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5"/>
  </p:notesMasterIdLst>
  <p:sldIdLst>
    <p:sldId id="480" r:id="rId5"/>
    <p:sldId id="303" r:id="rId6"/>
    <p:sldId id="313" r:id="rId7"/>
    <p:sldId id="276" r:id="rId8"/>
    <p:sldId id="596" r:id="rId9"/>
    <p:sldId id="597" r:id="rId10"/>
    <p:sldId id="626" r:id="rId11"/>
    <p:sldId id="598" r:id="rId12"/>
    <p:sldId id="627" r:id="rId13"/>
    <p:sldId id="640" r:id="rId14"/>
    <p:sldId id="644" r:id="rId15"/>
    <p:sldId id="641" r:id="rId16"/>
    <p:sldId id="642" r:id="rId17"/>
    <p:sldId id="645" r:id="rId18"/>
    <p:sldId id="643" r:id="rId19"/>
    <p:sldId id="599" r:id="rId20"/>
    <p:sldId id="549" r:id="rId21"/>
    <p:sldId id="628" r:id="rId22"/>
    <p:sldId id="629" r:id="rId23"/>
    <p:sldId id="550" r:id="rId24"/>
    <p:sldId id="630" r:id="rId25"/>
    <p:sldId id="585" r:id="rId26"/>
    <p:sldId id="614" r:id="rId27"/>
    <p:sldId id="601" r:id="rId28"/>
    <p:sldId id="602" r:id="rId29"/>
    <p:sldId id="586" r:id="rId30"/>
    <p:sldId id="646" r:id="rId31"/>
    <p:sldId id="647" r:id="rId32"/>
    <p:sldId id="587" r:id="rId33"/>
    <p:sldId id="648" r:id="rId34"/>
    <p:sldId id="551" r:id="rId35"/>
    <p:sldId id="603" r:id="rId36"/>
    <p:sldId id="589" r:id="rId37"/>
    <p:sldId id="590" r:id="rId38"/>
    <p:sldId id="649" r:id="rId39"/>
    <p:sldId id="552" r:id="rId40"/>
    <p:sldId id="570" r:id="rId41"/>
    <p:sldId id="651" r:id="rId42"/>
    <p:sldId id="604" r:id="rId43"/>
    <p:sldId id="605" r:id="rId44"/>
    <p:sldId id="652" r:id="rId45"/>
    <p:sldId id="571" r:id="rId46"/>
    <p:sldId id="631" r:id="rId47"/>
    <p:sldId id="573" r:id="rId48"/>
    <p:sldId id="653" r:id="rId49"/>
    <p:sldId id="632" r:id="rId50"/>
    <p:sldId id="554" r:id="rId51"/>
    <p:sldId id="633" r:id="rId52"/>
    <p:sldId id="556" r:id="rId53"/>
    <p:sldId id="606" r:id="rId54"/>
    <p:sldId id="607" r:id="rId55"/>
    <p:sldId id="609" r:id="rId56"/>
    <p:sldId id="654" r:id="rId57"/>
    <p:sldId id="634" r:id="rId58"/>
    <p:sldId id="560" r:id="rId59"/>
    <p:sldId id="566" r:id="rId60"/>
    <p:sldId id="655" r:id="rId61"/>
    <p:sldId id="656" r:id="rId62"/>
    <p:sldId id="594" r:id="rId63"/>
    <p:sldId id="349" r:id="rId6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596"/>
            <p14:sldId id="597"/>
            <p14:sldId id="626"/>
            <p14:sldId id="598"/>
            <p14:sldId id="627"/>
            <p14:sldId id="640"/>
            <p14:sldId id="644"/>
            <p14:sldId id="641"/>
            <p14:sldId id="642"/>
            <p14:sldId id="645"/>
            <p14:sldId id="643"/>
            <p14:sldId id="599"/>
            <p14:sldId id="549"/>
            <p14:sldId id="628"/>
            <p14:sldId id="629"/>
            <p14:sldId id="550"/>
            <p14:sldId id="630"/>
            <p14:sldId id="585"/>
            <p14:sldId id="614"/>
            <p14:sldId id="601"/>
            <p14:sldId id="602"/>
            <p14:sldId id="586"/>
            <p14:sldId id="646"/>
            <p14:sldId id="647"/>
            <p14:sldId id="587"/>
            <p14:sldId id="648"/>
            <p14:sldId id="551"/>
            <p14:sldId id="603"/>
            <p14:sldId id="589"/>
            <p14:sldId id="590"/>
            <p14:sldId id="649"/>
            <p14:sldId id="552"/>
            <p14:sldId id="570"/>
            <p14:sldId id="651"/>
            <p14:sldId id="604"/>
            <p14:sldId id="605"/>
            <p14:sldId id="652"/>
            <p14:sldId id="571"/>
            <p14:sldId id="631"/>
            <p14:sldId id="573"/>
            <p14:sldId id="653"/>
            <p14:sldId id="632"/>
            <p14:sldId id="554"/>
            <p14:sldId id="633"/>
            <p14:sldId id="556"/>
            <p14:sldId id="606"/>
            <p14:sldId id="607"/>
            <p14:sldId id="609"/>
            <p14:sldId id="654"/>
            <p14:sldId id="634"/>
            <p14:sldId id="560"/>
            <p14:sldId id="566"/>
            <p14:sldId id="655"/>
            <p14:sldId id="656"/>
            <p14:sldId id="594"/>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2" d="100"/>
          <a:sy n="82" d="100"/>
        </p:scale>
        <p:origin x="-691" y="-91"/>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presProps" Target="presProps.xml"/><Relationship Id="rId7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8181628-5D6C-4004-8E47-3FCFA70625DF}" type="doc">
      <dgm:prSet loTypeId="urn:microsoft.com/office/officeart/2005/8/layout/radial5" loCatId="cycle" qsTypeId="urn:microsoft.com/office/officeart/2005/8/quickstyle/simple1" qsCatId="simple" csTypeId="urn:microsoft.com/office/officeart/2005/8/colors/accent1_2" csCatId="accent1" phldr="1"/>
      <dgm:spPr/>
      <dgm:t>
        <a:bodyPr/>
        <a:lstStyle/>
        <a:p>
          <a:pPr rtl="1"/>
          <a:endParaRPr lang="ar-EG"/>
        </a:p>
      </dgm:t>
    </dgm:pt>
    <dgm:pt modelId="{6D5B1A9D-832F-4D75-A307-7933A3D6D0BB}">
      <dgm:prSet phldrT="[نص]" custT="1"/>
      <dgm:spPr/>
      <dgm:t>
        <a:bodyPr/>
        <a:lstStyle/>
        <a:p>
          <a:pPr rtl="1"/>
          <a:r>
            <a:rPr lang="ar-EG" sz="1800" b="1" dirty="0">
              <a:latin typeface="Alexandria"/>
            </a:rPr>
            <a:t>لماذا نستخدم العينة </a:t>
          </a:r>
        </a:p>
      </dgm:t>
    </dgm:pt>
    <dgm:pt modelId="{03E35DF5-51EE-4537-9372-CECEF4B95159}" type="parTrans" cxnId="{F4B37F2A-7FE1-44D5-BDE9-99336570D2F7}">
      <dgm:prSet/>
      <dgm:spPr/>
      <dgm:t>
        <a:bodyPr/>
        <a:lstStyle/>
        <a:p>
          <a:pPr rtl="1"/>
          <a:endParaRPr lang="ar-EG"/>
        </a:p>
      </dgm:t>
    </dgm:pt>
    <dgm:pt modelId="{6E684E76-ECE2-4853-A628-327D1E3E3B1C}" type="sibTrans" cxnId="{F4B37F2A-7FE1-44D5-BDE9-99336570D2F7}">
      <dgm:prSet/>
      <dgm:spPr/>
      <dgm:t>
        <a:bodyPr/>
        <a:lstStyle/>
        <a:p>
          <a:pPr rtl="1"/>
          <a:endParaRPr lang="ar-EG"/>
        </a:p>
      </dgm:t>
    </dgm:pt>
    <dgm:pt modelId="{C7C55D0E-7480-4AFF-A82E-9C86CCA09E73}">
      <dgm:prSet phldrT="[نص]" custT="1"/>
      <dgm:spPr/>
      <dgm:t>
        <a:bodyPr/>
        <a:lstStyle/>
        <a:p>
          <a:pPr rtl="1"/>
          <a:r>
            <a:rPr lang="ar-EG" sz="1800" dirty="0">
              <a:latin typeface="Alexandria"/>
            </a:rPr>
            <a:t>عامل الوقت يمنع مسح كامل المجتمع </a:t>
          </a:r>
        </a:p>
      </dgm:t>
    </dgm:pt>
    <dgm:pt modelId="{402D1ED0-691E-4D57-B55B-F3DD42A5E01D}" type="parTrans" cxnId="{4E952CC7-4361-4308-9E11-FBBD8AB38AA2}">
      <dgm:prSet/>
      <dgm:spPr/>
      <dgm:t>
        <a:bodyPr/>
        <a:lstStyle/>
        <a:p>
          <a:pPr rtl="1"/>
          <a:endParaRPr lang="ar-EG"/>
        </a:p>
      </dgm:t>
    </dgm:pt>
    <dgm:pt modelId="{A21B6A7D-2329-4B64-A00D-472A0E0CC903}" type="sibTrans" cxnId="{4E952CC7-4361-4308-9E11-FBBD8AB38AA2}">
      <dgm:prSet/>
      <dgm:spPr/>
      <dgm:t>
        <a:bodyPr/>
        <a:lstStyle/>
        <a:p>
          <a:pPr rtl="1"/>
          <a:endParaRPr lang="ar-EG"/>
        </a:p>
      </dgm:t>
    </dgm:pt>
    <dgm:pt modelId="{5B621859-BD53-4FFA-A70A-6A50291B8740}">
      <dgm:prSet phldrT="[نص]" custT="1"/>
      <dgm:spPr/>
      <dgm:t>
        <a:bodyPr/>
        <a:lstStyle/>
        <a:p>
          <a:pPr rtl="1"/>
          <a:r>
            <a:rPr lang="ar-EG" sz="1800" dirty="0">
              <a:latin typeface="Alexandria"/>
            </a:rPr>
            <a:t>عامل التكلفة المخصصة لميزانية البحث يمنع مسح المجتمع كاملا </a:t>
          </a:r>
        </a:p>
      </dgm:t>
    </dgm:pt>
    <dgm:pt modelId="{57E17ADD-9A49-42D1-B386-ED46347B32C9}" type="parTrans" cxnId="{D518B1DA-FF9E-488A-8399-712B03BE740E}">
      <dgm:prSet/>
      <dgm:spPr/>
      <dgm:t>
        <a:bodyPr/>
        <a:lstStyle/>
        <a:p>
          <a:pPr rtl="1"/>
          <a:endParaRPr lang="ar-EG"/>
        </a:p>
      </dgm:t>
    </dgm:pt>
    <dgm:pt modelId="{27F0F854-8149-4D75-B8A0-91831A271D7D}" type="sibTrans" cxnId="{D518B1DA-FF9E-488A-8399-712B03BE740E}">
      <dgm:prSet/>
      <dgm:spPr/>
      <dgm:t>
        <a:bodyPr/>
        <a:lstStyle/>
        <a:p>
          <a:pPr rtl="1"/>
          <a:endParaRPr lang="ar-EG"/>
        </a:p>
      </dgm:t>
    </dgm:pt>
    <dgm:pt modelId="{BC70AF1D-AC92-4238-8050-5B8A9ADC7E37}">
      <dgm:prSet phldrT="[نص]" custT="1"/>
      <dgm:spPr/>
      <dgm:t>
        <a:bodyPr/>
        <a:lstStyle/>
        <a:p>
          <a:pPr rtl="1"/>
          <a:r>
            <a:rPr lang="ar-EG" sz="1800" dirty="0">
              <a:latin typeface="Alexandria"/>
            </a:rPr>
            <a:t>الحاجة إلى الوصول إلى نتائج سريعة لاتخاذ قرار</a:t>
          </a:r>
        </a:p>
      </dgm:t>
    </dgm:pt>
    <dgm:pt modelId="{B5B62F0C-D16A-491B-AF63-DAE7018A8915}" type="parTrans" cxnId="{2D199836-B1BB-4512-B43A-51A24F9D4DDF}">
      <dgm:prSet/>
      <dgm:spPr/>
      <dgm:t>
        <a:bodyPr/>
        <a:lstStyle/>
        <a:p>
          <a:pPr rtl="1"/>
          <a:endParaRPr lang="ar-EG"/>
        </a:p>
      </dgm:t>
    </dgm:pt>
    <dgm:pt modelId="{9C4E7F1F-3A8D-4EB9-B363-D479CB2FC101}" type="sibTrans" cxnId="{2D199836-B1BB-4512-B43A-51A24F9D4DDF}">
      <dgm:prSet/>
      <dgm:spPr/>
      <dgm:t>
        <a:bodyPr/>
        <a:lstStyle/>
        <a:p>
          <a:pPr rtl="1"/>
          <a:endParaRPr lang="ar-EG"/>
        </a:p>
      </dgm:t>
    </dgm:pt>
    <dgm:pt modelId="{D30F38E3-4559-4721-BBE6-5F9844E0EC2A}">
      <dgm:prSet phldrT="[نص]" custT="1"/>
      <dgm:spPr/>
      <dgm:t>
        <a:bodyPr/>
        <a:lstStyle/>
        <a:p>
          <a:pPr rtl="1"/>
          <a:r>
            <a:rPr lang="ar-EG" sz="1800" dirty="0">
              <a:latin typeface="Alexandria"/>
            </a:rPr>
            <a:t>المجتمع غير قابل للعد </a:t>
          </a:r>
        </a:p>
      </dgm:t>
    </dgm:pt>
    <dgm:pt modelId="{E7419C48-89B0-4FE9-BF80-644934645966}" type="parTrans" cxnId="{C7A64D73-15D8-4FD8-90B6-564229BF1943}">
      <dgm:prSet/>
      <dgm:spPr/>
      <dgm:t>
        <a:bodyPr/>
        <a:lstStyle/>
        <a:p>
          <a:pPr rtl="1"/>
          <a:endParaRPr lang="ar-EG"/>
        </a:p>
      </dgm:t>
    </dgm:pt>
    <dgm:pt modelId="{DA2FB7F6-58B1-446F-B5DF-47F341DD69E0}" type="sibTrans" cxnId="{C7A64D73-15D8-4FD8-90B6-564229BF1943}">
      <dgm:prSet/>
      <dgm:spPr/>
      <dgm:t>
        <a:bodyPr/>
        <a:lstStyle/>
        <a:p>
          <a:pPr rtl="1"/>
          <a:endParaRPr lang="ar-EG"/>
        </a:p>
      </dgm:t>
    </dgm:pt>
    <dgm:pt modelId="{9614BD6A-1FCB-424D-9CD4-2414E492789C}">
      <dgm:prSet phldrT="[نص]" custT="1"/>
      <dgm:spPr/>
      <dgm:t>
        <a:bodyPr/>
        <a:lstStyle/>
        <a:p>
          <a:pPr rtl="1"/>
          <a:r>
            <a:rPr lang="ar-EG" sz="1800" dirty="0">
              <a:latin typeface="Alexandria"/>
            </a:rPr>
            <a:t>عملية المسح تتسبب في إتلاف وحدات المجتمع</a:t>
          </a:r>
        </a:p>
      </dgm:t>
    </dgm:pt>
    <dgm:pt modelId="{0A5BA5B9-26A0-4F7C-88A2-B4ABA56986E0}" type="parTrans" cxnId="{38EA7D03-E91E-40E6-B72E-5E31C8A1972F}">
      <dgm:prSet/>
      <dgm:spPr/>
      <dgm:t>
        <a:bodyPr/>
        <a:lstStyle/>
        <a:p>
          <a:pPr rtl="1"/>
          <a:endParaRPr lang="ar-EG"/>
        </a:p>
      </dgm:t>
    </dgm:pt>
    <dgm:pt modelId="{0DC62687-BAA6-4988-B5C7-0EDC65703949}" type="sibTrans" cxnId="{38EA7D03-E91E-40E6-B72E-5E31C8A1972F}">
      <dgm:prSet/>
      <dgm:spPr/>
      <dgm:t>
        <a:bodyPr/>
        <a:lstStyle/>
        <a:p>
          <a:pPr rtl="1"/>
          <a:endParaRPr lang="ar-EG"/>
        </a:p>
      </dgm:t>
    </dgm:pt>
    <dgm:pt modelId="{5E98E914-5C4A-4BAA-A302-449548F45E2B}" type="pres">
      <dgm:prSet presAssocID="{C8181628-5D6C-4004-8E47-3FCFA70625DF}" presName="Name0" presStyleCnt="0">
        <dgm:presLayoutVars>
          <dgm:chMax val="1"/>
          <dgm:dir/>
          <dgm:animLvl val="ctr"/>
          <dgm:resizeHandles val="exact"/>
        </dgm:presLayoutVars>
      </dgm:prSet>
      <dgm:spPr/>
      <dgm:t>
        <a:bodyPr/>
        <a:lstStyle/>
        <a:p>
          <a:endParaRPr lang="en-US"/>
        </a:p>
      </dgm:t>
    </dgm:pt>
    <dgm:pt modelId="{896572E2-32BD-4D41-9F41-A0B6D69EE422}" type="pres">
      <dgm:prSet presAssocID="{6D5B1A9D-832F-4D75-A307-7933A3D6D0BB}" presName="centerShape" presStyleLbl="node0" presStyleIdx="0" presStyleCnt="1" custScaleX="131184" custLinFactNeighborX="1428" custLinFactNeighborY="8878"/>
      <dgm:spPr/>
      <dgm:t>
        <a:bodyPr/>
        <a:lstStyle/>
        <a:p>
          <a:endParaRPr lang="en-US"/>
        </a:p>
      </dgm:t>
    </dgm:pt>
    <dgm:pt modelId="{DA7F5DB5-0F2B-434C-A26A-926F774AC430}" type="pres">
      <dgm:prSet presAssocID="{402D1ED0-691E-4D57-B55B-F3DD42A5E01D}" presName="parTrans" presStyleLbl="sibTrans2D1" presStyleIdx="0" presStyleCnt="5"/>
      <dgm:spPr/>
      <dgm:t>
        <a:bodyPr/>
        <a:lstStyle/>
        <a:p>
          <a:endParaRPr lang="en-US"/>
        </a:p>
      </dgm:t>
    </dgm:pt>
    <dgm:pt modelId="{7C9A264A-1C2A-4C23-9B2C-DC9EBE69D884}" type="pres">
      <dgm:prSet presAssocID="{402D1ED0-691E-4D57-B55B-F3DD42A5E01D}" presName="connectorText" presStyleLbl="sibTrans2D1" presStyleIdx="0" presStyleCnt="5"/>
      <dgm:spPr/>
      <dgm:t>
        <a:bodyPr/>
        <a:lstStyle/>
        <a:p>
          <a:endParaRPr lang="en-US"/>
        </a:p>
      </dgm:t>
    </dgm:pt>
    <dgm:pt modelId="{2303A932-A3C1-44BF-88C4-80C93C9FAA8C}" type="pres">
      <dgm:prSet presAssocID="{C7C55D0E-7480-4AFF-A82E-9C86CCA09E73}" presName="node" presStyleLbl="node1" presStyleIdx="0" presStyleCnt="5" custScaleX="184867" custRadScaleRad="90792" custRadScaleInc="-3735">
        <dgm:presLayoutVars>
          <dgm:bulletEnabled val="1"/>
        </dgm:presLayoutVars>
      </dgm:prSet>
      <dgm:spPr/>
      <dgm:t>
        <a:bodyPr/>
        <a:lstStyle/>
        <a:p>
          <a:endParaRPr lang="en-US"/>
        </a:p>
      </dgm:t>
    </dgm:pt>
    <dgm:pt modelId="{41FB8D14-9DB2-4A77-ADE6-4F052FE73DB7}" type="pres">
      <dgm:prSet presAssocID="{57E17ADD-9A49-42D1-B386-ED46347B32C9}" presName="parTrans" presStyleLbl="sibTrans2D1" presStyleIdx="1" presStyleCnt="5"/>
      <dgm:spPr/>
      <dgm:t>
        <a:bodyPr/>
        <a:lstStyle/>
        <a:p>
          <a:endParaRPr lang="en-US"/>
        </a:p>
      </dgm:t>
    </dgm:pt>
    <dgm:pt modelId="{E94A7A1B-B887-4806-BFE7-CF6BC333B829}" type="pres">
      <dgm:prSet presAssocID="{57E17ADD-9A49-42D1-B386-ED46347B32C9}" presName="connectorText" presStyleLbl="sibTrans2D1" presStyleIdx="1" presStyleCnt="5"/>
      <dgm:spPr/>
      <dgm:t>
        <a:bodyPr/>
        <a:lstStyle/>
        <a:p>
          <a:endParaRPr lang="en-US"/>
        </a:p>
      </dgm:t>
    </dgm:pt>
    <dgm:pt modelId="{713E35B2-DEA4-4F62-A5F6-6A4BE4EACEA7}" type="pres">
      <dgm:prSet presAssocID="{5B621859-BD53-4FFA-A70A-6A50291B8740}" presName="node" presStyleLbl="node1" presStyleIdx="1" presStyleCnt="5" custScaleX="193271" custRadScaleRad="147894" custRadScaleInc="4912">
        <dgm:presLayoutVars>
          <dgm:bulletEnabled val="1"/>
        </dgm:presLayoutVars>
      </dgm:prSet>
      <dgm:spPr/>
      <dgm:t>
        <a:bodyPr/>
        <a:lstStyle/>
        <a:p>
          <a:endParaRPr lang="en-US"/>
        </a:p>
      </dgm:t>
    </dgm:pt>
    <dgm:pt modelId="{C3039F5F-7ACE-46D0-8EB0-A1044D397E9D}" type="pres">
      <dgm:prSet presAssocID="{B5B62F0C-D16A-491B-AF63-DAE7018A8915}" presName="parTrans" presStyleLbl="sibTrans2D1" presStyleIdx="2" presStyleCnt="5"/>
      <dgm:spPr/>
      <dgm:t>
        <a:bodyPr/>
        <a:lstStyle/>
        <a:p>
          <a:endParaRPr lang="en-US"/>
        </a:p>
      </dgm:t>
    </dgm:pt>
    <dgm:pt modelId="{E978EC82-12F6-419C-A1FA-3B9261B867FE}" type="pres">
      <dgm:prSet presAssocID="{B5B62F0C-D16A-491B-AF63-DAE7018A8915}" presName="connectorText" presStyleLbl="sibTrans2D1" presStyleIdx="2" presStyleCnt="5"/>
      <dgm:spPr/>
      <dgm:t>
        <a:bodyPr/>
        <a:lstStyle/>
        <a:p>
          <a:endParaRPr lang="en-US"/>
        </a:p>
      </dgm:t>
    </dgm:pt>
    <dgm:pt modelId="{DA478FA2-9D22-41C5-8747-CB2BE9CA0D14}" type="pres">
      <dgm:prSet presAssocID="{BC70AF1D-AC92-4238-8050-5B8A9ADC7E37}" presName="node" presStyleLbl="node1" presStyleIdx="2" presStyleCnt="5" custScaleX="185041" custRadScaleRad="149287" custRadScaleInc="-67708">
        <dgm:presLayoutVars>
          <dgm:bulletEnabled val="1"/>
        </dgm:presLayoutVars>
      </dgm:prSet>
      <dgm:spPr/>
      <dgm:t>
        <a:bodyPr/>
        <a:lstStyle/>
        <a:p>
          <a:endParaRPr lang="en-US"/>
        </a:p>
      </dgm:t>
    </dgm:pt>
    <dgm:pt modelId="{ABA99DCB-9EEF-450F-A68E-C9930653C2D7}" type="pres">
      <dgm:prSet presAssocID="{E7419C48-89B0-4FE9-BF80-644934645966}" presName="parTrans" presStyleLbl="sibTrans2D1" presStyleIdx="3" presStyleCnt="5"/>
      <dgm:spPr/>
      <dgm:t>
        <a:bodyPr/>
        <a:lstStyle/>
        <a:p>
          <a:endParaRPr lang="en-US"/>
        </a:p>
      </dgm:t>
    </dgm:pt>
    <dgm:pt modelId="{14DFE482-04A9-4F00-9C32-5D2D519DBEB6}" type="pres">
      <dgm:prSet presAssocID="{E7419C48-89B0-4FE9-BF80-644934645966}" presName="connectorText" presStyleLbl="sibTrans2D1" presStyleIdx="3" presStyleCnt="5"/>
      <dgm:spPr/>
      <dgm:t>
        <a:bodyPr/>
        <a:lstStyle/>
        <a:p>
          <a:endParaRPr lang="en-US"/>
        </a:p>
      </dgm:t>
    </dgm:pt>
    <dgm:pt modelId="{D29F18C1-608D-4026-887F-4C886B49A097}" type="pres">
      <dgm:prSet presAssocID="{D30F38E3-4559-4721-BBE6-5F9844E0EC2A}" presName="node" presStyleLbl="node1" presStyleIdx="3" presStyleCnt="5" custScaleX="164376" custScaleY="91824" custRadScaleRad="150735" custRadScaleInc="79554">
        <dgm:presLayoutVars>
          <dgm:bulletEnabled val="1"/>
        </dgm:presLayoutVars>
      </dgm:prSet>
      <dgm:spPr/>
      <dgm:t>
        <a:bodyPr/>
        <a:lstStyle/>
        <a:p>
          <a:endParaRPr lang="en-US"/>
        </a:p>
      </dgm:t>
    </dgm:pt>
    <dgm:pt modelId="{263CC6C0-D8E3-4E40-B7A3-1413C39D5195}" type="pres">
      <dgm:prSet presAssocID="{0A5BA5B9-26A0-4F7C-88A2-B4ABA56986E0}" presName="parTrans" presStyleLbl="sibTrans2D1" presStyleIdx="4" presStyleCnt="5"/>
      <dgm:spPr/>
      <dgm:t>
        <a:bodyPr/>
        <a:lstStyle/>
        <a:p>
          <a:endParaRPr lang="en-US"/>
        </a:p>
      </dgm:t>
    </dgm:pt>
    <dgm:pt modelId="{284D0251-4EBD-499A-82A0-9883B2D18F50}" type="pres">
      <dgm:prSet presAssocID="{0A5BA5B9-26A0-4F7C-88A2-B4ABA56986E0}" presName="connectorText" presStyleLbl="sibTrans2D1" presStyleIdx="4" presStyleCnt="5"/>
      <dgm:spPr/>
      <dgm:t>
        <a:bodyPr/>
        <a:lstStyle/>
        <a:p>
          <a:endParaRPr lang="en-US"/>
        </a:p>
      </dgm:t>
    </dgm:pt>
    <dgm:pt modelId="{6AA4EE76-B710-41AB-8BF3-057B2CD9D129}" type="pres">
      <dgm:prSet presAssocID="{9614BD6A-1FCB-424D-9CD4-2414E492789C}" presName="node" presStyleLbl="node1" presStyleIdx="4" presStyleCnt="5" custScaleX="188967" custRadScaleRad="142284" custRadScaleInc="-12958">
        <dgm:presLayoutVars>
          <dgm:bulletEnabled val="1"/>
        </dgm:presLayoutVars>
      </dgm:prSet>
      <dgm:spPr/>
      <dgm:t>
        <a:bodyPr/>
        <a:lstStyle/>
        <a:p>
          <a:endParaRPr lang="en-US"/>
        </a:p>
      </dgm:t>
    </dgm:pt>
  </dgm:ptLst>
  <dgm:cxnLst>
    <dgm:cxn modelId="{E0351622-22FD-4D6D-B1C8-96BC2463002B}" type="presOf" srcId="{402D1ED0-691E-4D57-B55B-F3DD42A5E01D}" destId="{7C9A264A-1C2A-4C23-9B2C-DC9EBE69D884}" srcOrd="1" destOrd="0" presId="urn:microsoft.com/office/officeart/2005/8/layout/radial5"/>
    <dgm:cxn modelId="{0BC8625B-9DD6-488A-B38C-60F07DE29504}" type="presOf" srcId="{E7419C48-89B0-4FE9-BF80-644934645966}" destId="{14DFE482-04A9-4F00-9C32-5D2D519DBEB6}" srcOrd="1" destOrd="0" presId="urn:microsoft.com/office/officeart/2005/8/layout/radial5"/>
    <dgm:cxn modelId="{18757B12-9B7D-4F66-9B86-CBC4A88892B3}" type="presOf" srcId="{0A5BA5B9-26A0-4F7C-88A2-B4ABA56986E0}" destId="{263CC6C0-D8E3-4E40-B7A3-1413C39D5195}" srcOrd="0" destOrd="0" presId="urn:microsoft.com/office/officeart/2005/8/layout/radial5"/>
    <dgm:cxn modelId="{2D199836-B1BB-4512-B43A-51A24F9D4DDF}" srcId="{6D5B1A9D-832F-4D75-A307-7933A3D6D0BB}" destId="{BC70AF1D-AC92-4238-8050-5B8A9ADC7E37}" srcOrd="2" destOrd="0" parTransId="{B5B62F0C-D16A-491B-AF63-DAE7018A8915}" sibTransId="{9C4E7F1F-3A8D-4EB9-B363-D479CB2FC101}"/>
    <dgm:cxn modelId="{8328ECA6-B8BB-466C-ADA4-0849404BF695}" type="presOf" srcId="{6D5B1A9D-832F-4D75-A307-7933A3D6D0BB}" destId="{896572E2-32BD-4D41-9F41-A0B6D69EE422}" srcOrd="0" destOrd="0" presId="urn:microsoft.com/office/officeart/2005/8/layout/radial5"/>
    <dgm:cxn modelId="{A5F78E43-451F-4957-9163-246D09C9DD39}" type="presOf" srcId="{E7419C48-89B0-4FE9-BF80-644934645966}" destId="{ABA99DCB-9EEF-450F-A68E-C9930653C2D7}" srcOrd="0" destOrd="0" presId="urn:microsoft.com/office/officeart/2005/8/layout/radial5"/>
    <dgm:cxn modelId="{F4B37F2A-7FE1-44D5-BDE9-99336570D2F7}" srcId="{C8181628-5D6C-4004-8E47-3FCFA70625DF}" destId="{6D5B1A9D-832F-4D75-A307-7933A3D6D0BB}" srcOrd="0" destOrd="0" parTransId="{03E35DF5-51EE-4537-9372-CECEF4B95159}" sibTransId="{6E684E76-ECE2-4853-A628-327D1E3E3B1C}"/>
    <dgm:cxn modelId="{CF2171DA-5566-4018-9FA4-B9D8168FEC96}" type="presOf" srcId="{57E17ADD-9A49-42D1-B386-ED46347B32C9}" destId="{41FB8D14-9DB2-4A77-ADE6-4F052FE73DB7}" srcOrd="0" destOrd="0" presId="urn:microsoft.com/office/officeart/2005/8/layout/radial5"/>
    <dgm:cxn modelId="{CC3CE899-DF2F-4770-BED1-E26FBCAFD401}" type="presOf" srcId="{B5B62F0C-D16A-491B-AF63-DAE7018A8915}" destId="{C3039F5F-7ACE-46D0-8EB0-A1044D397E9D}" srcOrd="0" destOrd="0" presId="urn:microsoft.com/office/officeart/2005/8/layout/radial5"/>
    <dgm:cxn modelId="{EA119E49-03FF-48A8-8FA0-F97FF89EAF02}" type="presOf" srcId="{B5B62F0C-D16A-491B-AF63-DAE7018A8915}" destId="{E978EC82-12F6-419C-A1FA-3B9261B867FE}" srcOrd="1" destOrd="0" presId="urn:microsoft.com/office/officeart/2005/8/layout/radial5"/>
    <dgm:cxn modelId="{D518B1DA-FF9E-488A-8399-712B03BE740E}" srcId="{6D5B1A9D-832F-4D75-A307-7933A3D6D0BB}" destId="{5B621859-BD53-4FFA-A70A-6A50291B8740}" srcOrd="1" destOrd="0" parTransId="{57E17ADD-9A49-42D1-B386-ED46347B32C9}" sibTransId="{27F0F854-8149-4D75-B8A0-91831A271D7D}"/>
    <dgm:cxn modelId="{C7BF3EF2-3AB6-4B6D-B4ED-F408D39D425D}" type="presOf" srcId="{5B621859-BD53-4FFA-A70A-6A50291B8740}" destId="{713E35B2-DEA4-4F62-A5F6-6A4BE4EACEA7}" srcOrd="0" destOrd="0" presId="urn:microsoft.com/office/officeart/2005/8/layout/radial5"/>
    <dgm:cxn modelId="{C9C2D5A1-ECB2-49B3-8FE2-98B0988D5FEF}" type="presOf" srcId="{9614BD6A-1FCB-424D-9CD4-2414E492789C}" destId="{6AA4EE76-B710-41AB-8BF3-057B2CD9D129}" srcOrd="0" destOrd="0" presId="urn:microsoft.com/office/officeart/2005/8/layout/radial5"/>
    <dgm:cxn modelId="{C7A64D73-15D8-4FD8-90B6-564229BF1943}" srcId="{6D5B1A9D-832F-4D75-A307-7933A3D6D0BB}" destId="{D30F38E3-4559-4721-BBE6-5F9844E0EC2A}" srcOrd="3" destOrd="0" parTransId="{E7419C48-89B0-4FE9-BF80-644934645966}" sibTransId="{DA2FB7F6-58B1-446F-B5DF-47F341DD69E0}"/>
    <dgm:cxn modelId="{31C1BFEF-7BF6-48FF-83E5-4C6B9F25F452}" type="presOf" srcId="{C7C55D0E-7480-4AFF-A82E-9C86CCA09E73}" destId="{2303A932-A3C1-44BF-88C4-80C93C9FAA8C}" srcOrd="0" destOrd="0" presId="urn:microsoft.com/office/officeart/2005/8/layout/radial5"/>
    <dgm:cxn modelId="{EB67276B-684B-48FD-9839-A65C71577AF2}" type="presOf" srcId="{0A5BA5B9-26A0-4F7C-88A2-B4ABA56986E0}" destId="{284D0251-4EBD-499A-82A0-9883B2D18F50}" srcOrd="1" destOrd="0" presId="urn:microsoft.com/office/officeart/2005/8/layout/radial5"/>
    <dgm:cxn modelId="{38EA7D03-E91E-40E6-B72E-5E31C8A1972F}" srcId="{6D5B1A9D-832F-4D75-A307-7933A3D6D0BB}" destId="{9614BD6A-1FCB-424D-9CD4-2414E492789C}" srcOrd="4" destOrd="0" parTransId="{0A5BA5B9-26A0-4F7C-88A2-B4ABA56986E0}" sibTransId="{0DC62687-BAA6-4988-B5C7-0EDC65703949}"/>
    <dgm:cxn modelId="{41FE1DBE-3C3B-4A02-8CAF-47766A5DB5B5}" type="presOf" srcId="{D30F38E3-4559-4721-BBE6-5F9844E0EC2A}" destId="{D29F18C1-608D-4026-887F-4C886B49A097}" srcOrd="0" destOrd="0" presId="urn:microsoft.com/office/officeart/2005/8/layout/radial5"/>
    <dgm:cxn modelId="{7DC3B7BD-2C94-4BD1-9A90-37A9C99ACE2A}" type="presOf" srcId="{C8181628-5D6C-4004-8E47-3FCFA70625DF}" destId="{5E98E914-5C4A-4BAA-A302-449548F45E2B}" srcOrd="0" destOrd="0" presId="urn:microsoft.com/office/officeart/2005/8/layout/radial5"/>
    <dgm:cxn modelId="{1F04507E-4FB1-498A-90BD-572B8E8BF261}" type="presOf" srcId="{57E17ADD-9A49-42D1-B386-ED46347B32C9}" destId="{E94A7A1B-B887-4806-BFE7-CF6BC333B829}" srcOrd="1" destOrd="0" presId="urn:microsoft.com/office/officeart/2005/8/layout/radial5"/>
    <dgm:cxn modelId="{6FCC1BFA-F741-47B4-A4B4-B01673EBCC12}" type="presOf" srcId="{402D1ED0-691E-4D57-B55B-F3DD42A5E01D}" destId="{DA7F5DB5-0F2B-434C-A26A-926F774AC430}" srcOrd="0" destOrd="0" presId="urn:microsoft.com/office/officeart/2005/8/layout/radial5"/>
    <dgm:cxn modelId="{733C9BD4-36DF-4165-B72D-5E649B42260B}" type="presOf" srcId="{BC70AF1D-AC92-4238-8050-5B8A9ADC7E37}" destId="{DA478FA2-9D22-41C5-8747-CB2BE9CA0D14}" srcOrd="0" destOrd="0" presId="urn:microsoft.com/office/officeart/2005/8/layout/radial5"/>
    <dgm:cxn modelId="{4E952CC7-4361-4308-9E11-FBBD8AB38AA2}" srcId="{6D5B1A9D-832F-4D75-A307-7933A3D6D0BB}" destId="{C7C55D0E-7480-4AFF-A82E-9C86CCA09E73}" srcOrd="0" destOrd="0" parTransId="{402D1ED0-691E-4D57-B55B-F3DD42A5E01D}" sibTransId="{A21B6A7D-2329-4B64-A00D-472A0E0CC903}"/>
    <dgm:cxn modelId="{5DA8BBDB-81EB-48C6-B4D2-3C62D36F125A}" type="presParOf" srcId="{5E98E914-5C4A-4BAA-A302-449548F45E2B}" destId="{896572E2-32BD-4D41-9F41-A0B6D69EE422}" srcOrd="0" destOrd="0" presId="urn:microsoft.com/office/officeart/2005/8/layout/radial5"/>
    <dgm:cxn modelId="{A6F241C3-CA79-498D-B4F2-0633373D367F}" type="presParOf" srcId="{5E98E914-5C4A-4BAA-A302-449548F45E2B}" destId="{DA7F5DB5-0F2B-434C-A26A-926F774AC430}" srcOrd="1" destOrd="0" presId="urn:microsoft.com/office/officeart/2005/8/layout/radial5"/>
    <dgm:cxn modelId="{5D8F0699-AE61-40D7-BBE6-F11635B3FC51}" type="presParOf" srcId="{DA7F5DB5-0F2B-434C-A26A-926F774AC430}" destId="{7C9A264A-1C2A-4C23-9B2C-DC9EBE69D884}" srcOrd="0" destOrd="0" presId="urn:microsoft.com/office/officeart/2005/8/layout/radial5"/>
    <dgm:cxn modelId="{FCB02A08-1081-407C-AC96-8FC2D894BCC6}" type="presParOf" srcId="{5E98E914-5C4A-4BAA-A302-449548F45E2B}" destId="{2303A932-A3C1-44BF-88C4-80C93C9FAA8C}" srcOrd="2" destOrd="0" presId="urn:microsoft.com/office/officeart/2005/8/layout/radial5"/>
    <dgm:cxn modelId="{BAFEA599-5645-42C0-B4BD-C218637DD897}" type="presParOf" srcId="{5E98E914-5C4A-4BAA-A302-449548F45E2B}" destId="{41FB8D14-9DB2-4A77-ADE6-4F052FE73DB7}" srcOrd="3" destOrd="0" presId="urn:microsoft.com/office/officeart/2005/8/layout/radial5"/>
    <dgm:cxn modelId="{9B631258-B231-432D-89C3-2381A5B6DC6D}" type="presParOf" srcId="{41FB8D14-9DB2-4A77-ADE6-4F052FE73DB7}" destId="{E94A7A1B-B887-4806-BFE7-CF6BC333B829}" srcOrd="0" destOrd="0" presId="urn:microsoft.com/office/officeart/2005/8/layout/radial5"/>
    <dgm:cxn modelId="{4EBB8AAB-FC1A-4580-8832-8BF1DCBCB570}" type="presParOf" srcId="{5E98E914-5C4A-4BAA-A302-449548F45E2B}" destId="{713E35B2-DEA4-4F62-A5F6-6A4BE4EACEA7}" srcOrd="4" destOrd="0" presId="urn:microsoft.com/office/officeart/2005/8/layout/radial5"/>
    <dgm:cxn modelId="{C16AB9CC-9FB2-4896-BC04-18A8B373ED5C}" type="presParOf" srcId="{5E98E914-5C4A-4BAA-A302-449548F45E2B}" destId="{C3039F5F-7ACE-46D0-8EB0-A1044D397E9D}" srcOrd="5" destOrd="0" presId="urn:microsoft.com/office/officeart/2005/8/layout/radial5"/>
    <dgm:cxn modelId="{68069E7F-8910-4F22-97E3-A371DDF17DB8}" type="presParOf" srcId="{C3039F5F-7ACE-46D0-8EB0-A1044D397E9D}" destId="{E978EC82-12F6-419C-A1FA-3B9261B867FE}" srcOrd="0" destOrd="0" presId="urn:microsoft.com/office/officeart/2005/8/layout/radial5"/>
    <dgm:cxn modelId="{47A32C7D-89F5-479F-8B4B-2F1E2FC5AA7B}" type="presParOf" srcId="{5E98E914-5C4A-4BAA-A302-449548F45E2B}" destId="{DA478FA2-9D22-41C5-8747-CB2BE9CA0D14}" srcOrd="6" destOrd="0" presId="urn:microsoft.com/office/officeart/2005/8/layout/radial5"/>
    <dgm:cxn modelId="{AA7511FE-9003-4BF9-8C0E-CE827CC8EBD4}" type="presParOf" srcId="{5E98E914-5C4A-4BAA-A302-449548F45E2B}" destId="{ABA99DCB-9EEF-450F-A68E-C9930653C2D7}" srcOrd="7" destOrd="0" presId="urn:microsoft.com/office/officeart/2005/8/layout/radial5"/>
    <dgm:cxn modelId="{71496FE8-8287-4A19-B5F2-7B71F997ADA7}" type="presParOf" srcId="{ABA99DCB-9EEF-450F-A68E-C9930653C2D7}" destId="{14DFE482-04A9-4F00-9C32-5D2D519DBEB6}" srcOrd="0" destOrd="0" presId="urn:microsoft.com/office/officeart/2005/8/layout/radial5"/>
    <dgm:cxn modelId="{268FE7C5-DC1F-4B98-8DE1-E180B6529817}" type="presParOf" srcId="{5E98E914-5C4A-4BAA-A302-449548F45E2B}" destId="{D29F18C1-608D-4026-887F-4C886B49A097}" srcOrd="8" destOrd="0" presId="urn:microsoft.com/office/officeart/2005/8/layout/radial5"/>
    <dgm:cxn modelId="{35CCC7ED-1C44-48D6-992B-5EABF5D840DF}" type="presParOf" srcId="{5E98E914-5C4A-4BAA-A302-449548F45E2B}" destId="{263CC6C0-D8E3-4E40-B7A3-1413C39D5195}" srcOrd="9" destOrd="0" presId="urn:microsoft.com/office/officeart/2005/8/layout/radial5"/>
    <dgm:cxn modelId="{5615869F-A861-4F06-81E8-267BEE4AF0B2}" type="presParOf" srcId="{263CC6C0-D8E3-4E40-B7A3-1413C39D5195}" destId="{284D0251-4EBD-499A-82A0-9883B2D18F50}" srcOrd="0" destOrd="0" presId="urn:microsoft.com/office/officeart/2005/8/layout/radial5"/>
    <dgm:cxn modelId="{CA90DD51-41F1-4201-8E4B-CEB5381FAB29}" type="presParOf" srcId="{5E98E914-5C4A-4BAA-A302-449548F45E2B}" destId="{6AA4EE76-B710-41AB-8BF3-057B2CD9D129}" srcOrd="10" destOrd="0" presId="urn:microsoft.com/office/officeart/2005/8/layout/radial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8BDBCBC-C52E-46A7-B9EC-EE02A961F603}" type="doc">
      <dgm:prSet loTypeId="urn:microsoft.com/office/officeart/2008/layout/HalfCircleOrganizationChart" loCatId="hierarchy" qsTypeId="urn:microsoft.com/office/officeart/2005/8/quickstyle/simple1" qsCatId="simple" csTypeId="urn:microsoft.com/office/officeart/2005/8/colors/accent3_1" csCatId="accent3" phldr="1"/>
      <dgm:spPr/>
      <dgm:t>
        <a:bodyPr/>
        <a:lstStyle/>
        <a:p>
          <a:pPr rtl="1"/>
          <a:endParaRPr lang="ar-EG"/>
        </a:p>
      </dgm:t>
    </dgm:pt>
    <dgm:pt modelId="{243ED6B9-72E8-4054-BF4A-E3B78554871B}">
      <dgm:prSet phldrT="[نص]" custT="1"/>
      <dgm:spPr>
        <a:xfrm>
          <a:off x="3250909" y="133885"/>
          <a:ext cx="3579816" cy="425503"/>
        </a:xfrm>
        <a:noFill/>
        <a:ln w="12700" cap="flat" cmpd="sng" algn="ctr">
          <a:noFill/>
          <a:prstDash val="solid"/>
          <a:miter lim="800000"/>
        </a:ln>
        <a:effectLst/>
        <a:sp3d/>
      </dgm:spPr>
      <dgm:t>
        <a:bodyPr/>
        <a:lstStyle/>
        <a:p>
          <a:pPr rtl="1">
            <a:buNone/>
          </a:pPr>
          <a:r>
            <a:rPr lang="ar-EG" sz="1800" dirty="0">
              <a:solidFill>
                <a:schemeClr val="tx1"/>
              </a:solidFill>
              <a:latin typeface="Calibri" panose="020F0502020204030204"/>
              <a:ea typeface="+mn-ea"/>
              <a:cs typeface="Arial" panose="020B0604020202020204" pitchFamily="34" charset="0"/>
            </a:rPr>
            <a:t>أنواع المعاينة</a:t>
          </a:r>
        </a:p>
      </dgm:t>
    </dgm:pt>
    <dgm:pt modelId="{1CB3767E-140A-4A55-80C8-E5066446725E}" type="parTrans" cxnId="{BA5CBDB0-8E39-4068-9DB6-AAC301A4238C}">
      <dgm:prSet/>
      <dgm:spPr/>
      <dgm:t>
        <a:bodyPr/>
        <a:lstStyle/>
        <a:p>
          <a:pPr rtl="1"/>
          <a:endParaRPr lang="ar-EG"/>
        </a:p>
      </dgm:t>
    </dgm:pt>
    <dgm:pt modelId="{3F21A4E8-314E-414E-8A0E-EAFE8C4CBF8A}" type="sibTrans" cxnId="{BA5CBDB0-8E39-4068-9DB6-AAC301A4238C}">
      <dgm:prSet/>
      <dgm:spPr/>
      <dgm:t>
        <a:bodyPr/>
        <a:lstStyle/>
        <a:p>
          <a:pPr rtl="1"/>
          <a:endParaRPr lang="ar-EG"/>
        </a:p>
      </dgm:t>
    </dgm:pt>
    <dgm:pt modelId="{EDD6B526-E927-4C1A-91BF-B475D4CE361E}">
      <dgm:prSet phldrT="[نص]" custT="1"/>
      <dgm:spPr>
        <a:xfrm>
          <a:off x="0" y="979719"/>
          <a:ext cx="2169834" cy="371826"/>
        </a:xfrm>
        <a:noFill/>
        <a:ln w="12700" cap="flat" cmpd="sng" algn="ctr">
          <a:noFill/>
          <a:prstDash val="solid"/>
          <a:miter lim="800000"/>
        </a:ln>
        <a:effectLst/>
        <a:sp3d/>
      </dgm:spPr>
      <dgm:t>
        <a:bodyPr/>
        <a:lstStyle/>
        <a:p>
          <a:pPr rtl="1">
            <a:buNone/>
          </a:pPr>
          <a:r>
            <a:rPr lang="ar-EG" sz="1800" dirty="0">
              <a:solidFill>
                <a:schemeClr val="tx1"/>
              </a:solidFill>
              <a:latin typeface="Calibri" panose="020F0502020204030204"/>
              <a:ea typeface="+mn-ea"/>
              <a:cs typeface="Arial" panose="020B0604020202020204" pitchFamily="34" charset="0"/>
            </a:rPr>
            <a:t>معاينة غير احتمالية </a:t>
          </a:r>
        </a:p>
      </dgm:t>
    </dgm:pt>
    <dgm:pt modelId="{72517E49-1512-41D9-AB3B-86FBCAA39800}" type="parTrans" cxnId="{A7321FE2-2CB6-4473-ACB1-0B09984409A4}">
      <dgm:prSet>
        <dgm:style>
          <a:lnRef idx="1">
            <a:schemeClr val="accent2"/>
          </a:lnRef>
          <a:fillRef idx="0">
            <a:schemeClr val="accent2"/>
          </a:fillRef>
          <a:effectRef idx="0">
            <a:schemeClr val="accent2"/>
          </a:effectRef>
          <a:fontRef idx="minor">
            <a:schemeClr val="tx1"/>
          </a:fontRef>
        </dgm:style>
      </dgm:prSet>
      <dgm:spPr>
        <a:xfrm>
          <a:off x="1084917" y="679062"/>
          <a:ext cx="3955900" cy="196081"/>
        </a:xfrm>
        <a:noFill/>
        <a:ln w="6350" cap="flat" cmpd="sng" algn="ctr">
          <a:solidFill>
            <a:srgbClr val="ED7D31"/>
          </a:solidFill>
          <a:prstDash val="solid"/>
          <a:miter lim="800000"/>
        </a:ln>
        <a:effectLst/>
      </dgm:spPr>
      <dgm:t>
        <a:bodyPr/>
        <a:lstStyle/>
        <a:p>
          <a:pPr rtl="1"/>
          <a:endParaRPr lang="ar-EG"/>
        </a:p>
      </dgm:t>
    </dgm:pt>
    <dgm:pt modelId="{4AA791F6-587C-4C2E-83EB-B98C55B0C2C8}" type="sibTrans" cxnId="{A7321FE2-2CB6-4473-ACB1-0B09984409A4}">
      <dgm:prSet/>
      <dgm:spPr/>
      <dgm:t>
        <a:bodyPr/>
        <a:lstStyle/>
        <a:p>
          <a:pPr rtl="1"/>
          <a:endParaRPr lang="ar-EG"/>
        </a:p>
      </dgm:t>
    </dgm:pt>
    <dgm:pt modelId="{C5C810DF-12E0-47F3-9BD3-6F9C1B8C60F7}">
      <dgm:prSet phldrT="[نص]" custT="1"/>
      <dgm:spPr>
        <a:xfrm>
          <a:off x="2100138" y="1731835"/>
          <a:ext cx="1498772" cy="374605"/>
        </a:xfrm>
        <a:noFill/>
        <a:ln w="12700" cap="flat" cmpd="sng" algn="ctr">
          <a:noFill/>
          <a:prstDash val="solid"/>
          <a:miter lim="800000"/>
        </a:ln>
        <a:effectLst/>
        <a:sp3d/>
      </dgm:spPr>
      <dgm:t>
        <a:bodyPr/>
        <a:lstStyle/>
        <a:p>
          <a:pPr rtl="1">
            <a:buNone/>
          </a:pPr>
          <a:r>
            <a:rPr lang="ar-EG" sz="1800" dirty="0">
              <a:solidFill>
                <a:schemeClr val="tx1"/>
              </a:solidFill>
              <a:latin typeface="Calibri" panose="020F0502020204030204"/>
              <a:ea typeface="+mn-ea"/>
              <a:cs typeface="Arial" panose="020B0604020202020204" pitchFamily="34" charset="0"/>
            </a:rPr>
            <a:t>العينة الهادفة </a:t>
          </a:r>
        </a:p>
      </dgm:t>
    </dgm:pt>
    <dgm:pt modelId="{E1DFAED4-A3A6-4C69-851D-6DCAC234B014}" type="parTrans" cxnId="{61340016-3E4C-4B45-AD13-D9F85CE04BC7}">
      <dgm:prSet>
        <dgm:style>
          <a:lnRef idx="1">
            <a:schemeClr val="accent2"/>
          </a:lnRef>
          <a:fillRef idx="0">
            <a:schemeClr val="accent2"/>
          </a:fillRef>
          <a:effectRef idx="0">
            <a:schemeClr val="accent2"/>
          </a:effectRef>
          <a:fontRef idx="minor">
            <a:schemeClr val="tx1"/>
          </a:fontRef>
        </dgm:style>
      </dgm:prSet>
      <dgm:spPr>
        <a:xfrm>
          <a:off x="1084917" y="1456123"/>
          <a:ext cx="1479840" cy="324477"/>
        </a:xfrm>
        <a:noFill/>
        <a:ln w="6350" cap="flat" cmpd="sng" algn="ctr">
          <a:solidFill>
            <a:srgbClr val="ED7D31"/>
          </a:solidFill>
          <a:prstDash val="solid"/>
          <a:miter lim="800000"/>
        </a:ln>
        <a:effectLst/>
      </dgm:spPr>
      <dgm:t>
        <a:bodyPr/>
        <a:lstStyle/>
        <a:p>
          <a:pPr rtl="1"/>
          <a:endParaRPr lang="ar-EG"/>
        </a:p>
      </dgm:t>
    </dgm:pt>
    <dgm:pt modelId="{0DC8C605-FBCE-4CA8-A711-A0F7E72ABECA}" type="sibTrans" cxnId="{61340016-3E4C-4B45-AD13-D9F85CE04BC7}">
      <dgm:prSet/>
      <dgm:spPr/>
      <dgm:t>
        <a:bodyPr/>
        <a:lstStyle/>
        <a:p>
          <a:pPr rtl="1"/>
          <a:endParaRPr lang="ar-EG"/>
        </a:p>
      </dgm:t>
    </dgm:pt>
    <dgm:pt modelId="{C9D199E3-9A9E-4BCE-BAF9-11FE97BCFC79}">
      <dgm:prSet phldrT="[نص]" custT="1"/>
      <dgm:spPr>
        <a:xfrm>
          <a:off x="2240520" y="2509127"/>
          <a:ext cx="1452190" cy="438544"/>
        </a:xfrm>
        <a:noFill/>
        <a:ln w="12700" cap="flat" cmpd="sng" algn="ctr">
          <a:noFill/>
          <a:prstDash val="solid"/>
          <a:miter lim="800000"/>
        </a:ln>
        <a:effectLst/>
        <a:sp3d/>
      </dgm:spPr>
      <dgm:t>
        <a:bodyPr/>
        <a:lstStyle/>
        <a:p>
          <a:pPr rtl="1">
            <a:buNone/>
          </a:pPr>
          <a:r>
            <a:rPr lang="ar-EG" sz="1800" dirty="0">
              <a:solidFill>
                <a:schemeClr val="tx1"/>
              </a:solidFill>
              <a:latin typeface="Calibri" panose="020F0502020204030204"/>
              <a:ea typeface="+mn-ea"/>
              <a:cs typeface="Arial" panose="020B0604020202020204" pitchFamily="34" charset="0"/>
            </a:rPr>
            <a:t>العينة </a:t>
          </a:r>
          <a:r>
            <a:rPr lang="ar-EG" sz="1800" dirty="0" err="1">
              <a:solidFill>
                <a:schemeClr val="tx1"/>
              </a:solidFill>
              <a:latin typeface="Calibri" panose="020F0502020204030204"/>
              <a:ea typeface="+mn-ea"/>
              <a:cs typeface="Arial" panose="020B0604020202020204" pitchFamily="34" charset="0"/>
            </a:rPr>
            <a:t>الحصصية</a:t>
          </a:r>
          <a:endParaRPr lang="ar-EG" sz="1800" dirty="0">
            <a:solidFill>
              <a:schemeClr val="tx1"/>
            </a:solidFill>
            <a:latin typeface="Calibri" panose="020F0502020204030204"/>
            <a:ea typeface="+mn-ea"/>
            <a:cs typeface="Arial" panose="020B0604020202020204" pitchFamily="34" charset="0"/>
          </a:endParaRPr>
        </a:p>
      </dgm:t>
    </dgm:pt>
    <dgm:pt modelId="{F9870D40-DD8A-411B-AFA3-326EB2629F7B}" type="parTrans" cxnId="{0FB54575-DF7C-4011-8148-F2ECA5424B6F}">
      <dgm:prSet>
        <dgm:style>
          <a:lnRef idx="1">
            <a:schemeClr val="accent2"/>
          </a:lnRef>
          <a:fillRef idx="0">
            <a:schemeClr val="accent2"/>
          </a:fillRef>
          <a:effectRef idx="0">
            <a:schemeClr val="accent2"/>
          </a:effectRef>
          <a:fontRef idx="minor">
            <a:schemeClr val="tx1"/>
          </a:fontRef>
        </dgm:style>
      </dgm:prSet>
      <dgm:spPr>
        <a:xfrm>
          <a:off x="1084917" y="1456123"/>
          <a:ext cx="1605782" cy="1142729"/>
        </a:xfrm>
        <a:noFill/>
        <a:ln w="6350" cap="flat" cmpd="sng" algn="ctr">
          <a:solidFill>
            <a:srgbClr val="ED7D31"/>
          </a:solidFill>
          <a:prstDash val="solid"/>
          <a:miter lim="800000"/>
        </a:ln>
        <a:effectLst/>
      </dgm:spPr>
      <dgm:t>
        <a:bodyPr/>
        <a:lstStyle/>
        <a:p>
          <a:pPr rtl="1"/>
          <a:endParaRPr lang="ar-EG"/>
        </a:p>
      </dgm:t>
    </dgm:pt>
    <dgm:pt modelId="{CED3ABAA-C15C-4416-B731-B80AC6E42C8D}" type="sibTrans" cxnId="{0FB54575-DF7C-4011-8148-F2ECA5424B6F}">
      <dgm:prSet/>
      <dgm:spPr/>
      <dgm:t>
        <a:bodyPr/>
        <a:lstStyle/>
        <a:p>
          <a:pPr rtl="1"/>
          <a:endParaRPr lang="ar-EG"/>
        </a:p>
      </dgm:t>
    </dgm:pt>
    <dgm:pt modelId="{4F55BC67-7FED-4B8C-8F7E-8E4D16B630AE}">
      <dgm:prSet phldrT="[نص]" custT="1"/>
      <dgm:spPr>
        <a:xfrm>
          <a:off x="7556629" y="1005286"/>
          <a:ext cx="1871562" cy="552781"/>
        </a:xfrm>
        <a:noFill/>
        <a:ln w="12700" cap="flat" cmpd="sng" algn="ctr">
          <a:noFill/>
          <a:prstDash val="solid"/>
          <a:miter lim="800000"/>
        </a:ln>
        <a:effectLst/>
        <a:sp3d/>
      </dgm:spPr>
      <dgm:t>
        <a:bodyPr/>
        <a:lstStyle/>
        <a:p>
          <a:pPr rtl="1">
            <a:buNone/>
          </a:pPr>
          <a:r>
            <a:rPr lang="ar-EG" sz="1800" dirty="0">
              <a:solidFill>
                <a:schemeClr val="tx1"/>
              </a:solidFill>
              <a:latin typeface="Calibri" panose="020F0502020204030204"/>
              <a:ea typeface="+mn-ea"/>
              <a:cs typeface="Arial" panose="020B0604020202020204" pitchFamily="34" charset="0"/>
            </a:rPr>
            <a:t>معاينة احتمالية </a:t>
          </a:r>
        </a:p>
      </dgm:t>
    </dgm:pt>
    <dgm:pt modelId="{B7CED62C-8F95-4100-B36F-33F632EC5A4F}" type="parTrans" cxnId="{D12A103C-2152-483E-8736-9CC8906A75C0}">
      <dgm:prSet>
        <dgm:style>
          <a:lnRef idx="1">
            <a:schemeClr val="accent2"/>
          </a:lnRef>
          <a:fillRef idx="0">
            <a:schemeClr val="accent2"/>
          </a:fillRef>
          <a:effectRef idx="0">
            <a:schemeClr val="accent2"/>
          </a:effectRef>
          <a:fontRef idx="minor">
            <a:schemeClr val="tx1"/>
          </a:fontRef>
        </dgm:style>
      </dgm:prSet>
      <dgm:spPr>
        <a:xfrm>
          <a:off x="5040817" y="679062"/>
          <a:ext cx="3451593" cy="170754"/>
        </a:xfrm>
        <a:noFill/>
        <a:ln w="6350" cap="flat" cmpd="sng" algn="ctr">
          <a:solidFill>
            <a:srgbClr val="ED7D31"/>
          </a:solidFill>
          <a:prstDash val="solid"/>
          <a:miter lim="800000"/>
        </a:ln>
        <a:effectLst/>
      </dgm:spPr>
      <dgm:t>
        <a:bodyPr/>
        <a:lstStyle/>
        <a:p>
          <a:pPr rtl="1"/>
          <a:endParaRPr lang="ar-EG"/>
        </a:p>
      </dgm:t>
    </dgm:pt>
    <dgm:pt modelId="{750B769B-6B5F-48CD-A93E-BC8A2D8E6414}" type="sibTrans" cxnId="{D12A103C-2152-483E-8736-9CC8906A75C0}">
      <dgm:prSet/>
      <dgm:spPr/>
      <dgm:t>
        <a:bodyPr/>
        <a:lstStyle/>
        <a:p>
          <a:pPr rtl="1"/>
          <a:endParaRPr lang="ar-EG"/>
        </a:p>
      </dgm:t>
    </dgm:pt>
    <dgm:pt modelId="{4C918E38-C035-4D22-BDA5-30FC1E966EED}">
      <dgm:prSet phldrT="[نص]" custT="1"/>
      <dgm:spPr>
        <a:xfrm>
          <a:off x="4688170" y="2045308"/>
          <a:ext cx="1660188" cy="438493"/>
        </a:xfrm>
        <a:noFill/>
        <a:ln w="12700" cap="flat" cmpd="sng" algn="ctr">
          <a:noFill/>
          <a:prstDash val="solid"/>
          <a:miter lim="800000"/>
        </a:ln>
        <a:effectLst/>
        <a:sp3d/>
      </dgm:spPr>
      <dgm:t>
        <a:bodyPr/>
        <a:lstStyle/>
        <a:p>
          <a:pPr rtl="1">
            <a:buNone/>
          </a:pPr>
          <a:r>
            <a:rPr lang="ar-EG" sz="1800" dirty="0">
              <a:solidFill>
                <a:schemeClr val="tx1"/>
              </a:solidFill>
              <a:latin typeface="Calibri" panose="020F0502020204030204"/>
              <a:ea typeface="+mn-ea"/>
              <a:cs typeface="Arial" panose="020B0604020202020204" pitchFamily="34" charset="0"/>
            </a:rPr>
            <a:t>معاينة غير مقيدة </a:t>
          </a:r>
        </a:p>
      </dgm:t>
    </dgm:pt>
    <dgm:pt modelId="{3F71C266-7100-4195-B3E8-0149E7EFD2CB}" type="parTrans" cxnId="{5C0CE413-AAA9-4C89-91D3-A766495365F9}">
      <dgm:prSet>
        <dgm:style>
          <a:lnRef idx="1">
            <a:schemeClr val="accent2"/>
          </a:lnRef>
          <a:fillRef idx="0">
            <a:schemeClr val="accent2"/>
          </a:fillRef>
          <a:effectRef idx="0">
            <a:schemeClr val="accent2"/>
          </a:effectRef>
          <a:fontRef idx="minor">
            <a:schemeClr val="tx1"/>
          </a:fontRef>
        </dgm:style>
      </dgm:prSet>
      <dgm:spPr>
        <a:xfrm>
          <a:off x="5518264" y="1713537"/>
          <a:ext cx="2974146" cy="208444"/>
        </a:xfrm>
        <a:noFill/>
        <a:ln w="6350" cap="flat" cmpd="sng" algn="ctr">
          <a:solidFill>
            <a:srgbClr val="ED7D31"/>
          </a:solidFill>
          <a:prstDash val="solid"/>
          <a:miter lim="800000"/>
        </a:ln>
        <a:effectLst/>
      </dgm:spPr>
      <dgm:t>
        <a:bodyPr/>
        <a:lstStyle/>
        <a:p>
          <a:pPr rtl="1"/>
          <a:endParaRPr lang="ar-EG"/>
        </a:p>
      </dgm:t>
    </dgm:pt>
    <dgm:pt modelId="{83432A7D-C856-40D8-9CE7-F6A6E4B37A26}" type="sibTrans" cxnId="{5C0CE413-AAA9-4C89-91D3-A766495365F9}">
      <dgm:prSet/>
      <dgm:spPr/>
      <dgm:t>
        <a:bodyPr/>
        <a:lstStyle/>
        <a:p>
          <a:pPr rtl="1"/>
          <a:endParaRPr lang="ar-EG"/>
        </a:p>
      </dgm:t>
    </dgm:pt>
    <dgm:pt modelId="{D812F24C-F7E2-4AB1-9936-AE22AE1B3F2C}">
      <dgm:prSet custT="1"/>
      <dgm:spPr>
        <a:xfrm>
          <a:off x="8850277" y="1984830"/>
          <a:ext cx="1782455" cy="398595"/>
        </a:xfrm>
        <a:noFill/>
        <a:ln w="12700" cap="flat" cmpd="sng" algn="ctr">
          <a:noFill/>
          <a:prstDash val="solid"/>
          <a:miter lim="800000"/>
        </a:ln>
        <a:effectLst/>
        <a:sp3d/>
      </dgm:spPr>
      <dgm:t>
        <a:bodyPr/>
        <a:lstStyle/>
        <a:p>
          <a:pPr rtl="1">
            <a:buNone/>
          </a:pPr>
          <a:r>
            <a:rPr lang="ar-EG" sz="1800" dirty="0">
              <a:solidFill>
                <a:schemeClr val="tx1"/>
              </a:solidFill>
              <a:latin typeface="Calibri" panose="020F0502020204030204"/>
              <a:ea typeface="+mn-ea"/>
              <a:cs typeface="Arial" panose="020B0604020202020204" pitchFamily="34" charset="0"/>
            </a:rPr>
            <a:t>معاينة مقيدة</a:t>
          </a:r>
        </a:p>
      </dgm:t>
    </dgm:pt>
    <dgm:pt modelId="{8BF90FDC-92F2-42F4-BECB-009E9FE28E1C}" type="parTrans" cxnId="{4C42F16D-BE30-4715-A8A2-9641133587F0}">
      <dgm:prSet>
        <dgm:style>
          <a:lnRef idx="1">
            <a:schemeClr val="accent2"/>
          </a:lnRef>
          <a:fillRef idx="0">
            <a:schemeClr val="accent2"/>
          </a:fillRef>
          <a:effectRef idx="0">
            <a:schemeClr val="accent2"/>
          </a:effectRef>
          <a:fontRef idx="minor">
            <a:schemeClr val="tx1"/>
          </a:fontRef>
        </dgm:style>
      </dgm:prSet>
      <dgm:spPr>
        <a:xfrm>
          <a:off x="8492411" y="1713537"/>
          <a:ext cx="1249093" cy="159188"/>
        </a:xfrm>
        <a:noFill/>
        <a:ln w="6350" cap="flat" cmpd="sng" algn="ctr">
          <a:solidFill>
            <a:srgbClr val="ED7D31"/>
          </a:solidFill>
          <a:prstDash val="solid"/>
          <a:miter lim="800000"/>
        </a:ln>
        <a:effectLst/>
      </dgm:spPr>
      <dgm:t>
        <a:bodyPr/>
        <a:lstStyle/>
        <a:p>
          <a:pPr rtl="1"/>
          <a:endParaRPr lang="ar-EG"/>
        </a:p>
      </dgm:t>
    </dgm:pt>
    <dgm:pt modelId="{7F29D47B-5D4D-4342-B91A-F5E8CFC936F4}" type="sibTrans" cxnId="{4C42F16D-BE30-4715-A8A2-9641133587F0}">
      <dgm:prSet/>
      <dgm:spPr/>
      <dgm:t>
        <a:bodyPr/>
        <a:lstStyle/>
        <a:p>
          <a:pPr rtl="1"/>
          <a:endParaRPr lang="ar-EG"/>
        </a:p>
      </dgm:t>
    </dgm:pt>
    <dgm:pt modelId="{2E4E4698-4725-424C-BE92-36D4BC4C7766}">
      <dgm:prSet phldrT="[نص]" custT="1"/>
      <dgm:spPr>
        <a:xfrm>
          <a:off x="2317100" y="3644398"/>
          <a:ext cx="1426660" cy="538337"/>
        </a:xfrm>
        <a:noFill/>
        <a:ln w="12700" cap="flat" cmpd="sng" algn="ctr">
          <a:noFill/>
          <a:prstDash val="solid"/>
          <a:miter lim="800000"/>
        </a:ln>
        <a:effectLst/>
        <a:sp3d/>
      </dgm:spPr>
      <dgm:t>
        <a:bodyPr/>
        <a:lstStyle/>
        <a:p>
          <a:pPr rtl="1">
            <a:buNone/>
          </a:pPr>
          <a:r>
            <a:rPr lang="ar-EG" sz="1800" dirty="0">
              <a:solidFill>
                <a:schemeClr val="tx1"/>
              </a:solidFill>
              <a:latin typeface="Calibri" panose="020F0502020204030204"/>
              <a:ea typeface="+mn-ea"/>
              <a:cs typeface="Arial" panose="020B0604020202020204" pitchFamily="34" charset="0"/>
            </a:rPr>
            <a:t>عينة كرة الثلج</a:t>
          </a:r>
        </a:p>
      </dgm:t>
    </dgm:pt>
    <dgm:pt modelId="{B5582567-0F43-4B65-AA9E-8D1380433456}" type="parTrans" cxnId="{C6D88A90-772A-4130-8874-C7B79D214DA6}">
      <dgm:prSet>
        <dgm:style>
          <a:lnRef idx="1">
            <a:schemeClr val="accent2"/>
          </a:lnRef>
          <a:fillRef idx="0">
            <a:schemeClr val="accent2"/>
          </a:fillRef>
          <a:effectRef idx="0">
            <a:schemeClr val="accent2"/>
          </a:effectRef>
          <a:fontRef idx="minor">
            <a:schemeClr val="tx1"/>
          </a:fontRef>
        </dgm:style>
      </dgm:prSet>
      <dgm:spPr>
        <a:xfrm>
          <a:off x="1084917" y="1456123"/>
          <a:ext cx="1674448" cy="2341930"/>
        </a:xfrm>
        <a:noFill/>
        <a:ln w="6350" cap="flat" cmpd="sng" algn="ctr">
          <a:solidFill>
            <a:srgbClr val="ED7D31"/>
          </a:solidFill>
          <a:prstDash val="solid"/>
          <a:miter lim="800000"/>
        </a:ln>
        <a:effectLst/>
      </dgm:spPr>
      <dgm:t>
        <a:bodyPr/>
        <a:lstStyle/>
        <a:p>
          <a:pPr rtl="1"/>
          <a:endParaRPr lang="ar-EG"/>
        </a:p>
      </dgm:t>
    </dgm:pt>
    <dgm:pt modelId="{F45AB971-7AA9-4F86-B5E2-6BC2D3DA9320}" type="sibTrans" cxnId="{C6D88A90-772A-4130-8874-C7B79D214DA6}">
      <dgm:prSet/>
      <dgm:spPr/>
      <dgm:t>
        <a:bodyPr/>
        <a:lstStyle/>
        <a:p>
          <a:pPr rtl="1"/>
          <a:endParaRPr lang="ar-EG"/>
        </a:p>
      </dgm:t>
    </dgm:pt>
    <dgm:pt modelId="{7D428BDC-C132-47A6-A22A-FB8D6124C5A9}">
      <dgm:prSet phldrT="[نص]" custT="1"/>
      <dgm:spPr>
        <a:xfrm>
          <a:off x="2309125" y="4684646"/>
          <a:ext cx="1579811" cy="481705"/>
        </a:xfrm>
        <a:noFill/>
        <a:ln w="12700" cap="flat" cmpd="sng" algn="ctr">
          <a:noFill/>
          <a:prstDash val="solid"/>
          <a:miter lim="800000"/>
        </a:ln>
        <a:effectLst/>
        <a:sp3d/>
      </dgm:spPr>
      <dgm:t>
        <a:bodyPr/>
        <a:lstStyle/>
        <a:p>
          <a:pPr rtl="1">
            <a:buNone/>
          </a:pPr>
          <a:r>
            <a:rPr lang="ar-EG" sz="1800" dirty="0">
              <a:solidFill>
                <a:schemeClr val="tx1"/>
              </a:solidFill>
              <a:latin typeface="Calibri" panose="020F0502020204030204"/>
              <a:ea typeface="+mn-ea"/>
              <a:cs typeface="Arial" panose="020B0604020202020204" pitchFamily="34" charset="0"/>
            </a:rPr>
            <a:t>العينة الميسرة  </a:t>
          </a:r>
        </a:p>
      </dgm:t>
    </dgm:pt>
    <dgm:pt modelId="{0318A192-42F7-408C-9219-6F304AA47B04}" type="parTrans" cxnId="{7A7271A2-6D63-471A-9AA5-0A5E6CF1B8C5}">
      <dgm:prSet>
        <dgm:style>
          <a:lnRef idx="1">
            <a:schemeClr val="accent2"/>
          </a:lnRef>
          <a:fillRef idx="0">
            <a:schemeClr val="accent2"/>
          </a:fillRef>
          <a:effectRef idx="0">
            <a:schemeClr val="accent2"/>
          </a:effectRef>
          <a:fontRef idx="minor">
            <a:schemeClr val="tx1"/>
          </a:fontRef>
        </dgm:style>
      </dgm:prSet>
      <dgm:spPr>
        <a:xfrm>
          <a:off x="1084917" y="1456123"/>
          <a:ext cx="1713949" cy="3345898"/>
        </a:xfrm>
        <a:noFill/>
        <a:ln w="6350" cap="flat" cmpd="sng" algn="ctr">
          <a:solidFill>
            <a:srgbClr val="ED7D31"/>
          </a:solidFill>
          <a:prstDash val="solid"/>
          <a:miter lim="800000"/>
        </a:ln>
        <a:effectLst/>
      </dgm:spPr>
      <dgm:t>
        <a:bodyPr/>
        <a:lstStyle/>
        <a:p>
          <a:pPr rtl="1"/>
          <a:endParaRPr lang="ar-EG"/>
        </a:p>
      </dgm:t>
    </dgm:pt>
    <dgm:pt modelId="{22C6C3CF-6446-4AFC-827A-41A908218BCF}" type="sibTrans" cxnId="{7A7271A2-6D63-471A-9AA5-0A5E6CF1B8C5}">
      <dgm:prSet/>
      <dgm:spPr/>
      <dgm:t>
        <a:bodyPr/>
        <a:lstStyle/>
        <a:p>
          <a:pPr rtl="1"/>
          <a:endParaRPr lang="ar-EG"/>
        </a:p>
      </dgm:t>
    </dgm:pt>
    <dgm:pt modelId="{36FB71F6-ADBE-484A-A912-5A9888A5C708}">
      <dgm:prSet custT="1"/>
      <dgm:spPr>
        <a:xfrm>
          <a:off x="7702836" y="2828214"/>
          <a:ext cx="1596993" cy="288477"/>
        </a:xfrm>
        <a:noFill/>
        <a:ln w="12700" cap="flat" cmpd="sng" algn="ctr">
          <a:noFill/>
          <a:prstDash val="solid"/>
          <a:miter lim="800000"/>
        </a:ln>
        <a:effectLst/>
        <a:sp3d/>
      </dgm:spPr>
      <dgm:t>
        <a:bodyPr/>
        <a:lstStyle/>
        <a:p>
          <a:pPr rtl="1">
            <a:buNone/>
          </a:pPr>
          <a:r>
            <a:rPr lang="ar-EG" sz="1800" dirty="0">
              <a:solidFill>
                <a:schemeClr val="tx1"/>
              </a:solidFill>
              <a:latin typeface="Calibri" panose="020F0502020204030204"/>
              <a:ea typeface="+mn-ea"/>
              <a:cs typeface="Arial" panose="020B0604020202020204" pitchFamily="34" charset="0"/>
            </a:rPr>
            <a:t>عينة عنقودية </a:t>
          </a:r>
        </a:p>
      </dgm:t>
    </dgm:pt>
    <dgm:pt modelId="{011F093E-FFA0-4E71-BAAB-4E7CEB7DEEF9}" type="parTrans" cxnId="{199DF468-C5C5-486C-92D6-886A66F7B7B5}">
      <dgm:prSet>
        <dgm:style>
          <a:lnRef idx="1">
            <a:schemeClr val="accent2"/>
          </a:lnRef>
          <a:fillRef idx="0">
            <a:schemeClr val="accent2"/>
          </a:fillRef>
          <a:effectRef idx="0">
            <a:schemeClr val="accent2"/>
          </a:effectRef>
          <a:fontRef idx="minor">
            <a:schemeClr val="tx1"/>
          </a:fontRef>
        </dgm:style>
      </dgm:prSet>
      <dgm:spPr>
        <a:xfrm>
          <a:off x="8804761" y="2495530"/>
          <a:ext cx="936743" cy="326271"/>
        </a:xfrm>
        <a:noFill/>
        <a:ln w="6350" cap="flat" cmpd="sng" algn="ctr">
          <a:solidFill>
            <a:srgbClr val="ED7D31"/>
          </a:solidFill>
          <a:prstDash val="solid"/>
          <a:miter lim="800000"/>
        </a:ln>
        <a:effectLst/>
      </dgm:spPr>
      <dgm:t>
        <a:bodyPr/>
        <a:lstStyle/>
        <a:p>
          <a:pPr rtl="1"/>
          <a:endParaRPr lang="ar-EG"/>
        </a:p>
      </dgm:t>
    </dgm:pt>
    <dgm:pt modelId="{ECD30216-087E-4162-BDEA-172D270E9ECB}" type="sibTrans" cxnId="{199DF468-C5C5-486C-92D6-886A66F7B7B5}">
      <dgm:prSet/>
      <dgm:spPr/>
      <dgm:t>
        <a:bodyPr/>
        <a:lstStyle/>
        <a:p>
          <a:pPr rtl="1"/>
          <a:endParaRPr lang="ar-EG"/>
        </a:p>
      </dgm:t>
    </dgm:pt>
    <dgm:pt modelId="{F3062602-3ADB-4B2B-8105-2C7CB4FA8888}">
      <dgm:prSet custT="1"/>
      <dgm:spPr>
        <a:xfrm>
          <a:off x="7702836" y="3499998"/>
          <a:ext cx="1496478" cy="377922"/>
        </a:xfrm>
        <a:noFill/>
        <a:ln w="12700" cap="flat" cmpd="sng" algn="ctr">
          <a:noFill/>
          <a:prstDash val="solid"/>
          <a:miter lim="800000"/>
        </a:ln>
        <a:effectLst/>
        <a:sp3d/>
      </dgm:spPr>
      <dgm:t>
        <a:bodyPr/>
        <a:lstStyle/>
        <a:p>
          <a:pPr rtl="1">
            <a:buNone/>
          </a:pPr>
          <a:r>
            <a:rPr lang="ar-EG" sz="1800" dirty="0">
              <a:solidFill>
                <a:schemeClr val="tx1"/>
              </a:solidFill>
              <a:latin typeface="Calibri" panose="020F0502020204030204"/>
              <a:ea typeface="+mn-ea"/>
              <a:cs typeface="Arial" panose="020B0604020202020204" pitchFamily="34" charset="0"/>
            </a:rPr>
            <a:t>عينة طبقية </a:t>
          </a:r>
        </a:p>
      </dgm:t>
    </dgm:pt>
    <dgm:pt modelId="{D1D7BFE8-ADD1-476A-8DA0-C358EFC91BCC}" type="parTrans" cxnId="{611D6B44-FC4B-4B0F-BBE1-DF37142DD89A}">
      <dgm:prSet>
        <dgm:style>
          <a:lnRef idx="1">
            <a:schemeClr val="accent2"/>
          </a:lnRef>
          <a:fillRef idx="0">
            <a:schemeClr val="accent2"/>
          </a:fillRef>
          <a:effectRef idx="0">
            <a:schemeClr val="accent2"/>
          </a:effectRef>
          <a:fontRef idx="minor">
            <a:schemeClr val="tx1"/>
          </a:fontRef>
        </dgm:style>
      </dgm:prSet>
      <dgm:spPr>
        <a:xfrm>
          <a:off x="8735406" y="2495530"/>
          <a:ext cx="1006099" cy="1055356"/>
        </a:xfrm>
        <a:noFill/>
        <a:ln w="6350" cap="flat" cmpd="sng" algn="ctr">
          <a:solidFill>
            <a:srgbClr val="ED7D31"/>
          </a:solidFill>
          <a:prstDash val="solid"/>
          <a:miter lim="800000"/>
        </a:ln>
        <a:effectLst/>
      </dgm:spPr>
      <dgm:t>
        <a:bodyPr/>
        <a:lstStyle/>
        <a:p>
          <a:pPr rtl="1"/>
          <a:endParaRPr lang="ar-EG"/>
        </a:p>
      </dgm:t>
    </dgm:pt>
    <dgm:pt modelId="{2C1FF0A0-2F07-4ACD-82E9-CAA781E0ED40}" type="sibTrans" cxnId="{611D6B44-FC4B-4B0F-BBE1-DF37142DD89A}">
      <dgm:prSet/>
      <dgm:spPr/>
      <dgm:t>
        <a:bodyPr/>
        <a:lstStyle/>
        <a:p>
          <a:pPr rtl="1"/>
          <a:endParaRPr lang="ar-EG"/>
        </a:p>
      </dgm:t>
    </dgm:pt>
    <dgm:pt modelId="{6D7B618D-20C3-4720-A62A-0A1534E20879}">
      <dgm:prSet custT="1"/>
      <dgm:spPr>
        <a:xfrm>
          <a:off x="7702836" y="4283634"/>
          <a:ext cx="1610639" cy="368149"/>
        </a:xfrm>
        <a:noFill/>
        <a:ln w="12700" cap="flat" cmpd="sng" algn="ctr">
          <a:noFill/>
          <a:prstDash val="solid"/>
          <a:miter lim="800000"/>
        </a:ln>
        <a:effectLst/>
        <a:sp3d/>
      </dgm:spPr>
      <dgm:t>
        <a:bodyPr/>
        <a:lstStyle/>
        <a:p>
          <a:pPr rtl="1">
            <a:buNone/>
          </a:pPr>
          <a:r>
            <a:rPr lang="ar-EG" sz="1800" dirty="0">
              <a:solidFill>
                <a:schemeClr val="tx1"/>
              </a:solidFill>
              <a:latin typeface="Calibri" panose="020F0502020204030204"/>
              <a:ea typeface="+mn-ea"/>
              <a:cs typeface="Arial" panose="020B0604020202020204" pitchFamily="34" charset="0"/>
            </a:rPr>
            <a:t>عينة منتظمة</a:t>
          </a:r>
        </a:p>
      </dgm:t>
    </dgm:pt>
    <dgm:pt modelId="{D06EF191-C955-4200-92AE-A356F38E1FF7}" type="parTrans" cxnId="{9F32F91C-2AA5-4DDA-B7DA-BA58539F59D1}">
      <dgm:prSet>
        <dgm:style>
          <a:lnRef idx="1">
            <a:schemeClr val="accent2"/>
          </a:lnRef>
          <a:fillRef idx="0">
            <a:schemeClr val="accent2"/>
          </a:fillRef>
          <a:effectRef idx="0">
            <a:schemeClr val="accent2"/>
          </a:effectRef>
          <a:fontRef idx="minor">
            <a:schemeClr val="tx1"/>
          </a:fontRef>
        </dgm:style>
      </dgm:prSet>
      <dgm:spPr>
        <a:xfrm>
          <a:off x="8814177" y="2495530"/>
          <a:ext cx="927327" cy="1832731"/>
        </a:xfrm>
        <a:noFill/>
        <a:ln w="6350" cap="flat" cmpd="sng" algn="ctr">
          <a:solidFill>
            <a:srgbClr val="ED7D31"/>
          </a:solidFill>
          <a:prstDash val="solid"/>
          <a:miter lim="800000"/>
        </a:ln>
        <a:effectLst/>
      </dgm:spPr>
      <dgm:t>
        <a:bodyPr/>
        <a:lstStyle/>
        <a:p>
          <a:pPr rtl="1"/>
          <a:endParaRPr lang="ar-EG"/>
        </a:p>
      </dgm:t>
    </dgm:pt>
    <dgm:pt modelId="{938F1944-5A9C-4307-B8EA-C135F3528FF4}" type="sibTrans" cxnId="{9F32F91C-2AA5-4DDA-B7DA-BA58539F59D1}">
      <dgm:prSet/>
      <dgm:spPr/>
      <dgm:t>
        <a:bodyPr/>
        <a:lstStyle/>
        <a:p>
          <a:pPr rtl="1"/>
          <a:endParaRPr lang="ar-EG"/>
        </a:p>
      </dgm:t>
    </dgm:pt>
    <dgm:pt modelId="{DDB48C78-BDA2-4398-B465-3E72357B2581}">
      <dgm:prSet custT="1"/>
      <dgm:spPr>
        <a:xfrm>
          <a:off x="7702836" y="5063704"/>
          <a:ext cx="1373296" cy="399989"/>
        </a:xfrm>
        <a:noFill/>
        <a:ln w="12700" cap="flat" cmpd="sng" algn="ctr">
          <a:noFill/>
          <a:prstDash val="solid"/>
          <a:miter lim="800000"/>
        </a:ln>
        <a:effectLst/>
        <a:sp3d/>
      </dgm:spPr>
      <dgm:t>
        <a:bodyPr/>
        <a:lstStyle/>
        <a:p>
          <a:pPr rtl="1">
            <a:buNone/>
          </a:pPr>
          <a:r>
            <a:rPr lang="ar-EG" sz="1800" dirty="0">
              <a:solidFill>
                <a:schemeClr val="tx1"/>
              </a:solidFill>
              <a:latin typeface="Calibri" panose="020F0502020204030204"/>
              <a:ea typeface="+mn-ea"/>
              <a:cs typeface="Arial" panose="020B0604020202020204" pitchFamily="34" charset="0"/>
            </a:rPr>
            <a:t>عينة مضاعفة </a:t>
          </a:r>
        </a:p>
      </dgm:t>
    </dgm:pt>
    <dgm:pt modelId="{6B821C71-54C2-4575-8583-F8FEC4F3FDB5}" type="parTrans" cxnId="{AC086B77-7D6C-46C9-9ED2-28D193ECD21F}">
      <dgm:prSet>
        <dgm:style>
          <a:lnRef idx="1">
            <a:schemeClr val="accent2"/>
          </a:lnRef>
          <a:fillRef idx="0">
            <a:schemeClr val="accent2"/>
          </a:fillRef>
          <a:effectRef idx="0">
            <a:schemeClr val="accent2"/>
          </a:effectRef>
          <a:fontRef idx="minor">
            <a:schemeClr val="tx1"/>
          </a:fontRef>
        </dgm:style>
      </dgm:prSet>
      <dgm:spPr>
        <a:xfrm>
          <a:off x="8650410" y="2495530"/>
          <a:ext cx="1091094" cy="2633199"/>
        </a:xfrm>
        <a:noFill/>
        <a:ln w="6350" cap="flat" cmpd="sng" algn="ctr">
          <a:solidFill>
            <a:srgbClr val="ED7D31"/>
          </a:solidFill>
          <a:prstDash val="solid"/>
          <a:miter lim="800000"/>
        </a:ln>
        <a:effectLst/>
      </dgm:spPr>
      <dgm:t>
        <a:bodyPr/>
        <a:lstStyle/>
        <a:p>
          <a:pPr rtl="1"/>
          <a:endParaRPr lang="ar-EG"/>
        </a:p>
      </dgm:t>
    </dgm:pt>
    <dgm:pt modelId="{D5363DB0-F309-4962-BFBE-3DCF6CBABFD2}" type="sibTrans" cxnId="{AC086B77-7D6C-46C9-9ED2-28D193ECD21F}">
      <dgm:prSet/>
      <dgm:spPr/>
      <dgm:t>
        <a:bodyPr/>
        <a:lstStyle/>
        <a:p>
          <a:pPr rtl="1"/>
          <a:endParaRPr lang="ar-EG"/>
        </a:p>
      </dgm:t>
    </dgm:pt>
    <dgm:pt modelId="{749CC95D-991D-47E1-AE42-580AD8106816}">
      <dgm:prSet custT="1"/>
      <dgm:spPr>
        <a:xfrm>
          <a:off x="5346129" y="3124163"/>
          <a:ext cx="1553050" cy="734463"/>
        </a:xfrm>
        <a:noFill/>
        <a:ln w="12700" cap="flat" cmpd="sng" algn="ctr">
          <a:noFill/>
          <a:prstDash val="solid"/>
          <a:miter lim="800000"/>
        </a:ln>
        <a:effectLst/>
        <a:sp3d/>
      </dgm:spPr>
      <dgm:t>
        <a:bodyPr/>
        <a:lstStyle/>
        <a:p>
          <a:pPr rtl="1">
            <a:buNone/>
          </a:pPr>
          <a:r>
            <a:rPr lang="ar-EG" sz="1800" dirty="0">
              <a:solidFill>
                <a:schemeClr val="tx1"/>
              </a:solidFill>
              <a:latin typeface="Calibri" panose="020F0502020204030204"/>
              <a:ea typeface="+mn-ea"/>
              <a:cs typeface="Arial" panose="020B0604020202020204" pitchFamily="34" charset="0"/>
            </a:rPr>
            <a:t>عينة عشوائية بسيطة </a:t>
          </a:r>
        </a:p>
      </dgm:t>
    </dgm:pt>
    <dgm:pt modelId="{FB22CC17-8E77-485C-8E1C-41B3FEF4CC8F}" type="parTrans" cxnId="{C093A12F-0141-4493-A631-949F0F92A495}">
      <dgm:prSet>
        <dgm:style>
          <a:lnRef idx="1">
            <a:schemeClr val="accent2"/>
          </a:lnRef>
          <a:fillRef idx="0">
            <a:schemeClr val="accent2"/>
          </a:fillRef>
          <a:effectRef idx="0">
            <a:schemeClr val="accent2"/>
          </a:effectRef>
          <a:fontRef idx="minor">
            <a:schemeClr val="tx1"/>
          </a:fontRef>
        </dgm:style>
      </dgm:prSet>
      <dgm:spPr>
        <a:xfrm>
          <a:off x="5518264" y="2607128"/>
          <a:ext cx="309310" cy="796333"/>
        </a:xfrm>
        <a:noFill/>
        <a:ln w="6350" cap="flat" cmpd="sng" algn="ctr">
          <a:solidFill>
            <a:srgbClr val="ED7D31"/>
          </a:solidFill>
          <a:prstDash val="solid"/>
          <a:miter lim="800000"/>
        </a:ln>
        <a:effectLst/>
      </dgm:spPr>
      <dgm:t>
        <a:bodyPr/>
        <a:lstStyle/>
        <a:p>
          <a:pPr rtl="1"/>
          <a:endParaRPr lang="ar-EG"/>
        </a:p>
      </dgm:t>
    </dgm:pt>
    <dgm:pt modelId="{AB9EBD96-D1F1-4DF8-A730-7173B8D766BD}" type="sibTrans" cxnId="{C093A12F-0141-4493-A631-949F0F92A495}">
      <dgm:prSet/>
      <dgm:spPr/>
      <dgm:t>
        <a:bodyPr/>
        <a:lstStyle/>
        <a:p>
          <a:pPr rtl="1"/>
          <a:endParaRPr lang="ar-EG"/>
        </a:p>
      </dgm:t>
    </dgm:pt>
    <dgm:pt modelId="{3E6313CA-B150-40ED-89B0-DCC4D088A228}" type="pres">
      <dgm:prSet presAssocID="{D8BDBCBC-C52E-46A7-B9EC-EE02A961F603}" presName="Name0" presStyleCnt="0">
        <dgm:presLayoutVars>
          <dgm:orgChart val="1"/>
          <dgm:chPref val="1"/>
          <dgm:dir/>
          <dgm:animOne val="branch"/>
          <dgm:animLvl val="lvl"/>
          <dgm:resizeHandles/>
        </dgm:presLayoutVars>
      </dgm:prSet>
      <dgm:spPr/>
      <dgm:t>
        <a:bodyPr/>
        <a:lstStyle/>
        <a:p>
          <a:endParaRPr lang="en-US"/>
        </a:p>
      </dgm:t>
    </dgm:pt>
    <dgm:pt modelId="{8D43D7BE-7D6A-4D07-BA52-51055B2FA3F4}" type="pres">
      <dgm:prSet presAssocID="{243ED6B9-72E8-4054-BF4A-E3B78554871B}" presName="hierRoot1" presStyleCnt="0">
        <dgm:presLayoutVars>
          <dgm:hierBranch val="init"/>
        </dgm:presLayoutVars>
      </dgm:prSet>
      <dgm:spPr/>
    </dgm:pt>
    <dgm:pt modelId="{66EDC1D1-C298-470F-9894-00D0BA6ED500}" type="pres">
      <dgm:prSet presAssocID="{243ED6B9-72E8-4054-BF4A-E3B78554871B}" presName="rootComposite1" presStyleCnt="0"/>
      <dgm:spPr/>
    </dgm:pt>
    <dgm:pt modelId="{D756F37F-35D9-496F-A2BE-F38852BBE18B}" type="pres">
      <dgm:prSet presAssocID="{243ED6B9-72E8-4054-BF4A-E3B78554871B}" presName="rootText1" presStyleLbl="alignAcc1" presStyleIdx="0" presStyleCnt="0" custScaleX="383784" custScaleY="142554" custLinFactNeighborX="56568" custLinFactNeighborY="4209">
        <dgm:presLayoutVars>
          <dgm:chPref val="3"/>
        </dgm:presLayoutVars>
      </dgm:prSet>
      <dgm:spPr>
        <a:prstGeom prst="rect">
          <a:avLst/>
        </a:prstGeom>
      </dgm:spPr>
      <dgm:t>
        <a:bodyPr/>
        <a:lstStyle/>
        <a:p>
          <a:endParaRPr lang="en-US"/>
        </a:p>
      </dgm:t>
    </dgm:pt>
    <dgm:pt modelId="{E1672656-4306-4073-BFA0-206F0900F2FD}" type="pres">
      <dgm:prSet presAssocID="{243ED6B9-72E8-4054-BF4A-E3B78554871B}" presName="topArc1" presStyleLbl="parChTrans1D1" presStyleIdx="0" presStyleCnt="28"/>
      <dgm:spPr>
        <a:xfrm>
          <a:off x="4145863" y="14212"/>
          <a:ext cx="1789908" cy="664849"/>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gm:spPr>
    </dgm:pt>
    <dgm:pt modelId="{EC462095-6BF4-4000-8CF8-B5A90194967A}" type="pres">
      <dgm:prSet presAssocID="{243ED6B9-72E8-4054-BF4A-E3B78554871B}" presName="bottomArc1" presStyleLbl="parChTrans1D1" presStyleIdx="1" presStyleCnt="28"/>
      <dgm:spPr>
        <a:xfrm>
          <a:off x="4145863" y="14212"/>
          <a:ext cx="1789908" cy="664849"/>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gm:spPr>
    </dgm:pt>
    <dgm:pt modelId="{AE77E47F-8C4D-4EE1-8E0E-A2801C4C3996}" type="pres">
      <dgm:prSet presAssocID="{243ED6B9-72E8-4054-BF4A-E3B78554871B}" presName="topConnNode1" presStyleLbl="node1" presStyleIdx="0" presStyleCnt="0"/>
      <dgm:spPr/>
      <dgm:t>
        <a:bodyPr/>
        <a:lstStyle/>
        <a:p>
          <a:endParaRPr lang="en-US"/>
        </a:p>
      </dgm:t>
    </dgm:pt>
    <dgm:pt modelId="{E9917B5B-2860-403E-9B45-903DDFC5A60E}" type="pres">
      <dgm:prSet presAssocID="{243ED6B9-72E8-4054-BF4A-E3B78554871B}" presName="hierChild2" presStyleCnt="0"/>
      <dgm:spPr/>
    </dgm:pt>
    <dgm:pt modelId="{AAB49B92-D456-4C22-9402-E3E4BE801C6B}" type="pres">
      <dgm:prSet presAssocID="{72517E49-1512-41D9-AB3B-86FBCAA39800}" presName="Name28" presStyleLbl="parChTrans1D2" presStyleIdx="0" presStyleCnt="2"/>
      <dgm:spPr>
        <a:custGeom>
          <a:avLst/>
          <a:gdLst/>
          <a:ahLst/>
          <a:cxnLst/>
          <a:rect l="0" t="0" r="0" b="0"/>
          <a:pathLst>
            <a:path>
              <a:moveTo>
                <a:pt x="3955900" y="0"/>
              </a:moveTo>
              <a:lnTo>
                <a:pt x="3955900" y="98140"/>
              </a:lnTo>
              <a:lnTo>
                <a:pt x="0" y="98140"/>
              </a:lnTo>
              <a:lnTo>
                <a:pt x="0" y="196081"/>
              </a:lnTo>
            </a:path>
          </a:pathLst>
        </a:custGeom>
      </dgm:spPr>
      <dgm:t>
        <a:bodyPr/>
        <a:lstStyle/>
        <a:p>
          <a:endParaRPr lang="en-US"/>
        </a:p>
      </dgm:t>
    </dgm:pt>
    <dgm:pt modelId="{2DC5315D-6639-40A0-9C4D-8C0307B5AF7F}" type="pres">
      <dgm:prSet presAssocID="{EDD6B526-E927-4C1A-91BF-B475D4CE361E}" presName="hierRoot2" presStyleCnt="0">
        <dgm:presLayoutVars>
          <dgm:hierBranch val="init"/>
        </dgm:presLayoutVars>
      </dgm:prSet>
      <dgm:spPr/>
    </dgm:pt>
    <dgm:pt modelId="{9BFE31AB-75B0-4B83-BD44-5A90E260F897}" type="pres">
      <dgm:prSet presAssocID="{EDD6B526-E927-4C1A-91BF-B475D4CE361E}" presName="rootComposite2" presStyleCnt="0"/>
      <dgm:spPr/>
    </dgm:pt>
    <dgm:pt modelId="{F6A2E07C-22B6-4462-9731-D5E183FA1352}" type="pres">
      <dgm:prSet presAssocID="{EDD6B526-E927-4C1A-91BF-B475D4CE361E}" presName="rootText2" presStyleLbl="alignAcc1" presStyleIdx="0" presStyleCnt="0" custScaleX="232623" custScaleY="124571" custLinFactX="-92388" custLinFactNeighborX="-100000" custLinFactNeighborY="4276">
        <dgm:presLayoutVars>
          <dgm:chPref val="3"/>
        </dgm:presLayoutVars>
      </dgm:prSet>
      <dgm:spPr>
        <a:prstGeom prst="rect">
          <a:avLst/>
        </a:prstGeom>
      </dgm:spPr>
      <dgm:t>
        <a:bodyPr/>
        <a:lstStyle/>
        <a:p>
          <a:endParaRPr lang="en-US"/>
        </a:p>
      </dgm:t>
    </dgm:pt>
    <dgm:pt modelId="{98C62ECE-70B5-48FA-9448-7A248D979677}" type="pres">
      <dgm:prSet presAssocID="{EDD6B526-E927-4C1A-91BF-B475D4CE361E}" presName="topArc2" presStyleLbl="parChTrans1D1" presStyleIdx="2" presStyleCnt="28"/>
      <dgm:spPr>
        <a:xfrm>
          <a:off x="542458" y="875143"/>
          <a:ext cx="1084917" cy="580979"/>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gm:spPr>
    </dgm:pt>
    <dgm:pt modelId="{82C86B78-EFBF-445C-AEEE-03A6B8FFF24C}" type="pres">
      <dgm:prSet presAssocID="{EDD6B526-E927-4C1A-91BF-B475D4CE361E}" presName="bottomArc2" presStyleLbl="parChTrans1D1" presStyleIdx="3" presStyleCnt="28"/>
      <dgm:spPr>
        <a:xfrm>
          <a:off x="542458" y="875143"/>
          <a:ext cx="1084917" cy="580979"/>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gm:spPr>
    </dgm:pt>
    <dgm:pt modelId="{889C4428-A0B0-49DD-B3A2-F64025221258}" type="pres">
      <dgm:prSet presAssocID="{EDD6B526-E927-4C1A-91BF-B475D4CE361E}" presName="topConnNode2" presStyleLbl="node2" presStyleIdx="0" presStyleCnt="0"/>
      <dgm:spPr/>
      <dgm:t>
        <a:bodyPr/>
        <a:lstStyle/>
        <a:p>
          <a:endParaRPr lang="en-US"/>
        </a:p>
      </dgm:t>
    </dgm:pt>
    <dgm:pt modelId="{0EAF41B0-3E5A-47E2-94C8-96B16C2B1172}" type="pres">
      <dgm:prSet presAssocID="{EDD6B526-E927-4C1A-91BF-B475D4CE361E}" presName="hierChild4" presStyleCnt="0"/>
      <dgm:spPr/>
    </dgm:pt>
    <dgm:pt modelId="{955761DF-C4AE-4120-AB13-A6863B3B3435}" type="pres">
      <dgm:prSet presAssocID="{E1DFAED4-A3A6-4C69-851D-6DCAC234B014}" presName="Name28" presStyleLbl="parChTrans1D3" presStyleIdx="0" presStyleCnt="6"/>
      <dgm:spPr>
        <a:custGeom>
          <a:avLst/>
          <a:gdLst/>
          <a:ahLst/>
          <a:cxnLst/>
          <a:rect l="0" t="0" r="0" b="0"/>
          <a:pathLst>
            <a:path>
              <a:moveTo>
                <a:pt x="0" y="0"/>
              </a:moveTo>
              <a:lnTo>
                <a:pt x="0" y="324477"/>
              </a:lnTo>
              <a:lnTo>
                <a:pt x="1479840" y="324477"/>
              </a:lnTo>
            </a:path>
          </a:pathLst>
        </a:custGeom>
      </dgm:spPr>
      <dgm:t>
        <a:bodyPr/>
        <a:lstStyle/>
        <a:p>
          <a:endParaRPr lang="en-US"/>
        </a:p>
      </dgm:t>
    </dgm:pt>
    <dgm:pt modelId="{E18F7187-9201-4C55-BEEA-844C2E056F85}" type="pres">
      <dgm:prSet presAssocID="{C5C810DF-12E0-47F3-9BD3-6F9C1B8C60F7}" presName="hierRoot2" presStyleCnt="0">
        <dgm:presLayoutVars>
          <dgm:hierBranch val="init"/>
        </dgm:presLayoutVars>
      </dgm:prSet>
      <dgm:spPr/>
    </dgm:pt>
    <dgm:pt modelId="{9F2E19C3-834B-40F2-BC0A-3D4169598251}" type="pres">
      <dgm:prSet presAssocID="{C5C810DF-12E0-47F3-9BD3-6F9C1B8C60F7}" presName="rootComposite2" presStyleCnt="0"/>
      <dgm:spPr/>
    </dgm:pt>
    <dgm:pt modelId="{8B9FE8C8-45F9-4CC7-9AF7-BF68765E0544}" type="pres">
      <dgm:prSet presAssocID="{C5C810DF-12E0-47F3-9BD3-6F9C1B8C60F7}" presName="rootText2" presStyleLbl="alignAcc1" presStyleIdx="0" presStyleCnt="0" custScaleX="160680" custScaleY="125502" custLinFactNeighborX="-95777" custLinFactNeighborY="-4276">
        <dgm:presLayoutVars>
          <dgm:chPref val="3"/>
        </dgm:presLayoutVars>
      </dgm:prSet>
      <dgm:spPr>
        <a:prstGeom prst="rect">
          <a:avLst/>
        </a:prstGeom>
      </dgm:spPr>
      <dgm:t>
        <a:bodyPr/>
        <a:lstStyle/>
        <a:p>
          <a:endParaRPr lang="en-US"/>
        </a:p>
      </dgm:t>
    </dgm:pt>
    <dgm:pt modelId="{5A532A4E-E9FE-4227-AAEB-9928AAD2D4F2}" type="pres">
      <dgm:prSet presAssocID="{C5C810DF-12E0-47F3-9BD3-6F9C1B8C60F7}" presName="topArc2" presStyleLbl="parChTrans1D1" presStyleIdx="4" presStyleCnt="28"/>
      <dgm:spPr>
        <a:xfrm>
          <a:off x="2474831" y="1626478"/>
          <a:ext cx="749386" cy="585321"/>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gm:spPr>
    </dgm:pt>
    <dgm:pt modelId="{DD90FD1C-AC88-481B-B92F-3006318CEB5E}" type="pres">
      <dgm:prSet presAssocID="{C5C810DF-12E0-47F3-9BD3-6F9C1B8C60F7}" presName="bottomArc2" presStyleLbl="parChTrans1D1" presStyleIdx="5" presStyleCnt="28"/>
      <dgm:spPr>
        <a:xfrm>
          <a:off x="2474831" y="1626478"/>
          <a:ext cx="749386" cy="585321"/>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gm:spPr>
    </dgm:pt>
    <dgm:pt modelId="{705CA661-D647-4D5A-AF54-4659D13E9778}" type="pres">
      <dgm:prSet presAssocID="{C5C810DF-12E0-47F3-9BD3-6F9C1B8C60F7}" presName="topConnNode2" presStyleLbl="node3" presStyleIdx="0" presStyleCnt="0"/>
      <dgm:spPr/>
      <dgm:t>
        <a:bodyPr/>
        <a:lstStyle/>
        <a:p>
          <a:endParaRPr lang="en-US"/>
        </a:p>
      </dgm:t>
    </dgm:pt>
    <dgm:pt modelId="{66A865A9-99E5-488A-966A-BA27EA474D6F}" type="pres">
      <dgm:prSet presAssocID="{C5C810DF-12E0-47F3-9BD3-6F9C1B8C60F7}" presName="hierChild4" presStyleCnt="0"/>
      <dgm:spPr/>
    </dgm:pt>
    <dgm:pt modelId="{6681DCA3-76BD-4D17-A46F-57FDDF58F19D}" type="pres">
      <dgm:prSet presAssocID="{C5C810DF-12E0-47F3-9BD3-6F9C1B8C60F7}" presName="hierChild5" presStyleCnt="0"/>
      <dgm:spPr/>
    </dgm:pt>
    <dgm:pt modelId="{9D466D25-F1D7-4D44-A4E2-BB9326E6A3D8}" type="pres">
      <dgm:prSet presAssocID="{F9870D40-DD8A-411B-AFA3-326EB2629F7B}" presName="Name28" presStyleLbl="parChTrans1D3" presStyleIdx="1" presStyleCnt="6"/>
      <dgm:spPr>
        <a:custGeom>
          <a:avLst/>
          <a:gdLst/>
          <a:ahLst/>
          <a:cxnLst/>
          <a:rect l="0" t="0" r="0" b="0"/>
          <a:pathLst>
            <a:path>
              <a:moveTo>
                <a:pt x="0" y="0"/>
              </a:moveTo>
              <a:lnTo>
                <a:pt x="0" y="1142729"/>
              </a:lnTo>
              <a:lnTo>
                <a:pt x="1605782" y="1142729"/>
              </a:lnTo>
            </a:path>
          </a:pathLst>
        </a:custGeom>
      </dgm:spPr>
      <dgm:t>
        <a:bodyPr/>
        <a:lstStyle/>
        <a:p>
          <a:endParaRPr lang="en-US"/>
        </a:p>
      </dgm:t>
    </dgm:pt>
    <dgm:pt modelId="{0B438C5E-A29A-4624-943D-7BEF9A68E238}" type="pres">
      <dgm:prSet presAssocID="{C9D199E3-9A9E-4BCE-BAF9-11FE97BCFC79}" presName="hierRoot2" presStyleCnt="0">
        <dgm:presLayoutVars>
          <dgm:hierBranch val="init"/>
        </dgm:presLayoutVars>
      </dgm:prSet>
      <dgm:spPr/>
    </dgm:pt>
    <dgm:pt modelId="{D2C8F9FB-A19A-439D-891E-53422C6C993D}" type="pres">
      <dgm:prSet presAssocID="{C9D199E3-9A9E-4BCE-BAF9-11FE97BCFC79}" presName="rootComposite2" presStyleCnt="0"/>
      <dgm:spPr/>
    </dgm:pt>
    <dgm:pt modelId="{F662D932-F8A1-46CF-8F07-F6C2CE983D6C}" type="pres">
      <dgm:prSet presAssocID="{C9D199E3-9A9E-4BCE-BAF9-11FE97BCFC79}" presName="rootText2" presStyleLbl="alignAcc1" presStyleIdx="0" presStyleCnt="0" custScaleX="155686" custScaleY="146923" custLinFactNeighborX="-80727" custLinFactNeighborY="-11611">
        <dgm:presLayoutVars>
          <dgm:chPref val="3"/>
        </dgm:presLayoutVars>
      </dgm:prSet>
      <dgm:spPr>
        <a:prstGeom prst="rect">
          <a:avLst/>
        </a:prstGeom>
      </dgm:spPr>
      <dgm:t>
        <a:bodyPr/>
        <a:lstStyle/>
        <a:p>
          <a:endParaRPr lang="en-US"/>
        </a:p>
      </dgm:t>
    </dgm:pt>
    <dgm:pt modelId="{8FE43333-2324-4781-987D-AA16F34B6BB7}" type="pres">
      <dgm:prSet presAssocID="{C9D199E3-9A9E-4BCE-BAF9-11FE97BCFC79}" presName="topArc2" presStyleLbl="parChTrans1D1" presStyleIdx="6" presStyleCnt="28"/>
      <dgm:spPr>
        <a:xfrm>
          <a:off x="2603567" y="2385787"/>
          <a:ext cx="726095" cy="685225"/>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gm:spPr>
    </dgm:pt>
    <dgm:pt modelId="{47E556A6-EC1C-4EB9-9C54-2023C32A701E}" type="pres">
      <dgm:prSet presAssocID="{C9D199E3-9A9E-4BCE-BAF9-11FE97BCFC79}" presName="bottomArc2" presStyleLbl="parChTrans1D1" presStyleIdx="7" presStyleCnt="28"/>
      <dgm:spPr>
        <a:xfrm>
          <a:off x="2603567" y="2385787"/>
          <a:ext cx="726095" cy="685225"/>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gm:spPr>
    </dgm:pt>
    <dgm:pt modelId="{D01FA8A7-B52E-460A-A08C-5876B2914F2E}" type="pres">
      <dgm:prSet presAssocID="{C9D199E3-9A9E-4BCE-BAF9-11FE97BCFC79}" presName="topConnNode2" presStyleLbl="node3" presStyleIdx="0" presStyleCnt="0"/>
      <dgm:spPr/>
      <dgm:t>
        <a:bodyPr/>
        <a:lstStyle/>
        <a:p>
          <a:endParaRPr lang="en-US"/>
        </a:p>
      </dgm:t>
    </dgm:pt>
    <dgm:pt modelId="{CD7B15D6-A771-4BAB-8874-865748474ED4}" type="pres">
      <dgm:prSet presAssocID="{C9D199E3-9A9E-4BCE-BAF9-11FE97BCFC79}" presName="hierChild4" presStyleCnt="0"/>
      <dgm:spPr/>
    </dgm:pt>
    <dgm:pt modelId="{2EE3CBAB-E99F-4BC6-A6A3-578C805DEC1E}" type="pres">
      <dgm:prSet presAssocID="{C9D199E3-9A9E-4BCE-BAF9-11FE97BCFC79}" presName="hierChild5" presStyleCnt="0"/>
      <dgm:spPr/>
    </dgm:pt>
    <dgm:pt modelId="{AF7994C1-D92E-4641-9D42-FD0F3EA04EA2}" type="pres">
      <dgm:prSet presAssocID="{B5582567-0F43-4B65-AA9E-8D1380433456}" presName="Name28" presStyleLbl="parChTrans1D3" presStyleIdx="2" presStyleCnt="6"/>
      <dgm:spPr>
        <a:custGeom>
          <a:avLst/>
          <a:gdLst/>
          <a:ahLst/>
          <a:cxnLst/>
          <a:rect l="0" t="0" r="0" b="0"/>
          <a:pathLst>
            <a:path>
              <a:moveTo>
                <a:pt x="0" y="0"/>
              </a:moveTo>
              <a:lnTo>
                <a:pt x="0" y="2341930"/>
              </a:lnTo>
              <a:lnTo>
                <a:pt x="1674448" y="2341930"/>
              </a:lnTo>
            </a:path>
          </a:pathLst>
        </a:custGeom>
      </dgm:spPr>
      <dgm:t>
        <a:bodyPr/>
        <a:lstStyle/>
        <a:p>
          <a:endParaRPr lang="en-US"/>
        </a:p>
      </dgm:t>
    </dgm:pt>
    <dgm:pt modelId="{167E5205-5FD0-4063-9F38-B426B217C7EC}" type="pres">
      <dgm:prSet presAssocID="{2E4E4698-4725-424C-BE92-36D4BC4C7766}" presName="hierRoot2" presStyleCnt="0">
        <dgm:presLayoutVars>
          <dgm:hierBranch val="init"/>
        </dgm:presLayoutVars>
      </dgm:prSet>
      <dgm:spPr/>
    </dgm:pt>
    <dgm:pt modelId="{3E1B5949-5980-4C84-941C-57BF43A01338}" type="pres">
      <dgm:prSet presAssocID="{2E4E4698-4725-424C-BE92-36D4BC4C7766}" presName="rootComposite2" presStyleCnt="0"/>
      <dgm:spPr/>
    </dgm:pt>
    <dgm:pt modelId="{2E18CBC2-3940-4300-BF10-66B65CCEAE73}" type="pres">
      <dgm:prSet presAssocID="{2E4E4698-4725-424C-BE92-36D4BC4C7766}" presName="rootText2" presStyleLbl="alignAcc1" presStyleIdx="0" presStyleCnt="0" custScaleX="152949" custScaleY="180356" custLinFactNeighborX="-72517" custLinFactNeighborY="64137">
        <dgm:presLayoutVars>
          <dgm:chPref val="3"/>
        </dgm:presLayoutVars>
      </dgm:prSet>
      <dgm:spPr>
        <a:prstGeom prst="rect">
          <a:avLst/>
        </a:prstGeom>
      </dgm:spPr>
      <dgm:t>
        <a:bodyPr/>
        <a:lstStyle/>
        <a:p>
          <a:endParaRPr lang="en-US"/>
        </a:p>
      </dgm:t>
    </dgm:pt>
    <dgm:pt modelId="{710925F1-BE15-4808-8CF5-7ECE2F31E027}" type="pres">
      <dgm:prSet presAssocID="{2E4E4698-4725-424C-BE92-36D4BC4C7766}" presName="topArc2" presStyleLbl="parChTrans1D1" presStyleIdx="8" presStyleCnt="28"/>
      <dgm:spPr>
        <a:xfrm>
          <a:off x="2673765" y="3492991"/>
          <a:ext cx="713330" cy="841152"/>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gm:spPr>
    </dgm:pt>
    <dgm:pt modelId="{EADA5977-2DF2-4027-A9D2-A7BB38C7E679}" type="pres">
      <dgm:prSet presAssocID="{2E4E4698-4725-424C-BE92-36D4BC4C7766}" presName="bottomArc2" presStyleLbl="parChTrans1D1" presStyleIdx="9" presStyleCnt="28"/>
      <dgm:spPr>
        <a:xfrm>
          <a:off x="2673765" y="3492991"/>
          <a:ext cx="713330" cy="841152"/>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gm:spPr>
    </dgm:pt>
    <dgm:pt modelId="{9816B501-410E-4639-8BBF-F1F23673A7FE}" type="pres">
      <dgm:prSet presAssocID="{2E4E4698-4725-424C-BE92-36D4BC4C7766}" presName="topConnNode2" presStyleLbl="node3" presStyleIdx="0" presStyleCnt="0"/>
      <dgm:spPr/>
      <dgm:t>
        <a:bodyPr/>
        <a:lstStyle/>
        <a:p>
          <a:endParaRPr lang="en-US"/>
        </a:p>
      </dgm:t>
    </dgm:pt>
    <dgm:pt modelId="{E6DECE03-9400-4368-ACD9-AE72C9C7C16F}" type="pres">
      <dgm:prSet presAssocID="{2E4E4698-4725-424C-BE92-36D4BC4C7766}" presName="hierChild4" presStyleCnt="0"/>
      <dgm:spPr/>
    </dgm:pt>
    <dgm:pt modelId="{873A6846-39EA-490D-9BDD-3784F421F367}" type="pres">
      <dgm:prSet presAssocID="{2E4E4698-4725-424C-BE92-36D4BC4C7766}" presName="hierChild5" presStyleCnt="0"/>
      <dgm:spPr/>
    </dgm:pt>
    <dgm:pt modelId="{4D86CBBD-BF32-49E5-97D0-2D8CE4BF4B08}" type="pres">
      <dgm:prSet presAssocID="{0318A192-42F7-408C-9219-6F304AA47B04}" presName="Name28" presStyleLbl="parChTrans1D3" presStyleIdx="3" presStyleCnt="6"/>
      <dgm:spPr>
        <a:custGeom>
          <a:avLst/>
          <a:gdLst/>
          <a:ahLst/>
          <a:cxnLst/>
          <a:rect l="0" t="0" r="0" b="0"/>
          <a:pathLst>
            <a:path>
              <a:moveTo>
                <a:pt x="0" y="0"/>
              </a:moveTo>
              <a:lnTo>
                <a:pt x="0" y="3345898"/>
              </a:lnTo>
              <a:lnTo>
                <a:pt x="1713949" y="3345898"/>
              </a:lnTo>
            </a:path>
          </a:pathLst>
        </a:custGeom>
      </dgm:spPr>
      <dgm:t>
        <a:bodyPr/>
        <a:lstStyle/>
        <a:p>
          <a:endParaRPr lang="en-US"/>
        </a:p>
      </dgm:t>
    </dgm:pt>
    <dgm:pt modelId="{11F0E0C8-0BE7-4981-9763-E89C2CE1FDF7}" type="pres">
      <dgm:prSet presAssocID="{7D428BDC-C132-47A6-A22A-FB8D6124C5A9}" presName="hierRoot2" presStyleCnt="0">
        <dgm:presLayoutVars>
          <dgm:hierBranch val="init"/>
        </dgm:presLayoutVars>
      </dgm:prSet>
      <dgm:spPr/>
    </dgm:pt>
    <dgm:pt modelId="{1790A5EB-84AE-4220-8BA2-891F5C94A13C}" type="pres">
      <dgm:prSet presAssocID="{7D428BDC-C132-47A6-A22A-FB8D6124C5A9}" presName="rootComposite2" presStyleCnt="0"/>
      <dgm:spPr/>
    </dgm:pt>
    <dgm:pt modelId="{7B18380A-A7E7-446B-9BE3-658ACEC4750C}" type="pres">
      <dgm:prSet presAssocID="{7D428BDC-C132-47A6-A22A-FB8D6124C5A9}" presName="rootText2" presStyleLbl="alignAcc1" presStyleIdx="0" presStyleCnt="0" custScaleX="169368" custScaleY="161383" custLinFactY="330172" custLinFactNeighborX="53603" custLinFactNeighborY="400000">
        <dgm:presLayoutVars>
          <dgm:chPref val="3"/>
        </dgm:presLayoutVars>
      </dgm:prSet>
      <dgm:spPr>
        <a:prstGeom prst="rect">
          <a:avLst/>
        </a:prstGeom>
      </dgm:spPr>
      <dgm:t>
        <a:bodyPr/>
        <a:lstStyle/>
        <a:p>
          <a:endParaRPr lang="en-US"/>
        </a:p>
      </dgm:t>
    </dgm:pt>
    <dgm:pt modelId="{A069453E-2F96-4EB7-B04C-1D8384A009BB}" type="pres">
      <dgm:prSet presAssocID="{7D428BDC-C132-47A6-A22A-FB8D6124C5A9}" presName="topArc2" presStyleLbl="parChTrans1D1" presStyleIdx="10" presStyleCnt="28"/>
      <dgm:spPr>
        <a:xfrm>
          <a:off x="2704078" y="4549166"/>
          <a:ext cx="789905" cy="752665"/>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gm:spPr>
    </dgm:pt>
    <dgm:pt modelId="{16287D08-19DE-4AC5-90C2-DFDE100B5EB7}" type="pres">
      <dgm:prSet presAssocID="{7D428BDC-C132-47A6-A22A-FB8D6124C5A9}" presName="bottomArc2" presStyleLbl="parChTrans1D1" presStyleIdx="11" presStyleCnt="28"/>
      <dgm:spPr>
        <a:xfrm>
          <a:off x="2704078" y="4549166"/>
          <a:ext cx="789905" cy="752665"/>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gm:spPr>
    </dgm:pt>
    <dgm:pt modelId="{7AA784AC-E528-4E54-BB4A-27D0E6F187DA}" type="pres">
      <dgm:prSet presAssocID="{7D428BDC-C132-47A6-A22A-FB8D6124C5A9}" presName="topConnNode2" presStyleLbl="node3" presStyleIdx="0" presStyleCnt="0"/>
      <dgm:spPr/>
      <dgm:t>
        <a:bodyPr/>
        <a:lstStyle/>
        <a:p>
          <a:endParaRPr lang="en-US"/>
        </a:p>
      </dgm:t>
    </dgm:pt>
    <dgm:pt modelId="{CDDE1817-1751-4374-9263-5405BC7B099C}" type="pres">
      <dgm:prSet presAssocID="{7D428BDC-C132-47A6-A22A-FB8D6124C5A9}" presName="hierChild4" presStyleCnt="0"/>
      <dgm:spPr/>
    </dgm:pt>
    <dgm:pt modelId="{9AC9DF36-E148-44D2-B55D-A5B4EA4298A8}" type="pres">
      <dgm:prSet presAssocID="{7D428BDC-C132-47A6-A22A-FB8D6124C5A9}" presName="hierChild5" presStyleCnt="0"/>
      <dgm:spPr/>
    </dgm:pt>
    <dgm:pt modelId="{9040F35B-3B58-431A-88D7-2EBB61E3385C}" type="pres">
      <dgm:prSet presAssocID="{EDD6B526-E927-4C1A-91BF-B475D4CE361E}" presName="hierChild5" presStyleCnt="0"/>
      <dgm:spPr/>
    </dgm:pt>
    <dgm:pt modelId="{12887DE9-D9D6-4044-8F4B-583CFDCB58AC}" type="pres">
      <dgm:prSet presAssocID="{B7CED62C-8F95-4100-B36F-33F632EC5A4F}" presName="Name28" presStyleLbl="parChTrans1D2" presStyleIdx="1" presStyleCnt="2"/>
      <dgm:spPr>
        <a:custGeom>
          <a:avLst/>
          <a:gdLst/>
          <a:ahLst/>
          <a:cxnLst/>
          <a:rect l="0" t="0" r="0" b="0"/>
          <a:pathLst>
            <a:path>
              <a:moveTo>
                <a:pt x="0" y="0"/>
              </a:moveTo>
              <a:lnTo>
                <a:pt x="0" y="72814"/>
              </a:lnTo>
              <a:lnTo>
                <a:pt x="3451593" y="72814"/>
              </a:lnTo>
              <a:lnTo>
                <a:pt x="3451593" y="170754"/>
              </a:lnTo>
            </a:path>
          </a:pathLst>
        </a:custGeom>
      </dgm:spPr>
      <dgm:t>
        <a:bodyPr/>
        <a:lstStyle/>
        <a:p>
          <a:endParaRPr lang="en-US"/>
        </a:p>
      </dgm:t>
    </dgm:pt>
    <dgm:pt modelId="{C19D51F3-95F5-4884-8D9E-B3386DA039B2}" type="pres">
      <dgm:prSet presAssocID="{4F55BC67-7FED-4B8C-8F7E-8E4D16B630AE}" presName="hierRoot2" presStyleCnt="0">
        <dgm:presLayoutVars>
          <dgm:hierBranch val="init"/>
        </dgm:presLayoutVars>
      </dgm:prSet>
      <dgm:spPr/>
    </dgm:pt>
    <dgm:pt modelId="{0822D4A9-F8B4-4883-BEF5-BAE799D3B813}" type="pres">
      <dgm:prSet presAssocID="{4F55BC67-7FED-4B8C-8F7E-8E4D16B630AE}" presName="rootComposite2" presStyleCnt="0"/>
      <dgm:spPr/>
    </dgm:pt>
    <dgm:pt modelId="{35A437EE-66B3-4DE6-9308-6796D534C92C}" type="pres">
      <dgm:prSet presAssocID="{4F55BC67-7FED-4B8C-8F7E-8E4D16B630AE}" presName="rootText2" presStyleLbl="alignAcc1" presStyleIdx="0" presStyleCnt="0" custScaleX="200646" custScaleY="185195" custLinFactX="100000" custLinFactNeighborX="112805" custLinFactNeighborY="-4209">
        <dgm:presLayoutVars>
          <dgm:chPref val="3"/>
        </dgm:presLayoutVars>
      </dgm:prSet>
      <dgm:spPr>
        <a:prstGeom prst="rect">
          <a:avLst/>
        </a:prstGeom>
      </dgm:spPr>
      <dgm:t>
        <a:bodyPr/>
        <a:lstStyle/>
        <a:p>
          <a:endParaRPr lang="en-US"/>
        </a:p>
      </dgm:t>
    </dgm:pt>
    <dgm:pt modelId="{1B5664B1-FB95-46B9-AE89-3BAFB28C50C2}" type="pres">
      <dgm:prSet presAssocID="{4F55BC67-7FED-4B8C-8F7E-8E4D16B630AE}" presName="topArc2" presStyleLbl="parChTrans1D1" presStyleIdx="12" presStyleCnt="28"/>
      <dgm:spPr>
        <a:xfrm>
          <a:off x="8024520" y="849816"/>
          <a:ext cx="935781" cy="863720"/>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gm:spPr>
    </dgm:pt>
    <dgm:pt modelId="{9B67134F-E814-4305-8C9A-E388EA20DC27}" type="pres">
      <dgm:prSet presAssocID="{4F55BC67-7FED-4B8C-8F7E-8E4D16B630AE}" presName="bottomArc2" presStyleLbl="parChTrans1D1" presStyleIdx="13" presStyleCnt="28"/>
      <dgm:spPr>
        <a:xfrm>
          <a:off x="8024520" y="849816"/>
          <a:ext cx="935781" cy="863720"/>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gm:spPr>
    </dgm:pt>
    <dgm:pt modelId="{F1183A86-A26E-400B-916E-0EBC79C4D287}" type="pres">
      <dgm:prSet presAssocID="{4F55BC67-7FED-4B8C-8F7E-8E4D16B630AE}" presName="topConnNode2" presStyleLbl="node2" presStyleIdx="0" presStyleCnt="0"/>
      <dgm:spPr/>
      <dgm:t>
        <a:bodyPr/>
        <a:lstStyle/>
        <a:p>
          <a:endParaRPr lang="en-US"/>
        </a:p>
      </dgm:t>
    </dgm:pt>
    <dgm:pt modelId="{BB9939E7-0AC8-4C08-86DC-4C19BB7A3526}" type="pres">
      <dgm:prSet presAssocID="{4F55BC67-7FED-4B8C-8F7E-8E4D16B630AE}" presName="hierChild4" presStyleCnt="0"/>
      <dgm:spPr/>
    </dgm:pt>
    <dgm:pt modelId="{BA027E95-8099-4DBE-B2A2-3E570553A3F1}" type="pres">
      <dgm:prSet presAssocID="{3F71C266-7100-4195-B3E8-0149E7EFD2CB}" presName="Name28" presStyleLbl="parChTrans1D3" presStyleIdx="4" presStyleCnt="6"/>
      <dgm:spPr>
        <a:custGeom>
          <a:avLst/>
          <a:gdLst/>
          <a:ahLst/>
          <a:cxnLst/>
          <a:rect l="0" t="0" r="0" b="0"/>
          <a:pathLst>
            <a:path>
              <a:moveTo>
                <a:pt x="2974146" y="0"/>
              </a:moveTo>
              <a:lnTo>
                <a:pt x="2974146" y="110503"/>
              </a:lnTo>
              <a:lnTo>
                <a:pt x="0" y="110503"/>
              </a:lnTo>
              <a:lnTo>
                <a:pt x="0" y="208444"/>
              </a:lnTo>
            </a:path>
          </a:pathLst>
        </a:custGeom>
      </dgm:spPr>
      <dgm:t>
        <a:bodyPr/>
        <a:lstStyle/>
        <a:p>
          <a:endParaRPr lang="en-US"/>
        </a:p>
      </dgm:t>
    </dgm:pt>
    <dgm:pt modelId="{BDDC4149-95C8-47C7-8666-4C015B0B5B29}" type="pres">
      <dgm:prSet presAssocID="{4C918E38-C035-4D22-BDA5-30FC1E966EED}" presName="hierRoot2" presStyleCnt="0">
        <dgm:presLayoutVars>
          <dgm:hierBranch val="init"/>
        </dgm:presLayoutVars>
      </dgm:prSet>
      <dgm:spPr/>
    </dgm:pt>
    <dgm:pt modelId="{B5AC138A-D5ED-4E08-A93A-2633248A1F58}" type="pres">
      <dgm:prSet presAssocID="{4C918E38-C035-4D22-BDA5-30FC1E966EED}" presName="rootComposite2" presStyleCnt="0"/>
      <dgm:spPr/>
    </dgm:pt>
    <dgm:pt modelId="{A46A88E2-2FBD-4B69-8F6C-795D65B9F8D8}" type="pres">
      <dgm:prSet presAssocID="{4C918E38-C035-4D22-BDA5-30FC1E966EED}" presName="rootText2" presStyleLbl="alignAcc1" presStyleIdx="0" presStyleCnt="0" custScaleX="177985" custScaleY="146906">
        <dgm:presLayoutVars>
          <dgm:chPref val="3"/>
        </dgm:presLayoutVars>
      </dgm:prSet>
      <dgm:spPr>
        <a:prstGeom prst="rect">
          <a:avLst/>
        </a:prstGeom>
      </dgm:spPr>
      <dgm:t>
        <a:bodyPr/>
        <a:lstStyle/>
        <a:p>
          <a:endParaRPr lang="en-US"/>
        </a:p>
      </dgm:t>
    </dgm:pt>
    <dgm:pt modelId="{45831B9D-AC37-4DEB-B382-3EE9D38D8BAB}" type="pres">
      <dgm:prSet presAssocID="{4C918E38-C035-4D22-BDA5-30FC1E966EED}" presName="topArc2" presStyleLbl="parChTrans1D1" presStyleIdx="14" presStyleCnt="28"/>
      <dgm:spPr>
        <a:xfrm>
          <a:off x="5103217" y="1921982"/>
          <a:ext cx="830094" cy="685146"/>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gm:spPr>
    </dgm:pt>
    <dgm:pt modelId="{E587C40A-AF07-4E81-B1B0-643A4A38896F}" type="pres">
      <dgm:prSet presAssocID="{4C918E38-C035-4D22-BDA5-30FC1E966EED}" presName="bottomArc2" presStyleLbl="parChTrans1D1" presStyleIdx="15" presStyleCnt="28"/>
      <dgm:spPr>
        <a:xfrm>
          <a:off x="5103217" y="1921982"/>
          <a:ext cx="830094" cy="685146"/>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gm:spPr>
    </dgm:pt>
    <dgm:pt modelId="{381B30B6-A7ED-47B8-AF49-C1DBEBBDF269}" type="pres">
      <dgm:prSet presAssocID="{4C918E38-C035-4D22-BDA5-30FC1E966EED}" presName="topConnNode2" presStyleLbl="node3" presStyleIdx="0" presStyleCnt="0"/>
      <dgm:spPr/>
      <dgm:t>
        <a:bodyPr/>
        <a:lstStyle/>
        <a:p>
          <a:endParaRPr lang="en-US"/>
        </a:p>
      </dgm:t>
    </dgm:pt>
    <dgm:pt modelId="{25FD4635-0F33-4F98-B13C-37F873885D5D}" type="pres">
      <dgm:prSet presAssocID="{4C918E38-C035-4D22-BDA5-30FC1E966EED}" presName="hierChild4" presStyleCnt="0"/>
      <dgm:spPr/>
    </dgm:pt>
    <dgm:pt modelId="{9775D25C-39C8-4093-B47E-9980B066257A}" type="pres">
      <dgm:prSet presAssocID="{FB22CC17-8E77-485C-8E1C-41B3FEF4CC8F}" presName="Name28" presStyleLbl="parChTrans1D4" presStyleIdx="0" presStyleCnt="5"/>
      <dgm:spPr>
        <a:custGeom>
          <a:avLst/>
          <a:gdLst/>
          <a:ahLst/>
          <a:cxnLst/>
          <a:rect l="0" t="0" r="0" b="0"/>
          <a:pathLst>
            <a:path>
              <a:moveTo>
                <a:pt x="0" y="0"/>
              </a:moveTo>
              <a:lnTo>
                <a:pt x="0" y="796333"/>
              </a:lnTo>
              <a:lnTo>
                <a:pt x="309310" y="796333"/>
              </a:lnTo>
            </a:path>
          </a:pathLst>
        </a:custGeom>
      </dgm:spPr>
      <dgm:t>
        <a:bodyPr/>
        <a:lstStyle/>
        <a:p>
          <a:endParaRPr lang="en-US"/>
        </a:p>
      </dgm:t>
    </dgm:pt>
    <dgm:pt modelId="{B418FCD0-4560-4936-B018-FC7B5F3B2589}" type="pres">
      <dgm:prSet presAssocID="{749CC95D-991D-47E1-AE42-580AD8106816}" presName="hierRoot2" presStyleCnt="0">
        <dgm:presLayoutVars>
          <dgm:hierBranch val="init"/>
        </dgm:presLayoutVars>
      </dgm:prSet>
      <dgm:spPr/>
    </dgm:pt>
    <dgm:pt modelId="{BB31A3F7-194A-4ADF-B0F5-0137ABA25210}" type="pres">
      <dgm:prSet presAssocID="{749CC95D-991D-47E1-AE42-580AD8106816}" presName="rootComposite2" presStyleCnt="0"/>
      <dgm:spPr/>
    </dgm:pt>
    <dgm:pt modelId="{9DED4BEC-02E1-49C8-9B8A-6C58BCE3F5FA}" type="pres">
      <dgm:prSet presAssocID="{749CC95D-991D-47E1-AE42-580AD8106816}" presName="rootText2" presStyleLbl="alignAcc1" presStyleIdx="0" presStyleCnt="0" custScaleX="166499" custScaleY="246063" custLinFactNeighborX="-45152" custLinFactNeighborY="38389">
        <dgm:presLayoutVars>
          <dgm:chPref val="3"/>
        </dgm:presLayoutVars>
      </dgm:prSet>
      <dgm:spPr>
        <a:prstGeom prst="rect">
          <a:avLst/>
        </a:prstGeom>
      </dgm:spPr>
      <dgm:t>
        <a:bodyPr/>
        <a:lstStyle/>
        <a:p>
          <a:endParaRPr lang="en-US"/>
        </a:p>
      </dgm:t>
    </dgm:pt>
    <dgm:pt modelId="{4409D209-D7F9-4A55-AA13-3A2D16248FF9}" type="pres">
      <dgm:prSet presAssocID="{749CC95D-991D-47E1-AE42-580AD8106816}" presName="topArc2" presStyleLbl="parChTrans1D1" presStyleIdx="16" presStyleCnt="28"/>
      <dgm:spPr>
        <a:xfrm>
          <a:off x="5734391" y="2917595"/>
          <a:ext cx="776525" cy="1147599"/>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gm:spPr>
    </dgm:pt>
    <dgm:pt modelId="{9D57305C-3E72-4388-A0FF-9B70CD595599}" type="pres">
      <dgm:prSet presAssocID="{749CC95D-991D-47E1-AE42-580AD8106816}" presName="bottomArc2" presStyleLbl="parChTrans1D1" presStyleIdx="17" presStyleCnt="28"/>
      <dgm:spPr>
        <a:xfrm>
          <a:off x="5734391" y="2917595"/>
          <a:ext cx="776525" cy="1147599"/>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gm:spPr>
    </dgm:pt>
    <dgm:pt modelId="{335DFAD4-FB4F-45C4-9ABA-BB1F87DB7E22}" type="pres">
      <dgm:prSet presAssocID="{749CC95D-991D-47E1-AE42-580AD8106816}" presName="topConnNode2" presStyleLbl="node4" presStyleIdx="0" presStyleCnt="0"/>
      <dgm:spPr/>
      <dgm:t>
        <a:bodyPr/>
        <a:lstStyle/>
        <a:p>
          <a:endParaRPr lang="en-US"/>
        </a:p>
      </dgm:t>
    </dgm:pt>
    <dgm:pt modelId="{46724311-3349-44BE-BC5C-9D598B75C354}" type="pres">
      <dgm:prSet presAssocID="{749CC95D-991D-47E1-AE42-580AD8106816}" presName="hierChild4" presStyleCnt="0"/>
      <dgm:spPr/>
    </dgm:pt>
    <dgm:pt modelId="{8A69219B-D56E-43DA-AD31-1AC06F248C44}" type="pres">
      <dgm:prSet presAssocID="{749CC95D-991D-47E1-AE42-580AD8106816}" presName="hierChild5" presStyleCnt="0"/>
      <dgm:spPr/>
    </dgm:pt>
    <dgm:pt modelId="{96A47457-EFDE-48C3-98D9-A474E0359C3B}" type="pres">
      <dgm:prSet presAssocID="{4C918E38-C035-4D22-BDA5-30FC1E966EED}" presName="hierChild5" presStyleCnt="0"/>
      <dgm:spPr/>
    </dgm:pt>
    <dgm:pt modelId="{F6454902-37C5-4977-A12F-81DB7191C6FD}" type="pres">
      <dgm:prSet presAssocID="{8BF90FDC-92F2-42F4-BECB-009E9FE28E1C}" presName="Name28" presStyleLbl="parChTrans1D3" presStyleIdx="5" presStyleCnt="6"/>
      <dgm:spPr>
        <a:custGeom>
          <a:avLst/>
          <a:gdLst/>
          <a:ahLst/>
          <a:cxnLst/>
          <a:rect l="0" t="0" r="0" b="0"/>
          <a:pathLst>
            <a:path>
              <a:moveTo>
                <a:pt x="0" y="0"/>
              </a:moveTo>
              <a:lnTo>
                <a:pt x="0" y="61247"/>
              </a:lnTo>
              <a:lnTo>
                <a:pt x="1249093" y="61247"/>
              </a:lnTo>
              <a:lnTo>
                <a:pt x="1249093" y="159188"/>
              </a:lnTo>
            </a:path>
          </a:pathLst>
        </a:custGeom>
      </dgm:spPr>
      <dgm:t>
        <a:bodyPr/>
        <a:lstStyle/>
        <a:p>
          <a:endParaRPr lang="en-US"/>
        </a:p>
      </dgm:t>
    </dgm:pt>
    <dgm:pt modelId="{454F2313-1366-46EC-BCF5-BD4E1EB52E36}" type="pres">
      <dgm:prSet presAssocID="{D812F24C-F7E2-4AB1-9936-AE22AE1B3F2C}" presName="hierRoot2" presStyleCnt="0">
        <dgm:presLayoutVars>
          <dgm:hierBranch val="init"/>
        </dgm:presLayoutVars>
      </dgm:prSet>
      <dgm:spPr/>
    </dgm:pt>
    <dgm:pt modelId="{1292245B-4C63-4CD5-9560-96ADC7BF0DF6}" type="pres">
      <dgm:prSet presAssocID="{D812F24C-F7E2-4AB1-9936-AE22AE1B3F2C}" presName="rootComposite2" presStyleCnt="0"/>
      <dgm:spPr/>
    </dgm:pt>
    <dgm:pt modelId="{B791375B-FEE2-437A-A45D-FA1A069B9335}" type="pres">
      <dgm:prSet presAssocID="{D812F24C-F7E2-4AB1-9936-AE22AE1B3F2C}" presName="rootText2" presStyleLbl="alignAcc1" presStyleIdx="0" presStyleCnt="0" custScaleX="191093" custScaleY="133539" custLinFactX="100000" custLinFactNeighborX="147225" custLinFactNeighborY="-16502">
        <dgm:presLayoutVars>
          <dgm:chPref val="3"/>
        </dgm:presLayoutVars>
      </dgm:prSet>
      <dgm:spPr>
        <a:prstGeom prst="rect">
          <a:avLst/>
        </a:prstGeom>
      </dgm:spPr>
      <dgm:t>
        <a:bodyPr/>
        <a:lstStyle/>
        <a:p>
          <a:endParaRPr lang="en-US"/>
        </a:p>
      </dgm:t>
    </dgm:pt>
    <dgm:pt modelId="{9F333A23-3FAF-4A13-94BA-45540CD837CA}" type="pres">
      <dgm:prSet presAssocID="{D812F24C-F7E2-4AB1-9936-AE22AE1B3F2C}" presName="topArc2" presStyleLbl="parChTrans1D1" presStyleIdx="18" presStyleCnt="28"/>
      <dgm:spPr>
        <a:xfrm>
          <a:off x="9295891" y="1872725"/>
          <a:ext cx="891227" cy="622804"/>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gm:spPr>
    </dgm:pt>
    <dgm:pt modelId="{5E1BCC11-5C10-4B8A-BC27-D5E60901A36B}" type="pres">
      <dgm:prSet presAssocID="{D812F24C-F7E2-4AB1-9936-AE22AE1B3F2C}" presName="bottomArc2" presStyleLbl="parChTrans1D1" presStyleIdx="19" presStyleCnt="28"/>
      <dgm:spPr>
        <a:xfrm>
          <a:off x="9295891" y="1872725"/>
          <a:ext cx="891227" cy="622804"/>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gm:spPr>
    </dgm:pt>
    <dgm:pt modelId="{34AE7C54-B98E-4567-9A72-9DADC69BF75B}" type="pres">
      <dgm:prSet presAssocID="{D812F24C-F7E2-4AB1-9936-AE22AE1B3F2C}" presName="topConnNode2" presStyleLbl="node3" presStyleIdx="0" presStyleCnt="0"/>
      <dgm:spPr/>
      <dgm:t>
        <a:bodyPr/>
        <a:lstStyle/>
        <a:p>
          <a:endParaRPr lang="en-US"/>
        </a:p>
      </dgm:t>
    </dgm:pt>
    <dgm:pt modelId="{A60E1303-68B2-4FCE-AF8B-7EE57CA13DA9}" type="pres">
      <dgm:prSet presAssocID="{D812F24C-F7E2-4AB1-9936-AE22AE1B3F2C}" presName="hierChild4" presStyleCnt="0"/>
      <dgm:spPr/>
    </dgm:pt>
    <dgm:pt modelId="{589DFA4F-2C09-4644-92DE-A924EAB227F8}" type="pres">
      <dgm:prSet presAssocID="{011F093E-FFA0-4E71-BAAB-4E7CEB7DEEF9}" presName="Name28" presStyleLbl="parChTrans1D4" presStyleIdx="1" presStyleCnt="5"/>
      <dgm:spPr>
        <a:custGeom>
          <a:avLst/>
          <a:gdLst/>
          <a:ahLst/>
          <a:cxnLst/>
          <a:rect l="0" t="0" r="0" b="0"/>
          <a:pathLst>
            <a:path>
              <a:moveTo>
                <a:pt x="936743" y="0"/>
              </a:moveTo>
              <a:lnTo>
                <a:pt x="936743" y="326271"/>
              </a:lnTo>
              <a:lnTo>
                <a:pt x="0" y="326271"/>
              </a:lnTo>
            </a:path>
          </a:pathLst>
        </a:custGeom>
      </dgm:spPr>
      <dgm:t>
        <a:bodyPr/>
        <a:lstStyle/>
        <a:p>
          <a:endParaRPr lang="en-US"/>
        </a:p>
      </dgm:t>
    </dgm:pt>
    <dgm:pt modelId="{7D81F743-9002-4B6B-9F19-6100D83F695F}" type="pres">
      <dgm:prSet presAssocID="{36FB71F6-ADBE-484A-A912-5A9888A5C708}" presName="hierRoot2" presStyleCnt="0">
        <dgm:presLayoutVars>
          <dgm:hierBranch val="init"/>
        </dgm:presLayoutVars>
      </dgm:prSet>
      <dgm:spPr/>
    </dgm:pt>
    <dgm:pt modelId="{001AF019-FD69-4A36-8FB4-126777706C04}" type="pres">
      <dgm:prSet presAssocID="{36FB71F6-ADBE-484A-A912-5A9888A5C708}" presName="rootComposite2" presStyleCnt="0"/>
      <dgm:spPr/>
    </dgm:pt>
    <dgm:pt modelId="{6B1DAAE5-372F-4F2E-A3AF-DA81DE2B7C6A}" type="pres">
      <dgm:prSet presAssocID="{36FB71F6-ADBE-484A-A912-5A9888A5C708}" presName="rootText2" presStyleLbl="alignAcc1" presStyleIdx="0" presStyleCnt="0" custScaleX="171210" custScaleY="96647">
        <dgm:presLayoutVars>
          <dgm:chPref val="3"/>
        </dgm:presLayoutVars>
      </dgm:prSet>
      <dgm:spPr>
        <a:prstGeom prst="rect">
          <a:avLst/>
        </a:prstGeom>
      </dgm:spPr>
      <dgm:t>
        <a:bodyPr/>
        <a:lstStyle/>
        <a:p>
          <a:endParaRPr lang="en-US"/>
        </a:p>
      </dgm:t>
    </dgm:pt>
    <dgm:pt modelId="{F1D13619-CC74-45A4-B176-5BFCECDD87FA}" type="pres">
      <dgm:prSet presAssocID="{36FB71F6-ADBE-484A-A912-5A9888A5C708}" presName="topArc2" presStyleLbl="parChTrans1D1" presStyleIdx="20" presStyleCnt="28"/>
      <dgm:spPr>
        <a:xfrm>
          <a:off x="8102084" y="2747080"/>
          <a:ext cx="798496" cy="450746"/>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gm:spPr>
    </dgm:pt>
    <dgm:pt modelId="{CD8CCC17-9650-4209-B74D-5623CBF7C4F2}" type="pres">
      <dgm:prSet presAssocID="{36FB71F6-ADBE-484A-A912-5A9888A5C708}" presName="bottomArc2" presStyleLbl="parChTrans1D1" presStyleIdx="21" presStyleCnt="28"/>
      <dgm:spPr>
        <a:xfrm>
          <a:off x="8102084" y="2747080"/>
          <a:ext cx="798496" cy="450746"/>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gm:spPr>
    </dgm:pt>
    <dgm:pt modelId="{33511060-9E1B-49DF-A35B-BB43C751E83F}" type="pres">
      <dgm:prSet presAssocID="{36FB71F6-ADBE-484A-A912-5A9888A5C708}" presName="topConnNode2" presStyleLbl="node4" presStyleIdx="0" presStyleCnt="0"/>
      <dgm:spPr/>
      <dgm:t>
        <a:bodyPr/>
        <a:lstStyle/>
        <a:p>
          <a:endParaRPr lang="en-US"/>
        </a:p>
      </dgm:t>
    </dgm:pt>
    <dgm:pt modelId="{BC5F1E37-04D6-4553-9B91-42140A9A888E}" type="pres">
      <dgm:prSet presAssocID="{36FB71F6-ADBE-484A-A912-5A9888A5C708}" presName="hierChild4" presStyleCnt="0"/>
      <dgm:spPr/>
    </dgm:pt>
    <dgm:pt modelId="{7D58DB14-CFCD-476D-9E6D-9CB5976A46F5}" type="pres">
      <dgm:prSet presAssocID="{36FB71F6-ADBE-484A-A912-5A9888A5C708}" presName="hierChild5" presStyleCnt="0"/>
      <dgm:spPr/>
    </dgm:pt>
    <dgm:pt modelId="{8E55DB31-B5AE-4A51-B432-169085C71CF7}" type="pres">
      <dgm:prSet presAssocID="{D1D7BFE8-ADD1-476A-8DA0-C358EFC91BCC}" presName="Name28" presStyleLbl="parChTrans1D4" presStyleIdx="2" presStyleCnt="5"/>
      <dgm:spPr>
        <a:custGeom>
          <a:avLst/>
          <a:gdLst/>
          <a:ahLst/>
          <a:cxnLst/>
          <a:rect l="0" t="0" r="0" b="0"/>
          <a:pathLst>
            <a:path>
              <a:moveTo>
                <a:pt x="1006099" y="0"/>
              </a:moveTo>
              <a:lnTo>
                <a:pt x="1006099" y="1055356"/>
              </a:lnTo>
              <a:lnTo>
                <a:pt x="0" y="1055356"/>
              </a:lnTo>
            </a:path>
          </a:pathLst>
        </a:custGeom>
      </dgm:spPr>
      <dgm:t>
        <a:bodyPr/>
        <a:lstStyle/>
        <a:p>
          <a:endParaRPr lang="en-US"/>
        </a:p>
      </dgm:t>
    </dgm:pt>
    <dgm:pt modelId="{19836CBB-1442-46CE-8D0F-00A7E987B367}" type="pres">
      <dgm:prSet presAssocID="{F3062602-3ADB-4B2B-8105-2C7CB4FA8888}" presName="hierRoot2" presStyleCnt="0">
        <dgm:presLayoutVars>
          <dgm:hierBranch val="init"/>
        </dgm:presLayoutVars>
      </dgm:prSet>
      <dgm:spPr/>
    </dgm:pt>
    <dgm:pt modelId="{BD1D08B0-CD62-42FA-A954-A162B621EE0B}" type="pres">
      <dgm:prSet presAssocID="{F3062602-3ADB-4B2B-8105-2C7CB4FA8888}" presName="rootComposite2" presStyleCnt="0"/>
      <dgm:spPr/>
    </dgm:pt>
    <dgm:pt modelId="{EA648374-39CF-424F-B10A-0F78A206BD94}" type="pres">
      <dgm:prSet presAssocID="{F3062602-3ADB-4B2B-8105-2C7CB4FA8888}" presName="rootText2" presStyleLbl="alignAcc1" presStyleIdx="0" presStyleCnt="0" custScaleX="160434" custScaleY="126613">
        <dgm:presLayoutVars>
          <dgm:chPref val="3"/>
        </dgm:presLayoutVars>
      </dgm:prSet>
      <dgm:spPr>
        <a:prstGeom prst="rect">
          <a:avLst/>
        </a:prstGeom>
      </dgm:spPr>
      <dgm:t>
        <a:bodyPr/>
        <a:lstStyle/>
        <a:p>
          <a:endParaRPr lang="en-US"/>
        </a:p>
      </dgm:t>
    </dgm:pt>
    <dgm:pt modelId="{4ADA45E6-4470-45D0-941E-8060299E1C55}" type="pres">
      <dgm:prSet presAssocID="{F3062602-3ADB-4B2B-8105-2C7CB4FA8888}" presName="topArc2" presStyleLbl="parChTrans1D1" presStyleIdx="22" presStyleCnt="28"/>
      <dgm:spPr>
        <a:xfrm>
          <a:off x="8076955" y="3393707"/>
          <a:ext cx="748239" cy="590503"/>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gm:spPr>
    </dgm:pt>
    <dgm:pt modelId="{BA295988-C734-4A7D-B1D8-0ED65AEAED12}" type="pres">
      <dgm:prSet presAssocID="{F3062602-3ADB-4B2B-8105-2C7CB4FA8888}" presName="bottomArc2" presStyleLbl="parChTrans1D1" presStyleIdx="23" presStyleCnt="28"/>
      <dgm:spPr>
        <a:xfrm>
          <a:off x="8076955" y="3393707"/>
          <a:ext cx="748239" cy="590503"/>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gm:spPr>
    </dgm:pt>
    <dgm:pt modelId="{07A34333-A317-4A72-8259-2F0E51483336}" type="pres">
      <dgm:prSet presAssocID="{F3062602-3ADB-4B2B-8105-2C7CB4FA8888}" presName="topConnNode2" presStyleLbl="node4" presStyleIdx="0" presStyleCnt="0"/>
      <dgm:spPr/>
      <dgm:t>
        <a:bodyPr/>
        <a:lstStyle/>
        <a:p>
          <a:endParaRPr lang="en-US"/>
        </a:p>
      </dgm:t>
    </dgm:pt>
    <dgm:pt modelId="{AD59C5C1-AEDB-45B9-88A4-0722A93B25BD}" type="pres">
      <dgm:prSet presAssocID="{F3062602-3ADB-4B2B-8105-2C7CB4FA8888}" presName="hierChild4" presStyleCnt="0"/>
      <dgm:spPr/>
    </dgm:pt>
    <dgm:pt modelId="{570DB574-4E4F-47BD-A656-F472701BDCC8}" type="pres">
      <dgm:prSet presAssocID="{F3062602-3ADB-4B2B-8105-2C7CB4FA8888}" presName="hierChild5" presStyleCnt="0"/>
      <dgm:spPr/>
    </dgm:pt>
    <dgm:pt modelId="{A225D87E-F9CE-4A2B-824C-C720C07B5B10}" type="pres">
      <dgm:prSet presAssocID="{D06EF191-C955-4200-92AE-A356F38E1FF7}" presName="Name28" presStyleLbl="parChTrans1D4" presStyleIdx="3" presStyleCnt="5"/>
      <dgm:spPr>
        <a:custGeom>
          <a:avLst/>
          <a:gdLst/>
          <a:ahLst/>
          <a:cxnLst/>
          <a:rect l="0" t="0" r="0" b="0"/>
          <a:pathLst>
            <a:path>
              <a:moveTo>
                <a:pt x="927327" y="0"/>
              </a:moveTo>
              <a:lnTo>
                <a:pt x="927327" y="1832731"/>
              </a:lnTo>
              <a:lnTo>
                <a:pt x="0" y="1832731"/>
              </a:lnTo>
            </a:path>
          </a:pathLst>
        </a:custGeom>
      </dgm:spPr>
      <dgm:t>
        <a:bodyPr/>
        <a:lstStyle/>
        <a:p>
          <a:endParaRPr lang="en-US"/>
        </a:p>
      </dgm:t>
    </dgm:pt>
    <dgm:pt modelId="{896E7C6F-22C9-4E14-BD68-1EF2290AC2ED}" type="pres">
      <dgm:prSet presAssocID="{6D7B618D-20C3-4720-A62A-0A1534E20879}" presName="hierRoot2" presStyleCnt="0">
        <dgm:presLayoutVars>
          <dgm:hierBranch val="init"/>
        </dgm:presLayoutVars>
      </dgm:prSet>
      <dgm:spPr/>
    </dgm:pt>
    <dgm:pt modelId="{FF98F8CF-5A2C-48DB-9BEF-5A184FF6EE2F}" type="pres">
      <dgm:prSet presAssocID="{6D7B618D-20C3-4720-A62A-0A1534E20879}" presName="rootComposite2" presStyleCnt="0"/>
      <dgm:spPr/>
    </dgm:pt>
    <dgm:pt modelId="{57419611-961B-4B9B-B649-DA839A44E51C}" type="pres">
      <dgm:prSet presAssocID="{6D7B618D-20C3-4720-A62A-0A1534E20879}" presName="rootText2" presStyleLbl="alignAcc1" presStyleIdx="0" presStyleCnt="0" custScaleX="172673" custScaleY="123339">
        <dgm:presLayoutVars>
          <dgm:chPref val="3"/>
        </dgm:presLayoutVars>
      </dgm:prSet>
      <dgm:spPr>
        <a:prstGeom prst="rect">
          <a:avLst/>
        </a:prstGeom>
      </dgm:spPr>
      <dgm:t>
        <a:bodyPr/>
        <a:lstStyle/>
        <a:p>
          <a:endParaRPr lang="en-US"/>
        </a:p>
      </dgm:t>
    </dgm:pt>
    <dgm:pt modelId="{966E7A87-DDA7-4AB3-82F7-16BC07DEC460}" type="pres">
      <dgm:prSet presAssocID="{6D7B618D-20C3-4720-A62A-0A1534E20879}" presName="topArc2" presStyleLbl="parChTrans1D1" presStyleIdx="24" presStyleCnt="28"/>
      <dgm:spPr>
        <a:xfrm>
          <a:off x="8105496" y="4180092"/>
          <a:ext cx="805319" cy="575233"/>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gm:spPr>
    </dgm:pt>
    <dgm:pt modelId="{9187EC64-4115-4B15-96D0-2594A1D082A0}" type="pres">
      <dgm:prSet presAssocID="{6D7B618D-20C3-4720-A62A-0A1534E20879}" presName="bottomArc2" presStyleLbl="parChTrans1D1" presStyleIdx="25" presStyleCnt="28"/>
      <dgm:spPr>
        <a:xfrm>
          <a:off x="8105496" y="4180092"/>
          <a:ext cx="805319" cy="575233"/>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gm:spPr>
    </dgm:pt>
    <dgm:pt modelId="{7A042778-249C-4F89-B100-54C6D21F77DC}" type="pres">
      <dgm:prSet presAssocID="{6D7B618D-20C3-4720-A62A-0A1534E20879}" presName="topConnNode2" presStyleLbl="node4" presStyleIdx="0" presStyleCnt="0"/>
      <dgm:spPr/>
      <dgm:t>
        <a:bodyPr/>
        <a:lstStyle/>
        <a:p>
          <a:endParaRPr lang="en-US"/>
        </a:p>
      </dgm:t>
    </dgm:pt>
    <dgm:pt modelId="{F8B36F05-8F45-4635-8ED1-F6E15D191C2D}" type="pres">
      <dgm:prSet presAssocID="{6D7B618D-20C3-4720-A62A-0A1534E20879}" presName="hierChild4" presStyleCnt="0"/>
      <dgm:spPr/>
    </dgm:pt>
    <dgm:pt modelId="{34843E87-D2D4-4970-A70A-70D720A47373}" type="pres">
      <dgm:prSet presAssocID="{6D7B618D-20C3-4720-A62A-0A1534E20879}" presName="hierChild5" presStyleCnt="0"/>
      <dgm:spPr/>
    </dgm:pt>
    <dgm:pt modelId="{A3F4063E-0C1B-4E0E-9ED5-F8C975A27231}" type="pres">
      <dgm:prSet presAssocID="{6B821C71-54C2-4575-8583-F8FEC4F3FDB5}" presName="Name28" presStyleLbl="parChTrans1D4" presStyleIdx="4" presStyleCnt="5"/>
      <dgm:spPr>
        <a:custGeom>
          <a:avLst/>
          <a:gdLst/>
          <a:ahLst/>
          <a:cxnLst/>
          <a:rect l="0" t="0" r="0" b="0"/>
          <a:pathLst>
            <a:path>
              <a:moveTo>
                <a:pt x="1091094" y="0"/>
              </a:moveTo>
              <a:lnTo>
                <a:pt x="1091094" y="2633199"/>
              </a:lnTo>
              <a:lnTo>
                <a:pt x="0" y="2633199"/>
              </a:lnTo>
            </a:path>
          </a:pathLst>
        </a:custGeom>
      </dgm:spPr>
      <dgm:t>
        <a:bodyPr/>
        <a:lstStyle/>
        <a:p>
          <a:endParaRPr lang="en-US"/>
        </a:p>
      </dgm:t>
    </dgm:pt>
    <dgm:pt modelId="{BF9A768A-C11A-496C-90A7-E55D650BC61C}" type="pres">
      <dgm:prSet presAssocID="{DDB48C78-BDA2-4398-B465-3E72357B2581}" presName="hierRoot2" presStyleCnt="0">
        <dgm:presLayoutVars>
          <dgm:hierBranch val="init"/>
        </dgm:presLayoutVars>
      </dgm:prSet>
      <dgm:spPr/>
    </dgm:pt>
    <dgm:pt modelId="{760FA0A3-CF1E-4CAB-BDD7-B59E2F19F87B}" type="pres">
      <dgm:prSet presAssocID="{DDB48C78-BDA2-4398-B465-3E72357B2581}" presName="rootComposite2" presStyleCnt="0"/>
      <dgm:spPr/>
    </dgm:pt>
    <dgm:pt modelId="{64A99844-FAF0-4526-8C0D-1276BC687659}" type="pres">
      <dgm:prSet presAssocID="{DDB48C78-BDA2-4398-B465-3E72357B2581}" presName="rootText2" presStyleLbl="alignAcc1" presStyleIdx="0" presStyleCnt="0" custScaleX="147228" custScaleY="134006">
        <dgm:presLayoutVars>
          <dgm:chPref val="3"/>
        </dgm:presLayoutVars>
      </dgm:prSet>
      <dgm:spPr>
        <a:prstGeom prst="rect">
          <a:avLst/>
        </a:prstGeom>
      </dgm:spPr>
      <dgm:t>
        <a:bodyPr/>
        <a:lstStyle/>
        <a:p>
          <a:endParaRPr lang="en-US"/>
        </a:p>
      </dgm:t>
    </dgm:pt>
    <dgm:pt modelId="{6E7962F4-50DD-40AF-94B7-C2EE78F0BBFF}" type="pres">
      <dgm:prSet presAssocID="{DDB48C78-BDA2-4398-B465-3E72357B2581}" presName="topArc2" presStyleLbl="parChTrans1D1" presStyleIdx="26" presStyleCnt="28"/>
      <dgm:spPr>
        <a:xfrm>
          <a:off x="8046160" y="4951207"/>
          <a:ext cx="686648" cy="624982"/>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gm:spPr>
    </dgm:pt>
    <dgm:pt modelId="{667E9049-D734-49C3-96EB-D871C37A1BEC}" type="pres">
      <dgm:prSet presAssocID="{DDB48C78-BDA2-4398-B465-3E72357B2581}" presName="bottomArc2" presStyleLbl="parChTrans1D1" presStyleIdx="27" presStyleCnt="28"/>
      <dgm:spPr>
        <a:xfrm>
          <a:off x="8046160" y="4951207"/>
          <a:ext cx="686648" cy="624982"/>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gm:spPr>
    </dgm:pt>
    <dgm:pt modelId="{BC1EDE51-CDB6-41B3-BF47-C0BF567C4406}" type="pres">
      <dgm:prSet presAssocID="{DDB48C78-BDA2-4398-B465-3E72357B2581}" presName="topConnNode2" presStyleLbl="node4" presStyleIdx="0" presStyleCnt="0"/>
      <dgm:spPr/>
      <dgm:t>
        <a:bodyPr/>
        <a:lstStyle/>
        <a:p>
          <a:endParaRPr lang="en-US"/>
        </a:p>
      </dgm:t>
    </dgm:pt>
    <dgm:pt modelId="{C6823C92-5C97-4F9D-AE09-3490C9911D31}" type="pres">
      <dgm:prSet presAssocID="{DDB48C78-BDA2-4398-B465-3E72357B2581}" presName="hierChild4" presStyleCnt="0"/>
      <dgm:spPr/>
    </dgm:pt>
    <dgm:pt modelId="{3BCEF844-08F1-4056-917D-278585000F50}" type="pres">
      <dgm:prSet presAssocID="{DDB48C78-BDA2-4398-B465-3E72357B2581}" presName="hierChild5" presStyleCnt="0"/>
      <dgm:spPr/>
    </dgm:pt>
    <dgm:pt modelId="{7B966487-E24A-4650-8692-41F44081D2C3}" type="pres">
      <dgm:prSet presAssocID="{D812F24C-F7E2-4AB1-9936-AE22AE1B3F2C}" presName="hierChild5" presStyleCnt="0"/>
      <dgm:spPr/>
    </dgm:pt>
    <dgm:pt modelId="{D4D07E1E-D84E-4237-96D1-BCE011454D4C}" type="pres">
      <dgm:prSet presAssocID="{4F55BC67-7FED-4B8C-8F7E-8E4D16B630AE}" presName="hierChild5" presStyleCnt="0"/>
      <dgm:spPr/>
    </dgm:pt>
    <dgm:pt modelId="{8003EDFA-28B1-4A94-8AB7-E64E9CC7E2B2}" type="pres">
      <dgm:prSet presAssocID="{243ED6B9-72E8-4054-BF4A-E3B78554871B}" presName="hierChild3" presStyleCnt="0"/>
      <dgm:spPr/>
    </dgm:pt>
  </dgm:ptLst>
  <dgm:cxnLst>
    <dgm:cxn modelId="{D5BDF1A6-F38F-4FD1-96EA-24D436EFC236}" type="presOf" srcId="{E1DFAED4-A3A6-4C69-851D-6DCAC234B014}" destId="{955761DF-C4AE-4120-AB13-A6863B3B3435}" srcOrd="0" destOrd="0" presId="urn:microsoft.com/office/officeart/2008/layout/HalfCircleOrganizationChart"/>
    <dgm:cxn modelId="{6FA54F02-B77E-42D8-9CAA-6D0AEEA96E1A}" type="presOf" srcId="{4F55BC67-7FED-4B8C-8F7E-8E4D16B630AE}" destId="{F1183A86-A26E-400B-916E-0EBC79C4D287}" srcOrd="1" destOrd="0" presId="urn:microsoft.com/office/officeart/2008/layout/HalfCircleOrganizationChart"/>
    <dgm:cxn modelId="{18988F2C-0902-4E2B-ACC7-6FF657812572}" type="presOf" srcId="{D1D7BFE8-ADD1-476A-8DA0-C358EFC91BCC}" destId="{8E55DB31-B5AE-4A51-B432-169085C71CF7}" srcOrd="0" destOrd="0" presId="urn:microsoft.com/office/officeart/2008/layout/HalfCircleOrganizationChart"/>
    <dgm:cxn modelId="{CC46AF06-A121-4B52-AF58-04DD655D0BAD}" type="presOf" srcId="{6B821C71-54C2-4575-8583-F8FEC4F3FDB5}" destId="{A3F4063E-0C1B-4E0E-9ED5-F8C975A27231}" srcOrd="0" destOrd="0" presId="urn:microsoft.com/office/officeart/2008/layout/HalfCircleOrganizationChart"/>
    <dgm:cxn modelId="{92466F5B-AE6E-43BC-B128-E269A3FE5C78}" type="presOf" srcId="{36FB71F6-ADBE-484A-A912-5A9888A5C708}" destId="{6B1DAAE5-372F-4F2E-A3AF-DA81DE2B7C6A}" srcOrd="0" destOrd="0" presId="urn:microsoft.com/office/officeart/2008/layout/HalfCircleOrganizationChart"/>
    <dgm:cxn modelId="{ABC110BF-E1C4-4E7B-B784-730486DE623D}" type="presOf" srcId="{C5C810DF-12E0-47F3-9BD3-6F9C1B8C60F7}" destId="{8B9FE8C8-45F9-4CC7-9AF7-BF68765E0544}" srcOrd="0" destOrd="0" presId="urn:microsoft.com/office/officeart/2008/layout/HalfCircleOrganizationChart"/>
    <dgm:cxn modelId="{0FB54575-DF7C-4011-8148-F2ECA5424B6F}" srcId="{EDD6B526-E927-4C1A-91BF-B475D4CE361E}" destId="{C9D199E3-9A9E-4BCE-BAF9-11FE97BCFC79}" srcOrd="1" destOrd="0" parTransId="{F9870D40-DD8A-411B-AFA3-326EB2629F7B}" sibTransId="{CED3ABAA-C15C-4416-B731-B80AC6E42C8D}"/>
    <dgm:cxn modelId="{61340016-3E4C-4B45-AD13-D9F85CE04BC7}" srcId="{EDD6B526-E927-4C1A-91BF-B475D4CE361E}" destId="{C5C810DF-12E0-47F3-9BD3-6F9C1B8C60F7}" srcOrd="0" destOrd="0" parTransId="{E1DFAED4-A3A6-4C69-851D-6DCAC234B014}" sibTransId="{0DC8C605-FBCE-4CA8-A711-A0F7E72ABECA}"/>
    <dgm:cxn modelId="{5D0FE8E7-AB1D-41C4-874A-FF67C8207435}" type="presOf" srcId="{3F71C266-7100-4195-B3E8-0149E7EFD2CB}" destId="{BA027E95-8099-4DBE-B2A2-3E570553A3F1}" srcOrd="0" destOrd="0" presId="urn:microsoft.com/office/officeart/2008/layout/HalfCircleOrganizationChart"/>
    <dgm:cxn modelId="{7D21CC80-6044-492D-8FE6-7946E23F590C}" type="presOf" srcId="{DDB48C78-BDA2-4398-B465-3E72357B2581}" destId="{BC1EDE51-CDB6-41B3-BF47-C0BF567C4406}" srcOrd="1" destOrd="0" presId="urn:microsoft.com/office/officeart/2008/layout/HalfCircleOrganizationChart"/>
    <dgm:cxn modelId="{1EA71DDE-C9BE-49D3-92E8-46051D1C02C2}" type="presOf" srcId="{243ED6B9-72E8-4054-BF4A-E3B78554871B}" destId="{D756F37F-35D9-496F-A2BE-F38852BBE18B}" srcOrd="0" destOrd="0" presId="urn:microsoft.com/office/officeart/2008/layout/HalfCircleOrganizationChart"/>
    <dgm:cxn modelId="{C6D88A90-772A-4130-8874-C7B79D214DA6}" srcId="{EDD6B526-E927-4C1A-91BF-B475D4CE361E}" destId="{2E4E4698-4725-424C-BE92-36D4BC4C7766}" srcOrd="2" destOrd="0" parTransId="{B5582567-0F43-4B65-AA9E-8D1380433456}" sibTransId="{F45AB971-7AA9-4F86-B5E2-6BC2D3DA9320}"/>
    <dgm:cxn modelId="{09574DD0-56E3-46AA-B848-BBFF98EE78B9}" type="presOf" srcId="{6D7B618D-20C3-4720-A62A-0A1534E20879}" destId="{7A042778-249C-4F89-B100-54C6D21F77DC}" srcOrd="1" destOrd="0" presId="urn:microsoft.com/office/officeart/2008/layout/HalfCircleOrganizationChart"/>
    <dgm:cxn modelId="{54755586-F6A8-42CA-8AF9-EBD54C9CD3F0}" type="presOf" srcId="{FB22CC17-8E77-485C-8E1C-41B3FEF4CC8F}" destId="{9775D25C-39C8-4093-B47E-9980B066257A}" srcOrd="0" destOrd="0" presId="urn:microsoft.com/office/officeart/2008/layout/HalfCircleOrganizationChart"/>
    <dgm:cxn modelId="{478C2462-CEDB-4F89-B04A-EB6FFC714CFC}" type="presOf" srcId="{D06EF191-C955-4200-92AE-A356F38E1FF7}" destId="{A225D87E-F9CE-4A2B-824C-C720C07B5B10}" srcOrd="0" destOrd="0" presId="urn:microsoft.com/office/officeart/2008/layout/HalfCircleOrganizationChart"/>
    <dgm:cxn modelId="{748693AE-DE1A-46E5-B9D7-3ACEF2C9BEC7}" type="presOf" srcId="{8BF90FDC-92F2-42F4-BECB-009E9FE28E1C}" destId="{F6454902-37C5-4977-A12F-81DB7191C6FD}" srcOrd="0" destOrd="0" presId="urn:microsoft.com/office/officeart/2008/layout/HalfCircleOrganizationChart"/>
    <dgm:cxn modelId="{AC086B77-7D6C-46C9-9ED2-28D193ECD21F}" srcId="{D812F24C-F7E2-4AB1-9936-AE22AE1B3F2C}" destId="{DDB48C78-BDA2-4398-B465-3E72357B2581}" srcOrd="3" destOrd="0" parTransId="{6B821C71-54C2-4575-8583-F8FEC4F3FDB5}" sibTransId="{D5363DB0-F309-4962-BFBE-3DCF6CBABFD2}"/>
    <dgm:cxn modelId="{55AEDE87-FC1A-4577-8E6F-81ABB8AFA12E}" type="presOf" srcId="{EDD6B526-E927-4C1A-91BF-B475D4CE361E}" destId="{889C4428-A0B0-49DD-B3A2-F64025221258}" srcOrd="1" destOrd="0" presId="urn:microsoft.com/office/officeart/2008/layout/HalfCircleOrganizationChart"/>
    <dgm:cxn modelId="{DAE69F45-AD6F-4020-A26C-84984ABD8C5B}" type="presOf" srcId="{D812F24C-F7E2-4AB1-9936-AE22AE1B3F2C}" destId="{B791375B-FEE2-437A-A45D-FA1A069B9335}" srcOrd="0" destOrd="0" presId="urn:microsoft.com/office/officeart/2008/layout/HalfCircleOrganizationChart"/>
    <dgm:cxn modelId="{BA5CBDB0-8E39-4068-9DB6-AAC301A4238C}" srcId="{D8BDBCBC-C52E-46A7-B9EC-EE02A961F603}" destId="{243ED6B9-72E8-4054-BF4A-E3B78554871B}" srcOrd="0" destOrd="0" parTransId="{1CB3767E-140A-4A55-80C8-E5066446725E}" sibTransId="{3F21A4E8-314E-414E-8A0E-EAFE8C4CBF8A}"/>
    <dgm:cxn modelId="{BC0192BA-7D8D-4C55-82E6-BDC2E570C268}" type="presOf" srcId="{D812F24C-F7E2-4AB1-9936-AE22AE1B3F2C}" destId="{34AE7C54-B98E-4567-9A72-9DADC69BF75B}" srcOrd="1" destOrd="0" presId="urn:microsoft.com/office/officeart/2008/layout/HalfCircleOrganizationChart"/>
    <dgm:cxn modelId="{816E5BF6-FEB0-4DC2-B6F1-6148A92EFE45}" type="presOf" srcId="{C9D199E3-9A9E-4BCE-BAF9-11FE97BCFC79}" destId="{F662D932-F8A1-46CF-8F07-F6C2CE983D6C}" srcOrd="0" destOrd="0" presId="urn:microsoft.com/office/officeart/2008/layout/HalfCircleOrganizationChart"/>
    <dgm:cxn modelId="{4EAABFB6-C8CB-4F05-AD84-55D73C123FC5}" type="presOf" srcId="{C9D199E3-9A9E-4BCE-BAF9-11FE97BCFC79}" destId="{D01FA8A7-B52E-460A-A08C-5876B2914F2E}" srcOrd="1" destOrd="0" presId="urn:microsoft.com/office/officeart/2008/layout/HalfCircleOrganizationChart"/>
    <dgm:cxn modelId="{5BF6494A-68AF-467A-935C-816C3468D82D}" type="presOf" srcId="{F3062602-3ADB-4B2B-8105-2C7CB4FA8888}" destId="{EA648374-39CF-424F-B10A-0F78A206BD94}" srcOrd="0" destOrd="0" presId="urn:microsoft.com/office/officeart/2008/layout/HalfCircleOrganizationChart"/>
    <dgm:cxn modelId="{9F32F91C-2AA5-4DDA-B7DA-BA58539F59D1}" srcId="{D812F24C-F7E2-4AB1-9936-AE22AE1B3F2C}" destId="{6D7B618D-20C3-4720-A62A-0A1534E20879}" srcOrd="2" destOrd="0" parTransId="{D06EF191-C955-4200-92AE-A356F38E1FF7}" sibTransId="{938F1944-5A9C-4307-B8EA-C135F3528FF4}"/>
    <dgm:cxn modelId="{DCEB83A9-98BF-4E91-98B5-488D7BF6159A}" type="presOf" srcId="{B7CED62C-8F95-4100-B36F-33F632EC5A4F}" destId="{12887DE9-D9D6-4044-8F4B-583CFDCB58AC}" srcOrd="0" destOrd="0" presId="urn:microsoft.com/office/officeart/2008/layout/HalfCircleOrganizationChart"/>
    <dgm:cxn modelId="{11C53D06-225E-40F7-ADD8-57D4F96DAA93}" type="presOf" srcId="{F3062602-3ADB-4B2B-8105-2C7CB4FA8888}" destId="{07A34333-A317-4A72-8259-2F0E51483336}" srcOrd="1" destOrd="0" presId="urn:microsoft.com/office/officeart/2008/layout/HalfCircleOrganizationChart"/>
    <dgm:cxn modelId="{D7F92E84-DF72-4C14-BD50-187B9A56BB09}" type="presOf" srcId="{4F55BC67-7FED-4B8C-8F7E-8E4D16B630AE}" destId="{35A437EE-66B3-4DE6-9308-6796D534C92C}" srcOrd="0" destOrd="0" presId="urn:microsoft.com/office/officeart/2008/layout/HalfCircleOrganizationChart"/>
    <dgm:cxn modelId="{85CBFC34-27F4-4A8B-9660-57936826CA64}" type="presOf" srcId="{749CC95D-991D-47E1-AE42-580AD8106816}" destId="{9DED4BEC-02E1-49C8-9B8A-6C58BCE3F5FA}" srcOrd="0" destOrd="0" presId="urn:microsoft.com/office/officeart/2008/layout/HalfCircleOrganizationChart"/>
    <dgm:cxn modelId="{CDF80C76-FC57-44FF-8B25-E086A86E502F}" type="presOf" srcId="{2E4E4698-4725-424C-BE92-36D4BC4C7766}" destId="{2E18CBC2-3940-4300-BF10-66B65CCEAE73}" srcOrd="0" destOrd="0" presId="urn:microsoft.com/office/officeart/2008/layout/HalfCircleOrganizationChart"/>
    <dgm:cxn modelId="{A7321FE2-2CB6-4473-ACB1-0B09984409A4}" srcId="{243ED6B9-72E8-4054-BF4A-E3B78554871B}" destId="{EDD6B526-E927-4C1A-91BF-B475D4CE361E}" srcOrd="0" destOrd="0" parTransId="{72517E49-1512-41D9-AB3B-86FBCAA39800}" sibTransId="{4AA791F6-587C-4C2E-83EB-B98C55B0C2C8}"/>
    <dgm:cxn modelId="{D1467689-1B37-40D3-9721-FDC710DA1B86}" type="presOf" srcId="{6D7B618D-20C3-4720-A62A-0A1534E20879}" destId="{57419611-961B-4B9B-B649-DA839A44E51C}" srcOrd="0" destOrd="0" presId="urn:microsoft.com/office/officeart/2008/layout/HalfCircleOrganizationChart"/>
    <dgm:cxn modelId="{123C9209-EC2C-4334-8C30-FA75DF7C7D74}" type="presOf" srcId="{0318A192-42F7-408C-9219-6F304AA47B04}" destId="{4D86CBBD-BF32-49E5-97D0-2D8CE4BF4B08}" srcOrd="0" destOrd="0" presId="urn:microsoft.com/office/officeart/2008/layout/HalfCircleOrganizationChart"/>
    <dgm:cxn modelId="{DD22B4FE-8D36-4EC2-9305-5F02A2DB5AAA}" type="presOf" srcId="{DDB48C78-BDA2-4398-B465-3E72357B2581}" destId="{64A99844-FAF0-4526-8C0D-1276BC687659}" srcOrd="0" destOrd="0" presId="urn:microsoft.com/office/officeart/2008/layout/HalfCircleOrganizationChart"/>
    <dgm:cxn modelId="{0C2D8DF1-250E-4DF0-BA1E-5FC6F25A0CBA}" type="presOf" srcId="{B5582567-0F43-4B65-AA9E-8D1380433456}" destId="{AF7994C1-D92E-4641-9D42-FD0F3EA04EA2}" srcOrd="0" destOrd="0" presId="urn:microsoft.com/office/officeart/2008/layout/HalfCircleOrganizationChart"/>
    <dgm:cxn modelId="{639A762E-3293-4DD2-BD1B-0717F49C7541}" type="presOf" srcId="{D8BDBCBC-C52E-46A7-B9EC-EE02A961F603}" destId="{3E6313CA-B150-40ED-89B0-DCC4D088A228}" srcOrd="0" destOrd="0" presId="urn:microsoft.com/office/officeart/2008/layout/HalfCircleOrganizationChart"/>
    <dgm:cxn modelId="{611D6B44-FC4B-4B0F-BBE1-DF37142DD89A}" srcId="{D812F24C-F7E2-4AB1-9936-AE22AE1B3F2C}" destId="{F3062602-3ADB-4B2B-8105-2C7CB4FA8888}" srcOrd="1" destOrd="0" parTransId="{D1D7BFE8-ADD1-476A-8DA0-C358EFC91BCC}" sibTransId="{2C1FF0A0-2F07-4ACD-82E9-CAA781E0ED40}"/>
    <dgm:cxn modelId="{A5980D9C-7391-4734-9742-A8332E98E3A4}" type="presOf" srcId="{72517E49-1512-41D9-AB3B-86FBCAA39800}" destId="{AAB49B92-D456-4C22-9402-E3E4BE801C6B}" srcOrd="0" destOrd="0" presId="urn:microsoft.com/office/officeart/2008/layout/HalfCircleOrganizationChart"/>
    <dgm:cxn modelId="{2CFBE17A-28A8-4277-9BD7-D5FBA01D909C}" type="presOf" srcId="{749CC95D-991D-47E1-AE42-580AD8106816}" destId="{335DFAD4-FB4F-45C4-9ABA-BB1F87DB7E22}" srcOrd="1" destOrd="0" presId="urn:microsoft.com/office/officeart/2008/layout/HalfCircleOrganizationChart"/>
    <dgm:cxn modelId="{6D01BC12-3584-4E75-9885-F9D3F6829BED}" type="presOf" srcId="{F9870D40-DD8A-411B-AFA3-326EB2629F7B}" destId="{9D466D25-F1D7-4D44-A4E2-BB9326E6A3D8}" srcOrd="0" destOrd="0" presId="urn:microsoft.com/office/officeart/2008/layout/HalfCircleOrganizationChart"/>
    <dgm:cxn modelId="{DAC3A07D-C878-4F84-9C77-288531CDEC23}" type="presOf" srcId="{4C918E38-C035-4D22-BDA5-30FC1E966EED}" destId="{381B30B6-A7ED-47B8-AF49-C1DBEBBDF269}" srcOrd="1" destOrd="0" presId="urn:microsoft.com/office/officeart/2008/layout/HalfCircleOrganizationChart"/>
    <dgm:cxn modelId="{199DF468-C5C5-486C-92D6-886A66F7B7B5}" srcId="{D812F24C-F7E2-4AB1-9936-AE22AE1B3F2C}" destId="{36FB71F6-ADBE-484A-A912-5A9888A5C708}" srcOrd="0" destOrd="0" parTransId="{011F093E-FFA0-4E71-BAAB-4E7CEB7DEEF9}" sibTransId="{ECD30216-087E-4162-BDEA-172D270E9ECB}"/>
    <dgm:cxn modelId="{5C0CE413-AAA9-4C89-91D3-A766495365F9}" srcId="{4F55BC67-7FED-4B8C-8F7E-8E4D16B630AE}" destId="{4C918E38-C035-4D22-BDA5-30FC1E966EED}" srcOrd="0" destOrd="0" parTransId="{3F71C266-7100-4195-B3E8-0149E7EFD2CB}" sibTransId="{83432A7D-C856-40D8-9CE7-F6A6E4B37A26}"/>
    <dgm:cxn modelId="{4C42F16D-BE30-4715-A8A2-9641133587F0}" srcId="{4F55BC67-7FED-4B8C-8F7E-8E4D16B630AE}" destId="{D812F24C-F7E2-4AB1-9936-AE22AE1B3F2C}" srcOrd="1" destOrd="0" parTransId="{8BF90FDC-92F2-42F4-BECB-009E9FE28E1C}" sibTransId="{7F29D47B-5D4D-4342-B91A-F5E8CFC936F4}"/>
    <dgm:cxn modelId="{790593A7-2BAC-4E50-A92D-93B351D60EC9}" type="presOf" srcId="{EDD6B526-E927-4C1A-91BF-B475D4CE361E}" destId="{F6A2E07C-22B6-4462-9731-D5E183FA1352}" srcOrd="0" destOrd="0" presId="urn:microsoft.com/office/officeart/2008/layout/HalfCircleOrganizationChart"/>
    <dgm:cxn modelId="{054F9D16-A467-4FB6-ACB4-971743D06363}" type="presOf" srcId="{7D428BDC-C132-47A6-A22A-FB8D6124C5A9}" destId="{7AA784AC-E528-4E54-BB4A-27D0E6F187DA}" srcOrd="1" destOrd="0" presId="urn:microsoft.com/office/officeart/2008/layout/HalfCircleOrganizationChart"/>
    <dgm:cxn modelId="{7A7271A2-6D63-471A-9AA5-0A5E6CF1B8C5}" srcId="{EDD6B526-E927-4C1A-91BF-B475D4CE361E}" destId="{7D428BDC-C132-47A6-A22A-FB8D6124C5A9}" srcOrd="3" destOrd="0" parTransId="{0318A192-42F7-408C-9219-6F304AA47B04}" sibTransId="{22C6C3CF-6446-4AFC-827A-41A908218BCF}"/>
    <dgm:cxn modelId="{D147260C-5EC7-4BD9-9936-B1A9AA1FF3B4}" type="presOf" srcId="{011F093E-FFA0-4E71-BAAB-4E7CEB7DEEF9}" destId="{589DFA4F-2C09-4644-92DE-A924EAB227F8}" srcOrd="0" destOrd="0" presId="urn:microsoft.com/office/officeart/2008/layout/HalfCircleOrganizationChart"/>
    <dgm:cxn modelId="{E509514A-333F-4B65-ABD7-F7678CEDE6F5}" type="presOf" srcId="{2E4E4698-4725-424C-BE92-36D4BC4C7766}" destId="{9816B501-410E-4639-8BBF-F1F23673A7FE}" srcOrd="1" destOrd="0" presId="urn:microsoft.com/office/officeart/2008/layout/HalfCircleOrganizationChart"/>
    <dgm:cxn modelId="{5F6F861B-0F10-4C05-84BF-3B0781522196}" type="presOf" srcId="{36FB71F6-ADBE-484A-A912-5A9888A5C708}" destId="{33511060-9E1B-49DF-A35B-BB43C751E83F}" srcOrd="1" destOrd="0" presId="urn:microsoft.com/office/officeart/2008/layout/HalfCircleOrganizationChart"/>
    <dgm:cxn modelId="{CEB23D19-9BA4-472E-B9CB-8CEDD8C4F3B3}" type="presOf" srcId="{4C918E38-C035-4D22-BDA5-30FC1E966EED}" destId="{A46A88E2-2FBD-4B69-8F6C-795D65B9F8D8}" srcOrd="0" destOrd="0" presId="urn:microsoft.com/office/officeart/2008/layout/HalfCircleOrganizationChart"/>
    <dgm:cxn modelId="{7D333F55-EC57-49EC-91D7-23CDAED46AF8}" type="presOf" srcId="{243ED6B9-72E8-4054-BF4A-E3B78554871B}" destId="{AE77E47F-8C4D-4EE1-8E0E-A2801C4C3996}" srcOrd="1" destOrd="0" presId="urn:microsoft.com/office/officeart/2008/layout/HalfCircleOrganizationChart"/>
    <dgm:cxn modelId="{347CED5A-849F-442E-BD14-72303021FE39}" type="presOf" srcId="{7D428BDC-C132-47A6-A22A-FB8D6124C5A9}" destId="{7B18380A-A7E7-446B-9BE3-658ACEC4750C}" srcOrd="0" destOrd="0" presId="urn:microsoft.com/office/officeart/2008/layout/HalfCircleOrganizationChart"/>
    <dgm:cxn modelId="{C093A12F-0141-4493-A631-949F0F92A495}" srcId="{4C918E38-C035-4D22-BDA5-30FC1E966EED}" destId="{749CC95D-991D-47E1-AE42-580AD8106816}" srcOrd="0" destOrd="0" parTransId="{FB22CC17-8E77-485C-8E1C-41B3FEF4CC8F}" sibTransId="{AB9EBD96-D1F1-4DF8-A730-7173B8D766BD}"/>
    <dgm:cxn modelId="{60B8DFA6-D211-410B-9956-6BBBA5A8A065}" type="presOf" srcId="{C5C810DF-12E0-47F3-9BD3-6F9C1B8C60F7}" destId="{705CA661-D647-4D5A-AF54-4659D13E9778}" srcOrd="1" destOrd="0" presId="urn:microsoft.com/office/officeart/2008/layout/HalfCircleOrganizationChart"/>
    <dgm:cxn modelId="{D12A103C-2152-483E-8736-9CC8906A75C0}" srcId="{243ED6B9-72E8-4054-BF4A-E3B78554871B}" destId="{4F55BC67-7FED-4B8C-8F7E-8E4D16B630AE}" srcOrd="1" destOrd="0" parTransId="{B7CED62C-8F95-4100-B36F-33F632EC5A4F}" sibTransId="{750B769B-6B5F-48CD-A93E-BC8A2D8E6414}"/>
    <dgm:cxn modelId="{D28CDD9F-B9DB-4BD9-BE68-2079CC539C2E}" type="presParOf" srcId="{3E6313CA-B150-40ED-89B0-DCC4D088A228}" destId="{8D43D7BE-7D6A-4D07-BA52-51055B2FA3F4}" srcOrd="0" destOrd="0" presId="urn:microsoft.com/office/officeart/2008/layout/HalfCircleOrganizationChart"/>
    <dgm:cxn modelId="{77CA1F54-D381-40A1-82BB-EEB99176A3B1}" type="presParOf" srcId="{8D43D7BE-7D6A-4D07-BA52-51055B2FA3F4}" destId="{66EDC1D1-C298-470F-9894-00D0BA6ED500}" srcOrd="0" destOrd="0" presId="urn:microsoft.com/office/officeart/2008/layout/HalfCircleOrganizationChart"/>
    <dgm:cxn modelId="{819F1C9A-EB9E-427D-BE3B-0333CCEB8C30}" type="presParOf" srcId="{66EDC1D1-C298-470F-9894-00D0BA6ED500}" destId="{D756F37F-35D9-496F-A2BE-F38852BBE18B}" srcOrd="0" destOrd="0" presId="urn:microsoft.com/office/officeart/2008/layout/HalfCircleOrganizationChart"/>
    <dgm:cxn modelId="{024D801B-A201-4D18-95E2-0151997D026D}" type="presParOf" srcId="{66EDC1D1-C298-470F-9894-00D0BA6ED500}" destId="{E1672656-4306-4073-BFA0-206F0900F2FD}" srcOrd="1" destOrd="0" presId="urn:microsoft.com/office/officeart/2008/layout/HalfCircleOrganizationChart"/>
    <dgm:cxn modelId="{531887C8-D88F-43E7-98CE-64AE246F0BDC}" type="presParOf" srcId="{66EDC1D1-C298-470F-9894-00D0BA6ED500}" destId="{EC462095-6BF4-4000-8CF8-B5A90194967A}" srcOrd="2" destOrd="0" presId="urn:microsoft.com/office/officeart/2008/layout/HalfCircleOrganizationChart"/>
    <dgm:cxn modelId="{232FEF0A-0DA1-4A83-9B2D-B59ABC4E58F7}" type="presParOf" srcId="{66EDC1D1-C298-470F-9894-00D0BA6ED500}" destId="{AE77E47F-8C4D-4EE1-8E0E-A2801C4C3996}" srcOrd="3" destOrd="0" presId="urn:microsoft.com/office/officeart/2008/layout/HalfCircleOrganizationChart"/>
    <dgm:cxn modelId="{0D936599-3A11-4BBA-8095-0A56DB8120A1}" type="presParOf" srcId="{8D43D7BE-7D6A-4D07-BA52-51055B2FA3F4}" destId="{E9917B5B-2860-403E-9B45-903DDFC5A60E}" srcOrd="1" destOrd="0" presId="urn:microsoft.com/office/officeart/2008/layout/HalfCircleOrganizationChart"/>
    <dgm:cxn modelId="{585FF9E2-F2B5-413A-9472-6285B434E24A}" type="presParOf" srcId="{E9917B5B-2860-403E-9B45-903DDFC5A60E}" destId="{AAB49B92-D456-4C22-9402-E3E4BE801C6B}" srcOrd="0" destOrd="0" presId="urn:microsoft.com/office/officeart/2008/layout/HalfCircleOrganizationChart"/>
    <dgm:cxn modelId="{AF966736-2BA0-4D8D-B62A-7FD704605AC6}" type="presParOf" srcId="{E9917B5B-2860-403E-9B45-903DDFC5A60E}" destId="{2DC5315D-6639-40A0-9C4D-8C0307B5AF7F}" srcOrd="1" destOrd="0" presId="urn:microsoft.com/office/officeart/2008/layout/HalfCircleOrganizationChart"/>
    <dgm:cxn modelId="{CA10A1EC-3732-43B4-8CDF-FB6D856276CE}" type="presParOf" srcId="{2DC5315D-6639-40A0-9C4D-8C0307B5AF7F}" destId="{9BFE31AB-75B0-4B83-BD44-5A90E260F897}" srcOrd="0" destOrd="0" presId="urn:microsoft.com/office/officeart/2008/layout/HalfCircleOrganizationChart"/>
    <dgm:cxn modelId="{598BC463-B837-4E69-A27B-AB5F1DCB7A23}" type="presParOf" srcId="{9BFE31AB-75B0-4B83-BD44-5A90E260F897}" destId="{F6A2E07C-22B6-4462-9731-D5E183FA1352}" srcOrd="0" destOrd="0" presId="urn:microsoft.com/office/officeart/2008/layout/HalfCircleOrganizationChart"/>
    <dgm:cxn modelId="{81D01FD1-CFCB-4E2B-83F3-3CEA972B2E3C}" type="presParOf" srcId="{9BFE31AB-75B0-4B83-BD44-5A90E260F897}" destId="{98C62ECE-70B5-48FA-9448-7A248D979677}" srcOrd="1" destOrd="0" presId="urn:microsoft.com/office/officeart/2008/layout/HalfCircleOrganizationChart"/>
    <dgm:cxn modelId="{D2BD8B7C-F2F2-4B2B-865A-C580634EBBF9}" type="presParOf" srcId="{9BFE31AB-75B0-4B83-BD44-5A90E260F897}" destId="{82C86B78-EFBF-445C-AEEE-03A6B8FFF24C}" srcOrd="2" destOrd="0" presId="urn:microsoft.com/office/officeart/2008/layout/HalfCircleOrganizationChart"/>
    <dgm:cxn modelId="{A139C226-C24E-41AF-91A8-11105FD89FED}" type="presParOf" srcId="{9BFE31AB-75B0-4B83-BD44-5A90E260F897}" destId="{889C4428-A0B0-49DD-B3A2-F64025221258}" srcOrd="3" destOrd="0" presId="urn:microsoft.com/office/officeart/2008/layout/HalfCircleOrganizationChart"/>
    <dgm:cxn modelId="{985E1912-22EA-411A-A1E6-3DBB6E85121D}" type="presParOf" srcId="{2DC5315D-6639-40A0-9C4D-8C0307B5AF7F}" destId="{0EAF41B0-3E5A-47E2-94C8-96B16C2B1172}" srcOrd="1" destOrd="0" presId="urn:microsoft.com/office/officeart/2008/layout/HalfCircleOrganizationChart"/>
    <dgm:cxn modelId="{1082B43F-23CD-4AF0-BBF7-95A30EA9E673}" type="presParOf" srcId="{0EAF41B0-3E5A-47E2-94C8-96B16C2B1172}" destId="{955761DF-C4AE-4120-AB13-A6863B3B3435}" srcOrd="0" destOrd="0" presId="urn:microsoft.com/office/officeart/2008/layout/HalfCircleOrganizationChart"/>
    <dgm:cxn modelId="{67F0481D-56D7-43B9-988D-42A4F74B872B}" type="presParOf" srcId="{0EAF41B0-3E5A-47E2-94C8-96B16C2B1172}" destId="{E18F7187-9201-4C55-BEEA-844C2E056F85}" srcOrd="1" destOrd="0" presId="urn:microsoft.com/office/officeart/2008/layout/HalfCircleOrganizationChart"/>
    <dgm:cxn modelId="{147B8CE2-CBC5-40F6-A7CB-F4205A9C6E5D}" type="presParOf" srcId="{E18F7187-9201-4C55-BEEA-844C2E056F85}" destId="{9F2E19C3-834B-40F2-BC0A-3D4169598251}" srcOrd="0" destOrd="0" presId="urn:microsoft.com/office/officeart/2008/layout/HalfCircleOrganizationChart"/>
    <dgm:cxn modelId="{C014B96D-1A90-457F-B322-B5839055697C}" type="presParOf" srcId="{9F2E19C3-834B-40F2-BC0A-3D4169598251}" destId="{8B9FE8C8-45F9-4CC7-9AF7-BF68765E0544}" srcOrd="0" destOrd="0" presId="urn:microsoft.com/office/officeart/2008/layout/HalfCircleOrganizationChart"/>
    <dgm:cxn modelId="{A63C5AE3-7AA5-4847-9725-A77075918F89}" type="presParOf" srcId="{9F2E19C3-834B-40F2-BC0A-3D4169598251}" destId="{5A532A4E-E9FE-4227-AAEB-9928AAD2D4F2}" srcOrd="1" destOrd="0" presId="urn:microsoft.com/office/officeart/2008/layout/HalfCircleOrganizationChart"/>
    <dgm:cxn modelId="{F4067610-121C-4223-A6FE-CF9D30BBE853}" type="presParOf" srcId="{9F2E19C3-834B-40F2-BC0A-3D4169598251}" destId="{DD90FD1C-AC88-481B-B92F-3006318CEB5E}" srcOrd="2" destOrd="0" presId="urn:microsoft.com/office/officeart/2008/layout/HalfCircleOrganizationChart"/>
    <dgm:cxn modelId="{1097E452-B647-4DB2-972A-02ADF8352945}" type="presParOf" srcId="{9F2E19C3-834B-40F2-BC0A-3D4169598251}" destId="{705CA661-D647-4D5A-AF54-4659D13E9778}" srcOrd="3" destOrd="0" presId="urn:microsoft.com/office/officeart/2008/layout/HalfCircleOrganizationChart"/>
    <dgm:cxn modelId="{5765D0B3-1CBE-4688-82A0-A068EDB78029}" type="presParOf" srcId="{E18F7187-9201-4C55-BEEA-844C2E056F85}" destId="{66A865A9-99E5-488A-966A-BA27EA474D6F}" srcOrd="1" destOrd="0" presId="urn:microsoft.com/office/officeart/2008/layout/HalfCircleOrganizationChart"/>
    <dgm:cxn modelId="{4624D754-5532-4EAD-8904-5B564C352979}" type="presParOf" srcId="{E18F7187-9201-4C55-BEEA-844C2E056F85}" destId="{6681DCA3-76BD-4D17-A46F-57FDDF58F19D}" srcOrd="2" destOrd="0" presId="urn:microsoft.com/office/officeart/2008/layout/HalfCircleOrganizationChart"/>
    <dgm:cxn modelId="{F7F1B1F0-D651-4265-A5F7-D0257C37F328}" type="presParOf" srcId="{0EAF41B0-3E5A-47E2-94C8-96B16C2B1172}" destId="{9D466D25-F1D7-4D44-A4E2-BB9326E6A3D8}" srcOrd="2" destOrd="0" presId="urn:microsoft.com/office/officeart/2008/layout/HalfCircleOrganizationChart"/>
    <dgm:cxn modelId="{3EB8BFD1-1A2D-4EBE-9115-5A8452E111CF}" type="presParOf" srcId="{0EAF41B0-3E5A-47E2-94C8-96B16C2B1172}" destId="{0B438C5E-A29A-4624-943D-7BEF9A68E238}" srcOrd="3" destOrd="0" presId="urn:microsoft.com/office/officeart/2008/layout/HalfCircleOrganizationChart"/>
    <dgm:cxn modelId="{0E76CA59-E323-473D-8B7E-94DC581E2DFE}" type="presParOf" srcId="{0B438C5E-A29A-4624-943D-7BEF9A68E238}" destId="{D2C8F9FB-A19A-439D-891E-53422C6C993D}" srcOrd="0" destOrd="0" presId="urn:microsoft.com/office/officeart/2008/layout/HalfCircleOrganizationChart"/>
    <dgm:cxn modelId="{ACA7EF37-8338-4FC1-AD63-6664DF9EFDD4}" type="presParOf" srcId="{D2C8F9FB-A19A-439D-891E-53422C6C993D}" destId="{F662D932-F8A1-46CF-8F07-F6C2CE983D6C}" srcOrd="0" destOrd="0" presId="urn:microsoft.com/office/officeart/2008/layout/HalfCircleOrganizationChart"/>
    <dgm:cxn modelId="{444AC3C5-CBA0-4DD7-AE29-90F60EDD0F94}" type="presParOf" srcId="{D2C8F9FB-A19A-439D-891E-53422C6C993D}" destId="{8FE43333-2324-4781-987D-AA16F34B6BB7}" srcOrd="1" destOrd="0" presId="urn:microsoft.com/office/officeart/2008/layout/HalfCircleOrganizationChart"/>
    <dgm:cxn modelId="{C24879E6-05F4-4021-8F41-ED277BA143D0}" type="presParOf" srcId="{D2C8F9FB-A19A-439D-891E-53422C6C993D}" destId="{47E556A6-EC1C-4EB9-9C54-2023C32A701E}" srcOrd="2" destOrd="0" presId="urn:microsoft.com/office/officeart/2008/layout/HalfCircleOrganizationChart"/>
    <dgm:cxn modelId="{18BDA22B-3125-423A-B531-5AC288932A2C}" type="presParOf" srcId="{D2C8F9FB-A19A-439D-891E-53422C6C993D}" destId="{D01FA8A7-B52E-460A-A08C-5876B2914F2E}" srcOrd="3" destOrd="0" presId="urn:microsoft.com/office/officeart/2008/layout/HalfCircleOrganizationChart"/>
    <dgm:cxn modelId="{64C3139F-F6D3-48CA-902E-6A4AE10513F3}" type="presParOf" srcId="{0B438C5E-A29A-4624-943D-7BEF9A68E238}" destId="{CD7B15D6-A771-4BAB-8874-865748474ED4}" srcOrd="1" destOrd="0" presId="urn:microsoft.com/office/officeart/2008/layout/HalfCircleOrganizationChart"/>
    <dgm:cxn modelId="{190AC5D9-A429-436D-A007-9AAF8A9EA117}" type="presParOf" srcId="{0B438C5E-A29A-4624-943D-7BEF9A68E238}" destId="{2EE3CBAB-E99F-4BC6-A6A3-578C805DEC1E}" srcOrd="2" destOrd="0" presId="urn:microsoft.com/office/officeart/2008/layout/HalfCircleOrganizationChart"/>
    <dgm:cxn modelId="{CD78B986-9714-471A-AF9C-C049C2BCF03C}" type="presParOf" srcId="{0EAF41B0-3E5A-47E2-94C8-96B16C2B1172}" destId="{AF7994C1-D92E-4641-9D42-FD0F3EA04EA2}" srcOrd="4" destOrd="0" presId="urn:microsoft.com/office/officeart/2008/layout/HalfCircleOrganizationChart"/>
    <dgm:cxn modelId="{B0D9ED70-E3B2-4B08-B895-834679DAD2A0}" type="presParOf" srcId="{0EAF41B0-3E5A-47E2-94C8-96B16C2B1172}" destId="{167E5205-5FD0-4063-9F38-B426B217C7EC}" srcOrd="5" destOrd="0" presId="urn:microsoft.com/office/officeart/2008/layout/HalfCircleOrganizationChart"/>
    <dgm:cxn modelId="{1DB86C7F-2B78-4DDB-B49A-E4D1590D0132}" type="presParOf" srcId="{167E5205-5FD0-4063-9F38-B426B217C7EC}" destId="{3E1B5949-5980-4C84-941C-57BF43A01338}" srcOrd="0" destOrd="0" presId="urn:microsoft.com/office/officeart/2008/layout/HalfCircleOrganizationChart"/>
    <dgm:cxn modelId="{739939D1-3B06-436A-8142-5FC85FFEC7AC}" type="presParOf" srcId="{3E1B5949-5980-4C84-941C-57BF43A01338}" destId="{2E18CBC2-3940-4300-BF10-66B65CCEAE73}" srcOrd="0" destOrd="0" presId="urn:microsoft.com/office/officeart/2008/layout/HalfCircleOrganizationChart"/>
    <dgm:cxn modelId="{92F58FAA-F116-47E6-93D1-F367FFD01435}" type="presParOf" srcId="{3E1B5949-5980-4C84-941C-57BF43A01338}" destId="{710925F1-BE15-4808-8CF5-7ECE2F31E027}" srcOrd="1" destOrd="0" presId="urn:microsoft.com/office/officeart/2008/layout/HalfCircleOrganizationChart"/>
    <dgm:cxn modelId="{C5CEB149-96D0-4E72-89A0-056018E6A233}" type="presParOf" srcId="{3E1B5949-5980-4C84-941C-57BF43A01338}" destId="{EADA5977-2DF2-4027-A9D2-A7BB38C7E679}" srcOrd="2" destOrd="0" presId="urn:microsoft.com/office/officeart/2008/layout/HalfCircleOrganizationChart"/>
    <dgm:cxn modelId="{12616CB2-D47F-42F0-9A04-593CA306D15F}" type="presParOf" srcId="{3E1B5949-5980-4C84-941C-57BF43A01338}" destId="{9816B501-410E-4639-8BBF-F1F23673A7FE}" srcOrd="3" destOrd="0" presId="urn:microsoft.com/office/officeart/2008/layout/HalfCircleOrganizationChart"/>
    <dgm:cxn modelId="{1C7F7382-1E04-41E4-B929-7B29115F2DFD}" type="presParOf" srcId="{167E5205-5FD0-4063-9F38-B426B217C7EC}" destId="{E6DECE03-9400-4368-ACD9-AE72C9C7C16F}" srcOrd="1" destOrd="0" presId="urn:microsoft.com/office/officeart/2008/layout/HalfCircleOrganizationChart"/>
    <dgm:cxn modelId="{4310E844-FC3B-4EE5-A408-D50B62E0319D}" type="presParOf" srcId="{167E5205-5FD0-4063-9F38-B426B217C7EC}" destId="{873A6846-39EA-490D-9BDD-3784F421F367}" srcOrd="2" destOrd="0" presId="urn:microsoft.com/office/officeart/2008/layout/HalfCircleOrganizationChart"/>
    <dgm:cxn modelId="{8899F15F-759C-42E2-B05F-5F45FBABE4BC}" type="presParOf" srcId="{0EAF41B0-3E5A-47E2-94C8-96B16C2B1172}" destId="{4D86CBBD-BF32-49E5-97D0-2D8CE4BF4B08}" srcOrd="6" destOrd="0" presId="urn:microsoft.com/office/officeart/2008/layout/HalfCircleOrganizationChart"/>
    <dgm:cxn modelId="{11B0492C-07B9-4FE5-9AB7-8BC70F86DB9C}" type="presParOf" srcId="{0EAF41B0-3E5A-47E2-94C8-96B16C2B1172}" destId="{11F0E0C8-0BE7-4981-9763-E89C2CE1FDF7}" srcOrd="7" destOrd="0" presId="urn:microsoft.com/office/officeart/2008/layout/HalfCircleOrganizationChart"/>
    <dgm:cxn modelId="{6173EABD-494F-4E2D-9AF2-5257316CA4C7}" type="presParOf" srcId="{11F0E0C8-0BE7-4981-9763-E89C2CE1FDF7}" destId="{1790A5EB-84AE-4220-8BA2-891F5C94A13C}" srcOrd="0" destOrd="0" presId="urn:microsoft.com/office/officeart/2008/layout/HalfCircleOrganizationChart"/>
    <dgm:cxn modelId="{E92D6F4E-5546-46DF-B167-317893108ED9}" type="presParOf" srcId="{1790A5EB-84AE-4220-8BA2-891F5C94A13C}" destId="{7B18380A-A7E7-446B-9BE3-658ACEC4750C}" srcOrd="0" destOrd="0" presId="urn:microsoft.com/office/officeart/2008/layout/HalfCircleOrganizationChart"/>
    <dgm:cxn modelId="{4981E3D1-42FF-474B-A73D-9AA5C37FC664}" type="presParOf" srcId="{1790A5EB-84AE-4220-8BA2-891F5C94A13C}" destId="{A069453E-2F96-4EB7-B04C-1D8384A009BB}" srcOrd="1" destOrd="0" presId="urn:microsoft.com/office/officeart/2008/layout/HalfCircleOrganizationChart"/>
    <dgm:cxn modelId="{F3077380-FAF7-425A-8B15-7FE56644746A}" type="presParOf" srcId="{1790A5EB-84AE-4220-8BA2-891F5C94A13C}" destId="{16287D08-19DE-4AC5-90C2-DFDE100B5EB7}" srcOrd="2" destOrd="0" presId="urn:microsoft.com/office/officeart/2008/layout/HalfCircleOrganizationChart"/>
    <dgm:cxn modelId="{184270D0-6F9F-4C93-9826-BE62D381F739}" type="presParOf" srcId="{1790A5EB-84AE-4220-8BA2-891F5C94A13C}" destId="{7AA784AC-E528-4E54-BB4A-27D0E6F187DA}" srcOrd="3" destOrd="0" presId="urn:microsoft.com/office/officeart/2008/layout/HalfCircleOrganizationChart"/>
    <dgm:cxn modelId="{3505ADB2-2D03-4C4A-94BD-3F491D6213D2}" type="presParOf" srcId="{11F0E0C8-0BE7-4981-9763-E89C2CE1FDF7}" destId="{CDDE1817-1751-4374-9263-5405BC7B099C}" srcOrd="1" destOrd="0" presId="urn:microsoft.com/office/officeart/2008/layout/HalfCircleOrganizationChart"/>
    <dgm:cxn modelId="{084D1B8E-7085-4526-A6E2-DC3A54A54BD1}" type="presParOf" srcId="{11F0E0C8-0BE7-4981-9763-E89C2CE1FDF7}" destId="{9AC9DF36-E148-44D2-B55D-A5B4EA4298A8}" srcOrd="2" destOrd="0" presId="urn:microsoft.com/office/officeart/2008/layout/HalfCircleOrganizationChart"/>
    <dgm:cxn modelId="{22CAB042-0E9D-49EC-B0D6-D338FFACF017}" type="presParOf" srcId="{2DC5315D-6639-40A0-9C4D-8C0307B5AF7F}" destId="{9040F35B-3B58-431A-88D7-2EBB61E3385C}" srcOrd="2" destOrd="0" presId="urn:microsoft.com/office/officeart/2008/layout/HalfCircleOrganizationChart"/>
    <dgm:cxn modelId="{08C54DE6-8E56-4AF4-A7BF-8D95C316AAFA}" type="presParOf" srcId="{E9917B5B-2860-403E-9B45-903DDFC5A60E}" destId="{12887DE9-D9D6-4044-8F4B-583CFDCB58AC}" srcOrd="2" destOrd="0" presId="urn:microsoft.com/office/officeart/2008/layout/HalfCircleOrganizationChart"/>
    <dgm:cxn modelId="{B372584B-0863-4FF5-82EC-D9D0C52AB535}" type="presParOf" srcId="{E9917B5B-2860-403E-9B45-903DDFC5A60E}" destId="{C19D51F3-95F5-4884-8D9E-B3386DA039B2}" srcOrd="3" destOrd="0" presId="urn:microsoft.com/office/officeart/2008/layout/HalfCircleOrganizationChart"/>
    <dgm:cxn modelId="{1D082DD6-2A56-462F-8E87-C59B5103D4ED}" type="presParOf" srcId="{C19D51F3-95F5-4884-8D9E-B3386DA039B2}" destId="{0822D4A9-F8B4-4883-BEF5-BAE799D3B813}" srcOrd="0" destOrd="0" presId="urn:microsoft.com/office/officeart/2008/layout/HalfCircleOrganizationChart"/>
    <dgm:cxn modelId="{D45A22C5-236A-4EDE-A6F6-CB1B55FD4873}" type="presParOf" srcId="{0822D4A9-F8B4-4883-BEF5-BAE799D3B813}" destId="{35A437EE-66B3-4DE6-9308-6796D534C92C}" srcOrd="0" destOrd="0" presId="urn:microsoft.com/office/officeart/2008/layout/HalfCircleOrganizationChart"/>
    <dgm:cxn modelId="{0F51A9E0-CCC1-44E5-9A74-A399847F56EA}" type="presParOf" srcId="{0822D4A9-F8B4-4883-BEF5-BAE799D3B813}" destId="{1B5664B1-FB95-46B9-AE89-3BAFB28C50C2}" srcOrd="1" destOrd="0" presId="urn:microsoft.com/office/officeart/2008/layout/HalfCircleOrganizationChart"/>
    <dgm:cxn modelId="{D0FCEDEB-5F90-4ED0-9FF6-2220277E8A92}" type="presParOf" srcId="{0822D4A9-F8B4-4883-BEF5-BAE799D3B813}" destId="{9B67134F-E814-4305-8C9A-E388EA20DC27}" srcOrd="2" destOrd="0" presId="urn:microsoft.com/office/officeart/2008/layout/HalfCircleOrganizationChart"/>
    <dgm:cxn modelId="{DAB569AB-56E0-48DF-A136-01E61A2EFD20}" type="presParOf" srcId="{0822D4A9-F8B4-4883-BEF5-BAE799D3B813}" destId="{F1183A86-A26E-400B-916E-0EBC79C4D287}" srcOrd="3" destOrd="0" presId="urn:microsoft.com/office/officeart/2008/layout/HalfCircleOrganizationChart"/>
    <dgm:cxn modelId="{6C7FA532-2D8B-4107-8635-D05953325156}" type="presParOf" srcId="{C19D51F3-95F5-4884-8D9E-B3386DA039B2}" destId="{BB9939E7-0AC8-4C08-86DC-4C19BB7A3526}" srcOrd="1" destOrd="0" presId="urn:microsoft.com/office/officeart/2008/layout/HalfCircleOrganizationChart"/>
    <dgm:cxn modelId="{B69C4E55-C0CF-44B2-9E45-201383577DEF}" type="presParOf" srcId="{BB9939E7-0AC8-4C08-86DC-4C19BB7A3526}" destId="{BA027E95-8099-4DBE-B2A2-3E570553A3F1}" srcOrd="0" destOrd="0" presId="urn:microsoft.com/office/officeart/2008/layout/HalfCircleOrganizationChart"/>
    <dgm:cxn modelId="{501E2ED8-264D-4C3D-8C6E-E09099D42E5F}" type="presParOf" srcId="{BB9939E7-0AC8-4C08-86DC-4C19BB7A3526}" destId="{BDDC4149-95C8-47C7-8666-4C015B0B5B29}" srcOrd="1" destOrd="0" presId="urn:microsoft.com/office/officeart/2008/layout/HalfCircleOrganizationChart"/>
    <dgm:cxn modelId="{5135119A-8FCA-4A08-A3A9-5B2ADA1D2040}" type="presParOf" srcId="{BDDC4149-95C8-47C7-8666-4C015B0B5B29}" destId="{B5AC138A-D5ED-4E08-A93A-2633248A1F58}" srcOrd="0" destOrd="0" presId="urn:microsoft.com/office/officeart/2008/layout/HalfCircleOrganizationChart"/>
    <dgm:cxn modelId="{FDFFD025-A7A3-4CED-9788-8D2744749CCE}" type="presParOf" srcId="{B5AC138A-D5ED-4E08-A93A-2633248A1F58}" destId="{A46A88E2-2FBD-4B69-8F6C-795D65B9F8D8}" srcOrd="0" destOrd="0" presId="urn:microsoft.com/office/officeart/2008/layout/HalfCircleOrganizationChart"/>
    <dgm:cxn modelId="{1824F49D-7213-4657-8025-B92CC72168CD}" type="presParOf" srcId="{B5AC138A-D5ED-4E08-A93A-2633248A1F58}" destId="{45831B9D-AC37-4DEB-B382-3EE9D38D8BAB}" srcOrd="1" destOrd="0" presId="urn:microsoft.com/office/officeart/2008/layout/HalfCircleOrganizationChart"/>
    <dgm:cxn modelId="{4DFC85E5-BEA0-4C48-89B3-32319E6333BD}" type="presParOf" srcId="{B5AC138A-D5ED-4E08-A93A-2633248A1F58}" destId="{E587C40A-AF07-4E81-B1B0-643A4A38896F}" srcOrd="2" destOrd="0" presId="urn:microsoft.com/office/officeart/2008/layout/HalfCircleOrganizationChart"/>
    <dgm:cxn modelId="{D33CAFE6-DC3F-4A09-B8D6-2FFEFB9950FB}" type="presParOf" srcId="{B5AC138A-D5ED-4E08-A93A-2633248A1F58}" destId="{381B30B6-A7ED-47B8-AF49-C1DBEBBDF269}" srcOrd="3" destOrd="0" presId="urn:microsoft.com/office/officeart/2008/layout/HalfCircleOrganizationChart"/>
    <dgm:cxn modelId="{7CBEBD8B-4AB5-49B1-ADCE-0F47DDCE3C34}" type="presParOf" srcId="{BDDC4149-95C8-47C7-8666-4C015B0B5B29}" destId="{25FD4635-0F33-4F98-B13C-37F873885D5D}" srcOrd="1" destOrd="0" presId="urn:microsoft.com/office/officeart/2008/layout/HalfCircleOrganizationChart"/>
    <dgm:cxn modelId="{D5D55FD5-1DA0-42D4-B50A-2CA7F847CDA5}" type="presParOf" srcId="{25FD4635-0F33-4F98-B13C-37F873885D5D}" destId="{9775D25C-39C8-4093-B47E-9980B066257A}" srcOrd="0" destOrd="0" presId="urn:microsoft.com/office/officeart/2008/layout/HalfCircleOrganizationChart"/>
    <dgm:cxn modelId="{341E98C0-A029-48C7-B8EA-918DC8D9AADE}" type="presParOf" srcId="{25FD4635-0F33-4F98-B13C-37F873885D5D}" destId="{B418FCD0-4560-4936-B018-FC7B5F3B2589}" srcOrd="1" destOrd="0" presId="urn:microsoft.com/office/officeart/2008/layout/HalfCircleOrganizationChart"/>
    <dgm:cxn modelId="{6B15DEE0-3A97-4B02-8F60-100FCC59392A}" type="presParOf" srcId="{B418FCD0-4560-4936-B018-FC7B5F3B2589}" destId="{BB31A3F7-194A-4ADF-B0F5-0137ABA25210}" srcOrd="0" destOrd="0" presId="urn:microsoft.com/office/officeart/2008/layout/HalfCircleOrganizationChart"/>
    <dgm:cxn modelId="{BD10A46D-F87E-44F4-8BFE-3694904DBC00}" type="presParOf" srcId="{BB31A3F7-194A-4ADF-B0F5-0137ABA25210}" destId="{9DED4BEC-02E1-49C8-9B8A-6C58BCE3F5FA}" srcOrd="0" destOrd="0" presId="urn:microsoft.com/office/officeart/2008/layout/HalfCircleOrganizationChart"/>
    <dgm:cxn modelId="{A481C416-1F2D-420A-AB85-48FE08776590}" type="presParOf" srcId="{BB31A3F7-194A-4ADF-B0F5-0137ABA25210}" destId="{4409D209-D7F9-4A55-AA13-3A2D16248FF9}" srcOrd="1" destOrd="0" presId="urn:microsoft.com/office/officeart/2008/layout/HalfCircleOrganizationChart"/>
    <dgm:cxn modelId="{D0CA79BA-0B55-40CF-98F5-6D84AE0E1891}" type="presParOf" srcId="{BB31A3F7-194A-4ADF-B0F5-0137ABA25210}" destId="{9D57305C-3E72-4388-A0FF-9B70CD595599}" srcOrd="2" destOrd="0" presId="urn:microsoft.com/office/officeart/2008/layout/HalfCircleOrganizationChart"/>
    <dgm:cxn modelId="{A48464A0-C302-482F-A864-BFFEB3A191E9}" type="presParOf" srcId="{BB31A3F7-194A-4ADF-B0F5-0137ABA25210}" destId="{335DFAD4-FB4F-45C4-9ABA-BB1F87DB7E22}" srcOrd="3" destOrd="0" presId="urn:microsoft.com/office/officeart/2008/layout/HalfCircleOrganizationChart"/>
    <dgm:cxn modelId="{B26C7595-E28E-4A8B-8121-FA713598409C}" type="presParOf" srcId="{B418FCD0-4560-4936-B018-FC7B5F3B2589}" destId="{46724311-3349-44BE-BC5C-9D598B75C354}" srcOrd="1" destOrd="0" presId="urn:microsoft.com/office/officeart/2008/layout/HalfCircleOrganizationChart"/>
    <dgm:cxn modelId="{F10AFF58-E29F-483C-81E9-6A880E12A190}" type="presParOf" srcId="{B418FCD0-4560-4936-B018-FC7B5F3B2589}" destId="{8A69219B-D56E-43DA-AD31-1AC06F248C44}" srcOrd="2" destOrd="0" presId="urn:microsoft.com/office/officeart/2008/layout/HalfCircleOrganizationChart"/>
    <dgm:cxn modelId="{048C341D-5BB8-4CB4-AE22-776E7B288D74}" type="presParOf" srcId="{BDDC4149-95C8-47C7-8666-4C015B0B5B29}" destId="{96A47457-EFDE-48C3-98D9-A474E0359C3B}" srcOrd="2" destOrd="0" presId="urn:microsoft.com/office/officeart/2008/layout/HalfCircleOrganizationChart"/>
    <dgm:cxn modelId="{A283299F-4C32-476D-A8CF-9541DCD2EB13}" type="presParOf" srcId="{BB9939E7-0AC8-4C08-86DC-4C19BB7A3526}" destId="{F6454902-37C5-4977-A12F-81DB7191C6FD}" srcOrd="2" destOrd="0" presId="urn:microsoft.com/office/officeart/2008/layout/HalfCircleOrganizationChart"/>
    <dgm:cxn modelId="{0AB29A7B-EC4B-4396-93A8-F578C5CC55DB}" type="presParOf" srcId="{BB9939E7-0AC8-4C08-86DC-4C19BB7A3526}" destId="{454F2313-1366-46EC-BCF5-BD4E1EB52E36}" srcOrd="3" destOrd="0" presId="urn:microsoft.com/office/officeart/2008/layout/HalfCircleOrganizationChart"/>
    <dgm:cxn modelId="{11382809-9E4A-420A-87B7-E47775BF51AC}" type="presParOf" srcId="{454F2313-1366-46EC-BCF5-BD4E1EB52E36}" destId="{1292245B-4C63-4CD5-9560-96ADC7BF0DF6}" srcOrd="0" destOrd="0" presId="urn:microsoft.com/office/officeart/2008/layout/HalfCircleOrganizationChart"/>
    <dgm:cxn modelId="{4CA68B34-5795-4AC3-8F76-FEBA804A5643}" type="presParOf" srcId="{1292245B-4C63-4CD5-9560-96ADC7BF0DF6}" destId="{B791375B-FEE2-437A-A45D-FA1A069B9335}" srcOrd="0" destOrd="0" presId="urn:microsoft.com/office/officeart/2008/layout/HalfCircleOrganizationChart"/>
    <dgm:cxn modelId="{9931A150-66D8-408B-ABF1-F6DD55B83A72}" type="presParOf" srcId="{1292245B-4C63-4CD5-9560-96ADC7BF0DF6}" destId="{9F333A23-3FAF-4A13-94BA-45540CD837CA}" srcOrd="1" destOrd="0" presId="urn:microsoft.com/office/officeart/2008/layout/HalfCircleOrganizationChart"/>
    <dgm:cxn modelId="{E68CCEC6-EBC6-4491-98BA-071C041F616C}" type="presParOf" srcId="{1292245B-4C63-4CD5-9560-96ADC7BF0DF6}" destId="{5E1BCC11-5C10-4B8A-BC27-D5E60901A36B}" srcOrd="2" destOrd="0" presId="urn:microsoft.com/office/officeart/2008/layout/HalfCircleOrganizationChart"/>
    <dgm:cxn modelId="{4A6C19CB-B5ED-439C-B336-740446ABE75D}" type="presParOf" srcId="{1292245B-4C63-4CD5-9560-96ADC7BF0DF6}" destId="{34AE7C54-B98E-4567-9A72-9DADC69BF75B}" srcOrd="3" destOrd="0" presId="urn:microsoft.com/office/officeart/2008/layout/HalfCircleOrganizationChart"/>
    <dgm:cxn modelId="{C6E2CC21-417F-4A6A-BF52-E84352BD0A3F}" type="presParOf" srcId="{454F2313-1366-46EC-BCF5-BD4E1EB52E36}" destId="{A60E1303-68B2-4FCE-AF8B-7EE57CA13DA9}" srcOrd="1" destOrd="0" presId="urn:microsoft.com/office/officeart/2008/layout/HalfCircleOrganizationChart"/>
    <dgm:cxn modelId="{C23AD8E1-886A-46A5-979A-8EF84C1A5612}" type="presParOf" srcId="{A60E1303-68B2-4FCE-AF8B-7EE57CA13DA9}" destId="{589DFA4F-2C09-4644-92DE-A924EAB227F8}" srcOrd="0" destOrd="0" presId="urn:microsoft.com/office/officeart/2008/layout/HalfCircleOrganizationChart"/>
    <dgm:cxn modelId="{C6A6A0AC-0992-4724-A607-8875E755B863}" type="presParOf" srcId="{A60E1303-68B2-4FCE-AF8B-7EE57CA13DA9}" destId="{7D81F743-9002-4B6B-9F19-6100D83F695F}" srcOrd="1" destOrd="0" presId="urn:microsoft.com/office/officeart/2008/layout/HalfCircleOrganizationChart"/>
    <dgm:cxn modelId="{14BE9F20-EA97-4CB0-94FE-D1F345E28FDA}" type="presParOf" srcId="{7D81F743-9002-4B6B-9F19-6100D83F695F}" destId="{001AF019-FD69-4A36-8FB4-126777706C04}" srcOrd="0" destOrd="0" presId="urn:microsoft.com/office/officeart/2008/layout/HalfCircleOrganizationChart"/>
    <dgm:cxn modelId="{70D2093D-562B-4E7A-BF5A-A7BF81C75011}" type="presParOf" srcId="{001AF019-FD69-4A36-8FB4-126777706C04}" destId="{6B1DAAE5-372F-4F2E-A3AF-DA81DE2B7C6A}" srcOrd="0" destOrd="0" presId="urn:microsoft.com/office/officeart/2008/layout/HalfCircleOrganizationChart"/>
    <dgm:cxn modelId="{674BFE2A-252F-44AE-B239-8F69457A175C}" type="presParOf" srcId="{001AF019-FD69-4A36-8FB4-126777706C04}" destId="{F1D13619-CC74-45A4-B176-5BFCECDD87FA}" srcOrd="1" destOrd="0" presId="urn:microsoft.com/office/officeart/2008/layout/HalfCircleOrganizationChart"/>
    <dgm:cxn modelId="{9F60D1EC-24CB-459F-BB3A-DFD6DA865E6E}" type="presParOf" srcId="{001AF019-FD69-4A36-8FB4-126777706C04}" destId="{CD8CCC17-9650-4209-B74D-5623CBF7C4F2}" srcOrd="2" destOrd="0" presId="urn:microsoft.com/office/officeart/2008/layout/HalfCircleOrganizationChart"/>
    <dgm:cxn modelId="{2F08F096-44A4-4A87-98C8-95A7758FA932}" type="presParOf" srcId="{001AF019-FD69-4A36-8FB4-126777706C04}" destId="{33511060-9E1B-49DF-A35B-BB43C751E83F}" srcOrd="3" destOrd="0" presId="urn:microsoft.com/office/officeart/2008/layout/HalfCircleOrganizationChart"/>
    <dgm:cxn modelId="{2EDCB11E-9284-4089-ACC2-3FE902F5E970}" type="presParOf" srcId="{7D81F743-9002-4B6B-9F19-6100D83F695F}" destId="{BC5F1E37-04D6-4553-9B91-42140A9A888E}" srcOrd="1" destOrd="0" presId="urn:microsoft.com/office/officeart/2008/layout/HalfCircleOrganizationChart"/>
    <dgm:cxn modelId="{A7439E2A-8147-4B11-9945-5BDE2B347636}" type="presParOf" srcId="{7D81F743-9002-4B6B-9F19-6100D83F695F}" destId="{7D58DB14-CFCD-476D-9E6D-9CB5976A46F5}" srcOrd="2" destOrd="0" presId="urn:microsoft.com/office/officeart/2008/layout/HalfCircleOrganizationChart"/>
    <dgm:cxn modelId="{F5852188-64F4-4CEA-B5FA-22A40B11BB1E}" type="presParOf" srcId="{A60E1303-68B2-4FCE-AF8B-7EE57CA13DA9}" destId="{8E55DB31-B5AE-4A51-B432-169085C71CF7}" srcOrd="2" destOrd="0" presId="urn:microsoft.com/office/officeart/2008/layout/HalfCircleOrganizationChart"/>
    <dgm:cxn modelId="{D506086D-EDE7-4DC6-9D51-0E9542B91A4D}" type="presParOf" srcId="{A60E1303-68B2-4FCE-AF8B-7EE57CA13DA9}" destId="{19836CBB-1442-46CE-8D0F-00A7E987B367}" srcOrd="3" destOrd="0" presId="urn:microsoft.com/office/officeart/2008/layout/HalfCircleOrganizationChart"/>
    <dgm:cxn modelId="{0AD50B11-2065-40C7-9C84-4CE0941889A2}" type="presParOf" srcId="{19836CBB-1442-46CE-8D0F-00A7E987B367}" destId="{BD1D08B0-CD62-42FA-A954-A162B621EE0B}" srcOrd="0" destOrd="0" presId="urn:microsoft.com/office/officeart/2008/layout/HalfCircleOrganizationChart"/>
    <dgm:cxn modelId="{E7C1A83B-0169-489B-B1B4-C9F1AEBE48A4}" type="presParOf" srcId="{BD1D08B0-CD62-42FA-A954-A162B621EE0B}" destId="{EA648374-39CF-424F-B10A-0F78A206BD94}" srcOrd="0" destOrd="0" presId="urn:microsoft.com/office/officeart/2008/layout/HalfCircleOrganizationChart"/>
    <dgm:cxn modelId="{E9460B03-F1E8-4AF6-B153-33966915B211}" type="presParOf" srcId="{BD1D08B0-CD62-42FA-A954-A162B621EE0B}" destId="{4ADA45E6-4470-45D0-941E-8060299E1C55}" srcOrd="1" destOrd="0" presId="urn:microsoft.com/office/officeart/2008/layout/HalfCircleOrganizationChart"/>
    <dgm:cxn modelId="{1DD894A9-3AE7-49C9-8F84-2FA418685202}" type="presParOf" srcId="{BD1D08B0-CD62-42FA-A954-A162B621EE0B}" destId="{BA295988-C734-4A7D-B1D8-0ED65AEAED12}" srcOrd="2" destOrd="0" presId="urn:microsoft.com/office/officeart/2008/layout/HalfCircleOrganizationChart"/>
    <dgm:cxn modelId="{0252BB33-6295-4E8F-9F2C-8348BCC0F01B}" type="presParOf" srcId="{BD1D08B0-CD62-42FA-A954-A162B621EE0B}" destId="{07A34333-A317-4A72-8259-2F0E51483336}" srcOrd="3" destOrd="0" presId="urn:microsoft.com/office/officeart/2008/layout/HalfCircleOrganizationChart"/>
    <dgm:cxn modelId="{5F1EB6C4-E8A6-40A7-B788-B2E36E2161BE}" type="presParOf" srcId="{19836CBB-1442-46CE-8D0F-00A7E987B367}" destId="{AD59C5C1-AEDB-45B9-88A4-0722A93B25BD}" srcOrd="1" destOrd="0" presId="urn:microsoft.com/office/officeart/2008/layout/HalfCircleOrganizationChart"/>
    <dgm:cxn modelId="{94590ECC-3A1A-48C5-899D-699BCAAAB9B2}" type="presParOf" srcId="{19836CBB-1442-46CE-8D0F-00A7E987B367}" destId="{570DB574-4E4F-47BD-A656-F472701BDCC8}" srcOrd="2" destOrd="0" presId="urn:microsoft.com/office/officeart/2008/layout/HalfCircleOrganizationChart"/>
    <dgm:cxn modelId="{DC94B7CA-495A-4E80-95BB-AEC071E80BE9}" type="presParOf" srcId="{A60E1303-68B2-4FCE-AF8B-7EE57CA13DA9}" destId="{A225D87E-F9CE-4A2B-824C-C720C07B5B10}" srcOrd="4" destOrd="0" presId="urn:microsoft.com/office/officeart/2008/layout/HalfCircleOrganizationChart"/>
    <dgm:cxn modelId="{9BFF1C69-2395-4649-A6D0-C7F8DA7F1F16}" type="presParOf" srcId="{A60E1303-68B2-4FCE-AF8B-7EE57CA13DA9}" destId="{896E7C6F-22C9-4E14-BD68-1EF2290AC2ED}" srcOrd="5" destOrd="0" presId="urn:microsoft.com/office/officeart/2008/layout/HalfCircleOrganizationChart"/>
    <dgm:cxn modelId="{85412794-201F-41A3-9A90-5C054A40BF67}" type="presParOf" srcId="{896E7C6F-22C9-4E14-BD68-1EF2290AC2ED}" destId="{FF98F8CF-5A2C-48DB-9BEF-5A184FF6EE2F}" srcOrd="0" destOrd="0" presId="urn:microsoft.com/office/officeart/2008/layout/HalfCircleOrganizationChart"/>
    <dgm:cxn modelId="{E7686F72-32F2-46F7-AAD2-B0DD8BEADE35}" type="presParOf" srcId="{FF98F8CF-5A2C-48DB-9BEF-5A184FF6EE2F}" destId="{57419611-961B-4B9B-B649-DA839A44E51C}" srcOrd="0" destOrd="0" presId="urn:microsoft.com/office/officeart/2008/layout/HalfCircleOrganizationChart"/>
    <dgm:cxn modelId="{E9B83924-D94F-4A19-94F1-4764E7D7C042}" type="presParOf" srcId="{FF98F8CF-5A2C-48DB-9BEF-5A184FF6EE2F}" destId="{966E7A87-DDA7-4AB3-82F7-16BC07DEC460}" srcOrd="1" destOrd="0" presId="urn:microsoft.com/office/officeart/2008/layout/HalfCircleOrganizationChart"/>
    <dgm:cxn modelId="{B6E41B4B-8982-46FC-B334-C5D7CB0820A3}" type="presParOf" srcId="{FF98F8CF-5A2C-48DB-9BEF-5A184FF6EE2F}" destId="{9187EC64-4115-4B15-96D0-2594A1D082A0}" srcOrd="2" destOrd="0" presId="urn:microsoft.com/office/officeart/2008/layout/HalfCircleOrganizationChart"/>
    <dgm:cxn modelId="{55C488D3-4819-4B8B-A8B2-D6A049FF2243}" type="presParOf" srcId="{FF98F8CF-5A2C-48DB-9BEF-5A184FF6EE2F}" destId="{7A042778-249C-4F89-B100-54C6D21F77DC}" srcOrd="3" destOrd="0" presId="urn:microsoft.com/office/officeart/2008/layout/HalfCircleOrganizationChart"/>
    <dgm:cxn modelId="{5A1535F8-ACC0-42FB-B778-698E2D9EA2CA}" type="presParOf" srcId="{896E7C6F-22C9-4E14-BD68-1EF2290AC2ED}" destId="{F8B36F05-8F45-4635-8ED1-F6E15D191C2D}" srcOrd="1" destOrd="0" presId="urn:microsoft.com/office/officeart/2008/layout/HalfCircleOrganizationChart"/>
    <dgm:cxn modelId="{6789E47B-651A-4F96-B08C-C2CF9E4FFD9A}" type="presParOf" srcId="{896E7C6F-22C9-4E14-BD68-1EF2290AC2ED}" destId="{34843E87-D2D4-4970-A70A-70D720A47373}" srcOrd="2" destOrd="0" presId="urn:microsoft.com/office/officeart/2008/layout/HalfCircleOrganizationChart"/>
    <dgm:cxn modelId="{1A2AC3C8-436F-4D36-8907-B70B083B6CF8}" type="presParOf" srcId="{A60E1303-68B2-4FCE-AF8B-7EE57CA13DA9}" destId="{A3F4063E-0C1B-4E0E-9ED5-F8C975A27231}" srcOrd="6" destOrd="0" presId="urn:microsoft.com/office/officeart/2008/layout/HalfCircleOrganizationChart"/>
    <dgm:cxn modelId="{38AAAD50-565E-450D-9DA3-B7CC414D52CB}" type="presParOf" srcId="{A60E1303-68B2-4FCE-AF8B-7EE57CA13DA9}" destId="{BF9A768A-C11A-496C-90A7-E55D650BC61C}" srcOrd="7" destOrd="0" presId="urn:microsoft.com/office/officeart/2008/layout/HalfCircleOrganizationChart"/>
    <dgm:cxn modelId="{F5739BF6-4E80-4F8E-AB32-0B94EC9DB208}" type="presParOf" srcId="{BF9A768A-C11A-496C-90A7-E55D650BC61C}" destId="{760FA0A3-CF1E-4CAB-BDD7-B59E2F19F87B}" srcOrd="0" destOrd="0" presId="urn:microsoft.com/office/officeart/2008/layout/HalfCircleOrganizationChart"/>
    <dgm:cxn modelId="{2D511D05-BDCD-4FC9-B4EE-D9E099F4C441}" type="presParOf" srcId="{760FA0A3-CF1E-4CAB-BDD7-B59E2F19F87B}" destId="{64A99844-FAF0-4526-8C0D-1276BC687659}" srcOrd="0" destOrd="0" presId="urn:microsoft.com/office/officeart/2008/layout/HalfCircleOrganizationChart"/>
    <dgm:cxn modelId="{4F69530B-9B15-42CE-92AA-DFD237D321F7}" type="presParOf" srcId="{760FA0A3-CF1E-4CAB-BDD7-B59E2F19F87B}" destId="{6E7962F4-50DD-40AF-94B7-C2EE78F0BBFF}" srcOrd="1" destOrd="0" presId="urn:microsoft.com/office/officeart/2008/layout/HalfCircleOrganizationChart"/>
    <dgm:cxn modelId="{F85DD9D2-E679-4904-B85A-DA4DADDF6F6A}" type="presParOf" srcId="{760FA0A3-CF1E-4CAB-BDD7-B59E2F19F87B}" destId="{667E9049-D734-49C3-96EB-D871C37A1BEC}" srcOrd="2" destOrd="0" presId="urn:microsoft.com/office/officeart/2008/layout/HalfCircleOrganizationChart"/>
    <dgm:cxn modelId="{F09EE049-D88A-4725-A4DA-292B9A8F4FD3}" type="presParOf" srcId="{760FA0A3-CF1E-4CAB-BDD7-B59E2F19F87B}" destId="{BC1EDE51-CDB6-41B3-BF47-C0BF567C4406}" srcOrd="3" destOrd="0" presId="urn:microsoft.com/office/officeart/2008/layout/HalfCircleOrganizationChart"/>
    <dgm:cxn modelId="{5F954C4D-1309-4BE1-9ABB-A620A7040E59}" type="presParOf" srcId="{BF9A768A-C11A-496C-90A7-E55D650BC61C}" destId="{C6823C92-5C97-4F9D-AE09-3490C9911D31}" srcOrd="1" destOrd="0" presId="urn:microsoft.com/office/officeart/2008/layout/HalfCircleOrganizationChart"/>
    <dgm:cxn modelId="{9C0B99E8-CEFD-4487-B29D-EEE0B95BF59A}" type="presParOf" srcId="{BF9A768A-C11A-496C-90A7-E55D650BC61C}" destId="{3BCEF844-08F1-4056-917D-278585000F50}" srcOrd="2" destOrd="0" presId="urn:microsoft.com/office/officeart/2008/layout/HalfCircleOrganizationChart"/>
    <dgm:cxn modelId="{CC8EB1C7-9F56-4030-9FF4-88CDBCDF1251}" type="presParOf" srcId="{454F2313-1366-46EC-BCF5-BD4E1EB52E36}" destId="{7B966487-E24A-4650-8692-41F44081D2C3}" srcOrd="2" destOrd="0" presId="urn:microsoft.com/office/officeart/2008/layout/HalfCircleOrganizationChart"/>
    <dgm:cxn modelId="{503B981B-52FE-474B-A787-ED5D244D1F9A}" type="presParOf" srcId="{C19D51F3-95F5-4884-8D9E-B3386DA039B2}" destId="{D4D07E1E-D84E-4237-96D1-BCE011454D4C}" srcOrd="2" destOrd="0" presId="urn:microsoft.com/office/officeart/2008/layout/HalfCircleOrganizationChart"/>
    <dgm:cxn modelId="{8580962B-2024-4AC9-B4EB-3870FD6C5049}" type="presParOf" srcId="{8D43D7BE-7D6A-4D07-BA52-51055B2FA3F4}" destId="{8003EDFA-28B1-4A94-8AB7-E64E9CC7E2B2}" srcOrd="2" destOrd="0" presId="urn:microsoft.com/office/officeart/2008/layout/HalfCircleOrganizationChar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F986D50-7337-4C79-9C3D-A00C9A5861F1}" type="doc">
      <dgm:prSet loTypeId="urn:microsoft.com/office/officeart/2009/3/layout/HorizontalOrganizationChart" loCatId="hierarchy" qsTypeId="urn:microsoft.com/office/officeart/2005/8/quickstyle/simple3" qsCatId="simple" csTypeId="urn:microsoft.com/office/officeart/2005/8/colors/accent3_1" csCatId="accent3" phldr="1"/>
      <dgm:spPr/>
      <dgm:t>
        <a:bodyPr/>
        <a:lstStyle/>
        <a:p>
          <a:pPr rtl="1"/>
          <a:endParaRPr lang="ar-EG"/>
        </a:p>
      </dgm:t>
    </dgm:pt>
    <dgm:pt modelId="{972972FD-E0D6-45C2-9B12-1C4C823B28F6}">
      <dgm:prSet phldrT="[نص]" custT="1"/>
      <dgm:spPr/>
      <dgm:t>
        <a:bodyPr/>
        <a:lstStyle/>
        <a:p>
          <a:pPr rtl="1"/>
          <a:r>
            <a:rPr lang="ar-EG" sz="1800" dirty="0"/>
            <a:t>الأخطاء التي تصاحب العينات </a:t>
          </a:r>
        </a:p>
      </dgm:t>
    </dgm:pt>
    <dgm:pt modelId="{695263CD-B42A-4EAB-B5D3-BAD0F8F8F59C}" type="parTrans" cxnId="{FC7C0F77-71C3-4A5B-96B2-F378D35E4FCA}">
      <dgm:prSet/>
      <dgm:spPr/>
      <dgm:t>
        <a:bodyPr/>
        <a:lstStyle/>
        <a:p>
          <a:pPr rtl="1"/>
          <a:endParaRPr lang="ar-EG"/>
        </a:p>
      </dgm:t>
    </dgm:pt>
    <dgm:pt modelId="{81776FD1-DEB2-4712-A661-C39F51417356}" type="sibTrans" cxnId="{FC7C0F77-71C3-4A5B-96B2-F378D35E4FCA}">
      <dgm:prSet/>
      <dgm:spPr/>
      <dgm:t>
        <a:bodyPr/>
        <a:lstStyle/>
        <a:p>
          <a:pPr rtl="1"/>
          <a:endParaRPr lang="ar-EG"/>
        </a:p>
      </dgm:t>
    </dgm:pt>
    <dgm:pt modelId="{3FA52097-8871-441D-A4FC-9BA4EA8DEF26}" type="asst">
      <dgm:prSet phldrT="[نص]" custT="1"/>
      <dgm:spPr/>
      <dgm:t>
        <a:bodyPr/>
        <a:lstStyle/>
        <a:p>
          <a:pPr rtl="1"/>
          <a:r>
            <a:rPr lang="ar-EG" sz="1800" dirty="0"/>
            <a:t>أخطاء المعاينة </a:t>
          </a:r>
        </a:p>
      </dgm:t>
    </dgm:pt>
    <dgm:pt modelId="{DD09CE22-3BC0-4109-9294-86DED2115C23}" type="parTrans" cxnId="{34CD82E3-E930-4945-8E91-0AB862145182}">
      <dgm:prSet/>
      <dgm:spPr/>
      <dgm:t>
        <a:bodyPr/>
        <a:lstStyle/>
        <a:p>
          <a:pPr rtl="1"/>
          <a:endParaRPr lang="ar-EG"/>
        </a:p>
      </dgm:t>
    </dgm:pt>
    <dgm:pt modelId="{73512141-67E5-4DC7-B0F1-88216F82DF7C}" type="sibTrans" cxnId="{34CD82E3-E930-4945-8E91-0AB862145182}">
      <dgm:prSet/>
      <dgm:spPr/>
      <dgm:t>
        <a:bodyPr/>
        <a:lstStyle/>
        <a:p>
          <a:pPr rtl="1"/>
          <a:endParaRPr lang="ar-EG"/>
        </a:p>
      </dgm:t>
    </dgm:pt>
    <dgm:pt modelId="{08EEA181-3AE4-4485-92BA-A9B269D3EBF0}">
      <dgm:prSet phldrT="[نص]" custT="1"/>
      <dgm:spPr/>
      <dgm:t>
        <a:bodyPr/>
        <a:lstStyle/>
        <a:p>
          <a:pPr rtl="1"/>
          <a:r>
            <a:rPr lang="ar-EG" sz="1800" dirty="0"/>
            <a:t>أخطاء التغطية </a:t>
          </a:r>
        </a:p>
      </dgm:t>
    </dgm:pt>
    <dgm:pt modelId="{C38CB475-DD63-4F89-82FC-7AEB894E4C0F}" type="parTrans" cxnId="{BCA9300B-0982-410F-9A43-47325C238AA5}">
      <dgm:prSet/>
      <dgm:spPr/>
      <dgm:t>
        <a:bodyPr/>
        <a:lstStyle/>
        <a:p>
          <a:pPr rtl="1"/>
          <a:endParaRPr lang="ar-EG"/>
        </a:p>
      </dgm:t>
    </dgm:pt>
    <dgm:pt modelId="{69EABCAA-AA06-45B7-896E-0EAC25F33973}" type="sibTrans" cxnId="{BCA9300B-0982-410F-9A43-47325C238AA5}">
      <dgm:prSet/>
      <dgm:spPr/>
      <dgm:t>
        <a:bodyPr/>
        <a:lstStyle/>
        <a:p>
          <a:pPr rtl="1"/>
          <a:endParaRPr lang="ar-EG"/>
        </a:p>
      </dgm:t>
    </dgm:pt>
    <dgm:pt modelId="{34EEDFC5-52E9-46E8-8677-8B26D550E733}">
      <dgm:prSet phldrT="[نص]" custT="1"/>
      <dgm:spPr/>
      <dgm:t>
        <a:bodyPr/>
        <a:lstStyle/>
        <a:p>
          <a:pPr rtl="1"/>
          <a:r>
            <a:rPr lang="ar-EG" sz="1800" dirty="0"/>
            <a:t>أخطاء الاستجابة </a:t>
          </a:r>
        </a:p>
      </dgm:t>
    </dgm:pt>
    <dgm:pt modelId="{1876B946-D5B9-49A5-9683-EBC92E21593E}" type="parTrans" cxnId="{D2C82CFE-D875-4C0E-A1A0-8A4F57A53090}">
      <dgm:prSet/>
      <dgm:spPr/>
      <dgm:t>
        <a:bodyPr/>
        <a:lstStyle/>
        <a:p>
          <a:pPr rtl="1"/>
          <a:endParaRPr lang="ar-EG"/>
        </a:p>
      </dgm:t>
    </dgm:pt>
    <dgm:pt modelId="{F52779F8-827E-4691-812A-DA53BEA40194}" type="sibTrans" cxnId="{D2C82CFE-D875-4C0E-A1A0-8A4F57A53090}">
      <dgm:prSet/>
      <dgm:spPr/>
      <dgm:t>
        <a:bodyPr/>
        <a:lstStyle/>
        <a:p>
          <a:pPr rtl="1"/>
          <a:endParaRPr lang="ar-EG"/>
        </a:p>
      </dgm:t>
    </dgm:pt>
    <dgm:pt modelId="{4C043D49-256F-4F10-B1EF-4B1CABD85662}">
      <dgm:prSet phldrT="[نص]" custT="1"/>
      <dgm:spPr/>
      <dgm:t>
        <a:bodyPr/>
        <a:lstStyle/>
        <a:p>
          <a:pPr rtl="1"/>
          <a:r>
            <a:rPr lang="ar-EG" sz="1800" dirty="0"/>
            <a:t>أخطاء عدم الاستجابة </a:t>
          </a:r>
        </a:p>
      </dgm:t>
    </dgm:pt>
    <dgm:pt modelId="{7766B74C-D76C-4216-BAEA-FFD134A3DCF4}" type="parTrans" cxnId="{1542994B-70AE-4B90-BAA2-59F0F2F92DC2}">
      <dgm:prSet/>
      <dgm:spPr/>
      <dgm:t>
        <a:bodyPr/>
        <a:lstStyle/>
        <a:p>
          <a:pPr rtl="1"/>
          <a:endParaRPr lang="ar-EG"/>
        </a:p>
      </dgm:t>
    </dgm:pt>
    <dgm:pt modelId="{E8FEA843-11B8-49B6-8EB5-AE481D9A0E03}" type="sibTrans" cxnId="{1542994B-70AE-4B90-BAA2-59F0F2F92DC2}">
      <dgm:prSet/>
      <dgm:spPr/>
      <dgm:t>
        <a:bodyPr/>
        <a:lstStyle/>
        <a:p>
          <a:pPr rtl="1"/>
          <a:endParaRPr lang="ar-EG"/>
        </a:p>
      </dgm:t>
    </dgm:pt>
    <dgm:pt modelId="{3A73CA88-E7E5-41D7-B191-CEEAD19A607C}" type="asst">
      <dgm:prSet custT="1"/>
      <dgm:spPr/>
      <dgm:t>
        <a:bodyPr/>
        <a:lstStyle/>
        <a:p>
          <a:pPr rtl="1"/>
          <a:r>
            <a:rPr lang="ar-EG" sz="1800" dirty="0"/>
            <a:t>أخطاء غير المعاينة</a:t>
          </a:r>
        </a:p>
      </dgm:t>
    </dgm:pt>
    <dgm:pt modelId="{6C89EA05-3A02-40B0-A2FC-B1C400C065F7}" type="parTrans" cxnId="{0BC19197-B158-4B57-B317-34FC07FC4DC4}">
      <dgm:prSet/>
      <dgm:spPr/>
      <dgm:t>
        <a:bodyPr/>
        <a:lstStyle/>
        <a:p>
          <a:pPr rtl="1"/>
          <a:endParaRPr lang="ar-EG"/>
        </a:p>
      </dgm:t>
    </dgm:pt>
    <dgm:pt modelId="{4C5EAD97-8148-4E9D-BACF-906F283572D3}" type="sibTrans" cxnId="{0BC19197-B158-4B57-B317-34FC07FC4DC4}">
      <dgm:prSet/>
      <dgm:spPr/>
      <dgm:t>
        <a:bodyPr/>
        <a:lstStyle/>
        <a:p>
          <a:pPr rtl="1"/>
          <a:endParaRPr lang="ar-EG"/>
        </a:p>
      </dgm:t>
    </dgm:pt>
    <dgm:pt modelId="{EA9063BF-C385-4FCC-AA60-97DE9A6695B9}">
      <dgm:prSet custT="1"/>
      <dgm:spPr/>
      <dgm:t>
        <a:bodyPr/>
        <a:lstStyle/>
        <a:p>
          <a:pPr rtl="1"/>
          <a:r>
            <a:rPr lang="ar-EG" sz="1800" dirty="0"/>
            <a:t>أخطاء القياس </a:t>
          </a:r>
        </a:p>
      </dgm:t>
    </dgm:pt>
    <dgm:pt modelId="{1918D30F-1CBD-4398-A61B-39ED5FE41384}" type="parTrans" cxnId="{D5888670-277B-424C-9F1A-8ADD2EA12B69}">
      <dgm:prSet/>
      <dgm:spPr/>
      <dgm:t>
        <a:bodyPr/>
        <a:lstStyle/>
        <a:p>
          <a:pPr rtl="1"/>
          <a:endParaRPr lang="ar-EG"/>
        </a:p>
      </dgm:t>
    </dgm:pt>
    <dgm:pt modelId="{A6720681-30BC-415B-A391-439D873483EB}" type="sibTrans" cxnId="{D5888670-277B-424C-9F1A-8ADD2EA12B69}">
      <dgm:prSet/>
      <dgm:spPr/>
      <dgm:t>
        <a:bodyPr/>
        <a:lstStyle/>
        <a:p>
          <a:pPr rtl="1"/>
          <a:endParaRPr lang="ar-EG"/>
        </a:p>
      </dgm:t>
    </dgm:pt>
    <dgm:pt modelId="{74033BDD-6B81-44CF-9F00-1DE0691567E6}">
      <dgm:prSet custT="1"/>
      <dgm:spPr/>
      <dgm:t>
        <a:bodyPr/>
        <a:lstStyle/>
        <a:p>
          <a:pPr rtl="1"/>
          <a:r>
            <a:rPr lang="ar-EG" sz="1800" dirty="0"/>
            <a:t>أخطاء العمليات </a:t>
          </a:r>
        </a:p>
      </dgm:t>
    </dgm:pt>
    <dgm:pt modelId="{3DC8A990-2100-4984-917C-5DA254B0EBC1}" type="parTrans" cxnId="{1A485961-D9E0-4498-B579-0CCA0E9B3A1F}">
      <dgm:prSet/>
      <dgm:spPr/>
      <dgm:t>
        <a:bodyPr/>
        <a:lstStyle/>
        <a:p>
          <a:pPr rtl="1"/>
          <a:endParaRPr lang="ar-EG"/>
        </a:p>
      </dgm:t>
    </dgm:pt>
    <dgm:pt modelId="{AD03D433-4811-456C-8B2E-5272DE41B032}" type="sibTrans" cxnId="{1A485961-D9E0-4498-B579-0CCA0E9B3A1F}">
      <dgm:prSet/>
      <dgm:spPr/>
      <dgm:t>
        <a:bodyPr/>
        <a:lstStyle/>
        <a:p>
          <a:pPr rtl="1"/>
          <a:endParaRPr lang="ar-EG"/>
        </a:p>
      </dgm:t>
    </dgm:pt>
    <dgm:pt modelId="{318EA8E5-7C52-402F-A872-516F34387AC3}">
      <dgm:prSet custT="1"/>
      <dgm:spPr/>
      <dgm:t>
        <a:bodyPr/>
        <a:lstStyle/>
        <a:p>
          <a:pPr rtl="1"/>
          <a:r>
            <a:rPr lang="ar-EG" sz="1800" dirty="0"/>
            <a:t>أخطاء التحيز </a:t>
          </a:r>
        </a:p>
      </dgm:t>
    </dgm:pt>
    <dgm:pt modelId="{7878C27C-D4F2-4F36-B460-980A11B58CD3}" type="parTrans" cxnId="{4ADC433B-D4F5-432F-900C-036D125F3B20}">
      <dgm:prSet/>
      <dgm:spPr/>
      <dgm:t>
        <a:bodyPr/>
        <a:lstStyle/>
        <a:p>
          <a:pPr rtl="1"/>
          <a:endParaRPr lang="ar-EG"/>
        </a:p>
      </dgm:t>
    </dgm:pt>
    <dgm:pt modelId="{05A04821-BF87-4E46-8045-DBC82150A33D}" type="sibTrans" cxnId="{4ADC433B-D4F5-432F-900C-036D125F3B20}">
      <dgm:prSet/>
      <dgm:spPr/>
      <dgm:t>
        <a:bodyPr/>
        <a:lstStyle/>
        <a:p>
          <a:pPr rtl="1"/>
          <a:endParaRPr lang="ar-EG"/>
        </a:p>
      </dgm:t>
    </dgm:pt>
    <dgm:pt modelId="{6266DF53-2EB6-4848-A236-F62C23B8C986}">
      <dgm:prSet custT="1"/>
      <dgm:spPr/>
      <dgm:t>
        <a:bodyPr/>
        <a:lstStyle/>
        <a:p>
          <a:pPr rtl="1"/>
          <a:r>
            <a:rPr lang="ar-EG" sz="1800" dirty="0"/>
            <a:t>الأخطاء العشوائية</a:t>
          </a:r>
        </a:p>
      </dgm:t>
    </dgm:pt>
    <dgm:pt modelId="{FB98121A-AC47-4B84-BC4E-356C06A91A32}" type="parTrans" cxnId="{C05AA960-9278-4FEE-8298-C4C304072A61}">
      <dgm:prSet/>
      <dgm:spPr/>
      <dgm:t>
        <a:bodyPr/>
        <a:lstStyle/>
        <a:p>
          <a:pPr rtl="1"/>
          <a:endParaRPr lang="ar-EG"/>
        </a:p>
      </dgm:t>
    </dgm:pt>
    <dgm:pt modelId="{2013A66C-0166-4D41-B79E-8DAD0307E7FA}" type="sibTrans" cxnId="{C05AA960-9278-4FEE-8298-C4C304072A61}">
      <dgm:prSet/>
      <dgm:spPr/>
      <dgm:t>
        <a:bodyPr/>
        <a:lstStyle/>
        <a:p>
          <a:pPr rtl="1"/>
          <a:endParaRPr lang="ar-EG"/>
        </a:p>
      </dgm:t>
    </dgm:pt>
    <dgm:pt modelId="{88353401-40A8-4A34-8ABA-AEE573730DC2}" type="pres">
      <dgm:prSet presAssocID="{FF986D50-7337-4C79-9C3D-A00C9A5861F1}" presName="hierChild1" presStyleCnt="0">
        <dgm:presLayoutVars>
          <dgm:orgChart val="1"/>
          <dgm:chPref val="1"/>
          <dgm:dir val="rev"/>
          <dgm:animOne val="branch"/>
          <dgm:animLvl val="lvl"/>
          <dgm:resizeHandles/>
        </dgm:presLayoutVars>
      </dgm:prSet>
      <dgm:spPr/>
      <dgm:t>
        <a:bodyPr/>
        <a:lstStyle/>
        <a:p>
          <a:endParaRPr lang="en-US"/>
        </a:p>
      </dgm:t>
    </dgm:pt>
    <dgm:pt modelId="{06F4D726-A7D8-4913-AFAE-E2585C8F9FC1}" type="pres">
      <dgm:prSet presAssocID="{972972FD-E0D6-45C2-9B12-1C4C823B28F6}" presName="hierRoot1" presStyleCnt="0">
        <dgm:presLayoutVars>
          <dgm:hierBranch val="init"/>
        </dgm:presLayoutVars>
      </dgm:prSet>
      <dgm:spPr/>
    </dgm:pt>
    <dgm:pt modelId="{CE99FE7D-3462-4EF9-A368-8BFFDCD32753}" type="pres">
      <dgm:prSet presAssocID="{972972FD-E0D6-45C2-9B12-1C4C823B28F6}" presName="rootComposite1" presStyleCnt="0"/>
      <dgm:spPr/>
    </dgm:pt>
    <dgm:pt modelId="{984295DE-02AB-4CFD-B2D2-7390DB32B389}" type="pres">
      <dgm:prSet presAssocID="{972972FD-E0D6-45C2-9B12-1C4C823B28F6}" presName="rootText1" presStyleLbl="node0" presStyleIdx="0" presStyleCnt="1">
        <dgm:presLayoutVars>
          <dgm:chPref val="3"/>
        </dgm:presLayoutVars>
      </dgm:prSet>
      <dgm:spPr/>
      <dgm:t>
        <a:bodyPr/>
        <a:lstStyle/>
        <a:p>
          <a:endParaRPr lang="en-US"/>
        </a:p>
      </dgm:t>
    </dgm:pt>
    <dgm:pt modelId="{30F39803-98A6-4682-8D7B-F38FF0A41C35}" type="pres">
      <dgm:prSet presAssocID="{972972FD-E0D6-45C2-9B12-1C4C823B28F6}" presName="rootConnector1" presStyleLbl="node1" presStyleIdx="0" presStyleCnt="0"/>
      <dgm:spPr/>
      <dgm:t>
        <a:bodyPr/>
        <a:lstStyle/>
        <a:p>
          <a:endParaRPr lang="en-US"/>
        </a:p>
      </dgm:t>
    </dgm:pt>
    <dgm:pt modelId="{4E568CCE-B8A9-4BBE-AE85-3682FC4D3FE7}" type="pres">
      <dgm:prSet presAssocID="{972972FD-E0D6-45C2-9B12-1C4C823B28F6}" presName="hierChild2" presStyleCnt="0"/>
      <dgm:spPr/>
    </dgm:pt>
    <dgm:pt modelId="{95271BDB-B1D4-4B17-96C7-20B9D5CA12CB}" type="pres">
      <dgm:prSet presAssocID="{C38CB475-DD63-4F89-82FC-7AEB894E4C0F}" presName="Name66" presStyleLbl="parChTrans1D2" presStyleIdx="0" presStyleCnt="7"/>
      <dgm:spPr/>
      <dgm:t>
        <a:bodyPr/>
        <a:lstStyle/>
        <a:p>
          <a:endParaRPr lang="en-US"/>
        </a:p>
      </dgm:t>
    </dgm:pt>
    <dgm:pt modelId="{FCA597B3-894D-4919-8A57-7F855E0FD396}" type="pres">
      <dgm:prSet presAssocID="{08EEA181-3AE4-4485-92BA-A9B269D3EBF0}" presName="hierRoot2" presStyleCnt="0">
        <dgm:presLayoutVars>
          <dgm:hierBranch val="init"/>
        </dgm:presLayoutVars>
      </dgm:prSet>
      <dgm:spPr/>
    </dgm:pt>
    <dgm:pt modelId="{9CDD8223-85A5-4476-8227-EDD2049DA561}" type="pres">
      <dgm:prSet presAssocID="{08EEA181-3AE4-4485-92BA-A9B269D3EBF0}" presName="rootComposite" presStyleCnt="0"/>
      <dgm:spPr/>
    </dgm:pt>
    <dgm:pt modelId="{A031B182-AF1A-48AE-9ED8-FD8A97CA35D7}" type="pres">
      <dgm:prSet presAssocID="{08EEA181-3AE4-4485-92BA-A9B269D3EBF0}" presName="rootText" presStyleLbl="node2" presStyleIdx="0" presStyleCnt="5">
        <dgm:presLayoutVars>
          <dgm:chPref val="3"/>
        </dgm:presLayoutVars>
      </dgm:prSet>
      <dgm:spPr/>
      <dgm:t>
        <a:bodyPr/>
        <a:lstStyle/>
        <a:p>
          <a:endParaRPr lang="en-US"/>
        </a:p>
      </dgm:t>
    </dgm:pt>
    <dgm:pt modelId="{7B2D266C-049D-4E29-B612-DFAFBFD092A8}" type="pres">
      <dgm:prSet presAssocID="{08EEA181-3AE4-4485-92BA-A9B269D3EBF0}" presName="rootConnector" presStyleLbl="node2" presStyleIdx="0" presStyleCnt="5"/>
      <dgm:spPr/>
      <dgm:t>
        <a:bodyPr/>
        <a:lstStyle/>
        <a:p>
          <a:endParaRPr lang="en-US"/>
        </a:p>
      </dgm:t>
    </dgm:pt>
    <dgm:pt modelId="{8D1ACE4F-F746-4483-8B72-CA87519A8126}" type="pres">
      <dgm:prSet presAssocID="{08EEA181-3AE4-4485-92BA-A9B269D3EBF0}" presName="hierChild4" presStyleCnt="0"/>
      <dgm:spPr/>
    </dgm:pt>
    <dgm:pt modelId="{F1CA29A3-C4A2-4809-B2B8-A7BFAD51E094}" type="pres">
      <dgm:prSet presAssocID="{08EEA181-3AE4-4485-92BA-A9B269D3EBF0}" presName="hierChild5" presStyleCnt="0"/>
      <dgm:spPr/>
    </dgm:pt>
    <dgm:pt modelId="{860C2E13-3908-4BF2-A06B-19CD0C136061}" type="pres">
      <dgm:prSet presAssocID="{3DC8A990-2100-4984-917C-5DA254B0EBC1}" presName="Name66" presStyleLbl="parChTrans1D2" presStyleIdx="1" presStyleCnt="7"/>
      <dgm:spPr/>
      <dgm:t>
        <a:bodyPr/>
        <a:lstStyle/>
        <a:p>
          <a:endParaRPr lang="en-US"/>
        </a:p>
      </dgm:t>
    </dgm:pt>
    <dgm:pt modelId="{7B422670-22D1-40AF-8935-5BCE0D006101}" type="pres">
      <dgm:prSet presAssocID="{74033BDD-6B81-44CF-9F00-1DE0691567E6}" presName="hierRoot2" presStyleCnt="0">
        <dgm:presLayoutVars>
          <dgm:hierBranch val="init"/>
        </dgm:presLayoutVars>
      </dgm:prSet>
      <dgm:spPr/>
    </dgm:pt>
    <dgm:pt modelId="{43C9C2F0-55EF-483A-A616-C996636CAE58}" type="pres">
      <dgm:prSet presAssocID="{74033BDD-6B81-44CF-9F00-1DE0691567E6}" presName="rootComposite" presStyleCnt="0"/>
      <dgm:spPr/>
    </dgm:pt>
    <dgm:pt modelId="{38D29624-B17E-4B1C-9B58-67E106A8212D}" type="pres">
      <dgm:prSet presAssocID="{74033BDD-6B81-44CF-9F00-1DE0691567E6}" presName="rootText" presStyleLbl="node2" presStyleIdx="1" presStyleCnt="5">
        <dgm:presLayoutVars>
          <dgm:chPref val="3"/>
        </dgm:presLayoutVars>
      </dgm:prSet>
      <dgm:spPr/>
      <dgm:t>
        <a:bodyPr/>
        <a:lstStyle/>
        <a:p>
          <a:endParaRPr lang="en-US"/>
        </a:p>
      </dgm:t>
    </dgm:pt>
    <dgm:pt modelId="{D1E5A54A-2844-4A0D-B117-3D57164D0D8D}" type="pres">
      <dgm:prSet presAssocID="{74033BDD-6B81-44CF-9F00-1DE0691567E6}" presName="rootConnector" presStyleLbl="node2" presStyleIdx="1" presStyleCnt="5"/>
      <dgm:spPr/>
      <dgm:t>
        <a:bodyPr/>
        <a:lstStyle/>
        <a:p>
          <a:endParaRPr lang="en-US"/>
        </a:p>
      </dgm:t>
    </dgm:pt>
    <dgm:pt modelId="{6AB8704F-4D4C-4855-9D82-EEFF24B863E8}" type="pres">
      <dgm:prSet presAssocID="{74033BDD-6B81-44CF-9F00-1DE0691567E6}" presName="hierChild4" presStyleCnt="0"/>
      <dgm:spPr/>
    </dgm:pt>
    <dgm:pt modelId="{8A4AB253-3B57-42E8-899D-A216A686E669}" type="pres">
      <dgm:prSet presAssocID="{74033BDD-6B81-44CF-9F00-1DE0691567E6}" presName="hierChild5" presStyleCnt="0"/>
      <dgm:spPr/>
    </dgm:pt>
    <dgm:pt modelId="{07FDB34E-3BE7-4A7B-A6B5-5D69B8084FC1}" type="pres">
      <dgm:prSet presAssocID="{1918D30F-1CBD-4398-A61B-39ED5FE41384}" presName="Name66" presStyleLbl="parChTrans1D2" presStyleIdx="2" presStyleCnt="7"/>
      <dgm:spPr/>
      <dgm:t>
        <a:bodyPr/>
        <a:lstStyle/>
        <a:p>
          <a:endParaRPr lang="en-US"/>
        </a:p>
      </dgm:t>
    </dgm:pt>
    <dgm:pt modelId="{3985C0E4-7E0E-4A65-B2AD-B770A0EDFF8F}" type="pres">
      <dgm:prSet presAssocID="{EA9063BF-C385-4FCC-AA60-97DE9A6695B9}" presName="hierRoot2" presStyleCnt="0">
        <dgm:presLayoutVars>
          <dgm:hierBranch val="init"/>
        </dgm:presLayoutVars>
      </dgm:prSet>
      <dgm:spPr/>
    </dgm:pt>
    <dgm:pt modelId="{055C75BD-53C7-4FA3-A58B-C5D7E382478E}" type="pres">
      <dgm:prSet presAssocID="{EA9063BF-C385-4FCC-AA60-97DE9A6695B9}" presName="rootComposite" presStyleCnt="0"/>
      <dgm:spPr/>
    </dgm:pt>
    <dgm:pt modelId="{7B256EF4-D9A9-4071-9E74-18D972E56040}" type="pres">
      <dgm:prSet presAssocID="{EA9063BF-C385-4FCC-AA60-97DE9A6695B9}" presName="rootText" presStyleLbl="node2" presStyleIdx="2" presStyleCnt="5">
        <dgm:presLayoutVars>
          <dgm:chPref val="3"/>
        </dgm:presLayoutVars>
      </dgm:prSet>
      <dgm:spPr/>
      <dgm:t>
        <a:bodyPr/>
        <a:lstStyle/>
        <a:p>
          <a:endParaRPr lang="en-US"/>
        </a:p>
      </dgm:t>
    </dgm:pt>
    <dgm:pt modelId="{14FFCE5C-0C8F-4B69-9DBA-C63E995BB00C}" type="pres">
      <dgm:prSet presAssocID="{EA9063BF-C385-4FCC-AA60-97DE9A6695B9}" presName="rootConnector" presStyleLbl="node2" presStyleIdx="2" presStyleCnt="5"/>
      <dgm:spPr/>
      <dgm:t>
        <a:bodyPr/>
        <a:lstStyle/>
        <a:p>
          <a:endParaRPr lang="en-US"/>
        </a:p>
      </dgm:t>
    </dgm:pt>
    <dgm:pt modelId="{A83F24C4-2F25-462E-8DD8-E30C34EDB8D1}" type="pres">
      <dgm:prSet presAssocID="{EA9063BF-C385-4FCC-AA60-97DE9A6695B9}" presName="hierChild4" presStyleCnt="0"/>
      <dgm:spPr/>
    </dgm:pt>
    <dgm:pt modelId="{E0B5FA9D-763E-4846-B38A-8194E1A524CC}" type="pres">
      <dgm:prSet presAssocID="{EA9063BF-C385-4FCC-AA60-97DE9A6695B9}" presName="hierChild5" presStyleCnt="0"/>
      <dgm:spPr/>
    </dgm:pt>
    <dgm:pt modelId="{FE9C81A3-FBD3-477B-BF00-2485CE5FCA11}" type="pres">
      <dgm:prSet presAssocID="{1876B946-D5B9-49A5-9683-EBC92E21593E}" presName="Name66" presStyleLbl="parChTrans1D2" presStyleIdx="3" presStyleCnt="7"/>
      <dgm:spPr/>
      <dgm:t>
        <a:bodyPr/>
        <a:lstStyle/>
        <a:p>
          <a:endParaRPr lang="en-US"/>
        </a:p>
      </dgm:t>
    </dgm:pt>
    <dgm:pt modelId="{DAE98369-1703-4702-B04C-65E11D3B7ED3}" type="pres">
      <dgm:prSet presAssocID="{34EEDFC5-52E9-46E8-8677-8B26D550E733}" presName="hierRoot2" presStyleCnt="0">
        <dgm:presLayoutVars>
          <dgm:hierBranch val="init"/>
        </dgm:presLayoutVars>
      </dgm:prSet>
      <dgm:spPr/>
    </dgm:pt>
    <dgm:pt modelId="{7CF7D6D8-8B33-4145-B674-FE572F9D4DD4}" type="pres">
      <dgm:prSet presAssocID="{34EEDFC5-52E9-46E8-8677-8B26D550E733}" presName="rootComposite" presStyleCnt="0"/>
      <dgm:spPr/>
    </dgm:pt>
    <dgm:pt modelId="{EA36DE3E-9972-4B52-A127-D517A1C5D3E7}" type="pres">
      <dgm:prSet presAssocID="{34EEDFC5-52E9-46E8-8677-8B26D550E733}" presName="rootText" presStyleLbl="node2" presStyleIdx="3" presStyleCnt="5">
        <dgm:presLayoutVars>
          <dgm:chPref val="3"/>
        </dgm:presLayoutVars>
      </dgm:prSet>
      <dgm:spPr/>
      <dgm:t>
        <a:bodyPr/>
        <a:lstStyle/>
        <a:p>
          <a:endParaRPr lang="en-US"/>
        </a:p>
      </dgm:t>
    </dgm:pt>
    <dgm:pt modelId="{C1B2E858-9BAB-4669-A1B7-BEFE410186BE}" type="pres">
      <dgm:prSet presAssocID="{34EEDFC5-52E9-46E8-8677-8B26D550E733}" presName="rootConnector" presStyleLbl="node2" presStyleIdx="3" presStyleCnt="5"/>
      <dgm:spPr/>
      <dgm:t>
        <a:bodyPr/>
        <a:lstStyle/>
        <a:p>
          <a:endParaRPr lang="en-US"/>
        </a:p>
      </dgm:t>
    </dgm:pt>
    <dgm:pt modelId="{8E437889-C689-46AD-BE98-815CAF80F67F}" type="pres">
      <dgm:prSet presAssocID="{34EEDFC5-52E9-46E8-8677-8B26D550E733}" presName="hierChild4" presStyleCnt="0"/>
      <dgm:spPr/>
    </dgm:pt>
    <dgm:pt modelId="{3646F203-221D-4DB1-BB61-26FB6A41D6BB}" type="pres">
      <dgm:prSet presAssocID="{34EEDFC5-52E9-46E8-8677-8B26D550E733}" presName="hierChild5" presStyleCnt="0"/>
      <dgm:spPr/>
    </dgm:pt>
    <dgm:pt modelId="{4D725B4A-F653-44C3-A636-72F2E9D0983C}" type="pres">
      <dgm:prSet presAssocID="{7766B74C-D76C-4216-BAEA-FFD134A3DCF4}" presName="Name66" presStyleLbl="parChTrans1D2" presStyleIdx="4" presStyleCnt="7"/>
      <dgm:spPr/>
      <dgm:t>
        <a:bodyPr/>
        <a:lstStyle/>
        <a:p>
          <a:endParaRPr lang="en-US"/>
        </a:p>
      </dgm:t>
    </dgm:pt>
    <dgm:pt modelId="{92565895-F516-4086-ADA3-5F81D3789687}" type="pres">
      <dgm:prSet presAssocID="{4C043D49-256F-4F10-B1EF-4B1CABD85662}" presName="hierRoot2" presStyleCnt="0">
        <dgm:presLayoutVars>
          <dgm:hierBranch val="init"/>
        </dgm:presLayoutVars>
      </dgm:prSet>
      <dgm:spPr/>
    </dgm:pt>
    <dgm:pt modelId="{3B33F504-8808-4E94-9814-C0A60232F154}" type="pres">
      <dgm:prSet presAssocID="{4C043D49-256F-4F10-B1EF-4B1CABD85662}" presName="rootComposite" presStyleCnt="0"/>
      <dgm:spPr/>
    </dgm:pt>
    <dgm:pt modelId="{1909AA8D-816D-4EF0-9C74-762E41C47109}" type="pres">
      <dgm:prSet presAssocID="{4C043D49-256F-4F10-B1EF-4B1CABD85662}" presName="rootText" presStyleLbl="node2" presStyleIdx="4" presStyleCnt="5">
        <dgm:presLayoutVars>
          <dgm:chPref val="3"/>
        </dgm:presLayoutVars>
      </dgm:prSet>
      <dgm:spPr/>
      <dgm:t>
        <a:bodyPr/>
        <a:lstStyle/>
        <a:p>
          <a:endParaRPr lang="en-US"/>
        </a:p>
      </dgm:t>
    </dgm:pt>
    <dgm:pt modelId="{9F5D0C8A-A6AF-4144-9580-E3C84E0F185D}" type="pres">
      <dgm:prSet presAssocID="{4C043D49-256F-4F10-B1EF-4B1CABD85662}" presName="rootConnector" presStyleLbl="node2" presStyleIdx="4" presStyleCnt="5"/>
      <dgm:spPr/>
      <dgm:t>
        <a:bodyPr/>
        <a:lstStyle/>
        <a:p>
          <a:endParaRPr lang="en-US"/>
        </a:p>
      </dgm:t>
    </dgm:pt>
    <dgm:pt modelId="{AFF48B0D-4713-46E5-A00E-F6ED1E114C7A}" type="pres">
      <dgm:prSet presAssocID="{4C043D49-256F-4F10-B1EF-4B1CABD85662}" presName="hierChild4" presStyleCnt="0"/>
      <dgm:spPr/>
    </dgm:pt>
    <dgm:pt modelId="{E9E35DD5-F6B6-4DAA-838E-92342EEC795C}" type="pres">
      <dgm:prSet presAssocID="{4C043D49-256F-4F10-B1EF-4B1CABD85662}" presName="hierChild5" presStyleCnt="0"/>
      <dgm:spPr/>
    </dgm:pt>
    <dgm:pt modelId="{DAC898D8-9140-4033-A192-214A06D20C75}" type="pres">
      <dgm:prSet presAssocID="{972972FD-E0D6-45C2-9B12-1C4C823B28F6}" presName="hierChild3" presStyleCnt="0"/>
      <dgm:spPr/>
    </dgm:pt>
    <dgm:pt modelId="{97468C52-B191-41A3-881E-4EEBCD218633}" type="pres">
      <dgm:prSet presAssocID="{DD09CE22-3BC0-4109-9294-86DED2115C23}" presName="Name115" presStyleLbl="parChTrans1D2" presStyleIdx="5" presStyleCnt="7"/>
      <dgm:spPr/>
      <dgm:t>
        <a:bodyPr/>
        <a:lstStyle/>
        <a:p>
          <a:endParaRPr lang="en-US"/>
        </a:p>
      </dgm:t>
    </dgm:pt>
    <dgm:pt modelId="{0415906F-C357-45D5-9F4C-3409595E0F0E}" type="pres">
      <dgm:prSet presAssocID="{3FA52097-8871-441D-A4FC-9BA4EA8DEF26}" presName="hierRoot3" presStyleCnt="0">
        <dgm:presLayoutVars>
          <dgm:hierBranch val="init"/>
        </dgm:presLayoutVars>
      </dgm:prSet>
      <dgm:spPr/>
    </dgm:pt>
    <dgm:pt modelId="{B968503E-E1CF-4424-91CC-0BB264268D94}" type="pres">
      <dgm:prSet presAssocID="{3FA52097-8871-441D-A4FC-9BA4EA8DEF26}" presName="rootComposite3" presStyleCnt="0"/>
      <dgm:spPr/>
    </dgm:pt>
    <dgm:pt modelId="{076D88FB-0D6B-463D-A6B8-3FAA115C2843}" type="pres">
      <dgm:prSet presAssocID="{3FA52097-8871-441D-A4FC-9BA4EA8DEF26}" presName="rootText3" presStyleLbl="asst1" presStyleIdx="0" presStyleCnt="2" custLinFactY="-1040" custLinFactNeighborX="15728" custLinFactNeighborY="-100000">
        <dgm:presLayoutVars>
          <dgm:chPref val="3"/>
        </dgm:presLayoutVars>
      </dgm:prSet>
      <dgm:spPr/>
      <dgm:t>
        <a:bodyPr/>
        <a:lstStyle/>
        <a:p>
          <a:endParaRPr lang="en-US"/>
        </a:p>
      </dgm:t>
    </dgm:pt>
    <dgm:pt modelId="{1E9B443B-9135-4C00-A34F-3C029585942B}" type="pres">
      <dgm:prSet presAssocID="{3FA52097-8871-441D-A4FC-9BA4EA8DEF26}" presName="rootConnector3" presStyleLbl="asst1" presStyleIdx="0" presStyleCnt="2"/>
      <dgm:spPr/>
      <dgm:t>
        <a:bodyPr/>
        <a:lstStyle/>
        <a:p>
          <a:endParaRPr lang="en-US"/>
        </a:p>
      </dgm:t>
    </dgm:pt>
    <dgm:pt modelId="{72AE0D99-0B73-4B97-B3BA-A0AED8022145}" type="pres">
      <dgm:prSet presAssocID="{3FA52097-8871-441D-A4FC-9BA4EA8DEF26}" presName="hierChild6" presStyleCnt="0"/>
      <dgm:spPr/>
    </dgm:pt>
    <dgm:pt modelId="{D029C4A4-8FD6-46A3-ABA4-6A27849F2D89}" type="pres">
      <dgm:prSet presAssocID="{7878C27C-D4F2-4F36-B460-980A11B58CD3}" presName="Name66" presStyleLbl="parChTrans1D3" presStyleIdx="0" presStyleCnt="2"/>
      <dgm:spPr/>
      <dgm:t>
        <a:bodyPr/>
        <a:lstStyle/>
        <a:p>
          <a:endParaRPr lang="en-US"/>
        </a:p>
      </dgm:t>
    </dgm:pt>
    <dgm:pt modelId="{B19AED51-5107-4794-815B-3F796932C723}" type="pres">
      <dgm:prSet presAssocID="{318EA8E5-7C52-402F-A872-516F34387AC3}" presName="hierRoot2" presStyleCnt="0">
        <dgm:presLayoutVars>
          <dgm:hierBranch val="init"/>
        </dgm:presLayoutVars>
      </dgm:prSet>
      <dgm:spPr/>
    </dgm:pt>
    <dgm:pt modelId="{AADC9A8D-C7C3-439D-BCDB-23913AE26FDB}" type="pres">
      <dgm:prSet presAssocID="{318EA8E5-7C52-402F-A872-516F34387AC3}" presName="rootComposite" presStyleCnt="0"/>
      <dgm:spPr/>
    </dgm:pt>
    <dgm:pt modelId="{337F1642-6EFE-4BB0-88B5-7318AF0456BC}" type="pres">
      <dgm:prSet presAssocID="{318EA8E5-7C52-402F-A872-516F34387AC3}" presName="rootText" presStyleLbl="node3" presStyleIdx="0" presStyleCnt="2" custLinFactY="-24648" custLinFactNeighborX="10121" custLinFactNeighborY="-100000">
        <dgm:presLayoutVars>
          <dgm:chPref val="3"/>
        </dgm:presLayoutVars>
      </dgm:prSet>
      <dgm:spPr/>
      <dgm:t>
        <a:bodyPr/>
        <a:lstStyle/>
        <a:p>
          <a:endParaRPr lang="en-US"/>
        </a:p>
      </dgm:t>
    </dgm:pt>
    <dgm:pt modelId="{75373183-B734-49A9-979B-2FDC38151226}" type="pres">
      <dgm:prSet presAssocID="{318EA8E5-7C52-402F-A872-516F34387AC3}" presName="rootConnector" presStyleLbl="node3" presStyleIdx="0" presStyleCnt="2"/>
      <dgm:spPr/>
      <dgm:t>
        <a:bodyPr/>
        <a:lstStyle/>
        <a:p>
          <a:endParaRPr lang="en-US"/>
        </a:p>
      </dgm:t>
    </dgm:pt>
    <dgm:pt modelId="{02DC2DDA-7B98-429B-81A1-F097214A528E}" type="pres">
      <dgm:prSet presAssocID="{318EA8E5-7C52-402F-A872-516F34387AC3}" presName="hierChild4" presStyleCnt="0"/>
      <dgm:spPr/>
    </dgm:pt>
    <dgm:pt modelId="{334779C8-D86B-4A21-A45F-6EA9AC65FCC6}" type="pres">
      <dgm:prSet presAssocID="{318EA8E5-7C52-402F-A872-516F34387AC3}" presName="hierChild5" presStyleCnt="0"/>
      <dgm:spPr/>
    </dgm:pt>
    <dgm:pt modelId="{3FCE982C-938B-4D2D-AE2B-F2F6B81CBCDF}" type="pres">
      <dgm:prSet presAssocID="{FB98121A-AC47-4B84-BC4E-356C06A91A32}" presName="Name66" presStyleLbl="parChTrans1D3" presStyleIdx="1" presStyleCnt="2"/>
      <dgm:spPr/>
      <dgm:t>
        <a:bodyPr/>
        <a:lstStyle/>
        <a:p>
          <a:endParaRPr lang="en-US"/>
        </a:p>
      </dgm:t>
    </dgm:pt>
    <dgm:pt modelId="{46A22C9E-AFC1-414D-BA6F-8839BA06A787}" type="pres">
      <dgm:prSet presAssocID="{6266DF53-2EB6-4848-A236-F62C23B8C986}" presName="hierRoot2" presStyleCnt="0">
        <dgm:presLayoutVars>
          <dgm:hierBranch val="init"/>
        </dgm:presLayoutVars>
      </dgm:prSet>
      <dgm:spPr/>
    </dgm:pt>
    <dgm:pt modelId="{1627EDC6-81D7-49BC-86B3-334C0F2ABB04}" type="pres">
      <dgm:prSet presAssocID="{6266DF53-2EB6-4848-A236-F62C23B8C986}" presName="rootComposite" presStyleCnt="0"/>
      <dgm:spPr/>
    </dgm:pt>
    <dgm:pt modelId="{D8A2A64B-67E0-405F-B4A7-71125DFBE520}" type="pres">
      <dgm:prSet presAssocID="{6266DF53-2EB6-4848-A236-F62C23B8C986}" presName="rootText" presStyleLbl="node3" presStyleIdx="1" presStyleCnt="2" custLinFactNeighborX="10121" custLinFactNeighborY="-73664">
        <dgm:presLayoutVars>
          <dgm:chPref val="3"/>
        </dgm:presLayoutVars>
      </dgm:prSet>
      <dgm:spPr/>
      <dgm:t>
        <a:bodyPr/>
        <a:lstStyle/>
        <a:p>
          <a:endParaRPr lang="en-US"/>
        </a:p>
      </dgm:t>
    </dgm:pt>
    <dgm:pt modelId="{271BE92D-1863-4B22-A8AB-C5863DF126AC}" type="pres">
      <dgm:prSet presAssocID="{6266DF53-2EB6-4848-A236-F62C23B8C986}" presName="rootConnector" presStyleLbl="node3" presStyleIdx="1" presStyleCnt="2"/>
      <dgm:spPr/>
      <dgm:t>
        <a:bodyPr/>
        <a:lstStyle/>
        <a:p>
          <a:endParaRPr lang="en-US"/>
        </a:p>
      </dgm:t>
    </dgm:pt>
    <dgm:pt modelId="{569183E2-C56A-4953-8C09-429C8112898C}" type="pres">
      <dgm:prSet presAssocID="{6266DF53-2EB6-4848-A236-F62C23B8C986}" presName="hierChild4" presStyleCnt="0"/>
      <dgm:spPr/>
    </dgm:pt>
    <dgm:pt modelId="{D81E7EA2-ABF7-446D-9480-336AD948ED3F}" type="pres">
      <dgm:prSet presAssocID="{6266DF53-2EB6-4848-A236-F62C23B8C986}" presName="hierChild5" presStyleCnt="0"/>
      <dgm:spPr/>
    </dgm:pt>
    <dgm:pt modelId="{65A0FDAF-F671-41EE-A5EF-4EF49A34EA79}" type="pres">
      <dgm:prSet presAssocID="{3FA52097-8871-441D-A4FC-9BA4EA8DEF26}" presName="hierChild7" presStyleCnt="0"/>
      <dgm:spPr/>
    </dgm:pt>
    <dgm:pt modelId="{6151501A-BDCC-44E6-8BA1-87484ECFD1BE}" type="pres">
      <dgm:prSet presAssocID="{6C89EA05-3A02-40B0-A2FC-B1C400C065F7}" presName="Name115" presStyleLbl="parChTrans1D2" presStyleIdx="6" presStyleCnt="7"/>
      <dgm:spPr/>
      <dgm:t>
        <a:bodyPr/>
        <a:lstStyle/>
        <a:p>
          <a:endParaRPr lang="en-US"/>
        </a:p>
      </dgm:t>
    </dgm:pt>
    <dgm:pt modelId="{5D8D1075-78CB-4D51-839B-246DBA55FEF8}" type="pres">
      <dgm:prSet presAssocID="{3A73CA88-E7E5-41D7-B191-CEEAD19A607C}" presName="hierRoot3" presStyleCnt="0">
        <dgm:presLayoutVars>
          <dgm:hierBranch val="init"/>
        </dgm:presLayoutVars>
      </dgm:prSet>
      <dgm:spPr/>
    </dgm:pt>
    <dgm:pt modelId="{2BA07CEB-6502-444E-8C4C-B44AEA45AB8D}" type="pres">
      <dgm:prSet presAssocID="{3A73CA88-E7E5-41D7-B191-CEEAD19A607C}" presName="rootComposite3" presStyleCnt="0"/>
      <dgm:spPr/>
    </dgm:pt>
    <dgm:pt modelId="{AA28CB2E-FB3B-495E-88F2-83DD0D84C286}" type="pres">
      <dgm:prSet presAssocID="{3A73CA88-E7E5-41D7-B191-CEEAD19A607C}" presName="rootText3" presStyleLbl="asst1" presStyleIdx="1" presStyleCnt="2" custLinFactNeighborX="14278" custLinFactNeighborY="96751">
        <dgm:presLayoutVars>
          <dgm:chPref val="3"/>
        </dgm:presLayoutVars>
      </dgm:prSet>
      <dgm:spPr/>
      <dgm:t>
        <a:bodyPr/>
        <a:lstStyle/>
        <a:p>
          <a:endParaRPr lang="en-US"/>
        </a:p>
      </dgm:t>
    </dgm:pt>
    <dgm:pt modelId="{8BFD980D-BACA-4C82-BC95-9102C88ED185}" type="pres">
      <dgm:prSet presAssocID="{3A73CA88-E7E5-41D7-B191-CEEAD19A607C}" presName="rootConnector3" presStyleLbl="asst1" presStyleIdx="1" presStyleCnt="2"/>
      <dgm:spPr/>
      <dgm:t>
        <a:bodyPr/>
        <a:lstStyle/>
        <a:p>
          <a:endParaRPr lang="en-US"/>
        </a:p>
      </dgm:t>
    </dgm:pt>
    <dgm:pt modelId="{09AC2A2F-EFB5-4D6D-B782-39A409D7A77B}" type="pres">
      <dgm:prSet presAssocID="{3A73CA88-E7E5-41D7-B191-CEEAD19A607C}" presName="hierChild6" presStyleCnt="0"/>
      <dgm:spPr/>
    </dgm:pt>
    <dgm:pt modelId="{F109BBBF-5DB7-46FA-BFB9-7FB6426C8352}" type="pres">
      <dgm:prSet presAssocID="{3A73CA88-E7E5-41D7-B191-CEEAD19A607C}" presName="hierChild7" presStyleCnt="0"/>
      <dgm:spPr/>
    </dgm:pt>
  </dgm:ptLst>
  <dgm:cxnLst>
    <dgm:cxn modelId="{D2C82CFE-D875-4C0E-A1A0-8A4F57A53090}" srcId="{972972FD-E0D6-45C2-9B12-1C4C823B28F6}" destId="{34EEDFC5-52E9-46E8-8677-8B26D550E733}" srcOrd="5" destOrd="0" parTransId="{1876B946-D5B9-49A5-9683-EBC92E21593E}" sibTransId="{F52779F8-827E-4691-812A-DA53BEA40194}"/>
    <dgm:cxn modelId="{D4285A76-2A27-47B6-B5F5-EBE36A1EC220}" type="presOf" srcId="{7766B74C-D76C-4216-BAEA-FFD134A3DCF4}" destId="{4D725B4A-F653-44C3-A636-72F2E9D0983C}" srcOrd="0" destOrd="0" presId="urn:microsoft.com/office/officeart/2009/3/layout/HorizontalOrganizationChart"/>
    <dgm:cxn modelId="{1A485961-D9E0-4498-B579-0CCA0E9B3A1F}" srcId="{972972FD-E0D6-45C2-9B12-1C4C823B28F6}" destId="{74033BDD-6B81-44CF-9F00-1DE0691567E6}" srcOrd="3" destOrd="0" parTransId="{3DC8A990-2100-4984-917C-5DA254B0EBC1}" sibTransId="{AD03D433-4811-456C-8B2E-5272DE41B032}"/>
    <dgm:cxn modelId="{D3578FE2-A1AF-40D9-9385-A6EFEBD78F61}" type="presOf" srcId="{972972FD-E0D6-45C2-9B12-1C4C823B28F6}" destId="{30F39803-98A6-4682-8D7B-F38FF0A41C35}" srcOrd="1" destOrd="0" presId="urn:microsoft.com/office/officeart/2009/3/layout/HorizontalOrganizationChart"/>
    <dgm:cxn modelId="{F43D9B8C-4737-49FA-98FB-4B7830229F20}" type="presOf" srcId="{6C89EA05-3A02-40B0-A2FC-B1C400C065F7}" destId="{6151501A-BDCC-44E6-8BA1-87484ECFD1BE}" srcOrd="0" destOrd="0" presId="urn:microsoft.com/office/officeart/2009/3/layout/HorizontalOrganizationChart"/>
    <dgm:cxn modelId="{0BC19197-B158-4B57-B317-34FC07FC4DC4}" srcId="{972972FD-E0D6-45C2-9B12-1C4C823B28F6}" destId="{3A73CA88-E7E5-41D7-B191-CEEAD19A607C}" srcOrd="1" destOrd="0" parTransId="{6C89EA05-3A02-40B0-A2FC-B1C400C065F7}" sibTransId="{4C5EAD97-8148-4E9D-BACF-906F283572D3}"/>
    <dgm:cxn modelId="{55051A18-1761-4321-9C4D-8223C058B69D}" type="presOf" srcId="{3A73CA88-E7E5-41D7-B191-CEEAD19A607C}" destId="{AA28CB2E-FB3B-495E-88F2-83DD0D84C286}" srcOrd="0" destOrd="0" presId="urn:microsoft.com/office/officeart/2009/3/layout/HorizontalOrganizationChart"/>
    <dgm:cxn modelId="{ED66FAC1-1DFD-4F04-AFD9-8EB402E13A87}" type="presOf" srcId="{C38CB475-DD63-4F89-82FC-7AEB894E4C0F}" destId="{95271BDB-B1D4-4B17-96C7-20B9D5CA12CB}" srcOrd="0" destOrd="0" presId="urn:microsoft.com/office/officeart/2009/3/layout/HorizontalOrganizationChart"/>
    <dgm:cxn modelId="{4ADC433B-D4F5-432F-900C-036D125F3B20}" srcId="{3FA52097-8871-441D-A4FC-9BA4EA8DEF26}" destId="{318EA8E5-7C52-402F-A872-516F34387AC3}" srcOrd="0" destOrd="0" parTransId="{7878C27C-D4F2-4F36-B460-980A11B58CD3}" sibTransId="{05A04821-BF87-4E46-8045-DBC82150A33D}"/>
    <dgm:cxn modelId="{D34DBBAC-CFCE-4BC4-9EE7-17EFFA1823A9}" type="presOf" srcId="{FB98121A-AC47-4B84-BC4E-356C06A91A32}" destId="{3FCE982C-938B-4D2D-AE2B-F2F6B81CBCDF}" srcOrd="0" destOrd="0" presId="urn:microsoft.com/office/officeart/2009/3/layout/HorizontalOrganizationChart"/>
    <dgm:cxn modelId="{4E721AF3-3DCF-402D-B8AD-3DEB8346263B}" type="presOf" srcId="{4C043D49-256F-4F10-B1EF-4B1CABD85662}" destId="{1909AA8D-816D-4EF0-9C74-762E41C47109}" srcOrd="0" destOrd="0" presId="urn:microsoft.com/office/officeart/2009/3/layout/HorizontalOrganizationChart"/>
    <dgm:cxn modelId="{8477BD1E-0496-4BC9-B67F-F0B23EF18C4B}" type="presOf" srcId="{3FA52097-8871-441D-A4FC-9BA4EA8DEF26}" destId="{076D88FB-0D6B-463D-A6B8-3FAA115C2843}" srcOrd="0" destOrd="0" presId="urn:microsoft.com/office/officeart/2009/3/layout/HorizontalOrganizationChart"/>
    <dgm:cxn modelId="{5B696D65-3AC9-48B0-8D30-6BFE2113A974}" type="presOf" srcId="{6266DF53-2EB6-4848-A236-F62C23B8C986}" destId="{D8A2A64B-67E0-405F-B4A7-71125DFBE520}" srcOrd="0" destOrd="0" presId="urn:microsoft.com/office/officeart/2009/3/layout/HorizontalOrganizationChart"/>
    <dgm:cxn modelId="{BCA9300B-0982-410F-9A43-47325C238AA5}" srcId="{972972FD-E0D6-45C2-9B12-1C4C823B28F6}" destId="{08EEA181-3AE4-4485-92BA-A9B269D3EBF0}" srcOrd="2" destOrd="0" parTransId="{C38CB475-DD63-4F89-82FC-7AEB894E4C0F}" sibTransId="{69EABCAA-AA06-45B7-896E-0EAC25F33973}"/>
    <dgm:cxn modelId="{572BBAD8-84B9-4E45-B1E9-6B1FA6B525CB}" type="presOf" srcId="{318EA8E5-7C52-402F-A872-516F34387AC3}" destId="{337F1642-6EFE-4BB0-88B5-7318AF0456BC}" srcOrd="0" destOrd="0" presId="urn:microsoft.com/office/officeart/2009/3/layout/HorizontalOrganizationChart"/>
    <dgm:cxn modelId="{F553E58F-0F1C-4BF6-A8C6-0FDDD425868C}" type="presOf" srcId="{6266DF53-2EB6-4848-A236-F62C23B8C986}" destId="{271BE92D-1863-4B22-A8AB-C5863DF126AC}" srcOrd="1" destOrd="0" presId="urn:microsoft.com/office/officeart/2009/3/layout/HorizontalOrganizationChart"/>
    <dgm:cxn modelId="{F2EE23CB-0D45-4773-9E20-5B5D00202A52}" type="presOf" srcId="{3A73CA88-E7E5-41D7-B191-CEEAD19A607C}" destId="{8BFD980D-BACA-4C82-BC95-9102C88ED185}" srcOrd="1" destOrd="0" presId="urn:microsoft.com/office/officeart/2009/3/layout/HorizontalOrganizationChart"/>
    <dgm:cxn modelId="{EDDDB226-C43A-494B-A931-CA8756A5E8DE}" type="presOf" srcId="{08EEA181-3AE4-4485-92BA-A9B269D3EBF0}" destId="{7B2D266C-049D-4E29-B612-DFAFBFD092A8}" srcOrd="1" destOrd="0" presId="urn:microsoft.com/office/officeart/2009/3/layout/HorizontalOrganizationChart"/>
    <dgm:cxn modelId="{6F22DE52-B3C6-4FD1-A08F-CC0275202848}" type="presOf" srcId="{FF986D50-7337-4C79-9C3D-A00C9A5861F1}" destId="{88353401-40A8-4A34-8ABA-AEE573730DC2}" srcOrd="0" destOrd="0" presId="urn:microsoft.com/office/officeart/2009/3/layout/HorizontalOrganizationChart"/>
    <dgm:cxn modelId="{0B9F461A-AEBB-475F-A433-80D9C320F8A6}" type="presOf" srcId="{34EEDFC5-52E9-46E8-8677-8B26D550E733}" destId="{C1B2E858-9BAB-4669-A1B7-BEFE410186BE}" srcOrd="1" destOrd="0" presId="urn:microsoft.com/office/officeart/2009/3/layout/HorizontalOrganizationChart"/>
    <dgm:cxn modelId="{1542994B-70AE-4B90-BAA2-59F0F2F92DC2}" srcId="{972972FD-E0D6-45C2-9B12-1C4C823B28F6}" destId="{4C043D49-256F-4F10-B1EF-4B1CABD85662}" srcOrd="6" destOrd="0" parTransId="{7766B74C-D76C-4216-BAEA-FFD134A3DCF4}" sibTransId="{E8FEA843-11B8-49B6-8EB5-AE481D9A0E03}"/>
    <dgm:cxn modelId="{0491BA83-B1F9-4C3A-9A64-D128EE49DC0F}" type="presOf" srcId="{972972FD-E0D6-45C2-9B12-1C4C823B28F6}" destId="{984295DE-02AB-4CFD-B2D2-7390DB32B389}" srcOrd="0" destOrd="0" presId="urn:microsoft.com/office/officeart/2009/3/layout/HorizontalOrganizationChart"/>
    <dgm:cxn modelId="{A647EC59-84DE-44B4-8270-9E4A7A163474}" type="presOf" srcId="{1918D30F-1CBD-4398-A61B-39ED5FE41384}" destId="{07FDB34E-3BE7-4A7B-A6B5-5D69B8084FC1}" srcOrd="0" destOrd="0" presId="urn:microsoft.com/office/officeart/2009/3/layout/HorizontalOrganizationChart"/>
    <dgm:cxn modelId="{9F9D078F-CDD4-4213-92DC-32B09CAF4F02}" type="presOf" srcId="{74033BDD-6B81-44CF-9F00-1DE0691567E6}" destId="{38D29624-B17E-4B1C-9B58-67E106A8212D}" srcOrd="0" destOrd="0" presId="urn:microsoft.com/office/officeart/2009/3/layout/HorizontalOrganizationChart"/>
    <dgm:cxn modelId="{FC7C0F77-71C3-4A5B-96B2-F378D35E4FCA}" srcId="{FF986D50-7337-4C79-9C3D-A00C9A5861F1}" destId="{972972FD-E0D6-45C2-9B12-1C4C823B28F6}" srcOrd="0" destOrd="0" parTransId="{695263CD-B42A-4EAB-B5D3-BAD0F8F8F59C}" sibTransId="{81776FD1-DEB2-4712-A661-C39F51417356}"/>
    <dgm:cxn modelId="{B359EE18-7AB8-4F92-B251-15274B082C0A}" type="presOf" srcId="{1876B946-D5B9-49A5-9683-EBC92E21593E}" destId="{FE9C81A3-FBD3-477B-BF00-2485CE5FCA11}" srcOrd="0" destOrd="0" presId="urn:microsoft.com/office/officeart/2009/3/layout/HorizontalOrganizationChart"/>
    <dgm:cxn modelId="{8D2F854A-9798-426F-BFC1-6671D644769F}" type="presOf" srcId="{7878C27C-D4F2-4F36-B460-980A11B58CD3}" destId="{D029C4A4-8FD6-46A3-ABA4-6A27849F2D89}" srcOrd="0" destOrd="0" presId="urn:microsoft.com/office/officeart/2009/3/layout/HorizontalOrganizationChart"/>
    <dgm:cxn modelId="{5E646421-EF48-4FC0-AA74-C77E9E763538}" type="presOf" srcId="{34EEDFC5-52E9-46E8-8677-8B26D550E733}" destId="{EA36DE3E-9972-4B52-A127-D517A1C5D3E7}" srcOrd="0" destOrd="0" presId="urn:microsoft.com/office/officeart/2009/3/layout/HorizontalOrganizationChart"/>
    <dgm:cxn modelId="{72DAA8B2-AF3B-485F-9E4D-12531BABDBE3}" type="presOf" srcId="{EA9063BF-C385-4FCC-AA60-97DE9A6695B9}" destId="{7B256EF4-D9A9-4071-9E74-18D972E56040}" srcOrd="0" destOrd="0" presId="urn:microsoft.com/office/officeart/2009/3/layout/HorizontalOrganizationChart"/>
    <dgm:cxn modelId="{D5888670-277B-424C-9F1A-8ADD2EA12B69}" srcId="{972972FD-E0D6-45C2-9B12-1C4C823B28F6}" destId="{EA9063BF-C385-4FCC-AA60-97DE9A6695B9}" srcOrd="4" destOrd="0" parTransId="{1918D30F-1CBD-4398-A61B-39ED5FE41384}" sibTransId="{A6720681-30BC-415B-A391-439D873483EB}"/>
    <dgm:cxn modelId="{396FD3E5-08F0-4435-A5F1-3788A1455766}" type="presOf" srcId="{4C043D49-256F-4F10-B1EF-4B1CABD85662}" destId="{9F5D0C8A-A6AF-4144-9580-E3C84E0F185D}" srcOrd="1" destOrd="0" presId="urn:microsoft.com/office/officeart/2009/3/layout/HorizontalOrganizationChart"/>
    <dgm:cxn modelId="{34CD82E3-E930-4945-8E91-0AB862145182}" srcId="{972972FD-E0D6-45C2-9B12-1C4C823B28F6}" destId="{3FA52097-8871-441D-A4FC-9BA4EA8DEF26}" srcOrd="0" destOrd="0" parTransId="{DD09CE22-3BC0-4109-9294-86DED2115C23}" sibTransId="{73512141-67E5-4DC7-B0F1-88216F82DF7C}"/>
    <dgm:cxn modelId="{D60B18F2-683A-4311-8E33-D3A64BD8F2BF}" type="presOf" srcId="{DD09CE22-3BC0-4109-9294-86DED2115C23}" destId="{97468C52-B191-41A3-881E-4EEBCD218633}" srcOrd="0" destOrd="0" presId="urn:microsoft.com/office/officeart/2009/3/layout/HorizontalOrganizationChart"/>
    <dgm:cxn modelId="{539498F8-2E54-47CC-A241-E2E0EA26B5E5}" type="presOf" srcId="{3DC8A990-2100-4984-917C-5DA254B0EBC1}" destId="{860C2E13-3908-4BF2-A06B-19CD0C136061}" srcOrd="0" destOrd="0" presId="urn:microsoft.com/office/officeart/2009/3/layout/HorizontalOrganizationChart"/>
    <dgm:cxn modelId="{E0B26B8F-DC39-48AC-9988-02963E0BF0D5}" type="presOf" srcId="{3FA52097-8871-441D-A4FC-9BA4EA8DEF26}" destId="{1E9B443B-9135-4C00-A34F-3C029585942B}" srcOrd="1" destOrd="0" presId="urn:microsoft.com/office/officeart/2009/3/layout/HorizontalOrganizationChart"/>
    <dgm:cxn modelId="{2E225AA3-0F9E-4260-8EB1-9FCC2BF27D79}" type="presOf" srcId="{74033BDD-6B81-44CF-9F00-1DE0691567E6}" destId="{D1E5A54A-2844-4A0D-B117-3D57164D0D8D}" srcOrd="1" destOrd="0" presId="urn:microsoft.com/office/officeart/2009/3/layout/HorizontalOrganizationChart"/>
    <dgm:cxn modelId="{A3AB6B3D-C89F-42E4-AFB8-0FC2DB579E5D}" type="presOf" srcId="{318EA8E5-7C52-402F-A872-516F34387AC3}" destId="{75373183-B734-49A9-979B-2FDC38151226}" srcOrd="1" destOrd="0" presId="urn:microsoft.com/office/officeart/2009/3/layout/HorizontalOrganizationChart"/>
    <dgm:cxn modelId="{CDC37EEC-969E-4F8A-805C-916960EF5EC5}" type="presOf" srcId="{EA9063BF-C385-4FCC-AA60-97DE9A6695B9}" destId="{14FFCE5C-0C8F-4B69-9DBA-C63E995BB00C}" srcOrd="1" destOrd="0" presId="urn:microsoft.com/office/officeart/2009/3/layout/HorizontalOrganizationChart"/>
    <dgm:cxn modelId="{0D7A1D7C-514A-4D2E-B917-31F330FDE738}" type="presOf" srcId="{08EEA181-3AE4-4485-92BA-A9B269D3EBF0}" destId="{A031B182-AF1A-48AE-9ED8-FD8A97CA35D7}" srcOrd="0" destOrd="0" presId="urn:microsoft.com/office/officeart/2009/3/layout/HorizontalOrganizationChart"/>
    <dgm:cxn modelId="{C05AA960-9278-4FEE-8298-C4C304072A61}" srcId="{3FA52097-8871-441D-A4FC-9BA4EA8DEF26}" destId="{6266DF53-2EB6-4848-A236-F62C23B8C986}" srcOrd="1" destOrd="0" parTransId="{FB98121A-AC47-4B84-BC4E-356C06A91A32}" sibTransId="{2013A66C-0166-4D41-B79E-8DAD0307E7FA}"/>
    <dgm:cxn modelId="{3CD68AFE-3A86-4A00-BF43-6589490869BC}" type="presParOf" srcId="{88353401-40A8-4A34-8ABA-AEE573730DC2}" destId="{06F4D726-A7D8-4913-AFAE-E2585C8F9FC1}" srcOrd="0" destOrd="0" presId="urn:microsoft.com/office/officeart/2009/3/layout/HorizontalOrganizationChart"/>
    <dgm:cxn modelId="{D9DFD3CC-CE0D-4F6A-896B-5A11C87486DB}" type="presParOf" srcId="{06F4D726-A7D8-4913-AFAE-E2585C8F9FC1}" destId="{CE99FE7D-3462-4EF9-A368-8BFFDCD32753}" srcOrd="0" destOrd="0" presId="urn:microsoft.com/office/officeart/2009/3/layout/HorizontalOrganizationChart"/>
    <dgm:cxn modelId="{A9150FA3-A11C-4A16-8B2E-A185D117FF3D}" type="presParOf" srcId="{CE99FE7D-3462-4EF9-A368-8BFFDCD32753}" destId="{984295DE-02AB-4CFD-B2D2-7390DB32B389}" srcOrd="0" destOrd="0" presId="urn:microsoft.com/office/officeart/2009/3/layout/HorizontalOrganizationChart"/>
    <dgm:cxn modelId="{3F9AB720-8B16-49ED-8A17-3A8CEC879A30}" type="presParOf" srcId="{CE99FE7D-3462-4EF9-A368-8BFFDCD32753}" destId="{30F39803-98A6-4682-8D7B-F38FF0A41C35}" srcOrd="1" destOrd="0" presId="urn:microsoft.com/office/officeart/2009/3/layout/HorizontalOrganizationChart"/>
    <dgm:cxn modelId="{A2D3DC35-359D-4C5E-916A-4529CF2C4647}" type="presParOf" srcId="{06F4D726-A7D8-4913-AFAE-E2585C8F9FC1}" destId="{4E568CCE-B8A9-4BBE-AE85-3682FC4D3FE7}" srcOrd="1" destOrd="0" presId="urn:microsoft.com/office/officeart/2009/3/layout/HorizontalOrganizationChart"/>
    <dgm:cxn modelId="{82356C04-9616-4EA6-9499-9DE465DFD130}" type="presParOf" srcId="{4E568CCE-B8A9-4BBE-AE85-3682FC4D3FE7}" destId="{95271BDB-B1D4-4B17-96C7-20B9D5CA12CB}" srcOrd="0" destOrd="0" presId="urn:microsoft.com/office/officeart/2009/3/layout/HorizontalOrganizationChart"/>
    <dgm:cxn modelId="{5089236B-1115-4D59-89D7-3FBE99860D8A}" type="presParOf" srcId="{4E568CCE-B8A9-4BBE-AE85-3682FC4D3FE7}" destId="{FCA597B3-894D-4919-8A57-7F855E0FD396}" srcOrd="1" destOrd="0" presId="urn:microsoft.com/office/officeart/2009/3/layout/HorizontalOrganizationChart"/>
    <dgm:cxn modelId="{A492EE6C-1A03-4B87-B6E5-738531F33E25}" type="presParOf" srcId="{FCA597B3-894D-4919-8A57-7F855E0FD396}" destId="{9CDD8223-85A5-4476-8227-EDD2049DA561}" srcOrd="0" destOrd="0" presId="urn:microsoft.com/office/officeart/2009/3/layout/HorizontalOrganizationChart"/>
    <dgm:cxn modelId="{8EEF85D7-155F-4071-8444-47F2B84E24BF}" type="presParOf" srcId="{9CDD8223-85A5-4476-8227-EDD2049DA561}" destId="{A031B182-AF1A-48AE-9ED8-FD8A97CA35D7}" srcOrd="0" destOrd="0" presId="urn:microsoft.com/office/officeart/2009/3/layout/HorizontalOrganizationChart"/>
    <dgm:cxn modelId="{47D1D199-E6F8-479B-83E6-24B8E3008C95}" type="presParOf" srcId="{9CDD8223-85A5-4476-8227-EDD2049DA561}" destId="{7B2D266C-049D-4E29-B612-DFAFBFD092A8}" srcOrd="1" destOrd="0" presId="urn:microsoft.com/office/officeart/2009/3/layout/HorizontalOrganizationChart"/>
    <dgm:cxn modelId="{E23758E7-CBAC-4ABD-8371-DECBAB37719C}" type="presParOf" srcId="{FCA597B3-894D-4919-8A57-7F855E0FD396}" destId="{8D1ACE4F-F746-4483-8B72-CA87519A8126}" srcOrd="1" destOrd="0" presId="urn:microsoft.com/office/officeart/2009/3/layout/HorizontalOrganizationChart"/>
    <dgm:cxn modelId="{BD823222-87B3-4223-ABF6-875DCD9AE1C1}" type="presParOf" srcId="{FCA597B3-894D-4919-8A57-7F855E0FD396}" destId="{F1CA29A3-C4A2-4809-B2B8-A7BFAD51E094}" srcOrd="2" destOrd="0" presId="urn:microsoft.com/office/officeart/2009/3/layout/HorizontalOrganizationChart"/>
    <dgm:cxn modelId="{1710E2EC-B25E-4D5A-AE2A-751A686B90EA}" type="presParOf" srcId="{4E568CCE-B8A9-4BBE-AE85-3682FC4D3FE7}" destId="{860C2E13-3908-4BF2-A06B-19CD0C136061}" srcOrd="2" destOrd="0" presId="urn:microsoft.com/office/officeart/2009/3/layout/HorizontalOrganizationChart"/>
    <dgm:cxn modelId="{F73D08A0-AB80-4307-B28D-2F5B3F25423D}" type="presParOf" srcId="{4E568CCE-B8A9-4BBE-AE85-3682FC4D3FE7}" destId="{7B422670-22D1-40AF-8935-5BCE0D006101}" srcOrd="3" destOrd="0" presId="urn:microsoft.com/office/officeart/2009/3/layout/HorizontalOrganizationChart"/>
    <dgm:cxn modelId="{BC4B8FD2-E19F-412F-A327-3AA12E8E8010}" type="presParOf" srcId="{7B422670-22D1-40AF-8935-5BCE0D006101}" destId="{43C9C2F0-55EF-483A-A616-C996636CAE58}" srcOrd="0" destOrd="0" presId="urn:microsoft.com/office/officeart/2009/3/layout/HorizontalOrganizationChart"/>
    <dgm:cxn modelId="{25A11796-B8FA-4440-9E94-990B5A61AB42}" type="presParOf" srcId="{43C9C2F0-55EF-483A-A616-C996636CAE58}" destId="{38D29624-B17E-4B1C-9B58-67E106A8212D}" srcOrd="0" destOrd="0" presId="urn:microsoft.com/office/officeart/2009/3/layout/HorizontalOrganizationChart"/>
    <dgm:cxn modelId="{A22D653C-0CC8-4A0C-B4D6-6326D710F8A3}" type="presParOf" srcId="{43C9C2F0-55EF-483A-A616-C996636CAE58}" destId="{D1E5A54A-2844-4A0D-B117-3D57164D0D8D}" srcOrd="1" destOrd="0" presId="urn:microsoft.com/office/officeart/2009/3/layout/HorizontalOrganizationChart"/>
    <dgm:cxn modelId="{EC5C9D0E-18DD-4BC9-ADF1-A1E4603482D4}" type="presParOf" srcId="{7B422670-22D1-40AF-8935-5BCE0D006101}" destId="{6AB8704F-4D4C-4855-9D82-EEFF24B863E8}" srcOrd="1" destOrd="0" presId="urn:microsoft.com/office/officeart/2009/3/layout/HorizontalOrganizationChart"/>
    <dgm:cxn modelId="{59B2C506-E46B-4A06-B8D5-8D7002569EB1}" type="presParOf" srcId="{7B422670-22D1-40AF-8935-5BCE0D006101}" destId="{8A4AB253-3B57-42E8-899D-A216A686E669}" srcOrd="2" destOrd="0" presId="urn:microsoft.com/office/officeart/2009/3/layout/HorizontalOrganizationChart"/>
    <dgm:cxn modelId="{FCF6B486-B523-4F4B-96DD-73992D00BFF3}" type="presParOf" srcId="{4E568CCE-B8A9-4BBE-AE85-3682FC4D3FE7}" destId="{07FDB34E-3BE7-4A7B-A6B5-5D69B8084FC1}" srcOrd="4" destOrd="0" presId="urn:microsoft.com/office/officeart/2009/3/layout/HorizontalOrganizationChart"/>
    <dgm:cxn modelId="{DA07DBEC-3905-460C-8799-B2C88BC2210F}" type="presParOf" srcId="{4E568CCE-B8A9-4BBE-AE85-3682FC4D3FE7}" destId="{3985C0E4-7E0E-4A65-B2AD-B770A0EDFF8F}" srcOrd="5" destOrd="0" presId="urn:microsoft.com/office/officeart/2009/3/layout/HorizontalOrganizationChart"/>
    <dgm:cxn modelId="{6D1C2CA7-9C3B-446A-98D1-1C4BE0AA5A2C}" type="presParOf" srcId="{3985C0E4-7E0E-4A65-B2AD-B770A0EDFF8F}" destId="{055C75BD-53C7-4FA3-A58B-C5D7E382478E}" srcOrd="0" destOrd="0" presId="urn:microsoft.com/office/officeart/2009/3/layout/HorizontalOrganizationChart"/>
    <dgm:cxn modelId="{45E22D2B-06FC-4332-9278-6917240711C9}" type="presParOf" srcId="{055C75BD-53C7-4FA3-A58B-C5D7E382478E}" destId="{7B256EF4-D9A9-4071-9E74-18D972E56040}" srcOrd="0" destOrd="0" presId="urn:microsoft.com/office/officeart/2009/3/layout/HorizontalOrganizationChart"/>
    <dgm:cxn modelId="{B0E6A905-7841-4A03-86D5-2F8107068360}" type="presParOf" srcId="{055C75BD-53C7-4FA3-A58B-C5D7E382478E}" destId="{14FFCE5C-0C8F-4B69-9DBA-C63E995BB00C}" srcOrd="1" destOrd="0" presId="urn:microsoft.com/office/officeart/2009/3/layout/HorizontalOrganizationChart"/>
    <dgm:cxn modelId="{BFC66415-D455-4488-A6C6-FB0499A11C25}" type="presParOf" srcId="{3985C0E4-7E0E-4A65-B2AD-B770A0EDFF8F}" destId="{A83F24C4-2F25-462E-8DD8-E30C34EDB8D1}" srcOrd="1" destOrd="0" presId="urn:microsoft.com/office/officeart/2009/3/layout/HorizontalOrganizationChart"/>
    <dgm:cxn modelId="{E7561372-C28B-4933-A41E-3A30CD0FE99B}" type="presParOf" srcId="{3985C0E4-7E0E-4A65-B2AD-B770A0EDFF8F}" destId="{E0B5FA9D-763E-4846-B38A-8194E1A524CC}" srcOrd="2" destOrd="0" presId="urn:microsoft.com/office/officeart/2009/3/layout/HorizontalOrganizationChart"/>
    <dgm:cxn modelId="{0689D293-E5B9-492F-B603-D63A9993D1FB}" type="presParOf" srcId="{4E568CCE-B8A9-4BBE-AE85-3682FC4D3FE7}" destId="{FE9C81A3-FBD3-477B-BF00-2485CE5FCA11}" srcOrd="6" destOrd="0" presId="urn:microsoft.com/office/officeart/2009/3/layout/HorizontalOrganizationChart"/>
    <dgm:cxn modelId="{96AB1051-38FA-480C-B445-E5A5BD74DF68}" type="presParOf" srcId="{4E568CCE-B8A9-4BBE-AE85-3682FC4D3FE7}" destId="{DAE98369-1703-4702-B04C-65E11D3B7ED3}" srcOrd="7" destOrd="0" presId="urn:microsoft.com/office/officeart/2009/3/layout/HorizontalOrganizationChart"/>
    <dgm:cxn modelId="{F14B2467-A7E8-4CC2-9E2F-6792291D3AB7}" type="presParOf" srcId="{DAE98369-1703-4702-B04C-65E11D3B7ED3}" destId="{7CF7D6D8-8B33-4145-B674-FE572F9D4DD4}" srcOrd="0" destOrd="0" presId="urn:microsoft.com/office/officeart/2009/3/layout/HorizontalOrganizationChart"/>
    <dgm:cxn modelId="{98873925-0153-4671-9549-619EA0CB3C65}" type="presParOf" srcId="{7CF7D6D8-8B33-4145-B674-FE572F9D4DD4}" destId="{EA36DE3E-9972-4B52-A127-D517A1C5D3E7}" srcOrd="0" destOrd="0" presId="urn:microsoft.com/office/officeart/2009/3/layout/HorizontalOrganizationChart"/>
    <dgm:cxn modelId="{20E4F6BC-6BC6-4DD4-900F-A677AA3476E6}" type="presParOf" srcId="{7CF7D6D8-8B33-4145-B674-FE572F9D4DD4}" destId="{C1B2E858-9BAB-4669-A1B7-BEFE410186BE}" srcOrd="1" destOrd="0" presId="urn:microsoft.com/office/officeart/2009/3/layout/HorizontalOrganizationChart"/>
    <dgm:cxn modelId="{D73C7AEF-AB87-445E-9B05-65347031F158}" type="presParOf" srcId="{DAE98369-1703-4702-B04C-65E11D3B7ED3}" destId="{8E437889-C689-46AD-BE98-815CAF80F67F}" srcOrd="1" destOrd="0" presId="urn:microsoft.com/office/officeart/2009/3/layout/HorizontalOrganizationChart"/>
    <dgm:cxn modelId="{EA053D73-1BDD-48CE-820F-C4F5F61A342B}" type="presParOf" srcId="{DAE98369-1703-4702-B04C-65E11D3B7ED3}" destId="{3646F203-221D-4DB1-BB61-26FB6A41D6BB}" srcOrd="2" destOrd="0" presId="urn:microsoft.com/office/officeart/2009/3/layout/HorizontalOrganizationChart"/>
    <dgm:cxn modelId="{87037FED-8FC6-40FE-961F-B3420140EF65}" type="presParOf" srcId="{4E568CCE-B8A9-4BBE-AE85-3682FC4D3FE7}" destId="{4D725B4A-F653-44C3-A636-72F2E9D0983C}" srcOrd="8" destOrd="0" presId="urn:microsoft.com/office/officeart/2009/3/layout/HorizontalOrganizationChart"/>
    <dgm:cxn modelId="{64140A4D-2688-4B3D-9B65-06A9301EB10B}" type="presParOf" srcId="{4E568CCE-B8A9-4BBE-AE85-3682FC4D3FE7}" destId="{92565895-F516-4086-ADA3-5F81D3789687}" srcOrd="9" destOrd="0" presId="urn:microsoft.com/office/officeart/2009/3/layout/HorizontalOrganizationChart"/>
    <dgm:cxn modelId="{1249636A-5969-41B7-8018-798F53C3228D}" type="presParOf" srcId="{92565895-F516-4086-ADA3-5F81D3789687}" destId="{3B33F504-8808-4E94-9814-C0A60232F154}" srcOrd="0" destOrd="0" presId="urn:microsoft.com/office/officeart/2009/3/layout/HorizontalOrganizationChart"/>
    <dgm:cxn modelId="{2BB8F3E6-FEEF-4519-B3BF-8B6FF6720D1A}" type="presParOf" srcId="{3B33F504-8808-4E94-9814-C0A60232F154}" destId="{1909AA8D-816D-4EF0-9C74-762E41C47109}" srcOrd="0" destOrd="0" presId="urn:microsoft.com/office/officeart/2009/3/layout/HorizontalOrganizationChart"/>
    <dgm:cxn modelId="{4F065A56-47FD-4A16-8E95-5BDD976887FF}" type="presParOf" srcId="{3B33F504-8808-4E94-9814-C0A60232F154}" destId="{9F5D0C8A-A6AF-4144-9580-E3C84E0F185D}" srcOrd="1" destOrd="0" presId="urn:microsoft.com/office/officeart/2009/3/layout/HorizontalOrganizationChart"/>
    <dgm:cxn modelId="{EE0D489C-54B9-4AD8-9D46-63DB44B3E57B}" type="presParOf" srcId="{92565895-F516-4086-ADA3-5F81D3789687}" destId="{AFF48B0D-4713-46E5-A00E-F6ED1E114C7A}" srcOrd="1" destOrd="0" presId="urn:microsoft.com/office/officeart/2009/3/layout/HorizontalOrganizationChart"/>
    <dgm:cxn modelId="{2F3D4458-1B85-4514-8ECD-0EEF396868F3}" type="presParOf" srcId="{92565895-F516-4086-ADA3-5F81D3789687}" destId="{E9E35DD5-F6B6-4DAA-838E-92342EEC795C}" srcOrd="2" destOrd="0" presId="urn:microsoft.com/office/officeart/2009/3/layout/HorizontalOrganizationChart"/>
    <dgm:cxn modelId="{9879D441-E9DB-44D6-8D17-A395C75BA8AB}" type="presParOf" srcId="{06F4D726-A7D8-4913-AFAE-E2585C8F9FC1}" destId="{DAC898D8-9140-4033-A192-214A06D20C75}" srcOrd="2" destOrd="0" presId="urn:microsoft.com/office/officeart/2009/3/layout/HorizontalOrganizationChart"/>
    <dgm:cxn modelId="{16E6205F-93ED-4E4D-B5BB-4539183A6558}" type="presParOf" srcId="{DAC898D8-9140-4033-A192-214A06D20C75}" destId="{97468C52-B191-41A3-881E-4EEBCD218633}" srcOrd="0" destOrd="0" presId="urn:microsoft.com/office/officeart/2009/3/layout/HorizontalOrganizationChart"/>
    <dgm:cxn modelId="{44665CAA-F713-43CA-8EEC-1113C2AD7C4E}" type="presParOf" srcId="{DAC898D8-9140-4033-A192-214A06D20C75}" destId="{0415906F-C357-45D5-9F4C-3409595E0F0E}" srcOrd="1" destOrd="0" presId="urn:microsoft.com/office/officeart/2009/3/layout/HorizontalOrganizationChart"/>
    <dgm:cxn modelId="{26963DD2-4217-447D-8471-84AC10E5606C}" type="presParOf" srcId="{0415906F-C357-45D5-9F4C-3409595E0F0E}" destId="{B968503E-E1CF-4424-91CC-0BB264268D94}" srcOrd="0" destOrd="0" presId="urn:microsoft.com/office/officeart/2009/3/layout/HorizontalOrganizationChart"/>
    <dgm:cxn modelId="{65638C1E-4096-4332-983A-2005972FCE62}" type="presParOf" srcId="{B968503E-E1CF-4424-91CC-0BB264268D94}" destId="{076D88FB-0D6B-463D-A6B8-3FAA115C2843}" srcOrd="0" destOrd="0" presId="urn:microsoft.com/office/officeart/2009/3/layout/HorizontalOrganizationChart"/>
    <dgm:cxn modelId="{A53F48ED-DD98-47BC-92C4-14594354B52D}" type="presParOf" srcId="{B968503E-E1CF-4424-91CC-0BB264268D94}" destId="{1E9B443B-9135-4C00-A34F-3C029585942B}" srcOrd="1" destOrd="0" presId="urn:microsoft.com/office/officeart/2009/3/layout/HorizontalOrganizationChart"/>
    <dgm:cxn modelId="{CDF544AD-2476-4B98-9A65-5BAA85D92617}" type="presParOf" srcId="{0415906F-C357-45D5-9F4C-3409595E0F0E}" destId="{72AE0D99-0B73-4B97-B3BA-A0AED8022145}" srcOrd="1" destOrd="0" presId="urn:microsoft.com/office/officeart/2009/3/layout/HorizontalOrganizationChart"/>
    <dgm:cxn modelId="{B187F888-A79E-469F-8085-EF1176E5972C}" type="presParOf" srcId="{72AE0D99-0B73-4B97-B3BA-A0AED8022145}" destId="{D029C4A4-8FD6-46A3-ABA4-6A27849F2D89}" srcOrd="0" destOrd="0" presId="urn:microsoft.com/office/officeart/2009/3/layout/HorizontalOrganizationChart"/>
    <dgm:cxn modelId="{8BC54FC9-92F3-469E-AAFA-3A3B51690793}" type="presParOf" srcId="{72AE0D99-0B73-4B97-B3BA-A0AED8022145}" destId="{B19AED51-5107-4794-815B-3F796932C723}" srcOrd="1" destOrd="0" presId="urn:microsoft.com/office/officeart/2009/3/layout/HorizontalOrganizationChart"/>
    <dgm:cxn modelId="{FA3A7B1A-F7D8-4FEF-A872-C1127769B880}" type="presParOf" srcId="{B19AED51-5107-4794-815B-3F796932C723}" destId="{AADC9A8D-C7C3-439D-BCDB-23913AE26FDB}" srcOrd="0" destOrd="0" presId="urn:microsoft.com/office/officeart/2009/3/layout/HorizontalOrganizationChart"/>
    <dgm:cxn modelId="{9E0B48FB-DCB5-4CA7-80E1-B4F0388C9002}" type="presParOf" srcId="{AADC9A8D-C7C3-439D-BCDB-23913AE26FDB}" destId="{337F1642-6EFE-4BB0-88B5-7318AF0456BC}" srcOrd="0" destOrd="0" presId="urn:microsoft.com/office/officeart/2009/3/layout/HorizontalOrganizationChart"/>
    <dgm:cxn modelId="{84E9309B-800B-4E3B-94C7-C0E904641FD8}" type="presParOf" srcId="{AADC9A8D-C7C3-439D-BCDB-23913AE26FDB}" destId="{75373183-B734-49A9-979B-2FDC38151226}" srcOrd="1" destOrd="0" presId="urn:microsoft.com/office/officeart/2009/3/layout/HorizontalOrganizationChart"/>
    <dgm:cxn modelId="{EB1F380A-69B9-4AB4-9118-DA3DE63A95E1}" type="presParOf" srcId="{B19AED51-5107-4794-815B-3F796932C723}" destId="{02DC2DDA-7B98-429B-81A1-F097214A528E}" srcOrd="1" destOrd="0" presId="urn:microsoft.com/office/officeart/2009/3/layout/HorizontalOrganizationChart"/>
    <dgm:cxn modelId="{F8BEB69D-A428-4CB0-9913-AF7202163505}" type="presParOf" srcId="{B19AED51-5107-4794-815B-3F796932C723}" destId="{334779C8-D86B-4A21-A45F-6EA9AC65FCC6}" srcOrd="2" destOrd="0" presId="urn:microsoft.com/office/officeart/2009/3/layout/HorizontalOrganizationChart"/>
    <dgm:cxn modelId="{52F1A14D-AEA6-45BD-9A65-773B8AFE4AA9}" type="presParOf" srcId="{72AE0D99-0B73-4B97-B3BA-A0AED8022145}" destId="{3FCE982C-938B-4D2D-AE2B-F2F6B81CBCDF}" srcOrd="2" destOrd="0" presId="urn:microsoft.com/office/officeart/2009/3/layout/HorizontalOrganizationChart"/>
    <dgm:cxn modelId="{782AFA6F-1BED-4EA7-AF2F-9431DFFCAFEB}" type="presParOf" srcId="{72AE0D99-0B73-4B97-B3BA-A0AED8022145}" destId="{46A22C9E-AFC1-414D-BA6F-8839BA06A787}" srcOrd="3" destOrd="0" presId="urn:microsoft.com/office/officeart/2009/3/layout/HorizontalOrganizationChart"/>
    <dgm:cxn modelId="{F218B01B-ACFF-4518-B0D3-5FA5C4F52D63}" type="presParOf" srcId="{46A22C9E-AFC1-414D-BA6F-8839BA06A787}" destId="{1627EDC6-81D7-49BC-86B3-334C0F2ABB04}" srcOrd="0" destOrd="0" presId="urn:microsoft.com/office/officeart/2009/3/layout/HorizontalOrganizationChart"/>
    <dgm:cxn modelId="{7B73F8BF-F030-4A53-AA54-8D79FF2C2199}" type="presParOf" srcId="{1627EDC6-81D7-49BC-86B3-334C0F2ABB04}" destId="{D8A2A64B-67E0-405F-B4A7-71125DFBE520}" srcOrd="0" destOrd="0" presId="urn:microsoft.com/office/officeart/2009/3/layout/HorizontalOrganizationChart"/>
    <dgm:cxn modelId="{751637C0-0EBD-4C6A-925E-01F491E6D864}" type="presParOf" srcId="{1627EDC6-81D7-49BC-86B3-334C0F2ABB04}" destId="{271BE92D-1863-4B22-A8AB-C5863DF126AC}" srcOrd="1" destOrd="0" presId="urn:microsoft.com/office/officeart/2009/3/layout/HorizontalOrganizationChart"/>
    <dgm:cxn modelId="{2F88C3F0-4572-4CA6-9717-477FDDED8DB4}" type="presParOf" srcId="{46A22C9E-AFC1-414D-BA6F-8839BA06A787}" destId="{569183E2-C56A-4953-8C09-429C8112898C}" srcOrd="1" destOrd="0" presId="urn:microsoft.com/office/officeart/2009/3/layout/HorizontalOrganizationChart"/>
    <dgm:cxn modelId="{AF158960-6738-49A7-BD35-9C141DD3CFDF}" type="presParOf" srcId="{46A22C9E-AFC1-414D-BA6F-8839BA06A787}" destId="{D81E7EA2-ABF7-446D-9480-336AD948ED3F}" srcOrd="2" destOrd="0" presId="urn:microsoft.com/office/officeart/2009/3/layout/HorizontalOrganizationChart"/>
    <dgm:cxn modelId="{4E7A1EDD-40DD-494C-9032-1AED97EE546A}" type="presParOf" srcId="{0415906F-C357-45D5-9F4C-3409595E0F0E}" destId="{65A0FDAF-F671-41EE-A5EF-4EF49A34EA79}" srcOrd="2" destOrd="0" presId="urn:microsoft.com/office/officeart/2009/3/layout/HorizontalOrganizationChart"/>
    <dgm:cxn modelId="{720D5DA5-930F-4ED4-827B-3520D1F0E7A2}" type="presParOf" srcId="{DAC898D8-9140-4033-A192-214A06D20C75}" destId="{6151501A-BDCC-44E6-8BA1-87484ECFD1BE}" srcOrd="2" destOrd="0" presId="urn:microsoft.com/office/officeart/2009/3/layout/HorizontalOrganizationChart"/>
    <dgm:cxn modelId="{A0653234-F568-4A48-91E0-8C90FD18BEAA}" type="presParOf" srcId="{DAC898D8-9140-4033-A192-214A06D20C75}" destId="{5D8D1075-78CB-4D51-839B-246DBA55FEF8}" srcOrd="3" destOrd="0" presId="urn:microsoft.com/office/officeart/2009/3/layout/HorizontalOrganizationChart"/>
    <dgm:cxn modelId="{1ECDF2B5-690C-4AB3-AE7E-FF2A29FA8302}" type="presParOf" srcId="{5D8D1075-78CB-4D51-839B-246DBA55FEF8}" destId="{2BA07CEB-6502-444E-8C4C-B44AEA45AB8D}" srcOrd="0" destOrd="0" presId="urn:microsoft.com/office/officeart/2009/3/layout/HorizontalOrganizationChart"/>
    <dgm:cxn modelId="{40E4A186-B26D-4E29-86D4-34EA6335389C}" type="presParOf" srcId="{2BA07CEB-6502-444E-8C4C-B44AEA45AB8D}" destId="{AA28CB2E-FB3B-495E-88F2-83DD0D84C286}" srcOrd="0" destOrd="0" presId="urn:microsoft.com/office/officeart/2009/3/layout/HorizontalOrganizationChart"/>
    <dgm:cxn modelId="{AB275E2E-BD08-4BB0-9078-6E0B890CEFDE}" type="presParOf" srcId="{2BA07CEB-6502-444E-8C4C-B44AEA45AB8D}" destId="{8BFD980D-BACA-4C82-BC95-9102C88ED185}" srcOrd="1" destOrd="0" presId="urn:microsoft.com/office/officeart/2009/3/layout/HorizontalOrganizationChart"/>
    <dgm:cxn modelId="{38F453EB-9E5F-45AD-BD09-334D242CB2BF}" type="presParOf" srcId="{5D8D1075-78CB-4D51-839B-246DBA55FEF8}" destId="{09AC2A2F-EFB5-4D6D-B782-39A409D7A77B}" srcOrd="1" destOrd="0" presId="urn:microsoft.com/office/officeart/2009/3/layout/HorizontalOrganizationChart"/>
    <dgm:cxn modelId="{6EB0AF4F-26AA-47A3-B10A-575455CCA3E1}" type="presParOf" srcId="{5D8D1075-78CB-4D51-839B-246DBA55FEF8}" destId="{F109BBBF-5DB7-46FA-BFB9-7FB6426C8352}" srcOrd="2" destOrd="0" presId="urn:microsoft.com/office/officeart/2009/3/layout/HorizontalOrganizationChar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6572E2-32BD-4D41-9F41-A0B6D69EE422}">
      <dsp:nvSpPr>
        <dsp:cNvPr id="0" name=""/>
        <dsp:cNvSpPr/>
      </dsp:nvSpPr>
      <dsp:spPr>
        <a:xfrm>
          <a:off x="4401461" y="1898699"/>
          <a:ext cx="1509354" cy="115056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ar-EG" sz="1800" b="1" kern="1200" dirty="0">
              <a:latin typeface="Alexandria"/>
            </a:rPr>
            <a:t>لماذا نستخدم العينة </a:t>
          </a:r>
        </a:p>
      </dsp:txBody>
      <dsp:txXfrm>
        <a:off x="4622501" y="2067195"/>
        <a:ext cx="1067274" cy="813570"/>
      </dsp:txXfrm>
    </dsp:sp>
    <dsp:sp modelId="{DA7F5DB5-0F2B-434C-A26A-926F774AC430}">
      <dsp:nvSpPr>
        <dsp:cNvPr id="0" name=""/>
        <dsp:cNvSpPr/>
      </dsp:nvSpPr>
      <dsp:spPr>
        <a:xfrm rot="16042151">
          <a:off x="4957654" y="1413252"/>
          <a:ext cx="317465" cy="39119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rtl="1">
            <a:lnSpc>
              <a:spcPct val="90000"/>
            </a:lnSpc>
            <a:spcBef>
              <a:spcPct val="0"/>
            </a:spcBef>
            <a:spcAft>
              <a:spcPct val="35000"/>
            </a:spcAft>
          </a:pPr>
          <a:endParaRPr lang="ar-EG" sz="1700" kern="1200"/>
        </a:p>
      </dsp:txBody>
      <dsp:txXfrm rot="10800000">
        <a:off x="5007459" y="1539059"/>
        <a:ext cx="222226" cy="234715"/>
      </dsp:txXfrm>
    </dsp:sp>
    <dsp:sp modelId="{2303A932-A3C1-44BF-88C4-80C93C9FAA8C}">
      <dsp:nvSpPr>
        <dsp:cNvPr id="0" name=""/>
        <dsp:cNvSpPr/>
      </dsp:nvSpPr>
      <dsp:spPr>
        <a:xfrm>
          <a:off x="4012296" y="150307"/>
          <a:ext cx="2127011" cy="115056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ar-EG" sz="1800" kern="1200" dirty="0">
              <a:latin typeface="Alexandria"/>
            </a:rPr>
            <a:t>عامل الوقت يمنع مسح كامل المجتمع </a:t>
          </a:r>
        </a:p>
      </dsp:txBody>
      <dsp:txXfrm>
        <a:off x="4323790" y="318803"/>
        <a:ext cx="1504023" cy="813570"/>
      </dsp:txXfrm>
    </dsp:sp>
    <dsp:sp modelId="{41FB8D14-9DB2-4A77-ADE6-4F052FE73DB7}">
      <dsp:nvSpPr>
        <dsp:cNvPr id="0" name=""/>
        <dsp:cNvSpPr/>
      </dsp:nvSpPr>
      <dsp:spPr>
        <a:xfrm rot="20219309">
          <a:off x="5957901" y="1849454"/>
          <a:ext cx="416341" cy="39119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rtl="1">
            <a:lnSpc>
              <a:spcPct val="90000"/>
            </a:lnSpc>
            <a:spcBef>
              <a:spcPct val="0"/>
            </a:spcBef>
            <a:spcAft>
              <a:spcPct val="35000"/>
            </a:spcAft>
          </a:pPr>
          <a:endParaRPr lang="ar-EG" sz="1700" kern="1200"/>
        </a:p>
      </dsp:txBody>
      <dsp:txXfrm>
        <a:off x="5962570" y="1950630"/>
        <a:ext cx="298984" cy="234715"/>
      </dsp:txXfrm>
    </dsp:sp>
    <dsp:sp modelId="{713E35B2-DEA4-4F62-A5F6-6A4BE4EACEA7}">
      <dsp:nvSpPr>
        <dsp:cNvPr id="0" name=""/>
        <dsp:cNvSpPr/>
      </dsp:nvSpPr>
      <dsp:spPr>
        <a:xfrm>
          <a:off x="6285988" y="946622"/>
          <a:ext cx="2223704" cy="115056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ar-EG" sz="1800" kern="1200" dirty="0">
              <a:latin typeface="Alexandria"/>
            </a:rPr>
            <a:t>عامل التكلفة المخصصة لميزانية البحث يمنع مسح المجتمع كاملا </a:t>
          </a:r>
        </a:p>
      </dsp:txBody>
      <dsp:txXfrm>
        <a:off x="6611642" y="1115118"/>
        <a:ext cx="1572396" cy="813570"/>
      </dsp:txXfrm>
    </dsp:sp>
    <dsp:sp modelId="{C3039F5F-7ACE-46D0-8EB0-A1044D397E9D}">
      <dsp:nvSpPr>
        <dsp:cNvPr id="0" name=""/>
        <dsp:cNvSpPr/>
      </dsp:nvSpPr>
      <dsp:spPr>
        <a:xfrm rot="1429437">
          <a:off x="5919983" y="2688232"/>
          <a:ext cx="328701" cy="39119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rtl="1">
            <a:lnSpc>
              <a:spcPct val="90000"/>
            </a:lnSpc>
            <a:spcBef>
              <a:spcPct val="0"/>
            </a:spcBef>
            <a:spcAft>
              <a:spcPct val="35000"/>
            </a:spcAft>
          </a:pPr>
          <a:endParaRPr lang="ar-EG" sz="1700" kern="1200"/>
        </a:p>
      </dsp:txBody>
      <dsp:txXfrm>
        <a:off x="5924184" y="2746554"/>
        <a:ext cx="230091" cy="234715"/>
      </dsp:txXfrm>
    </dsp:sp>
    <dsp:sp modelId="{DA478FA2-9D22-41C5-8747-CB2BE9CA0D14}">
      <dsp:nvSpPr>
        <dsp:cNvPr id="0" name=""/>
        <dsp:cNvSpPr/>
      </dsp:nvSpPr>
      <dsp:spPr>
        <a:xfrm>
          <a:off x="6136349" y="2801549"/>
          <a:ext cx="2129013" cy="115056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ar-EG" sz="1800" kern="1200" dirty="0">
              <a:latin typeface="Alexandria"/>
            </a:rPr>
            <a:t>الحاجة إلى الوصول إلى نتائج سريعة لاتخاذ قرار</a:t>
          </a:r>
        </a:p>
      </dsp:txBody>
      <dsp:txXfrm>
        <a:off x="6448136" y="2970045"/>
        <a:ext cx="1505439" cy="813570"/>
      </dsp:txXfrm>
    </dsp:sp>
    <dsp:sp modelId="{ABA99DCB-9EEF-450F-A68E-C9930653C2D7}">
      <dsp:nvSpPr>
        <dsp:cNvPr id="0" name=""/>
        <dsp:cNvSpPr/>
      </dsp:nvSpPr>
      <dsp:spPr>
        <a:xfrm rot="9683881">
          <a:off x="3899876" y="2631562"/>
          <a:ext cx="413874" cy="39119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rtl="1">
            <a:lnSpc>
              <a:spcPct val="90000"/>
            </a:lnSpc>
            <a:spcBef>
              <a:spcPct val="0"/>
            </a:spcBef>
            <a:spcAft>
              <a:spcPct val="35000"/>
            </a:spcAft>
          </a:pPr>
          <a:endParaRPr lang="ar-EG" sz="1700" kern="1200"/>
        </a:p>
      </dsp:txBody>
      <dsp:txXfrm rot="10800000">
        <a:off x="4014167" y="2691082"/>
        <a:ext cx="296517" cy="234715"/>
      </dsp:txXfrm>
    </dsp:sp>
    <dsp:sp modelId="{D29F18C1-608D-4026-887F-4C886B49A097}">
      <dsp:nvSpPr>
        <dsp:cNvPr id="0" name=""/>
        <dsp:cNvSpPr/>
      </dsp:nvSpPr>
      <dsp:spPr>
        <a:xfrm>
          <a:off x="1970070" y="2699813"/>
          <a:ext cx="1891249" cy="105649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ar-EG" sz="1800" kern="1200" dirty="0">
              <a:latin typeface="Alexandria"/>
            </a:rPr>
            <a:t>المجتمع غير قابل للعد </a:t>
          </a:r>
        </a:p>
      </dsp:txBody>
      <dsp:txXfrm>
        <a:off x="2247037" y="2854533"/>
        <a:ext cx="1337315" cy="747052"/>
      </dsp:txXfrm>
    </dsp:sp>
    <dsp:sp modelId="{263CC6C0-D8E3-4E40-B7A3-1413C39D5195}">
      <dsp:nvSpPr>
        <dsp:cNvPr id="0" name=""/>
        <dsp:cNvSpPr/>
      </dsp:nvSpPr>
      <dsp:spPr>
        <a:xfrm rot="11981552">
          <a:off x="3941925" y="1913613"/>
          <a:ext cx="390051" cy="39119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rtl="1">
            <a:lnSpc>
              <a:spcPct val="90000"/>
            </a:lnSpc>
            <a:spcBef>
              <a:spcPct val="0"/>
            </a:spcBef>
            <a:spcAft>
              <a:spcPct val="35000"/>
            </a:spcAft>
          </a:pPr>
          <a:endParaRPr lang="ar-EG" sz="1700" kern="1200"/>
        </a:p>
      </dsp:txBody>
      <dsp:txXfrm rot="10800000">
        <a:off x="4055518" y="2011566"/>
        <a:ext cx="273036" cy="234715"/>
      </dsp:txXfrm>
    </dsp:sp>
    <dsp:sp modelId="{6AA4EE76-B710-41AB-8BF3-057B2CD9D129}">
      <dsp:nvSpPr>
        <dsp:cNvPr id="0" name=""/>
        <dsp:cNvSpPr/>
      </dsp:nvSpPr>
      <dsp:spPr>
        <a:xfrm>
          <a:off x="1792530" y="1083924"/>
          <a:ext cx="2174184" cy="115056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ar-EG" sz="1800" kern="1200" dirty="0">
              <a:latin typeface="Alexandria"/>
            </a:rPr>
            <a:t>عملية المسح تتسبب في إتلاف وحدات المجتمع</a:t>
          </a:r>
        </a:p>
      </dsp:txBody>
      <dsp:txXfrm>
        <a:off x="2110932" y="1252420"/>
        <a:ext cx="1537380" cy="8135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F4063E-0C1B-4E0E-9ED5-F8C975A27231}">
      <dsp:nvSpPr>
        <dsp:cNvPr id="0" name=""/>
        <dsp:cNvSpPr/>
      </dsp:nvSpPr>
      <dsp:spPr>
        <a:xfrm>
          <a:off x="7679069" y="1999584"/>
          <a:ext cx="874308" cy="2110017"/>
        </a:xfrm>
        <a:custGeom>
          <a:avLst/>
          <a:gdLst/>
          <a:ahLst/>
          <a:cxnLst/>
          <a:rect l="0" t="0" r="0" b="0"/>
          <a:pathLst>
            <a:path>
              <a:moveTo>
                <a:pt x="1091094" y="0"/>
              </a:moveTo>
              <a:lnTo>
                <a:pt x="1091094" y="2633199"/>
              </a:lnTo>
              <a:lnTo>
                <a:pt x="0" y="2633199"/>
              </a:lnTo>
            </a:path>
          </a:pathLst>
        </a:custGeom>
        <a:noFill/>
        <a:ln w="6350" cap="flat" cmpd="sng" algn="ctr">
          <a:solidFill>
            <a:srgbClr val="ED7D31"/>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A225D87E-F9CE-4A2B-824C-C720C07B5B10}">
      <dsp:nvSpPr>
        <dsp:cNvPr id="0" name=""/>
        <dsp:cNvSpPr/>
      </dsp:nvSpPr>
      <dsp:spPr>
        <a:xfrm>
          <a:off x="7810297" y="1999584"/>
          <a:ext cx="743079" cy="1468592"/>
        </a:xfrm>
        <a:custGeom>
          <a:avLst/>
          <a:gdLst/>
          <a:ahLst/>
          <a:cxnLst/>
          <a:rect l="0" t="0" r="0" b="0"/>
          <a:pathLst>
            <a:path>
              <a:moveTo>
                <a:pt x="927327" y="0"/>
              </a:moveTo>
              <a:lnTo>
                <a:pt x="927327" y="1832731"/>
              </a:lnTo>
              <a:lnTo>
                <a:pt x="0" y="1832731"/>
              </a:lnTo>
            </a:path>
          </a:pathLst>
        </a:custGeom>
        <a:noFill/>
        <a:ln w="6350" cap="flat" cmpd="sng" algn="ctr">
          <a:solidFill>
            <a:srgbClr val="ED7D31"/>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8E55DB31-B5AE-4A51-B432-169085C71CF7}">
      <dsp:nvSpPr>
        <dsp:cNvPr id="0" name=""/>
        <dsp:cNvSpPr/>
      </dsp:nvSpPr>
      <dsp:spPr>
        <a:xfrm>
          <a:off x="7747177" y="1999584"/>
          <a:ext cx="806200" cy="845670"/>
        </a:xfrm>
        <a:custGeom>
          <a:avLst/>
          <a:gdLst/>
          <a:ahLst/>
          <a:cxnLst/>
          <a:rect l="0" t="0" r="0" b="0"/>
          <a:pathLst>
            <a:path>
              <a:moveTo>
                <a:pt x="1006099" y="0"/>
              </a:moveTo>
              <a:lnTo>
                <a:pt x="1006099" y="1055356"/>
              </a:lnTo>
              <a:lnTo>
                <a:pt x="0" y="1055356"/>
              </a:lnTo>
            </a:path>
          </a:pathLst>
        </a:custGeom>
        <a:noFill/>
        <a:ln w="6350" cap="flat" cmpd="sng" algn="ctr">
          <a:solidFill>
            <a:srgbClr val="ED7D31"/>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589DFA4F-2C09-4644-92DE-A924EAB227F8}">
      <dsp:nvSpPr>
        <dsp:cNvPr id="0" name=""/>
        <dsp:cNvSpPr/>
      </dsp:nvSpPr>
      <dsp:spPr>
        <a:xfrm>
          <a:off x="7802752" y="1999584"/>
          <a:ext cx="750625" cy="261446"/>
        </a:xfrm>
        <a:custGeom>
          <a:avLst/>
          <a:gdLst/>
          <a:ahLst/>
          <a:cxnLst/>
          <a:rect l="0" t="0" r="0" b="0"/>
          <a:pathLst>
            <a:path>
              <a:moveTo>
                <a:pt x="936743" y="0"/>
              </a:moveTo>
              <a:lnTo>
                <a:pt x="936743" y="326271"/>
              </a:lnTo>
              <a:lnTo>
                <a:pt x="0" y="326271"/>
              </a:lnTo>
            </a:path>
          </a:pathLst>
        </a:custGeom>
        <a:noFill/>
        <a:ln w="6350" cap="flat" cmpd="sng" algn="ctr">
          <a:solidFill>
            <a:srgbClr val="ED7D31"/>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F6454902-37C5-4977-A12F-81DB7191C6FD}">
      <dsp:nvSpPr>
        <dsp:cNvPr id="0" name=""/>
        <dsp:cNvSpPr/>
      </dsp:nvSpPr>
      <dsp:spPr>
        <a:xfrm>
          <a:off x="7552462" y="1372962"/>
          <a:ext cx="1000915" cy="127559"/>
        </a:xfrm>
        <a:custGeom>
          <a:avLst/>
          <a:gdLst/>
          <a:ahLst/>
          <a:cxnLst/>
          <a:rect l="0" t="0" r="0" b="0"/>
          <a:pathLst>
            <a:path>
              <a:moveTo>
                <a:pt x="0" y="0"/>
              </a:moveTo>
              <a:lnTo>
                <a:pt x="0" y="61247"/>
              </a:lnTo>
              <a:lnTo>
                <a:pt x="1249093" y="61247"/>
              </a:lnTo>
              <a:lnTo>
                <a:pt x="1249093" y="159188"/>
              </a:lnTo>
            </a:path>
          </a:pathLst>
        </a:custGeom>
        <a:noFill/>
        <a:ln w="6350" cap="flat" cmpd="sng" algn="ctr">
          <a:solidFill>
            <a:srgbClr val="ED7D31"/>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9775D25C-39C8-4093-B47E-9980B066257A}">
      <dsp:nvSpPr>
        <dsp:cNvPr id="0" name=""/>
        <dsp:cNvSpPr/>
      </dsp:nvSpPr>
      <dsp:spPr>
        <a:xfrm>
          <a:off x="5169239" y="2089009"/>
          <a:ext cx="247854" cy="638112"/>
        </a:xfrm>
        <a:custGeom>
          <a:avLst/>
          <a:gdLst/>
          <a:ahLst/>
          <a:cxnLst/>
          <a:rect l="0" t="0" r="0" b="0"/>
          <a:pathLst>
            <a:path>
              <a:moveTo>
                <a:pt x="0" y="0"/>
              </a:moveTo>
              <a:lnTo>
                <a:pt x="0" y="796333"/>
              </a:lnTo>
              <a:lnTo>
                <a:pt x="309310" y="796333"/>
              </a:lnTo>
            </a:path>
          </a:pathLst>
        </a:custGeom>
        <a:noFill/>
        <a:ln w="6350" cap="flat" cmpd="sng" algn="ctr">
          <a:solidFill>
            <a:srgbClr val="ED7D31"/>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BA027E95-8099-4DBE-B2A2-3E570553A3F1}">
      <dsp:nvSpPr>
        <dsp:cNvPr id="0" name=""/>
        <dsp:cNvSpPr/>
      </dsp:nvSpPr>
      <dsp:spPr>
        <a:xfrm>
          <a:off x="5169239" y="1372962"/>
          <a:ext cx="2383223" cy="167029"/>
        </a:xfrm>
        <a:custGeom>
          <a:avLst/>
          <a:gdLst/>
          <a:ahLst/>
          <a:cxnLst/>
          <a:rect l="0" t="0" r="0" b="0"/>
          <a:pathLst>
            <a:path>
              <a:moveTo>
                <a:pt x="2974146" y="0"/>
              </a:moveTo>
              <a:lnTo>
                <a:pt x="2974146" y="110503"/>
              </a:lnTo>
              <a:lnTo>
                <a:pt x="0" y="110503"/>
              </a:lnTo>
              <a:lnTo>
                <a:pt x="0" y="208444"/>
              </a:lnTo>
            </a:path>
          </a:pathLst>
        </a:custGeom>
        <a:noFill/>
        <a:ln w="6350" cap="flat" cmpd="sng" algn="ctr">
          <a:solidFill>
            <a:srgbClr val="ED7D31"/>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12887DE9-D9D6-4044-8F4B-583CFDCB58AC}">
      <dsp:nvSpPr>
        <dsp:cNvPr id="0" name=""/>
        <dsp:cNvSpPr/>
      </dsp:nvSpPr>
      <dsp:spPr>
        <a:xfrm>
          <a:off x="4786654" y="544023"/>
          <a:ext cx="2765807" cy="136828"/>
        </a:xfrm>
        <a:custGeom>
          <a:avLst/>
          <a:gdLst/>
          <a:ahLst/>
          <a:cxnLst/>
          <a:rect l="0" t="0" r="0" b="0"/>
          <a:pathLst>
            <a:path>
              <a:moveTo>
                <a:pt x="0" y="0"/>
              </a:moveTo>
              <a:lnTo>
                <a:pt x="0" y="72814"/>
              </a:lnTo>
              <a:lnTo>
                <a:pt x="3451593" y="72814"/>
              </a:lnTo>
              <a:lnTo>
                <a:pt x="3451593" y="170754"/>
              </a:lnTo>
            </a:path>
          </a:pathLst>
        </a:custGeom>
        <a:noFill/>
        <a:ln w="6350" cap="flat" cmpd="sng" algn="ctr">
          <a:solidFill>
            <a:srgbClr val="ED7D31"/>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4D86CBBD-BF32-49E5-97D0-2D8CE4BF4B08}">
      <dsp:nvSpPr>
        <dsp:cNvPr id="0" name=""/>
        <dsp:cNvSpPr/>
      </dsp:nvSpPr>
      <dsp:spPr>
        <a:xfrm>
          <a:off x="1447332" y="1166693"/>
          <a:ext cx="2491878" cy="3010725"/>
        </a:xfrm>
        <a:custGeom>
          <a:avLst/>
          <a:gdLst/>
          <a:ahLst/>
          <a:cxnLst/>
          <a:rect l="0" t="0" r="0" b="0"/>
          <a:pathLst>
            <a:path>
              <a:moveTo>
                <a:pt x="0" y="0"/>
              </a:moveTo>
              <a:lnTo>
                <a:pt x="0" y="3345898"/>
              </a:lnTo>
              <a:lnTo>
                <a:pt x="1713949" y="3345898"/>
              </a:lnTo>
            </a:path>
          </a:pathLst>
        </a:custGeom>
        <a:noFill/>
        <a:ln w="6350" cap="flat" cmpd="sng" algn="ctr">
          <a:solidFill>
            <a:srgbClr val="ED7D31"/>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AF7994C1-D92E-4641-9D42-FD0F3EA04EA2}">
      <dsp:nvSpPr>
        <dsp:cNvPr id="0" name=""/>
        <dsp:cNvSpPr/>
      </dsp:nvSpPr>
      <dsp:spPr>
        <a:xfrm>
          <a:off x="1447332" y="1166693"/>
          <a:ext cx="1511163" cy="1876620"/>
        </a:xfrm>
        <a:custGeom>
          <a:avLst/>
          <a:gdLst/>
          <a:ahLst/>
          <a:cxnLst/>
          <a:rect l="0" t="0" r="0" b="0"/>
          <a:pathLst>
            <a:path>
              <a:moveTo>
                <a:pt x="0" y="0"/>
              </a:moveTo>
              <a:lnTo>
                <a:pt x="0" y="2341930"/>
              </a:lnTo>
              <a:lnTo>
                <a:pt x="1674448" y="2341930"/>
              </a:lnTo>
            </a:path>
          </a:pathLst>
        </a:custGeom>
        <a:noFill/>
        <a:ln w="6350" cap="flat" cmpd="sng" algn="ctr">
          <a:solidFill>
            <a:srgbClr val="ED7D31"/>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9D466D25-F1D7-4D44-A4E2-BB9326E6A3D8}">
      <dsp:nvSpPr>
        <dsp:cNvPr id="0" name=""/>
        <dsp:cNvSpPr/>
      </dsp:nvSpPr>
      <dsp:spPr>
        <a:xfrm>
          <a:off x="1447332" y="1166693"/>
          <a:ext cx="1456140" cy="915684"/>
        </a:xfrm>
        <a:custGeom>
          <a:avLst/>
          <a:gdLst/>
          <a:ahLst/>
          <a:cxnLst/>
          <a:rect l="0" t="0" r="0" b="0"/>
          <a:pathLst>
            <a:path>
              <a:moveTo>
                <a:pt x="0" y="0"/>
              </a:moveTo>
              <a:lnTo>
                <a:pt x="0" y="1142729"/>
              </a:lnTo>
              <a:lnTo>
                <a:pt x="1605782" y="1142729"/>
              </a:lnTo>
            </a:path>
          </a:pathLst>
        </a:custGeom>
        <a:noFill/>
        <a:ln w="6350" cap="flat" cmpd="sng" algn="ctr">
          <a:solidFill>
            <a:srgbClr val="ED7D31"/>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955761DF-C4AE-4120-AB13-A6863B3B3435}">
      <dsp:nvSpPr>
        <dsp:cNvPr id="0" name=""/>
        <dsp:cNvSpPr/>
      </dsp:nvSpPr>
      <dsp:spPr>
        <a:xfrm>
          <a:off x="1447332" y="1166693"/>
          <a:ext cx="1355222" cy="260007"/>
        </a:xfrm>
        <a:custGeom>
          <a:avLst/>
          <a:gdLst/>
          <a:ahLst/>
          <a:cxnLst/>
          <a:rect l="0" t="0" r="0" b="0"/>
          <a:pathLst>
            <a:path>
              <a:moveTo>
                <a:pt x="0" y="0"/>
              </a:moveTo>
              <a:lnTo>
                <a:pt x="0" y="324477"/>
              </a:lnTo>
              <a:lnTo>
                <a:pt x="1479840" y="324477"/>
              </a:lnTo>
            </a:path>
          </a:pathLst>
        </a:custGeom>
        <a:noFill/>
        <a:ln w="6350" cap="flat" cmpd="sng" algn="ctr">
          <a:solidFill>
            <a:srgbClr val="ED7D31"/>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AAB49B92-D456-4C22-9402-E3E4BE801C6B}">
      <dsp:nvSpPr>
        <dsp:cNvPr id="0" name=""/>
        <dsp:cNvSpPr/>
      </dsp:nvSpPr>
      <dsp:spPr>
        <a:xfrm>
          <a:off x="1447332" y="544023"/>
          <a:ext cx="3339322" cy="157122"/>
        </a:xfrm>
        <a:custGeom>
          <a:avLst/>
          <a:gdLst/>
          <a:ahLst/>
          <a:cxnLst/>
          <a:rect l="0" t="0" r="0" b="0"/>
          <a:pathLst>
            <a:path>
              <a:moveTo>
                <a:pt x="3955900" y="0"/>
              </a:moveTo>
              <a:lnTo>
                <a:pt x="3955900" y="98140"/>
              </a:lnTo>
              <a:lnTo>
                <a:pt x="0" y="98140"/>
              </a:lnTo>
              <a:lnTo>
                <a:pt x="0" y="196081"/>
              </a:lnTo>
            </a:path>
          </a:pathLst>
        </a:custGeom>
        <a:noFill/>
        <a:ln w="6350" cap="flat" cmpd="sng" algn="ctr">
          <a:solidFill>
            <a:srgbClr val="ED7D31"/>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E1672656-4306-4073-BFA0-206F0900F2FD}">
      <dsp:nvSpPr>
        <dsp:cNvPr id="0" name=""/>
        <dsp:cNvSpPr/>
      </dsp:nvSpPr>
      <dsp:spPr>
        <a:xfrm>
          <a:off x="4069516" y="11271"/>
          <a:ext cx="1434277" cy="532752"/>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EC462095-6BF4-4000-8CF8-B5A90194967A}">
      <dsp:nvSpPr>
        <dsp:cNvPr id="0" name=""/>
        <dsp:cNvSpPr/>
      </dsp:nvSpPr>
      <dsp:spPr>
        <a:xfrm>
          <a:off x="4069516" y="11271"/>
          <a:ext cx="1434277" cy="532752"/>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756F37F-35D9-496F-A2BE-F38852BBE18B}">
      <dsp:nvSpPr>
        <dsp:cNvPr id="0" name=""/>
        <dsp:cNvSpPr/>
      </dsp:nvSpPr>
      <dsp:spPr>
        <a:xfrm>
          <a:off x="3352377" y="107166"/>
          <a:ext cx="2868554" cy="340961"/>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buNone/>
          </a:pPr>
          <a:r>
            <a:rPr lang="ar-EG" sz="1800" kern="1200" dirty="0">
              <a:solidFill>
                <a:schemeClr val="tx1"/>
              </a:solidFill>
              <a:latin typeface="Calibri" panose="020F0502020204030204"/>
              <a:ea typeface="+mn-ea"/>
              <a:cs typeface="Arial" panose="020B0604020202020204" pitchFamily="34" charset="0"/>
            </a:rPr>
            <a:t>أنواع المعاينة</a:t>
          </a:r>
        </a:p>
      </dsp:txBody>
      <dsp:txXfrm>
        <a:off x="3352377" y="107166"/>
        <a:ext cx="2868554" cy="340961"/>
      </dsp:txXfrm>
    </dsp:sp>
    <dsp:sp modelId="{98C62ECE-70B5-48FA-9448-7A248D979677}">
      <dsp:nvSpPr>
        <dsp:cNvPr id="0" name=""/>
        <dsp:cNvSpPr/>
      </dsp:nvSpPr>
      <dsp:spPr>
        <a:xfrm>
          <a:off x="1012653" y="701146"/>
          <a:ext cx="869358" cy="465546"/>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82C86B78-EFBF-445C-AEEE-03A6B8FFF24C}">
      <dsp:nvSpPr>
        <dsp:cNvPr id="0" name=""/>
        <dsp:cNvSpPr/>
      </dsp:nvSpPr>
      <dsp:spPr>
        <a:xfrm>
          <a:off x="1012653" y="701146"/>
          <a:ext cx="869358" cy="465546"/>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F6A2E07C-22B6-4462-9731-D5E183FA1352}">
      <dsp:nvSpPr>
        <dsp:cNvPr id="0" name=""/>
        <dsp:cNvSpPr/>
      </dsp:nvSpPr>
      <dsp:spPr>
        <a:xfrm>
          <a:off x="577974" y="784944"/>
          <a:ext cx="1738717" cy="29794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buNone/>
          </a:pPr>
          <a:r>
            <a:rPr lang="ar-EG" sz="1800" kern="1200" dirty="0">
              <a:solidFill>
                <a:schemeClr val="tx1"/>
              </a:solidFill>
              <a:latin typeface="Calibri" panose="020F0502020204030204"/>
              <a:ea typeface="+mn-ea"/>
              <a:cs typeface="Arial" panose="020B0604020202020204" pitchFamily="34" charset="0"/>
            </a:rPr>
            <a:t>معاينة غير احتمالية </a:t>
          </a:r>
        </a:p>
      </dsp:txBody>
      <dsp:txXfrm>
        <a:off x="577974" y="784944"/>
        <a:ext cx="1738717" cy="297949"/>
      </dsp:txXfrm>
    </dsp:sp>
    <dsp:sp modelId="{5A532A4E-E9FE-4227-AAEB-9928AAD2D4F2}">
      <dsp:nvSpPr>
        <dsp:cNvPr id="0" name=""/>
        <dsp:cNvSpPr/>
      </dsp:nvSpPr>
      <dsp:spPr>
        <a:xfrm>
          <a:off x="2730495" y="1303200"/>
          <a:ext cx="600493" cy="469026"/>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D90FD1C-AC88-481B-B92F-3006318CEB5E}">
      <dsp:nvSpPr>
        <dsp:cNvPr id="0" name=""/>
        <dsp:cNvSpPr/>
      </dsp:nvSpPr>
      <dsp:spPr>
        <a:xfrm>
          <a:off x="2730495" y="1303200"/>
          <a:ext cx="600493" cy="469026"/>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8B9FE8C8-45F9-4CC7-9AF7-BF68765E0544}">
      <dsp:nvSpPr>
        <dsp:cNvPr id="0" name=""/>
        <dsp:cNvSpPr/>
      </dsp:nvSpPr>
      <dsp:spPr>
        <a:xfrm>
          <a:off x="2430249" y="1387625"/>
          <a:ext cx="1200986" cy="300176"/>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buNone/>
          </a:pPr>
          <a:r>
            <a:rPr lang="ar-EG" sz="1800" kern="1200" dirty="0">
              <a:solidFill>
                <a:schemeClr val="tx1"/>
              </a:solidFill>
              <a:latin typeface="Calibri" panose="020F0502020204030204"/>
              <a:ea typeface="+mn-ea"/>
              <a:cs typeface="Arial" panose="020B0604020202020204" pitchFamily="34" charset="0"/>
            </a:rPr>
            <a:t>العينة الهادفة </a:t>
          </a:r>
        </a:p>
      </dsp:txBody>
      <dsp:txXfrm>
        <a:off x="2430249" y="1387625"/>
        <a:ext cx="1200986" cy="300176"/>
      </dsp:txXfrm>
    </dsp:sp>
    <dsp:sp modelId="{8FE43333-2324-4781-987D-AA16F34B6BB7}">
      <dsp:nvSpPr>
        <dsp:cNvPr id="0" name=""/>
        <dsp:cNvSpPr/>
      </dsp:nvSpPr>
      <dsp:spPr>
        <a:xfrm>
          <a:off x="2833653" y="1911645"/>
          <a:ext cx="581829" cy="549080"/>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7E556A6-EC1C-4EB9-9C54-2023C32A701E}">
      <dsp:nvSpPr>
        <dsp:cNvPr id="0" name=""/>
        <dsp:cNvSpPr/>
      </dsp:nvSpPr>
      <dsp:spPr>
        <a:xfrm>
          <a:off x="2833653" y="1911645"/>
          <a:ext cx="581829" cy="549080"/>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F662D932-F8A1-46CF-8F07-F6C2CE983D6C}">
      <dsp:nvSpPr>
        <dsp:cNvPr id="0" name=""/>
        <dsp:cNvSpPr/>
      </dsp:nvSpPr>
      <dsp:spPr>
        <a:xfrm>
          <a:off x="2542739" y="2010479"/>
          <a:ext cx="1163659" cy="351411"/>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buNone/>
          </a:pPr>
          <a:r>
            <a:rPr lang="ar-EG" sz="1800" kern="1200" dirty="0">
              <a:solidFill>
                <a:schemeClr val="tx1"/>
              </a:solidFill>
              <a:latin typeface="Calibri" panose="020F0502020204030204"/>
              <a:ea typeface="+mn-ea"/>
              <a:cs typeface="Arial" panose="020B0604020202020204" pitchFamily="34" charset="0"/>
            </a:rPr>
            <a:t>العينة </a:t>
          </a:r>
          <a:r>
            <a:rPr lang="ar-EG" sz="1800" kern="1200" dirty="0" err="1">
              <a:solidFill>
                <a:schemeClr val="tx1"/>
              </a:solidFill>
              <a:latin typeface="Calibri" panose="020F0502020204030204"/>
              <a:ea typeface="+mn-ea"/>
              <a:cs typeface="Arial" panose="020B0604020202020204" pitchFamily="34" charset="0"/>
            </a:rPr>
            <a:t>الحصصية</a:t>
          </a:r>
          <a:endParaRPr lang="ar-EG" sz="1800" kern="1200" dirty="0">
            <a:solidFill>
              <a:schemeClr val="tx1"/>
            </a:solidFill>
            <a:latin typeface="Calibri" panose="020F0502020204030204"/>
            <a:ea typeface="+mn-ea"/>
            <a:cs typeface="Arial" panose="020B0604020202020204" pitchFamily="34" charset="0"/>
          </a:endParaRPr>
        </a:p>
      </dsp:txBody>
      <dsp:txXfrm>
        <a:off x="2542739" y="2010479"/>
        <a:ext cx="1163659" cy="351411"/>
      </dsp:txXfrm>
    </dsp:sp>
    <dsp:sp modelId="{710925F1-BE15-4808-8CF5-7ECE2F31E027}">
      <dsp:nvSpPr>
        <dsp:cNvPr id="0" name=""/>
        <dsp:cNvSpPr/>
      </dsp:nvSpPr>
      <dsp:spPr>
        <a:xfrm>
          <a:off x="2889904" y="2798862"/>
          <a:ext cx="571600" cy="674026"/>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EADA5977-2DF2-4027-A9D2-A7BB38C7E679}">
      <dsp:nvSpPr>
        <dsp:cNvPr id="0" name=""/>
        <dsp:cNvSpPr/>
      </dsp:nvSpPr>
      <dsp:spPr>
        <a:xfrm>
          <a:off x="2889904" y="2798862"/>
          <a:ext cx="571600" cy="674026"/>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2E18CBC2-3940-4300-BF10-66B65CCEAE73}">
      <dsp:nvSpPr>
        <dsp:cNvPr id="0" name=""/>
        <dsp:cNvSpPr/>
      </dsp:nvSpPr>
      <dsp:spPr>
        <a:xfrm>
          <a:off x="2604103" y="2920187"/>
          <a:ext cx="1143201" cy="431376"/>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buNone/>
          </a:pPr>
          <a:r>
            <a:rPr lang="ar-EG" sz="1800" kern="1200" dirty="0">
              <a:solidFill>
                <a:schemeClr val="tx1"/>
              </a:solidFill>
              <a:latin typeface="Calibri" panose="020F0502020204030204"/>
              <a:ea typeface="+mn-ea"/>
              <a:cs typeface="Arial" panose="020B0604020202020204" pitchFamily="34" charset="0"/>
            </a:rPr>
            <a:t>عينة كرة الثلج</a:t>
          </a:r>
        </a:p>
      </dsp:txBody>
      <dsp:txXfrm>
        <a:off x="2604103" y="2920187"/>
        <a:ext cx="1143201" cy="431376"/>
      </dsp:txXfrm>
    </dsp:sp>
    <dsp:sp modelId="{A069453E-2F96-4EB7-B04C-1D8384A009BB}">
      <dsp:nvSpPr>
        <dsp:cNvPr id="0" name=""/>
        <dsp:cNvSpPr/>
      </dsp:nvSpPr>
      <dsp:spPr>
        <a:xfrm>
          <a:off x="3863256" y="3974803"/>
          <a:ext cx="632962" cy="603120"/>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16287D08-19DE-4AC5-90C2-DFDE100B5EB7}">
      <dsp:nvSpPr>
        <dsp:cNvPr id="0" name=""/>
        <dsp:cNvSpPr/>
      </dsp:nvSpPr>
      <dsp:spPr>
        <a:xfrm>
          <a:off x="3863256" y="3974803"/>
          <a:ext cx="632962" cy="603120"/>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7B18380A-A7E7-446B-9BE3-658ACEC4750C}">
      <dsp:nvSpPr>
        <dsp:cNvPr id="0" name=""/>
        <dsp:cNvSpPr/>
      </dsp:nvSpPr>
      <dsp:spPr>
        <a:xfrm>
          <a:off x="3546775" y="4083364"/>
          <a:ext cx="1265924" cy="385997"/>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buNone/>
          </a:pPr>
          <a:r>
            <a:rPr lang="ar-EG" sz="1800" kern="1200" dirty="0">
              <a:solidFill>
                <a:schemeClr val="tx1"/>
              </a:solidFill>
              <a:latin typeface="Calibri" panose="020F0502020204030204"/>
              <a:ea typeface="+mn-ea"/>
              <a:cs typeface="Arial" panose="020B0604020202020204" pitchFamily="34" charset="0"/>
            </a:rPr>
            <a:t>العينة الميسرة  </a:t>
          </a:r>
        </a:p>
      </dsp:txBody>
      <dsp:txXfrm>
        <a:off x="3546775" y="4083364"/>
        <a:ext cx="1265924" cy="385997"/>
      </dsp:txXfrm>
    </dsp:sp>
    <dsp:sp modelId="{1B5664B1-FB95-46B9-AE89-3BAFB28C50C2}">
      <dsp:nvSpPr>
        <dsp:cNvPr id="0" name=""/>
        <dsp:cNvSpPr/>
      </dsp:nvSpPr>
      <dsp:spPr>
        <a:xfrm>
          <a:off x="7177535" y="680852"/>
          <a:ext cx="749854" cy="692110"/>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B67134F-E814-4305-8C9A-E388EA20DC27}">
      <dsp:nvSpPr>
        <dsp:cNvPr id="0" name=""/>
        <dsp:cNvSpPr/>
      </dsp:nvSpPr>
      <dsp:spPr>
        <a:xfrm>
          <a:off x="7177535" y="680852"/>
          <a:ext cx="749854" cy="692110"/>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35A437EE-66B3-4DE6-9308-6796D534C92C}">
      <dsp:nvSpPr>
        <dsp:cNvPr id="0" name=""/>
        <dsp:cNvSpPr/>
      </dsp:nvSpPr>
      <dsp:spPr>
        <a:xfrm>
          <a:off x="6802608" y="805431"/>
          <a:ext cx="1499708" cy="442950"/>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buNone/>
          </a:pPr>
          <a:r>
            <a:rPr lang="ar-EG" sz="1800" kern="1200" dirty="0">
              <a:solidFill>
                <a:schemeClr val="tx1"/>
              </a:solidFill>
              <a:latin typeface="Calibri" panose="020F0502020204030204"/>
              <a:ea typeface="+mn-ea"/>
              <a:cs typeface="Arial" panose="020B0604020202020204" pitchFamily="34" charset="0"/>
            </a:rPr>
            <a:t>معاينة احتمالية </a:t>
          </a:r>
        </a:p>
      </dsp:txBody>
      <dsp:txXfrm>
        <a:off x="6802608" y="805431"/>
        <a:ext cx="1499708" cy="442950"/>
      </dsp:txXfrm>
    </dsp:sp>
    <dsp:sp modelId="{45831B9D-AC37-4DEB-B382-3EE9D38D8BAB}">
      <dsp:nvSpPr>
        <dsp:cNvPr id="0" name=""/>
        <dsp:cNvSpPr/>
      </dsp:nvSpPr>
      <dsp:spPr>
        <a:xfrm>
          <a:off x="4836656" y="1539992"/>
          <a:ext cx="665165" cy="549017"/>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E587C40A-AF07-4E81-B1B0-643A4A38896F}">
      <dsp:nvSpPr>
        <dsp:cNvPr id="0" name=""/>
        <dsp:cNvSpPr/>
      </dsp:nvSpPr>
      <dsp:spPr>
        <a:xfrm>
          <a:off x="4836656" y="1539992"/>
          <a:ext cx="665165" cy="549017"/>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A46A88E2-2FBD-4B69-8F6C-795D65B9F8D8}">
      <dsp:nvSpPr>
        <dsp:cNvPr id="0" name=""/>
        <dsp:cNvSpPr/>
      </dsp:nvSpPr>
      <dsp:spPr>
        <a:xfrm>
          <a:off x="4504073" y="1638815"/>
          <a:ext cx="1330330" cy="351370"/>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buNone/>
          </a:pPr>
          <a:r>
            <a:rPr lang="ar-EG" sz="1800" kern="1200" dirty="0">
              <a:solidFill>
                <a:schemeClr val="tx1"/>
              </a:solidFill>
              <a:latin typeface="Calibri" panose="020F0502020204030204"/>
              <a:ea typeface="+mn-ea"/>
              <a:cs typeface="Arial" panose="020B0604020202020204" pitchFamily="34" charset="0"/>
            </a:rPr>
            <a:t>معاينة غير مقيدة </a:t>
          </a:r>
        </a:p>
      </dsp:txBody>
      <dsp:txXfrm>
        <a:off x="4504073" y="1638815"/>
        <a:ext cx="1330330" cy="351370"/>
      </dsp:txXfrm>
    </dsp:sp>
    <dsp:sp modelId="{4409D209-D7F9-4A55-AA13-3A2D16248FF9}">
      <dsp:nvSpPr>
        <dsp:cNvPr id="0" name=""/>
        <dsp:cNvSpPr/>
      </dsp:nvSpPr>
      <dsp:spPr>
        <a:xfrm>
          <a:off x="5342424" y="2337790"/>
          <a:ext cx="622239" cy="919586"/>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D57305C-3E72-4388-A0FF-9B70CD595599}">
      <dsp:nvSpPr>
        <dsp:cNvPr id="0" name=""/>
        <dsp:cNvSpPr/>
      </dsp:nvSpPr>
      <dsp:spPr>
        <a:xfrm>
          <a:off x="5342424" y="2337790"/>
          <a:ext cx="622239" cy="919586"/>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DED4BEC-02E1-49C8-9B8A-6C58BCE3F5FA}">
      <dsp:nvSpPr>
        <dsp:cNvPr id="0" name=""/>
        <dsp:cNvSpPr/>
      </dsp:nvSpPr>
      <dsp:spPr>
        <a:xfrm>
          <a:off x="5031304" y="2503316"/>
          <a:ext cx="1244479" cy="58853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buNone/>
          </a:pPr>
          <a:r>
            <a:rPr lang="ar-EG" sz="1800" kern="1200" dirty="0">
              <a:solidFill>
                <a:schemeClr val="tx1"/>
              </a:solidFill>
              <a:latin typeface="Calibri" panose="020F0502020204030204"/>
              <a:ea typeface="+mn-ea"/>
              <a:cs typeface="Arial" panose="020B0604020202020204" pitchFamily="34" charset="0"/>
            </a:rPr>
            <a:t>عينة عشوائية بسيطة </a:t>
          </a:r>
        </a:p>
      </dsp:txBody>
      <dsp:txXfrm>
        <a:off x="5031304" y="2503316"/>
        <a:ext cx="1244479" cy="588535"/>
      </dsp:txXfrm>
    </dsp:sp>
    <dsp:sp modelId="{9F333A23-3FAF-4A13-94BA-45540CD837CA}">
      <dsp:nvSpPr>
        <dsp:cNvPr id="0" name=""/>
        <dsp:cNvSpPr/>
      </dsp:nvSpPr>
      <dsp:spPr>
        <a:xfrm>
          <a:off x="8196301" y="1500522"/>
          <a:ext cx="714152" cy="499061"/>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5E1BCC11-5C10-4B8A-BC27-D5E60901A36B}">
      <dsp:nvSpPr>
        <dsp:cNvPr id="0" name=""/>
        <dsp:cNvSpPr/>
      </dsp:nvSpPr>
      <dsp:spPr>
        <a:xfrm>
          <a:off x="8196301" y="1500522"/>
          <a:ext cx="714152" cy="499061"/>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791375B-FEE2-437A-A45D-FA1A069B9335}">
      <dsp:nvSpPr>
        <dsp:cNvPr id="0" name=""/>
        <dsp:cNvSpPr/>
      </dsp:nvSpPr>
      <dsp:spPr>
        <a:xfrm>
          <a:off x="7839225" y="1590353"/>
          <a:ext cx="1428305" cy="31939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buNone/>
          </a:pPr>
          <a:r>
            <a:rPr lang="ar-EG" sz="1800" kern="1200" dirty="0">
              <a:solidFill>
                <a:schemeClr val="tx1"/>
              </a:solidFill>
              <a:latin typeface="Calibri" panose="020F0502020204030204"/>
              <a:ea typeface="+mn-ea"/>
              <a:cs typeface="Arial" panose="020B0604020202020204" pitchFamily="34" charset="0"/>
            </a:rPr>
            <a:t>معاينة مقيدة</a:t>
          </a:r>
        </a:p>
      </dsp:txBody>
      <dsp:txXfrm>
        <a:off x="7839225" y="1590353"/>
        <a:ext cx="1428305" cy="319399"/>
      </dsp:txXfrm>
    </dsp:sp>
    <dsp:sp modelId="{F1D13619-CC74-45A4-B176-5BFCECDD87FA}">
      <dsp:nvSpPr>
        <dsp:cNvPr id="0" name=""/>
        <dsp:cNvSpPr/>
      </dsp:nvSpPr>
      <dsp:spPr>
        <a:xfrm>
          <a:off x="7239688" y="2201154"/>
          <a:ext cx="639845" cy="361189"/>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CD8CCC17-9650-4209-B74D-5623CBF7C4F2}">
      <dsp:nvSpPr>
        <dsp:cNvPr id="0" name=""/>
        <dsp:cNvSpPr/>
      </dsp:nvSpPr>
      <dsp:spPr>
        <a:xfrm>
          <a:off x="7239688" y="2201154"/>
          <a:ext cx="639845" cy="361189"/>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B1DAAE5-372F-4F2E-A3AF-DA81DE2B7C6A}">
      <dsp:nvSpPr>
        <dsp:cNvPr id="0" name=""/>
        <dsp:cNvSpPr/>
      </dsp:nvSpPr>
      <dsp:spPr>
        <a:xfrm>
          <a:off x="6919765" y="2266168"/>
          <a:ext cx="1279691" cy="231161"/>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buNone/>
          </a:pPr>
          <a:r>
            <a:rPr lang="ar-EG" sz="1800" kern="1200" dirty="0">
              <a:solidFill>
                <a:schemeClr val="tx1"/>
              </a:solidFill>
              <a:latin typeface="Calibri" panose="020F0502020204030204"/>
              <a:ea typeface="+mn-ea"/>
              <a:cs typeface="Arial" panose="020B0604020202020204" pitchFamily="34" charset="0"/>
            </a:rPr>
            <a:t>عينة عنقودية </a:t>
          </a:r>
        </a:p>
      </dsp:txBody>
      <dsp:txXfrm>
        <a:off x="6919765" y="2266168"/>
        <a:ext cx="1279691" cy="231161"/>
      </dsp:txXfrm>
    </dsp:sp>
    <dsp:sp modelId="{4ADA45E6-4470-45D0-941E-8060299E1C55}">
      <dsp:nvSpPr>
        <dsp:cNvPr id="0" name=""/>
        <dsp:cNvSpPr/>
      </dsp:nvSpPr>
      <dsp:spPr>
        <a:xfrm>
          <a:off x="7219552" y="2719305"/>
          <a:ext cx="599573" cy="473178"/>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A295988-C734-4A7D-B1D8-0ED65AEAED12}">
      <dsp:nvSpPr>
        <dsp:cNvPr id="0" name=""/>
        <dsp:cNvSpPr/>
      </dsp:nvSpPr>
      <dsp:spPr>
        <a:xfrm>
          <a:off x="7219552" y="2719305"/>
          <a:ext cx="599573" cy="473178"/>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EA648374-39CF-424F-B10A-0F78A206BD94}">
      <dsp:nvSpPr>
        <dsp:cNvPr id="0" name=""/>
        <dsp:cNvSpPr/>
      </dsp:nvSpPr>
      <dsp:spPr>
        <a:xfrm>
          <a:off x="6919765" y="2804477"/>
          <a:ext cx="1199147" cy="30283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buNone/>
          </a:pPr>
          <a:r>
            <a:rPr lang="ar-EG" sz="1800" kern="1200" dirty="0">
              <a:solidFill>
                <a:schemeClr val="tx1"/>
              </a:solidFill>
              <a:latin typeface="Calibri" panose="020F0502020204030204"/>
              <a:ea typeface="+mn-ea"/>
              <a:cs typeface="Arial" panose="020B0604020202020204" pitchFamily="34" charset="0"/>
            </a:rPr>
            <a:t>عينة طبقية </a:t>
          </a:r>
        </a:p>
      </dsp:txBody>
      <dsp:txXfrm>
        <a:off x="6919765" y="2804477"/>
        <a:ext cx="1199147" cy="302833"/>
      </dsp:txXfrm>
    </dsp:sp>
    <dsp:sp modelId="{966E7A87-DDA7-4AB3-82F7-16BC07DEC460}">
      <dsp:nvSpPr>
        <dsp:cNvPr id="0" name=""/>
        <dsp:cNvSpPr/>
      </dsp:nvSpPr>
      <dsp:spPr>
        <a:xfrm>
          <a:off x="7242422" y="3349445"/>
          <a:ext cx="645313" cy="460942"/>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187EC64-4115-4B15-96D0-2594A1D082A0}">
      <dsp:nvSpPr>
        <dsp:cNvPr id="0" name=""/>
        <dsp:cNvSpPr/>
      </dsp:nvSpPr>
      <dsp:spPr>
        <a:xfrm>
          <a:off x="7242422" y="3349445"/>
          <a:ext cx="645313" cy="460942"/>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57419611-961B-4B9B-B649-DA839A44E51C}">
      <dsp:nvSpPr>
        <dsp:cNvPr id="0" name=""/>
        <dsp:cNvSpPr/>
      </dsp:nvSpPr>
      <dsp:spPr>
        <a:xfrm>
          <a:off x="6919765" y="3432415"/>
          <a:ext cx="1290626" cy="29500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buNone/>
          </a:pPr>
          <a:r>
            <a:rPr lang="ar-EG" sz="1800" kern="1200" dirty="0">
              <a:solidFill>
                <a:schemeClr val="tx1"/>
              </a:solidFill>
              <a:latin typeface="Calibri" panose="020F0502020204030204"/>
              <a:ea typeface="+mn-ea"/>
              <a:cs typeface="Arial" panose="020B0604020202020204" pitchFamily="34" charset="0"/>
            </a:rPr>
            <a:t>عينة منتظمة</a:t>
          </a:r>
        </a:p>
      </dsp:txBody>
      <dsp:txXfrm>
        <a:off x="6919765" y="3432415"/>
        <a:ext cx="1290626" cy="295003"/>
      </dsp:txXfrm>
    </dsp:sp>
    <dsp:sp modelId="{6E7962F4-50DD-40AF-94B7-C2EE78F0BBFF}">
      <dsp:nvSpPr>
        <dsp:cNvPr id="0" name=""/>
        <dsp:cNvSpPr/>
      </dsp:nvSpPr>
      <dsp:spPr>
        <a:xfrm>
          <a:off x="7194875" y="3967350"/>
          <a:ext cx="550220" cy="500807"/>
        </a:xfrm>
        <a:prstGeom prst="arc">
          <a:avLst>
            <a:gd name="adj1" fmla="val 13200000"/>
            <a:gd name="adj2" fmla="val 192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67E9049-D734-49C3-96EB-D871C37A1BEC}">
      <dsp:nvSpPr>
        <dsp:cNvPr id="0" name=""/>
        <dsp:cNvSpPr/>
      </dsp:nvSpPr>
      <dsp:spPr>
        <a:xfrm>
          <a:off x="7194875" y="3967350"/>
          <a:ext cx="550220" cy="500807"/>
        </a:xfrm>
        <a:prstGeom prst="arc">
          <a:avLst>
            <a:gd name="adj1" fmla="val 2400000"/>
            <a:gd name="adj2" fmla="val 8400000"/>
          </a:avLst>
        </a:prstGeom>
        <a:noFill/>
        <a:ln w="12700" cap="flat" cmpd="sng" algn="ctr">
          <a:solidFill>
            <a:srgbClr val="A5A5A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4A99844-FAF0-4526-8C0D-1276BC687659}">
      <dsp:nvSpPr>
        <dsp:cNvPr id="0" name=""/>
        <dsp:cNvSpPr/>
      </dsp:nvSpPr>
      <dsp:spPr>
        <a:xfrm>
          <a:off x="6919765" y="4057496"/>
          <a:ext cx="1100440" cy="320516"/>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buNone/>
          </a:pPr>
          <a:r>
            <a:rPr lang="ar-EG" sz="1800" kern="1200" dirty="0">
              <a:solidFill>
                <a:schemeClr val="tx1"/>
              </a:solidFill>
              <a:latin typeface="Calibri" panose="020F0502020204030204"/>
              <a:ea typeface="+mn-ea"/>
              <a:cs typeface="Arial" panose="020B0604020202020204" pitchFamily="34" charset="0"/>
            </a:rPr>
            <a:t>عينة مضاعفة </a:t>
          </a:r>
        </a:p>
      </dsp:txBody>
      <dsp:txXfrm>
        <a:off x="6919765" y="4057496"/>
        <a:ext cx="1100440" cy="32051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51501A-BDCC-44E6-8BA1-87484ECFD1BE}">
      <dsp:nvSpPr>
        <dsp:cNvPr id="0" name=""/>
        <dsp:cNvSpPr/>
      </dsp:nvSpPr>
      <dsp:spPr>
        <a:xfrm>
          <a:off x="6657248" y="2057400"/>
          <a:ext cx="1131304" cy="726003"/>
        </a:xfrm>
        <a:custGeom>
          <a:avLst/>
          <a:gdLst/>
          <a:ahLst/>
          <a:cxnLst/>
          <a:rect l="0" t="0" r="0" b="0"/>
          <a:pathLst>
            <a:path>
              <a:moveTo>
                <a:pt x="1131304" y="0"/>
              </a:moveTo>
              <a:lnTo>
                <a:pt x="0" y="0"/>
              </a:lnTo>
              <a:lnTo>
                <a:pt x="0" y="726003"/>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FCE982C-938B-4D2D-AE2B-F2F6B81CBCDF}">
      <dsp:nvSpPr>
        <dsp:cNvPr id="0" name=""/>
        <dsp:cNvSpPr/>
      </dsp:nvSpPr>
      <dsp:spPr>
        <a:xfrm>
          <a:off x="5151664" y="558714"/>
          <a:ext cx="519890" cy="606027"/>
        </a:xfrm>
        <a:custGeom>
          <a:avLst/>
          <a:gdLst/>
          <a:ahLst/>
          <a:cxnLst/>
          <a:rect l="0" t="0" r="0" b="0"/>
          <a:pathLst>
            <a:path>
              <a:moveTo>
                <a:pt x="519890" y="0"/>
              </a:moveTo>
              <a:lnTo>
                <a:pt x="203026" y="0"/>
              </a:lnTo>
              <a:lnTo>
                <a:pt x="203026" y="606027"/>
              </a:lnTo>
              <a:lnTo>
                <a:pt x="0" y="606027"/>
              </a:lnTo>
            </a:path>
          </a:pathLst>
        </a:custGeom>
        <a:no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029C4A4-8FD6-46A3-ABA4-6A27849F2D89}">
      <dsp:nvSpPr>
        <dsp:cNvPr id="0" name=""/>
        <dsp:cNvSpPr/>
      </dsp:nvSpPr>
      <dsp:spPr>
        <a:xfrm>
          <a:off x="5151664" y="309615"/>
          <a:ext cx="519890" cy="249098"/>
        </a:xfrm>
        <a:custGeom>
          <a:avLst/>
          <a:gdLst/>
          <a:ahLst/>
          <a:cxnLst/>
          <a:rect l="0" t="0" r="0" b="0"/>
          <a:pathLst>
            <a:path>
              <a:moveTo>
                <a:pt x="519890" y="249098"/>
              </a:moveTo>
              <a:lnTo>
                <a:pt x="203026" y="249098"/>
              </a:lnTo>
              <a:lnTo>
                <a:pt x="203026" y="0"/>
              </a:lnTo>
              <a:lnTo>
                <a:pt x="0" y="0"/>
              </a:lnTo>
            </a:path>
          </a:pathLst>
        </a:custGeom>
        <a:no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7468C52-B191-41A3-881E-4EEBCD218633}">
      <dsp:nvSpPr>
        <dsp:cNvPr id="0" name=""/>
        <dsp:cNvSpPr/>
      </dsp:nvSpPr>
      <dsp:spPr>
        <a:xfrm>
          <a:off x="6686687" y="868329"/>
          <a:ext cx="1101866" cy="1189070"/>
        </a:xfrm>
        <a:custGeom>
          <a:avLst/>
          <a:gdLst/>
          <a:ahLst/>
          <a:cxnLst/>
          <a:rect l="0" t="0" r="0" b="0"/>
          <a:pathLst>
            <a:path>
              <a:moveTo>
                <a:pt x="1101866" y="1189070"/>
              </a:moveTo>
              <a:lnTo>
                <a:pt x="0" y="1189070"/>
              </a:lnTo>
              <a:lnTo>
                <a:pt x="0" y="0"/>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D725B4A-F653-44C3-A636-72F2E9D0983C}">
      <dsp:nvSpPr>
        <dsp:cNvPr id="0" name=""/>
        <dsp:cNvSpPr/>
      </dsp:nvSpPr>
      <dsp:spPr>
        <a:xfrm>
          <a:off x="2509861" y="2057400"/>
          <a:ext cx="5278691" cy="1746028"/>
        </a:xfrm>
        <a:custGeom>
          <a:avLst/>
          <a:gdLst/>
          <a:ahLst/>
          <a:cxnLst/>
          <a:rect l="0" t="0" r="0" b="0"/>
          <a:pathLst>
            <a:path>
              <a:moveTo>
                <a:pt x="5278691" y="0"/>
              </a:moveTo>
              <a:lnTo>
                <a:pt x="203026" y="0"/>
              </a:lnTo>
              <a:lnTo>
                <a:pt x="203026" y="1746028"/>
              </a:lnTo>
              <a:lnTo>
                <a:pt x="0" y="1746028"/>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E9C81A3-FBD3-477B-BF00-2485CE5FCA11}">
      <dsp:nvSpPr>
        <dsp:cNvPr id="0" name=""/>
        <dsp:cNvSpPr/>
      </dsp:nvSpPr>
      <dsp:spPr>
        <a:xfrm>
          <a:off x="2509861" y="2057400"/>
          <a:ext cx="5278691" cy="873014"/>
        </a:xfrm>
        <a:custGeom>
          <a:avLst/>
          <a:gdLst/>
          <a:ahLst/>
          <a:cxnLst/>
          <a:rect l="0" t="0" r="0" b="0"/>
          <a:pathLst>
            <a:path>
              <a:moveTo>
                <a:pt x="5278691" y="0"/>
              </a:moveTo>
              <a:lnTo>
                <a:pt x="203026" y="0"/>
              </a:lnTo>
              <a:lnTo>
                <a:pt x="203026" y="873014"/>
              </a:lnTo>
              <a:lnTo>
                <a:pt x="0" y="873014"/>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7FDB34E-3BE7-4A7B-A6B5-5D69B8084FC1}">
      <dsp:nvSpPr>
        <dsp:cNvPr id="0" name=""/>
        <dsp:cNvSpPr/>
      </dsp:nvSpPr>
      <dsp:spPr>
        <a:xfrm>
          <a:off x="2509861" y="2011680"/>
          <a:ext cx="5278691" cy="91440"/>
        </a:xfrm>
        <a:custGeom>
          <a:avLst/>
          <a:gdLst/>
          <a:ahLst/>
          <a:cxnLst/>
          <a:rect l="0" t="0" r="0" b="0"/>
          <a:pathLst>
            <a:path>
              <a:moveTo>
                <a:pt x="5278691" y="45720"/>
              </a:moveTo>
              <a:lnTo>
                <a:pt x="0" y="45720"/>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60C2E13-3908-4BF2-A06B-19CD0C136061}">
      <dsp:nvSpPr>
        <dsp:cNvPr id="0" name=""/>
        <dsp:cNvSpPr/>
      </dsp:nvSpPr>
      <dsp:spPr>
        <a:xfrm>
          <a:off x="2509861" y="1184385"/>
          <a:ext cx="5278691" cy="873014"/>
        </a:xfrm>
        <a:custGeom>
          <a:avLst/>
          <a:gdLst/>
          <a:ahLst/>
          <a:cxnLst/>
          <a:rect l="0" t="0" r="0" b="0"/>
          <a:pathLst>
            <a:path>
              <a:moveTo>
                <a:pt x="5278691" y="873014"/>
              </a:moveTo>
              <a:lnTo>
                <a:pt x="203026" y="873014"/>
              </a:lnTo>
              <a:lnTo>
                <a:pt x="203026" y="0"/>
              </a:lnTo>
              <a:lnTo>
                <a:pt x="0" y="0"/>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5271BDB-B1D4-4B17-96C7-20B9D5CA12CB}">
      <dsp:nvSpPr>
        <dsp:cNvPr id="0" name=""/>
        <dsp:cNvSpPr/>
      </dsp:nvSpPr>
      <dsp:spPr>
        <a:xfrm>
          <a:off x="2509861" y="311371"/>
          <a:ext cx="5278691" cy="1746028"/>
        </a:xfrm>
        <a:custGeom>
          <a:avLst/>
          <a:gdLst/>
          <a:ahLst/>
          <a:cxnLst/>
          <a:rect l="0" t="0" r="0" b="0"/>
          <a:pathLst>
            <a:path>
              <a:moveTo>
                <a:pt x="5278691" y="1746028"/>
              </a:moveTo>
              <a:lnTo>
                <a:pt x="203026" y="1746028"/>
              </a:lnTo>
              <a:lnTo>
                <a:pt x="203026" y="0"/>
              </a:lnTo>
              <a:lnTo>
                <a:pt x="0" y="0"/>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84295DE-02AB-4CFD-B2D2-7390DB32B389}">
      <dsp:nvSpPr>
        <dsp:cNvPr id="0" name=""/>
        <dsp:cNvSpPr/>
      </dsp:nvSpPr>
      <dsp:spPr>
        <a:xfrm>
          <a:off x="7788553" y="1747784"/>
          <a:ext cx="2030266" cy="61923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ar-EG" sz="1800" kern="1200" dirty="0"/>
            <a:t>الأخطاء التي تصاحب العينات </a:t>
          </a:r>
        </a:p>
      </dsp:txBody>
      <dsp:txXfrm>
        <a:off x="7788553" y="1747784"/>
        <a:ext cx="2030266" cy="619231"/>
      </dsp:txXfrm>
    </dsp:sp>
    <dsp:sp modelId="{A031B182-AF1A-48AE-9ED8-FD8A97CA35D7}">
      <dsp:nvSpPr>
        <dsp:cNvPr id="0" name=""/>
        <dsp:cNvSpPr/>
      </dsp:nvSpPr>
      <dsp:spPr>
        <a:xfrm>
          <a:off x="479595" y="1755"/>
          <a:ext cx="2030266" cy="61923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ar-EG" sz="1800" kern="1200" dirty="0"/>
            <a:t>أخطاء التغطية </a:t>
          </a:r>
        </a:p>
      </dsp:txBody>
      <dsp:txXfrm>
        <a:off x="479595" y="1755"/>
        <a:ext cx="2030266" cy="619231"/>
      </dsp:txXfrm>
    </dsp:sp>
    <dsp:sp modelId="{38D29624-B17E-4B1C-9B58-67E106A8212D}">
      <dsp:nvSpPr>
        <dsp:cNvPr id="0" name=""/>
        <dsp:cNvSpPr/>
      </dsp:nvSpPr>
      <dsp:spPr>
        <a:xfrm>
          <a:off x="479595" y="874769"/>
          <a:ext cx="2030266" cy="61923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ar-EG" sz="1800" kern="1200" dirty="0"/>
            <a:t>أخطاء العمليات </a:t>
          </a:r>
        </a:p>
      </dsp:txBody>
      <dsp:txXfrm>
        <a:off x="479595" y="874769"/>
        <a:ext cx="2030266" cy="619231"/>
      </dsp:txXfrm>
    </dsp:sp>
    <dsp:sp modelId="{7B256EF4-D9A9-4071-9E74-18D972E56040}">
      <dsp:nvSpPr>
        <dsp:cNvPr id="0" name=""/>
        <dsp:cNvSpPr/>
      </dsp:nvSpPr>
      <dsp:spPr>
        <a:xfrm>
          <a:off x="479595" y="1747784"/>
          <a:ext cx="2030266" cy="61923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ar-EG" sz="1800" kern="1200" dirty="0"/>
            <a:t>أخطاء القياس </a:t>
          </a:r>
        </a:p>
      </dsp:txBody>
      <dsp:txXfrm>
        <a:off x="479595" y="1747784"/>
        <a:ext cx="2030266" cy="619231"/>
      </dsp:txXfrm>
    </dsp:sp>
    <dsp:sp modelId="{EA36DE3E-9972-4B52-A127-D517A1C5D3E7}">
      <dsp:nvSpPr>
        <dsp:cNvPr id="0" name=""/>
        <dsp:cNvSpPr/>
      </dsp:nvSpPr>
      <dsp:spPr>
        <a:xfrm>
          <a:off x="479595" y="2620798"/>
          <a:ext cx="2030266" cy="61923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ar-EG" sz="1800" kern="1200" dirty="0"/>
            <a:t>أخطاء الاستجابة </a:t>
          </a:r>
        </a:p>
      </dsp:txBody>
      <dsp:txXfrm>
        <a:off x="479595" y="2620798"/>
        <a:ext cx="2030266" cy="619231"/>
      </dsp:txXfrm>
    </dsp:sp>
    <dsp:sp modelId="{1909AA8D-816D-4EF0-9C74-762E41C47109}">
      <dsp:nvSpPr>
        <dsp:cNvPr id="0" name=""/>
        <dsp:cNvSpPr/>
      </dsp:nvSpPr>
      <dsp:spPr>
        <a:xfrm>
          <a:off x="479595" y="3493813"/>
          <a:ext cx="2030266" cy="61923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ar-EG" sz="1800" kern="1200" dirty="0"/>
            <a:t>أخطاء عدم الاستجابة </a:t>
          </a:r>
        </a:p>
      </dsp:txBody>
      <dsp:txXfrm>
        <a:off x="479595" y="3493813"/>
        <a:ext cx="2030266" cy="619231"/>
      </dsp:txXfrm>
    </dsp:sp>
    <dsp:sp modelId="{076D88FB-0D6B-463D-A6B8-3FAA115C2843}">
      <dsp:nvSpPr>
        <dsp:cNvPr id="0" name=""/>
        <dsp:cNvSpPr/>
      </dsp:nvSpPr>
      <dsp:spPr>
        <a:xfrm>
          <a:off x="5671554" y="249098"/>
          <a:ext cx="2030266" cy="61923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ar-EG" sz="1800" kern="1200" dirty="0"/>
            <a:t>أخطاء المعاينة </a:t>
          </a:r>
        </a:p>
      </dsp:txBody>
      <dsp:txXfrm>
        <a:off x="5671554" y="249098"/>
        <a:ext cx="2030266" cy="619231"/>
      </dsp:txXfrm>
    </dsp:sp>
    <dsp:sp modelId="{337F1642-6EFE-4BB0-88B5-7318AF0456BC}">
      <dsp:nvSpPr>
        <dsp:cNvPr id="0" name=""/>
        <dsp:cNvSpPr/>
      </dsp:nvSpPr>
      <dsp:spPr>
        <a:xfrm>
          <a:off x="3121397" y="0"/>
          <a:ext cx="2030266" cy="61923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ar-EG" sz="1800" kern="1200" dirty="0"/>
            <a:t>أخطاء التحيز </a:t>
          </a:r>
        </a:p>
      </dsp:txBody>
      <dsp:txXfrm>
        <a:off x="3121397" y="0"/>
        <a:ext cx="2030266" cy="619231"/>
      </dsp:txXfrm>
    </dsp:sp>
    <dsp:sp modelId="{D8A2A64B-67E0-405F-B4A7-71125DFBE520}">
      <dsp:nvSpPr>
        <dsp:cNvPr id="0" name=""/>
        <dsp:cNvSpPr/>
      </dsp:nvSpPr>
      <dsp:spPr>
        <a:xfrm>
          <a:off x="3121397" y="855126"/>
          <a:ext cx="2030266" cy="61923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ar-EG" sz="1800" kern="1200" dirty="0"/>
            <a:t>الأخطاء العشوائية</a:t>
          </a:r>
        </a:p>
      </dsp:txBody>
      <dsp:txXfrm>
        <a:off x="3121397" y="855126"/>
        <a:ext cx="2030266" cy="619231"/>
      </dsp:txXfrm>
    </dsp:sp>
    <dsp:sp modelId="{AA28CB2E-FB3B-495E-88F2-83DD0D84C286}">
      <dsp:nvSpPr>
        <dsp:cNvPr id="0" name=""/>
        <dsp:cNvSpPr/>
      </dsp:nvSpPr>
      <dsp:spPr>
        <a:xfrm>
          <a:off x="5642115" y="2783403"/>
          <a:ext cx="2030266" cy="61923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ar-EG" sz="1800" kern="1200" dirty="0"/>
            <a:t>أخطاء غير المعاينة</a:t>
          </a:r>
        </a:p>
      </dsp:txBody>
      <dsp:txXfrm>
        <a:off x="5642115" y="2783403"/>
        <a:ext cx="2030266" cy="619231"/>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HalfCircleOrganizationChart">
  <dgm:title val=""/>
  <dgm:desc val=""/>
  <dgm:catLst>
    <dgm:cat type="hierarchy" pri="1500"/>
  </dgm:catLst>
  <dgm:samp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Name0">
    <dgm:varLst>
      <dgm:orgChart val="1"/>
      <dgm:chPref val="1"/>
      <dgm:dir/>
      <dgm:animOne val="branch"/>
      <dgm:animLvl val="lvl"/>
      <dgm:resizeHandles/>
    </dgm:varLst>
    <dgm:choose name="Name1">
      <dgm:if name="Name2" func="var" arg="dir" op="equ" val="norm">
        <dgm:alg type="hierChild">
          <dgm:param type="linDir" val="fromL"/>
        </dgm:alg>
      </dgm:if>
      <dgm:else name="Name3">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2" refType="w" fact="10"/>
      <dgm:constr type="h" for="des" forName="rootComposite2"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forEach name="Name4" axis="ch">
      <dgm:forEach name="Name5" axis="self" ptType="node">
        <dgm:layoutNode name="hierRoot1">
          <dgm:varLst>
            <dgm:hierBranch val="init"/>
          </dgm:varLst>
          <dgm:choose name="Name6">
            <dgm:if name="Name7" func="var" arg="hierBranch" op="equ" val="l">
              <dgm:alg type="hierRoot">
                <dgm:param type="hierAlign" val="tR"/>
              </dgm:alg>
              <dgm:constrLst>
                <dgm:constr type="alignOff" val="0.65"/>
              </dgm:constrLst>
            </dgm:if>
            <dgm:if name="Name8" func="var" arg="hierBranch" op="equ" val="r">
              <dgm:alg type="hierRoot">
                <dgm:param type="hierAlign" val="tL"/>
              </dgm:alg>
              <dgm:constrLst>
                <dgm:constr type="alignOff" val="0.65"/>
              </dgm:constrLst>
            </dgm:if>
            <dgm:if name="Name9" func="var" arg="hierBranch" op="equ" val="hang">
              <dgm:alg type="hierRoot"/>
              <dgm:constrLst>
                <dgm:constr type="alignOff" val="0.65"/>
              </dgm:constrLst>
            </dgm:if>
            <dgm:else name="Name10">
              <dgm:alg type="hierRoot"/>
              <dgm:constrLst>
                <dgm:constr type="alignOff"/>
                <dgm:constr type="bendDist" for="des" ptType="parTrans" refType="sp" fact="0.5"/>
              </dgm:constrLst>
            </dgm:else>
          </dgm:choose>
          <dgm:shape xmlns:r="http://schemas.openxmlformats.org/officeDocument/2006/relationships" r:blip="">
            <dgm:adjLst/>
          </dgm:shape>
          <dgm:presOf/>
          <dgm:layoutNode name="rootComposite1">
            <dgm:alg type="composite"/>
            <dgm:shape xmlns:r="http://schemas.openxmlformats.org/officeDocument/2006/relationships" r:blip="">
              <dgm:adjLst/>
            </dgm:shape>
            <dgm:presOf axis="self" ptType="node" cnt="1"/>
            <dgm:choose name="Name11">
              <dgm:if name="Name12" func="var" arg="hierBranch" op="equ" val="init">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3" func="var" arg="hierBranch" op="equ" val="l">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4" func="var" arg="hierBranch" op="equ" val="r">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else name="Name15">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else>
            </dgm:choose>
            <dgm:layoutNode name="rootText1"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1" styleLbl="parChTrans1D1" moveWith="rootText1">
              <dgm:alg type="sp"/>
              <dgm:shape xmlns:r="http://schemas.openxmlformats.org/officeDocument/2006/relationships" type="arc" r:blip="" zOrderOff="-2">
                <dgm:adjLst>
                  <dgm:adj idx="1" val="-140"/>
                  <dgm:adj idx="2" val="-40"/>
                </dgm:adjLst>
              </dgm:shape>
              <dgm:presOf/>
            </dgm:layoutNode>
            <dgm:layoutNode name="bottomArc1" styleLbl="parChTrans1D1" moveWith="rootText1">
              <dgm:alg type="sp"/>
              <dgm:shape xmlns:r="http://schemas.openxmlformats.org/officeDocument/2006/relationships" type="arc" r:blip="" zOrderOff="-2">
                <dgm:adjLst>
                  <dgm:adj idx="1" val="40"/>
                  <dgm:adj idx="2" val="140"/>
                </dgm:adjLst>
              </dgm:shape>
              <dgm:presOf/>
            </dgm:layoutNode>
            <dgm:layoutNode name="topConnNode1" moveWith="rootText1">
              <dgm:alg type="sp"/>
              <dgm:shape xmlns:r="http://schemas.openxmlformats.org/officeDocument/2006/relationships" type="rect" r:blip="" hideGeom="1">
                <dgm:adjLst/>
              </dgm:shape>
              <dgm:presOf axis="self" ptType="node" cnt="1"/>
            </dgm:layoutNode>
          </dgm:layoutNode>
          <dgm:layoutNode name="hierChild2">
            <dgm:choose name="Name16">
              <dgm:if name="Name17" func="var" arg="hierBranch" op="equ" val="l">
                <dgm:alg type="hierChild">
                  <dgm:param type="chAlign" val="r"/>
                  <dgm:param type="linDir" val="fromT"/>
                </dgm:alg>
              </dgm:if>
              <dgm:if name="Name18" func="var" arg="hierBranch" op="equ" val="r">
                <dgm:alg type="hierChild">
                  <dgm:param type="chAlign" val="l"/>
                  <dgm:param type="linDir" val="fromT"/>
                </dgm:alg>
              </dgm:if>
              <dgm:if name="Name19" func="var" arg="hierBranch" op="equ" val="hang">
                <dgm:choose name="Name20">
                  <dgm:if name="Name21" func="var" arg="dir" op="equ" val="norm">
                    <dgm:alg type="hierChild">
                      <dgm:param type="chAlign" val="l"/>
                      <dgm:param type="linDir" val="fromL"/>
                      <dgm:param type="secChAlign" val="t"/>
                      <dgm:param type="secLinDir" val="fromT"/>
                    </dgm:alg>
                  </dgm:if>
                  <dgm:else name="Name22">
                    <dgm:alg type="hierChild">
                      <dgm:param type="chAlign" val="l"/>
                      <dgm:param type="linDir" val="fromR"/>
                      <dgm:param type="secChAlign" val="t"/>
                      <dgm:param type="secLinDir" val="fromT"/>
                    </dgm:alg>
                  </dgm:else>
                </dgm:choose>
              </dgm:if>
              <dgm:else name="Name23">
                <dgm:choose name="Name24">
                  <dgm:if name="Name25" func="var" arg="dir" op="equ" val="norm">
                    <dgm:alg type="hierChild"/>
                  </dgm:if>
                  <dgm:else name="Name26">
                    <dgm:alg type="hierChild">
                      <dgm:param type="linDir" val="fromR"/>
                    </dgm:alg>
                  </dgm:else>
                </dgm:choose>
              </dgm:else>
            </dgm:choose>
            <dgm:shape xmlns:r="http://schemas.openxmlformats.org/officeDocument/2006/relationships" r:blip="">
              <dgm:adjLst/>
            </dgm:shape>
            <dgm:presOf/>
            <dgm:forEach name="rep2a" axis="ch" ptType="nonAsst">
              <dgm:forEach name="Name27" axis="precedSib" ptType="parTrans" st="-1" cnt="1">
                <dgm:layoutNode name="Name28">
                  <dgm:choose name="Name29">
                    <dgm:if name="Name30" func="var" arg="hierBranch" op="equ" val="std">
                      <dgm:choose name="Name31">
                        <dgm:if name="Name32"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33"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34">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if name="Name35" func="var" arg="hierBranch" op="equ" val="init">
                      <dgm:choose name="Name36">
                        <dgm:if name="Name37" axis="self" func="depth" op="lte" val="2">
                          <dgm:choose name="Name38">
                            <dgm:if name="Name39"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40"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41">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else name="Name42">
                          <dgm:choose name="Name43">
                            <dgm:if name="Name44" axis="par des" func="maxDepth" op="lte" val="1">
                              <dgm:choose name="Name45">
                                <dgm:if name="Name4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4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48">
                                  <dgm:alg type="conn">
                                    <dgm:param type="connRout" val="bend"/>
                                    <dgm:param type="dim" val="1D"/>
                                    <dgm:param type="endSty" val="noArr"/>
                                    <dgm:param type="begPts" val="bCtr"/>
                                    <dgm:param type="endPts" val="bL bR"/>
                                    <dgm:param type="srcNode" val="bottomArc2"/>
                                    <dgm:param type="dstNode" val="topConnNode2"/>
                                  </dgm:alg>
                                </dgm:else>
                              </dgm:choose>
                            </dgm:if>
                            <dgm:else name="Name49">
                              <dgm:choose name="Name50">
                                <dgm:if name="Name51"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52"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53">
                                  <dgm:alg type="conn">
                                    <dgm:param type="connRout" val="bend"/>
                                    <dgm:param type="dim" val="1D"/>
                                    <dgm:param type="endSty" val="noArr"/>
                                    <dgm:param type="begPts" val="bCtr"/>
                                    <dgm:param type="endPts" val="tCtr"/>
                                    <dgm:param type="bendPt" val="end"/>
                                    <dgm:param type="srcNode" val="bottomArc2"/>
                                    <dgm:param type="dstNode" val="topArc2"/>
                                  </dgm:alg>
                                </dgm:else>
                              </dgm:choose>
                            </dgm:else>
                          </dgm:choose>
                        </dgm:else>
                      </dgm:choose>
                    </dgm:if>
                    <dgm:else name="Name54">
                      <dgm:choose name="Name55">
                        <dgm:if name="Name5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5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58">
                          <dgm:alg type="conn">
                            <dgm:param type="connRout" val="bend"/>
                            <dgm:param type="dim" val="1D"/>
                            <dgm:param type="endSty" val="noArr"/>
                            <dgm:param type="begPts" val="bCtr"/>
                            <dgm:param type="endPts" val="bL bR"/>
                            <dgm:param type="srcNode" val="bottomArc2"/>
                            <dgm:param type="dstNode" val="topConnNode2"/>
                          </dgm:alg>
                        </dgm:else>
                      </dgm:choose>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2">
                <dgm:varLst>
                  <dgm:hierBranch val="init"/>
                </dgm:varLst>
                <dgm:choose name="Name59">
                  <dgm:if name="Name60" func="var" arg="hierBranch" op="equ" val="l">
                    <dgm:alg type="hierRoot">
                      <dgm:param type="hierAlign" val="tR"/>
                    </dgm:alg>
                    <dgm:shape xmlns:r="http://schemas.openxmlformats.org/officeDocument/2006/relationships" r:blip="">
                      <dgm:adjLst/>
                    </dgm:shape>
                    <dgm:presOf/>
                    <dgm:constrLst>
                      <dgm:constr type="alignOff" val="0.65"/>
                    </dgm:constrLst>
                  </dgm:if>
                  <dgm:if name="Name61" func="var" arg="hierBranch" op="equ" val="r">
                    <dgm:alg type="hierRoot">
                      <dgm:param type="hierAlign" val="tL"/>
                    </dgm:alg>
                    <dgm:shape xmlns:r="http://schemas.openxmlformats.org/officeDocument/2006/relationships" r:blip="">
                      <dgm:adjLst/>
                    </dgm:shape>
                    <dgm:presOf/>
                    <dgm:constrLst>
                      <dgm:constr type="alignOff" val="0.65"/>
                    </dgm:constrLst>
                  </dgm:if>
                  <dgm:if name="Name62"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3" func="var" arg="hierBranch" op="equ" val="init">
                    <dgm:choose name="Name64">
                      <dgm:if name="Name65" axis="des" func="maxDepth" op="lte" val="1">
                        <dgm:alg type="hierRoot">
                          <dgm:param type="hierAlign" val="tL"/>
                        </dgm:alg>
                        <dgm:shape xmlns:r="http://schemas.openxmlformats.org/officeDocument/2006/relationships" r:blip="">
                          <dgm:adjLst/>
                        </dgm:shape>
                        <dgm:presOf/>
                        <dgm:constrLst>
                          <dgm:constr type="alignOff" val="0.65"/>
                        </dgm:constrLst>
                      </dgm:if>
                      <dgm:else name="Name6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67">
                    <dgm:alg type="hierRoot"/>
                    <dgm:shape xmlns:r="http://schemas.openxmlformats.org/officeDocument/2006/relationships" r:blip="">
                      <dgm:adjLst/>
                    </dgm:shape>
                    <dgm:presOf/>
                    <dgm:constrLst>
                      <dgm:constr type="alignOff" val="0.65"/>
                    </dgm:constrLst>
                  </dgm:else>
                </dgm:choose>
                <dgm:layoutNode name="rootComposite2">
                  <dgm:alg type="composite"/>
                  <dgm:shape xmlns:r="http://schemas.openxmlformats.org/officeDocument/2006/relationships" r:blip="">
                    <dgm:adjLst/>
                  </dgm:shape>
                  <dgm:presOf axis="self" ptType="node" cnt="1"/>
                  <dgm:choose name="Name68">
                    <dgm:if name="Name69" func="var" arg="hierBranch" op="equ" val="init">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0" func="var" arg="hierBranch" op="equ" val="l">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1" func="var" arg="hierBranch" op="equ" val="r">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else name="Name72">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else>
                  </dgm:choose>
                  <dgm:layoutNode name="rootText2"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2" styleLbl="parChTrans1D1" moveWith="rootText2">
                    <dgm:alg type="sp"/>
                    <dgm:shape xmlns:r="http://schemas.openxmlformats.org/officeDocument/2006/relationships" type="arc" r:blip="" zOrderOff="-2">
                      <dgm:adjLst>
                        <dgm:adj idx="1" val="-140"/>
                        <dgm:adj idx="2" val="-40"/>
                      </dgm:adjLst>
                    </dgm:shape>
                    <dgm:presOf/>
                  </dgm:layoutNode>
                  <dgm:layoutNode name="bottomArc2" styleLbl="parChTrans1D1" moveWith="rootText2">
                    <dgm:alg type="sp"/>
                    <dgm:shape xmlns:r="http://schemas.openxmlformats.org/officeDocument/2006/relationships" type="arc" r:blip="" zOrderOff="-2">
                      <dgm:adjLst>
                        <dgm:adj idx="1" val="40"/>
                        <dgm:adj idx="2" val="140"/>
                      </dgm:adjLst>
                    </dgm:shape>
                    <dgm:presOf/>
                  </dgm:layoutNode>
                  <dgm:layoutNode name="topConnNode2" moveWith="rootText2">
                    <dgm:alg type="sp"/>
                    <dgm:shape xmlns:r="http://schemas.openxmlformats.org/officeDocument/2006/relationships" type="rect" r:blip="" hideGeom="1">
                      <dgm:adjLst/>
                    </dgm:shape>
                    <dgm:presOf axis="self" ptType="node" cnt="1"/>
                  </dgm:layoutNode>
                </dgm:layoutNode>
                <dgm:layoutNode name="hierChild4">
                  <dgm:choose name="Name73">
                    <dgm:if name="Name74" func="var" arg="hierBranch" op="equ" val="l">
                      <dgm:alg type="hierChild">
                        <dgm:param type="chAlign" val="r"/>
                        <dgm:param type="linDir" val="fromT"/>
                      </dgm:alg>
                    </dgm:if>
                    <dgm:if name="Name75" func="var" arg="hierBranch" op="equ" val="r">
                      <dgm:alg type="hierChild">
                        <dgm:param type="chAlign" val="l"/>
                        <dgm:param type="linDir" val="fromT"/>
                      </dgm:alg>
                    </dgm:if>
                    <dgm:if name="Name76" func="var" arg="hierBranch" op="equ" val="hang">
                      <dgm:choose name="Name77">
                        <dgm:if name="Name78" func="var" arg="dir" op="equ" val="norm">
                          <dgm:alg type="hierChild">
                            <dgm:param type="chAlign" val="l"/>
                            <dgm:param type="linDir" val="fromL"/>
                            <dgm:param type="secChAlign" val="t"/>
                            <dgm:param type="secLinDir" val="fromT"/>
                          </dgm:alg>
                        </dgm:if>
                        <dgm:else name="Name79">
                          <dgm:alg type="hierChild">
                            <dgm:param type="chAlign" val="l"/>
                            <dgm:param type="linDir" val="fromR"/>
                            <dgm:param type="secChAlign" val="t"/>
                            <dgm:param type="secLinDir" val="fromT"/>
                          </dgm:alg>
                        </dgm:else>
                      </dgm:choose>
                    </dgm:if>
                    <dgm:if name="Name80" func="var" arg="hierBranch" op="equ" val="std">
                      <dgm:choose name="Name81">
                        <dgm:if name="Name82" func="var" arg="dir" op="equ" val="norm">
                          <dgm:alg type="hierChild"/>
                        </dgm:if>
                        <dgm:else name="Name83">
                          <dgm:alg type="hierChild">
                            <dgm:param type="linDir" val="fromR"/>
                          </dgm:alg>
                        </dgm:else>
                      </dgm:choose>
                    </dgm:if>
                    <dgm:if name="Name84" func="var" arg="hierBranch" op="equ" val="init">
                      <dgm:choose name="Name85">
                        <dgm:if name="Name86" axis="des" func="maxDepth" op="lte" val="1">
                          <dgm:alg type="hierChild">
                            <dgm:param type="chAlign" val="l"/>
                            <dgm:param type="linDir" val="fromT"/>
                          </dgm:alg>
                        </dgm:if>
                        <dgm:else name="Name87">
                          <dgm:choose name="Name88">
                            <dgm:if name="Name89" func="var" arg="dir" op="equ" val="norm">
                              <dgm:alg type="hierChild"/>
                            </dgm:if>
                            <dgm:else name="Name90">
                              <dgm:alg type="hierChild">
                                <dgm:param type="linDir" val="fromR"/>
                              </dgm:alg>
                            </dgm:else>
                          </dgm:choose>
                        </dgm:else>
                      </dgm:choose>
                    </dgm:if>
                    <dgm:else name="Name91"/>
                  </dgm:choose>
                  <dgm:shape xmlns:r="http://schemas.openxmlformats.org/officeDocument/2006/relationships" r:blip="">
                    <dgm:adjLst/>
                  </dgm:shape>
                  <dgm:presOf/>
                  <dgm:forEach name="Name92" ref="rep2a"/>
                </dgm:layoutNode>
                <dgm:layoutNode name="hierChild5">
                  <dgm:choose name="Name93">
                    <dgm:if name="Name94" func="var" arg="dir" op="equ" val="norm">
                      <dgm:alg type="hierChild">
                        <dgm:param type="chAlign" val="l"/>
                        <dgm:param type="linDir" val="fromL"/>
                        <dgm:param type="secChAlign" val="t"/>
                        <dgm:param type="secLinDir" val="fromT"/>
                      </dgm:alg>
                    </dgm:if>
                    <dgm:else name="Name95">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96" ref="rep2b"/>
                </dgm:layoutNode>
              </dgm:layoutNode>
            </dgm:forEach>
          </dgm:layoutNode>
          <dgm:layoutNode name="hierChild3">
            <dgm:choose name="Name97">
              <dgm:if name="Name98" func="var" arg="dir" op="equ" val="norm">
                <dgm:alg type="hierChild">
                  <dgm:param type="chAlign" val="l"/>
                  <dgm:param type="linDir" val="fromL"/>
                  <dgm:param type="secChAlign" val="t"/>
                  <dgm:param type="secLinDir" val="fromT"/>
                </dgm:alg>
              </dgm:if>
              <dgm:else name="Name99">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rep2b" axis="ch" ptType="asst">
              <dgm:forEach name="Name100" axis="precedSib" ptType="parTrans" st="-1" cnt="1">
                <dgm:layoutNode name="Name101">
                  <dgm:choose name="Name102">
                    <dgm:if name="Name103" axis="self" func="depth" op="lte" val="2">
                      <dgm:alg type="conn">
                        <dgm:param type="connRout" val="bend"/>
                        <dgm:param type="dim" val="1D"/>
                        <dgm:param type="endSty" val="noArr"/>
                        <dgm:param type="begPts" val="bCtr"/>
                        <dgm:param type="endPts" val="bL bR"/>
                        <dgm:param type="srcNode" val="bottomArc1"/>
                        <dgm:param type="dstNode" val="topConnNode3"/>
                      </dgm:alg>
                    </dgm:if>
                    <dgm:if name="Name104" axis="par" ptType="asst" func="cnt" op="equ" val="1">
                      <dgm:alg type="conn">
                        <dgm:param type="connRout" val="bend"/>
                        <dgm:param type="dim" val="1D"/>
                        <dgm:param type="endSty" val="noArr"/>
                        <dgm:param type="begPts" val="bCtr"/>
                        <dgm:param type="endPts" val="bL bR"/>
                        <dgm:param type="srcNode" val="bottomArc3"/>
                        <dgm:param type="dstNode" val="topConnNode3"/>
                      </dgm:alg>
                    </dgm:if>
                    <dgm:else name="Name105">
                      <dgm:alg type="conn">
                        <dgm:param type="connRout" val="bend"/>
                        <dgm:param type="dim" val="1D"/>
                        <dgm:param type="endSty" val="noArr"/>
                        <dgm:param type="begPts" val="bCtr"/>
                        <dgm:param type="endPts" val="bL bR"/>
                        <dgm:param type="srcNode" val="bottomArc2"/>
                        <dgm:param type="dstNode" val="topConnNode3"/>
                      </dgm:alg>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3">
                <dgm:varLst>
                  <dgm:hierBranch val="init"/>
                </dgm:varLst>
                <dgm:choose name="Name106">
                  <dgm:if name="Name107" func="var" arg="hierBranch" op="equ" val="l">
                    <dgm:alg type="hierRoot">
                      <dgm:param type="hierAlign" val="tR"/>
                    </dgm:alg>
                    <dgm:shape xmlns:r="http://schemas.openxmlformats.org/officeDocument/2006/relationships" r:blip="">
                      <dgm:adjLst/>
                    </dgm:shape>
                    <dgm:presOf/>
                    <dgm:constrLst>
                      <dgm:constr type="alignOff" val="0.65"/>
                    </dgm:constrLst>
                  </dgm:if>
                  <dgm:if name="Name108" func="var" arg="hierBranch" op="equ" val="r">
                    <dgm:alg type="hierRoot">
                      <dgm:param type="hierAlign" val="tL"/>
                    </dgm:alg>
                    <dgm:shape xmlns:r="http://schemas.openxmlformats.org/officeDocument/2006/relationships" r:blip="">
                      <dgm:adjLst/>
                    </dgm:shape>
                    <dgm:presOf/>
                    <dgm:constrLst>
                      <dgm:constr type="alignOff" val="0.65"/>
                    </dgm:constrLst>
                  </dgm:if>
                  <dgm:if name="Name109" func="var" arg="hierBranch" op="equ" val="hang">
                    <dgm:alg type="hierRoot"/>
                    <dgm:shape xmlns:r="http://schemas.openxmlformats.org/officeDocument/2006/relationships" r:blip="">
                      <dgm:adjLst/>
                    </dgm:shape>
                    <dgm:presOf/>
                    <dgm:constrLst>
                      <dgm:constr type="alignOff" val="0.65"/>
                    </dgm:constrLst>
                  </dgm:if>
                  <dgm:if name="Name110"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1" func="var" arg="hierBranch" op="equ" val="init">
                    <dgm:choose name="Name112">
                      <dgm:if name="Name113" axis="des" func="maxDepth" op="lte" val="1">
                        <dgm:alg type="hierRoot">
                          <dgm:param type="hierAlign" val="tL"/>
                        </dgm:alg>
                        <dgm:shape xmlns:r="http://schemas.openxmlformats.org/officeDocument/2006/relationships" r:blip="">
                          <dgm:adjLst/>
                        </dgm:shape>
                        <dgm:presOf/>
                        <dgm:constrLst>
                          <dgm:constr type="alignOff" val="0.65"/>
                        </dgm:constrLst>
                      </dgm:if>
                      <dgm:else name="Name114">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15"/>
                </dgm:choose>
                <dgm:layoutNode name="rootComposite3">
                  <dgm:alg type="composite"/>
                  <dgm:shape xmlns:r="http://schemas.openxmlformats.org/officeDocument/2006/relationships" r:blip="">
                    <dgm:adjLst/>
                  </dgm:shape>
                  <dgm:presOf axis="self" ptType="node" cnt="1"/>
                  <dgm:choose name="Name116">
                    <dgm:if name="Name117" func="var" arg="hierBranch" op="equ" val="init">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8" func="var" arg="hierBranch" op="equ" val="l">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9" func="var" arg="hierBranch" op="equ" val="r">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else name="Name120">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else>
                  </dgm:choose>
                  <dgm:layoutNode name="rootText3"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3" styleLbl="parChTrans1D1" moveWith="rootText3">
                    <dgm:alg type="sp"/>
                    <dgm:shape xmlns:r="http://schemas.openxmlformats.org/officeDocument/2006/relationships" type="arc" r:blip="" zOrderOff="-2">
                      <dgm:adjLst>
                        <dgm:adj idx="1" val="-140"/>
                        <dgm:adj idx="2" val="-40"/>
                      </dgm:adjLst>
                    </dgm:shape>
                    <dgm:presOf/>
                  </dgm:layoutNode>
                  <dgm:layoutNode name="bottomArc3" styleLbl="parChTrans1D1" moveWith="rootText3">
                    <dgm:alg type="sp"/>
                    <dgm:shape xmlns:r="http://schemas.openxmlformats.org/officeDocument/2006/relationships" type="arc" r:blip="" zOrderOff="-2">
                      <dgm:adjLst>
                        <dgm:adj idx="1" val="40"/>
                        <dgm:adj idx="2" val="140"/>
                      </dgm:adjLst>
                    </dgm:shape>
                    <dgm:presOf/>
                  </dgm:layoutNode>
                  <dgm:layoutNode name="topConnNode3" moveWith="rootText3">
                    <dgm:alg type="sp"/>
                    <dgm:shape xmlns:r="http://schemas.openxmlformats.org/officeDocument/2006/relationships" type="rect" r:blip="" hideGeom="1">
                      <dgm:adjLst/>
                    </dgm:shape>
                    <dgm:presOf axis="self" ptType="node" cnt="1"/>
                  </dgm:layoutNode>
                </dgm:layoutNode>
                <dgm:layoutNode name="hierChild6">
                  <dgm:choose name="Name121">
                    <dgm:if name="Name122" func="var" arg="hierBranch" op="equ" val="l">
                      <dgm:alg type="hierChild">
                        <dgm:param type="chAlign" val="r"/>
                        <dgm:param type="linDir" val="fromT"/>
                      </dgm:alg>
                    </dgm:if>
                    <dgm:if name="Name123" func="var" arg="hierBranch" op="equ" val="r">
                      <dgm:alg type="hierChild">
                        <dgm:param type="chAlign" val="l"/>
                        <dgm:param type="linDir" val="fromT"/>
                      </dgm:alg>
                    </dgm:if>
                    <dgm:if name="Name124" func="var" arg="hierBranch" op="equ" val="hang">
                      <dgm:choose name="Name125">
                        <dgm:if name="Name126" func="var" arg="dir" op="equ" val="norm">
                          <dgm:alg type="hierChild">
                            <dgm:param type="chAlign" val="l"/>
                            <dgm:param type="linDir" val="fromL"/>
                            <dgm:param type="secChAlign" val="t"/>
                            <dgm:param type="secLinDir" val="fromT"/>
                          </dgm:alg>
                        </dgm:if>
                        <dgm:else name="Name127">
                          <dgm:alg type="hierChild">
                            <dgm:param type="chAlign" val="l"/>
                            <dgm:param type="linDir" val="fromR"/>
                            <dgm:param type="secChAlign" val="t"/>
                            <dgm:param type="secLinDir" val="fromT"/>
                          </dgm:alg>
                        </dgm:else>
                      </dgm:choose>
                    </dgm:if>
                    <dgm:if name="Name128" func="var" arg="hierBranch" op="equ" val="std">
                      <dgm:choose name="Name129">
                        <dgm:if name="Name130" func="var" arg="dir" op="equ" val="norm">
                          <dgm:alg type="hierChild"/>
                        </dgm:if>
                        <dgm:else name="Name131">
                          <dgm:alg type="hierChild">
                            <dgm:param type="linDir" val="fromR"/>
                          </dgm:alg>
                        </dgm:else>
                      </dgm:choose>
                    </dgm:if>
                    <dgm:if name="Name132" func="var" arg="hierBranch" op="equ" val="init">
                      <dgm:choose name="Name133">
                        <dgm:if name="Name134" axis="des" func="maxDepth" op="lte" val="1">
                          <dgm:alg type="hierChild">
                            <dgm:param type="chAlign" val="l"/>
                            <dgm:param type="linDir" val="fromT"/>
                          </dgm:alg>
                        </dgm:if>
                        <dgm:else name="Name135">
                          <dgm:alg type="hierChild"/>
                        </dgm:else>
                      </dgm:choose>
                    </dgm:if>
                    <dgm:else name="Name136"/>
                  </dgm:choose>
                  <dgm:shape xmlns:r="http://schemas.openxmlformats.org/officeDocument/2006/relationships" r:blip="">
                    <dgm:adjLst/>
                  </dgm:shape>
                  <dgm:presOf/>
                  <dgm:forEach name="Name137" ref="rep2a"/>
                </dgm:layoutNode>
                <dgm:layoutNode name="hierChild7">
                  <dgm:choose name="Name138">
                    <dgm:if name="Name139" func="var" arg="dir" op="equ" val="norm">
                      <dgm:alg type="hierChild">
                        <dgm:param type="chAlign" val="l"/>
                        <dgm:param type="linDir" val="fromL"/>
                        <dgm:param type="secChAlign" val="t"/>
                        <dgm:param type="secLinDir" val="fromT"/>
                      </dgm:alg>
                    </dgm:if>
                    <dgm:else name="Name140">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141"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9334660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EG"/>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EG"/>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EG"/>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92FEE2D6-5F48-C94B-6052-CD59986C114E}"/>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3359627F-8426-5C3F-303E-EC65DF121DE7}"/>
              </a:ext>
            </a:extLst>
          </p:cNvPr>
          <p:cNvSpPr>
            <a:spLocks noGrp="1" noRot="1" noChangeAspect="1"/>
          </p:cNvSpPr>
          <p:nvPr>
            <p:ph type="sldImg"/>
          </p:nvPr>
        </p:nvSpPr>
        <p:spPr/>
        <p:txBody>
          <a:bodyPr/>
          <a:lstStyle/>
          <a:p>
            <a:endParaRPr lang="ar-EG"/>
          </a:p>
        </p:txBody>
      </p:sp>
      <p:sp>
        <p:nvSpPr>
          <p:cNvPr id="3" name="Notes Placeholder 2">
            <a:extLst>
              <a:ext uri="{FF2B5EF4-FFF2-40B4-BE49-F238E27FC236}">
                <a16:creationId xmlns="" xmlns:a16="http://schemas.microsoft.com/office/drawing/2014/main" id="{A7BCCBED-374C-456D-D202-23107CB7B36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 xmlns:a16="http://schemas.microsoft.com/office/drawing/2014/main" id="{A9B1B389-06AD-B608-33E4-F0DA57A63E43}"/>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7035609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EG"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75005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EG"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750054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EG"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750054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92FEE2D6-5F48-C94B-6052-CD59986C114E}"/>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3359627F-8426-5C3F-303E-EC65DF121DE7}"/>
              </a:ext>
            </a:extLst>
          </p:cNvPr>
          <p:cNvSpPr>
            <a:spLocks noGrp="1" noRot="1" noChangeAspect="1"/>
          </p:cNvSpPr>
          <p:nvPr>
            <p:ph type="sldImg"/>
          </p:nvPr>
        </p:nvSpPr>
        <p:spPr/>
        <p:txBody>
          <a:bodyPr/>
          <a:lstStyle/>
          <a:p>
            <a:endParaRPr lang="ar-EG"/>
          </a:p>
        </p:txBody>
      </p:sp>
      <p:sp>
        <p:nvSpPr>
          <p:cNvPr id="3" name="Notes Placeholder 2">
            <a:extLst>
              <a:ext uri="{FF2B5EF4-FFF2-40B4-BE49-F238E27FC236}">
                <a16:creationId xmlns="" xmlns:a16="http://schemas.microsoft.com/office/drawing/2014/main" id="{A7BCCBED-374C-456D-D202-23107CB7B36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 xmlns:a16="http://schemas.microsoft.com/office/drawing/2014/main" id="{A9B1B389-06AD-B608-33E4-F0DA57A63E43}"/>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7035609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diagramColors" Target="../diagrams/colors1.xml"/><Relationship Id="rId2" Type="http://schemas.openxmlformats.org/officeDocument/2006/relationships/notesSlide" Target="../notesSlides/notesSlide5.xml"/><Relationship Id="rId1" Type="http://schemas.openxmlformats.org/officeDocument/2006/relationships/slideLayout" Target="../slideLayouts/slideLayout15.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6.xml"/><Relationship Id="rId6" Type="http://schemas.openxmlformats.org/officeDocument/2006/relationships/image" Target="../media/image20.png"/><Relationship Id="rId5"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73669" y="3775075"/>
            <a:ext cx="5216525" cy="398780"/>
          </a:xfrm>
          <a:prstGeom prst="rect">
            <a:avLst/>
          </a:prstGeom>
          <a:noFill/>
        </p:spPr>
        <p:txBody>
          <a:bodyPr wrap="square" rtlCol="0">
            <a:spAutoFit/>
          </a:bodyPr>
          <a:lstStyle/>
          <a:p>
            <a:r>
              <a:rPr lang="en-US" sz="2000" dirty="0">
                <a:latin typeface="Alexandria" charset="0"/>
                <a:cs typeface="Alexandria" charset="0"/>
              </a:rPr>
              <a:t>Prepared by </a:t>
            </a:r>
          </a:p>
        </p:txBody>
      </p:sp>
      <p:sp>
        <p:nvSpPr>
          <p:cNvPr id="31" name="TextBox 30"/>
          <p:cNvSpPr txBox="1"/>
          <p:nvPr/>
        </p:nvSpPr>
        <p:spPr>
          <a:xfrm>
            <a:off x="673669" y="2424037"/>
            <a:ext cx="3211135"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مهارات بحثية 2</a:t>
            </a:r>
          </a:p>
        </p:txBody>
      </p:sp>
      <p:sp>
        <p:nvSpPr>
          <p:cNvPr id="34" name="Rectangle: Rounded Corners 33"/>
          <p:cNvSpPr/>
          <p:nvPr/>
        </p:nvSpPr>
        <p:spPr>
          <a:xfrm>
            <a:off x="2030065" y="504724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المحاضرة </a:t>
            </a:r>
            <a:r>
              <a:rPr lang="ar-SA" sz="2800" b="1" dirty="0" smtClean="0">
                <a:solidFill>
                  <a:schemeClr val="bg1"/>
                </a:solidFill>
                <a:latin typeface="Alexandria" charset="0"/>
                <a:cs typeface="Alexandria" charset="0"/>
              </a:rPr>
              <a:t>ال</a:t>
            </a:r>
            <a:r>
              <a:rPr lang="ar-SA" sz="2800" b="1" dirty="0" smtClean="0">
                <a:solidFill>
                  <a:schemeClr val="bg1"/>
                </a:solidFill>
                <a:latin typeface="Alexandria" charset="0"/>
                <a:cs typeface="Alexandria" charset="0"/>
              </a:rPr>
              <a:t>خامسة</a:t>
            </a:r>
            <a:r>
              <a:rPr lang="ar-SA" sz="2800" b="1" dirty="0" smtClean="0">
                <a:solidFill>
                  <a:schemeClr val="bg1"/>
                </a:solidFill>
                <a:latin typeface="Alexandria" charset="0"/>
                <a:cs typeface="Alexandria" charset="0"/>
              </a:rPr>
              <a:t> </a:t>
            </a:r>
            <a:endParaRPr lang="en-US" sz="2800" b="1" dirty="0">
              <a:solidFill>
                <a:schemeClr val="bg1"/>
              </a:solidFill>
              <a:latin typeface="Alexandria" charset="0"/>
              <a:cs typeface="Alexandria" charset="0"/>
            </a:endParaRPr>
          </a:p>
        </p:txBody>
      </p:sp>
      <p:sp>
        <p:nvSpPr>
          <p:cNvPr id="46" name="TextBox 45"/>
          <p:cNvSpPr txBox="1"/>
          <p:nvPr/>
        </p:nvSpPr>
        <p:spPr>
          <a:xfrm>
            <a:off x="1656899" y="4173855"/>
            <a:ext cx="1761444" cy="400110"/>
          </a:xfrm>
          <a:prstGeom prst="rect">
            <a:avLst/>
          </a:prstGeom>
          <a:noFill/>
        </p:spPr>
        <p:txBody>
          <a:bodyPr wrap="none" rtlCol="0">
            <a:spAutoFit/>
          </a:bodyPr>
          <a:lstStyle/>
          <a:p>
            <a:r>
              <a:rPr lang="en-US" sz="2000" dirty="0">
                <a:latin typeface="Alexandria" charset="0"/>
                <a:cs typeface="Alexandria" charset="0"/>
              </a:rPr>
              <a:t>Dr. Amira Gado</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مربع نص 1">
            <a:extLst>
              <a:ext uri="{FF2B5EF4-FFF2-40B4-BE49-F238E27FC236}">
                <a16:creationId xmlns="" xmlns:a16="http://schemas.microsoft.com/office/drawing/2014/main" id="{CDFC0728-42A3-5774-4190-1985C2644401}"/>
              </a:ext>
            </a:extLst>
          </p:cNvPr>
          <p:cNvSpPr txBox="1"/>
          <p:nvPr/>
        </p:nvSpPr>
        <p:spPr>
          <a:xfrm>
            <a:off x="511277" y="6080470"/>
            <a:ext cx="3516608" cy="369332"/>
          </a:xfrm>
          <a:prstGeom prst="rect">
            <a:avLst/>
          </a:prstGeom>
          <a:noFill/>
        </p:spPr>
        <p:txBody>
          <a:bodyPr wrap="square" rtlCol="1">
            <a:spAutoFit/>
          </a:bodyPr>
          <a:lstStyle/>
          <a:p>
            <a:r>
              <a:rPr lang="en-US">
                <a:solidFill>
                  <a:srgbClr val="00B0F0"/>
                </a:solidFill>
                <a:latin typeface="Alexandria" charset="0"/>
                <a:cs typeface="Alexandria" charset="0"/>
              </a:rPr>
              <a:t>https://midocean.edu.km/</a:t>
            </a:r>
            <a:endParaRPr lang="en-US" dirty="0">
              <a:solidFill>
                <a:srgbClr val="00B0F0"/>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2585"/>
    </mc:Choice>
    <mc:Fallback xmlns="">
      <p:transition spd="slow" advTm="22585"/>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2" y="-6944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443888" y="2717225"/>
            <a:ext cx="6644252" cy="2123658"/>
          </a:xfrm>
          <a:prstGeom prst="rect">
            <a:avLst/>
          </a:prstGeom>
          <a:noFill/>
        </p:spPr>
        <p:txBody>
          <a:bodyPr wrap="square" rtlCol="0">
            <a:spAutoFit/>
          </a:bodyPr>
          <a:lstStyle/>
          <a:p>
            <a:pPr algn="ctr" rtl="1"/>
            <a:r>
              <a:rPr lang="ar-SA" sz="4400" b="1" dirty="0" smtClean="0">
                <a:solidFill>
                  <a:srgbClr val="00B0F0"/>
                </a:solidFill>
                <a:latin typeface="Alexandria" charset="0"/>
                <a:cs typeface="Alexandria" charset="0"/>
              </a:rPr>
              <a:t>تابع جمع </a:t>
            </a:r>
            <a:r>
              <a:rPr lang="ar-SA" sz="4400" b="1" dirty="0">
                <a:solidFill>
                  <a:srgbClr val="00B0F0"/>
                </a:solidFill>
                <a:latin typeface="Alexandria" charset="0"/>
                <a:cs typeface="Alexandria" charset="0"/>
              </a:rPr>
              <a:t>البيانات: الأدوات والاستراتيجيات </a:t>
            </a:r>
          </a:p>
          <a:p>
            <a:pPr algn="ctr" rtl="1"/>
            <a:r>
              <a:rPr lang="ar-EG" sz="4400" b="1" dirty="0" smtClean="0">
                <a:solidFill>
                  <a:srgbClr val="00B0F0"/>
                </a:solidFill>
                <a:latin typeface="Alexandria" charset="0"/>
                <a:cs typeface="Alexandria" charset="0"/>
              </a:rPr>
              <a:t> </a:t>
            </a:r>
            <a:endParaRPr lang="ar-EG" sz="4400" b="1" dirty="0">
              <a:solidFill>
                <a:srgbClr val="00B0F0"/>
              </a:solidFill>
              <a:latin typeface="Alexandria" charset="0"/>
              <a:cs typeface="Alexandria" charset="0"/>
            </a:endParaRPr>
          </a:p>
        </p:txBody>
      </p:sp>
      <p:sp>
        <p:nvSpPr>
          <p:cNvPr id="13" name="TextBox 12"/>
          <p:cNvSpPr txBox="1"/>
          <p:nvPr/>
        </p:nvSpPr>
        <p:spPr>
          <a:xfrm>
            <a:off x="803314" y="5924022"/>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https://midocean.edu.km/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665"/>
    </mc:Choice>
    <mc:Fallback xmlns="">
      <p:transition spd="slow" advTm="566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3967377" y="1136132"/>
            <a:ext cx="7392366" cy="6124754"/>
          </a:xfrm>
          <a:prstGeom prst="rect">
            <a:avLst/>
          </a:prstGeom>
          <a:noFill/>
        </p:spPr>
        <p:txBody>
          <a:bodyPr wrap="square" rtlCol="0">
            <a:spAutoFit/>
          </a:bodyPr>
          <a:lstStyle/>
          <a:p>
            <a:pPr algn="r" rtl="1"/>
            <a:r>
              <a:rPr lang="ar-EG" sz="3200" b="1" dirty="0">
                <a:solidFill>
                  <a:srgbClr val="2D3956"/>
                </a:solidFill>
                <a:latin typeface="Alexandria" charset="0"/>
                <a:cs typeface="Alexandria" charset="0"/>
              </a:rPr>
              <a:t>محاور المحاضرة </a:t>
            </a:r>
            <a:r>
              <a:rPr lang="ar-SA" sz="3200" b="1" dirty="0" smtClean="0">
                <a:solidFill>
                  <a:srgbClr val="2D3956"/>
                </a:solidFill>
                <a:latin typeface="Alexandria" charset="0"/>
                <a:cs typeface="Alexandria" charset="0"/>
              </a:rPr>
              <a:t>الخامسة</a:t>
            </a:r>
            <a:endParaRPr lang="ar-EG" sz="3200" b="1"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marL="285750" indent="-285750" algn="r" rtl="1">
              <a:buFont typeface="Wingdings" panose="05000000000000000000" pitchFamily="2" charset="2"/>
              <a:buChar char="Ø"/>
            </a:pPr>
            <a:r>
              <a:rPr lang="ar-EG" sz="3200" dirty="0">
                <a:solidFill>
                  <a:srgbClr val="2D3956"/>
                </a:solidFill>
                <a:latin typeface="Alexandria" charset="0"/>
                <a:cs typeface="Alexandria" charset="0"/>
              </a:rPr>
              <a:t>معامل التقسيم النصفي </a:t>
            </a:r>
          </a:p>
          <a:p>
            <a:pPr marL="285750" indent="-285750" algn="r" rtl="1">
              <a:buFont typeface="Wingdings" panose="05000000000000000000" pitchFamily="2" charset="2"/>
              <a:buChar char="Ø"/>
            </a:pPr>
            <a:r>
              <a:rPr lang="ar-EG" sz="3200" dirty="0">
                <a:solidFill>
                  <a:srgbClr val="2D3956"/>
                </a:solidFill>
                <a:latin typeface="Alexandria" charset="0"/>
                <a:cs typeface="Alexandria" charset="0"/>
              </a:rPr>
              <a:t>اختبار الصدق البنائي للاستبيان </a:t>
            </a:r>
          </a:p>
          <a:p>
            <a:pPr marL="285750" indent="-285750" algn="r" rtl="1">
              <a:buFont typeface="Wingdings" panose="05000000000000000000" pitchFamily="2" charset="2"/>
              <a:buChar char="Ø"/>
            </a:pPr>
            <a:r>
              <a:rPr lang="ar-EG" sz="3200" dirty="0">
                <a:solidFill>
                  <a:srgbClr val="2D3956"/>
                </a:solidFill>
                <a:latin typeface="Alexandria" charset="0"/>
                <a:cs typeface="Alexandria" charset="0"/>
              </a:rPr>
              <a:t>اختيار العينة</a:t>
            </a:r>
          </a:p>
          <a:p>
            <a:pPr marL="285750" indent="-285750" algn="r" rtl="1">
              <a:buFont typeface="Wingdings" panose="05000000000000000000" pitchFamily="2" charset="2"/>
              <a:buChar char="Ø"/>
            </a:pPr>
            <a:r>
              <a:rPr lang="ar-EG" sz="3200" dirty="0">
                <a:solidFill>
                  <a:srgbClr val="2D3956"/>
                </a:solidFill>
                <a:latin typeface="Alexandria" charset="0"/>
                <a:cs typeface="Alexandria" charset="0"/>
              </a:rPr>
              <a:t>العوامل التي تؤثر في تحديد حجم العينة</a:t>
            </a:r>
          </a:p>
          <a:p>
            <a:pPr marL="285750" indent="-285750" algn="r" rtl="1">
              <a:buFont typeface="Wingdings" panose="05000000000000000000" pitchFamily="2" charset="2"/>
              <a:buChar char="Ø"/>
            </a:pPr>
            <a:r>
              <a:rPr lang="ar-EG" sz="3200" dirty="0">
                <a:solidFill>
                  <a:srgbClr val="2D3956"/>
                </a:solidFill>
                <a:latin typeface="Alexandria" charset="0"/>
                <a:cs typeface="Alexandria" charset="0"/>
              </a:rPr>
              <a:t>أساليب تحديد حجم العينة</a:t>
            </a:r>
          </a:p>
          <a:p>
            <a:pPr marL="285750" indent="-285750" algn="r" rtl="1">
              <a:buFont typeface="Wingdings" panose="05000000000000000000" pitchFamily="2" charset="2"/>
              <a:buChar char="Ø"/>
            </a:pPr>
            <a:r>
              <a:rPr lang="ar-EG" sz="3200" dirty="0">
                <a:solidFill>
                  <a:srgbClr val="2D3956"/>
                </a:solidFill>
                <a:latin typeface="Alexandria" charset="0"/>
                <a:cs typeface="Alexandria" charset="0"/>
              </a:rPr>
              <a:t>المعاينة الاحتمالية </a:t>
            </a:r>
          </a:p>
          <a:p>
            <a:pPr marL="285750" indent="-285750" algn="r" rtl="1">
              <a:buFont typeface="Wingdings" panose="05000000000000000000" pitchFamily="2" charset="2"/>
              <a:buChar char="Ø"/>
            </a:pPr>
            <a:r>
              <a:rPr lang="ar-EG" sz="3200" dirty="0">
                <a:solidFill>
                  <a:srgbClr val="2D3956"/>
                </a:solidFill>
                <a:latin typeface="Alexandria" charset="0"/>
                <a:cs typeface="Alexandria" charset="0"/>
              </a:rPr>
              <a:t>المعاينة غير الاحتمالية</a:t>
            </a:r>
          </a:p>
          <a:p>
            <a:pPr marL="285750" indent="-285750" algn="r" rtl="1">
              <a:buFont typeface="Wingdings" panose="05000000000000000000" pitchFamily="2" charset="2"/>
              <a:buChar char="Ø"/>
            </a:pPr>
            <a:r>
              <a:rPr lang="ar-EG" sz="3200" dirty="0">
                <a:solidFill>
                  <a:srgbClr val="2D3956"/>
                </a:solidFill>
                <a:latin typeface="Alexandria" charset="0"/>
                <a:cs typeface="Alexandria" charset="0"/>
              </a:rPr>
              <a:t>الأخطاء التي تصاحب العينات </a:t>
            </a:r>
          </a:p>
          <a:p>
            <a:pPr algn="r" rtl="1"/>
            <a:endParaRPr lang="ar-EG" sz="2400" b="1" dirty="0">
              <a:solidFill>
                <a:srgbClr val="00B0F0"/>
              </a:solidFill>
              <a:latin typeface="Alexandria" charset="0"/>
              <a:cs typeface="Alexandria" charset="0"/>
            </a:endParaRPr>
          </a:p>
          <a:p>
            <a:endParaRPr lang="ar-EG" sz="2400" b="1" dirty="0">
              <a:solidFill>
                <a:srgbClr val="00B0F0"/>
              </a:solidFill>
              <a:latin typeface="Alexandria" charset="0"/>
              <a:cs typeface="Alexandria" charset="0"/>
            </a:endParaRPr>
          </a:p>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مربع نص 6">
            <a:extLst>
              <a:ext uri="{FF2B5EF4-FFF2-40B4-BE49-F238E27FC236}">
                <a16:creationId xmlns="" xmlns:a16="http://schemas.microsoft.com/office/drawing/2014/main" id="{7DB89B9F-C74F-2A25-A003-7EB4A460DC78}"/>
              </a:ext>
            </a:extLst>
          </p:cNvPr>
          <p:cNvSpPr txBox="1"/>
          <p:nvPr/>
        </p:nvSpPr>
        <p:spPr>
          <a:xfrm>
            <a:off x="668594" y="6204155"/>
            <a:ext cx="3460954" cy="369332"/>
          </a:xfrm>
          <a:prstGeom prst="rect">
            <a:avLst/>
          </a:prstGeom>
          <a:noFill/>
        </p:spPr>
        <p:txBody>
          <a:bodyPr wrap="square" rtlCol="1">
            <a:spAutoFit/>
          </a:bodyPr>
          <a:lstStyle/>
          <a:p>
            <a:r>
              <a:rPr lang="en-US" dirty="0"/>
              <a:t>https://midocean.edu.km/</a:t>
            </a:r>
          </a:p>
        </p:txBody>
      </p:sp>
    </p:spTree>
  </p:cSld>
  <p:clrMapOvr>
    <a:masterClrMapping/>
  </p:clrMapOvr>
  <mc:AlternateContent xmlns:mc="http://schemas.openxmlformats.org/markup-compatibility/2006" xmlns:p14="http://schemas.microsoft.com/office/powerpoint/2010/main">
    <mc:Choice Requires="p14">
      <p:transition spd="slow" p14:dur="2000" advTm="47363"/>
    </mc:Choice>
    <mc:Fallback xmlns="">
      <p:transition spd="slow" advTm="47363"/>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006082" y="1083696"/>
            <a:ext cx="7034614" cy="646331"/>
          </a:xfrm>
          <a:prstGeom prst="rect">
            <a:avLst/>
          </a:prstGeom>
          <a:noFill/>
        </p:spPr>
        <p:txBody>
          <a:bodyPr wrap="square" rtlCol="0">
            <a:spAutoFit/>
          </a:bodyPr>
          <a:lstStyle/>
          <a:p>
            <a:pPr algn="ctr" rtl="1"/>
            <a:r>
              <a:rPr lang="ar-EG" sz="3600" b="1" dirty="0">
                <a:solidFill>
                  <a:srgbClr val="2D3956"/>
                </a:solidFill>
                <a:latin typeface="Alexandria" charset="0"/>
                <a:cs typeface="Alexandria" charset="0"/>
              </a:rPr>
              <a:t> </a:t>
            </a:r>
            <a:r>
              <a:rPr lang="ar-EG" sz="3600" b="1" dirty="0">
                <a:latin typeface="Sakkal Majalla" panose="02000000000000000000" pitchFamily="2" charset="-78"/>
                <a:cs typeface="Sakkal Majalla" panose="02000000000000000000" pitchFamily="2" charset="-78"/>
              </a:rPr>
              <a:t>ثانيا: معامل التقسيم  النصفي </a:t>
            </a:r>
            <a:r>
              <a:rPr lang="en-US" sz="3600" b="1" dirty="0">
                <a:latin typeface="Sakkal Majalla" panose="02000000000000000000" pitchFamily="2" charset="-78"/>
                <a:cs typeface="Sakkal Majalla" panose="02000000000000000000" pitchFamily="2" charset="-78"/>
              </a:rPr>
              <a:t>Split - Half</a:t>
            </a:r>
            <a:endParaRPr lang="ar-EG" sz="3600" b="1" dirty="0">
              <a:latin typeface="Sakkal Majalla" panose="02000000000000000000" pitchFamily="2" charset="-78"/>
              <a:cs typeface="Sakkal Majalla" panose="02000000000000000000" pitchFamily="2" charset="-78"/>
            </a:endParaRPr>
          </a:p>
        </p:txBody>
      </p:sp>
      <p:sp>
        <p:nvSpPr>
          <p:cNvPr id="48" name="TextBox 47"/>
          <p:cNvSpPr txBox="1"/>
          <p:nvPr/>
        </p:nvSpPr>
        <p:spPr>
          <a:xfrm>
            <a:off x="7735078" y="1799939"/>
            <a:ext cx="3432061" cy="5878532"/>
          </a:xfrm>
          <a:prstGeom prst="rect">
            <a:avLst/>
          </a:prstGeom>
          <a:noFill/>
        </p:spPr>
        <p:txBody>
          <a:bodyPr wrap="square" rtlCol="0">
            <a:spAutoFit/>
          </a:bodyPr>
          <a:lstStyle/>
          <a:p>
            <a:pPr algn="just" rtl="1"/>
            <a:r>
              <a:rPr lang="ar-EG" sz="3200" dirty="0">
                <a:latin typeface="Sakkal Majalla" panose="02000000000000000000" pitchFamily="2" charset="-78"/>
                <a:cs typeface="Sakkal Majalla" panose="02000000000000000000" pitchFamily="2" charset="-78"/>
              </a:rPr>
              <a:t>إجراء هذا الاختبار ، </a:t>
            </a:r>
            <a:r>
              <a:rPr lang="ar-SA" sz="3200" dirty="0" smtClean="0">
                <a:latin typeface="Sakkal Majalla" panose="02000000000000000000" pitchFamily="2" charset="-78"/>
                <a:cs typeface="Sakkal Majalla" panose="02000000000000000000" pitchFamily="2" charset="-78"/>
              </a:rPr>
              <a:t>ب</a:t>
            </a:r>
            <a:r>
              <a:rPr lang="ar-EG" sz="3200" dirty="0" smtClean="0">
                <a:latin typeface="Sakkal Majalla" panose="02000000000000000000" pitchFamily="2" charset="-78"/>
                <a:cs typeface="Sakkal Majalla" panose="02000000000000000000" pitchFamily="2" charset="-78"/>
              </a:rPr>
              <a:t>أخذ </a:t>
            </a:r>
            <a:r>
              <a:rPr lang="ar-EG" sz="3200" dirty="0">
                <a:latin typeface="Sakkal Majalla" panose="02000000000000000000" pitchFamily="2" charset="-78"/>
                <a:cs typeface="Sakkal Majalla" panose="02000000000000000000" pitchFamily="2" charset="-78"/>
              </a:rPr>
              <a:t>نفس المسار الخاص باختبار ألفا – كرونباخ ، وعند ظهور النافذة الخاصة باختبار الثبات نختار من القائمة </a:t>
            </a:r>
            <a:r>
              <a:rPr lang="en-US" sz="3200" dirty="0">
                <a:latin typeface="Sakkal Majalla" panose="02000000000000000000" pitchFamily="2" charset="-78"/>
                <a:cs typeface="Sakkal Majalla" panose="02000000000000000000" pitchFamily="2" charset="-78"/>
              </a:rPr>
              <a:t> Model </a:t>
            </a:r>
            <a:r>
              <a:rPr lang="ar-EG" sz="3200" dirty="0">
                <a:latin typeface="Sakkal Majalla" panose="02000000000000000000" pitchFamily="2" charset="-78"/>
                <a:cs typeface="Sakkal Majalla" panose="02000000000000000000" pitchFamily="2" charset="-78"/>
              </a:rPr>
              <a:t> الخيار </a:t>
            </a:r>
            <a:r>
              <a:rPr lang="en-US" sz="3200" dirty="0">
                <a:latin typeface="Sakkal Majalla" panose="02000000000000000000" pitchFamily="2" charset="-78"/>
                <a:cs typeface="Sakkal Majalla" panose="02000000000000000000" pitchFamily="2" charset="-78"/>
              </a:rPr>
              <a:t> Split- half</a:t>
            </a:r>
            <a:r>
              <a:rPr lang="ar-EG" sz="3200" dirty="0">
                <a:latin typeface="Sakkal Majalla" panose="02000000000000000000" pitchFamily="2" charset="-78"/>
                <a:cs typeface="Sakkal Majalla" panose="02000000000000000000" pitchFamily="2" charset="-78"/>
              </a:rPr>
              <a:t> وندخل المتغيرات  ، ثم نضغط  زر </a:t>
            </a:r>
            <a:r>
              <a:rPr lang="en-US" sz="3200" dirty="0">
                <a:latin typeface="Sakkal Majalla" panose="02000000000000000000" pitchFamily="2" charset="-78"/>
                <a:cs typeface="Sakkal Majalla" panose="02000000000000000000" pitchFamily="2" charset="-78"/>
              </a:rPr>
              <a:t> OK</a:t>
            </a:r>
            <a:endParaRPr lang="ar-EG" sz="3200" dirty="0">
              <a:latin typeface="Sakkal Majalla" panose="02000000000000000000" pitchFamily="2" charset="-78"/>
              <a:cs typeface="Sakkal Majalla" panose="02000000000000000000" pitchFamily="2" charset="-78"/>
            </a:endParaRPr>
          </a:p>
          <a:p>
            <a:pPr algn="just"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CAD7ED84-4711-8874-8953-583B539B65B5}"/>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pic>
        <p:nvPicPr>
          <p:cNvPr id="9" name="عنصر نائب للمحتوى 3">
            <a:extLst>
              <a:ext uri="{FF2B5EF4-FFF2-40B4-BE49-F238E27FC236}">
                <a16:creationId xmlns:a16="http://schemas.microsoft.com/office/drawing/2014/main" xmlns="" id="{DF27995C-4EA0-1D35-C521-53BF55B7F0B5}"/>
              </a:ext>
            </a:extLst>
          </p:cNvPr>
          <p:cNvPicPr>
            <a:picLocks noChangeAspect="1"/>
          </p:cNvPicPr>
          <p:nvPr/>
        </p:nvPicPr>
        <p:blipFill>
          <a:blip r:embed="rId3"/>
          <a:stretch>
            <a:fillRect/>
          </a:stretch>
        </p:blipFill>
        <p:spPr>
          <a:xfrm>
            <a:off x="508608" y="2019490"/>
            <a:ext cx="7226470" cy="3793481"/>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214649"/>
    </mc:Choice>
    <mc:Fallback xmlns="">
      <p:transition advTm="214649"/>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1138335" y="1052918"/>
            <a:ext cx="8765865" cy="584775"/>
          </a:xfrm>
          <a:prstGeom prst="rect">
            <a:avLst/>
          </a:prstGeom>
          <a:noFill/>
        </p:spPr>
        <p:txBody>
          <a:bodyPr wrap="square" rtlCol="0">
            <a:spAutoFit/>
          </a:bodyPr>
          <a:lstStyle/>
          <a:p>
            <a:pPr algn="ctr" rtl="1"/>
            <a:r>
              <a:rPr lang="ar-EG" sz="3200" b="1" dirty="0">
                <a:latin typeface="Sakkal Majalla" panose="02000000000000000000" pitchFamily="2" charset="-78"/>
                <a:cs typeface="Sakkal Majalla" panose="02000000000000000000" pitchFamily="2" charset="-78"/>
              </a:rPr>
              <a:t>ملحوظة هامة : </a:t>
            </a:r>
            <a:r>
              <a:rPr lang="ar-EG" sz="3200" b="1" dirty="0" smtClean="0">
                <a:latin typeface="Sakkal Majalla" panose="02000000000000000000" pitchFamily="2" charset="-78"/>
                <a:cs typeface="Sakkal Majalla" panose="02000000000000000000" pitchFamily="2" charset="-78"/>
              </a:rPr>
              <a:t>أي </a:t>
            </a:r>
            <a:r>
              <a:rPr lang="ar-EG" sz="3200" b="1" dirty="0">
                <a:latin typeface="Sakkal Majalla" panose="02000000000000000000" pitchFamily="2" charset="-78"/>
                <a:cs typeface="Sakkal Majalla" panose="02000000000000000000" pitchFamily="2" charset="-78"/>
              </a:rPr>
              <a:t>القيمتين اعتمد عليها في الحكم على ثبات الاستبيان؟ </a:t>
            </a:r>
            <a:endParaRPr lang="ar-EG" sz="3200" dirty="0">
              <a:latin typeface="Sakkal Majalla" panose="02000000000000000000" pitchFamily="2" charset="-78"/>
              <a:cs typeface="Sakkal Majalla" panose="02000000000000000000" pitchFamily="2" charset="-78"/>
            </a:endParaRPr>
          </a:p>
        </p:txBody>
      </p:sp>
      <p:sp>
        <p:nvSpPr>
          <p:cNvPr id="48" name="TextBox 47"/>
          <p:cNvSpPr txBox="1"/>
          <p:nvPr/>
        </p:nvSpPr>
        <p:spPr>
          <a:xfrm>
            <a:off x="626140" y="1883915"/>
            <a:ext cx="10541000" cy="1938992"/>
          </a:xfrm>
          <a:prstGeom prst="rect">
            <a:avLst/>
          </a:prstGeom>
          <a:noFill/>
        </p:spPr>
        <p:txBody>
          <a:bodyPr wrap="square" rtlCol="0">
            <a:spAutoFit/>
          </a:bodyPr>
          <a:lstStyle/>
          <a:p>
            <a:pPr algn="just"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CAD7ED84-4711-8874-8953-583B539B65B5}"/>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pic>
        <p:nvPicPr>
          <p:cNvPr id="9" name="عنصر نائب للمحتوى 3">
            <a:extLst>
              <a:ext uri="{FF2B5EF4-FFF2-40B4-BE49-F238E27FC236}">
                <a16:creationId xmlns:a16="http://schemas.microsoft.com/office/drawing/2014/main" xmlns="" id="{DF27995C-4EA0-1D35-C521-53BF55B7F0B5}"/>
              </a:ext>
            </a:extLst>
          </p:cNvPr>
          <p:cNvPicPr>
            <a:picLocks noChangeAspect="1"/>
          </p:cNvPicPr>
          <p:nvPr/>
        </p:nvPicPr>
        <p:blipFill>
          <a:blip r:embed="rId3"/>
          <a:stretch>
            <a:fillRect/>
          </a:stretch>
        </p:blipFill>
        <p:spPr>
          <a:xfrm>
            <a:off x="1716833" y="1951387"/>
            <a:ext cx="8565501" cy="3507022"/>
          </a:xfrm>
          <a:prstGeom prst="rect">
            <a:avLst/>
          </a:prstGeom>
        </p:spPr>
      </p:pic>
      <p:sp>
        <p:nvSpPr>
          <p:cNvPr id="10" name="سهم: لليمين 1">
            <a:extLst>
              <a:ext uri="{FF2B5EF4-FFF2-40B4-BE49-F238E27FC236}">
                <a16:creationId xmlns:a16="http://schemas.microsoft.com/office/drawing/2014/main" xmlns="" id="{3D748EFF-6CAC-133C-48DF-171758A48CC7}"/>
              </a:ext>
            </a:extLst>
          </p:cNvPr>
          <p:cNvSpPr/>
          <p:nvPr/>
        </p:nvSpPr>
        <p:spPr>
          <a:xfrm>
            <a:off x="1138335" y="4106777"/>
            <a:ext cx="864767" cy="160421"/>
          </a:xfrm>
          <a:prstGeom prst="rightArrow">
            <a:avLst/>
          </a:prstGeom>
        </p:spPr>
        <p:style>
          <a:lnRef idx="2">
            <a:schemeClr val="accent2">
              <a:shade val="15000"/>
            </a:schemeClr>
          </a:lnRef>
          <a:fillRef idx="1">
            <a:schemeClr val="accent2"/>
          </a:fillRef>
          <a:effectRef idx="0">
            <a:schemeClr val="accent2"/>
          </a:effectRef>
          <a:fontRef idx="minor">
            <a:schemeClr val="lt1"/>
          </a:fontRef>
        </p:style>
        <p:txBody>
          <a:bodyPr rtlCol="1" anchor="ctr"/>
          <a:lstStyle/>
          <a:p>
            <a:pPr algn="ctr"/>
            <a:endParaRPr lang="ar-EG" b="1">
              <a:ln w="22225">
                <a:solidFill>
                  <a:schemeClr val="accent2"/>
                </a:solidFill>
                <a:prstDash val="solid"/>
              </a:ln>
              <a:solidFill>
                <a:schemeClr val="accent2">
                  <a:lumMod val="40000"/>
                  <a:lumOff val="60000"/>
                </a:schemeClr>
              </a:solidFill>
            </a:endParaRPr>
          </a:p>
        </p:txBody>
      </p:sp>
      <p:sp>
        <p:nvSpPr>
          <p:cNvPr id="11" name="سهم: لليمين 5">
            <a:extLst>
              <a:ext uri="{FF2B5EF4-FFF2-40B4-BE49-F238E27FC236}">
                <a16:creationId xmlns:a16="http://schemas.microsoft.com/office/drawing/2014/main" xmlns="" id="{15D3F918-5AD9-74F4-4AA1-0386B7D9D919}"/>
              </a:ext>
            </a:extLst>
          </p:cNvPr>
          <p:cNvSpPr/>
          <p:nvPr/>
        </p:nvSpPr>
        <p:spPr>
          <a:xfrm>
            <a:off x="1119674" y="4592311"/>
            <a:ext cx="864767" cy="160421"/>
          </a:xfrm>
          <a:prstGeom prst="rightArrow">
            <a:avLst/>
          </a:prstGeom>
        </p:spPr>
        <p:style>
          <a:lnRef idx="2">
            <a:schemeClr val="accent6">
              <a:shade val="15000"/>
            </a:schemeClr>
          </a:lnRef>
          <a:fillRef idx="1">
            <a:schemeClr val="accent6"/>
          </a:fillRef>
          <a:effectRef idx="0">
            <a:schemeClr val="accent6"/>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2021043560"/>
      </p:ext>
    </p:extLst>
  </p:cSld>
  <p:clrMapOvr>
    <a:masterClrMapping/>
  </p:clrMapOvr>
  <mc:AlternateContent xmlns:mc="http://schemas.openxmlformats.org/markup-compatibility/2006" xmlns:p14="http://schemas.microsoft.com/office/powerpoint/2010/main">
    <mc:Choice Requires="p14">
      <p:transition p14:dur="10" advTm="72535"/>
    </mc:Choice>
    <mc:Fallback xmlns="">
      <p:transition advTm="7253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BAB205F9-8383-0DD3-1752-8579D99F5064}"/>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09F2A33D-9C9E-A508-9A5C-FE5B9A459C0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 xmlns:a16="http://schemas.microsoft.com/office/drawing/2014/main" id="{CF2F9F79-F643-F5E0-12BE-A9E951A32824}"/>
              </a:ext>
            </a:extLst>
          </p:cNvPr>
          <p:cNvSpPr txBox="1"/>
          <p:nvPr/>
        </p:nvSpPr>
        <p:spPr>
          <a:xfrm>
            <a:off x="0" y="842311"/>
            <a:ext cx="7034614" cy="1015663"/>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a:p>
            <a:pPr algn="r" rtl="1"/>
            <a:endParaRPr lang="en-US" sz="3200" b="1" dirty="0">
              <a:latin typeface="Alexandria" charset="0"/>
              <a:cs typeface="Alexandria" charset="0"/>
            </a:endParaRPr>
          </a:p>
        </p:txBody>
      </p:sp>
      <p:sp>
        <p:nvSpPr>
          <p:cNvPr id="48" name="TextBox 47">
            <a:extLst>
              <a:ext uri="{FF2B5EF4-FFF2-40B4-BE49-F238E27FC236}">
                <a16:creationId xmlns="" xmlns:a16="http://schemas.microsoft.com/office/drawing/2014/main" id="{CC0E9B63-DED8-796F-B10F-34EB7404FD60}"/>
              </a:ext>
            </a:extLst>
          </p:cNvPr>
          <p:cNvSpPr txBox="1"/>
          <p:nvPr/>
        </p:nvSpPr>
        <p:spPr>
          <a:xfrm>
            <a:off x="626140" y="1883915"/>
            <a:ext cx="10541000" cy="1938992"/>
          </a:xfrm>
          <a:prstGeom prst="rect">
            <a:avLst/>
          </a:prstGeom>
          <a:noFill/>
        </p:spPr>
        <p:txBody>
          <a:bodyPr wrap="square" rtlCol="0">
            <a:spAutoFit/>
          </a:bodyPr>
          <a:lstStyle/>
          <a:p>
            <a:pPr algn="just"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5FEBA26C-E760-B93A-A6FD-9C7E31227A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35068B11-9B7F-1266-9AE9-374929EE8732}"/>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pic>
        <p:nvPicPr>
          <p:cNvPr id="9" name="صورة 7">
            <a:extLst>
              <a:ext uri="{FF2B5EF4-FFF2-40B4-BE49-F238E27FC236}">
                <a16:creationId xmlns:a16="http://schemas.microsoft.com/office/drawing/2014/main" xmlns="" id="{83A0B6F2-85B3-718F-AEE2-20FF5CFA7905}"/>
              </a:ext>
            </a:extLst>
          </p:cNvPr>
          <p:cNvPicPr>
            <a:picLocks noChangeAspect="1"/>
          </p:cNvPicPr>
          <p:nvPr/>
        </p:nvPicPr>
        <p:blipFill>
          <a:blip r:embed="rId3"/>
          <a:stretch>
            <a:fillRect/>
          </a:stretch>
        </p:blipFill>
        <p:spPr>
          <a:xfrm>
            <a:off x="918496" y="2043404"/>
            <a:ext cx="9727733" cy="3521567"/>
          </a:xfrm>
          <a:prstGeom prst="rect">
            <a:avLst/>
          </a:prstGeom>
        </p:spPr>
      </p:pic>
      <p:sp>
        <p:nvSpPr>
          <p:cNvPr id="10" name="نجمة: 5 نقاط 8">
            <a:extLst>
              <a:ext uri="{FF2B5EF4-FFF2-40B4-BE49-F238E27FC236}">
                <a16:creationId xmlns:a16="http://schemas.microsoft.com/office/drawing/2014/main" xmlns="" id="{8F4C94D3-04ED-3556-ACB8-9A2130DDDD48}"/>
              </a:ext>
            </a:extLst>
          </p:cNvPr>
          <p:cNvSpPr/>
          <p:nvPr/>
        </p:nvSpPr>
        <p:spPr>
          <a:xfrm>
            <a:off x="9402887" y="3429925"/>
            <a:ext cx="360612" cy="295836"/>
          </a:xfrm>
          <a:prstGeom prst="star5">
            <a:avLst/>
          </a:prstGeom>
        </p:spPr>
        <p:style>
          <a:lnRef idx="2">
            <a:schemeClr val="accent2">
              <a:shade val="15000"/>
            </a:schemeClr>
          </a:lnRef>
          <a:fillRef idx="1">
            <a:schemeClr val="accent2"/>
          </a:fillRef>
          <a:effectRef idx="0">
            <a:schemeClr val="accent2"/>
          </a:effectRef>
          <a:fontRef idx="minor">
            <a:schemeClr val="lt1"/>
          </a:fontRef>
        </p:style>
        <p:txBody>
          <a:bodyPr rtlCol="1" anchor="ctr"/>
          <a:lstStyle/>
          <a:p>
            <a:pPr algn="ctr"/>
            <a:endParaRPr lang="ar-EG"/>
          </a:p>
        </p:txBody>
      </p:sp>
      <p:sp>
        <p:nvSpPr>
          <p:cNvPr id="11" name="نجمة: 5 نقاط 9">
            <a:extLst>
              <a:ext uri="{FF2B5EF4-FFF2-40B4-BE49-F238E27FC236}">
                <a16:creationId xmlns:a16="http://schemas.microsoft.com/office/drawing/2014/main" xmlns="" id="{08954A73-1842-0215-AEE7-F518E537CD86}"/>
              </a:ext>
            </a:extLst>
          </p:cNvPr>
          <p:cNvSpPr/>
          <p:nvPr/>
        </p:nvSpPr>
        <p:spPr>
          <a:xfrm>
            <a:off x="9402887" y="3822907"/>
            <a:ext cx="360612" cy="378873"/>
          </a:xfrm>
          <a:prstGeom prst="star5">
            <a:avLst/>
          </a:prstGeom>
        </p:spPr>
        <p:style>
          <a:lnRef idx="3">
            <a:schemeClr val="lt1"/>
          </a:lnRef>
          <a:fillRef idx="1">
            <a:schemeClr val="accent6"/>
          </a:fillRef>
          <a:effectRef idx="1">
            <a:schemeClr val="accent6"/>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3160238564"/>
      </p:ext>
    </p:extLst>
  </p:cSld>
  <p:clrMapOvr>
    <a:masterClrMapping/>
  </p:clrMapOvr>
  <mc:AlternateContent xmlns:mc="http://schemas.openxmlformats.org/markup-compatibility/2006" xmlns:p14="http://schemas.microsoft.com/office/powerpoint/2010/main">
    <mc:Choice Requires="p14">
      <p:transition p14:dur="10" advTm="96340"/>
    </mc:Choice>
    <mc:Fallback xmlns="">
      <p:transition advTm="9634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BAB205F9-8383-0DD3-1752-8579D99F5064}"/>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09F2A33D-9C9E-A508-9A5C-FE5B9A459C0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 xmlns:a16="http://schemas.microsoft.com/office/drawing/2014/main" id="{CF2F9F79-F643-F5E0-12BE-A9E951A32824}"/>
              </a:ext>
            </a:extLst>
          </p:cNvPr>
          <p:cNvSpPr txBox="1"/>
          <p:nvPr/>
        </p:nvSpPr>
        <p:spPr>
          <a:xfrm>
            <a:off x="0" y="842311"/>
            <a:ext cx="7034614" cy="1015663"/>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a:p>
            <a:pPr algn="r" rtl="1"/>
            <a:endParaRPr lang="en-US" sz="3200" b="1" dirty="0">
              <a:latin typeface="Alexandria" charset="0"/>
              <a:cs typeface="Alexandria" charset="0"/>
            </a:endParaRPr>
          </a:p>
        </p:txBody>
      </p:sp>
      <p:sp>
        <p:nvSpPr>
          <p:cNvPr id="48" name="TextBox 47">
            <a:extLst>
              <a:ext uri="{FF2B5EF4-FFF2-40B4-BE49-F238E27FC236}">
                <a16:creationId xmlns="" xmlns:a16="http://schemas.microsoft.com/office/drawing/2014/main" id="{CC0E9B63-DED8-796F-B10F-34EB7404FD60}"/>
              </a:ext>
            </a:extLst>
          </p:cNvPr>
          <p:cNvSpPr txBox="1"/>
          <p:nvPr/>
        </p:nvSpPr>
        <p:spPr>
          <a:xfrm>
            <a:off x="626140" y="1883915"/>
            <a:ext cx="10541000" cy="5386090"/>
          </a:xfrm>
          <a:prstGeom prst="rect">
            <a:avLst/>
          </a:prstGeom>
          <a:noFill/>
        </p:spPr>
        <p:txBody>
          <a:bodyPr wrap="square" rtlCol="0">
            <a:spAutoFit/>
          </a:bodyPr>
          <a:lstStyle/>
          <a:p>
            <a:pPr marL="285750" indent="-285750" algn="just" rtl="1">
              <a:buFont typeface="Wingdings" panose="05000000000000000000" pitchFamily="2" charset="2"/>
              <a:buChar char="q"/>
            </a:pPr>
            <a:r>
              <a:rPr lang="ar-EG" sz="3200" dirty="0">
                <a:latin typeface="Alexandria"/>
              </a:rPr>
              <a:t>معامل جيثمان لا يتطلب ان يكون التباين للقسمين فيها متساوي ، كما لا يتطلب ان يكون معامل الفا كرونباخ متساوي للنصفين، ولذلك سوف نعتمد هنا  </a:t>
            </a:r>
            <a:r>
              <a:rPr lang="en-US" sz="3200" dirty="0" err="1">
                <a:latin typeface="Alexandria"/>
              </a:rPr>
              <a:t>Guttman</a:t>
            </a:r>
            <a:r>
              <a:rPr lang="en-US" sz="3200" dirty="0">
                <a:latin typeface="Alexandria"/>
              </a:rPr>
              <a:t> Split –Half Coefficient   </a:t>
            </a:r>
            <a:r>
              <a:rPr lang="ar-SA" sz="3200" dirty="0" smtClean="0">
                <a:latin typeface="Alexandria"/>
              </a:rPr>
              <a:t> </a:t>
            </a:r>
            <a:r>
              <a:rPr lang="ar-EG" sz="3200" dirty="0" smtClean="0">
                <a:latin typeface="Alexandria"/>
              </a:rPr>
              <a:t>والذي </a:t>
            </a:r>
            <a:r>
              <a:rPr lang="ar-EG" sz="3200" dirty="0">
                <a:latin typeface="Alexandria"/>
              </a:rPr>
              <a:t>يساوي 0.710 ،  مما يدل على ثبات الاستبيان .</a:t>
            </a:r>
          </a:p>
          <a:p>
            <a:pPr marL="285750" indent="-285750" algn="just" rtl="1">
              <a:buFont typeface="Wingdings" panose="05000000000000000000" pitchFamily="2" charset="2"/>
              <a:buChar char="q"/>
            </a:pPr>
            <a:r>
              <a:rPr lang="ar-EG" sz="3200" dirty="0">
                <a:latin typeface="Alexandria"/>
              </a:rPr>
              <a:t>أما إذا كان التباين متساوي بين القسمين ( ليس تطابق، ولكن الأرقام قريبة جدا) ، وكذلك تساوي معامل ألفا للقسمين، لذلك سيتم الاعتماد على معامل سبيرمان هنا في الحكم على ثبات الاستبانة. </a:t>
            </a:r>
          </a:p>
          <a:p>
            <a:pPr algn="just"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5FEBA26C-E760-B93A-A6FD-9C7E31227A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35068B11-9B7F-1266-9AE9-374929EE8732}"/>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606156661"/>
      </p:ext>
    </p:extLst>
  </p:cSld>
  <p:clrMapOvr>
    <a:masterClrMapping/>
  </p:clrMapOvr>
  <mc:AlternateContent xmlns:mc="http://schemas.openxmlformats.org/markup-compatibility/2006" xmlns:p14="http://schemas.microsoft.com/office/powerpoint/2010/main">
    <mc:Choice Requires="p14">
      <p:transition p14:dur="10" advTm="84935"/>
    </mc:Choice>
    <mc:Fallback xmlns="">
      <p:transition advTm="84935"/>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D297DC48-D2FB-EC70-F205-EA9532D7581E}"/>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B2132356-3B11-BAA5-5A96-D0AAA3A34B2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 xmlns:a16="http://schemas.microsoft.com/office/drawing/2014/main" id="{1AFEC054-B446-C904-61FE-F0C9F9618E2D}"/>
              </a:ext>
            </a:extLst>
          </p:cNvPr>
          <p:cNvSpPr txBox="1"/>
          <p:nvPr/>
        </p:nvSpPr>
        <p:spPr>
          <a:xfrm>
            <a:off x="0" y="842311"/>
            <a:ext cx="7034614" cy="1015663"/>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a:p>
            <a:pPr algn="r" rtl="1"/>
            <a:endParaRPr lang="en-US" sz="3200" b="1" dirty="0">
              <a:latin typeface="Alexandria" charset="0"/>
              <a:cs typeface="Alexandria" charset="0"/>
            </a:endParaRPr>
          </a:p>
        </p:txBody>
      </p:sp>
      <p:sp>
        <p:nvSpPr>
          <p:cNvPr id="48" name="TextBox 47">
            <a:extLst>
              <a:ext uri="{FF2B5EF4-FFF2-40B4-BE49-F238E27FC236}">
                <a16:creationId xmlns="" xmlns:a16="http://schemas.microsoft.com/office/drawing/2014/main" id="{BEBCA8FB-D7C5-C489-7F72-C6F0502B9DC0}"/>
              </a:ext>
            </a:extLst>
          </p:cNvPr>
          <p:cNvSpPr txBox="1"/>
          <p:nvPr/>
        </p:nvSpPr>
        <p:spPr>
          <a:xfrm>
            <a:off x="626140" y="1883915"/>
            <a:ext cx="10541000" cy="6309420"/>
          </a:xfrm>
          <a:prstGeom prst="rect">
            <a:avLst/>
          </a:prstGeom>
          <a:noFill/>
        </p:spPr>
        <p:txBody>
          <a:bodyPr wrap="square" rtlCol="0">
            <a:spAutoFit/>
          </a:bodyPr>
          <a:lstStyle/>
          <a:p>
            <a:pPr algn="r" rtl="1"/>
            <a:r>
              <a:rPr lang="ar-EG" sz="2800" dirty="0">
                <a:latin typeface="Alexandria"/>
              </a:rPr>
              <a:t>ملحوظة هامة : في حال الاعتماد على قيمة معامل سبيرمان ، أي من قيمتي معامل سبيرمان  سنختارها، حيث نجد أن هناك قيمتين لهذا المعامل الأولى  </a:t>
            </a:r>
            <a:r>
              <a:rPr lang="en-US" sz="2800" dirty="0">
                <a:latin typeface="Alexandria"/>
              </a:rPr>
              <a:t>Equal Length </a:t>
            </a:r>
            <a:r>
              <a:rPr lang="ar-EG" sz="2800" dirty="0">
                <a:latin typeface="Alexandria"/>
              </a:rPr>
              <a:t> ، والثانية </a:t>
            </a:r>
            <a:r>
              <a:rPr lang="en-US" sz="2800" dirty="0">
                <a:latin typeface="Alexandria"/>
              </a:rPr>
              <a:t>Unequal Length</a:t>
            </a:r>
            <a:r>
              <a:rPr lang="ar-EG" sz="2800" dirty="0">
                <a:latin typeface="Alexandria"/>
              </a:rPr>
              <a:t>؟ </a:t>
            </a:r>
          </a:p>
          <a:p>
            <a:pPr marL="285750" indent="-285750" algn="r" rtl="1">
              <a:buFont typeface="Wingdings" panose="05000000000000000000" pitchFamily="2" charset="2"/>
              <a:buChar char="q"/>
            </a:pPr>
            <a:r>
              <a:rPr lang="ar-EG" sz="2800" dirty="0">
                <a:latin typeface="Alexandria"/>
              </a:rPr>
              <a:t>إذا تم تجزئة الاستبيان إلى قسمين متساويين في عدد العبارات  والتي تظهر في خلية </a:t>
            </a:r>
            <a:r>
              <a:rPr lang="en-US" sz="2800" dirty="0">
                <a:latin typeface="Alexandria"/>
              </a:rPr>
              <a:t>N of Items</a:t>
            </a:r>
            <a:r>
              <a:rPr lang="ar-EG" sz="2800" dirty="0">
                <a:latin typeface="Alexandria"/>
              </a:rPr>
              <a:t> فسوف نعتمد قيمة </a:t>
            </a:r>
            <a:r>
              <a:rPr lang="en-US" sz="2800" dirty="0">
                <a:latin typeface="Alexandria"/>
              </a:rPr>
              <a:t>Equal Length</a:t>
            </a:r>
            <a:endParaRPr lang="ar-EG" sz="2800" dirty="0">
              <a:latin typeface="Alexandria"/>
            </a:endParaRPr>
          </a:p>
          <a:p>
            <a:pPr marL="285750" indent="-285750" algn="r" rtl="1">
              <a:buFont typeface="Wingdings" panose="05000000000000000000" pitchFamily="2" charset="2"/>
              <a:buChar char="q"/>
            </a:pPr>
            <a:r>
              <a:rPr lang="ar-EG" sz="2800" dirty="0">
                <a:latin typeface="Alexandria"/>
              </a:rPr>
              <a:t>إذا تم تجزئة الاستبيان إلى قسمين  غير متساويين في عدد العبارات  والتي تظهر في خلية </a:t>
            </a:r>
            <a:r>
              <a:rPr lang="en-US" sz="2800" dirty="0">
                <a:latin typeface="Alexandria"/>
              </a:rPr>
              <a:t>N of Items </a:t>
            </a:r>
            <a:r>
              <a:rPr lang="ar-EG" sz="2800" dirty="0">
                <a:latin typeface="Alexandria"/>
              </a:rPr>
              <a:t> فسوف نعتمد قيمة </a:t>
            </a:r>
            <a:r>
              <a:rPr lang="en-US" sz="2800" dirty="0">
                <a:latin typeface="Alexandria"/>
              </a:rPr>
              <a:t>Unequal Length</a:t>
            </a:r>
            <a:endParaRPr lang="ar-EG" sz="2800" dirty="0">
              <a:latin typeface="Alexandria"/>
            </a:endParaRPr>
          </a:p>
          <a:p>
            <a:pPr marL="285750" indent="-285750" algn="r" rtl="1">
              <a:buFont typeface="Wingdings" panose="05000000000000000000" pitchFamily="2" charset="2"/>
              <a:buChar char="q"/>
            </a:pPr>
            <a:r>
              <a:rPr lang="ar-EG" sz="2800" dirty="0">
                <a:latin typeface="Alexandria"/>
              </a:rPr>
              <a:t>بأخذ الجذر التربيعي لمعامل الثبات نحصل على معامل الصدق والذي يساوي 0.843 أي أنه يمثل المجتمع المدروس تمثيلا دقيقا. </a:t>
            </a:r>
          </a:p>
          <a:p>
            <a:pPr algn="r" rtl="1"/>
            <a:endParaRPr lang="ar-EG" sz="3200" dirty="0">
              <a:solidFill>
                <a:srgbClr val="2D3956"/>
              </a:solidFill>
              <a:latin typeface="Alexandria" charset="0"/>
              <a:cs typeface="Alexandria" charset="0"/>
            </a:endParaRPr>
          </a:p>
          <a:p>
            <a:pPr algn="just"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162C31D0-45FD-8CE5-31E7-76BC52D1B2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D8E23365-CF79-BC98-161D-5AD8B3FC26AB}"/>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4080768999"/>
      </p:ext>
    </p:extLst>
  </p:cSld>
  <p:clrMapOvr>
    <a:masterClrMapping/>
  </p:clrMapOvr>
  <mc:AlternateContent xmlns:mc="http://schemas.openxmlformats.org/markup-compatibility/2006" xmlns:p14="http://schemas.microsoft.com/office/powerpoint/2010/main">
    <mc:Choice Requires="p14">
      <p:transition p14:dur="10" advTm="66886"/>
    </mc:Choice>
    <mc:Fallback xmlns="">
      <p:transition advTm="66886"/>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D297DC48-D2FB-EC70-F205-EA9532D7581E}"/>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B2132356-3B11-BAA5-5A96-D0AAA3A34B2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 xmlns:a16="http://schemas.microsoft.com/office/drawing/2014/main" id="{1AFEC054-B446-C904-61FE-F0C9F9618E2D}"/>
              </a:ext>
            </a:extLst>
          </p:cNvPr>
          <p:cNvSpPr txBox="1"/>
          <p:nvPr/>
        </p:nvSpPr>
        <p:spPr>
          <a:xfrm>
            <a:off x="695553" y="1083696"/>
            <a:ext cx="9134669" cy="523220"/>
          </a:xfrm>
          <a:prstGeom prst="rect">
            <a:avLst/>
          </a:prstGeom>
          <a:noFill/>
        </p:spPr>
        <p:txBody>
          <a:bodyPr wrap="square" rtlCol="0">
            <a:spAutoFit/>
          </a:bodyPr>
          <a:lstStyle/>
          <a:p>
            <a:pPr algn="ctr" rtl="1"/>
            <a:r>
              <a:rPr lang="ar-EG" sz="2800" b="1" dirty="0">
                <a:latin typeface="Alexandria" charset="0"/>
                <a:cs typeface="Alexandria" charset="0"/>
              </a:rPr>
              <a:t>طريقة اختبار الصدق البنائي للاستبيان في البرنامج الإحصائي </a:t>
            </a:r>
            <a:r>
              <a:rPr lang="en-US" sz="2800" b="1" dirty="0">
                <a:latin typeface="Alexandria" charset="0"/>
                <a:cs typeface="Alexandria" charset="0"/>
              </a:rPr>
              <a:t>SPSS</a:t>
            </a:r>
            <a:endParaRPr lang="ar-EG" sz="2800" b="1" dirty="0">
              <a:latin typeface="Alexandria" charset="0"/>
              <a:cs typeface="Alexandria" charset="0"/>
            </a:endParaRPr>
          </a:p>
        </p:txBody>
      </p:sp>
      <p:sp>
        <p:nvSpPr>
          <p:cNvPr id="48" name="TextBox 47">
            <a:extLst>
              <a:ext uri="{FF2B5EF4-FFF2-40B4-BE49-F238E27FC236}">
                <a16:creationId xmlns="" xmlns:a16="http://schemas.microsoft.com/office/drawing/2014/main" id="{BEBCA8FB-D7C5-C489-7F72-C6F0502B9DC0}"/>
              </a:ext>
            </a:extLst>
          </p:cNvPr>
          <p:cNvSpPr txBox="1"/>
          <p:nvPr/>
        </p:nvSpPr>
        <p:spPr>
          <a:xfrm>
            <a:off x="626140" y="1874584"/>
            <a:ext cx="10541000" cy="4893647"/>
          </a:xfrm>
          <a:prstGeom prst="rect">
            <a:avLst/>
          </a:prstGeom>
          <a:noFill/>
        </p:spPr>
        <p:txBody>
          <a:bodyPr wrap="square" rtlCol="0">
            <a:spAutoFit/>
          </a:bodyPr>
          <a:lstStyle/>
          <a:p>
            <a:pPr marL="457200" indent="-457200" algn="just" rtl="1">
              <a:buFont typeface="Wingdings" pitchFamily="2" charset="2"/>
              <a:buChar char="q"/>
            </a:pPr>
            <a:r>
              <a:rPr lang="ar-EG" sz="3200" dirty="0" smtClean="0">
                <a:latin typeface="Alexandria" charset="0"/>
                <a:cs typeface="Alexandria" charset="0"/>
              </a:rPr>
              <a:t>يستهدف </a:t>
            </a:r>
            <a:r>
              <a:rPr lang="ar-EG" sz="3200" dirty="0">
                <a:latin typeface="Alexandria" charset="0"/>
                <a:cs typeface="Alexandria" charset="0"/>
              </a:rPr>
              <a:t>الصدق البنائي ،التعرف على صدق الاتساق الداخلي ومدى ارتباط العناصر بالمجموع الكلي للمحور أو مدى ارتباط كل مجال من مجالات الدراسة بالدرجة الكلية لفقرات الاستبانة </a:t>
            </a:r>
            <a:endParaRPr lang="ar-SA" sz="3200" dirty="0" smtClean="0">
              <a:latin typeface="Alexandria" charset="0"/>
              <a:cs typeface="Alexandria" charset="0"/>
            </a:endParaRPr>
          </a:p>
          <a:p>
            <a:pPr algn="just" rtl="1"/>
            <a:endParaRPr lang="ar-EG" sz="3200" dirty="0">
              <a:latin typeface="Alexandria" charset="0"/>
              <a:cs typeface="Alexandria" charset="0"/>
            </a:endParaRPr>
          </a:p>
          <a:p>
            <a:pPr marL="457200" indent="-457200" algn="just" rtl="1">
              <a:buFont typeface="Wingdings" pitchFamily="2" charset="2"/>
              <a:buChar char="q"/>
            </a:pPr>
            <a:r>
              <a:rPr lang="ar-EG" sz="3200" dirty="0">
                <a:latin typeface="Alexandria" charset="0"/>
                <a:cs typeface="Alexandria" charset="0"/>
              </a:rPr>
              <a:t>من أكثر الأساليب شيوعا لقياس الصدق البنائي استخدام معامل بيرسون بين درجة العنصر والمجموع الكلي للمحور. </a:t>
            </a:r>
          </a:p>
          <a:p>
            <a:pPr algn="just"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162C31D0-45FD-8CE5-31E7-76BC52D1B2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D8E23365-CF79-BC98-161D-5AD8B3FC26AB}"/>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735808806"/>
      </p:ext>
    </p:extLst>
  </p:cSld>
  <p:clrMapOvr>
    <a:masterClrMapping/>
  </p:clrMapOvr>
  <mc:AlternateContent xmlns:mc="http://schemas.openxmlformats.org/markup-compatibility/2006" xmlns:p14="http://schemas.microsoft.com/office/powerpoint/2010/main">
    <mc:Choice Requires="p14">
      <p:transition p14:dur="10" advTm="73584"/>
    </mc:Choice>
    <mc:Fallback xmlns="">
      <p:transition advTm="73584"/>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D297DC48-D2FB-EC70-F205-EA9532D7581E}"/>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B2132356-3B11-BAA5-5A96-D0AAA3A34B2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 xmlns:a16="http://schemas.microsoft.com/office/drawing/2014/main" id="{1AFEC054-B446-C904-61FE-F0C9F9618E2D}"/>
              </a:ext>
            </a:extLst>
          </p:cNvPr>
          <p:cNvSpPr txBox="1"/>
          <p:nvPr/>
        </p:nvSpPr>
        <p:spPr>
          <a:xfrm>
            <a:off x="0" y="842311"/>
            <a:ext cx="7034614" cy="1015663"/>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a:p>
            <a:pPr algn="r" rtl="1"/>
            <a:endParaRPr lang="en-US" sz="3200" b="1" dirty="0">
              <a:latin typeface="Alexandria" charset="0"/>
              <a:cs typeface="Alexandria" charset="0"/>
            </a:endParaRPr>
          </a:p>
        </p:txBody>
      </p:sp>
      <p:sp>
        <p:nvSpPr>
          <p:cNvPr id="48" name="TextBox 47">
            <a:extLst>
              <a:ext uri="{FF2B5EF4-FFF2-40B4-BE49-F238E27FC236}">
                <a16:creationId xmlns="" xmlns:a16="http://schemas.microsoft.com/office/drawing/2014/main" id="{BEBCA8FB-D7C5-C489-7F72-C6F0502B9DC0}"/>
              </a:ext>
            </a:extLst>
          </p:cNvPr>
          <p:cNvSpPr txBox="1"/>
          <p:nvPr/>
        </p:nvSpPr>
        <p:spPr>
          <a:xfrm>
            <a:off x="626140" y="1874584"/>
            <a:ext cx="10541000" cy="6370975"/>
          </a:xfrm>
          <a:prstGeom prst="rect">
            <a:avLst/>
          </a:prstGeom>
          <a:noFill/>
        </p:spPr>
        <p:txBody>
          <a:bodyPr wrap="square" rtlCol="0">
            <a:spAutoFit/>
          </a:bodyPr>
          <a:lstStyle/>
          <a:p>
            <a:pPr algn="r" rtl="1"/>
            <a:r>
              <a:rPr lang="ar-EG" sz="3200" b="1" u="sng" dirty="0">
                <a:latin typeface="Alexandria" charset="0"/>
                <a:cs typeface="Alexandria" charset="0"/>
              </a:rPr>
              <a:t>الخطوات على برنامج </a:t>
            </a:r>
            <a:r>
              <a:rPr lang="en-US" sz="3200" b="1" u="sng" dirty="0">
                <a:latin typeface="Alexandria" charset="0"/>
                <a:cs typeface="Alexandria" charset="0"/>
              </a:rPr>
              <a:t>SPSS </a:t>
            </a:r>
          </a:p>
          <a:p>
            <a:pPr algn="r" rtl="1"/>
            <a:r>
              <a:rPr lang="ar-EG" sz="3200" dirty="0">
                <a:latin typeface="Alexandria" charset="0"/>
                <a:cs typeface="Alexandria" charset="0"/>
              </a:rPr>
              <a:t> 1 - انشاء الدرجة الكلية للمحور في حال إذا كان مقسم الاستبيان لمجموعة من المحاور أو حساب الدرجة الكلية للاستبيان ككل في حال إذا لم يكن مقسم لمحاور وذلك كما يلي: </a:t>
            </a:r>
          </a:p>
          <a:p>
            <a:pPr algn="ctr" rtl="1"/>
            <a:r>
              <a:rPr lang="en-US" sz="3200" dirty="0">
                <a:latin typeface="Alexandria" charset="0"/>
                <a:cs typeface="Alexandria" charset="0"/>
              </a:rPr>
              <a:t>Transform </a:t>
            </a:r>
            <a:r>
              <a:rPr lang="en-US" sz="3200" dirty="0" smtClean="0">
                <a:latin typeface="Alexandria" charset="0"/>
                <a:cs typeface="Alexandria" charset="0"/>
              </a:rPr>
              <a:t>                    </a:t>
            </a:r>
            <a:r>
              <a:rPr lang="en-US" sz="3200" dirty="0">
                <a:latin typeface="Alexandria" charset="0"/>
                <a:cs typeface="Alexandria" charset="0"/>
              </a:rPr>
              <a:t>Compute variable </a:t>
            </a:r>
            <a:endParaRPr lang="ar-EG" sz="3200" dirty="0">
              <a:latin typeface="Alexandria" charset="0"/>
              <a:cs typeface="Alexandria" charset="0"/>
            </a:endParaRPr>
          </a:p>
          <a:p>
            <a:pPr algn="ctr" rtl="1"/>
            <a:endParaRPr lang="ar-EG" sz="3200" dirty="0">
              <a:latin typeface="Alexandria" charset="0"/>
              <a:cs typeface="Alexandria" charset="0"/>
            </a:endParaRPr>
          </a:p>
          <a:p>
            <a:pPr algn="r" rtl="1"/>
            <a:r>
              <a:rPr lang="ar-EG" sz="3200" dirty="0">
                <a:latin typeface="Alexandria" charset="0"/>
                <a:cs typeface="Alexandria" charset="0"/>
              </a:rPr>
              <a:t>2-سوف تظهر نافذة جديدة ثم نكتب في خانة </a:t>
            </a:r>
            <a:r>
              <a:rPr lang="en-US" sz="3200" dirty="0">
                <a:latin typeface="Alexandria" charset="0"/>
                <a:cs typeface="Alexandria" charset="0"/>
              </a:rPr>
              <a:t>Target Variable  </a:t>
            </a:r>
            <a:r>
              <a:rPr lang="ar-EG" sz="3200" dirty="0">
                <a:latin typeface="Alexandria" charset="0"/>
                <a:cs typeface="Alexandria" charset="0"/>
              </a:rPr>
              <a:t>اسم الدرجة الكلية أو الدرجة الكلية للمحور الأول أو أي رمز مختصر يشير إلى ذلك.</a:t>
            </a:r>
          </a:p>
          <a:p>
            <a:pPr algn="r" rtl="1"/>
            <a:endParaRPr lang="ar-EG" sz="3200" dirty="0">
              <a:latin typeface="Alexandria" charset="0"/>
              <a:cs typeface="Alexandria" charset="0"/>
            </a:endParaRPr>
          </a:p>
          <a:p>
            <a:pPr algn="just"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162C31D0-45FD-8CE5-31E7-76BC52D1B2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D8E23365-CF79-BC98-161D-5AD8B3FC26AB}"/>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9" name="سهم: لليمين 1">
            <a:extLst>
              <a:ext uri="{FF2B5EF4-FFF2-40B4-BE49-F238E27FC236}">
                <a16:creationId xmlns:a16="http://schemas.microsoft.com/office/drawing/2014/main" xmlns="" id="{83074103-4C25-6AA0-12CB-572FB76B3261}"/>
              </a:ext>
            </a:extLst>
          </p:cNvPr>
          <p:cNvSpPr/>
          <p:nvPr/>
        </p:nvSpPr>
        <p:spPr>
          <a:xfrm>
            <a:off x="4472397" y="4061832"/>
            <a:ext cx="1424243" cy="269315"/>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571350519"/>
      </p:ext>
    </p:extLst>
  </p:cSld>
  <p:clrMapOvr>
    <a:masterClrMapping/>
  </p:clrMapOvr>
  <mc:AlternateContent xmlns:mc="http://schemas.openxmlformats.org/markup-compatibility/2006" xmlns:p14="http://schemas.microsoft.com/office/powerpoint/2010/main">
    <mc:Choice Requires="p14">
      <p:transition p14:dur="10" advTm="89583"/>
    </mc:Choice>
    <mc:Fallback xmlns="">
      <p:transition advTm="89583"/>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D297DC48-D2FB-EC70-F205-EA9532D7581E}"/>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B2132356-3B11-BAA5-5A96-D0AAA3A34B2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 xmlns:a16="http://schemas.microsoft.com/office/drawing/2014/main" id="{1AFEC054-B446-C904-61FE-F0C9F9618E2D}"/>
              </a:ext>
            </a:extLst>
          </p:cNvPr>
          <p:cNvSpPr txBox="1"/>
          <p:nvPr/>
        </p:nvSpPr>
        <p:spPr>
          <a:xfrm>
            <a:off x="0" y="842311"/>
            <a:ext cx="7034614" cy="1015663"/>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a:p>
            <a:pPr algn="r" rtl="1"/>
            <a:endParaRPr lang="en-US" sz="3200" b="1" dirty="0">
              <a:latin typeface="Alexandria" charset="0"/>
              <a:cs typeface="Alexandria" charset="0"/>
            </a:endParaRPr>
          </a:p>
        </p:txBody>
      </p:sp>
      <p:sp>
        <p:nvSpPr>
          <p:cNvPr id="48" name="TextBox 47">
            <a:extLst>
              <a:ext uri="{FF2B5EF4-FFF2-40B4-BE49-F238E27FC236}">
                <a16:creationId xmlns="" xmlns:a16="http://schemas.microsoft.com/office/drawing/2014/main" id="{BEBCA8FB-D7C5-C489-7F72-C6F0502B9DC0}"/>
              </a:ext>
            </a:extLst>
          </p:cNvPr>
          <p:cNvSpPr txBox="1"/>
          <p:nvPr/>
        </p:nvSpPr>
        <p:spPr>
          <a:xfrm>
            <a:off x="626140" y="1874584"/>
            <a:ext cx="10541000" cy="5878532"/>
          </a:xfrm>
          <a:prstGeom prst="rect">
            <a:avLst/>
          </a:prstGeom>
          <a:noFill/>
        </p:spPr>
        <p:txBody>
          <a:bodyPr wrap="square" rtlCol="0">
            <a:spAutoFit/>
          </a:bodyPr>
          <a:lstStyle/>
          <a:p>
            <a:pPr algn="r" rtl="1"/>
            <a:r>
              <a:rPr lang="ar-SA" sz="3200" dirty="0" smtClean="0">
                <a:latin typeface="Alexandria" charset="0"/>
                <a:cs typeface="Alexandria" charset="0"/>
              </a:rPr>
              <a:t>3</a:t>
            </a:r>
            <a:r>
              <a:rPr lang="ar-EG" sz="3200" dirty="0" smtClean="0">
                <a:latin typeface="Alexandria" charset="0"/>
                <a:cs typeface="Alexandria" charset="0"/>
              </a:rPr>
              <a:t>- </a:t>
            </a:r>
            <a:r>
              <a:rPr lang="ar-EG" sz="3200" dirty="0">
                <a:latin typeface="Alexandria" charset="0"/>
                <a:cs typeface="Alexandria" charset="0"/>
              </a:rPr>
              <a:t>ثم نضغط على كلمة </a:t>
            </a:r>
            <a:r>
              <a:rPr lang="en-US" sz="3200" dirty="0">
                <a:latin typeface="Alexandria" charset="0"/>
                <a:cs typeface="Alexandria" charset="0"/>
              </a:rPr>
              <a:t>statistics   </a:t>
            </a:r>
            <a:r>
              <a:rPr lang="ar-SA" sz="3200" dirty="0" smtClean="0">
                <a:latin typeface="Alexandria" charset="0"/>
                <a:cs typeface="Alexandria" charset="0"/>
              </a:rPr>
              <a:t> </a:t>
            </a:r>
            <a:r>
              <a:rPr lang="ar-EG" sz="3200" dirty="0" smtClean="0">
                <a:latin typeface="Alexandria" charset="0"/>
                <a:cs typeface="Alexandria" charset="0"/>
              </a:rPr>
              <a:t>في </a:t>
            </a:r>
            <a:r>
              <a:rPr lang="ar-EG" sz="3200" dirty="0">
                <a:latin typeface="Alexandria" charset="0"/>
                <a:cs typeface="Alexandria" charset="0"/>
              </a:rPr>
              <a:t>مربع على الجانب اليمن ثم نختار كلمة </a:t>
            </a:r>
            <a:r>
              <a:rPr lang="en-US" sz="3200" dirty="0">
                <a:latin typeface="Alexandria" charset="0"/>
                <a:cs typeface="Alexandria" charset="0"/>
              </a:rPr>
              <a:t>Sum)</a:t>
            </a:r>
            <a:r>
              <a:rPr lang="ar-EG" sz="3200" dirty="0">
                <a:latin typeface="Alexandria" charset="0"/>
                <a:cs typeface="Alexandria" charset="0"/>
              </a:rPr>
              <a:t>المجموع)، أو استخدام علامة (+) ثم نختار جميع العبارات التي يحتوي عليها الاستبيان إذا كان غير مقسم لمحاور ، أو نحسب المجموع الكلي لكل محور من خلال إدخال عبارته فقط ، وسوف يظهر المجموع كمتغير جديد في </a:t>
            </a:r>
            <a:r>
              <a:rPr lang="en-US" sz="3200" dirty="0">
                <a:latin typeface="Alexandria" charset="0"/>
                <a:cs typeface="Alexandria" charset="0"/>
              </a:rPr>
              <a:t>Data </a:t>
            </a:r>
            <a:r>
              <a:rPr lang="en-US" sz="3200" dirty="0" smtClean="0">
                <a:latin typeface="Alexandria" charset="0"/>
                <a:cs typeface="Alexandria" charset="0"/>
              </a:rPr>
              <a:t>Variable</a:t>
            </a:r>
            <a:endParaRPr lang="ar-SA" sz="3200" dirty="0" smtClean="0">
              <a:latin typeface="Alexandria" charset="0"/>
              <a:cs typeface="Alexandria" charset="0"/>
            </a:endParaRPr>
          </a:p>
          <a:p>
            <a:pPr algn="r" rtl="1"/>
            <a:r>
              <a:rPr lang="ar-SA" sz="3200" dirty="0" smtClean="0">
                <a:latin typeface="Alexandria" charset="0"/>
                <a:cs typeface="Alexandria" charset="0"/>
              </a:rPr>
              <a:t>4- </a:t>
            </a:r>
            <a:r>
              <a:rPr lang="ar-EG" sz="3200" dirty="0">
                <a:solidFill>
                  <a:srgbClr val="2D3956"/>
                </a:solidFill>
                <a:latin typeface="Alexandria" charset="0"/>
                <a:cs typeface="Alexandria" charset="0"/>
              </a:rPr>
              <a:t>- ولإيجاد معامل الارتباط نتبع المسار </a:t>
            </a:r>
            <a:r>
              <a:rPr lang="ar-EG" sz="3200" dirty="0" smtClean="0">
                <a:solidFill>
                  <a:srgbClr val="2D3956"/>
                </a:solidFill>
                <a:latin typeface="Alexandria" charset="0"/>
                <a:cs typeface="Alexandria" charset="0"/>
              </a:rPr>
              <a:t>التالي</a:t>
            </a:r>
            <a:r>
              <a:rPr lang="ar-SA" sz="3200" dirty="0" smtClean="0">
                <a:solidFill>
                  <a:srgbClr val="2D3956"/>
                </a:solidFill>
                <a:latin typeface="Alexandria" charset="0"/>
                <a:cs typeface="Alexandria" charset="0"/>
              </a:rPr>
              <a:t> </a:t>
            </a:r>
          </a:p>
          <a:p>
            <a:pPr algn="r" rtl="1"/>
            <a:endParaRPr lang="ar-SA" sz="3200" dirty="0" smtClean="0">
              <a:solidFill>
                <a:srgbClr val="2D3956"/>
              </a:solidFill>
              <a:latin typeface="Alexandria" charset="0"/>
              <a:cs typeface="Alexandria" charset="0"/>
            </a:endParaRPr>
          </a:p>
          <a:p>
            <a:r>
              <a:rPr lang="en-US" sz="3200" dirty="0" smtClean="0">
                <a:solidFill>
                  <a:srgbClr val="2D3956"/>
                </a:solidFill>
                <a:latin typeface="Alexandria" charset="0"/>
                <a:cs typeface="Alexandria" charset="0"/>
              </a:rPr>
              <a:t>Analyze</a:t>
            </a:r>
            <a:r>
              <a:rPr lang="ar-SA" sz="3200" dirty="0" smtClean="0">
                <a:solidFill>
                  <a:srgbClr val="2D3956"/>
                </a:solidFill>
                <a:latin typeface="Alexandria" charset="0"/>
                <a:cs typeface="Alexandria" charset="0"/>
              </a:rPr>
              <a:t>          </a:t>
            </a:r>
            <a:r>
              <a:rPr lang="en-US" sz="3200" dirty="0" smtClean="0">
                <a:solidFill>
                  <a:srgbClr val="2D3956"/>
                </a:solidFill>
                <a:latin typeface="Alexandria" charset="0"/>
                <a:cs typeface="Alexandria" charset="0"/>
              </a:rPr>
              <a:t> correlate           Bivariate </a:t>
            </a:r>
            <a:r>
              <a:rPr lang="ar-SA" sz="3200" dirty="0" smtClean="0">
                <a:solidFill>
                  <a:srgbClr val="2D3956"/>
                </a:solidFill>
                <a:latin typeface="Alexandria" charset="0"/>
                <a:cs typeface="Alexandria" charset="0"/>
              </a:rPr>
              <a:t>  </a:t>
            </a:r>
            <a:endParaRPr lang="ar-EG" sz="3200" dirty="0">
              <a:solidFill>
                <a:srgbClr val="2D3956"/>
              </a:solidFill>
              <a:latin typeface="Alexandria" charset="0"/>
              <a:cs typeface="Alexandria" charset="0"/>
            </a:endParaRPr>
          </a:p>
          <a:p>
            <a:pPr algn="just"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162C31D0-45FD-8CE5-31E7-76BC52D1B2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D8E23365-CF79-BC98-161D-5AD8B3FC26AB}"/>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2" name="Right Arrow 1"/>
          <p:cNvSpPr/>
          <p:nvPr/>
        </p:nvSpPr>
        <p:spPr>
          <a:xfrm>
            <a:off x="2286000" y="5491065"/>
            <a:ext cx="923731" cy="19594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ight Arrow 3"/>
          <p:cNvSpPr/>
          <p:nvPr/>
        </p:nvSpPr>
        <p:spPr>
          <a:xfrm>
            <a:off x="5141167" y="5481734"/>
            <a:ext cx="895739" cy="19594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15305484"/>
      </p:ext>
    </p:extLst>
  </p:cSld>
  <p:clrMapOvr>
    <a:masterClrMapping/>
  </p:clrMapOvr>
  <mc:AlternateContent xmlns:mc="http://schemas.openxmlformats.org/markup-compatibility/2006" xmlns:p14="http://schemas.microsoft.com/office/powerpoint/2010/main">
    <mc:Choice Requires="p14">
      <p:transition p14:dur="10" advTm="89583"/>
    </mc:Choice>
    <mc:Fallback xmlns="">
      <p:transition advTm="89583"/>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D297DC48-D2FB-EC70-F205-EA9532D7581E}"/>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B2132356-3B11-BAA5-5A96-D0AAA3A34B2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 xmlns:a16="http://schemas.microsoft.com/office/drawing/2014/main" id="{1AFEC054-B446-C904-61FE-F0C9F9618E2D}"/>
              </a:ext>
            </a:extLst>
          </p:cNvPr>
          <p:cNvSpPr txBox="1"/>
          <p:nvPr/>
        </p:nvSpPr>
        <p:spPr>
          <a:xfrm>
            <a:off x="0" y="842311"/>
            <a:ext cx="7034614" cy="1015663"/>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a:p>
            <a:pPr algn="r" rtl="1"/>
            <a:endParaRPr lang="en-US" sz="3200" b="1" dirty="0">
              <a:latin typeface="Alexandria" charset="0"/>
              <a:cs typeface="Alexandria" charset="0"/>
            </a:endParaRPr>
          </a:p>
        </p:txBody>
      </p:sp>
      <p:sp>
        <p:nvSpPr>
          <p:cNvPr id="48" name="TextBox 47">
            <a:extLst>
              <a:ext uri="{FF2B5EF4-FFF2-40B4-BE49-F238E27FC236}">
                <a16:creationId xmlns="" xmlns:a16="http://schemas.microsoft.com/office/drawing/2014/main" id="{BEBCA8FB-D7C5-C489-7F72-C6F0502B9DC0}"/>
              </a:ext>
            </a:extLst>
          </p:cNvPr>
          <p:cNvSpPr txBox="1"/>
          <p:nvPr/>
        </p:nvSpPr>
        <p:spPr>
          <a:xfrm>
            <a:off x="626140" y="1874584"/>
            <a:ext cx="10541000" cy="6370975"/>
          </a:xfrm>
          <a:prstGeom prst="rect">
            <a:avLst/>
          </a:prstGeom>
          <a:noFill/>
        </p:spPr>
        <p:txBody>
          <a:bodyPr wrap="square" rtlCol="0">
            <a:spAutoFit/>
          </a:bodyPr>
          <a:lstStyle/>
          <a:p>
            <a:pPr algn="just" rtl="1"/>
            <a:r>
              <a:rPr lang="ar-EG" sz="2400" b="1" dirty="0" smtClean="0">
                <a:latin typeface="Alexandria"/>
              </a:rPr>
              <a:t>5- </a:t>
            </a:r>
            <a:r>
              <a:rPr lang="ar-EG" sz="3200" dirty="0" smtClean="0">
                <a:solidFill>
                  <a:srgbClr val="2D3956"/>
                </a:solidFill>
                <a:latin typeface="Alexandria"/>
                <a:cs typeface="Alexandria" charset="0"/>
              </a:rPr>
              <a:t>في </a:t>
            </a:r>
            <a:r>
              <a:rPr lang="ar-EG" sz="3200" dirty="0">
                <a:solidFill>
                  <a:srgbClr val="2D3956"/>
                </a:solidFill>
                <a:latin typeface="Alexandria"/>
                <a:cs typeface="Alexandria" charset="0"/>
              </a:rPr>
              <a:t>هذه الحالة ستظهر نافذة جديدة نقوم باختيار المتغير الجديد والمسمى بالمجموع الكلي ( سواء للاستبيان ككل في حالة عدم وجود محاور أو سواء لكل محور)  وإدخال العبارات التابعة لكل محور فقط ، ثم التأشير على </a:t>
            </a:r>
            <a:r>
              <a:rPr lang="ar-EG" sz="3200" dirty="0" smtClean="0">
                <a:solidFill>
                  <a:srgbClr val="2D3956"/>
                </a:solidFill>
                <a:latin typeface="Alexandria"/>
                <a:cs typeface="Alexandria" charset="0"/>
              </a:rPr>
              <a:t> </a:t>
            </a:r>
            <a:r>
              <a:rPr lang="en-US" sz="3200" dirty="0" smtClean="0">
                <a:solidFill>
                  <a:srgbClr val="2D3956"/>
                </a:solidFill>
                <a:latin typeface="Alexandria"/>
                <a:cs typeface="Alexandria" charset="0"/>
              </a:rPr>
              <a:t>Pearson </a:t>
            </a:r>
            <a:r>
              <a:rPr lang="ar-EG" sz="3200" dirty="0">
                <a:solidFill>
                  <a:srgbClr val="2D3956"/>
                </a:solidFill>
                <a:latin typeface="Alexandria"/>
                <a:cs typeface="Alexandria" charset="0"/>
              </a:rPr>
              <a:t>ثم الضغط على زر </a:t>
            </a:r>
            <a:r>
              <a:rPr lang="en-US" sz="3200" dirty="0">
                <a:solidFill>
                  <a:srgbClr val="2D3956"/>
                </a:solidFill>
                <a:latin typeface="Alexandria"/>
                <a:cs typeface="Alexandria" charset="0"/>
              </a:rPr>
              <a:t>Ok </a:t>
            </a:r>
            <a:r>
              <a:rPr lang="ar-EG" sz="3200" dirty="0" smtClean="0">
                <a:solidFill>
                  <a:srgbClr val="2D3956"/>
                </a:solidFill>
                <a:latin typeface="Alexandria"/>
                <a:cs typeface="Alexandria" charset="0"/>
              </a:rPr>
              <a:t>، سوف </a:t>
            </a:r>
            <a:r>
              <a:rPr lang="ar-EG" sz="3200" dirty="0">
                <a:solidFill>
                  <a:srgbClr val="2D3956"/>
                </a:solidFill>
                <a:latin typeface="Alexandria"/>
                <a:cs typeface="Alexandria" charset="0"/>
              </a:rPr>
              <a:t>تظهر مصفوفة الارتباط والتي توضح ارتباط العبارة بالمجموع الكلي للمحور او المجموع الكلي للاستبيان. </a:t>
            </a:r>
          </a:p>
          <a:p>
            <a:pPr marL="285750" indent="-285750" algn="just" rtl="1">
              <a:buFont typeface="Wingdings" panose="05000000000000000000" pitchFamily="2" charset="2"/>
              <a:buChar char="q"/>
            </a:pPr>
            <a:r>
              <a:rPr lang="ar-EG" sz="3200" dirty="0">
                <a:solidFill>
                  <a:srgbClr val="2D3956"/>
                </a:solidFill>
                <a:latin typeface="Alexandria"/>
                <a:cs typeface="Alexandria" charset="0"/>
              </a:rPr>
              <a:t>إذا كان البحث مكون من أكثر من محور ، فإنه يتم  اختبار صدق الاتساق الداخلي لعبارات كل محور على حدة  ويتم عمل جدول  في متن البحث على النحو التالي. </a:t>
            </a:r>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162C31D0-45FD-8CE5-31E7-76BC52D1B2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D8E23365-CF79-BC98-161D-5AD8B3FC26AB}"/>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171536445"/>
      </p:ext>
    </p:extLst>
  </p:cSld>
  <p:clrMapOvr>
    <a:masterClrMapping/>
  </p:clrMapOvr>
  <mc:AlternateContent xmlns:mc="http://schemas.openxmlformats.org/markup-compatibility/2006" xmlns:p14="http://schemas.microsoft.com/office/powerpoint/2010/main">
    <mc:Choice Requires="p14">
      <p:transition p14:dur="10" advTm="59351"/>
    </mc:Choice>
    <mc:Fallback xmlns="">
      <p:transition advTm="5935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D297DC48-D2FB-EC70-F205-EA9532D7581E}"/>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B2132356-3B11-BAA5-5A96-D0AAA3A34B2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 xmlns:a16="http://schemas.microsoft.com/office/drawing/2014/main" id="{1AFEC054-B446-C904-61FE-F0C9F9618E2D}"/>
              </a:ext>
            </a:extLst>
          </p:cNvPr>
          <p:cNvSpPr txBox="1"/>
          <p:nvPr/>
        </p:nvSpPr>
        <p:spPr>
          <a:xfrm>
            <a:off x="0" y="842311"/>
            <a:ext cx="7034614" cy="1015663"/>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a:p>
            <a:pPr algn="r" rtl="1"/>
            <a:endParaRPr lang="en-US" sz="3200" b="1" dirty="0">
              <a:latin typeface="Alexandria" charset="0"/>
              <a:cs typeface="Alexandria" charset="0"/>
            </a:endParaRPr>
          </a:p>
        </p:txBody>
      </p:sp>
      <p:sp>
        <p:nvSpPr>
          <p:cNvPr id="48" name="TextBox 47">
            <a:extLst>
              <a:ext uri="{FF2B5EF4-FFF2-40B4-BE49-F238E27FC236}">
                <a16:creationId xmlns="" xmlns:a16="http://schemas.microsoft.com/office/drawing/2014/main" id="{BEBCA8FB-D7C5-C489-7F72-C6F0502B9DC0}"/>
              </a:ext>
            </a:extLst>
          </p:cNvPr>
          <p:cNvSpPr txBox="1"/>
          <p:nvPr/>
        </p:nvSpPr>
        <p:spPr>
          <a:xfrm>
            <a:off x="626140" y="1874584"/>
            <a:ext cx="10541000" cy="1938992"/>
          </a:xfrm>
          <a:prstGeom prst="rect">
            <a:avLst/>
          </a:prstGeom>
          <a:noFill/>
        </p:spPr>
        <p:txBody>
          <a:bodyPr wrap="square" rtlCol="0">
            <a:spAutoFit/>
          </a:bodyPr>
          <a:lstStyle/>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162C31D0-45FD-8CE5-31E7-76BC52D1B2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D8E23365-CF79-BC98-161D-5AD8B3FC26AB}"/>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8496" y="1874584"/>
            <a:ext cx="10054304" cy="39663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5669573"/>
      </p:ext>
    </p:extLst>
  </p:cSld>
  <p:clrMapOvr>
    <a:masterClrMapping/>
  </p:clrMapOvr>
  <mc:AlternateContent xmlns:mc="http://schemas.openxmlformats.org/markup-compatibility/2006" xmlns:p14="http://schemas.microsoft.com/office/powerpoint/2010/main">
    <mc:Choice Requires="p14">
      <p:transition p14:dur="10" advTm="50994"/>
    </mc:Choice>
    <mc:Fallback xmlns="">
      <p:transition advTm="5099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A68FC8CF-0753-837D-0BA6-C1C408B14CDB}"/>
            </a:ext>
          </a:extLst>
        </p:cNvPr>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8213FF0B-8917-B3FF-93C0-1D251E0C4D8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 xmlns:a16="http://schemas.microsoft.com/office/drawing/2014/main" id="{BBEAB0A0-EE19-4042-FC7D-EB4F0248D48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2F35FA2-607D-0264-0090-CA895126041C}"/>
              </a:ext>
            </a:extLst>
          </p:cNvPr>
          <p:cNvSpPr txBox="1"/>
          <p:nvPr/>
        </p:nvSpPr>
        <p:spPr>
          <a:xfrm>
            <a:off x="3053845" y="2942000"/>
            <a:ext cx="7869794" cy="1754326"/>
          </a:xfrm>
          <a:prstGeom prst="rect">
            <a:avLst/>
          </a:prstGeom>
          <a:noFill/>
        </p:spPr>
        <p:txBody>
          <a:bodyPr wrap="square" rtlCol="0">
            <a:spAutoFit/>
          </a:bodyPr>
          <a:lstStyle/>
          <a:p>
            <a:pPr algn="ctr" rtl="1"/>
            <a:r>
              <a:rPr lang="ar-EG" sz="3600" b="1" dirty="0">
                <a:latin typeface="Alexandria" charset="0"/>
                <a:cs typeface="Alexandria" charset="0"/>
              </a:rPr>
              <a:t>اختيار العينة </a:t>
            </a:r>
          </a:p>
          <a:p>
            <a:pPr algn="r" rtl="1"/>
            <a:endParaRPr lang="ar-EG" sz="2400" b="1" dirty="0">
              <a:solidFill>
                <a:srgbClr val="00B0F0"/>
              </a:solidFill>
              <a:latin typeface="Alexandria" charset="0"/>
              <a:cs typeface="Alexandria" charset="0"/>
            </a:endParaRPr>
          </a:p>
          <a:p>
            <a:endParaRPr lang="ar-EG" sz="2400" b="1" dirty="0">
              <a:solidFill>
                <a:srgbClr val="00B0F0"/>
              </a:solidFill>
              <a:latin typeface="Alexandria" charset="0"/>
              <a:cs typeface="Alexandria" charset="0"/>
            </a:endParaRPr>
          </a:p>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a:extLst>
              <a:ext uri="{FF2B5EF4-FFF2-40B4-BE49-F238E27FC236}">
                <a16:creationId xmlns="" xmlns:a16="http://schemas.microsoft.com/office/drawing/2014/main" id="{4B358E96-3BC5-4AE2-DE33-AAF80C47CC3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 xmlns:a16="http://schemas.microsoft.com/office/drawing/2014/main" id="{DF4010F2-FF84-FA5F-E3A3-0628B8071C2E}"/>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pic>
        <p:nvPicPr>
          <p:cNvPr id="6" name="Graphic 21">
            <a:extLst>
              <a:ext uri="{FF2B5EF4-FFF2-40B4-BE49-F238E27FC236}">
                <a16:creationId xmlns="" xmlns:a16="http://schemas.microsoft.com/office/drawing/2014/main" id="{B60C69C9-FD4B-A938-19CF-728C32FC02A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مربع نص 6">
            <a:extLst>
              <a:ext uri="{FF2B5EF4-FFF2-40B4-BE49-F238E27FC236}">
                <a16:creationId xmlns="" xmlns:a16="http://schemas.microsoft.com/office/drawing/2014/main" id="{DA6D2746-EBE6-91F3-2DA9-34A3C43B1122}"/>
              </a:ext>
            </a:extLst>
          </p:cNvPr>
          <p:cNvSpPr txBox="1"/>
          <p:nvPr/>
        </p:nvSpPr>
        <p:spPr>
          <a:xfrm>
            <a:off x="668594" y="6204155"/>
            <a:ext cx="3460954"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700671923"/>
      </p:ext>
    </p:extLst>
  </p:cSld>
  <p:clrMapOvr>
    <a:masterClrMapping/>
  </p:clrMapOvr>
  <mc:AlternateContent xmlns:mc="http://schemas.openxmlformats.org/markup-compatibility/2006" xmlns:p14="http://schemas.microsoft.com/office/powerpoint/2010/main">
    <mc:Choice Requires="p14">
      <p:transition spd="slow" p14:dur="2000" advTm="39148"/>
    </mc:Choice>
    <mc:Fallback xmlns="">
      <p:transition spd="slow" advTm="39148"/>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D297DC48-D2FB-EC70-F205-EA9532D7581E}"/>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B2132356-3B11-BAA5-5A96-D0AAA3A34B25}"/>
              </a:ext>
            </a:extLst>
          </p:cNvPr>
          <p:cNvSpPr/>
          <p:nvPr/>
        </p:nvSpPr>
        <p:spPr>
          <a:xfrm>
            <a:off x="490280" y="1427584"/>
            <a:ext cx="10812720" cy="46283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 xmlns:a16="http://schemas.microsoft.com/office/drawing/2014/main" id="{1AFEC054-B446-C904-61FE-F0C9F9618E2D}"/>
              </a:ext>
            </a:extLst>
          </p:cNvPr>
          <p:cNvSpPr txBox="1"/>
          <p:nvPr/>
        </p:nvSpPr>
        <p:spPr>
          <a:xfrm>
            <a:off x="0" y="842311"/>
            <a:ext cx="7034614" cy="1015663"/>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a:p>
            <a:pPr algn="r" rtl="1"/>
            <a:endParaRPr lang="en-US" sz="3200" b="1" dirty="0">
              <a:latin typeface="Alexandria" charset="0"/>
              <a:cs typeface="Alexandria" charset="0"/>
            </a:endParaRPr>
          </a:p>
        </p:txBody>
      </p:sp>
      <p:sp>
        <p:nvSpPr>
          <p:cNvPr id="48" name="TextBox 47">
            <a:extLst>
              <a:ext uri="{FF2B5EF4-FFF2-40B4-BE49-F238E27FC236}">
                <a16:creationId xmlns="" xmlns:a16="http://schemas.microsoft.com/office/drawing/2014/main" id="{BEBCA8FB-D7C5-C489-7F72-C6F0502B9DC0}"/>
              </a:ext>
            </a:extLst>
          </p:cNvPr>
          <p:cNvSpPr txBox="1"/>
          <p:nvPr/>
        </p:nvSpPr>
        <p:spPr>
          <a:xfrm>
            <a:off x="626140" y="1517544"/>
            <a:ext cx="10541000" cy="2923877"/>
          </a:xfrm>
          <a:prstGeom prst="rect">
            <a:avLst/>
          </a:prstGeom>
          <a:noFill/>
        </p:spPr>
        <p:txBody>
          <a:bodyPr wrap="square" rtlCol="0">
            <a:spAutoFit/>
          </a:bodyPr>
          <a:lstStyle/>
          <a:p>
            <a:pPr algn="just" rtl="1"/>
            <a:r>
              <a:rPr lang="ar-EG" sz="3200" dirty="0">
                <a:latin typeface="Alexandria"/>
              </a:rPr>
              <a:t>نجاح الباحث في اختيار العينة الصحيحة من حيث النوع والحجم  وطريقة السحب يعد المفتاح السليم للوصول إلى النتائج وإمكانية تعميمها على المجتمع المبحوث. </a:t>
            </a:r>
          </a:p>
          <a:p>
            <a:pPr algn="just"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162C31D0-45FD-8CE5-31E7-76BC52D1B2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D8E23365-CF79-BC98-161D-5AD8B3FC26AB}"/>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813440661"/>
      </p:ext>
    </p:extLst>
  </p:cSld>
  <p:clrMapOvr>
    <a:masterClrMapping/>
  </p:clrMapOvr>
  <mc:AlternateContent xmlns:mc="http://schemas.openxmlformats.org/markup-compatibility/2006" xmlns:p14="http://schemas.microsoft.com/office/powerpoint/2010/main">
    <mc:Choice Requires="p14">
      <p:transition p14:dur="10" advTm="45867"/>
    </mc:Choice>
    <mc:Fallback xmlns="">
      <p:transition advTm="45867"/>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8CED1E14-0FE0-A44C-41F5-B2A41B7062E8}"/>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0BC8034A-A6CD-6A70-3ADC-943878F19AD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 xmlns:a16="http://schemas.microsoft.com/office/drawing/2014/main" id="{41FEB194-0C08-E53F-17E2-FD570365F880}"/>
              </a:ext>
            </a:extLst>
          </p:cNvPr>
          <p:cNvSpPr txBox="1"/>
          <p:nvPr/>
        </p:nvSpPr>
        <p:spPr>
          <a:xfrm>
            <a:off x="0" y="842311"/>
            <a:ext cx="7034614" cy="1015663"/>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a:p>
            <a:pPr algn="r" rtl="1"/>
            <a:endParaRPr lang="en-US" sz="3200" b="1" dirty="0">
              <a:latin typeface="Alexandria" charset="0"/>
              <a:cs typeface="Alexandria" charset="0"/>
            </a:endParaRPr>
          </a:p>
        </p:txBody>
      </p:sp>
      <p:sp>
        <p:nvSpPr>
          <p:cNvPr id="48" name="TextBox 47">
            <a:extLst>
              <a:ext uri="{FF2B5EF4-FFF2-40B4-BE49-F238E27FC236}">
                <a16:creationId xmlns="" xmlns:a16="http://schemas.microsoft.com/office/drawing/2014/main" id="{F42AAE3E-C896-D12E-2E1A-95B346982A4B}"/>
              </a:ext>
            </a:extLst>
          </p:cNvPr>
          <p:cNvSpPr txBox="1"/>
          <p:nvPr/>
        </p:nvSpPr>
        <p:spPr>
          <a:xfrm>
            <a:off x="626140" y="1883915"/>
            <a:ext cx="10541000" cy="1938992"/>
          </a:xfrm>
          <a:prstGeom prst="rect">
            <a:avLst/>
          </a:prstGeom>
          <a:noFill/>
        </p:spPr>
        <p:txBody>
          <a:bodyPr wrap="square" rtlCol="0">
            <a:spAutoFit/>
          </a:bodyPr>
          <a:lstStyle/>
          <a:p>
            <a:pPr algn="just"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BD6C4C53-02AD-FB72-9ABF-48DC21F830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8C6FCB93-CA93-A1AE-692A-EFA8177D7175}"/>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pic>
        <p:nvPicPr>
          <p:cNvPr id="9" name="عنصر نائب للمحتوى 4">
            <a:extLst>
              <a:ext uri="{FF2B5EF4-FFF2-40B4-BE49-F238E27FC236}">
                <a16:creationId xmlns:a16="http://schemas.microsoft.com/office/drawing/2014/main" xmlns="" id="{E48FECEA-C53C-ADB4-1D82-87E1A5DD16C6}"/>
              </a:ext>
            </a:extLst>
          </p:cNvPr>
          <p:cNvPicPr>
            <a:picLocks noChangeAspect="1"/>
          </p:cNvPicPr>
          <p:nvPr/>
        </p:nvPicPr>
        <p:blipFill>
          <a:blip r:embed="rId3"/>
          <a:stretch>
            <a:fillRect/>
          </a:stretch>
        </p:blipFill>
        <p:spPr>
          <a:xfrm>
            <a:off x="1403131" y="1883915"/>
            <a:ext cx="9506607" cy="4122747"/>
          </a:xfrm>
          <a:prstGeom prst="rect">
            <a:avLst/>
          </a:prstGeom>
        </p:spPr>
      </p:pic>
    </p:spTree>
    <p:extLst>
      <p:ext uri="{BB962C8B-B14F-4D97-AF65-F5344CB8AC3E}">
        <p14:creationId xmlns:p14="http://schemas.microsoft.com/office/powerpoint/2010/main" val="3948431797"/>
      </p:ext>
    </p:extLst>
  </p:cSld>
  <p:clrMapOvr>
    <a:masterClrMapping/>
  </p:clrMapOvr>
  <mc:AlternateContent xmlns:mc="http://schemas.openxmlformats.org/markup-compatibility/2006" xmlns:p14="http://schemas.microsoft.com/office/powerpoint/2010/main">
    <mc:Choice Requires="p14">
      <p:transition p14:dur="10" advTm="74981"/>
    </mc:Choice>
    <mc:Fallback xmlns="">
      <p:transition advTm="7498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7756D77F-BC67-1221-F995-8911C1767B92}"/>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042BC3F9-7721-3358-D02E-CEB8253829B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 xmlns:a16="http://schemas.microsoft.com/office/drawing/2014/main" id="{3D6E068B-E4C2-D5E9-FA38-E5AECA1C65AF}"/>
              </a:ext>
            </a:extLst>
          </p:cNvPr>
          <p:cNvSpPr txBox="1"/>
          <p:nvPr/>
        </p:nvSpPr>
        <p:spPr>
          <a:xfrm>
            <a:off x="632788" y="1727057"/>
            <a:ext cx="10498632" cy="2431435"/>
          </a:xfrm>
          <a:prstGeom prst="rect">
            <a:avLst/>
          </a:prstGeom>
          <a:noFill/>
        </p:spPr>
        <p:txBody>
          <a:bodyPr wrap="square" rtlCol="0">
            <a:spAutoFit/>
          </a:bodyPr>
          <a:lstStyle/>
          <a:p>
            <a:pPr algn="r" rtl="1"/>
            <a:endParaRPr lang="ar-EG" sz="3200" dirty="0">
              <a:solidFill>
                <a:srgbClr val="2D3956"/>
              </a:solidFill>
              <a:latin typeface="Alexandria" charset="0"/>
            </a:endParaRPr>
          </a:p>
          <a:p>
            <a:pPr marL="285750" indent="-285750" algn="r" rtl="1">
              <a:buFont typeface="Wingdings" panose="05000000000000000000" pitchFamily="2" charset="2"/>
              <a:buChar char="ü"/>
            </a:pPr>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DC1565E1-0813-8235-4B35-558E09DA4E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C1FC4711-6581-4BF1-F42B-B9ED18DF5053}"/>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graphicFrame>
        <p:nvGraphicFramePr>
          <p:cNvPr id="6" name="رسم تخطيطي 2">
            <a:extLst>
              <a:ext uri="{FF2B5EF4-FFF2-40B4-BE49-F238E27FC236}">
                <a16:creationId xmlns:a16="http://schemas.microsoft.com/office/drawing/2014/main" xmlns="" id="{A0631DA0-A0D0-AF53-F886-16C70DD5351C}"/>
              </a:ext>
            </a:extLst>
          </p:cNvPr>
          <p:cNvGraphicFramePr/>
          <p:nvPr>
            <p:extLst>
              <p:ext uri="{D42A27DB-BD31-4B8C-83A1-F6EECF244321}">
                <p14:modId xmlns:p14="http://schemas.microsoft.com/office/powerpoint/2010/main" val="571254716"/>
              </p:ext>
            </p:extLst>
          </p:nvPr>
        </p:nvGraphicFramePr>
        <p:xfrm>
          <a:off x="793102" y="1810139"/>
          <a:ext cx="10245012" cy="406814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083176478"/>
      </p:ext>
    </p:extLst>
  </p:cSld>
  <p:clrMapOvr>
    <a:masterClrMapping/>
  </p:clrMapOvr>
  <mc:AlternateContent xmlns:mc="http://schemas.openxmlformats.org/markup-compatibility/2006" xmlns:p14="http://schemas.microsoft.com/office/powerpoint/2010/main">
    <mc:Choice Requires="p14">
      <p:transition p14:dur="10" advTm="131507"/>
    </mc:Choice>
    <mc:Fallback xmlns="">
      <p:transition advTm="131507"/>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7756D77F-BC67-1221-F995-8911C1767B92}"/>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042BC3F9-7721-3358-D02E-CEB8253829B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 xmlns:a16="http://schemas.microsoft.com/office/drawing/2014/main" id="{3D6E068B-E4C2-D5E9-FA38-E5AECA1C65AF}"/>
              </a:ext>
            </a:extLst>
          </p:cNvPr>
          <p:cNvSpPr txBox="1"/>
          <p:nvPr/>
        </p:nvSpPr>
        <p:spPr>
          <a:xfrm>
            <a:off x="632788" y="1727057"/>
            <a:ext cx="10498632" cy="6432530"/>
          </a:xfrm>
          <a:prstGeom prst="rect">
            <a:avLst/>
          </a:prstGeom>
          <a:noFill/>
        </p:spPr>
        <p:txBody>
          <a:bodyPr wrap="square" rtlCol="0">
            <a:spAutoFit/>
          </a:bodyPr>
          <a:lstStyle/>
          <a:p>
            <a:pPr algn="ctr" rtl="1"/>
            <a:r>
              <a:rPr lang="ar-EG" sz="3600" b="1" dirty="0">
                <a:solidFill>
                  <a:srgbClr val="2D3956"/>
                </a:solidFill>
                <a:latin typeface="Alexandria" charset="0"/>
                <a:cs typeface="Alexandria" charset="0"/>
              </a:rPr>
              <a:t>العوامل التي تؤثر في تحديد حجم العينة </a:t>
            </a:r>
          </a:p>
          <a:p>
            <a:pPr marL="285750" indent="-285750" algn="r" rtl="1">
              <a:buFont typeface="Wingdings" panose="05000000000000000000" pitchFamily="2" charset="2"/>
              <a:buChar char="Ø"/>
            </a:pPr>
            <a:r>
              <a:rPr lang="ar-EG" sz="3200" b="1" dirty="0">
                <a:solidFill>
                  <a:srgbClr val="2D3956"/>
                </a:solidFill>
                <a:latin typeface="Alexandria" charset="0"/>
                <a:cs typeface="Alexandria" charset="0"/>
              </a:rPr>
              <a:t>مستوى الثقة :</a:t>
            </a:r>
            <a:r>
              <a:rPr lang="ar-EG" sz="3200" dirty="0">
                <a:solidFill>
                  <a:srgbClr val="2D3956"/>
                </a:solidFill>
                <a:latin typeface="Alexandria" charset="0"/>
                <a:cs typeface="Alexandria" charset="0"/>
              </a:rPr>
              <a:t>تمثل مستوى التأكيد بأن خصائص البيانات التي جمعت سوف تمثل المجتمع. </a:t>
            </a:r>
          </a:p>
          <a:p>
            <a:pPr marL="285750" indent="-285750" algn="r" rtl="1">
              <a:buFont typeface="Wingdings" panose="05000000000000000000" pitchFamily="2" charset="2"/>
              <a:buChar char="Ø"/>
            </a:pPr>
            <a:r>
              <a:rPr lang="ar-EG" sz="3200" b="1" dirty="0">
                <a:solidFill>
                  <a:srgbClr val="2D3956"/>
                </a:solidFill>
                <a:latin typeface="Alexandria" charset="0"/>
                <a:cs typeface="Alexandria" charset="0"/>
              </a:rPr>
              <a:t>مستوى الدقة :</a:t>
            </a:r>
            <a:r>
              <a:rPr lang="ar-EG" sz="3200" dirty="0">
                <a:solidFill>
                  <a:srgbClr val="2D3956"/>
                </a:solidFill>
                <a:latin typeface="Alexandria" charset="0"/>
                <a:cs typeface="Alexandria" charset="0"/>
              </a:rPr>
              <a:t>تمثل هامش الخطأ المسموح به ، ويعني ذلك الدقة التي يطلبها الباحث في أي حساب من العينة. </a:t>
            </a:r>
          </a:p>
          <a:p>
            <a:pPr marL="285750" indent="-285750" algn="r" rtl="1">
              <a:buFont typeface="Wingdings" panose="05000000000000000000" pitchFamily="2" charset="2"/>
              <a:buChar char="Ø"/>
            </a:pPr>
            <a:r>
              <a:rPr lang="ar-EG" sz="3200" b="1" dirty="0">
                <a:solidFill>
                  <a:srgbClr val="2D3956"/>
                </a:solidFill>
                <a:latin typeface="Alexandria" charset="0"/>
                <a:cs typeface="Alexandria" charset="0"/>
              </a:rPr>
              <a:t>التباين </a:t>
            </a:r>
            <a:r>
              <a:rPr lang="en-US" sz="3200" dirty="0">
                <a:solidFill>
                  <a:srgbClr val="2D3956"/>
                </a:solidFill>
                <a:latin typeface="Alexandria" charset="0"/>
                <a:cs typeface="Alexandria" charset="0"/>
              </a:rPr>
              <a:t>: </a:t>
            </a:r>
            <a:r>
              <a:rPr lang="ar-EG" sz="3200" dirty="0">
                <a:solidFill>
                  <a:srgbClr val="2D3956"/>
                </a:solidFill>
                <a:latin typeface="Alexandria" charset="0"/>
                <a:cs typeface="Alexandria" charset="0"/>
              </a:rPr>
              <a:t>فكلما كبر حجم التباين بين أفراد المجتمع استوجب ان يكون حجم العينة أكبر بغض النظر عن حجم ذلك المجتمع. </a:t>
            </a:r>
          </a:p>
          <a:p>
            <a:pPr marL="285750" indent="-285750" algn="r" rtl="1">
              <a:buFont typeface="Wingdings" panose="05000000000000000000" pitchFamily="2" charset="2"/>
              <a:buChar char="Ø"/>
            </a:pPr>
            <a:r>
              <a:rPr lang="ar-EG" sz="3200" b="1" dirty="0">
                <a:solidFill>
                  <a:srgbClr val="2D3956"/>
                </a:solidFill>
                <a:latin typeface="Alexandria" charset="0"/>
                <a:cs typeface="Alexandria" charset="0"/>
              </a:rPr>
              <a:t>حجم المجتمع الكلي: </a:t>
            </a:r>
            <a:r>
              <a:rPr lang="ar-EG" sz="3200" dirty="0">
                <a:solidFill>
                  <a:srgbClr val="2D3956"/>
                </a:solidFill>
                <a:latin typeface="Alexandria" charset="0"/>
                <a:cs typeface="Alexandria" charset="0"/>
              </a:rPr>
              <a:t>إذا كان المجتمع كبيرا مالت العينة إلى الكبر.</a:t>
            </a:r>
          </a:p>
          <a:p>
            <a:pPr algn="r" rtl="1"/>
            <a:endParaRPr lang="ar-EG" sz="3200" dirty="0">
              <a:solidFill>
                <a:srgbClr val="2D3956"/>
              </a:solidFill>
              <a:latin typeface="Alexandria" charset="0"/>
            </a:endParaRPr>
          </a:p>
          <a:p>
            <a:pPr marL="285750" indent="-285750" algn="r" rtl="1">
              <a:buFont typeface="Wingdings" panose="05000000000000000000" pitchFamily="2" charset="2"/>
              <a:buChar char="ü"/>
            </a:pPr>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DC1565E1-0813-8235-4B35-558E09DA4E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C1FC4711-6581-4BF1-F42B-B9ED18DF5053}"/>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758700737"/>
      </p:ext>
    </p:extLst>
  </p:cSld>
  <p:clrMapOvr>
    <a:masterClrMapping/>
  </p:clrMapOvr>
  <mc:AlternateContent xmlns:mc="http://schemas.openxmlformats.org/markup-compatibility/2006" xmlns:p14="http://schemas.microsoft.com/office/powerpoint/2010/main">
    <mc:Choice Requires="p14">
      <p:transition p14:dur="10" advTm="134070"/>
    </mc:Choice>
    <mc:Fallback xmlns="">
      <p:transition advTm="13407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7756D77F-BC67-1221-F995-8911C1767B92}"/>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042BC3F9-7721-3358-D02E-CEB8253829B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 xmlns:a16="http://schemas.microsoft.com/office/drawing/2014/main" id="{3D6E068B-E4C2-D5E9-FA38-E5AECA1C65AF}"/>
              </a:ext>
            </a:extLst>
          </p:cNvPr>
          <p:cNvSpPr txBox="1"/>
          <p:nvPr/>
        </p:nvSpPr>
        <p:spPr>
          <a:xfrm>
            <a:off x="632788" y="1727057"/>
            <a:ext cx="10498632" cy="6863417"/>
          </a:xfrm>
          <a:prstGeom prst="rect">
            <a:avLst/>
          </a:prstGeom>
          <a:noFill/>
        </p:spPr>
        <p:txBody>
          <a:bodyPr wrap="square" rtlCol="0">
            <a:spAutoFit/>
          </a:bodyPr>
          <a:lstStyle/>
          <a:p>
            <a:pPr algn="ctr" rtl="1"/>
            <a:r>
              <a:rPr lang="ar-EG" sz="3200" b="1" dirty="0">
                <a:solidFill>
                  <a:srgbClr val="2D3956"/>
                </a:solidFill>
                <a:latin typeface="Alexandria" charset="0"/>
                <a:cs typeface="Alexandria" charset="0"/>
              </a:rPr>
              <a:t>أساليب تحديد حجم العينة  ( أسلوبين)</a:t>
            </a:r>
          </a:p>
          <a:p>
            <a:pPr algn="ctr" rtl="1"/>
            <a:endParaRPr lang="ar-EG" sz="3200" b="1" dirty="0">
              <a:solidFill>
                <a:srgbClr val="2D3956"/>
              </a:solidFill>
              <a:latin typeface="Alexandria" charset="0"/>
              <a:cs typeface="Alexandria" charset="0"/>
            </a:endParaRPr>
          </a:p>
          <a:p>
            <a:pPr marL="285750" indent="-285750" algn="r" rtl="1">
              <a:buFont typeface="Wingdings" panose="05000000000000000000" pitchFamily="2" charset="2"/>
              <a:buChar char="Ø"/>
            </a:pPr>
            <a:r>
              <a:rPr lang="ar-EG" sz="3200" dirty="0">
                <a:solidFill>
                  <a:srgbClr val="2D3956"/>
                </a:solidFill>
                <a:latin typeface="Alexandria" charset="0"/>
                <a:cs typeface="Alexandria" charset="0"/>
              </a:rPr>
              <a:t>الاعتماد على رأي الخبراء والاحصائيين وتجاربهم السابقة </a:t>
            </a:r>
          </a:p>
          <a:p>
            <a:pPr marL="285750" indent="-285750" algn="r" rtl="1">
              <a:buFont typeface="Wingdings" panose="05000000000000000000" pitchFamily="2" charset="2"/>
              <a:buChar char="Ø"/>
            </a:pPr>
            <a:r>
              <a:rPr lang="ar-EG" sz="3200" dirty="0">
                <a:solidFill>
                  <a:srgbClr val="2D3956"/>
                </a:solidFill>
                <a:latin typeface="Alexandria" charset="0"/>
                <a:cs typeface="Alexandria" charset="0"/>
              </a:rPr>
              <a:t>تحديد حجم العينة باتباع بعض القواعد الاحتمالية </a:t>
            </a:r>
            <a:endParaRPr lang="en-US" sz="3200" dirty="0" smtClean="0">
              <a:solidFill>
                <a:srgbClr val="2D3956"/>
              </a:solidFill>
              <a:latin typeface="Alexandria" charset="0"/>
              <a:cs typeface="Alexandria" charset="0"/>
            </a:endParaRPr>
          </a:p>
          <a:p>
            <a:pPr algn="r" rtl="1"/>
            <a:endParaRPr lang="en-US" sz="3200" dirty="0" smtClean="0">
              <a:solidFill>
                <a:srgbClr val="2D3956"/>
              </a:solidFill>
              <a:latin typeface="Alexandria" charset="0"/>
              <a:cs typeface="Alexandria" charset="0"/>
            </a:endParaRPr>
          </a:p>
          <a:p>
            <a:pPr marL="457200" indent="-457200" algn="just" rtl="1">
              <a:buFont typeface="Wingdings" pitchFamily="2" charset="2"/>
              <a:buChar char="ü"/>
            </a:pPr>
            <a:r>
              <a:rPr lang="ar-EG" sz="3200" dirty="0">
                <a:solidFill>
                  <a:srgbClr val="2D3956"/>
                </a:solidFill>
                <a:latin typeface="Alexandria" charset="0"/>
                <a:cs typeface="Alexandria" charset="0"/>
              </a:rPr>
              <a:t>قدم كل من كريجيسي ومورجان عام 1970 جدول يسهل اتخاذ قرار جيد لتحديد حجم العينة المطلوبة اعتمادا على حجم المجتمع الكلي وهامش خطأ 5 %. </a:t>
            </a:r>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endParaRPr>
          </a:p>
          <a:p>
            <a:pPr marL="285750" indent="-285750" algn="r" rtl="1">
              <a:buFont typeface="Wingdings" panose="05000000000000000000" pitchFamily="2" charset="2"/>
              <a:buChar char="ü"/>
            </a:pPr>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DC1565E1-0813-8235-4B35-558E09DA4E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C1FC4711-6581-4BF1-F42B-B9ED18DF5053}"/>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718121232"/>
      </p:ext>
    </p:extLst>
  </p:cSld>
  <p:clrMapOvr>
    <a:masterClrMapping/>
  </p:clrMapOvr>
  <mc:AlternateContent xmlns:mc="http://schemas.openxmlformats.org/markup-compatibility/2006" xmlns:p14="http://schemas.microsoft.com/office/powerpoint/2010/main">
    <mc:Choice Requires="p14">
      <p:transition p14:dur="10" advTm="142331"/>
    </mc:Choice>
    <mc:Fallback xmlns="">
      <p:transition advTm="142331"/>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A30E97AD-4F7F-C5A8-01C2-CC0021ECD085}"/>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D1102A2C-293F-2050-2349-83C12D70688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 xmlns:a16="http://schemas.microsoft.com/office/drawing/2014/main" id="{0374FCA4-EB90-A373-F49C-4761A1F037F1}"/>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 xmlns:a16="http://schemas.microsoft.com/office/drawing/2014/main" id="{4DA57FC0-8703-3805-F7AF-A8F8DC9A8B6A}"/>
              </a:ext>
            </a:extLst>
          </p:cNvPr>
          <p:cNvSpPr txBox="1"/>
          <p:nvPr/>
        </p:nvSpPr>
        <p:spPr>
          <a:xfrm>
            <a:off x="797324" y="1685495"/>
            <a:ext cx="10198632" cy="2431435"/>
          </a:xfrm>
          <a:prstGeom prst="rect">
            <a:avLst/>
          </a:prstGeom>
          <a:noFill/>
        </p:spPr>
        <p:txBody>
          <a:bodyPr wrap="square" rtlCol="0">
            <a:spAutoFit/>
          </a:bodyPr>
          <a:lstStyle/>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D80DB3CE-50ED-1F17-2142-F585938053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AECB03F9-652D-A9DE-CD7C-31BFE9ED0F6D}"/>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pic>
        <p:nvPicPr>
          <p:cNvPr id="9" name="عنصر نائب للمحتوى 4">
            <a:extLst>
              <a:ext uri="{FF2B5EF4-FFF2-40B4-BE49-F238E27FC236}">
                <a16:creationId xmlns:a16="http://schemas.microsoft.com/office/drawing/2014/main" xmlns="" id="{BD0C4C35-DD49-9984-7D0D-0D8E6C05FBE4}"/>
              </a:ext>
            </a:extLst>
          </p:cNvPr>
          <p:cNvPicPr>
            <a:picLocks noChangeAspect="1"/>
          </p:cNvPicPr>
          <p:nvPr/>
        </p:nvPicPr>
        <p:blipFill>
          <a:blip r:embed="rId3"/>
          <a:stretch>
            <a:fillRect/>
          </a:stretch>
        </p:blipFill>
        <p:spPr>
          <a:xfrm>
            <a:off x="1546334" y="1926362"/>
            <a:ext cx="9099331" cy="3630613"/>
          </a:xfrm>
          <a:prstGeom prst="rect">
            <a:avLst/>
          </a:prstGeom>
        </p:spPr>
      </p:pic>
    </p:spTree>
    <p:extLst>
      <p:ext uri="{BB962C8B-B14F-4D97-AF65-F5344CB8AC3E}">
        <p14:creationId xmlns:p14="http://schemas.microsoft.com/office/powerpoint/2010/main" val="2565853049"/>
      </p:ext>
    </p:extLst>
  </p:cSld>
  <p:clrMapOvr>
    <a:masterClrMapping/>
  </p:clrMapOvr>
  <mc:AlternateContent xmlns:mc="http://schemas.openxmlformats.org/markup-compatibility/2006" xmlns:p14="http://schemas.microsoft.com/office/powerpoint/2010/main">
    <mc:Choice Requires="p14">
      <p:transition p14:dur="10" advTm="83805"/>
    </mc:Choice>
    <mc:Fallback xmlns="">
      <p:transition advTm="83805"/>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A30E97AD-4F7F-C5A8-01C2-CC0021ECD085}"/>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D1102A2C-293F-2050-2349-83C12D70688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 xmlns:a16="http://schemas.microsoft.com/office/drawing/2014/main" id="{0374FCA4-EB90-A373-F49C-4761A1F037F1}"/>
              </a:ext>
            </a:extLst>
          </p:cNvPr>
          <p:cNvSpPr txBox="1"/>
          <p:nvPr/>
        </p:nvSpPr>
        <p:spPr>
          <a:xfrm>
            <a:off x="1935553" y="1021738"/>
            <a:ext cx="7034614" cy="954107"/>
          </a:xfrm>
          <a:prstGeom prst="rect">
            <a:avLst/>
          </a:prstGeom>
          <a:noFill/>
        </p:spPr>
        <p:txBody>
          <a:bodyPr wrap="square" rtlCol="0">
            <a:spAutoFit/>
          </a:bodyPr>
          <a:lstStyle/>
          <a:p>
            <a:pPr algn="ctr" rtl="1"/>
            <a:r>
              <a:rPr lang="ar-EG" sz="2800" b="1" dirty="0">
                <a:solidFill>
                  <a:srgbClr val="2D3956"/>
                </a:solidFill>
                <a:latin typeface="Alexandria" charset="0"/>
                <a:cs typeface="Alexandria" charset="0"/>
              </a:rPr>
              <a:t>تحديد حجم العينة  العشوائية البسيطة على أسس إحصائية </a:t>
            </a:r>
          </a:p>
          <a:p>
            <a:pPr algn="r" rtl="1"/>
            <a:endParaRPr lang="ar-EG" sz="2800" dirty="0">
              <a:solidFill>
                <a:srgbClr val="2D3956"/>
              </a:solidFill>
              <a:latin typeface="Alexandria" charset="0"/>
              <a:cs typeface="Alexandria" charset="0"/>
            </a:endParaRPr>
          </a:p>
        </p:txBody>
      </p:sp>
      <mc:AlternateContent xmlns:mc="http://schemas.openxmlformats.org/markup-compatibility/2006">
        <mc:Choice xmlns:a14="http://schemas.microsoft.com/office/drawing/2010/main" Requires="a14">
          <p:sp>
            <p:nvSpPr>
              <p:cNvPr id="48" name="TextBox 47">
                <a:extLst>
                  <a:ext uri="{FF2B5EF4-FFF2-40B4-BE49-F238E27FC236}">
                    <a16:creationId xmlns="" xmlns:a16="http://schemas.microsoft.com/office/drawing/2014/main" id="{4DA57FC0-8703-3805-F7AF-A8F8DC9A8B6A}"/>
                  </a:ext>
                </a:extLst>
              </p:cNvPr>
              <p:cNvSpPr txBox="1"/>
              <p:nvPr/>
            </p:nvSpPr>
            <p:spPr>
              <a:xfrm>
                <a:off x="797324" y="1809941"/>
                <a:ext cx="10198632" cy="5661743"/>
              </a:xfrm>
              <a:prstGeom prst="rect">
                <a:avLst/>
              </a:prstGeom>
              <a:noFill/>
            </p:spPr>
            <p:txBody>
              <a:bodyPr wrap="square" rtlCol="0">
                <a:spAutoFit/>
              </a:bodyPr>
              <a:lstStyle/>
              <a:p>
                <a:pPr algn="r" rtl="1"/>
                <a:r>
                  <a:rPr lang="ar-EG" sz="3200" dirty="0" smtClean="0">
                    <a:solidFill>
                      <a:srgbClr val="2D3956"/>
                    </a:solidFill>
                    <a:latin typeface="Alexandria" charset="0"/>
                    <a:cs typeface="Alexandria" charset="0"/>
                  </a:rPr>
                  <a:t>تلعب </a:t>
                </a:r>
                <a:r>
                  <a:rPr lang="ar-EG" sz="3200" dirty="0">
                    <a:solidFill>
                      <a:srgbClr val="2D3956"/>
                    </a:solidFill>
                    <a:latin typeface="Alexandria" charset="0"/>
                    <a:cs typeface="Alexandria" charset="0"/>
                  </a:rPr>
                  <a:t>خبرة الباحث دورا في تحديد حجم العينة إلا أنه يمكن تحديدها على أسس إحصائية </a:t>
                </a:r>
                <a:endParaRPr lang="en-US" sz="3200" dirty="0" smtClean="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sz="3200" b="1" dirty="0">
                    <a:solidFill>
                      <a:srgbClr val="2D3956"/>
                    </a:solidFill>
                    <a:latin typeface="Alexandria" charset="0"/>
                    <a:cs typeface="Alexandria" charset="0"/>
                  </a:rPr>
                  <a:t>الطريقة الأولى : </a:t>
                </a:r>
                <a:r>
                  <a:rPr lang="ar-EG" sz="3200" dirty="0">
                    <a:solidFill>
                      <a:srgbClr val="2D3956"/>
                    </a:solidFill>
                    <a:latin typeface="Alexandria" charset="0"/>
                    <a:cs typeface="Alexandria" charset="0"/>
                  </a:rPr>
                  <a:t>تحديد حجم العينة على أساس المتوسط </a:t>
                </a:r>
              </a:p>
              <a:p>
                <a:pPr algn="r" rtl="1"/>
                <a:r>
                  <a:rPr lang="ar-EG" sz="3200" dirty="0">
                    <a:solidFill>
                      <a:srgbClr val="2D3956"/>
                    </a:solidFill>
                    <a:latin typeface="Alexandria" charset="0"/>
                    <a:cs typeface="Alexandria" charset="0"/>
                  </a:rPr>
                  <a:t>يتم تحديد حجم العينة على أساس المتوسط بتطبيق المعادلة التالية: </a:t>
                </a:r>
              </a:p>
              <a:p>
                <a:pPr algn="ctr" rtl="1"/>
                <a:r>
                  <a:rPr lang="en-US" sz="3200" dirty="0">
                    <a:latin typeface="Sakkal Majalla" panose="02000000000000000000" pitchFamily="2" charset="-78"/>
                    <a:cs typeface="Sakkal Majalla" panose="02000000000000000000" pitchFamily="2" charset="-78"/>
                  </a:rPr>
                  <a:t>N = </a:t>
                </a:r>
                <a14:m>
                  <m:oMath xmlns:m="http://schemas.openxmlformats.org/officeDocument/2006/math">
                    <m:f>
                      <m:fPr>
                        <m:ctrlPr>
                          <a:rPr lang="en-US" sz="3200" i="1">
                            <a:latin typeface="Cambria Math"/>
                          </a:rPr>
                        </m:ctrlPr>
                      </m:fPr>
                      <m:num>
                        <m:sSubSup>
                          <m:sSubSupPr>
                            <m:ctrlPr>
                              <a:rPr lang="en-US" sz="3200" i="1">
                                <a:latin typeface="Cambria Math"/>
                              </a:rPr>
                            </m:ctrlPr>
                          </m:sSubSupPr>
                          <m:e>
                            <m:r>
                              <a:rPr lang="en-US" sz="3200" i="1">
                                <a:latin typeface="Cambria Math" panose="02040503050406030204" pitchFamily="18" charset="0"/>
                              </a:rPr>
                              <m:t>𝑍</m:t>
                            </m:r>
                          </m:e>
                          <m:sub/>
                          <m:sup>
                            <m:r>
                              <a:rPr lang="en-US" sz="3200" i="1">
                                <a:latin typeface="Cambria Math" panose="02040503050406030204" pitchFamily="18" charset="0"/>
                              </a:rPr>
                              <m:t>2</m:t>
                            </m:r>
                          </m:sup>
                        </m:sSubSup>
                        <m:r>
                          <a:rPr lang="en-US" sz="3200" i="1">
                            <a:latin typeface="Cambria Math" panose="02040503050406030204" pitchFamily="18" charset="0"/>
                          </a:rPr>
                          <m:t>  </m:t>
                        </m:r>
                        <m:sSup>
                          <m:sSupPr>
                            <m:ctrlPr>
                              <a:rPr lang="en-US" sz="3200" i="1">
                                <a:latin typeface="Cambria Math"/>
                              </a:rPr>
                            </m:ctrlPr>
                          </m:sSupPr>
                          <m:e>
                            <m:r>
                              <a:rPr lang="en-US" sz="3200" i="1">
                                <a:latin typeface="Cambria Math" panose="02040503050406030204" pitchFamily="18" charset="0"/>
                                <a:ea typeface="Cambria Math" panose="02040503050406030204" pitchFamily="18" charset="0"/>
                              </a:rPr>
                              <m:t>𝜎</m:t>
                            </m:r>
                          </m:e>
                          <m:sup>
                            <m:r>
                              <a:rPr lang="en-US" sz="3200" i="1">
                                <a:latin typeface="Cambria Math" panose="02040503050406030204" pitchFamily="18" charset="0"/>
                              </a:rPr>
                              <m:t>2</m:t>
                            </m:r>
                          </m:sup>
                        </m:sSup>
                      </m:num>
                      <m:den>
                        <m:sSup>
                          <m:sSupPr>
                            <m:ctrlPr>
                              <a:rPr lang="en-US" sz="3200" i="1">
                                <a:latin typeface="Cambria Math"/>
                              </a:rPr>
                            </m:ctrlPr>
                          </m:sSupPr>
                          <m:e>
                            <m:r>
                              <a:rPr lang="en-US" sz="3200" i="1">
                                <a:latin typeface="Cambria Math" panose="02040503050406030204" pitchFamily="18" charset="0"/>
                              </a:rPr>
                              <m:t>𝑒</m:t>
                            </m:r>
                          </m:e>
                          <m:sup>
                            <m:r>
                              <a:rPr lang="en-US" sz="3200" i="1">
                                <a:latin typeface="Cambria Math" panose="02040503050406030204" pitchFamily="18" charset="0"/>
                              </a:rPr>
                              <m:t>2</m:t>
                            </m:r>
                          </m:sup>
                        </m:sSup>
                      </m:den>
                    </m:f>
                  </m:oMath>
                </a14:m>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mc:Choice>
        <mc:Fallback>
          <p:sp>
            <p:nvSpPr>
              <p:cNvPr id="48" name="TextBox 47">
                <a:extLst>
                  <a:ext uri="{FF2B5EF4-FFF2-40B4-BE49-F238E27FC236}">
                    <a16:creationId xmlns="" xmlns:a16="http://schemas.microsoft.com/office/drawing/2014/main" id="{4DA57FC0-8703-3805-F7AF-A8F8DC9A8B6A}"/>
                  </a:ext>
                </a:extLst>
              </p:cNvPr>
              <p:cNvSpPr txBox="1">
                <a:spLocks noRot="1" noChangeAspect="1" noMove="1" noResize="1" noEditPoints="1" noAdjustHandles="1" noChangeArrowheads="1" noChangeShapeType="1" noTextEdit="1"/>
              </p:cNvSpPr>
              <p:nvPr/>
            </p:nvSpPr>
            <p:spPr>
              <a:xfrm>
                <a:off x="797324" y="1809941"/>
                <a:ext cx="10198632" cy="5661743"/>
              </a:xfrm>
              <a:prstGeom prst="rect">
                <a:avLst/>
              </a:prstGeom>
              <a:blipFill rotWithShape="1">
                <a:blip r:embed="rId2"/>
                <a:stretch>
                  <a:fillRect l="-1494" t="-1292" r="-1494"/>
                </a:stretch>
              </a:blipFill>
            </p:spPr>
            <p:txBody>
              <a:bodyPr/>
              <a:lstStyle/>
              <a:p>
                <a:r>
                  <a:rPr lang="en-US">
                    <a:noFill/>
                  </a:rPr>
                  <a:t> </a:t>
                </a:r>
              </a:p>
            </p:txBody>
          </p:sp>
        </mc:Fallback>
      </mc:AlternateContent>
      <p:pic>
        <p:nvPicPr>
          <p:cNvPr id="7" name="Graphic 21">
            <a:extLst>
              <a:ext uri="{FF2B5EF4-FFF2-40B4-BE49-F238E27FC236}">
                <a16:creationId xmlns="" xmlns:a16="http://schemas.microsoft.com/office/drawing/2014/main" id="{D80DB3CE-50ED-1F17-2142-F585938053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AECB03F9-652D-A9DE-CD7C-31BFE9ED0F6D}"/>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019966600"/>
      </p:ext>
    </p:extLst>
  </p:cSld>
  <p:clrMapOvr>
    <a:masterClrMapping/>
  </p:clrMapOvr>
  <mc:AlternateContent xmlns:mc="http://schemas.openxmlformats.org/markup-compatibility/2006" xmlns:p14="http://schemas.microsoft.com/office/powerpoint/2010/main">
    <mc:Choice Requires="p14">
      <p:transition p14:dur="10" advTm="35730"/>
    </mc:Choice>
    <mc:Fallback xmlns="">
      <p:transition advTm="3573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3BF9877-8CE5-A90A-BA0E-3F23B3B140CE}"/>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496A159C-4D07-CFE1-D131-70020A47068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 xmlns:a16="http://schemas.microsoft.com/office/drawing/2014/main" id="{9E55BFD8-5A47-6744-FC91-3F122B6F0268}"/>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 xmlns:a16="http://schemas.microsoft.com/office/drawing/2014/main" id="{65D7577D-922C-C50B-195E-B071C0DFECAF}"/>
              </a:ext>
            </a:extLst>
          </p:cNvPr>
          <p:cNvSpPr txBox="1"/>
          <p:nvPr/>
        </p:nvSpPr>
        <p:spPr>
          <a:xfrm>
            <a:off x="797324" y="1859804"/>
            <a:ext cx="10198632" cy="5386090"/>
          </a:xfrm>
          <a:prstGeom prst="rect">
            <a:avLst/>
          </a:prstGeom>
          <a:noFill/>
        </p:spPr>
        <p:txBody>
          <a:bodyPr wrap="square" rtlCol="0">
            <a:spAutoFit/>
          </a:bodyPr>
          <a:lstStyle/>
          <a:p>
            <a:pPr algn="r" rtl="1"/>
            <a:r>
              <a:rPr lang="en-US" sz="3200" dirty="0">
                <a:solidFill>
                  <a:srgbClr val="2D3956"/>
                </a:solidFill>
                <a:latin typeface="Alexandria" charset="0"/>
                <a:cs typeface="Alexandria" charset="0"/>
              </a:rPr>
              <a:t>N</a:t>
            </a:r>
            <a:r>
              <a:rPr lang="ar-EG" sz="3200" dirty="0">
                <a:solidFill>
                  <a:srgbClr val="2D3956"/>
                </a:solidFill>
                <a:latin typeface="Alexandria" charset="0"/>
                <a:cs typeface="Alexandria" charset="0"/>
              </a:rPr>
              <a:t>: حجم العينة المطلوب </a:t>
            </a:r>
          </a:p>
          <a:p>
            <a:pPr algn="r" rtl="1"/>
            <a:r>
              <a:rPr lang="en-US" sz="3200" dirty="0">
                <a:solidFill>
                  <a:srgbClr val="2D3956"/>
                </a:solidFill>
                <a:latin typeface="Alexandria" charset="0"/>
                <a:cs typeface="Alexandria" charset="0"/>
              </a:rPr>
              <a:t>: Z </a:t>
            </a:r>
            <a:r>
              <a:rPr lang="ar-EG" sz="3200" dirty="0">
                <a:solidFill>
                  <a:srgbClr val="2D3956"/>
                </a:solidFill>
                <a:latin typeface="Alexandria" charset="0"/>
                <a:cs typeface="Alexandria" charset="0"/>
              </a:rPr>
              <a:t>القيمة المعيارية لمتغير معين </a:t>
            </a:r>
          </a:p>
          <a:p>
            <a:pPr algn="r" rtl="1"/>
            <a:r>
              <a:rPr lang="ar-EG" sz="3200" dirty="0">
                <a:solidFill>
                  <a:srgbClr val="2D3956"/>
                </a:solidFill>
                <a:latin typeface="Alexandria" charset="0"/>
                <a:cs typeface="Alexandria" charset="0"/>
              </a:rPr>
              <a:t>𝜎 : الانحراف المعياري للمجتمع</a:t>
            </a:r>
          </a:p>
          <a:p>
            <a:pPr algn="r" rtl="1"/>
            <a:r>
              <a:rPr lang="en-US" sz="3200" dirty="0">
                <a:solidFill>
                  <a:srgbClr val="2D3956"/>
                </a:solidFill>
                <a:latin typeface="Alexandria" charset="0"/>
                <a:cs typeface="Alexandria" charset="0"/>
              </a:rPr>
              <a:t>: e </a:t>
            </a:r>
            <a:r>
              <a:rPr lang="ar-EG" sz="3200" dirty="0">
                <a:solidFill>
                  <a:srgbClr val="2D3956"/>
                </a:solidFill>
                <a:latin typeface="Alexandria" charset="0"/>
                <a:cs typeface="Alexandria" charset="0"/>
              </a:rPr>
              <a:t>الخطأ المسموح به أي أقصى انحراف مسموح به للمتوسط الحسابي للعينة عن المتوسط الحسابي للمجتمع. </a:t>
            </a:r>
          </a:p>
          <a:p>
            <a:pPr algn="just" rtl="1"/>
            <a:endParaRPr lang="en-US" sz="3200" dirty="0"/>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7D8DB2E5-A21A-02D8-9584-D26D216626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9E3F1E12-056D-9FD6-A9DC-1CA3C226D7DE}"/>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740964167"/>
      </p:ext>
    </p:extLst>
  </p:cSld>
  <p:clrMapOvr>
    <a:masterClrMapping/>
  </p:clrMapOvr>
  <mc:AlternateContent xmlns:mc="http://schemas.openxmlformats.org/markup-compatibility/2006" xmlns:p14="http://schemas.microsoft.com/office/powerpoint/2010/main">
    <mc:Choice Requires="p14">
      <p:transition p14:dur="10" advTm="56074"/>
    </mc:Choice>
    <mc:Fallback xmlns="">
      <p:transition advTm="5607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04611CD7-EEE1-8858-C29F-DC24B857C52D}"/>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76F3E8F-4093-D73A-1AAD-6BF2143FB65B}"/>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 xmlns:a16="http://schemas.microsoft.com/office/drawing/2014/main" id="{93C8537A-8B77-4E33-E942-18A8F0F28BBC}"/>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mc:AlternateContent xmlns:mc="http://schemas.openxmlformats.org/markup-compatibility/2006">
        <mc:Choice xmlns:a14="http://schemas.microsoft.com/office/drawing/2010/main" Requires="a14">
          <p:sp>
            <p:nvSpPr>
              <p:cNvPr id="48" name="TextBox 47">
                <a:extLst>
                  <a:ext uri="{FF2B5EF4-FFF2-40B4-BE49-F238E27FC236}">
                    <a16:creationId xmlns="" xmlns:a16="http://schemas.microsoft.com/office/drawing/2014/main" id="{BF7419C8-00A0-1E1B-A320-9336315040C8}"/>
                  </a:ext>
                </a:extLst>
              </p:cNvPr>
              <p:cNvSpPr txBox="1"/>
              <p:nvPr/>
            </p:nvSpPr>
            <p:spPr>
              <a:xfrm>
                <a:off x="797324" y="2009094"/>
                <a:ext cx="10198632" cy="6755247"/>
              </a:xfrm>
              <a:prstGeom prst="rect">
                <a:avLst/>
              </a:prstGeom>
              <a:noFill/>
            </p:spPr>
            <p:txBody>
              <a:bodyPr wrap="square" rtlCol="0">
                <a:spAutoFit/>
              </a:bodyPr>
              <a:lstStyle/>
              <a:p>
                <a:pPr algn="r" rtl="1"/>
                <a:r>
                  <a:rPr lang="ar-EG" sz="3200" dirty="0">
                    <a:solidFill>
                      <a:srgbClr val="2D3956"/>
                    </a:solidFill>
                    <a:latin typeface="Alexandria" charset="0"/>
                    <a:cs typeface="Alexandria" charset="0"/>
                  </a:rPr>
                  <a:t>مثال: </a:t>
                </a:r>
              </a:p>
              <a:p>
                <a:pPr algn="r" rtl="1"/>
                <a:r>
                  <a:rPr lang="ar-EG" sz="3200" dirty="0">
                    <a:solidFill>
                      <a:srgbClr val="2D3956"/>
                    </a:solidFill>
                    <a:latin typeface="Alexandria" charset="0"/>
                    <a:cs typeface="Alexandria" charset="0"/>
                  </a:rPr>
                  <a:t>إذا كان الانحراف المعياري لمجتمع البحث (1)  ومستوى الثقة المطلوب ( 95 %)  أي (</a:t>
                </a:r>
                <a:r>
                  <a:rPr lang="en-US" sz="3200" dirty="0">
                    <a:solidFill>
                      <a:srgbClr val="2D3956"/>
                    </a:solidFill>
                    <a:latin typeface="Alexandria" charset="0"/>
                    <a:cs typeface="Alexandria" charset="0"/>
                  </a:rPr>
                  <a:t>(z= 1.96،</a:t>
                </a:r>
                <a:r>
                  <a:rPr lang="ar-EG" sz="3200" dirty="0">
                    <a:solidFill>
                      <a:srgbClr val="2D3956"/>
                    </a:solidFill>
                    <a:latin typeface="Alexandria" charset="0"/>
                    <a:cs typeface="Alexandria" charset="0"/>
                  </a:rPr>
                  <a:t> وفي نفس الوقت فإن الخطأ المسموح به هو( 0.05) . كم يقدر حجم العينة المطلوب. </a:t>
                </a:r>
              </a:p>
              <a:p>
                <a:pPr algn="ctr" rtl="1"/>
                <a:r>
                  <a:rPr lang="ar-EG" sz="3200" dirty="0">
                    <a:solidFill>
                      <a:srgbClr val="2D3956"/>
                    </a:solidFill>
                    <a:latin typeface="Alexandria" charset="0"/>
                    <a:cs typeface="Alexandria" charset="0"/>
                  </a:rPr>
                  <a:t>الحل </a:t>
                </a:r>
              </a:p>
              <a:p>
                <a:pPr lvl="0" algn="ctr">
                  <a:lnSpc>
                    <a:spcPct val="90000"/>
                  </a:lnSpc>
                  <a:spcBef>
                    <a:spcPts val="1000"/>
                  </a:spcBef>
                  <a:defRPr/>
                </a:pPr>
                <a:r>
                  <a:rPr lang="en-US" sz="3200" dirty="0"/>
                  <a:t>N= </a:t>
                </a:r>
                <a14:m>
                  <m:oMath xmlns:m="http://schemas.openxmlformats.org/officeDocument/2006/math">
                    <m:f>
                      <m:fPr>
                        <m:ctrlPr>
                          <a:rPr lang="en-US" sz="3200" i="1" dirty="0">
                            <a:latin typeface="Cambria Math"/>
                          </a:rPr>
                        </m:ctrlPr>
                      </m:fPr>
                      <m:num>
                        <m:sSup>
                          <m:sSupPr>
                            <m:ctrlPr>
                              <a:rPr lang="en-US" sz="3200" i="1" dirty="0">
                                <a:latin typeface="Cambria Math"/>
                              </a:rPr>
                            </m:ctrlPr>
                          </m:sSupPr>
                          <m:e>
                            <m:r>
                              <a:rPr lang="en-US" sz="3200" i="1" dirty="0">
                                <a:latin typeface="Cambria Math" panose="02040503050406030204" pitchFamily="18" charset="0"/>
                              </a:rPr>
                              <m:t>(</m:t>
                            </m:r>
                            <m:r>
                              <a:rPr lang="en-US" sz="3200" i="1" dirty="0">
                                <a:latin typeface="Cambria Math" panose="02040503050406030204" pitchFamily="18" charset="0"/>
                              </a:rPr>
                              <m:t>1</m:t>
                            </m:r>
                            <m:r>
                              <a:rPr lang="en-US" sz="3200" i="1" dirty="0">
                                <a:latin typeface="Cambria Math" panose="02040503050406030204" pitchFamily="18" charset="0"/>
                              </a:rPr>
                              <m:t>) </m:t>
                            </m:r>
                          </m:e>
                          <m:sup>
                            <m:r>
                              <a:rPr lang="en-US" sz="3200" i="1" dirty="0">
                                <a:latin typeface="Cambria Math" panose="02040503050406030204" pitchFamily="18" charset="0"/>
                              </a:rPr>
                              <m:t>2</m:t>
                            </m:r>
                            <m:r>
                              <a:rPr lang="en-US" sz="3200" i="1" dirty="0">
                                <a:latin typeface="Cambria Math" panose="02040503050406030204" pitchFamily="18" charset="0"/>
                              </a:rPr>
                              <m:t>  </m:t>
                            </m:r>
                          </m:sup>
                        </m:sSup>
                        <m:r>
                          <a:rPr lang="en-US" sz="3200" i="1" dirty="0">
                            <a:latin typeface="Cambria Math" panose="02040503050406030204" pitchFamily="18" charset="0"/>
                          </a:rPr>
                          <m:t> </m:t>
                        </m:r>
                        <m:sSup>
                          <m:sSupPr>
                            <m:ctrlPr>
                              <a:rPr lang="en-US" sz="3200" i="1" dirty="0">
                                <a:latin typeface="Cambria Math"/>
                              </a:rPr>
                            </m:ctrlPr>
                          </m:sSupPr>
                          <m:e>
                            <m:r>
                              <a:rPr lang="en-US" sz="3200" i="1" dirty="0">
                                <a:latin typeface="Cambria Math" panose="02040503050406030204" pitchFamily="18" charset="0"/>
                              </a:rPr>
                              <m:t>(</m:t>
                            </m:r>
                            <m:r>
                              <a:rPr lang="en-US" sz="3200" i="1" dirty="0">
                                <a:latin typeface="Cambria Math" panose="02040503050406030204" pitchFamily="18" charset="0"/>
                              </a:rPr>
                              <m:t>1</m:t>
                            </m:r>
                            <m:r>
                              <a:rPr lang="en-US" sz="3200" i="1" dirty="0">
                                <a:latin typeface="Cambria Math" panose="02040503050406030204" pitchFamily="18" charset="0"/>
                              </a:rPr>
                              <m:t>.</m:t>
                            </m:r>
                            <m:r>
                              <a:rPr lang="en-US" sz="3200" i="1" dirty="0">
                                <a:latin typeface="Cambria Math" panose="02040503050406030204" pitchFamily="18" charset="0"/>
                              </a:rPr>
                              <m:t>96</m:t>
                            </m:r>
                            <m:r>
                              <a:rPr lang="en-US" sz="3200" i="1" dirty="0">
                                <a:latin typeface="Cambria Math" panose="02040503050406030204" pitchFamily="18" charset="0"/>
                              </a:rPr>
                              <m:t>)</m:t>
                            </m:r>
                          </m:e>
                          <m:sup>
                            <m:r>
                              <a:rPr lang="en-US" sz="3200" i="1" dirty="0">
                                <a:latin typeface="Cambria Math" panose="02040503050406030204" pitchFamily="18" charset="0"/>
                              </a:rPr>
                              <m:t>2</m:t>
                            </m:r>
                          </m:sup>
                        </m:sSup>
                      </m:num>
                      <m:den>
                        <m:r>
                          <a:rPr lang="en-US" sz="3200" i="1" dirty="0">
                            <a:latin typeface="Cambria Math" panose="02040503050406030204" pitchFamily="18" charset="0"/>
                          </a:rPr>
                          <m:t>(</m:t>
                        </m:r>
                        <m:sSup>
                          <m:sSupPr>
                            <m:ctrlPr>
                              <a:rPr lang="en-US" sz="3200" i="1" dirty="0">
                                <a:latin typeface="Cambria Math"/>
                              </a:rPr>
                            </m:ctrlPr>
                          </m:sSupPr>
                          <m:e>
                            <m:r>
                              <a:rPr lang="en-US" sz="3200" i="1" dirty="0">
                                <a:latin typeface="Cambria Math" panose="02040503050406030204" pitchFamily="18" charset="0"/>
                              </a:rPr>
                              <m:t>0</m:t>
                            </m:r>
                            <m:r>
                              <a:rPr lang="en-US" sz="3200" i="1" dirty="0">
                                <a:latin typeface="Cambria Math" panose="02040503050406030204" pitchFamily="18" charset="0"/>
                              </a:rPr>
                              <m:t>.</m:t>
                            </m:r>
                            <m:r>
                              <a:rPr lang="en-US" sz="3200" i="1" dirty="0">
                                <a:latin typeface="Cambria Math" panose="02040503050406030204" pitchFamily="18" charset="0"/>
                              </a:rPr>
                              <m:t>05</m:t>
                            </m:r>
                            <m:r>
                              <a:rPr lang="en-US" sz="3200" i="1" dirty="0">
                                <a:latin typeface="Cambria Math" panose="02040503050406030204" pitchFamily="18" charset="0"/>
                              </a:rPr>
                              <m:t>)</m:t>
                            </m:r>
                          </m:e>
                          <m:sup>
                            <m:r>
                              <a:rPr lang="en-US" sz="3200" i="1" dirty="0">
                                <a:latin typeface="Cambria Math" panose="02040503050406030204" pitchFamily="18" charset="0"/>
                              </a:rPr>
                              <m:t>2</m:t>
                            </m:r>
                          </m:sup>
                        </m:sSup>
                      </m:den>
                    </m:f>
                  </m:oMath>
                </a14:m>
                <a:r>
                  <a:rPr lang="en-US" sz="3200" dirty="0">
                    <a:latin typeface="Sakkal Majalla" panose="02000000000000000000" pitchFamily="2" charset="-78"/>
                  </a:rPr>
                  <a:t>= 1.537</a:t>
                </a:r>
                <a:endParaRPr lang="ar-EG" sz="3200" dirty="0">
                  <a:latin typeface="Sakkal Majalla" panose="02000000000000000000" pitchFamily="2" charset="-78"/>
                </a:endParaRPr>
              </a:p>
              <a:p>
                <a:pPr algn="r" rtl="1"/>
                <a:endParaRPr lang="ar-EG" sz="3200" dirty="0">
                  <a:solidFill>
                    <a:srgbClr val="2D3956"/>
                  </a:solidFill>
                  <a:latin typeface="Alexandria" charset="0"/>
                  <a:cs typeface="Alexandria" charset="0"/>
                </a:endParaRPr>
              </a:p>
              <a:p>
                <a:pPr algn="just" rtl="1"/>
                <a:endParaRPr lang="en-US" sz="3200" dirty="0"/>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mc:Choice>
        <mc:Fallback>
          <p:sp>
            <p:nvSpPr>
              <p:cNvPr id="48" name="TextBox 47">
                <a:extLst>
                  <a:ext uri="{FF2B5EF4-FFF2-40B4-BE49-F238E27FC236}">
                    <a16:creationId xmlns="" xmlns:a16="http://schemas.microsoft.com/office/drawing/2014/main" id="{BF7419C8-00A0-1E1B-A320-9336315040C8}"/>
                  </a:ext>
                </a:extLst>
              </p:cNvPr>
              <p:cNvSpPr txBox="1">
                <a:spLocks noRot="1" noChangeAspect="1" noMove="1" noResize="1" noEditPoints="1" noAdjustHandles="1" noChangeArrowheads="1" noChangeShapeType="1" noTextEdit="1"/>
              </p:cNvSpPr>
              <p:nvPr/>
            </p:nvSpPr>
            <p:spPr>
              <a:xfrm>
                <a:off x="797324" y="2009094"/>
                <a:ext cx="10198632" cy="6755247"/>
              </a:xfrm>
              <a:prstGeom prst="rect">
                <a:avLst/>
              </a:prstGeom>
              <a:blipFill rotWithShape="1">
                <a:blip r:embed="rId2"/>
                <a:stretch>
                  <a:fillRect l="-1973" t="-1083" r="-1494"/>
                </a:stretch>
              </a:blipFill>
            </p:spPr>
            <p:txBody>
              <a:bodyPr/>
              <a:lstStyle/>
              <a:p>
                <a:r>
                  <a:rPr lang="en-US">
                    <a:noFill/>
                  </a:rPr>
                  <a:t> </a:t>
                </a:r>
              </a:p>
            </p:txBody>
          </p:sp>
        </mc:Fallback>
      </mc:AlternateContent>
      <p:pic>
        <p:nvPicPr>
          <p:cNvPr id="7" name="Graphic 21">
            <a:extLst>
              <a:ext uri="{FF2B5EF4-FFF2-40B4-BE49-F238E27FC236}">
                <a16:creationId xmlns="" xmlns:a16="http://schemas.microsoft.com/office/drawing/2014/main" id="{8977907B-5953-6C1E-90F8-2D3E183D81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59D95B40-56C4-7C6F-1F15-4BD27F023571}"/>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508526561"/>
      </p:ext>
    </p:extLst>
  </p:cSld>
  <p:clrMapOvr>
    <a:masterClrMapping/>
  </p:clrMapOvr>
  <mc:AlternateContent xmlns:mc="http://schemas.openxmlformats.org/markup-compatibility/2006" xmlns:p14="http://schemas.microsoft.com/office/powerpoint/2010/main">
    <mc:Choice Requires="p14">
      <p:transition p14:dur="10" advTm="117069"/>
    </mc:Choice>
    <mc:Fallback xmlns="">
      <p:transition advTm="117069"/>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4538392A-2C9C-251B-36AA-52EC71EBBEDE}"/>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C2199F6F-6334-1F38-FD18-626ED1F85401}"/>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 xmlns:a16="http://schemas.microsoft.com/office/drawing/2014/main" id="{AB3743CB-527B-F611-D9D9-F7D28155ABE0}"/>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 xmlns:a16="http://schemas.microsoft.com/office/drawing/2014/main" id="{E291AE7A-8FCB-914E-BB1B-80C3FE86ADEF}"/>
              </a:ext>
            </a:extLst>
          </p:cNvPr>
          <p:cNvSpPr txBox="1"/>
          <p:nvPr/>
        </p:nvSpPr>
        <p:spPr>
          <a:xfrm>
            <a:off x="722679" y="1841143"/>
            <a:ext cx="10198632" cy="3416320"/>
          </a:xfrm>
          <a:prstGeom prst="rect">
            <a:avLst/>
          </a:prstGeom>
          <a:noFill/>
        </p:spPr>
        <p:txBody>
          <a:bodyPr wrap="square" rtlCol="0">
            <a:spAutoFit/>
          </a:bodyPr>
          <a:lstStyle/>
          <a:p>
            <a:pPr algn="just" rtl="1"/>
            <a:r>
              <a:rPr lang="ar-EG" sz="3200" b="1" dirty="0">
                <a:latin typeface="Alexandria" charset="0"/>
                <a:cs typeface="Alexandria" charset="0"/>
              </a:rPr>
              <a:t>الطريقة الثانية: تحديد حجم العينة على أساس النسب</a:t>
            </a:r>
          </a:p>
          <a:p>
            <a:pPr algn="just" rtl="1"/>
            <a:endParaRPr lang="en-US" sz="3200" dirty="0"/>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7C5C9307-ADB2-26BE-718C-0D939FBA5C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86956DA7-A398-F385-2847-056F55876300}"/>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pic>
        <p:nvPicPr>
          <p:cNvPr id="9" name="عنصر نائب للمحتوى 4">
            <a:extLst>
              <a:ext uri="{FF2B5EF4-FFF2-40B4-BE49-F238E27FC236}">
                <a16:creationId xmlns:a16="http://schemas.microsoft.com/office/drawing/2014/main" xmlns="" id="{27E4DC1E-F5FE-AB0D-1388-1C4ABB1D7F0F}"/>
              </a:ext>
            </a:extLst>
          </p:cNvPr>
          <p:cNvPicPr>
            <a:picLocks noChangeAspect="1"/>
          </p:cNvPicPr>
          <p:nvPr/>
        </p:nvPicPr>
        <p:blipFill>
          <a:blip r:embed="rId3"/>
          <a:stretch>
            <a:fillRect/>
          </a:stretch>
        </p:blipFill>
        <p:spPr>
          <a:xfrm>
            <a:off x="918496" y="2423931"/>
            <a:ext cx="9900744" cy="3389040"/>
          </a:xfrm>
          <a:prstGeom prst="rect">
            <a:avLst/>
          </a:prstGeom>
        </p:spPr>
      </p:pic>
    </p:spTree>
    <p:extLst>
      <p:ext uri="{BB962C8B-B14F-4D97-AF65-F5344CB8AC3E}">
        <p14:creationId xmlns:p14="http://schemas.microsoft.com/office/powerpoint/2010/main" val="2737979853"/>
      </p:ext>
    </p:extLst>
  </p:cSld>
  <p:clrMapOvr>
    <a:masterClrMapping/>
  </p:clrMapOvr>
  <mc:AlternateContent xmlns:mc="http://schemas.openxmlformats.org/markup-compatibility/2006" xmlns:p14="http://schemas.microsoft.com/office/powerpoint/2010/main">
    <mc:Choice Requires="p14">
      <p:transition p14:dur="10" advTm="134297"/>
    </mc:Choice>
    <mc:Fallback xmlns="">
      <p:transition advTm="134297"/>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2D996B6-5B38-18F3-5381-030E862DAEDC}"/>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F8578FF1-3987-031A-D0BB-974A2C16E36B}"/>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 xmlns:a16="http://schemas.microsoft.com/office/drawing/2014/main" id="{C6ADEB69-A660-5309-46CC-B6AC9527E904}"/>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 xmlns:a16="http://schemas.microsoft.com/office/drawing/2014/main" id="{9AF81AB0-C542-A0DA-97B6-E2F36F690738}"/>
              </a:ext>
            </a:extLst>
          </p:cNvPr>
          <p:cNvSpPr txBox="1"/>
          <p:nvPr/>
        </p:nvSpPr>
        <p:spPr>
          <a:xfrm>
            <a:off x="797324" y="1861610"/>
            <a:ext cx="10198632" cy="2923877"/>
          </a:xfrm>
          <a:prstGeom prst="rect">
            <a:avLst/>
          </a:prstGeom>
          <a:noFill/>
        </p:spPr>
        <p:txBody>
          <a:bodyPr wrap="square" rtlCol="0">
            <a:spAutoFit/>
          </a:bodyPr>
          <a:lstStyle/>
          <a:p>
            <a:pPr algn="just" rtl="1"/>
            <a:endParaRPr lang="en-US" sz="3200" dirty="0"/>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3861E073-8FBA-A610-4CE6-07058428E3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BE39FA53-DE13-BBC0-BE42-1860A0A3F4CD}"/>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2" name="مربع نص 1">
            <a:extLst>
              <a:ext uri="{FF2B5EF4-FFF2-40B4-BE49-F238E27FC236}">
                <a16:creationId xmlns="" xmlns:a16="http://schemas.microsoft.com/office/drawing/2014/main" id="{219D2840-71DB-9726-C6B5-BDC75A0330BA}"/>
              </a:ext>
            </a:extLst>
          </p:cNvPr>
          <p:cNvSpPr txBox="1"/>
          <p:nvPr/>
        </p:nvSpPr>
        <p:spPr>
          <a:xfrm>
            <a:off x="1803854" y="413694"/>
            <a:ext cx="7081469" cy="631711"/>
          </a:xfrm>
          <a:prstGeom prst="rect">
            <a:avLst/>
          </a:prstGeom>
          <a:noFill/>
        </p:spPr>
        <p:txBody>
          <a:bodyPr wrap="square" rtlCol="1">
            <a:spAutoFit/>
          </a:bodyPr>
          <a:lstStyle/>
          <a:p>
            <a:pPr algn="ctr" rtl="1">
              <a:lnSpc>
                <a:spcPct val="120000"/>
              </a:lnSpc>
            </a:pPr>
            <a:endParaRPr lang="ar-SA" altLang="en-US" sz="3200" b="1" dirty="0">
              <a:latin typeface="Times New Roman" panose="02020603050405020304" pitchFamily="18" charset="0"/>
              <a:cs typeface="Times New Roman" panose="02020603050405020304" pitchFamily="18" charset="0"/>
              <a:sym typeface="+mn-ea"/>
            </a:endParaRPr>
          </a:p>
        </p:txBody>
      </p:sp>
      <p:pic>
        <p:nvPicPr>
          <p:cNvPr id="9" name="صورة 2">
            <a:extLst>
              <a:ext uri="{FF2B5EF4-FFF2-40B4-BE49-F238E27FC236}">
                <a16:creationId xmlns:a16="http://schemas.microsoft.com/office/drawing/2014/main" xmlns="" id="{9726CEFA-9B25-E983-3332-410A8EA6E6DB}"/>
              </a:ext>
            </a:extLst>
          </p:cNvPr>
          <p:cNvPicPr>
            <a:picLocks noChangeAspect="1"/>
          </p:cNvPicPr>
          <p:nvPr/>
        </p:nvPicPr>
        <p:blipFill>
          <a:blip r:embed="rId3"/>
          <a:stretch>
            <a:fillRect/>
          </a:stretch>
        </p:blipFill>
        <p:spPr>
          <a:xfrm>
            <a:off x="690465" y="1876703"/>
            <a:ext cx="10372745" cy="1921915"/>
          </a:xfrm>
          <a:prstGeom prst="rect">
            <a:avLst/>
          </a:prstGeom>
        </p:spPr>
      </p:pic>
      <p:pic>
        <p:nvPicPr>
          <p:cNvPr id="10" name="صورة 3">
            <a:extLst>
              <a:ext uri="{FF2B5EF4-FFF2-40B4-BE49-F238E27FC236}">
                <a16:creationId xmlns:a16="http://schemas.microsoft.com/office/drawing/2014/main" xmlns="" id="{7C6DBA41-6CF4-6A4F-80D7-95C0DCDCACD4}"/>
              </a:ext>
            </a:extLst>
          </p:cNvPr>
          <p:cNvPicPr>
            <a:picLocks noChangeAspect="1"/>
          </p:cNvPicPr>
          <p:nvPr/>
        </p:nvPicPr>
        <p:blipFill>
          <a:blip r:embed="rId4"/>
          <a:stretch>
            <a:fillRect/>
          </a:stretch>
        </p:blipFill>
        <p:spPr>
          <a:xfrm>
            <a:off x="797324" y="3415004"/>
            <a:ext cx="10191242" cy="2197519"/>
          </a:xfrm>
          <a:prstGeom prst="rect">
            <a:avLst/>
          </a:prstGeom>
        </p:spPr>
      </p:pic>
    </p:spTree>
    <p:extLst>
      <p:ext uri="{BB962C8B-B14F-4D97-AF65-F5344CB8AC3E}">
        <p14:creationId xmlns:p14="http://schemas.microsoft.com/office/powerpoint/2010/main" val="2420127026"/>
      </p:ext>
    </p:extLst>
  </p:cSld>
  <p:clrMapOvr>
    <a:masterClrMapping/>
  </p:clrMapOvr>
  <mc:AlternateContent xmlns:mc="http://schemas.openxmlformats.org/markup-compatibility/2006" xmlns:p14="http://schemas.microsoft.com/office/powerpoint/2010/main">
    <mc:Choice Requires="p14">
      <p:transition p14:dur="10" advTm="122756"/>
    </mc:Choice>
    <mc:Fallback xmlns="">
      <p:transition advTm="122756"/>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ED1FA2D3-4223-B342-F9F3-D27189A9830B}"/>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9CB27F12-1412-2097-FE1B-D05496FC2F9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 xmlns:a16="http://schemas.microsoft.com/office/drawing/2014/main" id="{EE89557A-87B7-8CE9-B235-E8CB0D25B962}"/>
              </a:ext>
            </a:extLst>
          </p:cNvPr>
          <p:cNvSpPr txBox="1"/>
          <p:nvPr/>
        </p:nvSpPr>
        <p:spPr>
          <a:xfrm>
            <a:off x="1543666" y="993431"/>
            <a:ext cx="7034614" cy="523220"/>
          </a:xfrm>
          <a:prstGeom prst="rect">
            <a:avLst/>
          </a:prstGeom>
          <a:noFill/>
        </p:spPr>
        <p:txBody>
          <a:bodyPr wrap="square" rtlCol="0">
            <a:spAutoFit/>
          </a:bodyPr>
          <a:lstStyle/>
          <a:p>
            <a:pPr algn="ctr" rtl="1"/>
            <a:r>
              <a:rPr lang="ar-EG" sz="2800" b="1" dirty="0">
                <a:latin typeface="Alexandria"/>
              </a:rPr>
              <a:t>ملاحظات عند اختيار العينة</a:t>
            </a:r>
            <a:endParaRPr lang="ar-EG" sz="2800" b="1" dirty="0">
              <a:latin typeface="Alexandria"/>
            </a:endParaRPr>
          </a:p>
        </p:txBody>
      </p:sp>
      <p:sp>
        <p:nvSpPr>
          <p:cNvPr id="48" name="TextBox 47">
            <a:extLst>
              <a:ext uri="{FF2B5EF4-FFF2-40B4-BE49-F238E27FC236}">
                <a16:creationId xmlns="" xmlns:a16="http://schemas.microsoft.com/office/drawing/2014/main" id="{CFEA28BF-4965-EA38-66B2-0E9B25C83227}"/>
              </a:ext>
            </a:extLst>
          </p:cNvPr>
          <p:cNvSpPr txBox="1"/>
          <p:nvPr/>
        </p:nvSpPr>
        <p:spPr>
          <a:xfrm>
            <a:off x="797324" y="1809941"/>
            <a:ext cx="10198632" cy="5386090"/>
          </a:xfrm>
          <a:prstGeom prst="rect">
            <a:avLst/>
          </a:prstGeom>
          <a:noFill/>
        </p:spPr>
        <p:txBody>
          <a:bodyPr wrap="square" rtlCol="0">
            <a:spAutoFit/>
          </a:bodyPr>
          <a:lstStyle/>
          <a:p>
            <a:pPr marL="457200" indent="-457200" algn="just" rtl="1">
              <a:buFont typeface="Wingdings" pitchFamily="2" charset="2"/>
              <a:buChar char="§"/>
            </a:pPr>
            <a:r>
              <a:rPr lang="ar-EG" sz="3200" dirty="0" smtClean="0">
                <a:latin typeface="Alexandria"/>
              </a:rPr>
              <a:t>العينة </a:t>
            </a:r>
            <a:r>
              <a:rPr lang="ar-EG" sz="3200" dirty="0">
                <a:latin typeface="Alexandria"/>
              </a:rPr>
              <a:t>الأكبر تكون ذات خطأ معاينة أقل وتعطي نتائج أفضل</a:t>
            </a:r>
          </a:p>
          <a:p>
            <a:pPr marL="457200" indent="-457200" algn="just" rtl="1">
              <a:buFont typeface="Wingdings" pitchFamily="2" charset="2"/>
              <a:buChar char="§"/>
            </a:pPr>
            <a:r>
              <a:rPr lang="ar-EG" sz="3200" dirty="0">
                <a:latin typeface="Alexandria"/>
              </a:rPr>
              <a:t> </a:t>
            </a:r>
            <a:r>
              <a:rPr lang="ar-EG" sz="3200" dirty="0" smtClean="0">
                <a:latin typeface="Alexandria"/>
              </a:rPr>
              <a:t>إذا </a:t>
            </a:r>
            <a:r>
              <a:rPr lang="ar-EG" sz="3200" dirty="0">
                <a:latin typeface="Alexandria"/>
              </a:rPr>
              <a:t>تم استخدام عدة  مجموعات جزئية في العينة، لا بد ان يتم التأكد ان العدد الجزئي المأخوذ من كل جزء كاف بقدر الإمكان لتمثيل ذلك الجزء في العينة ، خاصة في العينة الطبقية . </a:t>
            </a:r>
          </a:p>
          <a:p>
            <a:pPr marL="457200" indent="-457200" algn="just" rtl="1">
              <a:buFont typeface="Wingdings" pitchFamily="2" charset="2"/>
              <a:buChar char="§"/>
            </a:pPr>
            <a:r>
              <a:rPr lang="ar-EG" sz="3200" dirty="0" smtClean="0">
                <a:latin typeface="Alexandria"/>
              </a:rPr>
              <a:t>إذا </a:t>
            </a:r>
            <a:r>
              <a:rPr lang="ar-EG" sz="3200" dirty="0">
                <a:latin typeface="Alexandria"/>
              </a:rPr>
              <a:t>أرسل بالبريد عدد من الاستبيانات ، وكنت تعلم أن عددا منها يمكن ألا يعود ، فلا بد من زيادة حجم العينة بنسبة 40-50 % لتفادي احتمالات نقص الاستبيانات المسترجعة الصالحة للتحليل. </a:t>
            </a: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448447D1-0337-23F3-0C36-CC22205A21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9DE21953-C4DC-88B7-3C06-ABC79856BE22}"/>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690637607"/>
      </p:ext>
    </p:extLst>
  </p:cSld>
  <p:clrMapOvr>
    <a:masterClrMapping/>
  </p:clrMapOvr>
  <mc:AlternateContent xmlns:mc="http://schemas.openxmlformats.org/markup-compatibility/2006" xmlns:p14="http://schemas.microsoft.com/office/powerpoint/2010/main">
    <mc:Choice Requires="p14">
      <p:transition p14:dur="10" advTm="50178"/>
    </mc:Choice>
    <mc:Fallback xmlns="">
      <p:transition advTm="50178"/>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ED1FA2D3-4223-B342-F9F3-D27189A9830B}"/>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9CB27F12-1412-2097-FE1B-D05496FC2F9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 xmlns:a16="http://schemas.microsoft.com/office/drawing/2014/main" id="{EE89557A-87B7-8CE9-B235-E8CB0D25B962}"/>
              </a:ext>
            </a:extLst>
          </p:cNvPr>
          <p:cNvSpPr txBox="1"/>
          <p:nvPr/>
        </p:nvSpPr>
        <p:spPr>
          <a:xfrm>
            <a:off x="1543666" y="993431"/>
            <a:ext cx="7034614" cy="584775"/>
          </a:xfrm>
          <a:prstGeom prst="rect">
            <a:avLst/>
          </a:prstGeom>
          <a:noFill/>
        </p:spPr>
        <p:txBody>
          <a:bodyPr wrap="square" rtlCol="0">
            <a:spAutoFit/>
          </a:bodyPr>
          <a:lstStyle/>
          <a:p>
            <a:pPr algn="ctr" rtl="1"/>
            <a:r>
              <a:rPr lang="ar-EG" sz="3200" b="1" dirty="0">
                <a:latin typeface="Alexandria"/>
              </a:rPr>
              <a:t>ملاحظات عند اختيار العينة</a:t>
            </a:r>
            <a:endParaRPr lang="ar-EG" sz="3200" b="1" dirty="0">
              <a:latin typeface="Alexandria"/>
            </a:endParaRPr>
          </a:p>
        </p:txBody>
      </p:sp>
      <p:sp>
        <p:nvSpPr>
          <p:cNvPr id="48" name="TextBox 47">
            <a:extLst>
              <a:ext uri="{FF2B5EF4-FFF2-40B4-BE49-F238E27FC236}">
                <a16:creationId xmlns="" xmlns:a16="http://schemas.microsoft.com/office/drawing/2014/main" id="{CFEA28BF-4965-EA38-66B2-0E9B25C83227}"/>
              </a:ext>
            </a:extLst>
          </p:cNvPr>
          <p:cNvSpPr txBox="1"/>
          <p:nvPr/>
        </p:nvSpPr>
        <p:spPr>
          <a:xfrm>
            <a:off x="653143" y="1809941"/>
            <a:ext cx="10487608" cy="6370975"/>
          </a:xfrm>
          <a:prstGeom prst="rect">
            <a:avLst/>
          </a:prstGeom>
          <a:noFill/>
        </p:spPr>
        <p:txBody>
          <a:bodyPr wrap="square" rtlCol="0">
            <a:spAutoFit/>
          </a:bodyPr>
          <a:lstStyle/>
          <a:p>
            <a:pPr marL="457200" indent="-457200" algn="just" rtl="1">
              <a:buFont typeface="Wingdings" pitchFamily="2" charset="2"/>
              <a:buChar char="§"/>
            </a:pPr>
            <a:r>
              <a:rPr lang="ar-EG" sz="3200" dirty="0" smtClean="0">
                <a:latin typeface="Alexandria"/>
              </a:rPr>
              <a:t>كبر </a:t>
            </a:r>
            <a:r>
              <a:rPr lang="ar-EG" sz="3200" dirty="0">
                <a:latin typeface="Alexandria"/>
              </a:rPr>
              <a:t>حجم العينة جيد، ولكن الدقة هي الأفضل ، فلا تضع نقودك ووقتك في جمع عينات أكبر مما تحتاج. </a:t>
            </a:r>
          </a:p>
          <a:p>
            <a:pPr marL="457200" indent="-457200" algn="just" rtl="1">
              <a:buFont typeface="Wingdings" pitchFamily="2" charset="2"/>
              <a:buChar char="§"/>
            </a:pPr>
            <a:r>
              <a:rPr lang="ar-EG" sz="3200" dirty="0" smtClean="0">
                <a:latin typeface="Alexandria"/>
              </a:rPr>
              <a:t>هناك </a:t>
            </a:r>
            <a:r>
              <a:rPr lang="ar-EG" sz="3200" dirty="0">
                <a:latin typeface="Alexandria"/>
              </a:rPr>
              <a:t>اعتبارات فنية يجب أن تؤخذ في الاعتبار عند تحديد حجم العينة  كدرجة التجانس بين وحدات المجتمع ومدى الثقة التي يود الباحث الالتزام بها في بحثه ، فإذا كانت درجة التجانس كبيرة بين وحدات المجتمع أمكن الاكتفاء بعينة صغيرة ، أما إذا كان التباين كبيرا فمن الضروري أن يكون حجم العينة كبيرا. </a:t>
            </a:r>
          </a:p>
          <a:p>
            <a:pPr marL="457200" indent="-457200" algn="just" rtl="1">
              <a:buFont typeface="Wingdings" pitchFamily="2" charset="2"/>
              <a:buChar char="§"/>
            </a:pPr>
            <a:r>
              <a:rPr lang="ar-EG" sz="3200" dirty="0" smtClean="0">
                <a:latin typeface="Alexandria"/>
              </a:rPr>
              <a:t>الاعتبارات </a:t>
            </a:r>
            <a:r>
              <a:rPr lang="ar-EG" sz="3200" dirty="0">
                <a:latin typeface="Alexandria"/>
              </a:rPr>
              <a:t>غير الفنية فتشمل الإمكانات المادية والوقت المحدد لجمع البيانات </a:t>
            </a:r>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448447D1-0337-23F3-0C36-CC22205A21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9DE21953-C4DC-88B7-3C06-ABC79856BE22}"/>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172300205"/>
      </p:ext>
    </p:extLst>
  </p:cSld>
  <p:clrMapOvr>
    <a:masterClrMapping/>
  </p:clrMapOvr>
  <mc:AlternateContent xmlns:mc="http://schemas.openxmlformats.org/markup-compatibility/2006" xmlns:p14="http://schemas.microsoft.com/office/powerpoint/2010/main">
    <mc:Choice Requires="p14">
      <p:transition p14:dur="10" advTm="50178"/>
    </mc:Choice>
    <mc:Fallback xmlns="">
      <p:transition advTm="50178"/>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A68FC8CF-0753-837D-0BA6-C1C408B14CDB}"/>
            </a:ext>
          </a:extLst>
        </p:cNvPr>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8213FF0B-8917-B3FF-93C0-1D251E0C4D8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 xmlns:a16="http://schemas.microsoft.com/office/drawing/2014/main" id="{BBEAB0A0-EE19-4042-FC7D-EB4F0248D48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2F35FA2-607D-0264-0090-CA895126041C}"/>
              </a:ext>
            </a:extLst>
          </p:cNvPr>
          <p:cNvSpPr txBox="1"/>
          <p:nvPr/>
        </p:nvSpPr>
        <p:spPr>
          <a:xfrm>
            <a:off x="3053845" y="2942000"/>
            <a:ext cx="7869794" cy="1938992"/>
          </a:xfrm>
          <a:prstGeom prst="rect">
            <a:avLst/>
          </a:prstGeom>
          <a:noFill/>
        </p:spPr>
        <p:txBody>
          <a:bodyPr wrap="square" rtlCol="0">
            <a:spAutoFit/>
          </a:bodyPr>
          <a:lstStyle/>
          <a:p>
            <a:pPr algn="ctr" rtl="1"/>
            <a:r>
              <a:rPr lang="ar-EG" sz="3600" b="1" dirty="0">
                <a:latin typeface="Alexandria" charset="0"/>
                <a:cs typeface="Alexandria" charset="0"/>
              </a:rPr>
              <a:t>تحديد حجم العينة باتباع بعض القواعد الاحتمالية </a:t>
            </a:r>
          </a:p>
          <a:p>
            <a:pPr algn="ctr" rtl="1"/>
            <a:r>
              <a:rPr lang="ar-EG" sz="3600" b="1" dirty="0">
                <a:latin typeface="Alexandria" charset="0"/>
                <a:cs typeface="Alexandria" charset="0"/>
              </a:rPr>
              <a:t>ما هي هذه القواعد؟</a:t>
            </a:r>
            <a:endParaRPr lang="ar-EG" sz="2400" b="1" dirty="0">
              <a:solidFill>
                <a:srgbClr val="00B0F0"/>
              </a:solidFill>
              <a:latin typeface="Alexandria" charset="0"/>
              <a:cs typeface="Alexandria" charset="0"/>
            </a:endParaRPr>
          </a:p>
          <a:p>
            <a:endParaRPr lang="ar-EG" sz="2400" b="1" dirty="0">
              <a:solidFill>
                <a:srgbClr val="00B0F0"/>
              </a:solidFill>
              <a:latin typeface="Alexandria" charset="0"/>
              <a:cs typeface="Alexandria" charset="0"/>
            </a:endParaRPr>
          </a:p>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a:extLst>
              <a:ext uri="{FF2B5EF4-FFF2-40B4-BE49-F238E27FC236}">
                <a16:creationId xmlns="" xmlns:a16="http://schemas.microsoft.com/office/drawing/2014/main" id="{4B358E96-3BC5-4AE2-DE33-AAF80C47CC3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 xmlns:a16="http://schemas.microsoft.com/office/drawing/2014/main" id="{DF4010F2-FF84-FA5F-E3A3-0628B8071C2E}"/>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pic>
        <p:nvPicPr>
          <p:cNvPr id="6" name="Graphic 21">
            <a:extLst>
              <a:ext uri="{FF2B5EF4-FFF2-40B4-BE49-F238E27FC236}">
                <a16:creationId xmlns="" xmlns:a16="http://schemas.microsoft.com/office/drawing/2014/main" id="{B60C69C9-FD4B-A938-19CF-728C32FC02A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مربع نص 6">
            <a:extLst>
              <a:ext uri="{FF2B5EF4-FFF2-40B4-BE49-F238E27FC236}">
                <a16:creationId xmlns="" xmlns:a16="http://schemas.microsoft.com/office/drawing/2014/main" id="{DA6D2746-EBE6-91F3-2DA9-34A3C43B1122}"/>
              </a:ext>
            </a:extLst>
          </p:cNvPr>
          <p:cNvSpPr txBox="1"/>
          <p:nvPr/>
        </p:nvSpPr>
        <p:spPr>
          <a:xfrm>
            <a:off x="668594" y="6204155"/>
            <a:ext cx="3460954"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468057449"/>
      </p:ext>
    </p:extLst>
  </p:cSld>
  <p:clrMapOvr>
    <a:masterClrMapping/>
  </p:clrMapOvr>
  <mc:AlternateContent xmlns:mc="http://schemas.openxmlformats.org/markup-compatibility/2006" xmlns:p14="http://schemas.microsoft.com/office/powerpoint/2010/main">
    <mc:Choice Requires="p14">
      <p:transition spd="slow" p14:dur="2000" advTm="39148"/>
    </mc:Choice>
    <mc:Fallback xmlns="">
      <p:transition spd="slow" advTm="39148"/>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A639591F-6131-4394-2BCB-324745D4B4F6}"/>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02468053-8E52-D7BB-A5C7-474383CF056D}"/>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 xmlns:a16="http://schemas.microsoft.com/office/drawing/2014/main" id="{00746373-FBEF-2AB5-6DB0-7A341C45BB89}"/>
              </a:ext>
            </a:extLst>
          </p:cNvPr>
          <p:cNvSpPr txBox="1"/>
          <p:nvPr/>
        </p:nvSpPr>
        <p:spPr>
          <a:xfrm>
            <a:off x="615820" y="1809941"/>
            <a:ext cx="10534262" cy="6309420"/>
          </a:xfrm>
          <a:prstGeom prst="rect">
            <a:avLst/>
          </a:prstGeom>
          <a:noFill/>
        </p:spPr>
        <p:txBody>
          <a:bodyPr wrap="square" rtlCol="0">
            <a:spAutoFit/>
          </a:bodyPr>
          <a:lstStyle/>
          <a:p>
            <a:pPr marL="285750" indent="-285750" algn="just" rtl="1" fontAlgn="t">
              <a:buFont typeface="Wingdings" panose="05000000000000000000" pitchFamily="2" charset="2"/>
              <a:buChar char="q"/>
            </a:pPr>
            <a:r>
              <a:rPr lang="ar-EG" sz="2800" dirty="0">
                <a:latin typeface="Alexandria"/>
              </a:rPr>
              <a:t>يعتبر حجم العينة من ( 30 إلى أقل من 500) مقبولا لكثير من البحوث </a:t>
            </a:r>
          </a:p>
          <a:p>
            <a:pPr marL="285750" indent="-285750" algn="just" rtl="1" fontAlgn="t">
              <a:buFont typeface="Wingdings" panose="05000000000000000000" pitchFamily="2" charset="2"/>
              <a:buChar char="q"/>
            </a:pPr>
            <a:r>
              <a:rPr lang="ar-EG" sz="2800" dirty="0">
                <a:latin typeface="Alexandria"/>
              </a:rPr>
              <a:t>عند تقسيم العينة إلى أجزاء ( ذكور، وإناث، السنة الأولى ، الثانية، الثالثة ، ....) فيكون الحد الأدنى لحجم العينة (30) وحدة لكل فئة من الفئات. </a:t>
            </a:r>
          </a:p>
          <a:p>
            <a:pPr marL="285750" indent="-285750" algn="just" rtl="1" fontAlgn="t">
              <a:buFont typeface="Wingdings" panose="05000000000000000000" pitchFamily="2" charset="2"/>
              <a:buChar char="q"/>
            </a:pPr>
            <a:r>
              <a:rPr lang="ar-EG" sz="2800" dirty="0">
                <a:latin typeface="Alexandria"/>
              </a:rPr>
              <a:t>في بحوث المتغيرات المتعددة ( أكثر من متغير ) ، فإن حجم العينة المطلوب يجب ألا يقل عن ( 10 أضعاف) عدد متغيرات الدراسة. </a:t>
            </a:r>
          </a:p>
          <a:p>
            <a:pPr marL="285750" indent="-285750" algn="just" rtl="1" fontAlgn="t">
              <a:buFont typeface="Wingdings" panose="05000000000000000000" pitchFamily="2" charset="2"/>
              <a:buChar char="q"/>
            </a:pPr>
            <a:r>
              <a:rPr lang="ar-EG" sz="2800" dirty="0">
                <a:latin typeface="Alexandria"/>
              </a:rPr>
              <a:t>في بحوث التجارب البسيطة التي تتمتع بتحكم كبير ، يمكن أخذ عينة صغيرة يتراوح حجمها بين ( 10 – 20) مفردة. </a:t>
            </a:r>
          </a:p>
          <a:p>
            <a:pPr marL="285750" indent="-285750" algn="just" rtl="1" fontAlgn="t">
              <a:buFont typeface="Wingdings" panose="05000000000000000000" pitchFamily="2" charset="2"/>
              <a:buChar char="q"/>
            </a:pPr>
            <a:r>
              <a:rPr lang="ar-EG" sz="2800" dirty="0">
                <a:latin typeface="Alexandria"/>
              </a:rPr>
              <a:t>في البحوث الارتباطية </a:t>
            </a:r>
            <a:r>
              <a:rPr lang="en-US" sz="2800" dirty="0">
                <a:latin typeface="Alexandria"/>
              </a:rPr>
              <a:t>Correlation Research  </a:t>
            </a:r>
            <a:r>
              <a:rPr lang="ar-EG" sz="2800" dirty="0">
                <a:latin typeface="Alexandria"/>
              </a:rPr>
              <a:t>يكون 30 مشاهدة لكل متغير في البحث .</a:t>
            </a:r>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363B7C5C-F25B-932F-B786-94E393F811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9412AA99-3B65-38EB-811D-B53D0E5C6261}"/>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563265703"/>
      </p:ext>
    </p:extLst>
  </p:cSld>
  <p:clrMapOvr>
    <a:masterClrMapping/>
  </p:clrMapOvr>
  <mc:AlternateContent xmlns:mc="http://schemas.openxmlformats.org/markup-compatibility/2006" xmlns:p14="http://schemas.microsoft.com/office/powerpoint/2010/main">
    <mc:Choice Requires="p14">
      <p:transition p14:dur="10" advTm="134067"/>
    </mc:Choice>
    <mc:Fallback xmlns="">
      <p:transition advTm="134067"/>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A639591F-6131-4394-2BCB-324745D4B4F6}"/>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02468053-8E52-D7BB-A5C7-474383CF056D}"/>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 xmlns:a16="http://schemas.microsoft.com/office/drawing/2014/main" id="{00746373-FBEF-2AB5-6DB0-7A341C45BB89}"/>
              </a:ext>
            </a:extLst>
          </p:cNvPr>
          <p:cNvSpPr txBox="1"/>
          <p:nvPr/>
        </p:nvSpPr>
        <p:spPr>
          <a:xfrm>
            <a:off x="681135" y="1809941"/>
            <a:ext cx="10314821" cy="6370975"/>
          </a:xfrm>
          <a:prstGeom prst="rect">
            <a:avLst/>
          </a:prstGeom>
          <a:noFill/>
        </p:spPr>
        <p:txBody>
          <a:bodyPr wrap="square" rtlCol="0">
            <a:spAutoFit/>
          </a:bodyPr>
          <a:lstStyle/>
          <a:p>
            <a:pPr marL="457200" indent="-457200" algn="r" rtl="1" fontAlgn="t">
              <a:buFont typeface="Wingdings" panose="05000000000000000000" pitchFamily="2" charset="2"/>
              <a:buChar char="q"/>
            </a:pPr>
            <a:r>
              <a:rPr lang="ar-SA" sz="3200" dirty="0">
                <a:latin typeface="Alexandria"/>
              </a:rPr>
              <a:t>ا</a:t>
            </a:r>
            <a:r>
              <a:rPr lang="ar-EG" sz="3200" dirty="0" smtClean="0">
                <a:latin typeface="Alexandria"/>
              </a:rPr>
              <a:t>لبحوث </a:t>
            </a:r>
            <a:r>
              <a:rPr lang="ar-EG" sz="3200" dirty="0">
                <a:latin typeface="Alexandria"/>
              </a:rPr>
              <a:t>التجريبية   </a:t>
            </a:r>
            <a:r>
              <a:rPr lang="en-US" sz="3200" dirty="0">
                <a:latin typeface="Alexandria"/>
              </a:rPr>
              <a:t>Experimental </a:t>
            </a:r>
            <a:r>
              <a:rPr lang="en-US" sz="3200" dirty="0" smtClean="0">
                <a:latin typeface="Alexandria"/>
              </a:rPr>
              <a:t>Research</a:t>
            </a:r>
            <a:r>
              <a:rPr lang="ar-SA" sz="3200" dirty="0" smtClean="0">
                <a:latin typeface="Alexandria"/>
              </a:rPr>
              <a:t> </a:t>
            </a:r>
            <a:r>
              <a:rPr lang="ar-EG" sz="3200" dirty="0" smtClean="0">
                <a:latin typeface="Alexandria"/>
              </a:rPr>
              <a:t>يكون </a:t>
            </a:r>
            <a:r>
              <a:rPr lang="ar-EG" sz="3200" dirty="0">
                <a:latin typeface="Alexandria"/>
              </a:rPr>
              <a:t>15 فردا من كل مجموعة تدخل البحث. </a:t>
            </a:r>
          </a:p>
          <a:p>
            <a:pPr marL="457200" indent="-457200" algn="r" rtl="1" fontAlgn="t">
              <a:buFont typeface="Wingdings" panose="05000000000000000000" pitchFamily="2" charset="2"/>
              <a:buChar char="q"/>
            </a:pPr>
            <a:r>
              <a:rPr lang="ar-EG" sz="3200" dirty="0">
                <a:latin typeface="Alexandria"/>
              </a:rPr>
              <a:t>في البحوث المسحية </a:t>
            </a:r>
            <a:r>
              <a:rPr lang="en-US" sz="3200" dirty="0" smtClean="0">
                <a:latin typeface="Alexandria"/>
              </a:rPr>
              <a:t>Survey </a:t>
            </a:r>
            <a:r>
              <a:rPr lang="en-US" sz="3200" dirty="0">
                <a:latin typeface="Alexandria"/>
              </a:rPr>
              <a:t>Research </a:t>
            </a:r>
            <a:r>
              <a:rPr lang="ar-SA" sz="3200" dirty="0" smtClean="0">
                <a:latin typeface="Alexandria"/>
              </a:rPr>
              <a:t> فإن </a:t>
            </a:r>
            <a:r>
              <a:rPr lang="ar-EG" sz="3200" dirty="0" smtClean="0">
                <a:latin typeface="Alexandria"/>
              </a:rPr>
              <a:t>حجم </a:t>
            </a:r>
            <a:r>
              <a:rPr lang="ar-EG" sz="3200" dirty="0">
                <a:latin typeface="Alexandria"/>
              </a:rPr>
              <a:t>العينة المطلوب لا يقل عن ( 5- 20 % ) من أفراد المجتمع الكلي </a:t>
            </a:r>
            <a:r>
              <a:rPr lang="ar-EG" sz="3200" dirty="0" smtClean="0">
                <a:latin typeface="Alexandria"/>
              </a:rPr>
              <a:t>.</a:t>
            </a:r>
            <a:endParaRPr lang="ar-EG" sz="3200" dirty="0">
              <a:latin typeface="Alexandria"/>
            </a:endParaRPr>
          </a:p>
          <a:p>
            <a:pPr marL="457200" indent="-457200" algn="r" rtl="1" fontAlgn="t">
              <a:buFont typeface="Wingdings" panose="05000000000000000000" pitchFamily="2" charset="2"/>
              <a:buChar char="q"/>
            </a:pPr>
            <a:r>
              <a:rPr lang="ar-EG" sz="3200" dirty="0">
                <a:latin typeface="Alexandria"/>
              </a:rPr>
              <a:t>يعتبر حجم العينة ( 5 %) أو أكثر من المجتمع مناسبة في العينات الاحتمالية. </a:t>
            </a:r>
          </a:p>
          <a:p>
            <a:pPr marL="457200" indent="-457200" algn="r" rtl="1" fontAlgn="t">
              <a:buFont typeface="Wingdings" panose="05000000000000000000" pitchFamily="2" charset="2"/>
              <a:buChar char="q"/>
            </a:pPr>
            <a:r>
              <a:rPr lang="ar-EG" sz="3200" dirty="0">
                <a:latin typeface="Alexandria"/>
              </a:rPr>
              <a:t>يعتبر المجتمع من ( 500 – 1000) فرد مجتمع صغير نسبيا. </a:t>
            </a:r>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363B7C5C-F25B-932F-B786-94E393F811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9412AA99-3B65-38EB-811D-B53D0E5C6261}"/>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302978089"/>
      </p:ext>
    </p:extLst>
  </p:cSld>
  <p:clrMapOvr>
    <a:masterClrMapping/>
  </p:clrMapOvr>
  <mc:AlternateContent xmlns:mc="http://schemas.openxmlformats.org/markup-compatibility/2006" xmlns:p14="http://schemas.microsoft.com/office/powerpoint/2010/main">
    <mc:Choice Requires="p14">
      <p:transition p14:dur="10" advTm="134067"/>
    </mc:Choice>
    <mc:Fallback xmlns="">
      <p:transition advTm="13406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E333483-CCE7-252B-83D1-F2DF6A461152}"/>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33A8B951-66D9-8FB7-1CE4-F47B08A5B6C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 xmlns:a16="http://schemas.microsoft.com/office/drawing/2014/main" id="{2CC2051A-09C4-13C6-6217-F2F632E2B628}"/>
              </a:ext>
            </a:extLst>
          </p:cNvPr>
          <p:cNvSpPr txBox="1"/>
          <p:nvPr/>
        </p:nvSpPr>
        <p:spPr>
          <a:xfrm>
            <a:off x="889000" y="1888600"/>
            <a:ext cx="10198632" cy="2431435"/>
          </a:xfrm>
          <a:prstGeom prst="rect">
            <a:avLst/>
          </a:prstGeom>
          <a:noFill/>
        </p:spPr>
        <p:txBody>
          <a:bodyPr wrap="square" rtlCol="0">
            <a:spAutoFit/>
          </a:bodyPr>
          <a:lstStyle/>
          <a:p>
            <a:pPr algn="just" rtl="1"/>
            <a:endParaRPr lang="ar-EG" sz="3200" dirty="0">
              <a:solidFill>
                <a:srgbClr val="2D3956"/>
              </a:solidFill>
              <a:latin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B6282E0B-E337-ECFA-617E-C9FB9BEC97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CA0854D6-31FB-F444-70B9-32D32321BA4D}"/>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9" name="TextBox 8"/>
          <p:cNvSpPr txBox="1"/>
          <p:nvPr/>
        </p:nvSpPr>
        <p:spPr>
          <a:xfrm>
            <a:off x="718457" y="1991593"/>
            <a:ext cx="10369175" cy="2554545"/>
          </a:xfrm>
          <a:prstGeom prst="rect">
            <a:avLst/>
          </a:prstGeom>
          <a:noFill/>
        </p:spPr>
        <p:txBody>
          <a:bodyPr wrap="square" rtlCol="0">
            <a:spAutoFit/>
          </a:bodyPr>
          <a:lstStyle/>
          <a:p>
            <a:pPr marL="0" algn="ctr" rtl="1" eaLnBrk="1" fontAlgn="t" latinLnBrk="0" hangingPunct="1">
              <a:spcBef>
                <a:spcPts val="0"/>
              </a:spcBef>
              <a:spcAft>
                <a:spcPts val="0"/>
              </a:spcAft>
            </a:pPr>
            <a:r>
              <a:rPr lang="ar-EG" sz="3200" b="1" i="0" u="none" strike="noStrike" dirty="0">
                <a:effectLst/>
                <a:latin typeface="Alexandria"/>
              </a:rPr>
              <a:t>مفهوم المعاينة </a:t>
            </a:r>
          </a:p>
          <a:p>
            <a:pPr marL="285750" indent="-285750" algn="r" rtl="1" eaLnBrk="1" fontAlgn="t" latinLnBrk="0" hangingPunct="1">
              <a:spcBef>
                <a:spcPts val="0"/>
              </a:spcBef>
              <a:spcAft>
                <a:spcPts val="0"/>
              </a:spcAft>
              <a:buFont typeface="Wingdings" panose="05000000000000000000" pitchFamily="2" charset="2"/>
              <a:buChar char="ü"/>
            </a:pPr>
            <a:r>
              <a:rPr lang="ar-EG" sz="3200" b="0" i="0" u="none" strike="noStrike" dirty="0">
                <a:effectLst/>
                <a:latin typeface="Alexandria"/>
              </a:rPr>
              <a:t>عملية اختيار عدد كاف من عناصر المجتمع بحيث يتمكن الباحث من خلال دراسته للعينة  المختارة وفهم خصائصها من تعميم هذه الخصائص على عناصر المجتمع الأصلي. </a:t>
            </a:r>
          </a:p>
          <a:p>
            <a:pPr marL="285750" indent="-285750" algn="r" rtl="1" eaLnBrk="1" fontAlgn="t" latinLnBrk="0" hangingPunct="1">
              <a:spcBef>
                <a:spcPts val="0"/>
              </a:spcBef>
              <a:spcAft>
                <a:spcPts val="0"/>
              </a:spcAft>
              <a:buFont typeface="Wingdings" panose="05000000000000000000" pitchFamily="2" charset="2"/>
              <a:buChar char="ü"/>
            </a:pPr>
            <a:r>
              <a:rPr lang="ar-EG" sz="3200" b="0" i="0" u="none" strike="noStrike" dirty="0">
                <a:effectLst/>
                <a:latin typeface="Alexandria"/>
              </a:rPr>
              <a:t>ناتج عملية المعاينة هو العينة  المرغوب بها. </a:t>
            </a:r>
          </a:p>
        </p:txBody>
      </p:sp>
    </p:spTree>
    <p:extLst>
      <p:ext uri="{BB962C8B-B14F-4D97-AF65-F5344CB8AC3E}">
        <p14:creationId xmlns:p14="http://schemas.microsoft.com/office/powerpoint/2010/main" val="3291450251"/>
      </p:ext>
    </p:extLst>
  </p:cSld>
  <p:clrMapOvr>
    <a:masterClrMapping/>
  </p:clrMapOvr>
  <mc:AlternateContent xmlns:mc="http://schemas.openxmlformats.org/markup-compatibility/2006" xmlns:p14="http://schemas.microsoft.com/office/powerpoint/2010/main">
    <mc:Choice Requires="p14">
      <p:transition p14:dur="10" advTm="136302"/>
    </mc:Choice>
    <mc:Fallback xmlns="">
      <p:transition advTm="136302"/>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60B39098-CF83-E77C-D9AC-111C538853BD}"/>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C25F76FD-F804-7A8D-8315-899245A47440}"/>
              </a:ext>
            </a:extLst>
          </p:cNvPr>
          <p:cNvSpPr/>
          <p:nvPr/>
        </p:nvSpPr>
        <p:spPr>
          <a:xfrm>
            <a:off x="581956" y="1345305"/>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 xmlns:a16="http://schemas.microsoft.com/office/drawing/2014/main" id="{3121B628-96E0-834C-3B88-B1D4E4546D3D}"/>
              </a:ext>
            </a:extLst>
          </p:cNvPr>
          <p:cNvSpPr txBox="1"/>
          <p:nvPr/>
        </p:nvSpPr>
        <p:spPr>
          <a:xfrm>
            <a:off x="889000" y="1888600"/>
            <a:ext cx="10198632" cy="2923877"/>
          </a:xfrm>
          <a:prstGeom prst="rect">
            <a:avLst/>
          </a:prstGeom>
          <a:noFill/>
        </p:spPr>
        <p:txBody>
          <a:bodyPr wrap="square" rtlCol="0">
            <a:spAutoFit/>
          </a:bodyPr>
          <a:lstStyle/>
          <a:p>
            <a:pPr algn="just" rtl="1"/>
            <a:endParaRPr lang="ar-EG" sz="3200" dirty="0">
              <a:solidFill>
                <a:srgbClr val="2D3956"/>
              </a:solidFill>
              <a:latin typeface="Alexandria" charset="0"/>
            </a:endParaRPr>
          </a:p>
          <a:p>
            <a:pPr algn="just" rtl="1"/>
            <a:endParaRPr lang="ar-EG" sz="3200" dirty="0">
              <a:solidFill>
                <a:srgbClr val="2D3956"/>
              </a:solidFill>
              <a:latin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C91F2A21-7DD6-9BAD-5C86-3A94C42E9C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CE29C47F-1758-577E-07E0-32D23F35647F}"/>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graphicFrame>
        <p:nvGraphicFramePr>
          <p:cNvPr id="9" name="رسم تخطيطي 1">
            <a:extLst>
              <a:ext uri="{FF2B5EF4-FFF2-40B4-BE49-F238E27FC236}">
                <a16:creationId xmlns:a16="http://schemas.microsoft.com/office/drawing/2014/main" xmlns="" id="{54C81A47-D61A-8765-18FF-228D8E10761F}"/>
              </a:ext>
            </a:extLst>
          </p:cNvPr>
          <p:cNvGraphicFramePr/>
          <p:nvPr>
            <p:extLst>
              <p:ext uri="{D42A27DB-BD31-4B8C-83A1-F6EECF244321}">
                <p14:modId xmlns:p14="http://schemas.microsoft.com/office/powerpoint/2010/main" val="574805464"/>
              </p:ext>
            </p:extLst>
          </p:nvPr>
        </p:nvGraphicFramePr>
        <p:xfrm>
          <a:off x="709126" y="1455577"/>
          <a:ext cx="10226351" cy="44693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2458600"/>
      </p:ext>
    </p:extLst>
  </p:cSld>
  <p:clrMapOvr>
    <a:masterClrMapping/>
  </p:clrMapOvr>
  <mc:AlternateContent xmlns:mc="http://schemas.openxmlformats.org/markup-compatibility/2006" xmlns:p14="http://schemas.microsoft.com/office/powerpoint/2010/main">
    <mc:Choice Requires="p14">
      <p:transition p14:dur="10" advTm="93956"/>
    </mc:Choice>
    <mc:Fallback xmlns="">
      <p:transition advTm="9395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2F8D2D42-8771-11DE-0D15-27F715C370D3}"/>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BAFCF75D-DEE2-E3BD-5F66-62C8C45FAEF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 xmlns:a16="http://schemas.microsoft.com/office/drawing/2014/main" id="{FD86301A-1CF7-0947-403D-6908612921A7}"/>
              </a:ext>
            </a:extLst>
          </p:cNvPr>
          <p:cNvSpPr txBox="1"/>
          <p:nvPr/>
        </p:nvSpPr>
        <p:spPr>
          <a:xfrm>
            <a:off x="597159" y="1888600"/>
            <a:ext cx="10490473" cy="6370975"/>
          </a:xfrm>
          <a:prstGeom prst="rect">
            <a:avLst/>
          </a:prstGeom>
          <a:noFill/>
        </p:spPr>
        <p:txBody>
          <a:bodyPr wrap="square" rtlCol="0">
            <a:spAutoFit/>
          </a:bodyPr>
          <a:lstStyle/>
          <a:p>
            <a:pPr marL="285750" indent="-285750" algn="just" rtl="1">
              <a:buFont typeface="Wingdings" panose="05000000000000000000" pitchFamily="2" charset="2"/>
              <a:buChar char="q"/>
            </a:pPr>
            <a:r>
              <a:rPr lang="ar-EG" sz="3200" dirty="0" smtClean="0">
                <a:latin typeface="Alexandria"/>
                <a:cs typeface="Alexandria" charset="0"/>
              </a:rPr>
              <a:t>يكون </a:t>
            </a:r>
            <a:r>
              <a:rPr lang="ar-EG" sz="3200" dirty="0">
                <a:latin typeface="Alexandria"/>
                <a:cs typeface="Alexandria" charset="0"/>
              </a:rPr>
              <a:t>كل عنصر من عناصر المجتمع له فرصة معلومة لأن يكون أحد أعضاء العينة، فتتم المعاينة الاحتمالية بالقوانين الرياضية التي لا تدرك مجال لتدخل الشخص الباحث. </a:t>
            </a:r>
          </a:p>
          <a:p>
            <a:pPr marL="285750" indent="-285750" algn="just" rtl="1">
              <a:buFont typeface="Wingdings" panose="05000000000000000000" pitchFamily="2" charset="2"/>
              <a:buChar char="q"/>
            </a:pPr>
            <a:r>
              <a:rPr lang="ar-EG" sz="3200" dirty="0">
                <a:latin typeface="Alexandria"/>
                <a:cs typeface="Alexandria" charset="0"/>
              </a:rPr>
              <a:t> يعطي هذا النوع من العينات الدراسية فرص متساوية ومعروفة لكل فرد من أفراد مجتمع الدراسة في احتمال اختيارها في عينة الدراسة، وإن استخدام هذا النوع يعطي ضمان للحصول على عينة ممثلة غير متحيزة يمكن تعميم نتائجها على جميع أفراد مجتمع الدراسة الأصلي</a:t>
            </a:r>
            <a:r>
              <a:rPr lang="ar-EG" sz="3200" dirty="0" smtClean="0">
                <a:latin typeface="Alexandria"/>
                <a:cs typeface="Alexandria" charset="0"/>
              </a:rPr>
              <a:t>.</a:t>
            </a:r>
            <a:endParaRPr lang="ar-EG" sz="3200" dirty="0">
              <a:latin typeface="Alexandria"/>
              <a:cs typeface="Alexandria" charset="0"/>
            </a:endParaRPr>
          </a:p>
          <a:p>
            <a:pPr marL="285750" indent="-285750" algn="just" rtl="1">
              <a:buFont typeface="Wingdings" panose="05000000000000000000" pitchFamily="2" charset="2"/>
              <a:buChar char="q"/>
            </a:pPr>
            <a:r>
              <a:rPr lang="ar-EG" sz="3200" dirty="0">
                <a:latin typeface="Alexandria"/>
                <a:cs typeface="Alexandria" charset="0"/>
              </a:rPr>
              <a:t>تنقسم المعاينة الاحتمالية إلى : معاينة غير مقيدة ومعاينة مقيدة. </a:t>
            </a:r>
          </a:p>
          <a:p>
            <a:pPr algn="just" rtl="1"/>
            <a:endParaRPr lang="ar-EG" sz="3200" dirty="0">
              <a:solidFill>
                <a:srgbClr val="2D3956"/>
              </a:solidFill>
              <a:latin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072696D5-DD75-1468-BBBC-3C98A2C773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ACF6F779-C5AC-4603-1B62-3CF62F07451B}"/>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2" name="Rectangle 1"/>
          <p:cNvSpPr/>
          <p:nvPr/>
        </p:nvSpPr>
        <p:spPr>
          <a:xfrm>
            <a:off x="3968929" y="1160640"/>
            <a:ext cx="3507692" cy="584775"/>
          </a:xfrm>
          <a:prstGeom prst="rect">
            <a:avLst/>
          </a:prstGeom>
        </p:spPr>
        <p:txBody>
          <a:bodyPr wrap="none">
            <a:spAutoFit/>
          </a:bodyPr>
          <a:lstStyle/>
          <a:p>
            <a:pPr algn="ctr" rtl="1"/>
            <a:r>
              <a:rPr lang="ar-EG" sz="3200" b="1" dirty="0">
                <a:latin typeface="Alexandria"/>
                <a:cs typeface="Alexandria" charset="0"/>
              </a:rPr>
              <a:t>أولا : المعاينة الاحتمالية </a:t>
            </a:r>
            <a:endParaRPr lang="ar-EG" sz="3200" b="1" dirty="0">
              <a:latin typeface="Alexandria"/>
              <a:cs typeface="Alexandria" charset="0"/>
            </a:endParaRPr>
          </a:p>
        </p:txBody>
      </p:sp>
    </p:spTree>
    <p:extLst>
      <p:ext uri="{BB962C8B-B14F-4D97-AF65-F5344CB8AC3E}">
        <p14:creationId xmlns:p14="http://schemas.microsoft.com/office/powerpoint/2010/main" val="1109747253"/>
      </p:ext>
    </p:extLst>
  </p:cSld>
  <p:clrMapOvr>
    <a:masterClrMapping/>
  </p:clrMapOvr>
  <mc:AlternateContent xmlns:mc="http://schemas.openxmlformats.org/markup-compatibility/2006" xmlns:p14="http://schemas.microsoft.com/office/powerpoint/2010/main">
    <mc:Choice Requires="p14">
      <p:transition p14:dur="10" advTm="13565"/>
    </mc:Choice>
    <mc:Fallback xmlns="">
      <p:transition advTm="13565"/>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90544BD6-A649-42B4-1432-D8F6F6F7E923}"/>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3C736900-8ACA-7B71-A24A-35FCD1E2F34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 xmlns:a16="http://schemas.microsoft.com/office/drawing/2014/main" id="{4FF2838B-81CC-08D1-F759-BAD50032C3E6}"/>
              </a:ext>
            </a:extLst>
          </p:cNvPr>
          <p:cNvSpPr txBox="1"/>
          <p:nvPr/>
        </p:nvSpPr>
        <p:spPr>
          <a:xfrm>
            <a:off x="597158" y="1785963"/>
            <a:ext cx="10490473" cy="6370975"/>
          </a:xfrm>
          <a:prstGeom prst="rect">
            <a:avLst/>
          </a:prstGeom>
          <a:noFill/>
        </p:spPr>
        <p:txBody>
          <a:bodyPr wrap="square" rtlCol="0">
            <a:spAutoFit/>
          </a:bodyPr>
          <a:lstStyle/>
          <a:p>
            <a:pPr algn="just" rtl="1"/>
            <a:r>
              <a:rPr lang="ar-EG" sz="3200" dirty="0" smtClean="0">
                <a:latin typeface="Alexandria"/>
                <a:cs typeface="Alexandria" charset="0"/>
              </a:rPr>
              <a:t>حيث </a:t>
            </a:r>
            <a:r>
              <a:rPr lang="ar-EG" sz="3200" dirty="0">
                <a:latin typeface="Alexandria"/>
                <a:cs typeface="Alexandria" charset="0"/>
              </a:rPr>
              <a:t>تعتبر العينة العشوائية البسيطة أبسط العينات العشوائية، ولكنها أصدق أنواع العينات أو أكثرها صلاحية، ويتم اختيارها وفق طرق سحب معينة تسمى طرق السحب العشوائي، ولا تتيح هذه الأساليب للباحث بالتدخل الشخصي في اختيار الوحدات التي يريد إدخالها للعينة، ويتم استخدام العينة العشوائية البسيطة عندما يكون مجتمع الدراسة أو المجتمع الإحصائي متجانساً.</a:t>
            </a:r>
          </a:p>
          <a:p>
            <a:pPr algn="just" rtl="1"/>
            <a:r>
              <a:rPr lang="ar-EG" sz="3200" dirty="0" smtClean="0">
                <a:latin typeface="Alexandria"/>
                <a:cs typeface="Alexandria" charset="0"/>
              </a:rPr>
              <a:t>مثال</a:t>
            </a:r>
            <a:r>
              <a:rPr lang="ar-EG" sz="3200" dirty="0">
                <a:latin typeface="Alexandria"/>
                <a:cs typeface="Alexandria" charset="0"/>
              </a:rPr>
              <a:t>: </a:t>
            </a:r>
            <a:r>
              <a:rPr lang="ar-EG" sz="3200" dirty="0" smtClean="0">
                <a:latin typeface="Alexandria"/>
                <a:cs typeface="Alexandria" charset="0"/>
              </a:rPr>
              <a:t>إذا </a:t>
            </a:r>
            <a:r>
              <a:rPr lang="ar-EG" sz="3200" dirty="0">
                <a:latin typeface="Alexandria"/>
                <a:cs typeface="Alexandria" charset="0"/>
              </a:rPr>
              <a:t>كان لدينا مجتمع مكون من </a:t>
            </a:r>
            <a:r>
              <a:rPr lang="en-US" sz="3200" dirty="0">
                <a:latin typeface="Alexandria"/>
                <a:cs typeface="Alexandria" charset="0"/>
              </a:rPr>
              <a:t>N= 50 </a:t>
            </a:r>
            <a:r>
              <a:rPr lang="ar-EG" sz="3200" dirty="0">
                <a:latin typeface="Alexandria"/>
                <a:cs typeface="Alexandria" charset="0"/>
              </a:rPr>
              <a:t> مفردة ، وأردنا سحب عينة عشوائية بسيطة قدرها</a:t>
            </a:r>
            <a:r>
              <a:rPr lang="en-US" sz="3200" dirty="0">
                <a:latin typeface="Alexandria"/>
                <a:cs typeface="Alexandria" charset="0"/>
              </a:rPr>
              <a:t>(n=10) ، </a:t>
            </a:r>
            <a:r>
              <a:rPr lang="ar-EG" sz="3200" dirty="0">
                <a:latin typeface="Alexandria"/>
                <a:cs typeface="Alexandria" charset="0"/>
              </a:rPr>
              <a:t>فإن فرصة ظهور كل مفردة من </a:t>
            </a:r>
            <a:r>
              <a:rPr lang="ar-EG" sz="3200" dirty="0" smtClean="0">
                <a:latin typeface="Alexandria"/>
                <a:cs typeface="Alexandria" charset="0"/>
              </a:rPr>
              <a:t>المجتم</a:t>
            </a:r>
            <a:r>
              <a:rPr lang="ar-SA" sz="3200" dirty="0" smtClean="0">
                <a:latin typeface="Alexandria"/>
                <a:cs typeface="Alexandria" charset="0"/>
              </a:rPr>
              <a:t>ع </a:t>
            </a:r>
            <a:r>
              <a:rPr lang="ar-SA" sz="3200" dirty="0">
                <a:latin typeface="Alexandria"/>
                <a:cs typeface="Alexandria" charset="0"/>
              </a:rPr>
              <a:t> </a:t>
            </a:r>
            <a:r>
              <a:rPr lang="ar-SA" sz="3200" dirty="0" smtClean="0">
                <a:latin typeface="Alexandria"/>
                <a:cs typeface="Alexandria" charset="0"/>
              </a:rPr>
              <a:t> </a:t>
            </a:r>
            <a:r>
              <a:rPr lang="en-US" sz="3200" dirty="0" smtClean="0">
                <a:latin typeface="Alexandria"/>
                <a:cs typeface="Alexandria" charset="0"/>
              </a:rPr>
              <a:t>N</a:t>
            </a:r>
            <a:r>
              <a:rPr lang="ar-EG" sz="3200" dirty="0" smtClean="0">
                <a:latin typeface="Alexandria"/>
                <a:cs typeface="Alexandria" charset="0"/>
              </a:rPr>
              <a:t>في </a:t>
            </a:r>
            <a:r>
              <a:rPr lang="ar-EG" sz="3200" dirty="0">
                <a:latin typeface="Alexandria"/>
                <a:cs typeface="Alexandria" charset="0"/>
              </a:rPr>
              <a:t>العينة </a:t>
            </a:r>
            <a:r>
              <a:rPr lang="en-US" sz="3200" dirty="0">
                <a:latin typeface="Alexandria"/>
                <a:cs typeface="Alexandria" charset="0"/>
              </a:rPr>
              <a:t>( n=10) </a:t>
            </a:r>
            <a:r>
              <a:rPr lang="ar-EG" sz="3200" dirty="0">
                <a:latin typeface="Alexandria"/>
                <a:cs typeface="Alexandria" charset="0"/>
              </a:rPr>
              <a:t>ستكون متساوية وتعادل ( 1/50 ). </a:t>
            </a:r>
          </a:p>
          <a:p>
            <a:pPr algn="just" rtl="1"/>
            <a:endParaRPr lang="ar-EG" sz="3200" dirty="0">
              <a:solidFill>
                <a:srgbClr val="2D3956"/>
              </a:solidFill>
              <a:latin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78340952-F7DE-85E7-C26F-DE3926E7B7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3BD2BCF2-18E5-F459-0395-CBF0E91E3FF3}"/>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2" name="Rectangle 1"/>
          <p:cNvSpPr/>
          <p:nvPr/>
        </p:nvSpPr>
        <p:spPr>
          <a:xfrm>
            <a:off x="2388490" y="1052918"/>
            <a:ext cx="6556603" cy="584775"/>
          </a:xfrm>
          <a:prstGeom prst="rect">
            <a:avLst/>
          </a:prstGeom>
        </p:spPr>
        <p:txBody>
          <a:bodyPr wrap="none">
            <a:spAutoFit/>
          </a:bodyPr>
          <a:lstStyle/>
          <a:p>
            <a:pPr algn="ctr" rtl="1"/>
            <a:r>
              <a:rPr lang="ar-EG" sz="3200" b="1" dirty="0">
                <a:latin typeface="Alexandria"/>
                <a:cs typeface="Alexandria" charset="0"/>
              </a:rPr>
              <a:t>المعاينة غير المقيدة ( العينة العشوائية البسيطة)</a:t>
            </a:r>
            <a:endParaRPr lang="ar-EG" sz="3200" b="1" dirty="0">
              <a:latin typeface="Alexandria"/>
              <a:cs typeface="Alexandria" charset="0"/>
            </a:endParaRPr>
          </a:p>
        </p:txBody>
      </p:sp>
    </p:spTree>
    <p:extLst>
      <p:ext uri="{BB962C8B-B14F-4D97-AF65-F5344CB8AC3E}">
        <p14:creationId xmlns:p14="http://schemas.microsoft.com/office/powerpoint/2010/main" val="1058541807"/>
      </p:ext>
    </p:extLst>
  </p:cSld>
  <p:clrMapOvr>
    <a:masterClrMapping/>
  </p:clrMapOvr>
  <mc:AlternateContent xmlns:mc="http://schemas.openxmlformats.org/markup-compatibility/2006" xmlns:p14="http://schemas.microsoft.com/office/powerpoint/2010/main">
    <mc:Choice Requires="p14">
      <p:transition p14:dur="10" advTm="48352"/>
    </mc:Choice>
    <mc:Fallback xmlns="">
      <p:transition advTm="48352"/>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90544BD6-A649-42B4-1432-D8F6F6F7E923}"/>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3C736900-8ACA-7B71-A24A-35FCD1E2F34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 xmlns:a16="http://schemas.microsoft.com/office/drawing/2014/main" id="{4FF2838B-81CC-08D1-F759-BAD50032C3E6}"/>
              </a:ext>
            </a:extLst>
          </p:cNvPr>
          <p:cNvSpPr txBox="1"/>
          <p:nvPr/>
        </p:nvSpPr>
        <p:spPr>
          <a:xfrm>
            <a:off x="597158" y="1785963"/>
            <a:ext cx="10490473" cy="1569660"/>
          </a:xfrm>
          <a:prstGeom prst="rect">
            <a:avLst/>
          </a:prstGeom>
          <a:noFill/>
        </p:spPr>
        <p:txBody>
          <a:bodyPr wrap="square" rtlCol="0">
            <a:spAutoFit/>
          </a:bodyPr>
          <a:lstStyle/>
          <a:p>
            <a:pPr algn="r" rtl="1"/>
            <a:endParaRPr lang="ar-EG" sz="3200" dirty="0">
              <a:latin typeface="Alexandria"/>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78340952-F7DE-85E7-C26F-DE3926E7B7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3BD2BCF2-18E5-F459-0395-CBF0E91E3FF3}"/>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pic>
        <p:nvPicPr>
          <p:cNvPr id="6" name="عنصر نائب للمحتوى 4">
            <a:extLst>
              <a:ext uri="{FF2B5EF4-FFF2-40B4-BE49-F238E27FC236}">
                <a16:creationId xmlns:a16="http://schemas.microsoft.com/office/drawing/2014/main" xmlns="" id="{58E2137B-E404-569F-F8CC-43083D9D4EA2}"/>
              </a:ext>
            </a:extLst>
          </p:cNvPr>
          <p:cNvPicPr>
            <a:picLocks noChangeAspect="1"/>
          </p:cNvPicPr>
          <p:nvPr/>
        </p:nvPicPr>
        <p:blipFill>
          <a:blip r:embed="rId3"/>
          <a:stretch>
            <a:fillRect/>
          </a:stretch>
        </p:blipFill>
        <p:spPr>
          <a:xfrm>
            <a:off x="597158" y="1866122"/>
            <a:ext cx="10436602" cy="4068147"/>
          </a:xfrm>
          <a:prstGeom prst="rect">
            <a:avLst/>
          </a:prstGeom>
        </p:spPr>
      </p:pic>
      <p:sp>
        <p:nvSpPr>
          <p:cNvPr id="2" name="Rectangle 1"/>
          <p:cNvSpPr/>
          <p:nvPr/>
        </p:nvSpPr>
        <p:spPr>
          <a:xfrm>
            <a:off x="2322993" y="1100720"/>
            <a:ext cx="6724919" cy="584775"/>
          </a:xfrm>
          <a:prstGeom prst="rect">
            <a:avLst/>
          </a:prstGeom>
        </p:spPr>
        <p:txBody>
          <a:bodyPr wrap="none">
            <a:spAutoFit/>
          </a:bodyPr>
          <a:lstStyle/>
          <a:p>
            <a:pPr algn="ctr" rtl="1"/>
            <a:r>
              <a:rPr lang="ar-EG" sz="3200" b="1" dirty="0">
                <a:latin typeface="Alexandria" charset="0"/>
                <a:cs typeface="Alexandria" charset="0"/>
              </a:rPr>
              <a:t>عدد الطرق التي يمكن سحب العينة العشوائية بها </a:t>
            </a:r>
            <a:endParaRPr lang="ar-EG" sz="3200" b="1" dirty="0">
              <a:latin typeface="Alexandria" charset="0"/>
              <a:cs typeface="Alexandria" charset="0"/>
            </a:endParaRPr>
          </a:p>
        </p:txBody>
      </p:sp>
    </p:spTree>
    <p:extLst>
      <p:ext uri="{BB962C8B-B14F-4D97-AF65-F5344CB8AC3E}">
        <p14:creationId xmlns:p14="http://schemas.microsoft.com/office/powerpoint/2010/main" val="4161247165"/>
      </p:ext>
    </p:extLst>
  </p:cSld>
  <p:clrMapOvr>
    <a:masterClrMapping/>
  </p:clrMapOvr>
  <mc:AlternateContent xmlns:mc="http://schemas.openxmlformats.org/markup-compatibility/2006" xmlns:p14="http://schemas.microsoft.com/office/powerpoint/2010/main">
    <mc:Choice Requires="p14">
      <p:transition p14:dur="10" advTm="48352"/>
    </mc:Choice>
    <mc:Fallback xmlns="">
      <p:transition advTm="48352"/>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A8AE6E38-B52D-3AE9-3427-B5FBD1539DB6}"/>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8B4FA091-B3A3-CD50-910F-4128948DBF62}"/>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800" b="1" dirty="0" smtClean="0">
                <a:solidFill>
                  <a:schemeClr val="tx1"/>
                </a:solidFill>
                <a:latin typeface="Alexandria"/>
              </a:rPr>
              <a:t>تنقسم  </a:t>
            </a:r>
            <a:r>
              <a:rPr lang="ar-EG" sz="2800" b="1" dirty="0">
                <a:solidFill>
                  <a:schemeClr val="tx1"/>
                </a:solidFill>
                <a:latin typeface="Alexandria"/>
              </a:rPr>
              <a:t>إلى الأنواع </a:t>
            </a:r>
            <a:r>
              <a:rPr lang="ar-EG" sz="2800" b="1" dirty="0" smtClean="0">
                <a:solidFill>
                  <a:schemeClr val="tx1"/>
                </a:solidFill>
                <a:latin typeface="Alexandria"/>
              </a:rPr>
              <a:t>التالية</a:t>
            </a:r>
            <a:r>
              <a:rPr lang="ar-SA" sz="2800" b="1" dirty="0" smtClean="0">
                <a:solidFill>
                  <a:schemeClr val="tx1"/>
                </a:solidFill>
                <a:latin typeface="Alexandria"/>
              </a:rPr>
              <a:t>:</a:t>
            </a:r>
            <a:endParaRPr lang="ar-EG" sz="2800" b="1" dirty="0">
              <a:solidFill>
                <a:schemeClr val="tx1"/>
              </a:solidFill>
              <a:latin typeface="Alexandria"/>
            </a:endParaRPr>
          </a:p>
          <a:p>
            <a:pPr algn="r" rtl="1"/>
            <a:r>
              <a:rPr lang="ar-EG" sz="2800" b="1" u="sng" dirty="0" smtClean="0">
                <a:solidFill>
                  <a:schemeClr val="tx1"/>
                </a:solidFill>
                <a:latin typeface="Alexandria"/>
                <a:cs typeface="Alexandria" charset="0"/>
              </a:rPr>
              <a:t>أولا</a:t>
            </a:r>
            <a:r>
              <a:rPr lang="ar-EG" sz="2800" b="1" u="sng" dirty="0">
                <a:solidFill>
                  <a:schemeClr val="tx1"/>
                </a:solidFill>
                <a:latin typeface="Alexandria"/>
                <a:cs typeface="Alexandria" charset="0"/>
              </a:rPr>
              <a:t>: العينة الطبقية</a:t>
            </a:r>
          </a:p>
          <a:p>
            <a:pPr marL="285750" indent="-285750" algn="r" rtl="1">
              <a:buFont typeface="Wingdings" panose="05000000000000000000" pitchFamily="2" charset="2"/>
              <a:buChar char="ü"/>
            </a:pPr>
            <a:r>
              <a:rPr lang="ar-EG" sz="2800" dirty="0" smtClean="0">
                <a:solidFill>
                  <a:schemeClr val="tx1"/>
                </a:solidFill>
                <a:latin typeface="Alexandria"/>
                <a:cs typeface="Alexandria" charset="0"/>
              </a:rPr>
              <a:t>إن </a:t>
            </a:r>
            <a:r>
              <a:rPr lang="ar-EG" sz="2800" dirty="0">
                <a:solidFill>
                  <a:schemeClr val="tx1"/>
                </a:solidFill>
                <a:latin typeface="Alexandria"/>
                <a:cs typeface="Alexandria" charset="0"/>
              </a:rPr>
              <a:t>العينة العشوائية الطبقية تعد أفضل الطرق لسحب العينة من المجتمع غير المتناسق، في حين تضمن العينة الطبقية سحب عينة عشوائية من كل طبقات المجتمع وبحجم يتناسب مع حجم الطبقة في المجتمع، ليصبح مجموع تلك العينات العشوائية البسيطة المسحوبة من طبقات المجتمع المختلفة هو عينة المجتمع</a:t>
            </a:r>
            <a:r>
              <a:rPr lang="ar-EG" sz="2800" dirty="0" smtClean="0">
                <a:solidFill>
                  <a:schemeClr val="tx1"/>
                </a:solidFill>
                <a:latin typeface="Alexandria"/>
                <a:cs typeface="Alexandria" charset="0"/>
              </a:rPr>
              <a:t>.</a:t>
            </a:r>
            <a:endParaRPr lang="ar-EG" sz="2800" dirty="0">
              <a:solidFill>
                <a:schemeClr val="tx1"/>
              </a:solidFill>
              <a:latin typeface="Alexandria"/>
              <a:cs typeface="Alexandria" charset="0"/>
            </a:endParaRPr>
          </a:p>
          <a:p>
            <a:pPr marL="285750" indent="-285750" algn="r" rtl="1">
              <a:buFont typeface="Wingdings" panose="05000000000000000000" pitchFamily="2" charset="2"/>
              <a:buChar char="ü"/>
            </a:pPr>
            <a:r>
              <a:rPr lang="ar-EG" sz="2800" dirty="0">
                <a:solidFill>
                  <a:schemeClr val="tx1"/>
                </a:solidFill>
                <a:latin typeface="Alexandria"/>
                <a:cs typeface="Alexandria" charset="0"/>
              </a:rPr>
              <a:t>تتطلب العينة العشوائية الطبقية توفر التجانس لظاهرة معينة (يوجد تجانس داخل كل طبقة مع عدم وجود شرط التجانس بين الطبقات الكلية). </a:t>
            </a:r>
          </a:p>
          <a:p>
            <a:pPr marL="285750" indent="-285750" algn="r" rtl="1">
              <a:buFont typeface="Wingdings" panose="05000000000000000000" pitchFamily="2" charset="2"/>
              <a:buChar char="ü"/>
            </a:pPr>
            <a:r>
              <a:rPr lang="ar-EG" sz="2800" dirty="0">
                <a:solidFill>
                  <a:schemeClr val="tx1"/>
                </a:solidFill>
                <a:latin typeface="Alexandria"/>
                <a:cs typeface="Alexandria" charset="0"/>
              </a:rPr>
              <a:t>تقسيم المجتمع إلى مجموعات جزئية من الطبقات ذات الصلة يعني بأن العينة ستكون أكثر تمثيلا للمجتمع</a:t>
            </a:r>
            <a:r>
              <a:rPr lang="ar-EG" sz="2800" b="1" dirty="0">
                <a:solidFill>
                  <a:schemeClr val="tx1"/>
                </a:solidFill>
                <a:latin typeface="Alexandria"/>
                <a:cs typeface="Alexandria" charset="0"/>
              </a:rPr>
              <a:t>. </a:t>
            </a:r>
          </a:p>
        </p:txBody>
      </p:sp>
      <p:sp>
        <p:nvSpPr>
          <p:cNvPr id="48" name="TextBox 47">
            <a:extLst>
              <a:ext uri="{FF2B5EF4-FFF2-40B4-BE49-F238E27FC236}">
                <a16:creationId xmlns="" xmlns:a16="http://schemas.microsoft.com/office/drawing/2014/main" id="{87AFA788-1FA6-EAA6-9A0F-DE5EF8BE7097}"/>
              </a:ext>
            </a:extLst>
          </p:cNvPr>
          <p:cNvSpPr txBox="1"/>
          <p:nvPr/>
        </p:nvSpPr>
        <p:spPr>
          <a:xfrm>
            <a:off x="3421473" y="971946"/>
            <a:ext cx="4950333" cy="584775"/>
          </a:xfrm>
          <a:prstGeom prst="rect">
            <a:avLst/>
          </a:prstGeom>
          <a:noFill/>
        </p:spPr>
        <p:txBody>
          <a:bodyPr wrap="square" rtlCol="0">
            <a:spAutoFit/>
          </a:bodyPr>
          <a:lstStyle/>
          <a:p>
            <a:r>
              <a:rPr lang="ar-EG" sz="3200" b="1" dirty="0">
                <a:latin typeface="Alexandria" charset="0"/>
                <a:cs typeface="Alexandria" charset="0"/>
              </a:rPr>
              <a:t>المعاينة الاحتمالية المقيدة</a:t>
            </a:r>
            <a:endParaRPr lang="en-US" sz="3200" b="1" dirty="0">
              <a:latin typeface="Alexandria" charset="0"/>
              <a:cs typeface="Alexandria" charset="0"/>
            </a:endParaRPr>
          </a:p>
        </p:txBody>
      </p:sp>
      <p:pic>
        <p:nvPicPr>
          <p:cNvPr id="7" name="Graphic 21">
            <a:extLst>
              <a:ext uri="{FF2B5EF4-FFF2-40B4-BE49-F238E27FC236}">
                <a16:creationId xmlns="" xmlns:a16="http://schemas.microsoft.com/office/drawing/2014/main" id="{BFECD82C-65AE-6F23-1541-8D6A01498A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BAF88251-283D-4B3F-3C41-291151886C55}"/>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33400027"/>
      </p:ext>
    </p:extLst>
  </p:cSld>
  <p:clrMapOvr>
    <a:masterClrMapping/>
  </p:clrMapOvr>
  <mc:AlternateContent xmlns:mc="http://schemas.openxmlformats.org/markup-compatibility/2006" xmlns:p14="http://schemas.microsoft.com/office/powerpoint/2010/main">
    <mc:Choice Requires="p14">
      <p:transition p14:dur="10" advTm="14337"/>
    </mc:Choice>
    <mc:Fallback xmlns="">
      <p:transition advTm="14337"/>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8EAACEBC-E208-2DA5-D75F-A2781D38A4E3}"/>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1AAE7643-30C2-0186-310D-E109173B2D6D}"/>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 xmlns:a16="http://schemas.microsoft.com/office/drawing/2014/main" id="{2A9F7194-26E5-6094-6A5C-FC6786B68376}"/>
              </a:ext>
            </a:extLst>
          </p:cNvPr>
          <p:cNvSpPr txBox="1"/>
          <p:nvPr/>
        </p:nvSpPr>
        <p:spPr>
          <a:xfrm>
            <a:off x="889000" y="1918395"/>
            <a:ext cx="10198632" cy="2800767"/>
          </a:xfrm>
          <a:prstGeom prst="rect">
            <a:avLst/>
          </a:prstGeom>
          <a:noFill/>
        </p:spPr>
        <p:txBody>
          <a:bodyPr wrap="square" rtlCol="0">
            <a:spAutoFit/>
          </a:bodyPr>
          <a:lstStyle/>
          <a:p>
            <a:pPr algn="just" rtl="1"/>
            <a:r>
              <a:rPr lang="ar-EG" sz="3200" b="1" dirty="0">
                <a:latin typeface="Alexandria" charset="0"/>
                <a:cs typeface="Alexandria" charset="0"/>
              </a:rPr>
              <a:t>تنقسم العينة العشوائية الطبقية إلى: </a:t>
            </a:r>
          </a:p>
          <a:p>
            <a:pPr marL="285750" indent="-285750" algn="just" rtl="1">
              <a:buFont typeface="Wingdings" panose="05000000000000000000" pitchFamily="2" charset="2"/>
              <a:buChar char="Ø"/>
            </a:pPr>
            <a:r>
              <a:rPr lang="ar-EG" sz="3200" dirty="0">
                <a:latin typeface="Alexandria" charset="0"/>
                <a:cs typeface="Alexandria" charset="0"/>
              </a:rPr>
              <a:t>عينة عشوائية طبقية متساوية : تقسم العينة الكلية على الطبقات بالتساوي</a:t>
            </a:r>
          </a:p>
          <a:p>
            <a:pPr marL="285750" indent="-285750" algn="just" rtl="1">
              <a:buFont typeface="Wingdings" panose="05000000000000000000" pitchFamily="2" charset="2"/>
              <a:buChar char="Ø"/>
            </a:pPr>
            <a:r>
              <a:rPr lang="ar-EG" sz="3200" dirty="0">
                <a:latin typeface="Alexandria" charset="0"/>
                <a:cs typeface="Alexandria" charset="0"/>
              </a:rPr>
              <a:t>عينة عشوائية طبقية متناسبة : يؤخذ عدد من كل طبقة يتناسب مع حجم الطبقة في المجتمع </a:t>
            </a:r>
            <a:r>
              <a:rPr lang="ar-EG" sz="3200" dirty="0" smtClean="0">
                <a:latin typeface="Alexandria" charset="0"/>
                <a:cs typeface="Alexandria" charset="0"/>
              </a:rPr>
              <a:t>الكلي</a:t>
            </a:r>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A48C3B8A-1F52-B65C-E7CE-EF04A2B43D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F997E0CA-D100-19D4-B789-8815BAE14BE2}"/>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317097978"/>
      </p:ext>
    </p:extLst>
  </p:cSld>
  <p:clrMapOvr>
    <a:masterClrMapping/>
  </p:clrMapOvr>
  <mc:AlternateContent xmlns:mc="http://schemas.openxmlformats.org/markup-compatibility/2006" xmlns:p14="http://schemas.microsoft.com/office/powerpoint/2010/main">
    <mc:Choice Requires="p14">
      <p:transition p14:dur="10" advTm="25795"/>
    </mc:Choice>
    <mc:Fallback xmlns="">
      <p:transition advTm="25795"/>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8EAACEBC-E208-2DA5-D75F-A2781D38A4E3}"/>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1AAE7643-30C2-0186-310D-E109173B2D6D}"/>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 xmlns:a16="http://schemas.microsoft.com/office/drawing/2014/main" id="{2A9F7194-26E5-6094-6A5C-FC6786B68376}"/>
              </a:ext>
            </a:extLst>
          </p:cNvPr>
          <p:cNvSpPr txBox="1"/>
          <p:nvPr/>
        </p:nvSpPr>
        <p:spPr>
          <a:xfrm>
            <a:off x="709127" y="1810448"/>
            <a:ext cx="10378505" cy="4524315"/>
          </a:xfrm>
          <a:prstGeom prst="rect">
            <a:avLst/>
          </a:prstGeom>
          <a:noFill/>
        </p:spPr>
        <p:txBody>
          <a:bodyPr wrap="square" rtlCol="0">
            <a:spAutoFit/>
          </a:bodyPr>
          <a:lstStyle/>
          <a:p>
            <a:pPr algn="r" rtl="1"/>
            <a:r>
              <a:rPr lang="ar-SA" sz="3200" dirty="0" smtClean="0">
                <a:latin typeface="Alexandria" charset="0"/>
                <a:cs typeface="Alexandria" charset="0"/>
              </a:rPr>
              <a:t>مثال</a:t>
            </a:r>
            <a:r>
              <a:rPr lang="ar-SA" sz="3200" dirty="0">
                <a:latin typeface="Alexandria" charset="0"/>
                <a:cs typeface="Alexandria" charset="0"/>
              </a:rPr>
              <a:t>: </a:t>
            </a:r>
          </a:p>
          <a:p>
            <a:pPr algn="r" rtl="1"/>
            <a:r>
              <a:rPr lang="ar-SA" sz="3200" dirty="0" smtClean="0">
                <a:latin typeface="Alexandria" charset="0"/>
                <a:cs typeface="Alexandria" charset="0"/>
              </a:rPr>
              <a:t>إذا </a:t>
            </a:r>
            <a:r>
              <a:rPr lang="ar-SA" sz="3200" dirty="0">
                <a:latin typeface="Alexandria" charset="0"/>
                <a:cs typeface="Alexandria" charset="0"/>
              </a:rPr>
              <a:t>كان لدينا مجتمع </a:t>
            </a:r>
            <a:r>
              <a:rPr lang="en-US" sz="3200" dirty="0">
                <a:latin typeface="Alexandria" charset="0"/>
                <a:cs typeface="Alexandria" charset="0"/>
              </a:rPr>
              <a:t>N= 10000   </a:t>
            </a:r>
            <a:r>
              <a:rPr lang="ar-SA" sz="3200" dirty="0">
                <a:latin typeface="Alexandria" charset="0"/>
                <a:cs typeface="Alexandria" charset="0"/>
              </a:rPr>
              <a:t>ويتكون من أربع طبقات ، فإذا كانت: </a:t>
            </a:r>
          </a:p>
          <a:p>
            <a:pPr algn="r" rtl="1"/>
            <a:r>
              <a:rPr lang="ar-SA" sz="3200" dirty="0">
                <a:latin typeface="Alexandria" charset="0"/>
                <a:cs typeface="Alexandria" charset="0"/>
              </a:rPr>
              <a:t>الطبقة الأولى = 4000   ، الطبقة الثانية = 3000  ، الطبقة الثالثة = 2000  ، الطبقة الرابعة = 1000 </a:t>
            </a:r>
          </a:p>
          <a:p>
            <a:pPr algn="r" rtl="1"/>
            <a:r>
              <a:rPr lang="ar-SA" sz="3200" dirty="0">
                <a:latin typeface="Alexandria" charset="0"/>
                <a:cs typeface="Alexandria" charset="0"/>
              </a:rPr>
              <a:t>وأردنا سحب عينة طبقية عشوائية </a:t>
            </a:r>
            <a:r>
              <a:rPr lang="en-US" sz="3200" dirty="0">
                <a:latin typeface="Alexandria" charset="0"/>
                <a:cs typeface="Alexandria" charset="0"/>
              </a:rPr>
              <a:t>n= 100  </a:t>
            </a:r>
            <a:r>
              <a:rPr lang="ar-SA" sz="3200" dirty="0">
                <a:latin typeface="Alexandria" charset="0"/>
                <a:cs typeface="Alexandria" charset="0"/>
              </a:rPr>
              <a:t>من ذلك المجتمع تمثل عينة عشوائية طبقية متساوية، وعينة عشوائية طبقية متناسبة ، فما هو العدد الذي يجب سحبه من كل طبقة لتشكيل العينة الإجمالية المطلوبة؟ </a:t>
            </a:r>
          </a:p>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A48C3B8A-1F52-B65C-E7CE-EF04A2B43D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F997E0CA-D100-19D4-B789-8815BAE14BE2}"/>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944972708"/>
      </p:ext>
    </p:extLst>
  </p:cSld>
  <p:clrMapOvr>
    <a:masterClrMapping/>
  </p:clrMapOvr>
  <mc:AlternateContent xmlns:mc="http://schemas.openxmlformats.org/markup-compatibility/2006" xmlns:p14="http://schemas.microsoft.com/office/powerpoint/2010/main">
    <mc:Choice Requires="p14">
      <p:transition p14:dur="10" advTm="25795"/>
    </mc:Choice>
    <mc:Fallback xmlns="">
      <p:transition advTm="25795"/>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4D763C63-FF28-DDC3-7D99-BBA8C855A733}"/>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94ECFE83-8292-9CE2-7BB0-DCE035D70EDD}"/>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 xmlns:a16="http://schemas.microsoft.com/office/drawing/2014/main" id="{2F3800EF-256D-5785-C175-DCF4B7F5DCB9}"/>
              </a:ext>
            </a:extLst>
          </p:cNvPr>
          <p:cNvSpPr txBox="1"/>
          <p:nvPr/>
        </p:nvSpPr>
        <p:spPr>
          <a:xfrm>
            <a:off x="653143" y="1918395"/>
            <a:ext cx="10434489" cy="4524315"/>
          </a:xfrm>
          <a:prstGeom prst="rect">
            <a:avLst/>
          </a:prstGeom>
          <a:noFill/>
        </p:spPr>
        <p:txBody>
          <a:bodyPr wrap="square" rtlCol="0">
            <a:spAutoFit/>
          </a:bodyPr>
          <a:lstStyle/>
          <a:p>
            <a:pPr algn="ctr" rtl="1"/>
            <a:r>
              <a:rPr lang="ar-EG" sz="3200" b="1" dirty="0">
                <a:latin typeface="Alexandria" charset="0"/>
                <a:cs typeface="Alexandria" charset="0"/>
              </a:rPr>
              <a:t>أولا : العينة العشوائية الطبقية المتساوية</a:t>
            </a:r>
          </a:p>
          <a:p>
            <a:pPr algn="r" rtl="1"/>
            <a:endParaRPr lang="ar-EG" sz="3200" dirty="0">
              <a:latin typeface="Alexandria" charset="0"/>
              <a:cs typeface="Alexandria" charset="0"/>
            </a:endParaRPr>
          </a:p>
          <a:p>
            <a:pPr algn="r" rtl="1"/>
            <a:r>
              <a:rPr lang="ar-EG" sz="3200" dirty="0">
                <a:latin typeface="Alexandria" charset="0"/>
                <a:cs typeface="Alexandria" charset="0"/>
              </a:rPr>
              <a:t>يمكن الوصول إلى العدد المطلوب من كل طبقة حسب القانون التالي: </a:t>
            </a:r>
          </a:p>
          <a:p>
            <a:pPr algn="r" rtl="1"/>
            <a:endParaRPr lang="ar-EG" sz="3200" dirty="0">
              <a:latin typeface="Alexandria" charset="0"/>
              <a:cs typeface="Alexandria" charset="0"/>
            </a:endParaRPr>
          </a:p>
          <a:p>
            <a:pPr algn="r" rtl="1"/>
            <a:r>
              <a:rPr lang="ar-EG" sz="3200" dirty="0">
                <a:latin typeface="Alexandria" charset="0"/>
                <a:cs typeface="Alexandria" charset="0"/>
              </a:rPr>
              <a:t>عدد العناصر من كل طبقة = حجم العينة الكلية / عدد الطبقات  </a:t>
            </a:r>
            <a:endParaRPr lang="ar-SA" sz="3200" dirty="0" smtClean="0">
              <a:latin typeface="Alexandria" charset="0"/>
              <a:cs typeface="Alexandria" charset="0"/>
            </a:endParaRPr>
          </a:p>
          <a:p>
            <a:pPr algn="r" rtl="1"/>
            <a:r>
              <a:rPr lang="ar-SA" sz="3200" dirty="0">
                <a:latin typeface="Alexandria" charset="0"/>
                <a:cs typeface="Alexandria" charset="0"/>
              </a:rPr>
              <a:t> </a:t>
            </a:r>
            <a:r>
              <a:rPr lang="ar-SA" sz="3200" dirty="0" smtClean="0">
                <a:latin typeface="Alexandria" charset="0"/>
                <a:cs typeface="Alexandria" charset="0"/>
              </a:rPr>
              <a:t>                             </a:t>
            </a:r>
            <a:r>
              <a:rPr lang="ar-EG" sz="3200" dirty="0" smtClean="0">
                <a:latin typeface="Alexandria" charset="0"/>
                <a:cs typeface="Alexandria" charset="0"/>
              </a:rPr>
              <a:t> </a:t>
            </a:r>
            <a:r>
              <a:rPr lang="ar-EG" sz="3200" dirty="0">
                <a:latin typeface="Alexandria" charset="0"/>
                <a:cs typeface="Alexandria" charset="0"/>
              </a:rPr>
              <a:t>= 100/ 4 = 25 عنصر من كل طبقة </a:t>
            </a:r>
          </a:p>
          <a:p>
            <a:pPr algn="just" rtl="1"/>
            <a:endParaRPr lang="ar-EG" sz="3200" dirty="0">
              <a:latin typeface="Alexandria" charset="0"/>
              <a:cs typeface="Alexandria" charset="0"/>
            </a:endParaRPr>
          </a:p>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FFEF7778-9D13-4D82-E014-52BF7F40EA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BD9C80B1-FD85-0EEB-C234-DF8E275E2417}"/>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989903219"/>
      </p:ext>
    </p:extLst>
  </p:cSld>
  <p:clrMapOvr>
    <a:masterClrMapping/>
  </p:clrMapOvr>
  <mc:AlternateContent xmlns:mc="http://schemas.openxmlformats.org/markup-compatibility/2006" xmlns:p14="http://schemas.microsoft.com/office/powerpoint/2010/main">
    <mc:Choice Requires="p14">
      <p:transition p14:dur="10" advTm="23643"/>
    </mc:Choice>
    <mc:Fallback xmlns="">
      <p:transition advTm="23643"/>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8BD85798-4C22-05A7-D368-AC5AC3671632}"/>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EF47752D-3D15-D823-20BB-809132E21FF7}"/>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 xmlns:a16="http://schemas.microsoft.com/office/drawing/2014/main" id="{6932A1B0-F85F-56AF-DCF0-238F1ECAD571}"/>
              </a:ext>
            </a:extLst>
          </p:cNvPr>
          <p:cNvSpPr txBox="1"/>
          <p:nvPr/>
        </p:nvSpPr>
        <p:spPr>
          <a:xfrm>
            <a:off x="889000" y="1918395"/>
            <a:ext cx="10198632" cy="4708981"/>
          </a:xfrm>
          <a:prstGeom prst="rect">
            <a:avLst/>
          </a:prstGeom>
          <a:noFill/>
        </p:spPr>
        <p:txBody>
          <a:bodyPr wrap="square" rtlCol="0">
            <a:spAutoFit/>
          </a:bodyPr>
          <a:lstStyle/>
          <a:p>
            <a:pPr algn="r" rtl="1"/>
            <a:r>
              <a:rPr lang="ar-EG" sz="2800" dirty="0" smtClean="0">
                <a:latin typeface="Alexandria" charset="0"/>
                <a:cs typeface="Alexandria" charset="0"/>
              </a:rPr>
              <a:t>يمكن </a:t>
            </a:r>
            <a:r>
              <a:rPr lang="ar-EG" sz="2800" dirty="0">
                <a:latin typeface="Alexandria" charset="0"/>
                <a:cs typeface="Alexandria" charset="0"/>
              </a:rPr>
              <a:t>الوصول إلى العدد المطلوب من كل طبقة حسب القانون التالي: </a:t>
            </a:r>
          </a:p>
          <a:p>
            <a:pPr algn="r" rtl="1"/>
            <a:r>
              <a:rPr lang="ar-EG" sz="2800" dirty="0" smtClean="0">
                <a:latin typeface="Alexandria" charset="0"/>
                <a:cs typeface="Alexandria" charset="0"/>
              </a:rPr>
              <a:t>عدد </a:t>
            </a:r>
            <a:r>
              <a:rPr lang="ar-EG" sz="2800" dirty="0">
                <a:latin typeface="Alexandria" charset="0"/>
                <a:cs typeface="Alexandria" charset="0"/>
              </a:rPr>
              <a:t>العناصر من الطبقة الأولى = ( حجم الطبقة الأولى / حجم المجتمع) * حجم العينة المطلوب</a:t>
            </a:r>
          </a:p>
          <a:p>
            <a:pPr algn="ctr" rtl="1"/>
            <a:r>
              <a:rPr lang="ar-EG" sz="2800" dirty="0">
                <a:latin typeface="Alexandria" charset="0"/>
                <a:cs typeface="Alexandria" charset="0"/>
              </a:rPr>
              <a:t>                  </a:t>
            </a:r>
            <a:r>
              <a:rPr lang="ar-EG" sz="2800" dirty="0" smtClean="0">
                <a:latin typeface="Alexandria" charset="0"/>
                <a:cs typeface="Alexandria" charset="0"/>
              </a:rPr>
              <a:t>  </a:t>
            </a:r>
            <a:r>
              <a:rPr lang="ar-EG" sz="2800" dirty="0">
                <a:latin typeface="Alexandria" charset="0"/>
                <a:cs typeface="Alexandria" charset="0"/>
              </a:rPr>
              <a:t>= (4000 / 10000) * 100 = 40 عنصر</a:t>
            </a:r>
          </a:p>
          <a:p>
            <a:pPr algn="r" rtl="1"/>
            <a:endParaRPr lang="ar-EG" sz="2800" dirty="0">
              <a:latin typeface="Alexandria" charset="0"/>
              <a:cs typeface="Alexandria" charset="0"/>
            </a:endParaRPr>
          </a:p>
          <a:p>
            <a:pPr algn="r" rtl="1"/>
            <a:r>
              <a:rPr lang="ar-EG" sz="2800" dirty="0">
                <a:latin typeface="Alexandria" charset="0"/>
                <a:cs typeface="Alexandria" charset="0"/>
              </a:rPr>
              <a:t> عدد العناصر من الطبقة الثانية = ( حجم الطبقة الثانية / حجم المجتمع) * حجم العينة المطلوب</a:t>
            </a:r>
          </a:p>
          <a:p>
            <a:pPr algn="r" rtl="1"/>
            <a:r>
              <a:rPr lang="ar-EG" sz="2800" dirty="0">
                <a:latin typeface="Alexandria" charset="0"/>
                <a:cs typeface="Alexandria" charset="0"/>
              </a:rPr>
              <a:t>                                   </a:t>
            </a:r>
            <a:r>
              <a:rPr lang="ar-EG" sz="2800" dirty="0" smtClean="0">
                <a:latin typeface="Alexandria" charset="0"/>
                <a:cs typeface="Alexandria" charset="0"/>
              </a:rPr>
              <a:t> </a:t>
            </a:r>
            <a:r>
              <a:rPr lang="ar-EG" sz="2800" dirty="0">
                <a:latin typeface="Alexandria" charset="0"/>
                <a:cs typeface="Alexandria" charset="0"/>
              </a:rPr>
              <a:t>= (3000 / 10000) * 100 = 30 عنصر </a:t>
            </a:r>
          </a:p>
          <a:p>
            <a:pPr algn="r" rtl="1"/>
            <a:endParaRPr lang="en-US" sz="2800" dirty="0">
              <a:latin typeface="Alexandria" charset="0"/>
              <a:cs typeface="Alexandria" charset="0"/>
            </a:endParaRPr>
          </a:p>
          <a:p>
            <a:pPr algn="r" rtl="1"/>
            <a:endParaRPr lang="en-US" sz="1600" dirty="0">
              <a:latin typeface="Alexandria" charset="0"/>
              <a:cs typeface="Alexandria" charset="0"/>
            </a:endParaRPr>
          </a:p>
          <a:p>
            <a:pPr algn="r" rtl="1"/>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02178827-6149-A57E-E3A3-938500893B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34EF796B-E78C-8BDF-B530-F12CB03C0C3D}"/>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2" name="TextBox 1"/>
          <p:cNvSpPr txBox="1"/>
          <p:nvPr/>
        </p:nvSpPr>
        <p:spPr>
          <a:xfrm>
            <a:off x="2649640" y="976575"/>
            <a:ext cx="5663375" cy="584775"/>
          </a:xfrm>
          <a:prstGeom prst="rect">
            <a:avLst/>
          </a:prstGeom>
          <a:noFill/>
        </p:spPr>
        <p:txBody>
          <a:bodyPr wrap="square" rtlCol="0">
            <a:spAutoFit/>
          </a:bodyPr>
          <a:lstStyle/>
          <a:p>
            <a:pPr algn="ctr" rtl="1"/>
            <a:r>
              <a:rPr lang="ar-EG" sz="3200" b="1" dirty="0">
                <a:latin typeface="Alexandria" charset="0"/>
                <a:cs typeface="Alexandria" charset="0"/>
              </a:rPr>
              <a:t>ثانيا: العينة العشوائية الطبقية المتناسبة </a:t>
            </a:r>
            <a:endParaRPr lang="ar-EG" sz="3200" b="1" dirty="0">
              <a:latin typeface="Alexandria" charset="0"/>
              <a:cs typeface="Alexandria" charset="0"/>
            </a:endParaRPr>
          </a:p>
        </p:txBody>
      </p:sp>
    </p:spTree>
    <p:extLst>
      <p:ext uri="{BB962C8B-B14F-4D97-AF65-F5344CB8AC3E}">
        <p14:creationId xmlns:p14="http://schemas.microsoft.com/office/powerpoint/2010/main" val="2840658798"/>
      </p:ext>
    </p:extLst>
  </p:cSld>
  <p:clrMapOvr>
    <a:masterClrMapping/>
  </p:clrMapOvr>
  <mc:AlternateContent xmlns:mc="http://schemas.openxmlformats.org/markup-compatibility/2006" xmlns:p14="http://schemas.microsoft.com/office/powerpoint/2010/main">
    <mc:Choice Requires="p14">
      <p:transition p14:dur="10" advTm="159575"/>
    </mc:Choice>
    <mc:Fallback xmlns="">
      <p:transition advTm="159575"/>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8BD85798-4C22-05A7-D368-AC5AC3671632}"/>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EF47752D-3D15-D823-20BB-809132E21FF7}"/>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 xmlns:a16="http://schemas.microsoft.com/office/drawing/2014/main" id="{6932A1B0-F85F-56AF-DCF0-238F1ECAD571}"/>
              </a:ext>
            </a:extLst>
          </p:cNvPr>
          <p:cNvSpPr txBox="1"/>
          <p:nvPr/>
        </p:nvSpPr>
        <p:spPr>
          <a:xfrm>
            <a:off x="797324" y="1787766"/>
            <a:ext cx="10198632" cy="5139869"/>
          </a:xfrm>
          <a:prstGeom prst="rect">
            <a:avLst/>
          </a:prstGeom>
          <a:noFill/>
        </p:spPr>
        <p:txBody>
          <a:bodyPr wrap="square" rtlCol="0">
            <a:spAutoFit/>
          </a:bodyPr>
          <a:lstStyle/>
          <a:p>
            <a:pPr algn="r" rtl="1"/>
            <a:r>
              <a:rPr lang="ar-EG" sz="2800" dirty="0" smtClean="0">
                <a:latin typeface="Alexandria" charset="0"/>
                <a:cs typeface="Alexandria" charset="0"/>
              </a:rPr>
              <a:t>عدد </a:t>
            </a:r>
            <a:r>
              <a:rPr lang="ar-EG" sz="2800" dirty="0">
                <a:latin typeface="Alexandria" charset="0"/>
                <a:cs typeface="Alexandria" charset="0"/>
              </a:rPr>
              <a:t>العناصر من الطبقة الثالثة = ( حجم الطبقة الثالثة / حجم المجتمع) * حجم العينة المطلوب</a:t>
            </a:r>
          </a:p>
          <a:p>
            <a:pPr algn="r" rtl="1"/>
            <a:r>
              <a:rPr lang="ar-EG" sz="2800" dirty="0">
                <a:latin typeface="Alexandria" charset="0"/>
                <a:cs typeface="Alexandria" charset="0"/>
              </a:rPr>
              <a:t>                                 </a:t>
            </a:r>
            <a:r>
              <a:rPr lang="ar-EG" sz="2800" dirty="0" smtClean="0">
                <a:latin typeface="Alexandria" charset="0"/>
                <a:cs typeface="Alexandria" charset="0"/>
              </a:rPr>
              <a:t> </a:t>
            </a:r>
            <a:r>
              <a:rPr lang="ar-EG" sz="2800" dirty="0">
                <a:latin typeface="Alexandria" charset="0"/>
                <a:cs typeface="Alexandria" charset="0"/>
              </a:rPr>
              <a:t>= (2000 / 10000) * 100 = 20 عنصر</a:t>
            </a:r>
          </a:p>
          <a:p>
            <a:pPr algn="r" rtl="1"/>
            <a:r>
              <a:rPr lang="ar-EG" sz="2800" dirty="0" smtClean="0">
                <a:latin typeface="Alexandria" charset="0"/>
                <a:cs typeface="Alexandria" charset="0"/>
              </a:rPr>
              <a:t>عدد </a:t>
            </a:r>
            <a:r>
              <a:rPr lang="ar-EG" sz="2800" dirty="0">
                <a:latin typeface="Alexandria" charset="0"/>
                <a:cs typeface="Alexandria" charset="0"/>
              </a:rPr>
              <a:t>العناصر من الطبقة الرابعة = ( حجم الطبقة الرابعة/ حجم المجتمع) * حجم العينة المطلوب</a:t>
            </a:r>
          </a:p>
          <a:p>
            <a:pPr algn="r" rtl="1"/>
            <a:r>
              <a:rPr lang="ar-EG" sz="2800" dirty="0">
                <a:latin typeface="Alexandria" charset="0"/>
                <a:cs typeface="Alexandria" charset="0"/>
              </a:rPr>
              <a:t>                                  </a:t>
            </a:r>
            <a:r>
              <a:rPr lang="ar-EG" sz="2800" dirty="0" smtClean="0">
                <a:latin typeface="Alexandria" charset="0"/>
                <a:cs typeface="Alexandria" charset="0"/>
              </a:rPr>
              <a:t>  </a:t>
            </a:r>
            <a:r>
              <a:rPr lang="ar-EG" sz="2800" dirty="0">
                <a:latin typeface="Alexandria" charset="0"/>
                <a:cs typeface="Alexandria" charset="0"/>
              </a:rPr>
              <a:t>= (1000 / 10000) * 100 = 10 عنصر</a:t>
            </a:r>
          </a:p>
          <a:p>
            <a:pPr algn="ctr" rtl="1"/>
            <a:r>
              <a:rPr lang="ar-EG" sz="2800" b="1" dirty="0">
                <a:solidFill>
                  <a:schemeClr val="accent1"/>
                </a:solidFill>
                <a:latin typeface="Alexandria" charset="0"/>
                <a:cs typeface="Alexandria" charset="0"/>
              </a:rPr>
              <a:t>إجمالي عدد العينة = ( عينة الطبقة الأولى + عينة الطبقة الثانية + عينة الطبقة الثالثة + عينة الطبقة </a:t>
            </a:r>
            <a:r>
              <a:rPr lang="ar-EG" sz="2800" b="1" dirty="0" smtClean="0">
                <a:solidFill>
                  <a:schemeClr val="accent1"/>
                </a:solidFill>
                <a:latin typeface="Alexandria" charset="0"/>
                <a:cs typeface="Alexandria" charset="0"/>
              </a:rPr>
              <a:t>الرابعة)</a:t>
            </a:r>
          </a:p>
          <a:p>
            <a:pPr algn="ctr" rtl="1"/>
            <a:r>
              <a:rPr lang="ar-EG" sz="2800" b="1" dirty="0" smtClean="0">
                <a:solidFill>
                  <a:schemeClr val="accent1"/>
                </a:solidFill>
                <a:latin typeface="Alexandria" charset="0"/>
                <a:cs typeface="Alexandria" charset="0"/>
              </a:rPr>
              <a:t>                = ( 40 + 30 + 20 + 10)= 100 عنصر </a:t>
            </a:r>
          </a:p>
          <a:p>
            <a:pPr algn="r" rtl="1"/>
            <a:endParaRPr lang="en-US" sz="28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02178827-6149-A57E-E3A3-938500893B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34EF796B-E78C-8BDF-B530-F12CB03C0C3D}"/>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907187199"/>
      </p:ext>
    </p:extLst>
  </p:cSld>
  <p:clrMapOvr>
    <a:masterClrMapping/>
  </p:clrMapOvr>
  <mc:AlternateContent xmlns:mc="http://schemas.openxmlformats.org/markup-compatibility/2006" xmlns:p14="http://schemas.microsoft.com/office/powerpoint/2010/main">
    <mc:Choice Requires="p14">
      <p:transition p14:dur="10" advTm="159575"/>
    </mc:Choice>
    <mc:Fallback xmlns="">
      <p:transition advTm="159575"/>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D8B1DFF9-336F-EC04-C364-CD16ECE02C00}"/>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0A837D47-BCC8-9133-4E69-420981E9BA14}"/>
              </a:ext>
            </a:extLst>
          </p:cNvPr>
          <p:cNvSpPr/>
          <p:nvPr/>
        </p:nvSpPr>
        <p:spPr>
          <a:xfrm>
            <a:off x="490280" y="1685495"/>
            <a:ext cx="10812720" cy="44646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 xmlns:a16="http://schemas.microsoft.com/office/drawing/2014/main" id="{525CB4BE-001C-4A62-6402-652CC4732B5C}"/>
              </a:ext>
            </a:extLst>
          </p:cNvPr>
          <p:cNvSpPr txBox="1"/>
          <p:nvPr/>
        </p:nvSpPr>
        <p:spPr>
          <a:xfrm>
            <a:off x="625151" y="1753799"/>
            <a:ext cx="10677849" cy="6863417"/>
          </a:xfrm>
          <a:prstGeom prst="rect">
            <a:avLst/>
          </a:prstGeom>
          <a:noFill/>
        </p:spPr>
        <p:txBody>
          <a:bodyPr wrap="square" rtlCol="0">
            <a:spAutoFit/>
          </a:bodyPr>
          <a:lstStyle/>
          <a:p>
            <a:pPr marL="457200" indent="-457200" algn="just" rtl="1">
              <a:buFont typeface="Courier New" pitchFamily="49" charset="0"/>
              <a:buChar char="o"/>
            </a:pPr>
            <a:r>
              <a:rPr lang="ar-EG" sz="3200" dirty="0" smtClean="0">
                <a:latin typeface="Alexandria" charset="0"/>
                <a:cs typeface="Alexandria" charset="0"/>
              </a:rPr>
              <a:t>وحدات </a:t>
            </a:r>
            <a:r>
              <a:rPr lang="ar-EG" sz="3200" dirty="0">
                <a:latin typeface="Alexandria" charset="0"/>
                <a:cs typeface="Alexandria" charset="0"/>
              </a:rPr>
              <a:t>بعض المجتمعات تكون على شكل تجمعات وغالبا ما تكون متشابهة إلى حد كبير بالنسبة للخاصية التي نقوم بدراستها مثل المدن والشوارع والكليات ، ولذلك تسمى عناقيد .</a:t>
            </a:r>
          </a:p>
          <a:p>
            <a:pPr marL="457200" indent="-457200" algn="just" rtl="1">
              <a:buFont typeface="Courier New" pitchFamily="49" charset="0"/>
              <a:buChar char="o"/>
            </a:pPr>
            <a:r>
              <a:rPr lang="ar-EG" sz="3200" dirty="0" smtClean="0">
                <a:latin typeface="Alexandria" charset="0"/>
                <a:cs typeface="Alexandria" charset="0"/>
              </a:rPr>
              <a:t>يحوي </a:t>
            </a:r>
            <a:r>
              <a:rPr lang="ar-EG" sz="3200" dirty="0">
                <a:latin typeface="Alexandria" charset="0"/>
                <a:cs typeface="Alexandria" charset="0"/>
              </a:rPr>
              <a:t>كل عنقود على عدد من عناصر المجتمع الاصلية والتي غالبا ما تكون متجانسة.</a:t>
            </a:r>
          </a:p>
          <a:p>
            <a:pPr marL="457200" indent="-457200" algn="just" rtl="1">
              <a:buFont typeface="Courier New" pitchFamily="49" charset="0"/>
              <a:buChar char="o"/>
            </a:pPr>
            <a:r>
              <a:rPr lang="ar-EG" sz="3200" dirty="0">
                <a:latin typeface="Alexandria" charset="0"/>
                <a:cs typeface="Alexandria" charset="0"/>
              </a:rPr>
              <a:t> </a:t>
            </a:r>
            <a:r>
              <a:rPr lang="ar-EG" sz="3200" dirty="0" smtClean="0">
                <a:latin typeface="Alexandria" charset="0"/>
                <a:cs typeface="Alexandria" charset="0"/>
              </a:rPr>
              <a:t>تتميز </a:t>
            </a:r>
            <a:r>
              <a:rPr lang="ar-EG" sz="3200" dirty="0">
                <a:latin typeface="Alexandria" charset="0"/>
                <a:cs typeface="Alexandria" charset="0"/>
              </a:rPr>
              <a:t>مجموعات الدراسة المختلفة في العينة العنقودية بعدم التجانس بين عناصر كل مجموعة ، حيث يوجد اختلافات بين العناصر المشكلة للمجموعة الواحدة ( العنقود نفسه) ، مع وجود تجانس بين المجموعات الجزئية ( العناقيد ككل) </a:t>
            </a:r>
          </a:p>
          <a:p>
            <a:pPr algn="r" rtl="1"/>
            <a:r>
              <a:rPr lang="en-US" sz="3200" dirty="0">
                <a:solidFill>
                  <a:srgbClr val="2D3956"/>
                </a:solidFill>
                <a:latin typeface="Alexandria" charset="0"/>
                <a:cs typeface="Alexandria" charset="0"/>
              </a:rPr>
              <a:t>	</a:t>
            </a: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C7A2B335-5713-86D0-B55D-0B10943AD3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D686DAB4-DB80-4067-5D15-0879AC12E347}"/>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2" name="مربع نص 1">
            <a:extLst>
              <a:ext uri="{FF2B5EF4-FFF2-40B4-BE49-F238E27FC236}">
                <a16:creationId xmlns="" xmlns:a16="http://schemas.microsoft.com/office/drawing/2014/main" id="{37618552-7D78-37DD-8463-1757ABC5870D}"/>
              </a:ext>
            </a:extLst>
          </p:cNvPr>
          <p:cNvSpPr txBox="1"/>
          <p:nvPr/>
        </p:nvSpPr>
        <p:spPr>
          <a:xfrm>
            <a:off x="2192594" y="993459"/>
            <a:ext cx="6518787" cy="584775"/>
          </a:xfrm>
          <a:prstGeom prst="rect">
            <a:avLst/>
          </a:prstGeom>
          <a:noFill/>
        </p:spPr>
        <p:txBody>
          <a:bodyPr wrap="square" rtlCol="1">
            <a:spAutoFit/>
          </a:bodyPr>
          <a:lstStyle/>
          <a:p>
            <a:pPr algn="ctr" rtl="1"/>
            <a:r>
              <a:rPr lang="ar-EG" sz="3200" b="1" dirty="0">
                <a:latin typeface="Alexandria" charset="0"/>
                <a:cs typeface="Alexandria" charset="0"/>
              </a:rPr>
              <a:t>ثانيا: العينة العنقودية</a:t>
            </a:r>
            <a:endParaRPr lang="ar-EG" sz="3200" b="1" dirty="0">
              <a:latin typeface="Alexandria" charset="0"/>
              <a:cs typeface="Alexandria" charset="0"/>
            </a:endParaRPr>
          </a:p>
        </p:txBody>
      </p:sp>
    </p:spTree>
    <p:extLst>
      <p:ext uri="{BB962C8B-B14F-4D97-AF65-F5344CB8AC3E}">
        <p14:creationId xmlns:p14="http://schemas.microsoft.com/office/powerpoint/2010/main" val="436582577"/>
      </p:ext>
    </p:extLst>
  </p:cSld>
  <p:clrMapOvr>
    <a:masterClrMapping/>
  </p:clrMapOvr>
  <mc:AlternateContent xmlns:mc="http://schemas.openxmlformats.org/markup-compatibility/2006" xmlns:p14="http://schemas.microsoft.com/office/powerpoint/2010/main">
    <mc:Choice Requires="p14">
      <p:transition p14:dur="10" advTm="115066"/>
    </mc:Choice>
    <mc:Fallback xmlns="">
      <p:transition advTm="115066"/>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D8B1DFF9-336F-EC04-C364-CD16ECE02C00}"/>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0A837D47-BCC8-9133-4E69-420981E9BA14}"/>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 xmlns:a16="http://schemas.microsoft.com/office/drawing/2014/main" id="{525CB4BE-001C-4A62-6402-652CC4732B5C}"/>
              </a:ext>
            </a:extLst>
          </p:cNvPr>
          <p:cNvSpPr txBox="1"/>
          <p:nvPr/>
        </p:nvSpPr>
        <p:spPr>
          <a:xfrm>
            <a:off x="797324" y="1878466"/>
            <a:ext cx="10198632" cy="4893647"/>
          </a:xfrm>
          <a:prstGeom prst="rect">
            <a:avLst/>
          </a:prstGeom>
          <a:noFill/>
        </p:spPr>
        <p:txBody>
          <a:bodyPr wrap="square" rtlCol="0">
            <a:spAutoFit/>
          </a:bodyPr>
          <a:lstStyle/>
          <a:p>
            <a:pPr algn="just" rtl="1"/>
            <a:r>
              <a:rPr lang="ar-EG" sz="3200" b="1" u="sng" dirty="0">
                <a:latin typeface="Alexandria" charset="0"/>
                <a:cs typeface="Alexandria" charset="0"/>
              </a:rPr>
              <a:t>مثال: </a:t>
            </a:r>
            <a:endParaRPr lang="ar-SA" sz="3200" b="1" u="sng" dirty="0" smtClean="0">
              <a:latin typeface="Alexandria" charset="0"/>
              <a:cs typeface="Alexandria" charset="0"/>
            </a:endParaRPr>
          </a:p>
          <a:p>
            <a:pPr algn="just" rtl="1"/>
            <a:r>
              <a:rPr lang="ar-EG" sz="3200" dirty="0" smtClean="0">
                <a:latin typeface="Alexandria" charset="0"/>
                <a:cs typeface="Alexandria" charset="0"/>
              </a:rPr>
              <a:t>دراسة </a:t>
            </a:r>
            <a:r>
              <a:rPr lang="ar-EG" sz="3200" dirty="0">
                <a:latin typeface="Alexandria" charset="0"/>
                <a:cs typeface="Alexandria" charset="0"/>
              </a:rPr>
              <a:t>مديريات التربية في دولة ما  وكانت تتكون من عدد معين من المديريات ، فإن هذه المديريات تشكل عناقيد  وكل مديرية فيها تمثل عنقود.  </a:t>
            </a:r>
          </a:p>
          <a:p>
            <a:pPr algn="just" rtl="1"/>
            <a:r>
              <a:rPr lang="ar-EG" sz="3200" dirty="0">
                <a:latin typeface="Alexandria" charset="0"/>
                <a:cs typeface="Alexandria" charset="0"/>
              </a:rPr>
              <a:t>يلاحظ أن هذه العناقيد متجانسة فيما بينها فكلها مديريات تربية ، ولكن لو دخلنا داخل العنقود نفسه فإننا لا نجد التجانس فكل عنقود يحوي مدير التعليم ، ومشرفين ، ومدارس ، ومدرسين ، وعمال، ومباني، وغيرها </a:t>
            </a:r>
            <a:r>
              <a:rPr lang="ar-EG" sz="3200" dirty="0" smtClean="0">
                <a:latin typeface="Alexandria" charset="0"/>
                <a:cs typeface="Alexandria" charset="0"/>
              </a:rPr>
              <a:t>.</a:t>
            </a:r>
            <a:endParaRPr lang="ar-EG" sz="3200" dirty="0">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C7A2B335-5713-86D0-B55D-0B10943AD3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D686DAB4-DB80-4067-5D15-0879AC12E347}"/>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4281055981"/>
      </p:ext>
    </p:extLst>
  </p:cSld>
  <p:clrMapOvr>
    <a:masterClrMapping/>
  </p:clrMapOvr>
  <mc:AlternateContent xmlns:mc="http://schemas.openxmlformats.org/markup-compatibility/2006" xmlns:p14="http://schemas.microsoft.com/office/powerpoint/2010/main">
    <mc:Choice Requires="p14">
      <p:transition p14:dur="10" advTm="39211"/>
    </mc:Choice>
    <mc:Fallback xmlns="">
      <p:transition advTm="39211"/>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020FA87A-1D5F-2F93-91CA-06E430251D52}"/>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34520424-C8FA-BD17-D9D3-2E33AA0D42C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 xmlns:a16="http://schemas.microsoft.com/office/drawing/2014/main" id="{A39080F1-4309-C65B-BE9C-7FAC2F5FCAB5}"/>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 xmlns:a16="http://schemas.microsoft.com/office/drawing/2014/main" id="{61DD65E7-EA52-648E-5275-01CDA6C6642B}"/>
              </a:ext>
            </a:extLst>
          </p:cNvPr>
          <p:cNvSpPr txBox="1"/>
          <p:nvPr/>
        </p:nvSpPr>
        <p:spPr>
          <a:xfrm>
            <a:off x="797324" y="1888600"/>
            <a:ext cx="10198632" cy="4832092"/>
          </a:xfrm>
          <a:prstGeom prst="rect">
            <a:avLst/>
          </a:prstGeom>
          <a:noFill/>
        </p:spPr>
        <p:txBody>
          <a:bodyPr wrap="square" rtlCol="0">
            <a:spAutoFit/>
          </a:bodyPr>
          <a:lstStyle/>
          <a:p>
            <a:pPr algn="ctr"/>
            <a:r>
              <a:rPr lang="ar-EG" sz="3600" b="1" dirty="0">
                <a:latin typeface="Alexandria"/>
              </a:rPr>
              <a:t>تنقسم العينة العنقودية </a:t>
            </a:r>
          </a:p>
          <a:p>
            <a:pPr marL="285750" indent="-285750" algn="r" rtl="1">
              <a:buFont typeface="Wingdings" panose="05000000000000000000" pitchFamily="2" charset="2"/>
              <a:buChar char="q"/>
            </a:pPr>
            <a:r>
              <a:rPr lang="ar-EG" sz="3200" b="1" dirty="0">
                <a:latin typeface="Alexandria"/>
              </a:rPr>
              <a:t>مرحلة واحدة : </a:t>
            </a:r>
            <a:r>
              <a:rPr lang="ar-EG" sz="3200" dirty="0">
                <a:latin typeface="Alexandria"/>
              </a:rPr>
              <a:t>على سبيل المثال إذا أردنا دراسة الدخول السنوية في مدينة عمان ، فإنه يتم تقسيمها إلى أحياء وليكن ( 500حي) ، ويتم بعد ذلك سحب  50 حي عشوائيا منها كعناقيد يتم دراستها وهنا تكون عينة عنقودية بمرحلة واحدة </a:t>
            </a:r>
            <a:r>
              <a:rPr lang="ar-EG" sz="3200" dirty="0" smtClean="0">
                <a:latin typeface="Alexandria"/>
              </a:rPr>
              <a:t>.</a:t>
            </a:r>
            <a:endParaRPr lang="ar-EG" sz="3200" dirty="0">
              <a:latin typeface="Alexandria"/>
            </a:endParaRPr>
          </a:p>
          <a:p>
            <a:pPr marL="285750" indent="-285750" algn="r" rtl="1">
              <a:buFont typeface="Wingdings" panose="05000000000000000000" pitchFamily="2" charset="2"/>
              <a:buChar char="q"/>
            </a:pPr>
            <a:r>
              <a:rPr lang="ar-EG" sz="3200" b="1" dirty="0">
                <a:latin typeface="Alexandria"/>
              </a:rPr>
              <a:t>مرحلتين : </a:t>
            </a:r>
            <a:r>
              <a:rPr lang="ar-EG" sz="3200" dirty="0">
                <a:latin typeface="Alexandria"/>
              </a:rPr>
              <a:t>على سبيل المثال، إذا استكملنا السحب في المثال السابق وسحبنا مرة أخرى من مجموعة الحارات عشوائيا داخل كل حي من الأحياء الخمسين فتكون هنا عينة عنقودية بمرحلتين. </a:t>
            </a:r>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C409FB16-5EEF-2073-F0CE-A498C25ACF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17C5DB9F-CE11-CAD3-BA22-FD98754135E6}"/>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64606650"/>
      </p:ext>
    </p:extLst>
  </p:cSld>
  <p:clrMapOvr>
    <a:masterClrMapping/>
  </p:clrMapOvr>
  <mc:AlternateContent xmlns:mc="http://schemas.openxmlformats.org/markup-compatibility/2006" xmlns:p14="http://schemas.microsoft.com/office/powerpoint/2010/main">
    <mc:Choice Requires="p14">
      <p:transition p14:dur="10" advTm="121734"/>
    </mc:Choice>
    <mc:Fallback xmlns="">
      <p:transition advTm="121734"/>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020FA87A-1D5F-2F93-91CA-06E430251D52}"/>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34520424-C8FA-BD17-D9D3-2E33AA0D42C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 xmlns:a16="http://schemas.microsoft.com/office/drawing/2014/main" id="{A39080F1-4309-C65B-BE9C-7FAC2F5FCAB5}"/>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 xmlns:a16="http://schemas.microsoft.com/office/drawing/2014/main" id="{61DD65E7-EA52-648E-5275-01CDA6C6642B}"/>
              </a:ext>
            </a:extLst>
          </p:cNvPr>
          <p:cNvSpPr txBox="1"/>
          <p:nvPr/>
        </p:nvSpPr>
        <p:spPr>
          <a:xfrm>
            <a:off x="797324" y="1888600"/>
            <a:ext cx="10198632" cy="5878532"/>
          </a:xfrm>
          <a:prstGeom prst="rect">
            <a:avLst/>
          </a:prstGeom>
          <a:noFill/>
        </p:spPr>
        <p:txBody>
          <a:bodyPr wrap="square" rtlCol="0">
            <a:spAutoFit/>
          </a:bodyPr>
          <a:lstStyle/>
          <a:p>
            <a:pPr algn="r" rtl="1"/>
            <a:endParaRPr lang="ar-EG" sz="3200" dirty="0">
              <a:latin typeface="Alexandria"/>
            </a:endParaRPr>
          </a:p>
          <a:p>
            <a:pPr marL="285750" indent="-285750" algn="r" rtl="1">
              <a:buFont typeface="Wingdings" panose="05000000000000000000" pitchFamily="2" charset="2"/>
              <a:buChar char="q"/>
            </a:pPr>
            <a:r>
              <a:rPr lang="ar-EG" sz="3200" b="1" dirty="0">
                <a:latin typeface="Alexandria"/>
              </a:rPr>
              <a:t>متعددة المراحل : </a:t>
            </a:r>
            <a:r>
              <a:rPr lang="ar-EG" sz="3200" dirty="0">
                <a:latin typeface="Alexandria"/>
              </a:rPr>
              <a:t>في المثال السابق إذا تابعنا السحب وأخذنا عشوائيا من الشوارع من تلك الحارات فهنا يكون لدينا عينة عنقودية متعددة المراحل. </a:t>
            </a:r>
          </a:p>
          <a:p>
            <a:pPr algn="r" rtl="1"/>
            <a:endParaRPr lang="ar-EG" sz="3200" dirty="0">
              <a:latin typeface="Alexandria"/>
            </a:endParaRPr>
          </a:p>
          <a:p>
            <a:pPr marL="285750" indent="-285750" algn="r" rtl="1">
              <a:buFont typeface="Wingdings" panose="05000000000000000000" pitchFamily="2" charset="2"/>
              <a:buChar char="q"/>
            </a:pPr>
            <a:r>
              <a:rPr lang="ar-EG" sz="3200" b="1" dirty="0">
                <a:latin typeface="Alexandria"/>
              </a:rPr>
              <a:t>مساحية: </a:t>
            </a:r>
            <a:r>
              <a:rPr lang="ar-EG" sz="3200" dirty="0">
                <a:latin typeface="Alexandria"/>
              </a:rPr>
              <a:t>تختص بالأراضي ، فإذا كان لدينا مجموعة من الأراضي وأردنا إجراء دراسة على خصوبة التربة فيمكن أن نسحب منها عشوائيا عدد من القطع لتمثل المعاينة العنقودية المساحية.  </a:t>
            </a:r>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C409FB16-5EEF-2073-F0CE-A498C25ACF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17C5DB9F-CE11-CAD3-BA22-FD98754135E6}"/>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704245793"/>
      </p:ext>
    </p:extLst>
  </p:cSld>
  <p:clrMapOvr>
    <a:masterClrMapping/>
  </p:clrMapOvr>
  <mc:AlternateContent xmlns:mc="http://schemas.openxmlformats.org/markup-compatibility/2006" xmlns:p14="http://schemas.microsoft.com/office/powerpoint/2010/main">
    <mc:Choice Requires="p14">
      <p:transition p14:dur="10" advTm="121734"/>
    </mc:Choice>
    <mc:Fallback xmlns="">
      <p:transition advTm="121734"/>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020FA87A-1D5F-2F93-91CA-06E430251D52}"/>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34520424-C8FA-BD17-D9D3-2E33AA0D42C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 xmlns:a16="http://schemas.microsoft.com/office/drawing/2014/main" id="{A39080F1-4309-C65B-BE9C-7FAC2F5FCAB5}"/>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 xmlns:a16="http://schemas.microsoft.com/office/drawing/2014/main" id="{61DD65E7-EA52-648E-5275-01CDA6C6642B}"/>
              </a:ext>
            </a:extLst>
          </p:cNvPr>
          <p:cNvSpPr txBox="1"/>
          <p:nvPr/>
        </p:nvSpPr>
        <p:spPr>
          <a:xfrm>
            <a:off x="797324" y="1888600"/>
            <a:ext cx="10198632" cy="5940088"/>
          </a:xfrm>
          <a:prstGeom prst="rect">
            <a:avLst/>
          </a:prstGeom>
          <a:noFill/>
        </p:spPr>
        <p:txBody>
          <a:bodyPr wrap="square" rtlCol="0">
            <a:spAutoFit/>
          </a:bodyPr>
          <a:lstStyle/>
          <a:p>
            <a:pPr algn="ctr" rtl="1"/>
            <a:r>
              <a:rPr lang="ar-EG" sz="3600" b="1" dirty="0">
                <a:latin typeface="Alexandria" charset="0"/>
                <a:cs typeface="Alexandria" charset="0"/>
              </a:rPr>
              <a:t>ثالثا: العينة المنتظمة</a:t>
            </a:r>
          </a:p>
          <a:p>
            <a:pPr marL="285750" indent="-285750" algn="r" rtl="1">
              <a:buFont typeface="Wingdings" panose="05000000000000000000" pitchFamily="2" charset="2"/>
              <a:buChar char="ü"/>
            </a:pPr>
            <a:r>
              <a:rPr lang="ar-EG" sz="3200" dirty="0" smtClean="0">
                <a:latin typeface="Alexandria" charset="0"/>
                <a:cs typeface="Alexandria" charset="0"/>
              </a:rPr>
              <a:t>تقوم </a:t>
            </a:r>
            <a:r>
              <a:rPr lang="ar-EG" sz="3200" dirty="0">
                <a:latin typeface="Alexandria" charset="0"/>
                <a:cs typeface="Alexandria" charset="0"/>
              </a:rPr>
              <a:t>على أساس تحديد فرق بين مفردات المجتمع ( مسافة الانتظام) عن طريق قسمة عدد أفراد المجتمع على عدد أفراد العينة المطلوبة. </a:t>
            </a:r>
          </a:p>
          <a:p>
            <a:pPr marL="285750" indent="-285750" algn="r" rtl="1">
              <a:buFont typeface="Wingdings" panose="05000000000000000000" pitchFamily="2" charset="2"/>
              <a:buChar char="ü"/>
            </a:pPr>
            <a:r>
              <a:rPr lang="ar-EG" sz="3200" dirty="0">
                <a:latin typeface="Alexandria" charset="0"/>
                <a:cs typeface="Alexandria" charset="0"/>
              </a:rPr>
              <a:t>إذا كان عدد أفراد المجتمع 400 وعدد أفراد العينة المطلوبة 40 ، فإن مسافة الانتظام تساوي 400/40 = 10 . بعد ذلك نقوم باختيار المفردة الأولى من العينة بصورة عشوائية للأرقام من 1 – 10 </a:t>
            </a:r>
            <a:r>
              <a:rPr lang="ar-EG" sz="3200" dirty="0" smtClean="0">
                <a:latin typeface="Alexandria" charset="0"/>
                <a:cs typeface="Alexandria" charset="0"/>
              </a:rPr>
              <a:t>.</a:t>
            </a:r>
            <a:endParaRPr lang="ar-EG" sz="3200" dirty="0">
              <a:latin typeface="Alexandria" charset="0"/>
              <a:cs typeface="Alexandria" charset="0"/>
            </a:endParaRPr>
          </a:p>
          <a:p>
            <a:pPr marL="285750" indent="-285750" algn="r" rtl="1">
              <a:buFont typeface="Wingdings" panose="05000000000000000000" pitchFamily="2" charset="2"/>
              <a:buChar char="ü"/>
            </a:pPr>
            <a:r>
              <a:rPr lang="ar-EG" sz="3200" dirty="0">
                <a:latin typeface="Alexandria" charset="0"/>
                <a:cs typeface="Alexandria" charset="0"/>
              </a:rPr>
              <a:t>إذا افترض انه تم سحب المفردة رقم 7 ، فتكون أرقام العينة المختارة هي 7 ، 17 ، 37 ، 47 ، ..........وحتى رقم 397</a:t>
            </a: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C409FB16-5EEF-2073-F0CE-A498C25ACF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 xmlns:a16="http://schemas.microsoft.com/office/drawing/2014/main" id="{17C5DB9F-CE11-CAD3-BA22-FD98754135E6}"/>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116299203"/>
      </p:ext>
    </p:extLst>
  </p:cSld>
  <p:clrMapOvr>
    <a:masterClrMapping/>
  </p:clrMapOvr>
  <mc:AlternateContent xmlns:mc="http://schemas.openxmlformats.org/markup-compatibility/2006" xmlns:p14="http://schemas.microsoft.com/office/powerpoint/2010/main">
    <mc:Choice Requires="p14">
      <p:transition p14:dur="10" advTm="71994"/>
    </mc:Choice>
    <mc:Fallback xmlns="">
      <p:transition advTm="71994"/>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607F0E86-2DD3-11F0-BDB5-FB19E27AFC4A}"/>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0F8D62-14F2-4A45-4274-492B9A7A5438}"/>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 xmlns:a16="http://schemas.microsoft.com/office/drawing/2014/main" id="{DD392FCD-8131-46D4-25D9-7D6686C915D2}"/>
              </a:ext>
            </a:extLst>
          </p:cNvPr>
          <p:cNvSpPr txBox="1"/>
          <p:nvPr/>
        </p:nvSpPr>
        <p:spPr>
          <a:xfrm>
            <a:off x="490280" y="1818500"/>
            <a:ext cx="10541000" cy="4893647"/>
          </a:xfrm>
          <a:prstGeom prst="rect">
            <a:avLst/>
          </a:prstGeom>
          <a:noFill/>
        </p:spPr>
        <p:txBody>
          <a:bodyPr wrap="square" rtlCol="0">
            <a:spAutoFit/>
          </a:bodyPr>
          <a:lstStyle/>
          <a:p>
            <a:pPr algn="ctr" rtl="1"/>
            <a:r>
              <a:rPr lang="ar-EG" sz="3600" b="1" dirty="0">
                <a:latin typeface="Alexandria" charset="0"/>
                <a:cs typeface="Alexandria" charset="0"/>
              </a:rPr>
              <a:t>رابعا: العينة المضاعفة</a:t>
            </a:r>
          </a:p>
          <a:p>
            <a:pPr marL="285750" indent="-285750" algn="just" rtl="1">
              <a:buFont typeface="Wingdings" panose="05000000000000000000" pitchFamily="2" charset="2"/>
              <a:buChar char="ü"/>
            </a:pPr>
            <a:r>
              <a:rPr lang="ar-EG" sz="3200" dirty="0" smtClean="0">
                <a:latin typeface="Alexandria" charset="0"/>
                <a:cs typeface="Alexandria" charset="0"/>
              </a:rPr>
              <a:t>يلجأ </a:t>
            </a:r>
            <a:r>
              <a:rPr lang="ar-EG" sz="3200" dirty="0">
                <a:latin typeface="Alexandria" charset="0"/>
                <a:cs typeface="Alexandria" charset="0"/>
              </a:rPr>
              <a:t>الباحث للعينة المضاعفة عندما تصبح الحاجة ماسة إلى الحصول على معلومات أكثر تفصيلا عن مجموعة ما جمعت عنها معلومات سابقة ، ثم نحتاج إلى جمع بعض المعلومات عنها مرة أخرى. </a:t>
            </a:r>
          </a:p>
          <a:p>
            <a:pPr algn="just" rtl="1"/>
            <a:endParaRPr lang="ar-EG" sz="3200" dirty="0">
              <a:latin typeface="Alexandria" charset="0"/>
              <a:cs typeface="Alexandria" charset="0"/>
            </a:endParaRPr>
          </a:p>
          <a:p>
            <a:pPr marL="285750" indent="-285750" algn="just" rtl="1">
              <a:buFont typeface="Wingdings" panose="05000000000000000000" pitchFamily="2" charset="2"/>
              <a:buChar char="ü"/>
            </a:pPr>
            <a:r>
              <a:rPr lang="ar-EG" sz="3200" dirty="0">
                <a:latin typeface="Alexandria" charset="0"/>
                <a:cs typeface="Alexandria" charset="0"/>
              </a:rPr>
              <a:t>يمكن العودة إلى المستجوبين مرة أخرى  وطرح بعض الأسئلة عليهم للوصول إلى معلومات أكثر فائدة. </a:t>
            </a:r>
          </a:p>
          <a:p>
            <a:pPr algn="r" rtl="1"/>
            <a:endParaRPr lang="ar-EG" sz="3600" b="1" dirty="0">
              <a:latin typeface="Alexandria" charset="0"/>
              <a:cs typeface="Alexandria" charset="0"/>
            </a:endParaRPr>
          </a:p>
          <a:p>
            <a:pPr algn="r" rtl="1"/>
            <a:endParaRPr lang="en-US" sz="32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0E085797-0059-F033-D1A2-54A5777A4F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 xmlns:a16="http://schemas.microsoft.com/office/drawing/2014/main" id="{BED5FC87-4A12-57C3-00DD-457890C46C9C}"/>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600965928"/>
      </p:ext>
    </p:extLst>
  </p:cSld>
  <p:clrMapOvr>
    <a:masterClrMapping/>
  </p:clrMapOvr>
  <mc:AlternateContent xmlns:mc="http://schemas.openxmlformats.org/markup-compatibility/2006" xmlns:p14="http://schemas.microsoft.com/office/powerpoint/2010/main">
    <mc:Choice Requires="p14">
      <p:transition p14:dur="10" advTm="134510"/>
    </mc:Choice>
    <mc:Fallback xmlns="">
      <p:transition advTm="134510"/>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607F0E86-2DD3-11F0-BDB5-FB19E27AFC4A}"/>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0F8D62-14F2-4A45-4274-492B9A7A5438}"/>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 xmlns:a16="http://schemas.microsoft.com/office/drawing/2014/main" id="{DD392FCD-8131-46D4-25D9-7D6686C915D2}"/>
              </a:ext>
            </a:extLst>
          </p:cNvPr>
          <p:cNvSpPr txBox="1"/>
          <p:nvPr/>
        </p:nvSpPr>
        <p:spPr>
          <a:xfrm>
            <a:off x="490280" y="1818500"/>
            <a:ext cx="10541000" cy="4770537"/>
          </a:xfrm>
          <a:prstGeom prst="rect">
            <a:avLst/>
          </a:prstGeom>
          <a:noFill/>
        </p:spPr>
        <p:txBody>
          <a:bodyPr wrap="square" rtlCol="0">
            <a:spAutoFit/>
          </a:bodyPr>
          <a:lstStyle/>
          <a:p>
            <a:pPr marL="285750" indent="-285750" algn="r" rtl="1">
              <a:buFont typeface="Wingdings" panose="05000000000000000000" pitchFamily="2" charset="2"/>
              <a:buChar char="ü"/>
            </a:pPr>
            <a:r>
              <a:rPr lang="ar-EG" sz="3200" dirty="0" smtClean="0">
                <a:latin typeface="Alexandria" charset="0"/>
                <a:cs typeface="Alexandria" charset="0"/>
              </a:rPr>
              <a:t>هي </a:t>
            </a:r>
            <a:r>
              <a:rPr lang="ar-EG" sz="3200" dirty="0">
                <a:latin typeface="Alexandria" charset="0"/>
                <a:cs typeface="Alexandria" charset="0"/>
              </a:rPr>
              <a:t>العينات التي يتم اختيارها بشكل غير عشوائي ولا يوجد لها أسس احتمالية مختلفة، ولكنها تتم وفقاً لتقديرات وأسس ومعايير معينه يضعها الباحث، وفيها يتدخل الباحث في اختيار أفراد العينة وتقدير من يريده أو من لا يريده من أفراد المجتمع الأصلي، مما يجعل هناك احتمالية تحيز الباحث عند اختيار العينة. </a:t>
            </a:r>
          </a:p>
          <a:p>
            <a:pPr marL="285750" indent="-285750" algn="r" rtl="1">
              <a:buFont typeface="Wingdings" panose="05000000000000000000" pitchFamily="2" charset="2"/>
              <a:buChar char="ü"/>
            </a:pPr>
            <a:r>
              <a:rPr lang="ar-EG" sz="3200" dirty="0">
                <a:latin typeface="Alexandria" charset="0"/>
                <a:cs typeface="Alexandria" charset="0"/>
              </a:rPr>
              <a:t>كما أن اختيار أي عنصر من عناصر مجتمع الدراسة كأحد أفراد العينة يعتمد في المقام الأول على الحكم الشخصي للباحث أو الشخص الذي ينفذ عملية المقابلة، لذلك لا يمكن معرفة احتمال اختيار أي عنصر من عناصر مجتمع الدراسة. </a:t>
            </a:r>
          </a:p>
          <a:p>
            <a:pPr algn="r" rtl="1"/>
            <a:endParaRPr lang="en-US" sz="32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0E085797-0059-F033-D1A2-54A5777A4F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 xmlns:a16="http://schemas.microsoft.com/office/drawing/2014/main" id="{BED5FC87-4A12-57C3-00DD-457890C46C9C}"/>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
        <p:nvSpPr>
          <p:cNvPr id="3" name="مربع نص 2">
            <a:extLst>
              <a:ext uri="{FF2B5EF4-FFF2-40B4-BE49-F238E27FC236}">
                <a16:creationId xmlns="" xmlns:a16="http://schemas.microsoft.com/office/drawing/2014/main" id="{1252629B-74F7-B35C-950F-0A74CA15ABCE}"/>
              </a:ext>
            </a:extLst>
          </p:cNvPr>
          <p:cNvSpPr txBox="1"/>
          <p:nvPr/>
        </p:nvSpPr>
        <p:spPr>
          <a:xfrm>
            <a:off x="2531653" y="911107"/>
            <a:ext cx="5737276" cy="584775"/>
          </a:xfrm>
          <a:prstGeom prst="rect">
            <a:avLst/>
          </a:prstGeom>
          <a:noFill/>
        </p:spPr>
        <p:txBody>
          <a:bodyPr wrap="square" rtlCol="1">
            <a:spAutoFit/>
          </a:bodyPr>
          <a:lstStyle/>
          <a:p>
            <a:pPr algn="ctr"/>
            <a:r>
              <a:rPr lang="ar-EG" sz="3200" b="1" dirty="0">
                <a:latin typeface="Alexandria" charset="0"/>
                <a:cs typeface="Alexandria" charset="0"/>
              </a:rPr>
              <a:t>المعاينة غير الاحتمالية</a:t>
            </a:r>
            <a:endParaRPr lang="en-US" sz="3200" b="1" dirty="0">
              <a:latin typeface="Alexandria" charset="0"/>
              <a:cs typeface="Alexandria" charset="0"/>
            </a:endParaRPr>
          </a:p>
        </p:txBody>
      </p:sp>
    </p:spTree>
    <p:extLst>
      <p:ext uri="{BB962C8B-B14F-4D97-AF65-F5344CB8AC3E}">
        <p14:creationId xmlns:p14="http://schemas.microsoft.com/office/powerpoint/2010/main" val="1946100092"/>
      </p:ext>
    </p:extLst>
  </p:cSld>
  <p:clrMapOvr>
    <a:masterClrMapping/>
  </p:clrMapOvr>
  <mc:AlternateContent xmlns:mc="http://schemas.openxmlformats.org/markup-compatibility/2006" xmlns:p14="http://schemas.microsoft.com/office/powerpoint/2010/main">
    <mc:Choice Requires="p14">
      <p:transition p14:dur="10" advTm="47544"/>
    </mc:Choice>
    <mc:Fallback xmlns="">
      <p:transition advTm="47544"/>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41C83A50-0E83-BC48-1112-62283B60679C}"/>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9752AC95-FB01-6925-E072-DBC4B400FE0A}"/>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 xmlns:a16="http://schemas.microsoft.com/office/drawing/2014/main" id="{4A1B6443-8FAB-8D28-99B9-2F22F64C6764}"/>
              </a:ext>
            </a:extLst>
          </p:cNvPr>
          <p:cNvSpPr txBox="1"/>
          <p:nvPr/>
        </p:nvSpPr>
        <p:spPr>
          <a:xfrm>
            <a:off x="626140" y="1761787"/>
            <a:ext cx="10541000" cy="4524315"/>
          </a:xfrm>
          <a:prstGeom prst="rect">
            <a:avLst/>
          </a:prstGeom>
          <a:noFill/>
        </p:spPr>
        <p:txBody>
          <a:bodyPr wrap="square" rtlCol="0">
            <a:spAutoFit/>
          </a:bodyPr>
          <a:lstStyle/>
          <a:p>
            <a:pPr algn="r" rtl="1"/>
            <a:r>
              <a:rPr lang="ar-EG" sz="3200" b="1" dirty="0">
                <a:latin typeface="Alexandria" charset="0"/>
                <a:cs typeface="Alexandria" charset="0"/>
              </a:rPr>
              <a:t>تنقسم إلى الأنواع التالية من العينات</a:t>
            </a:r>
            <a:endParaRPr lang="ar-EG" sz="3200" dirty="0">
              <a:latin typeface="Alexandria" charset="0"/>
              <a:cs typeface="Alexandria" charset="0"/>
            </a:endParaRPr>
          </a:p>
          <a:p>
            <a:pPr algn="r" rtl="1"/>
            <a:r>
              <a:rPr lang="ar-EG" sz="3200" b="1" u="sng" dirty="0">
                <a:latin typeface="Alexandria" charset="0"/>
                <a:cs typeface="Alexandria" charset="0"/>
              </a:rPr>
              <a:t>1-العينة الميسرة</a:t>
            </a:r>
          </a:p>
          <a:p>
            <a:pPr marL="285750" indent="-285750" algn="r" rtl="1">
              <a:buFont typeface="Wingdings" panose="05000000000000000000" pitchFamily="2" charset="2"/>
              <a:buChar char="ü"/>
            </a:pPr>
            <a:r>
              <a:rPr lang="ar-EG" sz="3200" dirty="0">
                <a:latin typeface="Alexandria" charset="0"/>
                <a:cs typeface="Alexandria" charset="0"/>
              </a:rPr>
              <a:t>اختيار جزافي  أو مصادفة الحالات المدروسة  والتي يكون سهل الحصول عليها في العينة ، إذ يتم اختيار وحدات العينة بناء على سرعة الوصول والاتصال بالأعضاء </a:t>
            </a:r>
            <a:r>
              <a:rPr lang="ar-EG" sz="3200" dirty="0" smtClean="0">
                <a:latin typeface="Alexandria" charset="0"/>
                <a:cs typeface="Alexandria" charset="0"/>
              </a:rPr>
              <a:t>.</a:t>
            </a:r>
            <a:endParaRPr lang="ar-EG" sz="3200" dirty="0">
              <a:latin typeface="Alexandria" charset="0"/>
              <a:cs typeface="Alexandria" charset="0"/>
            </a:endParaRPr>
          </a:p>
          <a:p>
            <a:pPr marL="285750" indent="-285750" algn="r" rtl="1">
              <a:buFont typeface="Wingdings" panose="05000000000000000000" pitchFamily="2" charset="2"/>
              <a:buChar char="ü"/>
            </a:pPr>
            <a:r>
              <a:rPr lang="ar-EG" sz="3200" dirty="0">
                <a:latin typeface="Alexandria" charset="0"/>
                <a:cs typeface="Alexandria" charset="0"/>
              </a:rPr>
              <a:t>سريعة التنفيذ وقليلة التكلفة ولا يمكن تعميم نتائجها ، فغالبا هذه العينة تستخدم كدراسة قبلية أكثر من كونها عينة مهيكلة متكاملة . </a:t>
            </a:r>
            <a:endParaRPr lang="en-US" sz="3200" dirty="0">
              <a:latin typeface="Alexandria" charset="0"/>
              <a:cs typeface="Alexandria" charset="0"/>
            </a:endParaRPr>
          </a:p>
          <a:p>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80832264-742B-ADA4-1763-85FCE616F1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 xmlns:a16="http://schemas.microsoft.com/office/drawing/2014/main" id="{7C694545-BCE6-B830-8863-441A6B71FDB6}"/>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967300989"/>
      </p:ext>
    </p:extLst>
  </p:cSld>
  <p:clrMapOvr>
    <a:masterClrMapping/>
  </p:clrMapOvr>
  <mc:AlternateContent xmlns:mc="http://schemas.openxmlformats.org/markup-compatibility/2006" xmlns:p14="http://schemas.microsoft.com/office/powerpoint/2010/main">
    <mc:Choice Requires="p14">
      <p:transition p14:dur="10" advTm="115936"/>
    </mc:Choice>
    <mc:Fallback xmlns="">
      <p:transition advTm="115936"/>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6283AD55-266E-2031-BDE9-656B3CB7F111}"/>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0194F4-0B41-374C-AB16-8701CABE4B79}"/>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 xmlns:a16="http://schemas.microsoft.com/office/drawing/2014/main" id="{7ED630D0-9EAF-1BCE-91CC-BE424DFE0CD1}"/>
              </a:ext>
            </a:extLst>
          </p:cNvPr>
          <p:cNvSpPr txBox="1"/>
          <p:nvPr/>
        </p:nvSpPr>
        <p:spPr>
          <a:xfrm>
            <a:off x="2802194" y="993431"/>
            <a:ext cx="5776085" cy="523220"/>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 xmlns:a16="http://schemas.microsoft.com/office/drawing/2014/main" id="{233A3CD1-B97A-C47F-84FA-4AD3D17FED8E}"/>
              </a:ext>
            </a:extLst>
          </p:cNvPr>
          <p:cNvSpPr txBox="1"/>
          <p:nvPr/>
        </p:nvSpPr>
        <p:spPr>
          <a:xfrm>
            <a:off x="626140" y="1967061"/>
            <a:ext cx="10541000" cy="3539430"/>
          </a:xfrm>
          <a:prstGeom prst="rect">
            <a:avLst/>
          </a:prstGeom>
          <a:noFill/>
        </p:spPr>
        <p:txBody>
          <a:bodyPr wrap="square" rtlCol="0">
            <a:spAutoFit/>
          </a:bodyPr>
          <a:lstStyle/>
          <a:p>
            <a:pPr marL="285750" indent="-285750" algn="r" rtl="1">
              <a:buFont typeface="Wingdings" panose="05000000000000000000" pitchFamily="2" charset="2"/>
              <a:buChar char="ü"/>
            </a:pPr>
            <a:endParaRPr lang="ar-EG" sz="3200" dirty="0">
              <a:latin typeface="Alexandria" charset="0"/>
              <a:cs typeface="Alexandria" charset="0"/>
            </a:endParaRPr>
          </a:p>
          <a:p>
            <a:pPr marL="285750" indent="-285750" algn="r" rtl="1">
              <a:buFont typeface="Wingdings" panose="05000000000000000000" pitchFamily="2" charset="2"/>
              <a:buChar char="ü"/>
            </a:pPr>
            <a:r>
              <a:rPr lang="ar-EG" sz="3200" dirty="0">
                <a:latin typeface="Alexandria" charset="0"/>
                <a:cs typeface="Alexandria" charset="0"/>
              </a:rPr>
              <a:t>مثال: أراد الباحث أن يتعرف على راي الطلبة المبدئي في أداء المواصلات في جامعة ما ، فإنه يقوم بسؤال أول 50 طالب أو طالبة تواجههم عند البوابة الرئيسية ليتعرف على آرائهم في أداء المواصلات في تلك الجامعة. </a:t>
            </a:r>
          </a:p>
          <a:p>
            <a:pPr algn="just" rtl="1"/>
            <a:endParaRPr lang="en-US" sz="3200" dirty="0">
              <a:latin typeface="Alexandria" charset="0"/>
              <a:cs typeface="Alexandria" charset="0"/>
            </a:endParaRPr>
          </a:p>
          <a:p>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2919673F-35BF-0E38-A8F7-963B771972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 xmlns:a16="http://schemas.microsoft.com/office/drawing/2014/main" id="{945A657A-6C91-8C42-D8B5-E035A61458F8}"/>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300084789"/>
      </p:ext>
    </p:extLst>
  </p:cSld>
  <p:clrMapOvr>
    <a:masterClrMapping/>
  </p:clrMapOvr>
  <mc:AlternateContent xmlns:mc="http://schemas.openxmlformats.org/markup-compatibility/2006" xmlns:p14="http://schemas.microsoft.com/office/powerpoint/2010/main">
    <mc:Choice Requires="p14">
      <p:transition p14:dur="10" advTm="25436"/>
    </mc:Choice>
    <mc:Fallback xmlns="">
      <p:transition advTm="25436"/>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711C68AC-A035-775C-EEA3-1057DF68A22E}"/>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AEB9E94F-2C48-A822-2A4C-F0AA99C58D31}"/>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 xmlns:a16="http://schemas.microsoft.com/office/drawing/2014/main" id="{0DA85B87-E276-C431-7D0B-069570E50039}"/>
              </a:ext>
            </a:extLst>
          </p:cNvPr>
          <p:cNvSpPr txBox="1"/>
          <p:nvPr/>
        </p:nvSpPr>
        <p:spPr>
          <a:xfrm>
            <a:off x="626140" y="1841242"/>
            <a:ext cx="10541000" cy="4031873"/>
          </a:xfrm>
          <a:prstGeom prst="rect">
            <a:avLst/>
          </a:prstGeom>
          <a:noFill/>
        </p:spPr>
        <p:txBody>
          <a:bodyPr wrap="square" rtlCol="0">
            <a:spAutoFit/>
          </a:bodyPr>
          <a:lstStyle/>
          <a:p>
            <a:pPr algn="r" rtl="1"/>
            <a:r>
              <a:rPr lang="ar-EG" sz="3200" b="1" u="sng" dirty="0">
                <a:latin typeface="Alexandria" charset="0"/>
                <a:cs typeface="Alexandria" charset="0"/>
              </a:rPr>
              <a:t>2-العينة الهادفة </a:t>
            </a:r>
          </a:p>
          <a:p>
            <a:pPr marL="285750" indent="-285750" algn="r" rtl="1">
              <a:buFont typeface="Wingdings" panose="05000000000000000000" pitchFamily="2" charset="2"/>
              <a:buChar char="ü"/>
            </a:pPr>
            <a:r>
              <a:rPr lang="ar-EG" sz="3200" dirty="0">
                <a:latin typeface="Alexandria" charset="0"/>
                <a:cs typeface="Alexandria" charset="0"/>
              </a:rPr>
              <a:t>تستخدم العينة الهادفة للحصول على معلومات من شريحة محددة قادرة على توفير المعلومات لأنهم أفضل الأشخاص القادرين على توفير المعلومات </a:t>
            </a:r>
            <a:r>
              <a:rPr lang="ar-EG" sz="3200" dirty="0" smtClean="0">
                <a:latin typeface="Alexandria" charset="0"/>
                <a:cs typeface="Alexandria" charset="0"/>
              </a:rPr>
              <a:t>.</a:t>
            </a:r>
            <a:endParaRPr lang="ar-EG" sz="3200" dirty="0">
              <a:latin typeface="Alexandria" charset="0"/>
              <a:cs typeface="Alexandria" charset="0"/>
            </a:endParaRPr>
          </a:p>
          <a:p>
            <a:pPr marL="285750" indent="-285750" algn="r" rtl="1">
              <a:buFont typeface="Wingdings" panose="05000000000000000000" pitchFamily="2" charset="2"/>
              <a:buChar char="ü"/>
            </a:pPr>
            <a:r>
              <a:rPr lang="ar-EG" sz="3200" dirty="0">
                <a:latin typeface="Alexandria" charset="0"/>
                <a:cs typeface="Alexandria" charset="0"/>
              </a:rPr>
              <a:t>تستخدم العينة الهادفة  في الغالب عندما نتعامل مع عينات صغيرة أو عندما نتعامل مع حالات نريد منها معلومات خاصة</a:t>
            </a:r>
            <a:r>
              <a:rPr lang="ar-EG" sz="3200" dirty="0" smtClean="0">
                <a:latin typeface="Alexandria" charset="0"/>
                <a:cs typeface="Alexandria" charset="0"/>
              </a:rPr>
              <a:t>.</a:t>
            </a:r>
            <a:endParaRPr lang="ar-EG" sz="3200" dirty="0">
              <a:latin typeface="Alexandria" charset="0"/>
              <a:cs typeface="Alexandria" charset="0"/>
            </a:endParaRPr>
          </a:p>
          <a:p>
            <a:pPr marL="285750" indent="-285750" algn="r" rtl="1">
              <a:buFont typeface="Wingdings" panose="05000000000000000000" pitchFamily="2" charset="2"/>
              <a:buChar char="ü"/>
            </a:pPr>
            <a:r>
              <a:rPr lang="ar-EG" sz="3200" dirty="0">
                <a:latin typeface="Alexandria" charset="0"/>
                <a:cs typeface="Alexandria" charset="0"/>
              </a:rPr>
              <a:t>مثال: ماذا يلزم المديرة للوصول إلى مراكز القمة؟ فإن العينة الهادفة المناسبة هي مجموعة النساء التي احتلت  مراكز عليا، إذ يكون لديهم معرفة متخصصة في ذلك الموضوع نتيجة الخبرة. </a:t>
            </a:r>
            <a:endParaRPr lang="ar-EG" sz="3200" dirty="0">
              <a:latin typeface="Alexandria" charset="0"/>
              <a:cs typeface="Alexandria" charset="0"/>
            </a:endParaRPr>
          </a:p>
        </p:txBody>
      </p:sp>
      <p:pic>
        <p:nvPicPr>
          <p:cNvPr id="7" name="Graphic 21">
            <a:extLst>
              <a:ext uri="{FF2B5EF4-FFF2-40B4-BE49-F238E27FC236}">
                <a16:creationId xmlns="" xmlns:a16="http://schemas.microsoft.com/office/drawing/2014/main" id="{E1C93BAE-94A1-CDED-0936-31F60AE966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 xmlns:a16="http://schemas.microsoft.com/office/drawing/2014/main" id="{D83BF720-CA20-E9B1-5797-B457C602BD22}"/>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863600178"/>
      </p:ext>
    </p:extLst>
  </p:cSld>
  <p:clrMapOvr>
    <a:masterClrMapping/>
  </p:clrMapOvr>
  <mc:AlternateContent xmlns:mc="http://schemas.openxmlformats.org/markup-compatibility/2006" xmlns:p14="http://schemas.microsoft.com/office/powerpoint/2010/main">
    <mc:Choice Requires="p14">
      <p:transition p14:dur="10" advTm="52460"/>
    </mc:Choice>
    <mc:Fallback xmlns="">
      <p:transition advTm="52460"/>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76D3661D-BA2F-1028-C820-8A7F3FB9FA95}"/>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89D9A695-F49F-1DC5-67F9-42B088D1E72B}"/>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 xmlns:a16="http://schemas.microsoft.com/office/drawing/2014/main" id="{C75A1162-8E5C-73FA-E35C-FF1F18788576}"/>
              </a:ext>
            </a:extLst>
          </p:cNvPr>
          <p:cNvSpPr txBox="1"/>
          <p:nvPr/>
        </p:nvSpPr>
        <p:spPr>
          <a:xfrm>
            <a:off x="626140" y="1841242"/>
            <a:ext cx="10541000" cy="3046988"/>
          </a:xfrm>
          <a:prstGeom prst="rect">
            <a:avLst/>
          </a:prstGeom>
          <a:noFill/>
        </p:spPr>
        <p:txBody>
          <a:bodyPr wrap="square" rtlCol="0">
            <a:spAutoFit/>
          </a:bodyPr>
          <a:lstStyle/>
          <a:p>
            <a:pPr algn="r" rtl="1"/>
            <a:r>
              <a:rPr lang="ar-EG" sz="3200" b="1" u="sng" dirty="0">
                <a:latin typeface="Alexandria" charset="0"/>
                <a:cs typeface="Alexandria" charset="0"/>
              </a:rPr>
              <a:t>3- العينة الحصصية </a:t>
            </a:r>
          </a:p>
          <a:p>
            <a:pPr marL="285750" indent="-285750" algn="just" rtl="1">
              <a:buFont typeface="Wingdings" panose="05000000000000000000" pitchFamily="2" charset="2"/>
              <a:buChar char="ü"/>
            </a:pPr>
            <a:r>
              <a:rPr lang="ar-EG" sz="3200" dirty="0">
                <a:latin typeface="Alexandria" charset="0"/>
                <a:cs typeface="Alexandria" charset="0"/>
              </a:rPr>
              <a:t>تعتمد على تقسيم المجتمع الى مجموعات خاصة لها خصائص معينة تجمعها </a:t>
            </a:r>
            <a:r>
              <a:rPr lang="ar-EG" sz="3200" dirty="0" smtClean="0">
                <a:latin typeface="Alexandria" charset="0"/>
                <a:cs typeface="Alexandria" charset="0"/>
              </a:rPr>
              <a:t>خصائص </a:t>
            </a:r>
            <a:r>
              <a:rPr lang="ar-EG" sz="3200" dirty="0">
                <a:latin typeface="Alexandria" charset="0"/>
                <a:cs typeface="Alexandria" charset="0"/>
              </a:rPr>
              <a:t>اجتماعية واقتصادية وتعليمية </a:t>
            </a:r>
            <a:r>
              <a:rPr lang="ar-EG" sz="3200" dirty="0" smtClean="0">
                <a:latin typeface="Alexandria" charset="0"/>
                <a:cs typeface="Alexandria" charset="0"/>
              </a:rPr>
              <a:t>متجانسة </a:t>
            </a:r>
            <a:r>
              <a:rPr lang="ar-EG" sz="3200" dirty="0">
                <a:latin typeface="Alexandria" charset="0"/>
                <a:cs typeface="Alexandria" charset="0"/>
              </a:rPr>
              <a:t>، ثم حساب حصة كل مجموعة، ثم الحصول على تلك الحصة بأيسر الطرق. </a:t>
            </a:r>
          </a:p>
          <a:p>
            <a:pPr marL="285750" indent="-285750" algn="just" rtl="1">
              <a:buFont typeface="Wingdings" panose="05000000000000000000" pitchFamily="2" charset="2"/>
              <a:buChar char="ü"/>
            </a:pPr>
            <a:r>
              <a:rPr lang="ar-EG" sz="3200" dirty="0">
                <a:latin typeface="Alexandria" charset="0"/>
                <a:cs typeface="Alexandria" charset="0"/>
              </a:rPr>
              <a:t>تستخدم العينة الحصصية عندما يكون هناك صفات محددة يجب أن تؤخذ مسبقا بالاعتبار في العينة مثل ( الجنس ، الوظيفة، التوزيع الجغرافي</a:t>
            </a:r>
            <a:r>
              <a:rPr lang="ar-EG" sz="3200" dirty="0" smtClean="0">
                <a:latin typeface="Alexandria" charset="0"/>
                <a:cs typeface="Alexandria" charset="0"/>
              </a:rPr>
              <a:t>)</a:t>
            </a:r>
            <a:endParaRPr lang="ar-EG" sz="3200" dirty="0">
              <a:latin typeface="Alexandria" charset="0"/>
              <a:cs typeface="Alexandria" charset="0"/>
            </a:endParaRPr>
          </a:p>
        </p:txBody>
      </p:sp>
      <p:pic>
        <p:nvPicPr>
          <p:cNvPr id="7" name="Graphic 21">
            <a:extLst>
              <a:ext uri="{FF2B5EF4-FFF2-40B4-BE49-F238E27FC236}">
                <a16:creationId xmlns="" xmlns:a16="http://schemas.microsoft.com/office/drawing/2014/main" id="{62A1E86A-8A4A-07A0-294C-11DCA37C12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 xmlns:a16="http://schemas.microsoft.com/office/drawing/2014/main" id="{06F29AE8-84E4-3145-90EB-B34A4D0A7BF9}"/>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29300482"/>
      </p:ext>
    </p:extLst>
  </p:cSld>
  <p:clrMapOvr>
    <a:masterClrMapping/>
  </p:clrMapOvr>
  <mc:AlternateContent xmlns:mc="http://schemas.openxmlformats.org/markup-compatibility/2006" xmlns:p14="http://schemas.microsoft.com/office/powerpoint/2010/main">
    <mc:Choice Requires="p14">
      <p:transition p14:dur="10" advTm="62236"/>
    </mc:Choice>
    <mc:Fallback xmlns="">
      <p:transition advTm="62236"/>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76D3661D-BA2F-1028-C820-8A7F3FB9FA95}"/>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89D9A695-F49F-1DC5-67F9-42B088D1E72B}"/>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 xmlns:a16="http://schemas.microsoft.com/office/drawing/2014/main" id="{C75A1162-8E5C-73FA-E35C-FF1F18788576}"/>
              </a:ext>
            </a:extLst>
          </p:cNvPr>
          <p:cNvSpPr txBox="1"/>
          <p:nvPr/>
        </p:nvSpPr>
        <p:spPr>
          <a:xfrm>
            <a:off x="626140" y="1841242"/>
            <a:ext cx="10541000" cy="3539430"/>
          </a:xfrm>
          <a:prstGeom prst="rect">
            <a:avLst/>
          </a:prstGeom>
          <a:noFill/>
        </p:spPr>
        <p:txBody>
          <a:bodyPr wrap="square" rtlCol="0">
            <a:spAutoFit/>
          </a:bodyPr>
          <a:lstStyle/>
          <a:p>
            <a:pPr marL="285750" indent="-285750" algn="just" rtl="1">
              <a:buFont typeface="Wingdings" panose="05000000000000000000" pitchFamily="2" charset="2"/>
              <a:buChar char="ü"/>
            </a:pPr>
            <a:r>
              <a:rPr lang="ar-EG" sz="3200" dirty="0" smtClean="0">
                <a:latin typeface="Alexandria" charset="0"/>
                <a:cs typeface="Alexandria" charset="0"/>
              </a:rPr>
              <a:t>مثال </a:t>
            </a:r>
            <a:r>
              <a:rPr lang="ar-EG" sz="3200" dirty="0">
                <a:latin typeface="Alexandria" charset="0"/>
                <a:cs typeface="Alexandria" charset="0"/>
              </a:rPr>
              <a:t>: إذا أردنا توجيه سؤال معين إلى مجموع العمال والعاملات في الشركة المتحدة ، وتبين إن العمالة في الشركة تتكون من 30 % من الذكور ، 70  % من الاناث . وتقرر أن يكون إجمالي العينة (10 أشخاص ، فإننا سنوجه السؤال إلى أول 3 عمال ذكور وأول 7 عاملات إناث.  </a:t>
            </a:r>
          </a:p>
          <a:p>
            <a:pPr marL="285750" indent="-285750" algn="just" rtl="1">
              <a:buFont typeface="Wingdings" panose="05000000000000000000" pitchFamily="2" charset="2"/>
              <a:buChar char="ü"/>
            </a:pPr>
            <a:r>
              <a:rPr lang="ar-EG" sz="3200" dirty="0">
                <a:latin typeface="Alexandria" charset="0"/>
                <a:cs typeface="Alexandria" charset="0"/>
              </a:rPr>
              <a:t>تتشابه العينة الحصصية مع العينة الطبقية التناسبية إلا أن العينة الحصصية تختلف في أن عملية الاختيار  فيها داخل المجموعات المتجانسة نفسها تتم بطريقة انتقائية. </a:t>
            </a:r>
            <a:endParaRPr lang="ar-EG" sz="3200" dirty="0">
              <a:latin typeface="Alexandria" charset="0"/>
              <a:cs typeface="Alexandria" charset="0"/>
            </a:endParaRPr>
          </a:p>
        </p:txBody>
      </p:sp>
      <p:pic>
        <p:nvPicPr>
          <p:cNvPr id="7" name="Graphic 21">
            <a:extLst>
              <a:ext uri="{FF2B5EF4-FFF2-40B4-BE49-F238E27FC236}">
                <a16:creationId xmlns="" xmlns:a16="http://schemas.microsoft.com/office/drawing/2014/main" id="{62A1E86A-8A4A-07A0-294C-11DCA37C12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 xmlns:a16="http://schemas.microsoft.com/office/drawing/2014/main" id="{06F29AE8-84E4-3145-90EB-B34A4D0A7BF9}"/>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635203242"/>
      </p:ext>
    </p:extLst>
  </p:cSld>
  <p:clrMapOvr>
    <a:masterClrMapping/>
  </p:clrMapOvr>
  <mc:AlternateContent xmlns:mc="http://schemas.openxmlformats.org/markup-compatibility/2006" xmlns:p14="http://schemas.microsoft.com/office/powerpoint/2010/main">
    <mc:Choice Requires="p14">
      <p:transition p14:dur="10" advTm="62236"/>
    </mc:Choice>
    <mc:Fallback xmlns="">
      <p:transition advTm="62236"/>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76D3661D-BA2F-1028-C820-8A7F3FB9FA95}"/>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89D9A695-F49F-1DC5-67F9-42B088D1E72B}"/>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 xmlns:a16="http://schemas.microsoft.com/office/drawing/2014/main" id="{C75A1162-8E5C-73FA-E35C-FF1F18788576}"/>
              </a:ext>
            </a:extLst>
          </p:cNvPr>
          <p:cNvSpPr txBox="1"/>
          <p:nvPr/>
        </p:nvSpPr>
        <p:spPr>
          <a:xfrm>
            <a:off x="626140" y="1841242"/>
            <a:ext cx="10541000" cy="3662541"/>
          </a:xfrm>
          <a:prstGeom prst="rect">
            <a:avLst/>
          </a:prstGeom>
          <a:noFill/>
        </p:spPr>
        <p:txBody>
          <a:bodyPr wrap="square" rtlCol="0">
            <a:spAutoFit/>
          </a:bodyPr>
          <a:lstStyle/>
          <a:p>
            <a:pPr algn="r" rtl="1"/>
            <a:r>
              <a:rPr lang="ar-EG" sz="3200" b="1" u="sng" dirty="0">
                <a:latin typeface="Alexandria" charset="0"/>
                <a:cs typeface="Alexandria" charset="0"/>
              </a:rPr>
              <a:t>4- عينة كرة الثلج</a:t>
            </a:r>
          </a:p>
          <a:p>
            <a:pPr marL="342900" indent="-342900" algn="just" rtl="1">
              <a:buFont typeface="Wingdings" panose="05000000000000000000" pitchFamily="2" charset="2"/>
              <a:buChar char="ü"/>
            </a:pPr>
            <a:r>
              <a:rPr lang="ar-EG" sz="2800" dirty="0">
                <a:latin typeface="Alexandria" charset="0"/>
                <a:cs typeface="Alexandria" charset="0"/>
              </a:rPr>
              <a:t>تستخدم عينة كرة الثلج عندما نواجه صعوبة في تحديد أعضاء المجتمع المرغوب دراسته، حيث يبدأ الباحث بعينة صغيرة ، ثم تبدأ العينة بالكبر شيئا فشيئا مع سير الدراسة. </a:t>
            </a:r>
          </a:p>
          <a:p>
            <a:pPr marL="342900" indent="-342900" algn="just" rtl="1">
              <a:buFont typeface="Wingdings" panose="05000000000000000000" pitchFamily="2" charset="2"/>
              <a:buChar char="ü"/>
            </a:pPr>
            <a:r>
              <a:rPr lang="ar-EG" sz="2800" dirty="0">
                <a:latin typeface="Alexandria" charset="0"/>
                <a:cs typeface="Alexandria" charset="0"/>
              </a:rPr>
              <a:t>مثال: إذا أراد الباحث ان يدرس تأسيس الإمارة عام 1921 عن طريق المقابلات مع الأفراد الذين عايشوا الحدث.  في هذه الحالة،  الأفراد  الذين عايشوا الحدث ولا زالوا أحياء  عددهم قليل ، ولذلك يقوم الباحث بتحديد والاتصال بواحد أو اثنين من هؤلاء الأفراد تم يقوم بالاستدلال منهم على أفراد آخرين وهكذا حتى لا يستطيع الوصول إلى أفراد جدد أو يكون استوفى البيانات التي يرغب بجمعها لبحثه. </a:t>
            </a:r>
            <a:endParaRPr lang="ar-EG" sz="2800" dirty="0">
              <a:latin typeface="Alexandria" charset="0"/>
              <a:cs typeface="Alexandria" charset="0"/>
            </a:endParaRPr>
          </a:p>
        </p:txBody>
      </p:sp>
      <p:pic>
        <p:nvPicPr>
          <p:cNvPr id="7" name="Graphic 21">
            <a:extLst>
              <a:ext uri="{FF2B5EF4-FFF2-40B4-BE49-F238E27FC236}">
                <a16:creationId xmlns="" xmlns:a16="http://schemas.microsoft.com/office/drawing/2014/main" id="{62A1E86A-8A4A-07A0-294C-11DCA37C12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 xmlns:a16="http://schemas.microsoft.com/office/drawing/2014/main" id="{06F29AE8-84E4-3145-90EB-B34A4D0A7BF9}"/>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039563935"/>
      </p:ext>
    </p:extLst>
  </p:cSld>
  <p:clrMapOvr>
    <a:masterClrMapping/>
  </p:clrMapOvr>
  <mc:AlternateContent xmlns:mc="http://schemas.openxmlformats.org/markup-compatibility/2006" xmlns:p14="http://schemas.microsoft.com/office/powerpoint/2010/main">
    <mc:Choice Requires="p14">
      <p:transition p14:dur="10" advTm="57005"/>
    </mc:Choice>
    <mc:Fallback xmlns="">
      <p:transition advTm="57005"/>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B571885A-F87A-A1B4-3E6F-B83BB07206A7}"/>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A1407D6E-5829-9624-9D0C-406FC4A4FF58}"/>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 xmlns:a16="http://schemas.microsoft.com/office/drawing/2014/main" id="{B3E287A5-7B7C-919B-91B7-6B684BD7C228}"/>
              </a:ext>
            </a:extLst>
          </p:cNvPr>
          <p:cNvSpPr txBox="1"/>
          <p:nvPr/>
        </p:nvSpPr>
        <p:spPr>
          <a:xfrm>
            <a:off x="2153265" y="976792"/>
            <a:ext cx="5776085" cy="1015663"/>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a:p>
            <a:pPr algn="r" rtl="1"/>
            <a:endParaRPr lang="ar-EG" sz="3200" b="1" dirty="0">
              <a:latin typeface="Alexandria" charset="0"/>
              <a:cs typeface="Alexandria" charset="0"/>
            </a:endParaRPr>
          </a:p>
        </p:txBody>
      </p:sp>
      <p:pic>
        <p:nvPicPr>
          <p:cNvPr id="7" name="Graphic 21">
            <a:extLst>
              <a:ext uri="{FF2B5EF4-FFF2-40B4-BE49-F238E27FC236}">
                <a16:creationId xmlns="" xmlns:a16="http://schemas.microsoft.com/office/drawing/2014/main" id="{C12AD261-6452-31CB-46B6-6352CC31FB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 xmlns:a16="http://schemas.microsoft.com/office/drawing/2014/main" id="{A1B804F1-15C3-5284-9759-F2AD98767CDF}"/>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graphicFrame>
        <p:nvGraphicFramePr>
          <p:cNvPr id="8" name="رسم تخطيطي 1">
            <a:extLst>
              <a:ext uri="{FF2B5EF4-FFF2-40B4-BE49-F238E27FC236}">
                <a16:creationId xmlns:a16="http://schemas.microsoft.com/office/drawing/2014/main" xmlns="" id="{46CBB4DE-D6E2-9E99-364D-1FC60D2E9001}"/>
              </a:ext>
            </a:extLst>
          </p:cNvPr>
          <p:cNvGraphicFramePr/>
          <p:nvPr>
            <p:extLst>
              <p:ext uri="{D42A27DB-BD31-4B8C-83A1-F6EECF244321}">
                <p14:modId xmlns:p14="http://schemas.microsoft.com/office/powerpoint/2010/main" val="850569682"/>
              </p:ext>
            </p:extLst>
          </p:nvPr>
        </p:nvGraphicFramePr>
        <p:xfrm>
          <a:off x="800509" y="1828801"/>
          <a:ext cx="10298415" cy="4114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20997549"/>
      </p:ext>
    </p:extLst>
  </p:cSld>
  <p:clrMapOvr>
    <a:masterClrMapping/>
  </p:clrMapOvr>
  <mc:AlternateContent xmlns:mc="http://schemas.openxmlformats.org/markup-compatibility/2006" xmlns:p14="http://schemas.microsoft.com/office/powerpoint/2010/main">
    <mc:Choice Requires="p14">
      <p:transition p14:dur="10" advTm="105317"/>
    </mc:Choice>
    <mc:Fallback xmlns="">
      <p:transition advTm="105317"/>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981436F5-163D-24FF-E150-311C45BBBCE5}"/>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18E3D2C3-4415-9EDB-2E93-95E2E299C01C}"/>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 xmlns:a16="http://schemas.microsoft.com/office/drawing/2014/main" id="{9D313BEE-0802-8E43-F51C-B649FC236C82}"/>
              </a:ext>
            </a:extLst>
          </p:cNvPr>
          <p:cNvSpPr txBox="1"/>
          <p:nvPr/>
        </p:nvSpPr>
        <p:spPr>
          <a:xfrm>
            <a:off x="626140" y="1967061"/>
            <a:ext cx="10541000" cy="4278094"/>
          </a:xfrm>
          <a:prstGeom prst="rect">
            <a:avLst/>
          </a:prstGeom>
          <a:noFill/>
        </p:spPr>
        <p:txBody>
          <a:bodyPr wrap="square" rtlCol="0">
            <a:spAutoFit/>
          </a:bodyPr>
          <a:lstStyle/>
          <a:p>
            <a:pPr algn="r" rtl="1"/>
            <a:r>
              <a:rPr lang="ar-EG" sz="3200" dirty="0" smtClean="0">
                <a:latin typeface="Alexandria" charset="0"/>
                <a:cs typeface="Alexandria" charset="0"/>
              </a:rPr>
              <a:t>هي </a:t>
            </a:r>
            <a:r>
              <a:rPr lang="ar-EG" sz="3200" dirty="0">
                <a:latin typeface="Alexandria" charset="0"/>
                <a:cs typeface="Alexandria" charset="0"/>
              </a:rPr>
              <a:t>الفرق بين التقدير الذي يتم الحصول عليه من العينة والقيمة الحقيقية ( معلمة المجتمع) ، والتي يتم الحصول عليها بالحصر الشامل . </a:t>
            </a:r>
          </a:p>
          <a:p>
            <a:pPr algn="r" rtl="1"/>
            <a:r>
              <a:rPr lang="ar-EG" sz="3200" b="1" dirty="0">
                <a:latin typeface="Alexandria" charset="0"/>
                <a:cs typeface="Alexandria" charset="0"/>
              </a:rPr>
              <a:t>أخطاء التحيز :</a:t>
            </a:r>
          </a:p>
          <a:p>
            <a:pPr algn="r" rtl="1"/>
            <a:r>
              <a:rPr lang="ar-EG" sz="3200" dirty="0">
                <a:latin typeface="Alexandria" charset="0"/>
                <a:cs typeface="Alexandria" charset="0"/>
              </a:rPr>
              <a:t> ترجع إلى زيادة أو نقص البيانات التي يتم جمعها </a:t>
            </a:r>
          </a:p>
          <a:p>
            <a:pPr algn="r" rtl="1"/>
            <a:r>
              <a:rPr lang="ar-EG" sz="3200" b="1" dirty="0">
                <a:latin typeface="Alexandria" charset="0"/>
                <a:cs typeface="Alexandria" charset="0"/>
              </a:rPr>
              <a:t>الأخطاء العشوائية:  </a:t>
            </a:r>
          </a:p>
          <a:p>
            <a:pPr algn="r" rtl="1"/>
            <a:r>
              <a:rPr lang="ar-EG" sz="3200" dirty="0">
                <a:latin typeface="Alexandria" charset="0"/>
                <a:cs typeface="Alexandria" charset="0"/>
              </a:rPr>
              <a:t>تمثل التباين الذي يظهر الفرق بين القيمة التي يتم الحصول عليها من العينة وقيمة معلمة المجتمع الدراسة. والسبب في حدوث هذا الخطأ هو طريقة اختيار العينة ونوعها وحجمها والتبيان في عناصر المجتمع. </a:t>
            </a:r>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4B8CB09A-B3B4-FBDC-4C88-6A92DF5949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 xmlns:a16="http://schemas.microsoft.com/office/drawing/2014/main" id="{C648B2D7-C173-FB8A-4AE6-D6D48F43D3B1}"/>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
        <p:nvSpPr>
          <p:cNvPr id="3" name="Rectangle 2"/>
          <p:cNvSpPr/>
          <p:nvPr/>
        </p:nvSpPr>
        <p:spPr>
          <a:xfrm>
            <a:off x="4253462" y="1160640"/>
            <a:ext cx="2361942" cy="584775"/>
          </a:xfrm>
          <a:prstGeom prst="rect">
            <a:avLst/>
          </a:prstGeom>
        </p:spPr>
        <p:txBody>
          <a:bodyPr wrap="square">
            <a:spAutoFit/>
          </a:bodyPr>
          <a:lstStyle/>
          <a:p>
            <a:pPr algn="r" rtl="1"/>
            <a:r>
              <a:rPr lang="ar-EG" sz="3200" b="1" dirty="0">
                <a:latin typeface="Alexandria" charset="0"/>
                <a:cs typeface="Alexandria" charset="0"/>
              </a:rPr>
              <a:t>أخطاء المعاينة</a:t>
            </a:r>
            <a:endParaRPr lang="ar-EG" sz="3200" b="1" dirty="0">
              <a:latin typeface="Alexandria" charset="0"/>
              <a:cs typeface="Alexandria" charset="0"/>
            </a:endParaRPr>
          </a:p>
        </p:txBody>
      </p:sp>
    </p:spTree>
    <p:extLst>
      <p:ext uri="{BB962C8B-B14F-4D97-AF65-F5344CB8AC3E}">
        <p14:creationId xmlns:p14="http://schemas.microsoft.com/office/powerpoint/2010/main" val="3022883052"/>
      </p:ext>
    </p:extLst>
  </p:cSld>
  <p:clrMapOvr>
    <a:masterClrMapping/>
  </p:clrMapOvr>
  <mc:AlternateContent xmlns:mc="http://schemas.openxmlformats.org/markup-compatibility/2006" xmlns:p14="http://schemas.microsoft.com/office/powerpoint/2010/main">
    <mc:Choice Requires="p14">
      <p:transition p14:dur="10" advTm="56876"/>
    </mc:Choice>
    <mc:Fallback xmlns="">
      <p:transition advTm="56876"/>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981436F5-163D-24FF-E150-311C45BBBCE5}"/>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18E3D2C3-4415-9EDB-2E93-95E2E299C01C}"/>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 xmlns:a16="http://schemas.microsoft.com/office/drawing/2014/main" id="{9D313BEE-0802-8E43-F51C-B649FC236C82}"/>
              </a:ext>
            </a:extLst>
          </p:cNvPr>
          <p:cNvSpPr txBox="1"/>
          <p:nvPr/>
        </p:nvSpPr>
        <p:spPr>
          <a:xfrm>
            <a:off x="626140" y="1771709"/>
            <a:ext cx="10541000" cy="4278094"/>
          </a:xfrm>
          <a:prstGeom prst="rect">
            <a:avLst/>
          </a:prstGeom>
          <a:noFill/>
        </p:spPr>
        <p:txBody>
          <a:bodyPr wrap="square" rtlCol="0">
            <a:spAutoFit/>
          </a:bodyPr>
          <a:lstStyle/>
          <a:p>
            <a:pPr algn="r" rtl="1"/>
            <a:r>
              <a:rPr lang="ar-EG" sz="2800" b="1" dirty="0" smtClean="0">
                <a:latin typeface="Alexandria" charset="0"/>
                <a:cs typeface="Alexandria" charset="0"/>
              </a:rPr>
              <a:t>أخطاء </a:t>
            </a:r>
            <a:r>
              <a:rPr lang="ar-EG" sz="2800" b="1" dirty="0">
                <a:latin typeface="Alexandria" charset="0"/>
                <a:cs typeface="Alexandria" charset="0"/>
              </a:rPr>
              <a:t>عدم الاستجابة: </a:t>
            </a:r>
          </a:p>
          <a:p>
            <a:pPr algn="r" rtl="1"/>
            <a:r>
              <a:rPr lang="ar-EG" sz="2800" dirty="0">
                <a:latin typeface="Alexandria" charset="0"/>
                <a:cs typeface="Alexandria" charset="0"/>
              </a:rPr>
              <a:t>تتمثل في أن عدد من الاستبيانات التي وزعت لم نتمكن من إرجاعها أو استرجعت ولم يتم الإجابة عليها ووجدت فارغة  عند مراجعة الاستبيانات. </a:t>
            </a:r>
            <a:endParaRPr lang="ar-SA" sz="2800" dirty="0" smtClean="0">
              <a:latin typeface="Alexandria" charset="0"/>
              <a:cs typeface="Alexandria" charset="0"/>
            </a:endParaRPr>
          </a:p>
          <a:p>
            <a:pPr algn="r" rtl="1"/>
            <a:r>
              <a:rPr lang="ar-EG" sz="2800" b="1" dirty="0">
                <a:latin typeface="Alexandria" charset="0"/>
                <a:cs typeface="Alexandria" charset="0"/>
              </a:rPr>
              <a:t>أخطاء الاستجابة: </a:t>
            </a:r>
          </a:p>
          <a:p>
            <a:pPr algn="r" rtl="1"/>
            <a:r>
              <a:rPr lang="ar-EG" sz="2800" dirty="0">
                <a:latin typeface="Alexandria" charset="0"/>
                <a:cs typeface="Alexandria" charset="0"/>
              </a:rPr>
              <a:t>وتتمثل في أن المستجوب ملأ الاستبيان وأعاده للباحث، ولكن هناك بعض الأسئلة رفض المستجوب الإجابة عليها من باب الإحراج أو عدم التعاون. </a:t>
            </a:r>
          </a:p>
          <a:p>
            <a:pPr algn="r" rtl="1"/>
            <a:r>
              <a:rPr lang="ar-EG" sz="2800" b="1" dirty="0">
                <a:latin typeface="Alexandria" charset="0"/>
                <a:cs typeface="Alexandria" charset="0"/>
              </a:rPr>
              <a:t>أخطاء التغطية: </a:t>
            </a:r>
          </a:p>
          <a:p>
            <a:pPr algn="r" rtl="1"/>
            <a:r>
              <a:rPr lang="ar-EG" sz="2800" dirty="0">
                <a:latin typeface="Alexandria" charset="0"/>
                <a:cs typeface="Alexandria" charset="0"/>
              </a:rPr>
              <a:t>ترجع إلى اهمال الباحث ولأسباب مختلفة الوصول إلى بعض الشركات التي حددت في العينة.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4B8CB09A-B3B4-FBDC-4C88-6A92DF5949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 xmlns:a16="http://schemas.microsoft.com/office/drawing/2014/main" id="{C648B2D7-C173-FB8A-4AE6-D6D48F43D3B1}"/>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
        <p:nvSpPr>
          <p:cNvPr id="3" name="Rectangle 2"/>
          <p:cNvSpPr/>
          <p:nvPr/>
        </p:nvSpPr>
        <p:spPr>
          <a:xfrm>
            <a:off x="4253462" y="1160640"/>
            <a:ext cx="2361942" cy="584775"/>
          </a:xfrm>
          <a:prstGeom prst="rect">
            <a:avLst/>
          </a:prstGeom>
        </p:spPr>
        <p:txBody>
          <a:bodyPr wrap="square">
            <a:spAutoFit/>
          </a:bodyPr>
          <a:lstStyle/>
          <a:p>
            <a:pPr algn="r" rtl="1"/>
            <a:r>
              <a:rPr lang="ar-EG" sz="3200" b="1" dirty="0">
                <a:latin typeface="Alexandria" charset="0"/>
                <a:cs typeface="Alexandria" charset="0"/>
              </a:rPr>
              <a:t>أخطاء المعاينة</a:t>
            </a:r>
            <a:endParaRPr lang="ar-EG" sz="3200" b="1" dirty="0">
              <a:latin typeface="Alexandria" charset="0"/>
              <a:cs typeface="Alexandria" charset="0"/>
            </a:endParaRPr>
          </a:p>
        </p:txBody>
      </p:sp>
    </p:spTree>
    <p:extLst>
      <p:ext uri="{BB962C8B-B14F-4D97-AF65-F5344CB8AC3E}">
        <p14:creationId xmlns:p14="http://schemas.microsoft.com/office/powerpoint/2010/main" val="3729142305"/>
      </p:ext>
    </p:extLst>
  </p:cSld>
  <p:clrMapOvr>
    <a:masterClrMapping/>
  </p:clrMapOvr>
  <mc:AlternateContent xmlns:mc="http://schemas.openxmlformats.org/markup-compatibility/2006" xmlns:p14="http://schemas.microsoft.com/office/powerpoint/2010/main">
    <mc:Choice Requires="p14">
      <p:transition p14:dur="10" advTm="56876"/>
    </mc:Choice>
    <mc:Fallback xmlns="">
      <p:transition advTm="56876"/>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981436F5-163D-24FF-E150-311C45BBBCE5}"/>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18E3D2C3-4415-9EDB-2E93-95E2E299C01C}"/>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 xmlns:a16="http://schemas.microsoft.com/office/drawing/2014/main" id="{9D313BEE-0802-8E43-F51C-B649FC236C82}"/>
              </a:ext>
            </a:extLst>
          </p:cNvPr>
          <p:cNvSpPr txBox="1"/>
          <p:nvPr/>
        </p:nvSpPr>
        <p:spPr>
          <a:xfrm>
            <a:off x="626140" y="1771709"/>
            <a:ext cx="10541000" cy="4524315"/>
          </a:xfrm>
          <a:prstGeom prst="rect">
            <a:avLst/>
          </a:prstGeom>
          <a:noFill/>
        </p:spPr>
        <p:txBody>
          <a:bodyPr wrap="square" rtlCol="0">
            <a:spAutoFit/>
          </a:bodyPr>
          <a:lstStyle/>
          <a:p>
            <a:pPr algn="r" rtl="1"/>
            <a:r>
              <a:rPr lang="ar-EG" sz="3200" b="1" dirty="0" smtClean="0">
                <a:latin typeface="Alexandria" charset="0"/>
                <a:cs typeface="Alexandria" charset="0"/>
              </a:rPr>
              <a:t>أخطاء </a:t>
            </a:r>
            <a:r>
              <a:rPr lang="ar-EG" sz="3200" b="1" dirty="0">
                <a:latin typeface="Alexandria" charset="0"/>
                <a:cs typeface="Alexandria" charset="0"/>
              </a:rPr>
              <a:t>القياس: </a:t>
            </a:r>
          </a:p>
          <a:p>
            <a:pPr algn="r" rtl="1"/>
            <a:r>
              <a:rPr lang="ar-EG" sz="3200" dirty="0">
                <a:latin typeface="Alexandria" charset="0"/>
                <a:cs typeface="Alexandria" charset="0"/>
              </a:rPr>
              <a:t>تتمثل في عدم إعطاء معلومة حقيقية من قبل المستجوب عند تعبئة الاستبيان ، أو عند إجابة السؤال المباشر الموجه إليه. </a:t>
            </a:r>
          </a:p>
          <a:p>
            <a:pPr algn="r" rtl="1"/>
            <a:r>
              <a:rPr lang="ar-EG" sz="3200" b="1" dirty="0">
                <a:latin typeface="Alexandria" charset="0"/>
                <a:cs typeface="Alexandria" charset="0"/>
              </a:rPr>
              <a:t>أخطاء العمليات : </a:t>
            </a:r>
          </a:p>
          <a:p>
            <a:pPr algn="r" rtl="1"/>
            <a:r>
              <a:rPr lang="ar-EG" sz="3200" dirty="0">
                <a:latin typeface="Alexandria" charset="0"/>
                <a:cs typeface="Alexandria" charset="0"/>
              </a:rPr>
              <a:t>تحدث خلال الترميز ، الادخال ، التبويب ، والجدولة  عند تفريغ الاستبيانات على الحاسب الآلي. </a:t>
            </a:r>
          </a:p>
          <a:p>
            <a:pPr algn="r" rtl="1"/>
            <a:endParaRPr lang="ar-EG" sz="3200" dirty="0">
              <a:latin typeface="Alexandria" charset="0"/>
              <a:cs typeface="Alexandria" charset="0"/>
            </a:endParaRPr>
          </a:p>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 xmlns:a16="http://schemas.microsoft.com/office/drawing/2014/main" id="{4B8CB09A-B3B4-FBDC-4C88-6A92DF5949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 xmlns:a16="http://schemas.microsoft.com/office/drawing/2014/main" id="{C648B2D7-C173-FB8A-4AE6-D6D48F43D3B1}"/>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
        <p:nvSpPr>
          <p:cNvPr id="3" name="Rectangle 2"/>
          <p:cNvSpPr/>
          <p:nvPr/>
        </p:nvSpPr>
        <p:spPr>
          <a:xfrm>
            <a:off x="4253462" y="1160640"/>
            <a:ext cx="2361942" cy="584775"/>
          </a:xfrm>
          <a:prstGeom prst="rect">
            <a:avLst/>
          </a:prstGeom>
        </p:spPr>
        <p:txBody>
          <a:bodyPr wrap="square">
            <a:spAutoFit/>
          </a:bodyPr>
          <a:lstStyle/>
          <a:p>
            <a:pPr algn="r" rtl="1"/>
            <a:r>
              <a:rPr lang="ar-EG" sz="3200" b="1" dirty="0">
                <a:latin typeface="Alexandria" charset="0"/>
                <a:cs typeface="Alexandria" charset="0"/>
              </a:rPr>
              <a:t>أخطاء المعاينة</a:t>
            </a:r>
            <a:endParaRPr lang="ar-EG" sz="3200" b="1" dirty="0">
              <a:latin typeface="Alexandria" charset="0"/>
              <a:cs typeface="Alexandria" charset="0"/>
            </a:endParaRPr>
          </a:p>
        </p:txBody>
      </p:sp>
    </p:spTree>
    <p:extLst>
      <p:ext uri="{BB962C8B-B14F-4D97-AF65-F5344CB8AC3E}">
        <p14:creationId xmlns:p14="http://schemas.microsoft.com/office/powerpoint/2010/main" val="4035343409"/>
      </p:ext>
    </p:extLst>
  </p:cSld>
  <p:clrMapOvr>
    <a:masterClrMapping/>
  </p:clrMapOvr>
  <mc:AlternateContent xmlns:mc="http://schemas.openxmlformats.org/markup-compatibility/2006" xmlns:p14="http://schemas.microsoft.com/office/powerpoint/2010/main">
    <mc:Choice Requires="p14">
      <p:transition p14:dur="10" advTm="56876"/>
    </mc:Choice>
    <mc:Fallback xmlns="">
      <p:transition advTm="56876"/>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722736A1-D12F-2D25-827F-548C795BCBCF}"/>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F49475F4-A54F-3173-9094-EF82D5608363}"/>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 xmlns:a16="http://schemas.microsoft.com/office/drawing/2014/main" id="{05582E67-D38B-142E-E2AF-C76F6D00E610}"/>
              </a:ext>
            </a:extLst>
          </p:cNvPr>
          <p:cNvSpPr txBox="1"/>
          <p:nvPr/>
        </p:nvSpPr>
        <p:spPr>
          <a:xfrm>
            <a:off x="933399" y="1699178"/>
            <a:ext cx="10433101" cy="2677656"/>
          </a:xfrm>
          <a:prstGeom prst="rect">
            <a:avLst/>
          </a:prstGeom>
          <a:noFill/>
        </p:spPr>
        <p:txBody>
          <a:bodyPr wrap="square" rtlCol="0">
            <a:spAutoFit/>
          </a:bodyPr>
          <a:lstStyle/>
          <a:p>
            <a:pPr algn="ctr" rtl="1"/>
            <a:r>
              <a:rPr lang="ar-EG" sz="2800" b="1" dirty="0">
                <a:latin typeface="Alexandria" charset="0"/>
                <a:cs typeface="Alexandria" charset="0"/>
              </a:rPr>
              <a:t>التكليف الخامس </a:t>
            </a:r>
          </a:p>
          <a:p>
            <a:pPr algn="ctr" rtl="1"/>
            <a:endParaRPr lang="ar-EG" sz="2800" b="1" dirty="0">
              <a:latin typeface="Alexandria" charset="0"/>
              <a:cs typeface="Alexandria" charset="0"/>
            </a:endParaRPr>
          </a:p>
          <a:p>
            <a:pPr algn="r" rtl="1"/>
            <a:r>
              <a:rPr lang="ar-EG" sz="2800" b="1" dirty="0">
                <a:latin typeface="Alexandria" charset="0"/>
                <a:cs typeface="Alexandria" charset="0"/>
              </a:rPr>
              <a:t>تقديم عرض ( فيديو حوالي خمس دقائق ) + الملف  لبحثين في مجال تخصصك مستعرضا فيه الجزء الخاص فقط  بمجتمع الدراسة ونوع العينة المسحوبة والأسلوب الاحصائي الذي اعتمده الباحث في حساب حجم العينة.  </a:t>
            </a:r>
          </a:p>
          <a:p>
            <a:pPr algn="r" rtl="1"/>
            <a:endParaRPr lang="en-US" sz="2800" dirty="0">
              <a:solidFill>
                <a:srgbClr val="2D3956"/>
              </a:solidFill>
              <a:latin typeface="Alexandria" charset="0"/>
              <a:cs typeface="Alexandria" charset="0"/>
            </a:endParaRPr>
          </a:p>
        </p:txBody>
      </p:sp>
      <p:pic>
        <p:nvPicPr>
          <p:cNvPr id="7" name="Graphic 21">
            <a:extLst>
              <a:ext uri="{FF2B5EF4-FFF2-40B4-BE49-F238E27FC236}">
                <a16:creationId xmlns="" xmlns:a16="http://schemas.microsoft.com/office/drawing/2014/main" id="{89C444B0-229B-26D9-12BA-55A8D50D42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 xmlns:a16="http://schemas.microsoft.com/office/drawing/2014/main" id="{8320AFCA-BE27-6F12-C6D6-359B0C76D74E}"/>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887710963"/>
      </p:ext>
    </p:extLst>
  </p:cSld>
  <p:clrMapOvr>
    <a:masterClrMapping/>
  </p:clrMapOvr>
  <mc:AlternateContent xmlns:mc="http://schemas.openxmlformats.org/markup-compatibility/2006" xmlns:p14="http://schemas.microsoft.com/office/powerpoint/2010/main">
    <mc:Choice Requires="p14">
      <p:transition p14:dur="10" advTm="102915"/>
    </mc:Choice>
    <mc:Fallback xmlns="">
      <p:transition advTm="102915"/>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580"/>
    </mc:Choice>
    <mc:Fallback xmlns="">
      <p:transition spd="slow" advTm="958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E7B38DB9-1024-471D-9177-DAC9565E331A}"/>
</file>

<file path=customXml/itemProps3.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688354b5-287c-4cda-825e-1d7935aea40e"/>
    <ds:schemaRef ds:uri="aca13214-df29-4e3c-a050-857c0bf7bd8e"/>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10096</TotalTime>
  <Words>3447</Words>
  <Application>Microsoft Office PowerPoint</Application>
  <PresentationFormat>Custom</PresentationFormat>
  <Paragraphs>505</Paragraphs>
  <Slides>60</Slides>
  <Notes>8</Notes>
  <HiddenSlides>0</HiddenSlides>
  <MMClips>0</MMClips>
  <ScaleCrop>false</ScaleCrop>
  <HeadingPairs>
    <vt:vector size="4" baseType="variant">
      <vt:variant>
        <vt:lpstr>Theme</vt:lpstr>
      </vt:variant>
      <vt:variant>
        <vt:i4>1</vt:i4>
      </vt:variant>
      <vt:variant>
        <vt:lpstr>Slide Titles</vt:lpstr>
      </vt:variant>
      <vt:variant>
        <vt:i4>60</vt:i4>
      </vt:variant>
    </vt:vector>
  </HeadingPairs>
  <TitlesOfParts>
    <vt:vector size="6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RescuE CenTeR</cp:lastModifiedBy>
  <cp:revision>648</cp:revision>
  <dcterms:created xsi:type="dcterms:W3CDTF">2023-04-29T09:08:00Z</dcterms:created>
  <dcterms:modified xsi:type="dcterms:W3CDTF">2026-06-26T22:03:59Z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