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6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1" name="Google Shape;101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2a9c76cd7f9_0_6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5" name="Google Shape;115;g2a9c76cd7f9_0_6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a9c76cd7f9_0_5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7" name="Google Shape;127;g2a9c76cd7f9_0_5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2a78871db3a_0_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9" name="Google Shape;139;g2a78871db3a_0_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a9c76cd7f9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1" name="Google Shape;151;g2a9c76cd7f9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2a9c76cd7f9_0_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3" name="Google Shape;163;g2a9c76cd7f9_0_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2a9c76cd7f9_0_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5" name="Google Shape;175;g2a9c76cd7f9_0_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" name="Google Shape;187;p4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8" name="Google Shape;188;p4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2" name="Google Shape;3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4" name="Google Shape;44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1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1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1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1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Relationship Id="rId4" Type="http://schemas.openxmlformats.org/officeDocument/2006/relationships/image" Target="../media/image2.png"/><Relationship Id="rId5" Type="http://schemas.openxmlformats.org/officeDocument/2006/relationships/image" Target="../media/image5.png"/><Relationship Id="rId6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20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05" name="Google Shape;105;p20"/>
          <p:cNvSpPr txBox="1"/>
          <p:nvPr/>
        </p:nvSpPr>
        <p:spPr>
          <a:xfrm>
            <a:off x="6632725" y="2767200"/>
            <a:ext cx="53181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US" sz="30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Improve your S</a:t>
            </a:r>
            <a:r>
              <a:rPr b="1" lang="en-US" sz="30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poken</a:t>
            </a:r>
            <a:r>
              <a:rPr b="1" lang="en-US" sz="30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English: A Speaking Practice Workshop</a:t>
            </a:r>
            <a:endParaRPr b="0" i="0" sz="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384738" y="4232260"/>
            <a:ext cx="3516600" cy="5292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9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6370225" y="4802550"/>
            <a:ext cx="28200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2485150" y="1465600"/>
            <a:ext cx="4487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942300" y="1060775"/>
            <a:ext cx="1926300" cy="10407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889000" y="1465600"/>
            <a:ext cx="9862800" cy="418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Social Media </a:t>
            </a:r>
            <a:endParaRPr b="1" sz="26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US" sz="2600">
                <a:latin typeface="Times New Roman"/>
                <a:ea typeface="Times New Roman"/>
                <a:cs typeface="Times New Roman"/>
                <a:sym typeface="Times New Roman"/>
              </a:rPr>
              <a:t>Questions: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3700" lvl="0" marL="457200" rtl="0" algn="l">
              <a:spcBef>
                <a:spcPts val="1400"/>
              </a:spcBef>
              <a:spcAft>
                <a:spcPts val="0"/>
              </a:spcAft>
              <a:buSzPts val="2600"/>
              <a:buFont typeface="Times New Roman"/>
              <a:buChar char="●"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How do you use social media in your daily life and which platforms do you use the most?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Font typeface="Times New Roman"/>
              <a:buChar char="●"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What do you think are the positive and negative effects of social media on our society?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Font typeface="Times New Roman"/>
              <a:buChar char="●"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How has social media impacted your personal relationships and connections with others?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rgbClr val="26262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3" name="Google Shape;12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22"/>
          <p:cNvSpPr txBox="1"/>
          <p:nvPr/>
        </p:nvSpPr>
        <p:spPr>
          <a:xfrm>
            <a:off x="2485150" y="1465600"/>
            <a:ext cx="4487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22"/>
          <p:cNvSpPr/>
          <p:nvPr/>
        </p:nvSpPr>
        <p:spPr>
          <a:xfrm>
            <a:off x="942300" y="935400"/>
            <a:ext cx="17694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3" name="Google Shape;133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889000" y="1465600"/>
            <a:ext cx="9862800" cy="396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Technology </a:t>
            </a:r>
            <a:endParaRPr b="1" sz="26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US" sz="2600"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Technology is everywhere and we all have our own opinions about it. Some people hate it, and others are addicted to it).</a:t>
            </a:r>
            <a:endParaRPr b="1"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US" sz="2600">
                <a:latin typeface="Times New Roman"/>
                <a:ea typeface="Times New Roman"/>
                <a:cs typeface="Times New Roman"/>
                <a:sym typeface="Times New Roman"/>
              </a:rPr>
              <a:t>Questions: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3700" lvl="0" marL="457200" rtl="0" algn="l">
              <a:spcBef>
                <a:spcPts val="1400"/>
              </a:spcBef>
              <a:spcAft>
                <a:spcPts val="0"/>
              </a:spcAft>
              <a:buSzPts val="2600"/>
              <a:buFont typeface="Times New Roman"/>
              <a:buChar char="●"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What is your relationship with technology?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Font typeface="Times New Roman"/>
              <a:buChar char="●"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Will the world be dominated by robots one day?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Font typeface="Times New Roman"/>
              <a:buChar char="●"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What are the pros and cons of technology?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rgbClr val="26262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5" name="Google Shape;135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23"/>
          <p:cNvSpPr txBox="1"/>
          <p:nvPr/>
        </p:nvSpPr>
        <p:spPr>
          <a:xfrm>
            <a:off x="2485150" y="1465600"/>
            <a:ext cx="4487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5" name="Google Shape;145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6" name="Google Shape;146;p23"/>
          <p:cNvSpPr txBox="1"/>
          <p:nvPr/>
        </p:nvSpPr>
        <p:spPr>
          <a:xfrm>
            <a:off x="889000" y="1465600"/>
            <a:ext cx="9862800" cy="436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Sports</a:t>
            </a:r>
            <a:endParaRPr b="1" sz="26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Maybe you’re a football fan or a tennis player. Or maybe you don’t do sport but you like watching it on TV. A friend of mine can talk about his favourite football team all night.</a:t>
            </a:r>
            <a:endParaRPr b="1"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US" sz="2600">
                <a:latin typeface="Times New Roman"/>
                <a:ea typeface="Times New Roman"/>
                <a:cs typeface="Times New Roman"/>
                <a:sym typeface="Times New Roman"/>
              </a:rPr>
              <a:t>Questions: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3700" lvl="0" marL="457200" rtl="0" algn="l">
              <a:spcBef>
                <a:spcPts val="1400"/>
              </a:spcBef>
              <a:spcAft>
                <a:spcPts val="0"/>
              </a:spcAft>
              <a:buSzPts val="2600"/>
              <a:buFont typeface="Times New Roman"/>
              <a:buChar char="●"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Are you into sports at all?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Font typeface="Times New Roman"/>
              <a:buChar char="●"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What sports are people crazy about in your country?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Font typeface="Times New Roman"/>
              <a:buChar char="●"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Do you prefer watching sports or doing sports?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rgbClr val="26262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7" name="Google Shape;147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24"/>
          <p:cNvSpPr txBox="1"/>
          <p:nvPr/>
        </p:nvSpPr>
        <p:spPr>
          <a:xfrm>
            <a:off x="2485150" y="1465600"/>
            <a:ext cx="4487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7" name="Google Shape;15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8" name="Google Shape;158;p24"/>
          <p:cNvSpPr txBox="1"/>
          <p:nvPr/>
        </p:nvSpPr>
        <p:spPr>
          <a:xfrm>
            <a:off x="889000" y="1465600"/>
            <a:ext cx="9862800" cy="438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600" u="sng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Holidays</a:t>
            </a:r>
            <a:endParaRPr b="1" sz="2600" u="sng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your favorite type of holiday?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do you do on holidays?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Where did you go for your last holiday?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 you prefer traveling alone or in tour groups? Why?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 you think your hometown is a good place for a holiday?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kind of places do you like to go to on holiday?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kind of transport do you prefer on holidays? Why?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9" name="Google Shape;159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25"/>
          <p:cNvSpPr txBox="1"/>
          <p:nvPr/>
        </p:nvSpPr>
        <p:spPr>
          <a:xfrm>
            <a:off x="2485150" y="1465600"/>
            <a:ext cx="4487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9" name="Google Shape;16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0" name="Google Shape;170;p25"/>
          <p:cNvSpPr txBox="1"/>
          <p:nvPr/>
        </p:nvSpPr>
        <p:spPr>
          <a:xfrm>
            <a:off x="889000" y="2035000"/>
            <a:ext cx="9862800" cy="337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400" u="sng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Describe a tourist attraction you once visited. You should say:</a:t>
            </a:r>
            <a:endParaRPr b="1" sz="2400" u="sng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77825" lvl="0" marL="457200" rtl="0" algn="l">
              <a:lnSpc>
                <a:spcPct val="15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2350"/>
              <a:buChar char="●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where you went.</a:t>
            </a:r>
            <a:endParaRPr sz="2400">
              <a:solidFill>
                <a:schemeClr val="dk1"/>
              </a:solidFill>
              <a:highlight>
                <a:srgbClr val="DDDDDD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77825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50"/>
              <a:buChar char="●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you got there.</a:t>
            </a:r>
            <a:endParaRPr sz="2400">
              <a:solidFill>
                <a:schemeClr val="dk1"/>
              </a:solidFill>
              <a:highlight>
                <a:srgbClr val="DDDDDD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77825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50"/>
              <a:buChar char="●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when you visited it</a:t>
            </a:r>
            <a:endParaRPr sz="2400">
              <a:solidFill>
                <a:schemeClr val="dk1"/>
              </a:solidFill>
              <a:highlight>
                <a:srgbClr val="DDDDDD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77825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50"/>
              <a:buChar char="●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you did there. </a:t>
            </a:r>
            <a:endParaRPr sz="2400">
              <a:solidFill>
                <a:schemeClr val="dk1"/>
              </a:solidFill>
              <a:highlight>
                <a:srgbClr val="DDDDDD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77825" lvl="0" marL="457200" rtl="0" algn="l">
              <a:lnSpc>
                <a:spcPct val="150000"/>
              </a:lnSpc>
              <a:spcBef>
                <a:spcPts val="0"/>
              </a:spcBef>
              <a:spcAft>
                <a:spcPts val="1100"/>
              </a:spcAft>
              <a:buClr>
                <a:schemeClr val="dk1"/>
              </a:buClr>
              <a:buSzPts val="2350"/>
              <a:buChar char="●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 explain if you enjoyed it.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1" name="Google Shape;171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26"/>
          <p:cNvSpPr txBox="1"/>
          <p:nvPr/>
        </p:nvSpPr>
        <p:spPr>
          <a:xfrm>
            <a:off x="2485150" y="1465600"/>
            <a:ext cx="4487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26"/>
          <p:cNvSpPr/>
          <p:nvPr/>
        </p:nvSpPr>
        <p:spPr>
          <a:xfrm>
            <a:off x="942299" y="935400"/>
            <a:ext cx="15429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1" name="Google Shape;18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2" name="Google Shape;182;p26"/>
          <p:cNvSpPr txBox="1"/>
          <p:nvPr/>
        </p:nvSpPr>
        <p:spPr>
          <a:xfrm>
            <a:off x="889000" y="1317425"/>
            <a:ext cx="9862800" cy="387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Traveling</a:t>
            </a:r>
            <a:endParaRPr b="1" sz="26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Travel experiences is a great way to practice English. Ss can describe places, activities, and cultures. They can talk about holidays and places that they have visited and would like to visit).</a:t>
            </a:r>
            <a:endParaRPr sz="2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Questions:</a:t>
            </a:r>
            <a:endParaRPr sz="2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3700" lvl="0" marL="457200" rtl="0" algn="l"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Times New Roman"/>
              <a:buChar char="●"/>
            </a:pPr>
            <a:r>
              <a:rPr lang="en-US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your favorite place that you've travelled to?</a:t>
            </a:r>
            <a:endParaRPr sz="2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Times New Roman"/>
              <a:buChar char="●"/>
            </a:pPr>
            <a:r>
              <a:rPr lang="en-US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 would like to go to___________. Have you ever been there?</a:t>
            </a:r>
            <a:endParaRPr sz="2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Times New Roman"/>
              <a:buChar char="●"/>
            </a:pPr>
            <a:r>
              <a:rPr lang="en-US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are your top 3 countries that you’d like to visit?</a:t>
            </a:r>
            <a:endParaRPr sz="2600">
              <a:solidFill>
                <a:srgbClr val="26262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3" name="Google Shape;183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27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27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27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6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