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tableStyles" Target="tableStyles.xml"/><Relationship Id="rId20" Type="http://schemas.openxmlformats.org/officeDocument/2006/relationships/slide" Target="slides/slide19.xml"/><Relationship Id="rId41" Type="http://schemas.openxmlformats.org/officeDocument/2006/relationships/slide" Target="slides/slide40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E4943-B079-697B-0394-B8D1CE1FECC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0C78403-5EAB-F591-C7D3-E97E0703C6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6106AAD-65AF-4FA3-9B03-256A532D1BB4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24409EC-3731-C970-7DE3-FB3EF092572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8592CE1-9B78-2A68-AD12-8F15F6B42BA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5020F3C-ADC6-4D4D-AC11-77C9362893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161002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25758A04-FE5B-B5DC-97A9-B6E178A1631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7EA72FB-8062-56B5-6D25-90FE6B889E5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0D0C22A-5385-D5B5-5B69-E2FEFB9E579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96106AAD-65AF-4FA3-9B03-256A532D1BB4}" type="datetimeFigureOut">
              <a:rPr lang="en-US" smtClean="0"/>
              <a:t>2/8/2026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C2E1499-0C49-4325-00E1-70793C19E664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A0F0715-1423-BE1C-E00F-0A46E7D7F6B0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C5020F3C-ADC6-4D4D-AC11-77C93628932D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3815037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C97439-DD9B-2AD9-1C08-51DFDCCF47F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B2F83E5-D30B-0D3A-E65D-796B4EFE7A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502509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0543143-2AB9-AA71-F7A5-EC73688F5FF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ABB0C4-32D0-3DA4-4E99-DB181CCEA9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0902817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226B369-38AD-B758-46D9-8513A73B34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9619CB-FDDA-1930-2FD5-98F6DC4C6DF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728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044FFC5-8622-2013-4440-B102E0023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8E4BA6A-A9EE-57EA-B0D1-AA1CB8F4EE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409733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EDD9956-FCC9-1615-056A-9EB26CC72E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357396B-ABBE-6183-9756-3180ED53D6C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462100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245325D-A4B1-A7A5-242A-8C8EBAE100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4C8FBC-5EEE-6D48-5698-5197D101C18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8901087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EE435D-5D5C-3EB1-148A-5A672AA6C8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DF2C168-D490-EDD9-14F8-07D335B465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84729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2E99AEA-58FA-08A3-B750-0C8DA33DE2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D37C686-FA4E-0471-5359-F77CB3BCC85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812393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C2ECC89-FEFE-70B2-7077-0FBA8992B6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ABB31B8-13D0-5FA8-1426-20F15627C97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12889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C8C5C11-D5BD-9FE5-6E44-4EC9724B1C1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7CE7EB-B128-15F7-B9F1-DC7A6770009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2071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85FA4F-49D9-3B58-AF61-D4C2B3E3070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D4ACFB2-853F-5C09-FC89-40C98D9B376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174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6187E7A-CA1D-6DBB-B9E2-D9C6E2BA13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D6234A8-35C3-065B-85B0-D44A5E6275E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7991955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6297951-0BEE-3997-495E-2DB6D7E146C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7BE8EC-A25D-9EA2-7C5F-E0480444A9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305459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26D6D17-7ECA-23EE-74EA-6BC78B1ED8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BF2B75-A8A7-D94E-C6A6-A2BEFE65B8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11350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0604BC-70CA-8F83-850A-A0238385428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B10566C-A1E8-23E0-3211-3A98DA1CDB1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9889473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2C6FA1-3D03-6BAB-2A6A-7A366BCD099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C53D1A0D-9F88-671C-BE6A-A6DCF1265FA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6658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6179D02-6C52-B927-D176-E75256F010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893B88-674D-5CC6-CBE4-0B7F66A8D16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276974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38EC3E0-9E1E-BBC4-5EB8-248274FFF0F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B8F69D5-579D-31FB-E67E-F2C8FDF58ED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450969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722186-07A2-0D4C-F93B-4E033A4CE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04CE6BC-EE82-D825-6BEE-770444F9CE4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7191654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0992B99-8F32-A96A-F6E9-7019AAA74B6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1AA0839-3493-A0EB-6A1E-3DAD00E9F7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6007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7D66C2-7B9D-B74E-29B8-4142CCD127C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0C5F36A-840E-AC5A-D8B7-183AA6DEE58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490418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1067AD3-AA88-7D35-50FA-F28E7225B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17F4451-F8AF-49B1-4162-EBC9E4D7F94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15860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605FD5-780F-69B6-AA3B-7FBC591E4D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FAD738-E525-064E-71B0-E39B7A5594D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1587888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D57BA54-C943-9304-A4EC-AF7C9746A4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916FA-1384-7378-F9B3-1828638995F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00438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B17623-38A3-804E-71E8-15B38973FD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00FF8E-2DFE-9741-5D0B-DE7E6B4BA49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3250467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FD7E35F-A3D3-FA11-5B32-4516399A28A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9EEF0D6-AC3C-F7A2-6A6F-2C3C43CBA2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4364434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257056-145F-A951-36FA-6174ACA16FC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FC0E8D-F26C-0D6A-7805-21873F089FF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3491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6CE6E7-841F-4EB8-5223-0EBC74FCBA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4B6982E-166F-A460-85BF-B974CD2AE2F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752892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492B321-8659-0810-5A11-11D5B8B467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7077D3C-A992-42CB-E0F3-72F025CDD67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711375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0106092-84FA-8FD4-630C-47AA889888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00AADB-7132-40E2-3A75-5B6DE36DB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730160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982FBE4-6B40-B043-AC35-4F4294393A4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A9CD5F-849D-AD64-6F79-55330D64F29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835677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ECB509-CC4B-55AA-984C-1F490122720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2B3149B-3C57-B1AD-484D-2CCD17401A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716836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D2C816B-1B27-DD05-ECCE-AD6BF45A621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149E560-ABA4-7A67-3B46-936DE6F7545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2593329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29AA668-CCEF-D40F-7E57-EF1D34CFCE2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CFDB7B4-6847-EA4A-500B-C117083441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625551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4B2B546-08EA-175A-533E-55D7DAEE65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F4E090B-4841-9FB1-627D-BA8EC6A6AD7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26409179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F4FFE11-00D8-9743-30BD-C4A3A00DB1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B1017D-D248-D7F3-4BA0-A4DDE3FB233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07085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96D2C60-15CB-A13A-4E59-97D5DEAC323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E70B309-DCD5-0506-204F-72CABDB1F8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5550106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2FB040E-4A94-3B93-52FE-DE31618F8EA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BF5446C-818A-EAF2-37CC-692C25C8547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4921106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B20DC14-C9DB-3BA0-CAE9-6110685C5A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F2E8A4C-E28B-EFB9-4DD6-B63941E5045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256102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3AD17BD6-899A-4D8D-D0B6-0A04190F75A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1CD02F-74DA-4EE1-7F38-8AD3A95C7A9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818326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5F07A6E-64B0-3A26-FD93-0585F8752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US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1958C79-3346-8E45-D32E-2BC258F2FC8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8450539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41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41</vt:i4>
      </vt:variant>
    </vt:vector>
  </HeadingPairs>
  <TitlesOfParts>
    <vt:vector size="45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hamada.mabrouk</dc:creator>
  <cp:lastModifiedBy>hamada.mabrouk</cp:lastModifiedBy>
  <cp:revision>1</cp:revision>
  <dcterms:created xsi:type="dcterms:W3CDTF">2026-02-08T09:19:27Z</dcterms:created>
  <dcterms:modified xsi:type="dcterms:W3CDTF">2026-02-08T09:19:27Z</dcterms:modified>
</cp:coreProperties>
</file>