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BA9F0-CB6C-4A87-9867-F60B5A53EF43}" type="datetimeFigureOut">
              <a:rPr lang="en-US" smtClean="0"/>
              <a:t>6/8/2025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AF71A-0BDF-414F-9E1D-758036F77F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238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EBA9F0-CB6C-4A87-9867-F60B5A53EF43}" type="datetimeFigureOut">
              <a:rPr lang="en-US" smtClean="0"/>
              <a:t>6/8/2025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AF71A-0BDF-414F-9E1D-758036F77F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055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9429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63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>
              <a:lnSpc>
                <a:spcPct val="90000"/>
              </a:lnSpc>
              <a:spcBef>
                <a:spcPct val="0"/>
              </a:spcBef>
            </a:pPr>
            <a:r>
              <a:rPr lang="en-US" sz="3600" spc="-305" smtClean="0">
                <a:solidFill>
                  <a:srgbClr val="262626"/>
                </a:solidFill>
              </a:rPr>
              <a:t>Resources for this lecture</a:t>
            </a:r>
            <a:endParaRPr lang="en-US" sz="3600" spc="-305" dirty="0">
              <a:solidFill>
                <a:srgbClr val="262626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596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pc="-305" smtClean="0"/>
              <a:t>What is Artificial Intelligence?</a:t>
            </a:r>
            <a:br>
              <a:rPr lang="en-US" spc="-305" smtClean="0"/>
            </a:br>
            <a:r>
              <a:rPr lang="en-US" sz="1050" spc="-305" smtClean="0"/>
              <a:t/>
            </a:r>
            <a:br>
              <a:rPr lang="en-US" sz="1050" spc="-305" smtClean="0"/>
            </a:br>
            <a:r>
              <a:rPr lang="en-US" sz="2200" u="sng" spc="100" smtClean="0"/>
              <a:t>Four Main Approaches</a:t>
            </a:r>
            <a:r>
              <a:rPr lang="en-US" sz="2200" spc="100" smtClean="0"/>
              <a:t> that have been followed, each by different people with different methods.</a:t>
            </a:r>
            <a:endParaRPr lang="en-US" sz="2200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3261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pc="-305" smtClean="0"/>
              <a:t>What is Artificial Intelligence?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8965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pc="-305" smtClean="0"/>
              <a:t>AI as the Study &amp; Design of Intelligent Agents</a:t>
            </a:r>
            <a:br>
              <a:rPr lang="en-US" spc="-305" smtClean="0"/>
            </a:br>
            <a:r>
              <a:rPr lang="en-US" sz="2400" smtClean="0"/>
              <a:t>(Poole and Mackworth, 1999) </a:t>
            </a:r>
            <a:endParaRPr lang="en-US" sz="24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149457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pc="-305" smtClean="0"/>
              <a:t>Intelligent Agents 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615414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pc="-305" smtClean="0"/>
              <a:t>Pac-Man </a:t>
            </a:r>
            <a:r>
              <a:rPr lang="en-US" i="1" spc="-305" smtClean="0"/>
              <a:t>.. as an ..</a:t>
            </a:r>
            <a:r>
              <a:rPr lang="en-US" spc="-305" smtClean="0"/>
              <a:t> Intelligent Agent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655667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Intelligent Agents 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438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pc="-305" smtClean="0">
                <a:solidFill>
                  <a:schemeClr val="bg1"/>
                </a:solidFill>
              </a:rPr>
              <a:t>	Intelligent “Rational” Agents?</a:t>
            </a:r>
            <a:endParaRPr lang="en-US" spc="-305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0222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spc="-305" smtClean="0">
                <a:solidFill>
                  <a:schemeClr val="bg1"/>
                </a:solidFill>
              </a:rPr>
              <a:t>Intelligent “Rational” Agents? </a:t>
            </a:r>
            <a:r>
              <a:rPr lang="en-US" spc="-305" smtClean="0">
                <a:solidFill>
                  <a:srgbClr val="828282"/>
                </a:solidFill>
              </a:rPr>
              <a:t>!</a:t>
            </a:r>
            <a:endParaRPr lang="en-US" spc="-305" dirty="0">
              <a:solidFill>
                <a:srgbClr val="828282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22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1572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1248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Example: Vacuum – Agent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9615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7962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Performance measure (utility function)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3384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Performance measure (utility function)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5749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Specifying the Task Environment [ PEAS ]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8459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434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866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8817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5045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8940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0521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pc="-305" smtClean="0">
                <a:solidFill>
                  <a:srgbClr val="FF0000"/>
                </a:solidFill>
              </a:rPr>
              <a:t>Environment Types</a:t>
            </a:r>
            <a:endParaRPr lang="en-US" b="1" spc="-305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1707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0406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7650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1436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0369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0851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8854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3004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7415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39464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70869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20450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99470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83169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0151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941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</Words>
  <Application>Microsoft Office PowerPoint</Application>
  <PresentationFormat>Widescreen</PresentationFormat>
  <Paragraphs>14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Resources for this lecture</vt:lpstr>
      <vt:lpstr>What is Artificial Intelligence?  Four Main Approaches that have been followed, each by different people with different methods.</vt:lpstr>
      <vt:lpstr>What is Artificial Intelligence?</vt:lpstr>
      <vt:lpstr>AI as the Study &amp; Design of Intelligent Agents (Poole and Mackworth, 1999) </vt:lpstr>
      <vt:lpstr>Intelligent Agents </vt:lpstr>
      <vt:lpstr>Pac-Man .. as an .. Intelligent Agent</vt:lpstr>
      <vt:lpstr>Intelligent Agents </vt:lpstr>
      <vt:lpstr> Intelligent “Rational” Agents?</vt:lpstr>
      <vt:lpstr>Intelligent “Rational” Agents? !</vt:lpstr>
      <vt:lpstr>PowerPoint Presentation</vt:lpstr>
      <vt:lpstr>PowerPoint Presentation</vt:lpstr>
      <vt:lpstr>Example: Vacuum – Agent</vt:lpstr>
      <vt:lpstr>PowerPoint Presentation</vt:lpstr>
      <vt:lpstr>Performance measure (utility function)</vt:lpstr>
      <vt:lpstr>Performance measure (utility function)</vt:lpstr>
      <vt:lpstr>Specifying the Task Environment [ PEAS ]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Environment Types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2025-06-08T16:45:50Z</dcterms:created>
  <dcterms:modified xsi:type="dcterms:W3CDTF">2025-06-08T16:45:50Z</dcterms:modified>
</cp:coreProperties>
</file>