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 id="2147483680" r:id="rId3"/>
  </p:sldMasterIdLst>
  <p:notesMasterIdLst>
    <p:notesMasterId r:id="rId48"/>
  </p:notesMasterIdLst>
  <p:sldIdLst>
    <p:sldId id="1115" r:id="rId4"/>
    <p:sldId id="1100" r:id="rId5"/>
    <p:sldId id="1146" r:id="rId6"/>
    <p:sldId id="1147" r:id="rId7"/>
    <p:sldId id="1094" r:id="rId8"/>
    <p:sldId id="1194" r:id="rId9"/>
    <p:sldId id="1148" r:id="rId10"/>
    <p:sldId id="1149" r:id="rId11"/>
    <p:sldId id="1150" r:id="rId12"/>
    <p:sldId id="1195" r:id="rId13"/>
    <p:sldId id="1196" r:id="rId14"/>
    <p:sldId id="1198" r:id="rId15"/>
    <p:sldId id="1199" r:id="rId16"/>
    <p:sldId id="1200" r:id="rId17"/>
    <p:sldId id="1230" r:id="rId18"/>
    <p:sldId id="1231" r:id="rId19"/>
    <p:sldId id="1201" r:id="rId20"/>
    <p:sldId id="1202" r:id="rId21"/>
    <p:sldId id="1203" r:id="rId22"/>
    <p:sldId id="1204" r:id="rId23"/>
    <p:sldId id="1205" r:id="rId24"/>
    <p:sldId id="1206" r:id="rId25"/>
    <p:sldId id="1207" r:id="rId26"/>
    <p:sldId id="1208" r:id="rId27"/>
    <p:sldId id="1211" r:id="rId28"/>
    <p:sldId id="1212" r:id="rId29"/>
    <p:sldId id="1210" r:id="rId30"/>
    <p:sldId id="1213" r:id="rId31"/>
    <p:sldId id="1214" r:id="rId32"/>
    <p:sldId id="1215" r:id="rId33"/>
    <p:sldId id="1216" r:id="rId34"/>
    <p:sldId id="1217" r:id="rId35"/>
    <p:sldId id="1218" r:id="rId36"/>
    <p:sldId id="1219" r:id="rId37"/>
    <p:sldId id="1220" r:id="rId38"/>
    <p:sldId id="1221" r:id="rId39"/>
    <p:sldId id="1222" r:id="rId40"/>
    <p:sldId id="1223" r:id="rId41"/>
    <p:sldId id="1224" r:id="rId42"/>
    <p:sldId id="1227" r:id="rId43"/>
    <p:sldId id="1228" r:id="rId44"/>
    <p:sldId id="1229" r:id="rId45"/>
    <p:sldId id="1197" r:id="rId46"/>
    <p:sldId id="1193" r:id="rId47"/>
  </p:sldIdLst>
  <p:sldSz cx="20104100" cy="11309350"/>
  <p:notesSz cx="11309350" cy="2010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716" y="2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5T16:24:20.557"/>
    </inkml:context>
    <inkml:brush xml:id="br0">
      <inkml:brushProperty name="width" value="0.05" units="cm"/>
      <inkml:brushProperty name="height" value="0.05" units="cm"/>
      <inkml:brushProperty name="color" value="#E71224"/>
      <inkml:brushProperty name="ignorePressure" value="1"/>
    </inkml:brush>
  </inkml:definitions>
  <inkml:trace contextRef="#ctx0" brushRef="#br0">9626 595,'-10'-6,"0"0,-1 0,0 1,0 1,0 0,-1 0,1 1,-1 1,0 0,0 0,0 1,0 1,0 0,-4 1,0-2,-293-2,140-37,48 6,-195-10,240 23,1-3,1-3,-15-11,-104-38,94 49,-23-7,-1 4,-2 6,-114-7,-44 10,175-1,-201-27,-199 45,289 7,-4003-3,4178 2,1 2,-1 2,1 2,1 2,0 1,0 3,2 1,-6 4,-176 49,-52-3,245-55,0 2,1 1,0 1,1 1,1 1,0 2,1 0,1 2,1 1,-4 5,-149 154,41-11,117-144,1 0,2 2,1-1,1 2,1 0,-1 7,-4 9,4 0,1 0,3 1,2 0,1 1,3-1,2 1,1 0,5 22,-3 30,-2-4,-2-38,2-1,3 0,3 1,8 33,54 64,-20-64,-23-29,-16-36,1 0,1-1,0-1,2 0,15 19,146 152,-142-162,2-2,1-1,1-1,2-3,0 0,1-3,2-1,0-2,1-2,2-1,36 18,644 239,-545-206,-121-42,1-2,1-3,1-2,0-3,18-1,327-6,-236-10,-84 3,115-3,1 10,153 26,61 40,165 77,-264-114,1-14,2-14,28-14,-47 3,753 2,-748-38,20-4,100-34,7-1,-351 59,14-2,-2-5,66-27,-124 36,0-1,-1-2,-1-2,0-1,-2-1,8-10,-14 6,-1-2,-1 0,-2-2,-1 0,-1-1,-2-1,8-23,-19 42,89-156,95-184,-112 250,-48 68,-2 0,-2-2,-2-1,-1-1,-2-1,14-39,39-196,-26 54,-39 177,-2 0,-2-1,-2 0,-2 0,-2 0,-3-8,0 41,-1 2,0-1,-1 0,-1 1,0 0,-1 0,0 0,0 1,-1 0,-1 1,0 0,0 0,-1 1,-1 0,-1-1,3 2,-444-397,276 230,81 96,43 50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5T16:24:21.980"/>
    </inkml:context>
    <inkml:brush xml:id="br0">
      <inkml:brushProperty name="width" value="0.05" units="cm"/>
      <inkml:brushProperty name="height" value="0.05" units="cm"/>
      <inkml:brushProperty name="color" value="#E71224"/>
      <inkml:brushProperty name="ignorePressure" value="1"/>
    </inkml:brush>
  </inkml:definitions>
  <inkml:trace contextRef="#ctx0" brushRef="#br0">1 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5T16:26:55.939"/>
    </inkml:context>
    <inkml:brush xml:id="br0">
      <inkml:brushProperty name="width" value="0.05" units="cm"/>
      <inkml:brushProperty name="height" value="0.05" units="cm"/>
      <inkml:brushProperty name="color" value="#E71224"/>
      <inkml:brushProperty name="ignorePressure" value="1"/>
    </inkml:brush>
  </inkml:definitions>
  <inkml:trace contextRef="#ctx0" brushRef="#br0">230 279,'1294'0,"-1242"2,-1 3,1 3,-1 1,0 3,-1 2,40 17,166 39,-16 20,-234-87,0 1,0 0,0 0,0 1,0-1,-1 1,0 0,0 1,0-1,-1 1,0 0,0 0,0 0,-1 1,0-1,0 1,0 0,-1 0,0 0,-1 0,1 0,-1 0,-1 1,0-1,0 0,0 7,-12 398,10-184,-4-208,-1 0,0 0,-2-1,0 0,-1 0,-1-1,0 0,-2-1,0-1,-2 1,-7 13,20-28,-7 13,-1 0,-1-1,0-1,-1 0,0 0,-1-1,0-1,-1 0,0-1,-1-1,0 0,-1 0,-5 0,-169 35,95-24,-1-4,0-5,-1-4,0-4,-49-6,-573 1,695 3,1-2,-1 0,1-2,-1 0,1-2,0 0,1-2,-1 0,1-2,1 0,0-2,0 0,1-1,0-1,1-1,1-1,0 0,1-1,1-1,0-1,1 0,1-1,1-1,1 0,0-1,2 0,0 0,-5-21,-13-288,-43-14,72-153,-1 485,1 0,0 0,1 0,0 0,1 0,0 1,1-1,1 1,-1 0,2 0,-1 1,2 0,-1-1,1 2,1-1,0 1,0 1,1-1,0 1,0 1,1-1,0 2,0-1,0 2,1-1,0 1,0 1,1 0,-1 1,9-2,20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1T11:42:59.889"/>
    </inkml:context>
    <inkml:brush xml:id="br0">
      <inkml:brushProperty name="width" value="0.05" units="cm"/>
      <inkml:brushProperty name="height" value="0.05" units="cm"/>
      <inkml:brushProperty name="color" value="#E71224"/>
      <inkml:brushProperty name="ignorePressure" value="1"/>
    </inkml:brush>
  </inkml:definitions>
  <inkml:trace contextRef="#ctx0" brushRef="#br0">685 297,'19'-12,"1"-1,1 1,0 2,0 0,2 1,0 1,0 2,0-2,0 4,0 0,2 0,-2 2,2 0,-2 2,7 0,11-2,570-19,66 25,-223 0,606 0,-416 48,975 165,-1488-201,628 48,-257-9,-201 0,-292-55,-1 2,0-2,1 2,-3 0,2 0,1 0,-1 0,1 2,-3-3,2 3,-2 0,3 0,-3 2,0-2,1 0,-1 2,0 0,0-1,-1 1,1 0,-2 0,0 0,0 2,1-2,-1 1,-2 1,2-2,-2 4,9 58,-5 3,-2-1,-4 0,-8 53,1 32,3 495,-10-581,-1-3,-6 3,-2-5,-2 1,-4-1,-3-1,-1-3,-5 1,-8 3,-94 178,128-226,-3 0,2-1,-1-1,-3 0,2-1,-1 1,-1-2,-2-2,2 1,-1-1,-1-2,-2 0,2-1,-2-1,2 0,-2 0,-6-2,-362 35,-177 47,-26-59,372-3,1-11,-1-9,-39-9,-25 3,70 2,-57 3,-3-8,2-13,-205-41,-179-27,480 47,0 6,-1 8,-3 7,0 8,-35 6,-87-15,190 1,82 18,3-4,-2 1,2-3,-3 0,3-2,0 0,2-2,-2-1,2-1,0-2,-7-3,-3-15,3-1,1-2,2 0,1 0,3-2,0-2,4-1,0-1,3 0,3 0,0-2,3 0,1 0,3-2,-2-25,-174-540,171-19,17 350,-6 171,17-181,-7 274,0-1,3 0,-3 3,5-3,-3 2,3 1,-1-1,1 2,2 1,-1-1,1 0,2 2,-3 1,3 1,0 0,-1 0,3 0,-2 2,2 1,0 1,-1 0,-1 2,2-2,0 4,2-2,-3 2,1 2,0-2,0 4,0-2,-3 2,3 0,6 3,30 7</inkml:trace>
  <inkml:trace contextRef="#ctx0" brushRef="#br0" timeOffset="1">5191 1741,'0'0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900956" cy="100746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405715" y="0"/>
            <a:ext cx="4900956" cy="1007464"/>
          </a:xfrm>
          <a:prstGeom prst="rect">
            <a:avLst/>
          </a:prstGeom>
        </p:spPr>
        <p:txBody>
          <a:bodyPr vert="horz" lIns="91440" tIns="45720" rIns="91440" bIns="45720" rtlCol="0"/>
          <a:lstStyle>
            <a:lvl1pPr algn="r">
              <a:defRPr sz="1200"/>
            </a:lvl1pPr>
          </a:lstStyle>
          <a:p>
            <a:fld id="{B5A4363D-4C05-49D6-9067-C91F0F3B5AAC}" type="datetimeFigureOut">
              <a:rPr lang="en-US" smtClean="0"/>
              <a:t>3/16/2023</a:t>
            </a:fld>
            <a:endParaRPr lang="en-US"/>
          </a:p>
        </p:txBody>
      </p:sp>
      <p:sp>
        <p:nvSpPr>
          <p:cNvPr id="4" name="Slide Image Placeholder 3"/>
          <p:cNvSpPr>
            <a:spLocks noGrp="1" noRot="1" noChangeAspect="1"/>
          </p:cNvSpPr>
          <p:nvPr>
            <p:ph type="sldImg" idx="2"/>
          </p:nvPr>
        </p:nvSpPr>
        <p:spPr>
          <a:xfrm>
            <a:off x="-373063" y="2514600"/>
            <a:ext cx="12055476" cy="67833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130578" y="9673900"/>
            <a:ext cx="9048194" cy="791860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9096639"/>
            <a:ext cx="4900956" cy="10074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405715" y="19096639"/>
            <a:ext cx="4900956" cy="1007462"/>
          </a:xfrm>
          <a:prstGeom prst="rect">
            <a:avLst/>
          </a:prstGeom>
        </p:spPr>
        <p:txBody>
          <a:bodyPr vert="horz" lIns="91440" tIns="45720" rIns="91440" bIns="45720" rtlCol="0" anchor="b"/>
          <a:lstStyle>
            <a:lvl1pPr algn="r">
              <a:defRPr sz="1200"/>
            </a:lvl1pPr>
          </a:lstStyle>
          <a:p>
            <a:fld id="{E1732F0B-255F-4B50-B595-6F56EBA43064}" type="slidenum">
              <a:rPr lang="en-US" smtClean="0"/>
              <a:t>‹#›</a:t>
            </a:fld>
            <a:endParaRPr lang="en-US"/>
          </a:p>
        </p:txBody>
      </p:sp>
    </p:spTree>
    <p:extLst>
      <p:ext uri="{BB962C8B-B14F-4D97-AF65-F5344CB8AC3E}">
        <p14:creationId xmlns:p14="http://schemas.microsoft.com/office/powerpoint/2010/main" val="2710971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2742996"/>
            <a:ext cx="15078075" cy="3045193"/>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609077"/>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a:xfrm>
            <a:off x="1005205" y="10517696"/>
            <a:ext cx="4623943" cy="276999"/>
          </a:xfrm>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a:xfrm>
            <a:off x="6835394" y="10517696"/>
            <a:ext cx="6433312" cy="276999"/>
          </a:xfrm>
        </p:spPr>
        <p:txBody>
          <a:bodyPr/>
          <a:lstStyle/>
          <a:p>
            <a:endParaRPr lang="en-US"/>
          </a:p>
        </p:txBody>
      </p:sp>
      <p:sp>
        <p:nvSpPr>
          <p:cNvPr id="6" name="Slide Number Placeholder 5"/>
          <p:cNvSpPr>
            <a:spLocks noGrp="1"/>
          </p:cNvSpPr>
          <p:nvPr>
            <p:ph type="sldNum" sz="quarter" idx="12"/>
          </p:nvPr>
        </p:nvSpPr>
        <p:spPr>
          <a:xfrm>
            <a:off x="14474953" y="10517696"/>
            <a:ext cx="4623943" cy="276999"/>
          </a:xfr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78912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1850860"/>
            <a:ext cx="15078075" cy="3937329"/>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2730474"/>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480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71102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5"/>
            <a:ext cx="17339786" cy="4704375"/>
          </a:xfrm>
        </p:spPr>
        <p:txBody>
          <a:bodyPr anchor="b"/>
          <a:lstStyle>
            <a:lvl1pPr>
              <a:defRPr sz="9894"/>
            </a:lvl1pPr>
          </a:lstStyle>
          <a:p>
            <a:r>
              <a:rPr lang="en-US"/>
              <a:t>Click to edit Master title style</a:t>
            </a:r>
          </a:p>
        </p:txBody>
      </p:sp>
      <p:sp>
        <p:nvSpPr>
          <p:cNvPr id="3" name="Text Placeholder 2"/>
          <p:cNvSpPr>
            <a:spLocks noGrp="1"/>
          </p:cNvSpPr>
          <p:nvPr>
            <p:ph type="body" idx="1"/>
          </p:nvPr>
        </p:nvSpPr>
        <p:spPr>
          <a:xfrm>
            <a:off x="1371686" y="7568366"/>
            <a:ext cx="17339786" cy="2473919"/>
          </a:xfrm>
        </p:spPr>
        <p:txBody>
          <a:bodyPr/>
          <a:lstStyle>
            <a:lvl1pPr marL="0" indent="0">
              <a:buNone/>
              <a:defRPr sz="3958">
                <a:solidFill>
                  <a:schemeClr val="tx1">
                    <a:tint val="75000"/>
                  </a:schemeClr>
                </a:solidFill>
              </a:defRPr>
            </a:lvl1pPr>
            <a:lvl2pPr marL="753923" indent="0">
              <a:buNone/>
              <a:defRPr sz="3298">
                <a:solidFill>
                  <a:schemeClr val="tx1">
                    <a:tint val="75000"/>
                  </a:schemeClr>
                </a:solidFill>
              </a:defRPr>
            </a:lvl2pPr>
            <a:lvl3pPr marL="1507846" indent="0">
              <a:buNone/>
              <a:defRPr sz="2968">
                <a:solidFill>
                  <a:schemeClr val="tx1">
                    <a:tint val="75000"/>
                  </a:schemeClr>
                </a:solidFill>
              </a:defRPr>
            </a:lvl3pPr>
            <a:lvl4pPr marL="2261768" indent="0">
              <a:buNone/>
              <a:defRPr sz="2638">
                <a:solidFill>
                  <a:schemeClr val="tx1">
                    <a:tint val="75000"/>
                  </a:schemeClr>
                </a:solidFill>
              </a:defRPr>
            </a:lvl4pPr>
            <a:lvl5pPr marL="3015691" indent="0">
              <a:buNone/>
              <a:defRPr sz="2638">
                <a:solidFill>
                  <a:schemeClr val="tx1">
                    <a:tint val="75000"/>
                  </a:schemeClr>
                </a:solidFill>
              </a:defRPr>
            </a:lvl5pPr>
            <a:lvl6pPr marL="3769614" indent="0">
              <a:buNone/>
              <a:defRPr sz="2638">
                <a:solidFill>
                  <a:schemeClr val="tx1">
                    <a:tint val="75000"/>
                  </a:schemeClr>
                </a:solidFill>
              </a:defRPr>
            </a:lvl6pPr>
            <a:lvl7pPr marL="4523537" indent="0">
              <a:buNone/>
              <a:defRPr sz="2638">
                <a:solidFill>
                  <a:schemeClr val="tx1">
                    <a:tint val="75000"/>
                  </a:schemeClr>
                </a:solidFill>
              </a:defRPr>
            </a:lvl7pPr>
            <a:lvl8pPr marL="5277460" indent="0">
              <a:buNone/>
              <a:defRPr sz="2638">
                <a:solidFill>
                  <a:schemeClr val="tx1">
                    <a:tint val="75000"/>
                  </a:schemeClr>
                </a:solidFill>
              </a:defRPr>
            </a:lvl8pPr>
            <a:lvl9pPr marL="6031382" indent="0">
              <a:buNone/>
              <a:defRPr sz="2638">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6263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82157"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177700"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05883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US"/>
              <a:t>Click to edit Master title style</a:t>
            </a:r>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4" name="Content Placeholder 3"/>
          <p:cNvSpPr>
            <a:spLocks noGrp="1"/>
          </p:cNvSpPr>
          <p:nvPr>
            <p:ph sz="half" idx="2"/>
          </p:nvPr>
        </p:nvSpPr>
        <p:spPr>
          <a:xfrm>
            <a:off x="1384776" y="4131054"/>
            <a:ext cx="8504976"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0177701" y="2772362"/>
            <a:ext cx="8546861"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6" name="Content Placeholder 5"/>
          <p:cNvSpPr>
            <a:spLocks noGrp="1"/>
          </p:cNvSpPr>
          <p:nvPr>
            <p:ph sz="quarter" idx="4"/>
          </p:nvPr>
        </p:nvSpPr>
        <p:spPr>
          <a:xfrm>
            <a:off x="10177701" y="4131054"/>
            <a:ext cx="8546861"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0117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19901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6623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Content Placeholder 2"/>
          <p:cNvSpPr>
            <a:spLocks noGrp="1"/>
          </p:cNvSpPr>
          <p:nvPr>
            <p:ph idx="1"/>
          </p:nvPr>
        </p:nvSpPr>
        <p:spPr>
          <a:xfrm>
            <a:off x="8546861" y="1628338"/>
            <a:ext cx="10177701" cy="8036969"/>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83173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Picture Placeholder 2"/>
          <p:cNvSpPr>
            <a:spLocks noGrp="1"/>
          </p:cNvSpPr>
          <p:nvPr>
            <p:ph type="pic" idx="1"/>
          </p:nvPr>
        </p:nvSpPr>
        <p:spPr>
          <a:xfrm>
            <a:off x="8546861" y="1628338"/>
            <a:ext cx="10177701" cy="8036969"/>
          </a:xfrm>
        </p:spPr>
        <p:txBody>
          <a:bodyPr/>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endParaRPr lang="en-US"/>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87567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28355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8"/>
            <a:ext cx="4334947" cy="95841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82157" y="602118"/>
            <a:ext cx="12753538" cy="95841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158042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10598" y="446901"/>
            <a:ext cx="13254990" cy="1786522"/>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sz="1799"/>
          </a:p>
        </p:txBody>
      </p:sp>
      <p:sp>
        <p:nvSpPr>
          <p:cNvPr id="17" name="bk object 17"/>
          <p:cNvSpPr/>
          <p:nvPr/>
        </p:nvSpPr>
        <p:spPr>
          <a:xfrm>
            <a:off x="149340" y="2538"/>
            <a:ext cx="4026535" cy="2657253"/>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sz="1799"/>
          </a:p>
        </p:txBody>
      </p:sp>
      <p:sp>
        <p:nvSpPr>
          <p:cNvPr id="18" name="bk object 18"/>
          <p:cNvSpPr/>
          <p:nvPr/>
        </p:nvSpPr>
        <p:spPr>
          <a:xfrm>
            <a:off x="1" y="2538"/>
            <a:ext cx="3997325" cy="2657253"/>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sz="1799"/>
          </a:p>
        </p:txBody>
      </p:sp>
      <p:sp>
        <p:nvSpPr>
          <p:cNvPr id="19" name="bk object 19"/>
          <p:cNvSpPr/>
          <p:nvPr/>
        </p:nvSpPr>
        <p:spPr>
          <a:xfrm>
            <a:off x="0" y="2538"/>
            <a:ext cx="3855720" cy="2657253"/>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sz="1799"/>
          </a:p>
        </p:txBody>
      </p:sp>
      <p:sp>
        <p:nvSpPr>
          <p:cNvPr id="2" name="Holder 2"/>
          <p:cNvSpPr>
            <a:spLocks noGrp="1"/>
          </p:cNvSpPr>
          <p:nvPr>
            <p:ph type="ctrTitle"/>
          </p:nvPr>
        </p:nvSpPr>
        <p:spPr>
          <a:xfrm>
            <a:off x="860743" y="1195668"/>
            <a:ext cx="7262495" cy="707438"/>
          </a:xfrm>
          <a:prstGeom prst="rect">
            <a:avLst/>
          </a:prstGeom>
        </p:spPr>
        <p:txBody>
          <a:bodyPr wrap="square" lIns="0" tIns="0" rIns="0" bIns="0">
            <a:spAutoFit/>
          </a:bodyPr>
          <a:lstStyle>
            <a:lvl1pPr>
              <a:defRPr sz="4597" b="1" i="0">
                <a:solidFill>
                  <a:schemeClr val="bg1"/>
                </a:solidFill>
                <a:latin typeface="Arial"/>
                <a:cs typeface="Arial"/>
              </a:defRPr>
            </a:lvl1pPr>
          </a:lstStyle>
          <a:p>
            <a:endParaRPr/>
          </a:p>
        </p:txBody>
      </p:sp>
      <p:sp>
        <p:nvSpPr>
          <p:cNvPr id="3" name="Holder 3"/>
          <p:cNvSpPr>
            <a:spLocks noGrp="1"/>
          </p:cNvSpPr>
          <p:nvPr>
            <p:ph type="subTitle" idx="4"/>
          </p:nvPr>
        </p:nvSpPr>
        <p:spPr>
          <a:xfrm>
            <a:off x="3015615" y="6333236"/>
            <a:ext cx="1407287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2184618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6215442" y="0"/>
            <a:ext cx="3888740" cy="11304273"/>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sz="1799"/>
          </a:p>
        </p:txBody>
      </p:sp>
      <p:sp>
        <p:nvSpPr>
          <p:cNvPr id="17" name="bk object 17"/>
          <p:cNvSpPr/>
          <p:nvPr/>
        </p:nvSpPr>
        <p:spPr>
          <a:xfrm>
            <a:off x="14358619" y="913874"/>
            <a:ext cx="5234940" cy="9459998"/>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sz="1799"/>
          </a:p>
        </p:txBody>
      </p:sp>
      <p:sp>
        <p:nvSpPr>
          <p:cNvPr id="2" name="Holder 2"/>
          <p:cNvSpPr>
            <a:spLocks noGrp="1"/>
          </p:cNvSpPr>
          <p:nvPr>
            <p:ph type="title"/>
          </p:nvPr>
        </p:nvSpPr>
        <p:spPr/>
        <p:txBody>
          <a:bodyPr lIns="0" tIns="0" rIns="0" bIns="0"/>
          <a:lstStyle>
            <a:lvl1pPr>
              <a:defRPr sz="8545" b="0"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254085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8545" b="0" i="0">
                <a:solidFill>
                  <a:schemeClr val="bg1"/>
                </a:solidFill>
                <a:latin typeface="Arial"/>
                <a:cs typeface="Arial"/>
              </a:defRPr>
            </a:lvl1pPr>
          </a:lstStyle>
          <a:p>
            <a:endParaRPr/>
          </a:p>
        </p:txBody>
      </p:sp>
      <p:sp>
        <p:nvSpPr>
          <p:cNvPr id="3" name="Holder 3"/>
          <p:cNvSpPr>
            <a:spLocks noGrp="1"/>
          </p:cNvSpPr>
          <p:nvPr>
            <p:ph sz="half" idx="2"/>
          </p:nvPr>
        </p:nvSpPr>
        <p:spPr>
          <a:xfrm>
            <a:off x="1005205" y="2601151"/>
            <a:ext cx="8745284"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1"/>
            <a:ext cx="8745284"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4945169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8545" b="0"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4120748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87960" y="1977549"/>
            <a:ext cx="6837680" cy="7902583"/>
          </a:xfrm>
          <a:prstGeom prst="rect">
            <a:avLst/>
          </a:prstGeom>
          <a:blipFill>
            <a:blip r:embed="rId2" cstate="print"/>
            <a:stretch>
              <a:fillRect/>
            </a:stretch>
          </a:blipFill>
        </p:spPr>
        <p:txBody>
          <a:bodyPr wrap="square" lIns="0" tIns="0" rIns="0" bIns="0" rtlCol="0"/>
          <a:lstStyle/>
          <a:p>
            <a:endParaRPr sz="1799"/>
          </a:p>
        </p:txBody>
      </p:sp>
      <p:sp>
        <p:nvSpPr>
          <p:cNvPr id="17" name="bk object 17"/>
          <p:cNvSpPr/>
          <p:nvPr/>
        </p:nvSpPr>
        <p:spPr>
          <a:xfrm>
            <a:off x="16656949" y="936762"/>
            <a:ext cx="1767580" cy="154512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799"/>
          </a:p>
        </p:txBody>
      </p:sp>
      <p:sp>
        <p:nvSpPr>
          <p:cNvPr id="18" name="bk object 18"/>
          <p:cNvSpPr/>
          <p:nvPr/>
        </p:nvSpPr>
        <p:spPr>
          <a:xfrm>
            <a:off x="4126828" y="9845122"/>
            <a:ext cx="15977869" cy="284955"/>
          </a:xfrm>
          <a:custGeom>
            <a:avLst/>
            <a:gdLst/>
            <a:ahLst/>
            <a:cxnLst/>
            <a:rect l="l" t="t" r="r" b="b"/>
            <a:pathLst>
              <a:path w="15977869" h="285115">
                <a:moveTo>
                  <a:pt x="15977271"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5977271" y="285059"/>
                </a:lnTo>
                <a:lnTo>
                  <a:pt x="15977271"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5977271" y="44967"/>
                </a:lnTo>
                <a:lnTo>
                  <a:pt x="15977271" y="0"/>
                </a:lnTo>
                <a:close/>
              </a:path>
              <a:path w="15977869" h="285115">
                <a:moveTo>
                  <a:pt x="142847" y="240061"/>
                </a:moveTo>
                <a:lnTo>
                  <a:pt x="142198" y="240061"/>
                </a:lnTo>
                <a:lnTo>
                  <a:pt x="143234" y="240078"/>
                </a:lnTo>
                <a:lnTo>
                  <a:pt x="142847" y="240061"/>
                </a:lnTo>
                <a:close/>
              </a:path>
              <a:path w="15977869" h="285115">
                <a:moveTo>
                  <a:pt x="15977271" y="240054"/>
                </a:moveTo>
                <a:lnTo>
                  <a:pt x="142847" y="240061"/>
                </a:lnTo>
                <a:lnTo>
                  <a:pt x="143234" y="240078"/>
                </a:lnTo>
                <a:lnTo>
                  <a:pt x="15977271" y="240078"/>
                </a:lnTo>
                <a:close/>
              </a:path>
              <a:path w="15977869" h="285115">
                <a:moveTo>
                  <a:pt x="130815" y="239509"/>
                </a:moveTo>
                <a:lnTo>
                  <a:pt x="133102" y="239734"/>
                </a:lnTo>
                <a:lnTo>
                  <a:pt x="131945" y="239561"/>
                </a:lnTo>
                <a:lnTo>
                  <a:pt x="130815" y="239509"/>
                </a:lnTo>
                <a:close/>
              </a:path>
              <a:path w="15977869" h="285115">
                <a:moveTo>
                  <a:pt x="131945" y="239561"/>
                </a:moveTo>
                <a:lnTo>
                  <a:pt x="133102" y="239734"/>
                </a:lnTo>
                <a:lnTo>
                  <a:pt x="135727" y="239734"/>
                </a:lnTo>
                <a:lnTo>
                  <a:pt x="131945" y="239561"/>
                </a:lnTo>
                <a:close/>
              </a:path>
              <a:path w="15977869" h="285115">
                <a:moveTo>
                  <a:pt x="131599" y="239509"/>
                </a:moveTo>
                <a:lnTo>
                  <a:pt x="130815" y="239509"/>
                </a:lnTo>
                <a:lnTo>
                  <a:pt x="131945" y="239561"/>
                </a:lnTo>
                <a:lnTo>
                  <a:pt x="131599" y="239509"/>
                </a:lnTo>
                <a:close/>
              </a:path>
              <a:path w="15977869" h="285115">
                <a:moveTo>
                  <a:pt x="121075" y="237931"/>
                </a:moveTo>
                <a:lnTo>
                  <a:pt x="123248" y="238370"/>
                </a:lnTo>
                <a:lnTo>
                  <a:pt x="122147" y="238091"/>
                </a:lnTo>
                <a:lnTo>
                  <a:pt x="121075" y="237931"/>
                </a:lnTo>
                <a:close/>
              </a:path>
              <a:path w="15977869" h="285115">
                <a:moveTo>
                  <a:pt x="122147" y="238091"/>
                </a:moveTo>
                <a:lnTo>
                  <a:pt x="123248" y="238370"/>
                </a:lnTo>
                <a:lnTo>
                  <a:pt x="124004" y="238370"/>
                </a:lnTo>
                <a:lnTo>
                  <a:pt x="122147" y="238091"/>
                </a:lnTo>
                <a:close/>
              </a:path>
              <a:path w="15977869" h="285115">
                <a:moveTo>
                  <a:pt x="121511" y="237931"/>
                </a:moveTo>
                <a:lnTo>
                  <a:pt x="121075" y="237931"/>
                </a:lnTo>
                <a:lnTo>
                  <a:pt x="122147" y="238091"/>
                </a:lnTo>
                <a:lnTo>
                  <a:pt x="121511" y="237931"/>
                </a:lnTo>
                <a:close/>
              </a:path>
              <a:path w="15977869" h="285115">
                <a:moveTo>
                  <a:pt x="111587" y="235421"/>
                </a:moveTo>
                <a:lnTo>
                  <a:pt x="113748" y="236085"/>
                </a:lnTo>
                <a:lnTo>
                  <a:pt x="112672" y="235695"/>
                </a:lnTo>
                <a:lnTo>
                  <a:pt x="111587" y="235421"/>
                </a:lnTo>
                <a:close/>
              </a:path>
              <a:path w="15977869" h="285115">
                <a:moveTo>
                  <a:pt x="112672" y="235695"/>
                </a:moveTo>
                <a:lnTo>
                  <a:pt x="113748" y="236085"/>
                </a:lnTo>
                <a:lnTo>
                  <a:pt x="114215" y="236085"/>
                </a:lnTo>
                <a:lnTo>
                  <a:pt x="112672" y="235695"/>
                </a:lnTo>
                <a:close/>
              </a:path>
              <a:path w="15977869" h="285115">
                <a:moveTo>
                  <a:pt x="111916" y="235421"/>
                </a:moveTo>
                <a:lnTo>
                  <a:pt x="111587" y="235421"/>
                </a:lnTo>
                <a:lnTo>
                  <a:pt x="112672" y="235695"/>
                </a:lnTo>
                <a:lnTo>
                  <a:pt x="111916" y="235421"/>
                </a:lnTo>
                <a:close/>
              </a:path>
              <a:path w="15977869" h="285115">
                <a:moveTo>
                  <a:pt x="102757" y="232099"/>
                </a:moveTo>
                <a:lnTo>
                  <a:pt x="104626" y="232876"/>
                </a:lnTo>
                <a:lnTo>
                  <a:pt x="103701" y="232441"/>
                </a:lnTo>
                <a:lnTo>
                  <a:pt x="102757" y="232099"/>
                </a:lnTo>
                <a:close/>
              </a:path>
              <a:path w="15977869" h="285115">
                <a:moveTo>
                  <a:pt x="103701" y="232441"/>
                </a:moveTo>
                <a:lnTo>
                  <a:pt x="104626" y="232876"/>
                </a:lnTo>
                <a:lnTo>
                  <a:pt x="104899" y="232876"/>
                </a:lnTo>
                <a:lnTo>
                  <a:pt x="103701" y="232441"/>
                </a:lnTo>
                <a:close/>
              </a:path>
              <a:path w="15977869" h="285115">
                <a:moveTo>
                  <a:pt x="102972" y="232099"/>
                </a:moveTo>
                <a:lnTo>
                  <a:pt x="102757" y="232099"/>
                </a:lnTo>
                <a:lnTo>
                  <a:pt x="103701" y="232441"/>
                </a:lnTo>
                <a:lnTo>
                  <a:pt x="102972" y="232099"/>
                </a:lnTo>
                <a:close/>
              </a:path>
              <a:path w="15977869" h="285115">
                <a:moveTo>
                  <a:pt x="94116" y="227940"/>
                </a:moveTo>
                <a:lnTo>
                  <a:pt x="96099" y="228995"/>
                </a:lnTo>
                <a:lnTo>
                  <a:pt x="95131" y="228416"/>
                </a:lnTo>
                <a:lnTo>
                  <a:pt x="94116" y="227940"/>
                </a:lnTo>
                <a:close/>
              </a:path>
              <a:path w="15977869" h="285115">
                <a:moveTo>
                  <a:pt x="95131" y="228416"/>
                </a:moveTo>
                <a:lnTo>
                  <a:pt x="96099" y="228995"/>
                </a:lnTo>
                <a:lnTo>
                  <a:pt x="96363" y="228995"/>
                </a:lnTo>
                <a:lnTo>
                  <a:pt x="95131" y="228416"/>
                </a:lnTo>
                <a:close/>
              </a:path>
              <a:path w="15977869" h="285115">
                <a:moveTo>
                  <a:pt x="94333" y="227940"/>
                </a:moveTo>
                <a:lnTo>
                  <a:pt x="94116" y="227940"/>
                </a:lnTo>
                <a:lnTo>
                  <a:pt x="95131" y="228416"/>
                </a:lnTo>
                <a:lnTo>
                  <a:pt x="94333" y="227940"/>
                </a:lnTo>
                <a:close/>
              </a:path>
              <a:path w="15977869" h="285115">
                <a:moveTo>
                  <a:pt x="86245" y="223105"/>
                </a:moveTo>
                <a:lnTo>
                  <a:pt x="88115" y="224362"/>
                </a:lnTo>
                <a:lnTo>
                  <a:pt x="87164" y="223654"/>
                </a:lnTo>
                <a:lnTo>
                  <a:pt x="86245" y="223105"/>
                </a:lnTo>
                <a:close/>
              </a:path>
              <a:path w="15977869" h="285115">
                <a:moveTo>
                  <a:pt x="87164" y="223654"/>
                </a:moveTo>
                <a:lnTo>
                  <a:pt x="88115" y="224362"/>
                </a:lnTo>
                <a:lnTo>
                  <a:pt x="88348" y="224362"/>
                </a:lnTo>
                <a:lnTo>
                  <a:pt x="87164" y="223654"/>
                </a:lnTo>
                <a:close/>
              </a:path>
              <a:path w="15977869" h="285115">
                <a:moveTo>
                  <a:pt x="86426" y="223105"/>
                </a:moveTo>
                <a:lnTo>
                  <a:pt x="86245" y="223105"/>
                </a:lnTo>
                <a:lnTo>
                  <a:pt x="87164" y="223654"/>
                </a:lnTo>
                <a:lnTo>
                  <a:pt x="86426" y="223105"/>
                </a:lnTo>
                <a:close/>
              </a:path>
              <a:path w="15977869" h="285115">
                <a:moveTo>
                  <a:pt x="78931" y="217527"/>
                </a:moveTo>
                <a:lnTo>
                  <a:pt x="80573" y="218869"/>
                </a:lnTo>
                <a:lnTo>
                  <a:pt x="79814" y="218185"/>
                </a:lnTo>
                <a:lnTo>
                  <a:pt x="78931" y="217527"/>
                </a:lnTo>
                <a:close/>
              </a:path>
              <a:path w="15977869" h="285115">
                <a:moveTo>
                  <a:pt x="79814" y="218185"/>
                </a:moveTo>
                <a:lnTo>
                  <a:pt x="80573" y="218869"/>
                </a:lnTo>
                <a:lnTo>
                  <a:pt x="80733" y="218869"/>
                </a:lnTo>
                <a:lnTo>
                  <a:pt x="79814" y="218185"/>
                </a:lnTo>
                <a:close/>
              </a:path>
              <a:path w="15977869" h="285115">
                <a:moveTo>
                  <a:pt x="79085" y="217527"/>
                </a:moveTo>
                <a:lnTo>
                  <a:pt x="78931" y="217527"/>
                </a:lnTo>
                <a:lnTo>
                  <a:pt x="79814" y="218185"/>
                </a:lnTo>
                <a:lnTo>
                  <a:pt x="79085" y="217527"/>
                </a:lnTo>
                <a:close/>
              </a:path>
              <a:path w="15977869" h="285115">
                <a:moveTo>
                  <a:pt x="72045" y="211180"/>
                </a:moveTo>
                <a:lnTo>
                  <a:pt x="73713" y="212859"/>
                </a:lnTo>
                <a:lnTo>
                  <a:pt x="72884" y="211936"/>
                </a:lnTo>
                <a:lnTo>
                  <a:pt x="72045" y="211180"/>
                </a:lnTo>
                <a:close/>
              </a:path>
              <a:path w="15977869" h="285115">
                <a:moveTo>
                  <a:pt x="72884" y="211936"/>
                </a:moveTo>
                <a:lnTo>
                  <a:pt x="73713" y="212859"/>
                </a:lnTo>
                <a:lnTo>
                  <a:pt x="73907" y="212859"/>
                </a:lnTo>
                <a:lnTo>
                  <a:pt x="72884" y="211936"/>
                </a:lnTo>
                <a:close/>
              </a:path>
              <a:path w="15977869" h="285115">
                <a:moveTo>
                  <a:pt x="72204" y="211180"/>
                </a:moveTo>
                <a:lnTo>
                  <a:pt x="72045" y="211180"/>
                </a:lnTo>
                <a:lnTo>
                  <a:pt x="72884" y="211936"/>
                </a:lnTo>
                <a:lnTo>
                  <a:pt x="72204" y="211180"/>
                </a:lnTo>
                <a:close/>
              </a:path>
              <a:path w="15977869" h="285115">
                <a:moveTo>
                  <a:pt x="66032" y="204316"/>
                </a:moveTo>
                <a:lnTo>
                  <a:pt x="67371" y="205953"/>
                </a:lnTo>
                <a:lnTo>
                  <a:pt x="66747" y="205110"/>
                </a:lnTo>
                <a:lnTo>
                  <a:pt x="66032" y="204316"/>
                </a:lnTo>
                <a:close/>
              </a:path>
              <a:path w="15977869" h="285115">
                <a:moveTo>
                  <a:pt x="66747" y="205110"/>
                </a:moveTo>
                <a:lnTo>
                  <a:pt x="67371" y="205953"/>
                </a:lnTo>
                <a:lnTo>
                  <a:pt x="67504" y="205953"/>
                </a:lnTo>
                <a:lnTo>
                  <a:pt x="66747" y="205110"/>
                </a:lnTo>
                <a:close/>
              </a:path>
              <a:path w="15977869" h="285115">
                <a:moveTo>
                  <a:pt x="66158" y="204316"/>
                </a:moveTo>
                <a:lnTo>
                  <a:pt x="66747" y="205110"/>
                </a:lnTo>
                <a:lnTo>
                  <a:pt x="66158" y="204316"/>
                </a:lnTo>
                <a:close/>
              </a:path>
              <a:path w="15977869" h="285115">
                <a:moveTo>
                  <a:pt x="60549" y="196746"/>
                </a:moveTo>
                <a:lnTo>
                  <a:pt x="61813" y="198638"/>
                </a:lnTo>
                <a:lnTo>
                  <a:pt x="61247" y="197688"/>
                </a:lnTo>
                <a:lnTo>
                  <a:pt x="60549" y="196746"/>
                </a:lnTo>
                <a:close/>
              </a:path>
              <a:path w="15977869" h="285115">
                <a:moveTo>
                  <a:pt x="61247" y="197688"/>
                </a:moveTo>
                <a:lnTo>
                  <a:pt x="61813" y="198638"/>
                </a:lnTo>
                <a:lnTo>
                  <a:pt x="61951" y="198638"/>
                </a:lnTo>
                <a:lnTo>
                  <a:pt x="61247" y="197688"/>
                </a:lnTo>
                <a:close/>
              </a:path>
              <a:path w="15977869" h="285115">
                <a:moveTo>
                  <a:pt x="60687" y="196746"/>
                </a:moveTo>
                <a:lnTo>
                  <a:pt x="60549" y="196746"/>
                </a:lnTo>
                <a:lnTo>
                  <a:pt x="61247" y="197688"/>
                </a:lnTo>
                <a:lnTo>
                  <a:pt x="60687" y="196746"/>
                </a:lnTo>
                <a:close/>
              </a:path>
              <a:path w="15977869" h="285115">
                <a:moveTo>
                  <a:pt x="55938" y="188766"/>
                </a:moveTo>
                <a:lnTo>
                  <a:pt x="56987" y="190742"/>
                </a:lnTo>
                <a:lnTo>
                  <a:pt x="56520" y="189745"/>
                </a:lnTo>
                <a:lnTo>
                  <a:pt x="55938" y="188766"/>
                </a:lnTo>
                <a:close/>
              </a:path>
              <a:path w="15977869" h="285115">
                <a:moveTo>
                  <a:pt x="56520" y="189745"/>
                </a:moveTo>
                <a:lnTo>
                  <a:pt x="56987" y="190742"/>
                </a:lnTo>
                <a:lnTo>
                  <a:pt x="57114" y="190742"/>
                </a:lnTo>
                <a:lnTo>
                  <a:pt x="56520" y="189745"/>
                </a:lnTo>
                <a:close/>
              </a:path>
              <a:path w="15977869" h="285115">
                <a:moveTo>
                  <a:pt x="56063" y="188766"/>
                </a:moveTo>
                <a:lnTo>
                  <a:pt x="56520" y="189745"/>
                </a:lnTo>
                <a:lnTo>
                  <a:pt x="56063" y="188766"/>
                </a:lnTo>
                <a:close/>
              </a:path>
              <a:path w="15977869" h="285115">
                <a:moveTo>
                  <a:pt x="52060" y="180205"/>
                </a:moveTo>
                <a:lnTo>
                  <a:pt x="52843" y="182092"/>
                </a:lnTo>
                <a:lnTo>
                  <a:pt x="52506" y="181159"/>
                </a:lnTo>
                <a:lnTo>
                  <a:pt x="52060" y="180205"/>
                </a:lnTo>
                <a:close/>
              </a:path>
              <a:path w="15977869" h="285115">
                <a:moveTo>
                  <a:pt x="52506" y="181159"/>
                </a:moveTo>
                <a:lnTo>
                  <a:pt x="52843" y="182092"/>
                </a:lnTo>
                <a:lnTo>
                  <a:pt x="52506" y="181159"/>
                </a:lnTo>
                <a:close/>
              </a:path>
              <a:path w="15977869" h="285115">
                <a:moveTo>
                  <a:pt x="52161" y="180205"/>
                </a:moveTo>
                <a:lnTo>
                  <a:pt x="52506" y="181159"/>
                </a:lnTo>
                <a:lnTo>
                  <a:pt x="52161" y="180205"/>
                </a:lnTo>
                <a:close/>
              </a:path>
              <a:path w="15977869" h="285115">
                <a:moveTo>
                  <a:pt x="48863" y="171082"/>
                </a:moveTo>
                <a:lnTo>
                  <a:pt x="49520" y="173241"/>
                </a:lnTo>
                <a:lnTo>
                  <a:pt x="49235" y="172111"/>
                </a:lnTo>
                <a:lnTo>
                  <a:pt x="48863" y="171082"/>
                </a:lnTo>
                <a:close/>
              </a:path>
              <a:path w="15977869" h="285115">
                <a:moveTo>
                  <a:pt x="49235" y="172111"/>
                </a:moveTo>
                <a:lnTo>
                  <a:pt x="49520" y="173241"/>
                </a:lnTo>
                <a:lnTo>
                  <a:pt x="49235" y="172111"/>
                </a:lnTo>
                <a:close/>
              </a:path>
              <a:path w="15977869" h="285115">
                <a:moveTo>
                  <a:pt x="48976" y="171082"/>
                </a:moveTo>
                <a:lnTo>
                  <a:pt x="49235" y="172111"/>
                </a:lnTo>
                <a:lnTo>
                  <a:pt x="48976" y="171082"/>
                </a:lnTo>
                <a:close/>
              </a:path>
              <a:path w="15977869" h="285115">
                <a:moveTo>
                  <a:pt x="46577" y="161569"/>
                </a:moveTo>
                <a:lnTo>
                  <a:pt x="47019" y="163733"/>
                </a:lnTo>
                <a:lnTo>
                  <a:pt x="46867" y="162721"/>
                </a:lnTo>
                <a:lnTo>
                  <a:pt x="46577" y="161569"/>
                </a:lnTo>
                <a:close/>
              </a:path>
              <a:path w="15977869" h="285115">
                <a:moveTo>
                  <a:pt x="46867" y="162721"/>
                </a:moveTo>
                <a:lnTo>
                  <a:pt x="47019" y="163733"/>
                </a:lnTo>
                <a:lnTo>
                  <a:pt x="46867" y="162721"/>
                </a:lnTo>
                <a:close/>
              </a:path>
              <a:path w="15977869" h="285115">
                <a:moveTo>
                  <a:pt x="46695" y="161569"/>
                </a:moveTo>
                <a:lnTo>
                  <a:pt x="46867" y="162721"/>
                </a:lnTo>
                <a:lnTo>
                  <a:pt x="46695" y="161569"/>
                </a:lnTo>
                <a:close/>
              </a:path>
              <a:path w="15977869" h="285115">
                <a:moveTo>
                  <a:pt x="45212" y="151672"/>
                </a:moveTo>
                <a:lnTo>
                  <a:pt x="45440" y="153975"/>
                </a:lnTo>
                <a:lnTo>
                  <a:pt x="45388" y="152845"/>
                </a:lnTo>
                <a:lnTo>
                  <a:pt x="45212" y="151672"/>
                </a:lnTo>
                <a:close/>
              </a:path>
              <a:path w="15977869" h="285115">
                <a:moveTo>
                  <a:pt x="45388" y="152845"/>
                </a:moveTo>
                <a:lnTo>
                  <a:pt x="45440" y="153975"/>
                </a:lnTo>
                <a:lnTo>
                  <a:pt x="45388" y="152845"/>
                </a:lnTo>
                <a:close/>
              </a:path>
              <a:path w="15977869" h="285115">
                <a:moveTo>
                  <a:pt x="45334" y="151672"/>
                </a:moveTo>
                <a:lnTo>
                  <a:pt x="45388" y="152845"/>
                </a:lnTo>
                <a:lnTo>
                  <a:pt x="45334" y="151672"/>
                </a:lnTo>
                <a:close/>
              </a:path>
              <a:path w="15977869" h="285115">
                <a:moveTo>
                  <a:pt x="44919" y="142578"/>
                </a:moveTo>
                <a:lnTo>
                  <a:pt x="44871" y="143610"/>
                </a:lnTo>
                <a:lnTo>
                  <a:pt x="44919" y="142578"/>
                </a:lnTo>
                <a:close/>
              </a:path>
              <a:path w="15977869" h="285115">
                <a:moveTo>
                  <a:pt x="44966" y="141547"/>
                </a:moveTo>
                <a:lnTo>
                  <a:pt x="44919" y="142578"/>
                </a:lnTo>
                <a:lnTo>
                  <a:pt x="44966" y="141547"/>
                </a:lnTo>
                <a:close/>
              </a:path>
              <a:path w="15977869" h="285115">
                <a:moveTo>
                  <a:pt x="45440" y="131169"/>
                </a:moveTo>
                <a:lnTo>
                  <a:pt x="45212" y="133472"/>
                </a:lnTo>
                <a:lnTo>
                  <a:pt x="45388" y="132299"/>
                </a:lnTo>
                <a:lnTo>
                  <a:pt x="45440" y="131169"/>
                </a:lnTo>
                <a:close/>
              </a:path>
              <a:path w="15977869" h="285115">
                <a:moveTo>
                  <a:pt x="45388" y="132299"/>
                </a:moveTo>
                <a:lnTo>
                  <a:pt x="45212" y="133472"/>
                </a:lnTo>
                <a:lnTo>
                  <a:pt x="45388" y="132299"/>
                </a:lnTo>
                <a:close/>
              </a:path>
              <a:path w="15977869" h="285115">
                <a:moveTo>
                  <a:pt x="45557" y="131169"/>
                </a:moveTo>
                <a:lnTo>
                  <a:pt x="45388" y="132299"/>
                </a:lnTo>
                <a:lnTo>
                  <a:pt x="45557" y="131169"/>
                </a:lnTo>
                <a:close/>
              </a:path>
              <a:path w="15977869" h="285115">
                <a:moveTo>
                  <a:pt x="47019" y="121411"/>
                </a:moveTo>
                <a:lnTo>
                  <a:pt x="46577" y="123575"/>
                </a:lnTo>
                <a:lnTo>
                  <a:pt x="46867" y="122423"/>
                </a:lnTo>
                <a:lnTo>
                  <a:pt x="47019" y="121411"/>
                </a:lnTo>
                <a:close/>
              </a:path>
              <a:path w="15977869" h="285115">
                <a:moveTo>
                  <a:pt x="46867" y="122423"/>
                </a:moveTo>
                <a:lnTo>
                  <a:pt x="46577" y="123575"/>
                </a:lnTo>
                <a:lnTo>
                  <a:pt x="46867" y="122423"/>
                </a:lnTo>
                <a:close/>
              </a:path>
              <a:path w="15977869" h="285115">
                <a:moveTo>
                  <a:pt x="47123" y="121411"/>
                </a:moveTo>
                <a:lnTo>
                  <a:pt x="46867" y="122423"/>
                </a:lnTo>
                <a:lnTo>
                  <a:pt x="47123" y="121411"/>
                </a:lnTo>
                <a:close/>
              </a:path>
              <a:path w="15977869" h="285115">
                <a:moveTo>
                  <a:pt x="49520" y="111906"/>
                </a:moveTo>
                <a:lnTo>
                  <a:pt x="48876" y="114007"/>
                </a:lnTo>
                <a:lnTo>
                  <a:pt x="49262" y="112931"/>
                </a:lnTo>
                <a:lnTo>
                  <a:pt x="49520" y="111906"/>
                </a:lnTo>
                <a:close/>
              </a:path>
              <a:path w="15977869" h="285115">
                <a:moveTo>
                  <a:pt x="49262" y="112931"/>
                </a:moveTo>
                <a:lnTo>
                  <a:pt x="48876" y="114007"/>
                </a:lnTo>
                <a:lnTo>
                  <a:pt x="49262" y="112931"/>
                </a:lnTo>
                <a:close/>
              </a:path>
              <a:path w="15977869" h="285115">
                <a:moveTo>
                  <a:pt x="49629" y="111906"/>
                </a:moveTo>
                <a:lnTo>
                  <a:pt x="49262" y="112931"/>
                </a:lnTo>
                <a:lnTo>
                  <a:pt x="49629" y="111906"/>
                </a:lnTo>
                <a:close/>
              </a:path>
              <a:path w="15977869" h="285115">
                <a:moveTo>
                  <a:pt x="52855" y="102907"/>
                </a:moveTo>
                <a:lnTo>
                  <a:pt x="52022" y="104920"/>
                </a:lnTo>
                <a:lnTo>
                  <a:pt x="52489" y="103929"/>
                </a:lnTo>
                <a:lnTo>
                  <a:pt x="52855" y="102907"/>
                </a:lnTo>
                <a:close/>
              </a:path>
              <a:path w="15977869" h="285115">
                <a:moveTo>
                  <a:pt x="52489" y="103929"/>
                </a:moveTo>
                <a:lnTo>
                  <a:pt x="52022" y="104920"/>
                </a:lnTo>
                <a:lnTo>
                  <a:pt x="52489" y="103929"/>
                </a:lnTo>
                <a:close/>
              </a:path>
              <a:path w="15977869" h="285115">
                <a:moveTo>
                  <a:pt x="52971" y="102907"/>
                </a:moveTo>
                <a:lnTo>
                  <a:pt x="52489" y="103929"/>
                </a:lnTo>
                <a:lnTo>
                  <a:pt x="52971" y="102907"/>
                </a:lnTo>
                <a:close/>
              </a:path>
              <a:path w="15977869" h="285115">
                <a:moveTo>
                  <a:pt x="56949" y="94478"/>
                </a:moveTo>
                <a:lnTo>
                  <a:pt x="55989" y="96301"/>
                </a:lnTo>
                <a:lnTo>
                  <a:pt x="56489" y="95451"/>
                </a:lnTo>
                <a:lnTo>
                  <a:pt x="56949" y="94478"/>
                </a:lnTo>
                <a:close/>
              </a:path>
              <a:path w="15977869" h="285115">
                <a:moveTo>
                  <a:pt x="56489" y="95451"/>
                </a:moveTo>
                <a:lnTo>
                  <a:pt x="55989" y="96301"/>
                </a:lnTo>
                <a:lnTo>
                  <a:pt x="56489" y="95451"/>
                </a:lnTo>
                <a:close/>
              </a:path>
              <a:path w="15977869" h="285115">
                <a:moveTo>
                  <a:pt x="57063" y="94478"/>
                </a:moveTo>
                <a:lnTo>
                  <a:pt x="56489" y="95451"/>
                </a:lnTo>
                <a:lnTo>
                  <a:pt x="57063" y="94478"/>
                </a:lnTo>
                <a:close/>
              </a:path>
              <a:path w="15977869" h="285115">
                <a:moveTo>
                  <a:pt x="61863" y="86340"/>
                </a:moveTo>
                <a:lnTo>
                  <a:pt x="60562" y="88302"/>
                </a:lnTo>
                <a:lnTo>
                  <a:pt x="61267" y="87351"/>
                </a:lnTo>
                <a:lnTo>
                  <a:pt x="61863" y="86340"/>
                </a:lnTo>
                <a:close/>
              </a:path>
              <a:path w="15977869" h="285115">
                <a:moveTo>
                  <a:pt x="61267" y="87351"/>
                </a:moveTo>
                <a:lnTo>
                  <a:pt x="60562" y="88302"/>
                </a:lnTo>
                <a:lnTo>
                  <a:pt x="60706" y="88302"/>
                </a:lnTo>
                <a:lnTo>
                  <a:pt x="61267" y="87351"/>
                </a:lnTo>
                <a:close/>
              </a:path>
              <a:path w="15977869" h="285115">
                <a:moveTo>
                  <a:pt x="62016" y="86340"/>
                </a:moveTo>
                <a:lnTo>
                  <a:pt x="61863" y="86340"/>
                </a:lnTo>
                <a:lnTo>
                  <a:pt x="61267" y="87351"/>
                </a:lnTo>
                <a:lnTo>
                  <a:pt x="62016" y="86340"/>
                </a:lnTo>
                <a:close/>
              </a:path>
              <a:path w="15977869" h="285115">
                <a:moveTo>
                  <a:pt x="67384" y="79101"/>
                </a:moveTo>
                <a:lnTo>
                  <a:pt x="65956" y="80835"/>
                </a:lnTo>
                <a:lnTo>
                  <a:pt x="66734" y="79978"/>
                </a:lnTo>
                <a:lnTo>
                  <a:pt x="67384" y="79101"/>
                </a:lnTo>
                <a:close/>
              </a:path>
              <a:path w="15977869" h="285115">
                <a:moveTo>
                  <a:pt x="66734" y="79978"/>
                </a:moveTo>
                <a:lnTo>
                  <a:pt x="65956" y="80835"/>
                </a:lnTo>
                <a:lnTo>
                  <a:pt x="66098" y="80835"/>
                </a:lnTo>
                <a:lnTo>
                  <a:pt x="66734" y="79978"/>
                </a:lnTo>
                <a:close/>
              </a:path>
              <a:path w="15977869" h="285115">
                <a:moveTo>
                  <a:pt x="67529" y="79101"/>
                </a:moveTo>
                <a:lnTo>
                  <a:pt x="67384" y="79101"/>
                </a:lnTo>
                <a:lnTo>
                  <a:pt x="66734" y="79978"/>
                </a:lnTo>
                <a:lnTo>
                  <a:pt x="67529" y="79101"/>
                </a:lnTo>
                <a:close/>
              </a:path>
              <a:path w="15977869" h="285115">
                <a:moveTo>
                  <a:pt x="73624" y="72381"/>
                </a:moveTo>
                <a:lnTo>
                  <a:pt x="72045" y="73963"/>
                </a:lnTo>
                <a:lnTo>
                  <a:pt x="72834" y="73252"/>
                </a:lnTo>
                <a:lnTo>
                  <a:pt x="73624" y="72381"/>
                </a:lnTo>
                <a:close/>
              </a:path>
              <a:path w="15977869" h="285115">
                <a:moveTo>
                  <a:pt x="72834" y="73252"/>
                </a:moveTo>
                <a:lnTo>
                  <a:pt x="72045" y="73963"/>
                </a:lnTo>
                <a:lnTo>
                  <a:pt x="72189" y="73963"/>
                </a:lnTo>
                <a:lnTo>
                  <a:pt x="72834" y="73252"/>
                </a:lnTo>
                <a:close/>
              </a:path>
              <a:path w="15977869" h="285115">
                <a:moveTo>
                  <a:pt x="73801" y="72381"/>
                </a:moveTo>
                <a:lnTo>
                  <a:pt x="73624" y="72381"/>
                </a:lnTo>
                <a:lnTo>
                  <a:pt x="72834" y="73252"/>
                </a:lnTo>
                <a:lnTo>
                  <a:pt x="73801" y="72381"/>
                </a:lnTo>
                <a:close/>
              </a:path>
              <a:path w="15977869" h="285115">
                <a:moveTo>
                  <a:pt x="80573" y="66280"/>
                </a:moveTo>
                <a:lnTo>
                  <a:pt x="78930" y="67622"/>
                </a:lnTo>
                <a:lnTo>
                  <a:pt x="79811" y="66967"/>
                </a:lnTo>
                <a:lnTo>
                  <a:pt x="80573" y="66280"/>
                </a:lnTo>
                <a:close/>
              </a:path>
              <a:path w="15977869" h="285115">
                <a:moveTo>
                  <a:pt x="79811" y="66967"/>
                </a:moveTo>
                <a:lnTo>
                  <a:pt x="78930" y="67622"/>
                </a:lnTo>
                <a:lnTo>
                  <a:pt x="79084" y="67622"/>
                </a:lnTo>
                <a:lnTo>
                  <a:pt x="79811" y="66967"/>
                </a:lnTo>
                <a:close/>
              </a:path>
              <a:path w="15977869" h="285115">
                <a:moveTo>
                  <a:pt x="80733" y="66280"/>
                </a:moveTo>
                <a:lnTo>
                  <a:pt x="80573" y="66280"/>
                </a:lnTo>
                <a:lnTo>
                  <a:pt x="79811" y="66967"/>
                </a:lnTo>
                <a:lnTo>
                  <a:pt x="80733" y="66280"/>
                </a:lnTo>
                <a:close/>
              </a:path>
              <a:path w="15977869" h="285115">
                <a:moveTo>
                  <a:pt x="88115" y="60787"/>
                </a:moveTo>
                <a:lnTo>
                  <a:pt x="86371" y="61952"/>
                </a:lnTo>
                <a:lnTo>
                  <a:pt x="87335" y="61367"/>
                </a:lnTo>
                <a:lnTo>
                  <a:pt x="88115" y="60787"/>
                </a:lnTo>
                <a:close/>
              </a:path>
              <a:path w="15977869" h="285115">
                <a:moveTo>
                  <a:pt x="87335" y="61367"/>
                </a:moveTo>
                <a:lnTo>
                  <a:pt x="86371" y="61952"/>
                </a:lnTo>
                <a:lnTo>
                  <a:pt x="86550" y="61952"/>
                </a:lnTo>
                <a:lnTo>
                  <a:pt x="87335" y="61367"/>
                </a:lnTo>
                <a:close/>
              </a:path>
              <a:path w="15977869" h="285115">
                <a:moveTo>
                  <a:pt x="88292" y="60787"/>
                </a:moveTo>
                <a:lnTo>
                  <a:pt x="88115" y="60787"/>
                </a:lnTo>
                <a:lnTo>
                  <a:pt x="87335" y="61367"/>
                </a:lnTo>
                <a:lnTo>
                  <a:pt x="88292" y="60787"/>
                </a:lnTo>
                <a:close/>
              </a:path>
              <a:path w="15977869" h="285115">
                <a:moveTo>
                  <a:pt x="96225" y="55978"/>
                </a:moveTo>
                <a:lnTo>
                  <a:pt x="94115" y="57104"/>
                </a:lnTo>
                <a:lnTo>
                  <a:pt x="95228" y="56583"/>
                </a:lnTo>
                <a:lnTo>
                  <a:pt x="96225" y="55978"/>
                </a:lnTo>
                <a:close/>
              </a:path>
              <a:path w="15977869" h="285115">
                <a:moveTo>
                  <a:pt x="95228" y="56583"/>
                </a:moveTo>
                <a:lnTo>
                  <a:pt x="94115" y="57104"/>
                </a:lnTo>
                <a:lnTo>
                  <a:pt x="94367" y="57104"/>
                </a:lnTo>
                <a:lnTo>
                  <a:pt x="95228" y="56583"/>
                </a:lnTo>
                <a:close/>
              </a:path>
              <a:path w="15977869" h="285115">
                <a:moveTo>
                  <a:pt x="96517" y="55978"/>
                </a:moveTo>
                <a:lnTo>
                  <a:pt x="96225" y="55978"/>
                </a:lnTo>
                <a:lnTo>
                  <a:pt x="95228" y="56583"/>
                </a:lnTo>
                <a:lnTo>
                  <a:pt x="96517" y="55978"/>
                </a:lnTo>
                <a:close/>
              </a:path>
              <a:path w="15977869" h="285115">
                <a:moveTo>
                  <a:pt x="104639" y="52169"/>
                </a:moveTo>
                <a:lnTo>
                  <a:pt x="102757" y="52953"/>
                </a:lnTo>
                <a:lnTo>
                  <a:pt x="103680" y="52618"/>
                </a:lnTo>
                <a:lnTo>
                  <a:pt x="104639" y="52169"/>
                </a:lnTo>
                <a:close/>
              </a:path>
              <a:path w="15977869" h="285115">
                <a:moveTo>
                  <a:pt x="103680" y="52618"/>
                </a:moveTo>
                <a:lnTo>
                  <a:pt x="102757" y="52953"/>
                </a:lnTo>
                <a:lnTo>
                  <a:pt x="102966" y="52953"/>
                </a:lnTo>
                <a:lnTo>
                  <a:pt x="103680" y="52618"/>
                </a:lnTo>
                <a:close/>
              </a:path>
              <a:path w="15977869" h="285115">
                <a:moveTo>
                  <a:pt x="104920" y="52169"/>
                </a:moveTo>
                <a:lnTo>
                  <a:pt x="104639" y="52169"/>
                </a:lnTo>
                <a:lnTo>
                  <a:pt x="103680" y="52618"/>
                </a:lnTo>
                <a:lnTo>
                  <a:pt x="104920" y="52169"/>
                </a:lnTo>
                <a:close/>
              </a:path>
              <a:path w="15977869" h="285115">
                <a:moveTo>
                  <a:pt x="113747" y="48967"/>
                </a:moveTo>
                <a:lnTo>
                  <a:pt x="111587" y="49625"/>
                </a:lnTo>
                <a:lnTo>
                  <a:pt x="112721" y="49339"/>
                </a:lnTo>
                <a:lnTo>
                  <a:pt x="113747" y="48967"/>
                </a:lnTo>
                <a:close/>
              </a:path>
              <a:path w="15977869" h="285115">
                <a:moveTo>
                  <a:pt x="112721" y="49339"/>
                </a:moveTo>
                <a:lnTo>
                  <a:pt x="111587" y="49625"/>
                </a:lnTo>
                <a:lnTo>
                  <a:pt x="111933" y="49625"/>
                </a:lnTo>
                <a:lnTo>
                  <a:pt x="112721" y="49339"/>
                </a:lnTo>
                <a:close/>
              </a:path>
              <a:path w="15977869" h="285115">
                <a:moveTo>
                  <a:pt x="114198" y="48967"/>
                </a:moveTo>
                <a:lnTo>
                  <a:pt x="113747" y="48967"/>
                </a:lnTo>
                <a:lnTo>
                  <a:pt x="112721" y="49339"/>
                </a:lnTo>
                <a:lnTo>
                  <a:pt x="114198" y="48967"/>
                </a:lnTo>
                <a:close/>
              </a:path>
              <a:path w="15977869" h="285115">
                <a:moveTo>
                  <a:pt x="123235" y="46688"/>
                </a:moveTo>
                <a:lnTo>
                  <a:pt x="121075" y="47131"/>
                </a:lnTo>
                <a:lnTo>
                  <a:pt x="122073" y="46981"/>
                </a:lnTo>
                <a:lnTo>
                  <a:pt x="123235" y="46688"/>
                </a:lnTo>
                <a:close/>
              </a:path>
              <a:path w="15977869" h="285115">
                <a:moveTo>
                  <a:pt x="122073" y="46981"/>
                </a:moveTo>
                <a:lnTo>
                  <a:pt x="121075" y="47131"/>
                </a:lnTo>
                <a:lnTo>
                  <a:pt x="121478" y="47131"/>
                </a:lnTo>
                <a:lnTo>
                  <a:pt x="122073" y="46981"/>
                </a:lnTo>
                <a:close/>
              </a:path>
              <a:path w="15977869" h="285115">
                <a:moveTo>
                  <a:pt x="124021" y="46688"/>
                </a:moveTo>
                <a:lnTo>
                  <a:pt x="123235" y="46688"/>
                </a:lnTo>
                <a:lnTo>
                  <a:pt x="122073" y="46981"/>
                </a:lnTo>
                <a:lnTo>
                  <a:pt x="124021" y="46688"/>
                </a:lnTo>
                <a:close/>
              </a:path>
              <a:path w="15977869" h="285115">
                <a:moveTo>
                  <a:pt x="133114" y="45322"/>
                </a:moveTo>
                <a:lnTo>
                  <a:pt x="130815" y="45537"/>
                </a:lnTo>
                <a:lnTo>
                  <a:pt x="132064" y="45479"/>
                </a:lnTo>
                <a:lnTo>
                  <a:pt x="133114" y="45322"/>
                </a:lnTo>
                <a:close/>
              </a:path>
              <a:path w="15977869" h="285115">
                <a:moveTo>
                  <a:pt x="132064" y="45479"/>
                </a:moveTo>
                <a:lnTo>
                  <a:pt x="130815" y="45537"/>
                </a:lnTo>
                <a:lnTo>
                  <a:pt x="131683" y="45537"/>
                </a:lnTo>
                <a:lnTo>
                  <a:pt x="132064" y="45479"/>
                </a:lnTo>
                <a:close/>
              </a:path>
              <a:path w="15977869" h="285115">
                <a:moveTo>
                  <a:pt x="135502" y="45322"/>
                </a:moveTo>
                <a:lnTo>
                  <a:pt x="133114" y="45322"/>
                </a:lnTo>
                <a:lnTo>
                  <a:pt x="132064" y="45479"/>
                </a:lnTo>
                <a:lnTo>
                  <a:pt x="135502" y="45322"/>
                </a:lnTo>
                <a:close/>
              </a:path>
              <a:path w="15977869" h="285115">
                <a:moveTo>
                  <a:pt x="15977271" y="44967"/>
                </a:moveTo>
                <a:lnTo>
                  <a:pt x="143221" y="44967"/>
                </a:lnTo>
                <a:lnTo>
                  <a:pt x="142394" y="45005"/>
                </a:lnTo>
                <a:lnTo>
                  <a:pt x="15977271" y="45005"/>
                </a:lnTo>
                <a:close/>
              </a:path>
            </a:pathLst>
          </a:custGeom>
          <a:solidFill>
            <a:srgbClr val="FF9417"/>
          </a:solidFill>
        </p:spPr>
        <p:txBody>
          <a:bodyPr wrap="square" lIns="0" tIns="0" rIns="0" bIns="0" rtlCol="0"/>
          <a:lstStyle/>
          <a:p>
            <a:endParaRPr sz="1799"/>
          </a:p>
        </p:txBody>
      </p:sp>
      <p:sp>
        <p:nvSpPr>
          <p:cNvPr id="19" name="bk object 19"/>
          <p:cNvSpPr/>
          <p:nvPr/>
        </p:nvSpPr>
        <p:spPr>
          <a:xfrm>
            <a:off x="4029447" y="9807656"/>
            <a:ext cx="16075025" cy="239894"/>
          </a:xfrm>
          <a:custGeom>
            <a:avLst/>
            <a:gdLst/>
            <a:ahLst/>
            <a:cxnLst/>
            <a:rect l="l" t="t" r="r" b="b"/>
            <a:pathLst>
              <a:path w="16075025" h="240029">
                <a:moveTo>
                  <a:pt x="16074652"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074652" y="240001"/>
                </a:lnTo>
                <a:lnTo>
                  <a:pt x="16074652" y="0"/>
                </a:lnTo>
                <a:close/>
              </a:path>
            </a:pathLst>
          </a:custGeom>
          <a:solidFill>
            <a:srgbClr val="24A9E7"/>
          </a:solidFill>
        </p:spPr>
        <p:txBody>
          <a:bodyPr wrap="square" lIns="0" tIns="0" rIns="0" bIns="0" rtlCol="0"/>
          <a:lstStyle/>
          <a:p>
            <a:endParaRPr sz="1799"/>
          </a:p>
        </p:txBody>
      </p:sp>
      <p:sp>
        <p:nvSpPr>
          <p:cNvPr id="20" name="bk object 20"/>
          <p:cNvSpPr/>
          <p:nvPr/>
        </p:nvSpPr>
        <p:spPr>
          <a:xfrm>
            <a:off x="0" y="3635238"/>
            <a:ext cx="205740" cy="4451391"/>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sz="1799"/>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7692768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5" y="2742997"/>
            <a:ext cx="15078075" cy="3045193"/>
          </a:xfrm>
        </p:spPr>
        <p:txBody>
          <a:bodyPr anchor="b"/>
          <a:lstStyle>
            <a:lvl1pPr algn="ctr">
              <a:defRPr sz="9888"/>
            </a:lvl1pPr>
          </a:lstStyle>
          <a:p>
            <a:r>
              <a:rPr lang="en-US"/>
              <a:t>Click to edit Master title style</a:t>
            </a:r>
          </a:p>
        </p:txBody>
      </p:sp>
      <p:sp>
        <p:nvSpPr>
          <p:cNvPr id="3" name="Subtitle 2"/>
          <p:cNvSpPr>
            <a:spLocks noGrp="1"/>
          </p:cNvSpPr>
          <p:nvPr>
            <p:ph type="subTitle" idx="1"/>
          </p:nvPr>
        </p:nvSpPr>
        <p:spPr>
          <a:xfrm>
            <a:off x="2513015" y="5940029"/>
            <a:ext cx="15078075" cy="609077"/>
          </a:xfrm>
        </p:spPr>
        <p:txBody>
          <a:bodyPr/>
          <a:lstStyle>
            <a:lvl1pPr marL="0" indent="0" algn="ctr">
              <a:buNone/>
              <a:defRPr sz="3956"/>
            </a:lvl1pPr>
            <a:lvl2pPr marL="753471" indent="0" algn="ctr">
              <a:buNone/>
              <a:defRPr sz="3296"/>
            </a:lvl2pPr>
            <a:lvl3pPr marL="1506941" indent="0" algn="ctr">
              <a:buNone/>
              <a:defRPr sz="2966"/>
            </a:lvl3pPr>
            <a:lvl4pPr marL="2260411" indent="0" algn="ctr">
              <a:buNone/>
              <a:defRPr sz="2636"/>
            </a:lvl4pPr>
            <a:lvl5pPr marL="3013882" indent="0" algn="ctr">
              <a:buNone/>
              <a:defRPr sz="2636"/>
            </a:lvl5pPr>
            <a:lvl6pPr marL="3767352" indent="0" algn="ctr">
              <a:buNone/>
              <a:defRPr sz="2636"/>
            </a:lvl6pPr>
            <a:lvl7pPr marL="4520823" indent="0" algn="ctr">
              <a:buNone/>
              <a:defRPr sz="2636"/>
            </a:lvl7pPr>
            <a:lvl8pPr marL="5274294" indent="0" algn="ctr">
              <a:buNone/>
              <a:defRPr sz="2636"/>
            </a:lvl8pPr>
            <a:lvl9pPr marL="6027763" indent="0" algn="ctr">
              <a:buNone/>
              <a:defRPr sz="2636"/>
            </a:lvl9pPr>
          </a:lstStyle>
          <a:p>
            <a:r>
              <a:rPr lang="en-US"/>
              <a:t>Click to edit Master subtitle style</a:t>
            </a:r>
          </a:p>
        </p:txBody>
      </p:sp>
      <p:sp>
        <p:nvSpPr>
          <p:cNvPr id="4" name="Date Placeholder 3"/>
          <p:cNvSpPr>
            <a:spLocks noGrp="1"/>
          </p:cNvSpPr>
          <p:nvPr>
            <p:ph type="dt" sz="half" idx="10"/>
          </p:nvPr>
        </p:nvSpPr>
        <p:spPr>
          <a:xfrm>
            <a:off x="1005207" y="10517697"/>
            <a:ext cx="4623943" cy="276999"/>
          </a:xfrm>
        </p:spPr>
        <p:txBody>
          <a:bodyPr/>
          <a:lstStyle/>
          <a:p>
            <a:fld id="{8C74A31B-FF56-417B-8DEE-958FFCC6BCD5}" type="datetimeFigureOut">
              <a:rPr lang="en-US" smtClean="0"/>
              <a:t>3/16/2023</a:t>
            </a:fld>
            <a:endParaRPr lang="en-US" dirty="0"/>
          </a:p>
        </p:txBody>
      </p:sp>
      <p:sp>
        <p:nvSpPr>
          <p:cNvPr id="5" name="Footer Placeholder 4"/>
          <p:cNvSpPr>
            <a:spLocks noGrp="1"/>
          </p:cNvSpPr>
          <p:nvPr>
            <p:ph type="ftr" sz="quarter" idx="11"/>
          </p:nvPr>
        </p:nvSpPr>
        <p:spPr>
          <a:xfrm>
            <a:off x="6835394" y="10517697"/>
            <a:ext cx="6433312" cy="276999"/>
          </a:xfrm>
        </p:spPr>
        <p:txBody>
          <a:bodyPr/>
          <a:lstStyle/>
          <a:p>
            <a:endParaRPr lang="en-US" dirty="0"/>
          </a:p>
        </p:txBody>
      </p:sp>
      <p:sp>
        <p:nvSpPr>
          <p:cNvPr id="6" name="Slide Number Placeholder 5"/>
          <p:cNvSpPr>
            <a:spLocks noGrp="1"/>
          </p:cNvSpPr>
          <p:nvPr>
            <p:ph type="sldNum" sz="quarter" idx="12"/>
          </p:nvPr>
        </p:nvSpPr>
        <p:spPr>
          <a:xfrm>
            <a:off x="14474955" y="10517697"/>
            <a:ext cx="4623943" cy="276999"/>
          </a:xfr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068200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theme" Target="../theme/theme3.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162972" y="4531969"/>
            <a:ext cx="5778155" cy="1885314"/>
          </a:xfrm>
          <a:prstGeom prst="rect">
            <a:avLst/>
          </a:prstGeom>
        </p:spPr>
        <p:txBody>
          <a:bodyPr wrap="square" lIns="0" tIns="0" rIns="0" bIns="0">
            <a:spAutoFit/>
          </a:bodyPr>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a:xfrm>
            <a:off x="2219827" y="2230298"/>
            <a:ext cx="15664444" cy="770445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7"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82157" y="3010591"/>
            <a:ext cx="17339786" cy="717567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382157"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8C74A31B-FF56-417B-8DEE-958FFCC6BCD5}" type="datetimeFigureOut">
              <a:rPr lang="en-US" smtClean="0"/>
              <a:t>3/16/2023</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1866345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p:titleStyle>
    <p:bodyStyle>
      <a:lvl1pPr marL="376961" indent="-376961" algn="l" defTabSz="1507846" rtl="0" eaLnBrk="1" latinLnBrk="0" hangingPunct="1">
        <a:lnSpc>
          <a:spcPct val="90000"/>
        </a:lnSpc>
        <a:spcBef>
          <a:spcPts val="1649"/>
        </a:spcBef>
        <a:buFont typeface="Arial" panose="020B0604020202020204" pitchFamily="34" charset="0"/>
        <a:buChar char="•"/>
        <a:defRPr sz="4617" kern="1200">
          <a:solidFill>
            <a:schemeClr val="tx1"/>
          </a:solidFill>
          <a:latin typeface="+mn-lt"/>
          <a:ea typeface="+mn-ea"/>
          <a:cs typeface="+mn-cs"/>
        </a:defRPr>
      </a:lvl1pPr>
      <a:lvl2pPr marL="1130884" indent="-376961" algn="l" defTabSz="1507846" rtl="0" eaLnBrk="1" latinLnBrk="0" hangingPunct="1">
        <a:lnSpc>
          <a:spcPct val="90000"/>
        </a:lnSpc>
        <a:spcBef>
          <a:spcPts val="824"/>
        </a:spcBef>
        <a:buFont typeface="Arial" panose="020B0604020202020204" pitchFamily="34" charset="0"/>
        <a:buChar char="•"/>
        <a:defRPr sz="3958" kern="1200">
          <a:solidFill>
            <a:schemeClr val="tx1"/>
          </a:solidFill>
          <a:latin typeface="+mn-lt"/>
          <a:ea typeface="+mn-ea"/>
          <a:cs typeface="+mn-cs"/>
        </a:defRPr>
      </a:lvl2pPr>
      <a:lvl3pPr marL="1884807" indent="-376961" algn="l" defTabSz="1507846" rtl="0" eaLnBrk="1" latinLnBrk="0" hangingPunct="1">
        <a:lnSpc>
          <a:spcPct val="90000"/>
        </a:lnSpc>
        <a:spcBef>
          <a:spcPts val="824"/>
        </a:spcBef>
        <a:buFont typeface="Arial" panose="020B0604020202020204" pitchFamily="34" charset="0"/>
        <a:buChar char="•"/>
        <a:defRPr sz="3298" kern="1200">
          <a:solidFill>
            <a:schemeClr val="tx1"/>
          </a:solidFill>
          <a:latin typeface="+mn-lt"/>
          <a:ea typeface="+mn-ea"/>
          <a:cs typeface="+mn-cs"/>
        </a:defRPr>
      </a:lvl3pPr>
      <a:lvl4pPr marL="2638730"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4pPr>
      <a:lvl5pPr marL="3392653"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5pPr>
      <a:lvl6pPr marL="4146575"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6pPr>
      <a:lvl7pPr marL="4900498"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7pPr>
      <a:lvl8pPr marL="5654421"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8pPr>
      <a:lvl9pPr marL="6408344"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984241" y="4642101"/>
            <a:ext cx="8135619" cy="1315745"/>
          </a:xfrm>
          <a:prstGeom prst="rect">
            <a:avLst/>
          </a:prstGeom>
        </p:spPr>
        <p:txBody>
          <a:bodyPr wrap="square" lIns="0" tIns="0" rIns="0" bIns="0">
            <a:spAutoFit/>
          </a:bodyPr>
          <a:lstStyle>
            <a:lvl1pPr>
              <a:defRPr sz="8550" b="0" i="0">
                <a:solidFill>
                  <a:schemeClr val="bg1"/>
                </a:solidFill>
                <a:latin typeface="Arial"/>
                <a:cs typeface="Arial"/>
              </a:defRPr>
            </a:lvl1pPr>
          </a:lstStyle>
          <a:p>
            <a:endParaRPr/>
          </a:p>
        </p:txBody>
      </p:sp>
      <p:sp>
        <p:nvSpPr>
          <p:cNvPr id="3" name="Holder 3"/>
          <p:cNvSpPr>
            <a:spLocks noGrp="1"/>
          </p:cNvSpPr>
          <p:nvPr>
            <p:ph type="body" idx="1"/>
          </p:nvPr>
        </p:nvSpPr>
        <p:spPr>
          <a:xfrm>
            <a:off x="3090927" y="4833191"/>
            <a:ext cx="13922247"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6835394" y="10517696"/>
            <a:ext cx="6433312"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6" y="10517696"/>
            <a:ext cx="4623943"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3/16/2023</a:t>
            </a:fld>
            <a:endParaRPr lang="en-US"/>
          </a:p>
        </p:txBody>
      </p:sp>
      <p:sp>
        <p:nvSpPr>
          <p:cNvPr id="6" name="Holder 6"/>
          <p:cNvSpPr>
            <a:spLocks noGrp="1"/>
          </p:cNvSpPr>
          <p:nvPr>
            <p:ph type="sldNum" sz="quarter" idx="7"/>
          </p:nvPr>
        </p:nvSpPr>
        <p:spPr>
          <a:xfrm>
            <a:off x="14474954" y="10517696"/>
            <a:ext cx="4623943"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17553763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Lst>
  <p:txStyles>
    <p:titleStyle>
      <a:lvl1pPr>
        <a:defRPr>
          <a:latin typeface="+mj-lt"/>
          <a:ea typeface="+mj-ea"/>
          <a:cs typeface="+mj-cs"/>
        </a:defRPr>
      </a:lvl1pPr>
    </p:titleStyle>
    <p:bodyStyle>
      <a:lvl1pPr marL="0">
        <a:defRPr>
          <a:latin typeface="+mn-lt"/>
          <a:ea typeface="+mn-ea"/>
          <a:cs typeface="+mn-cs"/>
        </a:defRPr>
      </a:lvl1pPr>
      <a:lvl2pPr marL="456926">
        <a:defRPr>
          <a:latin typeface="+mn-lt"/>
          <a:ea typeface="+mn-ea"/>
          <a:cs typeface="+mn-cs"/>
        </a:defRPr>
      </a:lvl2pPr>
      <a:lvl3pPr marL="913851">
        <a:defRPr>
          <a:latin typeface="+mn-lt"/>
          <a:ea typeface="+mn-ea"/>
          <a:cs typeface="+mn-cs"/>
        </a:defRPr>
      </a:lvl3pPr>
      <a:lvl4pPr marL="1370777">
        <a:defRPr>
          <a:latin typeface="+mn-lt"/>
          <a:ea typeface="+mn-ea"/>
          <a:cs typeface="+mn-cs"/>
        </a:defRPr>
      </a:lvl4pPr>
      <a:lvl5pPr marL="1827703">
        <a:defRPr>
          <a:latin typeface="+mn-lt"/>
          <a:ea typeface="+mn-ea"/>
          <a:cs typeface="+mn-cs"/>
        </a:defRPr>
      </a:lvl5pPr>
      <a:lvl6pPr marL="2284628">
        <a:defRPr>
          <a:latin typeface="+mn-lt"/>
          <a:ea typeface="+mn-ea"/>
          <a:cs typeface="+mn-cs"/>
        </a:defRPr>
      </a:lvl6pPr>
      <a:lvl7pPr marL="2741554">
        <a:defRPr>
          <a:latin typeface="+mn-lt"/>
          <a:ea typeface="+mn-ea"/>
          <a:cs typeface="+mn-cs"/>
        </a:defRPr>
      </a:lvl7pPr>
      <a:lvl8pPr marL="3198480">
        <a:defRPr>
          <a:latin typeface="+mn-lt"/>
          <a:ea typeface="+mn-ea"/>
          <a:cs typeface="+mn-cs"/>
        </a:defRPr>
      </a:lvl8pPr>
      <a:lvl9pPr marL="3655405">
        <a:defRPr>
          <a:latin typeface="+mn-lt"/>
          <a:ea typeface="+mn-ea"/>
          <a:cs typeface="+mn-cs"/>
        </a:defRPr>
      </a:lvl9pPr>
    </p:bodyStyle>
    <p:otherStyle>
      <a:lvl1pPr marL="0">
        <a:defRPr>
          <a:latin typeface="+mn-lt"/>
          <a:ea typeface="+mn-ea"/>
          <a:cs typeface="+mn-cs"/>
        </a:defRPr>
      </a:lvl1pPr>
      <a:lvl2pPr marL="456926">
        <a:defRPr>
          <a:latin typeface="+mn-lt"/>
          <a:ea typeface="+mn-ea"/>
          <a:cs typeface="+mn-cs"/>
        </a:defRPr>
      </a:lvl2pPr>
      <a:lvl3pPr marL="913851">
        <a:defRPr>
          <a:latin typeface="+mn-lt"/>
          <a:ea typeface="+mn-ea"/>
          <a:cs typeface="+mn-cs"/>
        </a:defRPr>
      </a:lvl3pPr>
      <a:lvl4pPr marL="1370777">
        <a:defRPr>
          <a:latin typeface="+mn-lt"/>
          <a:ea typeface="+mn-ea"/>
          <a:cs typeface="+mn-cs"/>
        </a:defRPr>
      </a:lvl4pPr>
      <a:lvl5pPr marL="1827703">
        <a:defRPr>
          <a:latin typeface="+mn-lt"/>
          <a:ea typeface="+mn-ea"/>
          <a:cs typeface="+mn-cs"/>
        </a:defRPr>
      </a:lvl5pPr>
      <a:lvl6pPr marL="2284628">
        <a:defRPr>
          <a:latin typeface="+mn-lt"/>
          <a:ea typeface="+mn-ea"/>
          <a:cs typeface="+mn-cs"/>
        </a:defRPr>
      </a:lvl6pPr>
      <a:lvl7pPr marL="2741554">
        <a:defRPr>
          <a:latin typeface="+mn-lt"/>
          <a:ea typeface="+mn-ea"/>
          <a:cs typeface="+mn-cs"/>
        </a:defRPr>
      </a:lvl7pPr>
      <a:lvl8pPr marL="3198480">
        <a:defRPr>
          <a:latin typeface="+mn-lt"/>
          <a:ea typeface="+mn-ea"/>
          <a:cs typeface="+mn-cs"/>
        </a:defRPr>
      </a:lvl8pPr>
      <a:lvl9pPr marL="3655405">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8.jpeg"/><Relationship Id="rId2" Type="http://schemas.openxmlformats.org/officeDocument/2006/relationships/image" Target="../media/image3.emf"/><Relationship Id="rId1" Type="http://schemas.openxmlformats.org/officeDocument/2006/relationships/slideLayout" Target="../slideLayouts/slideLayout6.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image" Target="../media/image9.jpg"/><Relationship Id="rId1" Type="http://schemas.openxmlformats.org/officeDocument/2006/relationships/slideLayout" Target="../slideLayouts/slideLayout13.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6.emf"/><Relationship Id="rId7" Type="http://schemas.openxmlformats.org/officeDocument/2006/relationships/image" Target="../media/image11.emf"/><Relationship Id="rId2" Type="http://schemas.openxmlformats.org/officeDocument/2006/relationships/image" Target="../media/image15.png"/><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emf"/><Relationship Id="rId10" Type="http://schemas.openxmlformats.org/officeDocument/2006/relationships/image" Target="../media/image21.jpeg"/><Relationship Id="rId4" Type="http://schemas.openxmlformats.org/officeDocument/2006/relationships/image" Target="../media/image17.emf"/><Relationship Id="rId9" Type="http://schemas.openxmlformats.org/officeDocument/2006/relationships/image" Target="../media/image20.emf"/></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7.emf"/><Relationship Id="rId7" Type="http://schemas.openxmlformats.org/officeDocument/2006/relationships/image" Target="../media/image20.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8.emf"/><Relationship Id="rId9" Type="http://schemas.openxmlformats.org/officeDocument/2006/relationships/image" Target="../media/image21.jpe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21.jpeg"/><Relationship Id="rId4" Type="http://schemas.openxmlformats.org/officeDocument/2006/relationships/image" Target="../media/image23.jpe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7.emf"/><Relationship Id="rId7" Type="http://schemas.openxmlformats.org/officeDocument/2006/relationships/image" Target="../media/image20.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11.emf"/><Relationship Id="rId10" Type="http://schemas.openxmlformats.org/officeDocument/2006/relationships/image" Target="../media/image21.jpeg"/><Relationship Id="rId4" Type="http://schemas.openxmlformats.org/officeDocument/2006/relationships/image" Target="../media/image18.emf"/><Relationship Id="rId9"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21.jpeg"/><Relationship Id="rId4" Type="http://schemas.openxmlformats.org/officeDocument/2006/relationships/image" Target="../media/image18.emf"/><Relationship Id="rId9" Type="http://schemas.openxmlformats.org/officeDocument/2006/relationships/image" Target="../media/image26.jpg"/></Relationships>
</file>

<file path=ppt/slides/_rels/slide8.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21.jpeg"/><Relationship Id="rId4" Type="http://schemas.openxmlformats.org/officeDocument/2006/relationships/image" Target="../media/image18.emf"/><Relationship Id="rId9" Type="http://schemas.openxmlformats.org/officeDocument/2006/relationships/image" Target="../media/image27.jpg"/></Relationships>
</file>

<file path=ppt/slides/_rels/slide9.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21.jpeg"/><Relationship Id="rId4" Type="http://schemas.openxmlformats.org/officeDocument/2006/relationships/image" Target="../media/image18.emf"/><Relationship Id="rId9" Type="http://schemas.openxmlformats.org/officeDocument/2006/relationships/image" Target="../media/image28.png"/></Relationships>
</file>

<file path=ppt/slides/_rels/slide10.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8" Type="http://schemas.openxmlformats.org/officeDocument/2006/relationships/image" Target="../media/image30.jpg"/><Relationship Id="rId13" Type="http://schemas.openxmlformats.org/officeDocument/2006/relationships/image" Target="../media/image29.png"/><Relationship Id="rId3" Type="http://schemas.openxmlformats.org/officeDocument/2006/relationships/image" Target="../media/image17.emf"/><Relationship Id="rId7" Type="http://schemas.openxmlformats.org/officeDocument/2006/relationships/image" Target="../media/image12.emf"/><Relationship Id="rId12" Type="http://schemas.openxmlformats.org/officeDocument/2006/relationships/customXml" Target="../ink/ink2.xml"/><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11" Type="http://schemas.openxmlformats.org/officeDocument/2006/relationships/image" Target="../media/image280.png"/><Relationship Id="rId5" Type="http://schemas.openxmlformats.org/officeDocument/2006/relationships/image" Target="../media/image25.png"/><Relationship Id="rId10" Type="http://schemas.openxmlformats.org/officeDocument/2006/relationships/customXml" Target="../ink/ink1.xml"/><Relationship Id="rId4" Type="http://schemas.openxmlformats.org/officeDocument/2006/relationships/image" Target="../media/image18.emf"/><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6.emf"/><Relationship Id="rId7" Type="http://schemas.openxmlformats.org/officeDocument/2006/relationships/image" Target="../media/image11.emf"/><Relationship Id="rId2" Type="http://schemas.openxmlformats.org/officeDocument/2006/relationships/image" Target="../media/image31.jpg"/><Relationship Id="rId1" Type="http://schemas.openxmlformats.org/officeDocument/2006/relationships/slideLayout" Target="../slideLayouts/slideLayout5.xml"/><Relationship Id="rId6" Type="http://schemas.openxmlformats.org/officeDocument/2006/relationships/image" Target="../media/image25.png"/><Relationship Id="rId11" Type="http://schemas.openxmlformats.org/officeDocument/2006/relationships/image" Target="../media/image31.png"/><Relationship Id="rId5" Type="http://schemas.openxmlformats.org/officeDocument/2006/relationships/image" Target="../media/image18.emf"/><Relationship Id="rId10" Type="http://schemas.openxmlformats.org/officeDocument/2006/relationships/customXml" Target="../ink/ink3.xml"/><Relationship Id="rId4" Type="http://schemas.openxmlformats.org/officeDocument/2006/relationships/image" Target="../media/image17.emf"/><Relationship Id="rId9" Type="http://schemas.openxmlformats.org/officeDocument/2006/relationships/image" Target="../media/image21.jpeg"/></Relationships>
</file>

<file path=ppt/slides/_rels/slide13.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21.jpeg"/><Relationship Id="rId4" Type="http://schemas.openxmlformats.org/officeDocument/2006/relationships/image" Target="../media/image18.emf"/><Relationship Id="rId9" Type="http://schemas.openxmlformats.org/officeDocument/2006/relationships/image" Target="../media/image32.png"/></Relationships>
</file>

<file path=ppt/slides/_rels/slide14.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11" Type="http://schemas.openxmlformats.org/officeDocument/2006/relationships/image" Target="../media/image21.jpeg"/><Relationship Id="rId5" Type="http://schemas.openxmlformats.org/officeDocument/2006/relationships/image" Target="../media/image25.png"/><Relationship Id="rId10" Type="http://schemas.openxmlformats.org/officeDocument/2006/relationships/image" Target="../media/image34.png"/><Relationship Id="rId4" Type="http://schemas.openxmlformats.org/officeDocument/2006/relationships/image" Target="../media/image18.emf"/><Relationship Id="rId9" Type="http://schemas.openxmlformats.org/officeDocument/2006/relationships/image" Target="../media/image33.png"/></Relationships>
</file>

<file path=ppt/slides/_rels/slide15.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21.jpeg"/><Relationship Id="rId4" Type="http://schemas.openxmlformats.org/officeDocument/2006/relationships/image" Target="../media/image18.emf"/><Relationship Id="rId9" Type="http://schemas.openxmlformats.org/officeDocument/2006/relationships/image" Target="../media/image35.png"/></Relationships>
</file>

<file path=ppt/slides/_rels/slide16.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36.png"/><Relationship Id="rId4" Type="http://schemas.openxmlformats.org/officeDocument/2006/relationships/image" Target="../media/image18.emf"/><Relationship Id="rId9" Type="http://schemas.openxmlformats.org/officeDocument/2006/relationships/image" Target="../media/image21.jpeg"/></Relationships>
</file>

<file path=ppt/slides/_rels/slide17.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21.jpeg"/></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39.jpeg"/></Relationships>
</file>

<file path=ppt/slides/_rels/slide19.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25.png"/><Relationship Id="rId7" Type="http://schemas.openxmlformats.org/officeDocument/2006/relationships/image" Target="../media/image42.png"/><Relationship Id="rId2" Type="http://schemas.openxmlformats.org/officeDocument/2006/relationships/image" Target="../media/image18.emf"/><Relationship Id="rId1" Type="http://schemas.openxmlformats.org/officeDocument/2006/relationships/slideLayout" Target="../slideLayouts/slideLayout5.xml"/><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12.emf"/></Relationships>
</file>

<file path=ppt/slides/_rels/slide20.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11" Type="http://schemas.openxmlformats.org/officeDocument/2006/relationships/hyperlink" Target="https://admanager.google.com/home/contact-us/" TargetMode="External"/><Relationship Id="rId5" Type="http://schemas.openxmlformats.org/officeDocument/2006/relationships/image" Target="../media/image25.png"/><Relationship Id="rId10" Type="http://schemas.openxmlformats.org/officeDocument/2006/relationships/image" Target="../media/image44.png"/><Relationship Id="rId4" Type="http://schemas.openxmlformats.org/officeDocument/2006/relationships/image" Target="../media/image18.emf"/><Relationship Id="rId9" Type="http://schemas.openxmlformats.org/officeDocument/2006/relationships/image" Target="../media/image14.jpeg"/></Relationships>
</file>

<file path=ppt/slides/_rels/slide2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20.emf"/><Relationship Id="rId4" Type="http://schemas.openxmlformats.org/officeDocument/2006/relationships/image" Target="../media/image18.emf"/><Relationship Id="rId9"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47.png"/><Relationship Id="rId2" Type="http://schemas.openxmlformats.org/officeDocument/2006/relationships/image" Target="../media/image18.emf"/><Relationship Id="rId1" Type="http://schemas.openxmlformats.org/officeDocument/2006/relationships/slideLayout" Target="../slideLayouts/slideLayout5.xml"/><Relationship Id="rId6" Type="http://schemas.openxmlformats.org/officeDocument/2006/relationships/image" Target="../media/image46.png"/><Relationship Id="rId5" Type="http://schemas.openxmlformats.org/officeDocument/2006/relationships/image" Target="../media/image14.jpeg"/><Relationship Id="rId4" Type="http://schemas.openxmlformats.org/officeDocument/2006/relationships/image" Target="../media/image12.emf"/></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49.png"/><Relationship Id="rId2" Type="http://schemas.openxmlformats.org/officeDocument/2006/relationships/image" Target="../media/image18.emf"/><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14.jpeg"/><Relationship Id="rId4" Type="http://schemas.openxmlformats.org/officeDocument/2006/relationships/image" Target="../media/image12.emf"/></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51.png"/><Relationship Id="rId2" Type="http://schemas.openxmlformats.org/officeDocument/2006/relationships/image" Target="../media/image18.emf"/><Relationship Id="rId1" Type="http://schemas.openxmlformats.org/officeDocument/2006/relationships/slideLayout" Target="../slideLayouts/slideLayout5.xml"/><Relationship Id="rId6" Type="http://schemas.openxmlformats.org/officeDocument/2006/relationships/image" Target="../media/image50.png"/><Relationship Id="rId5" Type="http://schemas.openxmlformats.org/officeDocument/2006/relationships/image" Target="../media/image14.jpeg"/><Relationship Id="rId4" Type="http://schemas.openxmlformats.org/officeDocument/2006/relationships/image" Target="../media/image12.emf"/></Relationships>
</file>

<file path=ppt/slides/_rels/slide2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52.png"/></Relationships>
</file>

<file path=ppt/slides/_rels/slide2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53.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55.png"/><Relationship Id="rId2" Type="http://schemas.openxmlformats.org/officeDocument/2006/relationships/image" Target="../media/image18.emf"/><Relationship Id="rId1" Type="http://schemas.openxmlformats.org/officeDocument/2006/relationships/slideLayout" Target="../slideLayouts/slideLayout5.xml"/><Relationship Id="rId6" Type="http://schemas.openxmlformats.org/officeDocument/2006/relationships/image" Target="../media/image54.png"/><Relationship Id="rId5" Type="http://schemas.openxmlformats.org/officeDocument/2006/relationships/image" Target="../media/image14.jpeg"/><Relationship Id="rId4" Type="http://schemas.openxmlformats.org/officeDocument/2006/relationships/image" Target="../media/image12.emf"/></Relationships>
</file>

<file path=ppt/slides/_rels/slide2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56.png"/></Relationships>
</file>

<file path=ppt/slides/_rels/slide2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57.png"/></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6.emf"/><Relationship Id="rId7" Type="http://schemas.openxmlformats.org/officeDocument/2006/relationships/image" Target="../media/image11.emf"/><Relationship Id="rId2" Type="http://schemas.openxmlformats.org/officeDocument/2006/relationships/image" Target="../media/image58.png"/><Relationship Id="rId1" Type="http://schemas.openxmlformats.org/officeDocument/2006/relationships/slideLayout" Target="../slideLayouts/slideLayout5.xml"/><Relationship Id="rId6" Type="http://schemas.openxmlformats.org/officeDocument/2006/relationships/image" Target="../media/image25.png"/><Relationship Id="rId5" Type="http://schemas.openxmlformats.org/officeDocument/2006/relationships/image" Target="../media/image18.emf"/><Relationship Id="rId4" Type="http://schemas.openxmlformats.org/officeDocument/2006/relationships/image" Target="../media/image17.emf"/><Relationship Id="rId9" Type="http://schemas.openxmlformats.org/officeDocument/2006/relationships/image" Target="../media/image59.jpeg"/></Relationships>
</file>

<file path=ppt/slides/_rels/slide31.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60.png"/></Relationships>
</file>

<file path=ppt/slides/_rels/slide32.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61.png"/></Relationships>
</file>

<file path=ppt/slides/_rels/slide33.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62.png"/></Relationships>
</file>

<file path=ppt/slides/_rels/slide34.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63.png"/><Relationship Id="rId4" Type="http://schemas.openxmlformats.org/officeDocument/2006/relationships/image" Target="../media/image18.emf"/><Relationship Id="rId9" Type="http://schemas.openxmlformats.org/officeDocument/2006/relationships/image" Target="../media/image20.emf"/></Relationships>
</file>

<file path=ppt/slides/_rels/slide35.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64.png"/><Relationship Id="rId4" Type="http://schemas.openxmlformats.org/officeDocument/2006/relationships/image" Target="../media/image18.emf"/><Relationship Id="rId9" Type="http://schemas.openxmlformats.org/officeDocument/2006/relationships/image" Target="../media/image20.emf"/></Relationships>
</file>

<file path=ppt/slides/_rels/slide36.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65.png"/><Relationship Id="rId4" Type="http://schemas.openxmlformats.org/officeDocument/2006/relationships/image" Target="../media/image18.emf"/><Relationship Id="rId9" Type="http://schemas.openxmlformats.org/officeDocument/2006/relationships/image" Target="../media/image20.emf"/></Relationships>
</file>

<file path=ppt/slides/_rels/slide37.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66.png"/></Relationships>
</file>

<file path=ppt/slides/_rels/slide38.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11" Type="http://schemas.openxmlformats.org/officeDocument/2006/relationships/image" Target="../media/image510.png"/><Relationship Id="rId5" Type="http://schemas.openxmlformats.org/officeDocument/2006/relationships/image" Target="../media/image25.png"/><Relationship Id="rId10" Type="http://schemas.openxmlformats.org/officeDocument/2006/relationships/customXml" Target="../ink/ink4.xml"/><Relationship Id="rId4" Type="http://schemas.openxmlformats.org/officeDocument/2006/relationships/image" Target="../media/image18.emf"/><Relationship Id="rId9" Type="http://schemas.openxmlformats.org/officeDocument/2006/relationships/image" Target="../media/image67.png"/></Relationships>
</file>

<file path=ppt/slides/_rels/slide39.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68.png"/></Relationships>
</file>

<file path=ppt/slides/_rels/slide40.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69.png"/></Relationships>
</file>

<file path=ppt/slides/_rels/slide41.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70.png"/><Relationship Id="rId4" Type="http://schemas.openxmlformats.org/officeDocument/2006/relationships/image" Target="../media/image18.emf"/><Relationship Id="rId9" Type="http://schemas.openxmlformats.org/officeDocument/2006/relationships/image" Target="../media/image20.emf"/></Relationships>
</file>

<file path=ppt/slides/_rels/slide42.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10" Type="http://schemas.openxmlformats.org/officeDocument/2006/relationships/image" Target="../media/image71.png"/><Relationship Id="rId4" Type="http://schemas.openxmlformats.org/officeDocument/2006/relationships/image" Target="../media/image18.emf"/><Relationship Id="rId9" Type="http://schemas.openxmlformats.org/officeDocument/2006/relationships/image" Target="../media/image20.emf"/></Relationships>
</file>

<file path=ppt/slides/_rels/slide4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5.xml"/><Relationship Id="rId6" Type="http://schemas.openxmlformats.org/officeDocument/2006/relationships/image" Target="../media/image11.emf"/><Relationship Id="rId5" Type="http://schemas.openxmlformats.org/officeDocument/2006/relationships/image" Target="../media/image25.png"/><Relationship Id="rId4" Type="http://schemas.openxmlformats.org/officeDocument/2006/relationships/image" Target="../media/image18.emf"/><Relationship Id="rId9" Type="http://schemas.openxmlformats.org/officeDocument/2006/relationships/image" Target="../media/image72.png"/></Relationships>
</file>

<file path=ppt/slides/_rels/slide44.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17.emf"/><Relationship Id="rId7" Type="http://schemas.openxmlformats.org/officeDocument/2006/relationships/image" Target="../media/image12.emf"/><Relationship Id="rId2" Type="http://schemas.openxmlformats.org/officeDocument/2006/relationships/image" Target="../media/image16.emf"/><Relationship Id="rId1" Type="http://schemas.openxmlformats.org/officeDocument/2006/relationships/slideLayout" Target="../slideLayouts/slideLayout13.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8.emf"/><Relationship Id="rId9"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9057" y="397"/>
            <a:ext cx="19155044" cy="11015154"/>
          </a:xfrm>
          <a:prstGeom prst="rect">
            <a:avLst/>
          </a:prstGeom>
        </p:spPr>
      </p:pic>
      <p:sp>
        <p:nvSpPr>
          <p:cNvPr id="11" name="Rectangle 10"/>
          <p:cNvSpPr/>
          <p:nvPr/>
        </p:nvSpPr>
        <p:spPr>
          <a:xfrm rot="10800000">
            <a:off x="-130303" y="-153175"/>
            <a:ext cx="20364710" cy="11615703"/>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68" dirty="0"/>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l="984" r="914" b="11911"/>
          <a:stretch/>
        </p:blipFill>
        <p:spPr>
          <a:xfrm>
            <a:off x="1" y="6925540"/>
            <a:ext cx="20118461" cy="4433673"/>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4996" y="8185636"/>
            <a:ext cx="2802365" cy="2513013"/>
          </a:xfrm>
          <a:prstGeom prst="rect">
            <a:avLst/>
          </a:prstGeom>
        </p:spPr>
      </p:pic>
      <p:pic>
        <p:nvPicPr>
          <p:cNvPr id="12" name="Picture 11"/>
          <p:cNvPicPr>
            <a:picLocks noChangeAspect="1"/>
          </p:cNvPicPr>
          <p:nvPr/>
        </p:nvPicPr>
        <p:blipFill>
          <a:blip r:embed="rId5"/>
          <a:stretch>
            <a:fillRect/>
          </a:stretch>
        </p:blipFill>
        <p:spPr>
          <a:xfrm>
            <a:off x="0" y="648347"/>
            <a:ext cx="11071850" cy="3252297"/>
          </a:xfrm>
          <a:prstGeom prst="rect">
            <a:avLst/>
          </a:prstGeom>
        </p:spPr>
      </p:pic>
      <p:pic>
        <p:nvPicPr>
          <p:cNvPr id="13" name="Picture 12"/>
          <p:cNvPicPr>
            <a:picLocks noChangeAspect="1"/>
          </p:cNvPicPr>
          <p:nvPr/>
        </p:nvPicPr>
        <p:blipFill>
          <a:blip r:embed="rId6"/>
          <a:stretch>
            <a:fillRect/>
          </a:stretch>
        </p:blipFill>
        <p:spPr>
          <a:xfrm>
            <a:off x="9526383" y="9978126"/>
            <a:ext cx="10577716" cy="1356342"/>
          </a:xfrm>
          <a:prstGeom prst="rect">
            <a:avLst/>
          </a:prstGeom>
        </p:spPr>
      </p:pic>
      <p:sp>
        <p:nvSpPr>
          <p:cNvPr id="14" name="TextBox 13"/>
          <p:cNvSpPr txBox="1"/>
          <p:nvPr/>
        </p:nvSpPr>
        <p:spPr>
          <a:xfrm>
            <a:off x="796072" y="966251"/>
            <a:ext cx="8187297" cy="2934393"/>
          </a:xfrm>
          <a:prstGeom prst="rect">
            <a:avLst/>
          </a:prstGeom>
          <a:noFill/>
        </p:spPr>
        <p:txBody>
          <a:bodyPr wrap="square" rtlCol="0">
            <a:spAutoFit/>
          </a:bodyPr>
          <a:lstStyle/>
          <a:p>
            <a:r>
              <a:rPr lang="en-US" sz="4617" b="1" dirty="0">
                <a:solidFill>
                  <a:schemeClr val="bg1"/>
                </a:solidFill>
                <a:latin typeface="Tajawal Medium" panose="00000600000000000000" pitchFamily="2" charset="-78"/>
                <a:cs typeface="Tajawal Medium" panose="00000600000000000000" pitchFamily="2" charset="-78"/>
              </a:rPr>
              <a:t>Digital Marketing Strategy</a:t>
            </a:r>
          </a:p>
          <a:p>
            <a:r>
              <a:rPr lang="en-US" sz="4800" dirty="0">
                <a:solidFill>
                  <a:schemeClr val="bg1"/>
                </a:solidFill>
                <a:latin typeface="Tajawal Medium" panose="00000600000000000000" pitchFamily="2" charset="-78"/>
                <a:cs typeface="Tajawal Medium" panose="00000600000000000000" pitchFamily="2" charset="-78"/>
              </a:rPr>
              <a:t>MKT711</a:t>
            </a:r>
            <a:endParaRPr lang="en-US" sz="4617" b="1" dirty="0">
              <a:solidFill>
                <a:schemeClr val="bg1"/>
              </a:solidFill>
              <a:latin typeface="Tajawal Medium" panose="00000600000000000000" pitchFamily="2" charset="-78"/>
              <a:cs typeface="Tajawal Medium" panose="00000600000000000000" pitchFamily="2" charset="-78"/>
            </a:endParaRPr>
          </a:p>
          <a:p>
            <a:r>
              <a:rPr lang="en-US" sz="4617" b="1" dirty="0">
                <a:solidFill>
                  <a:srgbClr val="24A9E1"/>
                </a:solidFill>
                <a:latin typeface="Tajawal Medium" panose="00000600000000000000" pitchFamily="2" charset="-78"/>
                <a:cs typeface="Tajawal Medium" panose="00000600000000000000" pitchFamily="2" charset="-78"/>
              </a:rPr>
              <a:t>Dr. Perihan Salah</a:t>
            </a:r>
          </a:p>
          <a:p>
            <a:r>
              <a:rPr lang="en-US" sz="4617" b="1" dirty="0">
                <a:solidFill>
                  <a:srgbClr val="FF9518"/>
                </a:solidFill>
                <a:latin typeface="Tajawal Medium" panose="00000600000000000000" pitchFamily="2" charset="-78"/>
                <a:cs typeface="Tajawal Medium" panose="00000600000000000000" pitchFamily="2" charset="-78"/>
              </a:rPr>
              <a:t>7</a:t>
            </a:r>
            <a:r>
              <a:rPr lang="en-US" sz="4617" b="1" baseline="30000" dirty="0">
                <a:solidFill>
                  <a:srgbClr val="FF9518"/>
                </a:solidFill>
                <a:latin typeface="Tajawal Medium" panose="00000600000000000000" pitchFamily="2" charset="-78"/>
                <a:cs typeface="Tajawal Medium" panose="00000600000000000000" pitchFamily="2" charset="-78"/>
              </a:rPr>
              <a:t>th</a:t>
            </a:r>
            <a:r>
              <a:rPr lang="en-US" sz="4617" b="1" dirty="0">
                <a:solidFill>
                  <a:srgbClr val="FF9518"/>
                </a:solidFill>
                <a:latin typeface="Tajawal Medium" panose="00000600000000000000" pitchFamily="2" charset="-78"/>
                <a:cs typeface="Tajawal Medium" panose="00000600000000000000" pitchFamily="2" charset="-78"/>
              </a:rPr>
              <a:t> Lecture</a:t>
            </a:r>
          </a:p>
        </p:txBody>
      </p:sp>
      <p:sp>
        <p:nvSpPr>
          <p:cNvPr id="16" name="TextBox 15"/>
          <p:cNvSpPr txBox="1"/>
          <p:nvPr/>
        </p:nvSpPr>
        <p:spPr>
          <a:xfrm>
            <a:off x="12414250" y="10157938"/>
            <a:ext cx="6324600" cy="830997"/>
          </a:xfrm>
          <a:prstGeom prst="rect">
            <a:avLst/>
          </a:prstGeom>
          <a:noFill/>
        </p:spPr>
        <p:txBody>
          <a:bodyPr wrap="square" rtlCol="0">
            <a:spAutoFit/>
          </a:bodyPr>
          <a:lstStyle/>
          <a:p>
            <a:pPr fontAlgn="base"/>
            <a:r>
              <a:rPr lang="en-US" sz="4800" b="1" dirty="0">
                <a:solidFill>
                  <a:srgbClr val="FFFFFF"/>
                </a:solidFill>
                <a:latin typeface="Unify Sans Bold"/>
              </a:rPr>
              <a:t>Google search Ads</a:t>
            </a:r>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17" name="Picture 16">
            <a:extLst>
              <a:ext uri="{FF2B5EF4-FFF2-40B4-BE49-F238E27FC236}">
                <a16:creationId xmlns:a16="http://schemas.microsoft.com/office/drawing/2014/main" id="{B5156A52-DF08-4231-9B49-8C0561B8E9D8}"/>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203824" y="10003794"/>
            <a:ext cx="1080120" cy="10870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3398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2">
            <a:extLst>
              <a:ext uri="{FF2B5EF4-FFF2-40B4-BE49-F238E27FC236}">
                <a16:creationId xmlns:a16="http://schemas.microsoft.com/office/drawing/2014/main" id="{2CCBA97D-251C-4694-B7E0-502CA1A4453E}"/>
              </a:ext>
            </a:extLst>
          </p:cNvPr>
          <p:cNvSpPr/>
          <p:nvPr/>
        </p:nvSpPr>
        <p:spPr>
          <a:xfrm>
            <a:off x="187255" y="1978528"/>
            <a:ext cx="6838557" cy="7333747"/>
          </a:xfrm>
          <a:prstGeom prst="rect">
            <a:avLst/>
          </a:prstGeom>
          <a:blipFill>
            <a:blip r:embed="rId2" cstate="print"/>
            <a:stretch>
              <a:fillRect/>
            </a:stretch>
          </a:blipFill>
        </p:spPr>
        <p:txBody>
          <a:bodyPr wrap="square" lIns="0" tIns="0" rIns="0" bIns="0" rtlCol="0"/>
          <a:lstStyle/>
          <a:p>
            <a:pPr defTabSz="1507846"/>
            <a:endParaRPr lang="en-US" sz="2968" dirty="0">
              <a:solidFill>
                <a:prstClr val="black"/>
              </a:solidFill>
              <a:latin typeface="Calibri" panose="020F0502020204030204"/>
            </a:endParaRPr>
          </a:p>
          <a:p>
            <a:pPr defTabSz="1507846"/>
            <a:endParaRPr sz="5277" dirty="0">
              <a:solidFill>
                <a:prstClr val="white"/>
              </a:solidFill>
              <a:latin typeface="Calibri" panose="020F0502020204030204"/>
            </a:endParaRP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040" y="9451523"/>
            <a:ext cx="2015728" cy="1807598"/>
          </a:xfrm>
          <a:prstGeom prst="rect">
            <a:avLst/>
          </a:prstGeom>
        </p:spPr>
      </p:pic>
      <p:pic>
        <p:nvPicPr>
          <p:cNvPr id="3" name="Picture 2"/>
          <p:cNvPicPr>
            <a:picLocks noChangeAspect="1"/>
          </p:cNvPicPr>
          <p:nvPr/>
        </p:nvPicPr>
        <p:blipFill>
          <a:blip r:embed="rId4"/>
          <a:stretch>
            <a:fillRect/>
          </a:stretch>
        </p:blipFill>
        <p:spPr>
          <a:xfrm>
            <a:off x="3606533" y="10356917"/>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5" name="Picture 4"/>
          <p:cNvPicPr>
            <a:picLocks noChangeAspect="1"/>
          </p:cNvPicPr>
          <p:nvPr/>
        </p:nvPicPr>
        <p:blipFill>
          <a:blip r:embed="rId5"/>
          <a:stretch>
            <a:fillRect/>
          </a:stretch>
        </p:blipFill>
        <p:spPr>
          <a:xfrm>
            <a:off x="19907338" y="3636056"/>
            <a:ext cx="393524" cy="4467909"/>
          </a:xfrm>
          <a:prstGeom prst="rect">
            <a:avLst/>
          </a:prstGeom>
        </p:spPr>
      </p:pic>
      <p:pic>
        <p:nvPicPr>
          <p:cNvPr id="6" name="Picture 5"/>
          <p:cNvPicPr>
            <a:picLocks noChangeAspect="1"/>
          </p:cNvPicPr>
          <p:nvPr/>
        </p:nvPicPr>
        <p:blipFill>
          <a:blip r:embed="rId6"/>
          <a:stretch>
            <a:fillRect/>
          </a:stretch>
        </p:blipFill>
        <p:spPr>
          <a:xfrm>
            <a:off x="-178146" y="397"/>
            <a:ext cx="19898480" cy="2655153"/>
          </a:xfrm>
          <a:prstGeom prst="rect">
            <a:avLst/>
          </a:prstGeom>
        </p:spPr>
      </p:pic>
      <p:sp>
        <p:nvSpPr>
          <p:cNvPr id="7" name="TextBox 6"/>
          <p:cNvSpPr txBox="1"/>
          <p:nvPr/>
        </p:nvSpPr>
        <p:spPr>
          <a:xfrm>
            <a:off x="4690319" y="1008283"/>
            <a:ext cx="15887612" cy="830997"/>
          </a:xfrm>
          <a:prstGeom prst="rect">
            <a:avLst/>
          </a:prstGeom>
          <a:noFill/>
        </p:spPr>
        <p:txBody>
          <a:bodyPr wrap="square" rtlCol="0">
            <a:spAutoFit/>
          </a:bodyPr>
          <a:lstStyle/>
          <a:p>
            <a:pPr defTabSz="1507846"/>
            <a:r>
              <a:rPr lang="en-US" sz="4800" b="1" spc="10" dirty="0">
                <a:solidFill>
                  <a:srgbClr val="FFFFFF"/>
                </a:solidFill>
              </a:rPr>
              <a:t>Using Google Ads to drive traﬃc and sales to your website</a:t>
            </a:r>
            <a:endParaRPr lang="en-US" sz="4400" b="1" dirty="0">
              <a:solidFill>
                <a:prstClr val="white"/>
              </a:solidFill>
              <a:latin typeface="Times New Roman" panose="02020603050405020304" pitchFamily="18" charset="0"/>
              <a:cs typeface="Times New Roman" panose="02020603050405020304" pitchFamily="18" charset="0"/>
            </a:endParaRPr>
          </a:p>
        </p:txBody>
      </p:sp>
      <p:sp>
        <p:nvSpPr>
          <p:cNvPr id="11" name="Content Placeholder 2">
            <a:extLst>
              <a:ext uri="{FF2B5EF4-FFF2-40B4-BE49-F238E27FC236}">
                <a16:creationId xmlns:a16="http://schemas.microsoft.com/office/drawing/2014/main" id="{7DCB88C9-CD7A-4142-A864-1D93BA997442}"/>
              </a:ext>
            </a:extLst>
          </p:cNvPr>
          <p:cNvSpPr txBox="1">
            <a:spLocks/>
          </p:cNvSpPr>
          <p:nvPr/>
        </p:nvSpPr>
        <p:spPr>
          <a:xfrm>
            <a:off x="7115010" y="2222646"/>
            <a:ext cx="12516125" cy="790704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defTabSz="1507846">
              <a:spcBef>
                <a:spcPts val="1649"/>
              </a:spcBef>
              <a:buNone/>
            </a:pPr>
            <a:r>
              <a:rPr lang="en-US" sz="4400" b="1" u="sng" kern="0" dirty="0">
                <a:solidFill>
                  <a:srgbClr val="007BA4"/>
                </a:solidFill>
              </a:rPr>
              <a:t>Main topics of the lecture:</a:t>
            </a:r>
          </a:p>
          <a:p>
            <a:pPr marL="848215" indent="-848215" algn="just">
              <a:buFont typeface="Calibri" pitchFamily="34" charset="0"/>
              <a:buAutoNum type="arabicPeriod"/>
            </a:pPr>
            <a:r>
              <a:rPr lang="en-US" sz="4400" kern="0" dirty="0">
                <a:solidFill>
                  <a:srgbClr val="007BA4"/>
                </a:solidFill>
              </a:rPr>
              <a:t>Using Google Ads to drive traﬃc and sales to your website</a:t>
            </a:r>
          </a:p>
          <a:p>
            <a:pPr marL="848215" indent="-848215" algn="just">
              <a:buFont typeface="Calibri" pitchFamily="34" charset="0"/>
              <a:buAutoNum type="arabicPeriod"/>
            </a:pPr>
            <a:r>
              <a:rPr lang="en-US" altLang="en-US" sz="4400" kern="0" dirty="0">
                <a:solidFill>
                  <a:srgbClr val="007BA4"/>
                </a:solidFill>
              </a:rPr>
              <a:t>Why Google Search is Important</a:t>
            </a:r>
          </a:p>
          <a:p>
            <a:pPr marL="848215" indent="-848215" algn="just">
              <a:buFont typeface="Calibri" pitchFamily="34" charset="0"/>
              <a:buAutoNum type="arabicPeriod"/>
            </a:pPr>
            <a:r>
              <a:rPr lang="en-US" sz="4400" kern="0" spc="5" dirty="0">
                <a:solidFill>
                  <a:srgbClr val="007BA4"/>
                </a:solidFill>
              </a:rPr>
              <a:t>Terms to Learn</a:t>
            </a:r>
          </a:p>
          <a:p>
            <a:pPr marL="848215" indent="-848215" algn="just">
              <a:buFont typeface="Calibri" pitchFamily="34" charset="0"/>
              <a:buAutoNum type="arabicPeriod"/>
            </a:pPr>
            <a:r>
              <a:rPr lang="en-US" sz="4400" kern="0" dirty="0">
                <a:solidFill>
                  <a:srgbClr val="007BA4"/>
                </a:solidFill>
              </a:rPr>
              <a:t>Google Search Campaign Structure</a:t>
            </a:r>
          </a:p>
          <a:p>
            <a:pPr marL="848215" indent="-848215" algn="just">
              <a:buFont typeface="Calibri" pitchFamily="34" charset="0"/>
              <a:buAutoNum type="arabicPeriod"/>
            </a:pPr>
            <a:r>
              <a:rPr lang="en-US" sz="4400" kern="0" dirty="0">
                <a:solidFill>
                  <a:srgbClr val="007BA4"/>
                </a:solidFill>
              </a:rPr>
              <a:t>How to create a google ad campaign</a:t>
            </a:r>
          </a:p>
          <a:p>
            <a:pPr marL="848215" indent="-848215" algn="just">
              <a:buFont typeface="Calibri" pitchFamily="34" charset="0"/>
              <a:buAutoNum type="arabicPeriod"/>
            </a:pPr>
            <a:r>
              <a:rPr lang="en-US" sz="4400" kern="0" dirty="0">
                <a:solidFill>
                  <a:srgbClr val="007BA4"/>
                </a:solidFill>
              </a:rPr>
              <a:t>Keywords Match Type</a:t>
            </a:r>
          </a:p>
          <a:p>
            <a:pPr marL="848215" indent="-848215" algn="just">
              <a:buFont typeface="Calibri" pitchFamily="34" charset="0"/>
              <a:buAutoNum type="arabicPeriod"/>
            </a:pPr>
            <a:r>
              <a:rPr lang="en-US" sz="4400" kern="0" dirty="0">
                <a:solidFill>
                  <a:srgbClr val="007BA4"/>
                </a:solidFill>
              </a:rPr>
              <a:t>Google Ad Manager: Getting Ads Account</a:t>
            </a:r>
          </a:p>
          <a:p>
            <a:pPr marL="848215" indent="-848215" algn="just">
              <a:buFont typeface="Calibri" pitchFamily="34" charset="0"/>
              <a:buAutoNum type="arabicPeriod"/>
            </a:pPr>
            <a:r>
              <a:rPr lang="en-US" sz="4400" kern="0" dirty="0">
                <a:solidFill>
                  <a:srgbClr val="007BA4"/>
                </a:solidFill>
              </a:rPr>
              <a:t>Google Ads dashboard</a:t>
            </a:r>
          </a:p>
          <a:p>
            <a:pPr marL="848215" indent="-848215" algn="just">
              <a:buFont typeface="Calibri" pitchFamily="34" charset="0"/>
              <a:buAutoNum type="arabicPeriod"/>
            </a:pPr>
            <a:r>
              <a:rPr lang="en-US" sz="4400" kern="0" dirty="0">
                <a:solidFill>
                  <a:srgbClr val="007BA4"/>
                </a:solidFill>
              </a:rPr>
              <a:t>Create new campaign</a:t>
            </a: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dirty="0">
              <a:solidFill>
                <a:schemeClr val="bg1"/>
              </a:solidFill>
              <a:latin typeface="Calibri" panose="020F0502020204030204"/>
            </a:endParaRPr>
          </a:p>
        </p:txBody>
      </p:sp>
      <p:pic>
        <p:nvPicPr>
          <p:cNvPr id="13" name="Picture 12">
            <a:extLst>
              <a:ext uri="{FF2B5EF4-FFF2-40B4-BE49-F238E27FC236}">
                <a16:creationId xmlns:a16="http://schemas.microsoft.com/office/drawing/2014/main" id="{050C3E19-7208-430B-814A-5539A99933B4}"/>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679451" y="473075"/>
            <a:ext cx="1759224" cy="14619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DA6DA7A-DB90-4FF5-AADF-6424A61E62B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497638" y="1957675"/>
            <a:ext cx="11236514" cy="8881391"/>
          </a:xfrm>
          <a:prstGeom prst="rect">
            <a:avLst/>
          </a:prstGeom>
        </p:spPr>
      </p:pic>
      <p:pic>
        <p:nvPicPr>
          <p:cNvPr id="9" name="Picture 8"/>
          <p:cNvPicPr>
            <a:picLocks noChangeAspect="1"/>
          </p:cNvPicPr>
          <p:nvPr/>
        </p:nvPicPr>
        <p:blipFill>
          <a:blip r:embed="rId3"/>
          <a:stretch>
            <a:fillRect/>
          </a:stretch>
        </p:blipFill>
        <p:spPr>
          <a:xfrm>
            <a:off x="16215805" y="-44841"/>
            <a:ext cx="4094776" cy="11399031"/>
          </a:xfrm>
          <a:prstGeom prst="rect">
            <a:avLst/>
          </a:prstGeom>
        </p:spPr>
      </p:pic>
      <p:pic>
        <p:nvPicPr>
          <p:cNvPr id="10" name="Picture 9"/>
          <p:cNvPicPr>
            <a:picLocks noChangeAspect="1"/>
          </p:cNvPicPr>
          <p:nvPr/>
        </p:nvPicPr>
        <p:blipFill>
          <a:blip r:embed="rId4"/>
          <a:stretch>
            <a:fillRect/>
          </a:stretch>
        </p:blipFill>
        <p:spPr>
          <a:xfrm>
            <a:off x="14295846" y="927853"/>
            <a:ext cx="5243440" cy="10394497"/>
          </a:xfrm>
          <a:prstGeom prst="rect">
            <a:avLst/>
          </a:prstGeom>
        </p:spPr>
      </p:pic>
      <p:pic>
        <p:nvPicPr>
          <p:cNvPr id="17" name="Picture 16"/>
          <p:cNvPicPr>
            <a:picLocks noChangeAspect="1"/>
          </p:cNvPicPr>
          <p:nvPr/>
        </p:nvPicPr>
        <p:blipFill>
          <a:blip r:embed="rId5"/>
          <a:stretch>
            <a:fillRect/>
          </a:stretch>
        </p:blipFill>
        <p:spPr>
          <a:xfrm>
            <a:off x="1315701" y="15033"/>
            <a:ext cx="18647041" cy="1799637"/>
          </a:xfrm>
          <a:prstGeom prst="rect">
            <a:avLst/>
          </a:prstGeom>
        </p:spPr>
      </p:pic>
      <p:sp>
        <p:nvSpPr>
          <p:cNvPr id="13" name="Freeform 5"/>
          <p:cNvSpPr>
            <a:spLocks/>
          </p:cNvSpPr>
          <p:nvPr/>
        </p:nvSpPr>
        <p:spPr bwMode="auto">
          <a:xfrm>
            <a:off x="141357" y="3015"/>
            <a:ext cx="4033909" cy="202140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25518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25518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4145" y="10538540"/>
            <a:ext cx="2015728" cy="815649"/>
          </a:xfrm>
          <a:prstGeom prst="rect">
            <a:avLst/>
          </a:prstGeom>
        </p:spPr>
      </p:pic>
      <p:pic>
        <p:nvPicPr>
          <p:cNvPr id="3" name="Picture 2"/>
          <p:cNvPicPr>
            <a:picLocks noChangeAspect="1"/>
          </p:cNvPicPr>
          <p:nvPr/>
        </p:nvPicPr>
        <p:blipFill>
          <a:blip r:embed="rId7"/>
          <a:stretch>
            <a:fillRect/>
          </a:stretch>
        </p:blipFill>
        <p:spPr>
          <a:xfrm>
            <a:off x="3948654" y="10904116"/>
            <a:ext cx="16328363" cy="337769"/>
          </a:xfrm>
          <a:prstGeom prst="rect">
            <a:avLst/>
          </a:prstGeom>
        </p:spPr>
      </p:pic>
      <p:pic>
        <p:nvPicPr>
          <p:cNvPr id="4" name="Picture 3"/>
          <p:cNvPicPr>
            <a:picLocks noChangeAspect="1"/>
          </p:cNvPicPr>
          <p:nvPr/>
        </p:nvPicPr>
        <p:blipFill>
          <a:blip r:embed="rId8"/>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338045" y="246496"/>
            <a:ext cx="16164398" cy="13469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Google search Ads</a:t>
            </a:r>
          </a:p>
          <a:p>
            <a:r>
              <a:rPr lang="en-US" sz="4800" b="1" kern="0" dirty="0">
                <a:solidFill>
                  <a:schemeClr val="bg1"/>
                </a:solidFill>
              </a:rPr>
              <a:t>Using Google Ads to drive traﬃc and sales to your website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4537573" y="2258201"/>
            <a:ext cx="4491103" cy="8319311"/>
          </a:xfrm>
          <a:prstGeom prst="rect">
            <a:avLst/>
          </a:prstGeom>
        </p:spPr>
      </p:pic>
      <p:pic>
        <p:nvPicPr>
          <p:cNvPr id="19" name="Picture 18">
            <a:extLst>
              <a:ext uri="{FF2B5EF4-FFF2-40B4-BE49-F238E27FC236}">
                <a16:creationId xmlns:a16="http://schemas.microsoft.com/office/drawing/2014/main" id="{4108667E-62A5-4321-B94C-EAE729C50107}"/>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4595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41357" y="3015"/>
            <a:ext cx="4033909" cy="202140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25518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25518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5"/>
          <a:stretch>
            <a:fillRect/>
          </a:stretch>
        </p:blipFill>
        <p:spPr>
          <a:xfrm>
            <a:off x="3997261" y="10636694"/>
            <a:ext cx="16328363" cy="337769"/>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Why Google Search is Important</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537573" y="2258201"/>
            <a:ext cx="4491103" cy="8319311"/>
          </a:xfrm>
          <a:prstGeom prst="rect">
            <a:avLst/>
          </a:prstGeom>
        </p:spPr>
      </p:pic>
      <p:pic>
        <p:nvPicPr>
          <p:cNvPr id="2" name="Picture 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97820" y="10397753"/>
            <a:ext cx="2015728" cy="815649"/>
          </a:xfrm>
          <a:prstGeom prst="rect">
            <a:avLst/>
          </a:prstGeom>
        </p:spPr>
      </p:pic>
      <p:sp>
        <p:nvSpPr>
          <p:cNvPr id="18" name="object 2">
            <a:extLst>
              <a:ext uri="{FF2B5EF4-FFF2-40B4-BE49-F238E27FC236}">
                <a16:creationId xmlns:a16="http://schemas.microsoft.com/office/drawing/2014/main" id="{A8827E37-7AE6-4AEF-B174-7A942CC33E87}"/>
              </a:ext>
            </a:extLst>
          </p:cNvPr>
          <p:cNvSpPr txBox="1"/>
          <p:nvPr/>
        </p:nvSpPr>
        <p:spPr>
          <a:xfrm>
            <a:off x="961513" y="3636056"/>
            <a:ext cx="13099157" cy="5517985"/>
          </a:xfrm>
          <a:prstGeom prst="rect">
            <a:avLst/>
          </a:prstGeom>
        </p:spPr>
        <p:txBody>
          <a:bodyPr vert="horz" wrap="square" lIns="0" tIns="12700" rIns="0" bIns="0" rtlCol="0">
            <a:spAutoFit/>
          </a:bodyPr>
          <a:lstStyle/>
          <a:p>
            <a:pPr marL="355600" indent="-342900">
              <a:lnSpc>
                <a:spcPct val="100000"/>
              </a:lnSpc>
              <a:spcBef>
                <a:spcPts val="100"/>
              </a:spcBef>
              <a:buFont typeface="Trebuchet MS"/>
              <a:buChar char="•"/>
              <a:tabLst>
                <a:tab pos="355600" algn="l"/>
              </a:tabLst>
            </a:pPr>
            <a:r>
              <a:rPr sz="3200" spc="5" dirty="0">
                <a:latin typeface="Arial"/>
                <a:cs typeface="Arial"/>
              </a:rPr>
              <a:t>Google </a:t>
            </a:r>
            <a:r>
              <a:rPr sz="3200" spc="-20" dirty="0">
                <a:latin typeface="Arial"/>
                <a:cs typeface="Arial"/>
              </a:rPr>
              <a:t>Search </a:t>
            </a:r>
            <a:r>
              <a:rPr sz="3200" spc="15" dirty="0">
                <a:latin typeface="Arial"/>
                <a:cs typeface="Arial"/>
              </a:rPr>
              <a:t>ads </a:t>
            </a:r>
            <a:r>
              <a:rPr sz="3200" spc="30" dirty="0">
                <a:latin typeface="Arial"/>
                <a:cs typeface="Arial"/>
              </a:rPr>
              <a:t>combines </a:t>
            </a:r>
            <a:r>
              <a:rPr sz="3200" spc="20" dirty="0">
                <a:latin typeface="Arial"/>
                <a:cs typeface="Arial"/>
              </a:rPr>
              <a:t>between </a:t>
            </a:r>
            <a:r>
              <a:rPr sz="3200" spc="10" dirty="0">
                <a:latin typeface="Arial"/>
                <a:cs typeface="Arial"/>
              </a:rPr>
              <a:t>high </a:t>
            </a:r>
            <a:r>
              <a:rPr sz="3200" spc="25" dirty="0">
                <a:latin typeface="Arial"/>
                <a:cs typeface="Arial"/>
              </a:rPr>
              <a:t>intent </a:t>
            </a:r>
            <a:r>
              <a:rPr sz="3200" spc="15" dirty="0">
                <a:latin typeface="Arial"/>
                <a:cs typeface="Arial"/>
              </a:rPr>
              <a:t>and </a:t>
            </a:r>
            <a:r>
              <a:rPr sz="3200" spc="35" dirty="0">
                <a:latin typeface="Arial"/>
                <a:cs typeface="Arial"/>
              </a:rPr>
              <a:t>perfect</a:t>
            </a:r>
            <a:r>
              <a:rPr sz="3200" spc="-100" dirty="0">
                <a:latin typeface="Arial"/>
                <a:cs typeface="Arial"/>
              </a:rPr>
              <a:t> </a:t>
            </a:r>
            <a:r>
              <a:rPr sz="3200" spc="30" dirty="0">
                <a:latin typeface="Arial"/>
                <a:cs typeface="Arial"/>
              </a:rPr>
              <a:t>timing</a:t>
            </a:r>
            <a:endParaRPr sz="3200" dirty="0">
              <a:latin typeface="Arial"/>
              <a:cs typeface="Arial"/>
            </a:endParaRPr>
          </a:p>
          <a:p>
            <a:pPr>
              <a:lnSpc>
                <a:spcPct val="100000"/>
              </a:lnSpc>
              <a:spcBef>
                <a:spcPts val="30"/>
              </a:spcBef>
              <a:buFont typeface="Trebuchet MS"/>
              <a:buChar char="•"/>
            </a:pPr>
            <a:endParaRPr sz="3600" dirty="0">
              <a:latin typeface="Arial"/>
              <a:cs typeface="Arial"/>
            </a:endParaRPr>
          </a:p>
          <a:p>
            <a:pPr marL="355600" indent="-342900">
              <a:lnSpc>
                <a:spcPct val="100000"/>
              </a:lnSpc>
              <a:buFont typeface="Trebuchet MS"/>
              <a:buChar char="•"/>
              <a:tabLst>
                <a:tab pos="355600" algn="l"/>
              </a:tabLst>
            </a:pPr>
            <a:r>
              <a:rPr sz="3200" spc="5" dirty="0">
                <a:latin typeface="Arial"/>
                <a:cs typeface="Arial"/>
              </a:rPr>
              <a:t>Google </a:t>
            </a:r>
            <a:r>
              <a:rPr sz="3200" spc="15" dirty="0">
                <a:latin typeface="Arial"/>
                <a:cs typeface="Arial"/>
              </a:rPr>
              <a:t>ads </a:t>
            </a:r>
            <a:r>
              <a:rPr sz="3200" spc="20" dirty="0">
                <a:latin typeface="Arial"/>
                <a:cs typeface="Arial"/>
              </a:rPr>
              <a:t>driving </a:t>
            </a:r>
            <a:r>
              <a:rPr sz="3200" spc="25" dirty="0">
                <a:latin typeface="Arial"/>
                <a:cs typeface="Arial"/>
              </a:rPr>
              <a:t>potential customers </a:t>
            </a:r>
            <a:r>
              <a:rPr sz="3200" spc="75" dirty="0">
                <a:latin typeface="Arial"/>
                <a:cs typeface="Arial"/>
              </a:rPr>
              <a:t>to </a:t>
            </a:r>
            <a:r>
              <a:rPr sz="3200" spc="-55" dirty="0">
                <a:latin typeface="Arial"/>
                <a:cs typeface="Arial"/>
              </a:rPr>
              <a:t>a</a:t>
            </a:r>
            <a:r>
              <a:rPr sz="3200" spc="-165" dirty="0">
                <a:latin typeface="Arial"/>
                <a:cs typeface="Arial"/>
              </a:rPr>
              <a:t> </a:t>
            </a:r>
            <a:r>
              <a:rPr sz="3200" spc="25" dirty="0">
                <a:latin typeface="Arial"/>
                <a:cs typeface="Arial"/>
              </a:rPr>
              <a:t>website</a:t>
            </a:r>
            <a:endParaRPr sz="3200" dirty="0">
              <a:latin typeface="Arial"/>
              <a:cs typeface="Arial"/>
            </a:endParaRPr>
          </a:p>
          <a:p>
            <a:pPr marL="355600" marR="5080" indent="-342900">
              <a:lnSpc>
                <a:spcPct val="200000"/>
              </a:lnSpc>
              <a:spcBef>
                <a:spcPts val="700"/>
              </a:spcBef>
              <a:buFont typeface="Trebuchet MS"/>
              <a:buChar char="•"/>
              <a:tabLst>
                <a:tab pos="355600" algn="l"/>
              </a:tabLst>
            </a:pPr>
            <a:r>
              <a:rPr sz="3200" spc="-5" dirty="0">
                <a:latin typeface="Arial"/>
                <a:cs typeface="Arial"/>
              </a:rPr>
              <a:t>It’s </a:t>
            </a:r>
            <a:r>
              <a:rPr sz="3200" spc="5" dirty="0">
                <a:latin typeface="Arial"/>
                <a:cs typeface="Arial"/>
              </a:rPr>
              <a:t>risk-free, </a:t>
            </a:r>
            <a:r>
              <a:rPr sz="3200" spc="40" dirty="0">
                <a:latin typeface="Arial"/>
                <a:cs typeface="Arial"/>
              </a:rPr>
              <a:t>which </a:t>
            </a:r>
            <a:r>
              <a:rPr sz="3200" spc="-15" dirty="0">
                <a:latin typeface="Arial"/>
                <a:cs typeface="Arial"/>
              </a:rPr>
              <a:t>means </a:t>
            </a:r>
            <a:r>
              <a:rPr sz="3200" spc="15" dirty="0">
                <a:latin typeface="Arial"/>
                <a:cs typeface="Arial"/>
              </a:rPr>
              <a:t>you pay </a:t>
            </a:r>
            <a:r>
              <a:rPr sz="3200" spc="10" dirty="0">
                <a:latin typeface="Arial"/>
                <a:cs typeface="Arial"/>
              </a:rPr>
              <a:t>only when </a:t>
            </a:r>
            <a:r>
              <a:rPr sz="3200" spc="5" dirty="0">
                <a:latin typeface="Arial"/>
                <a:cs typeface="Arial"/>
              </a:rPr>
              <a:t>someone </a:t>
            </a:r>
            <a:r>
              <a:rPr sz="3200" spc="40" dirty="0">
                <a:latin typeface="Arial"/>
                <a:cs typeface="Arial"/>
              </a:rPr>
              <a:t>clicks </a:t>
            </a:r>
            <a:r>
              <a:rPr sz="3200" spc="20" dirty="0">
                <a:latin typeface="Arial"/>
                <a:cs typeface="Arial"/>
              </a:rPr>
              <a:t>on</a:t>
            </a:r>
            <a:r>
              <a:rPr sz="3200" spc="-55" dirty="0">
                <a:latin typeface="Arial"/>
                <a:cs typeface="Arial"/>
              </a:rPr>
              <a:t> </a:t>
            </a:r>
            <a:r>
              <a:rPr sz="3200" spc="10" dirty="0">
                <a:latin typeface="Arial"/>
                <a:cs typeface="Arial"/>
              </a:rPr>
              <a:t>your  </a:t>
            </a:r>
            <a:r>
              <a:rPr sz="3200" spc="20" dirty="0">
                <a:latin typeface="Arial"/>
                <a:cs typeface="Arial"/>
              </a:rPr>
              <a:t>ad</a:t>
            </a:r>
            <a:r>
              <a:rPr lang="en-US" sz="3200" spc="20" dirty="0">
                <a:latin typeface="Arial"/>
                <a:cs typeface="Arial"/>
              </a:rPr>
              <a:t> (PPC – pay per click &amp; CPC – cost per click)</a:t>
            </a:r>
            <a:endParaRPr sz="3200" dirty="0">
              <a:latin typeface="Arial"/>
              <a:cs typeface="Arial"/>
            </a:endParaRPr>
          </a:p>
          <a:p>
            <a:pPr marL="355600" marR="465455" indent="-342900">
              <a:lnSpc>
                <a:spcPct val="200000"/>
              </a:lnSpc>
              <a:spcBef>
                <a:spcPts val="695"/>
              </a:spcBef>
              <a:buFont typeface="Trebuchet MS"/>
              <a:buChar char="•"/>
              <a:tabLst>
                <a:tab pos="355600" algn="l"/>
              </a:tabLst>
            </a:pPr>
            <a:r>
              <a:rPr sz="3200" spc="5" dirty="0">
                <a:latin typeface="Arial"/>
                <a:cs typeface="Arial"/>
              </a:rPr>
              <a:t>Google </a:t>
            </a:r>
            <a:r>
              <a:rPr sz="3200" spc="15" dirty="0">
                <a:latin typeface="Arial"/>
                <a:cs typeface="Arial"/>
              </a:rPr>
              <a:t>ads </a:t>
            </a:r>
            <a:r>
              <a:rPr sz="3200" spc="10" dirty="0">
                <a:latin typeface="Arial"/>
                <a:cs typeface="Arial"/>
              </a:rPr>
              <a:t>help </a:t>
            </a:r>
            <a:r>
              <a:rPr sz="3200" spc="-5" dirty="0">
                <a:latin typeface="Arial"/>
                <a:cs typeface="Arial"/>
              </a:rPr>
              <a:t>businesses </a:t>
            </a:r>
            <a:r>
              <a:rPr sz="3200" spc="-10" dirty="0">
                <a:latin typeface="Arial"/>
                <a:cs typeface="Arial"/>
              </a:rPr>
              <a:t>generate </a:t>
            </a:r>
            <a:r>
              <a:rPr sz="3200" spc="-5" dirty="0">
                <a:latin typeface="Arial"/>
                <a:cs typeface="Arial"/>
              </a:rPr>
              <a:t>leads </a:t>
            </a:r>
            <a:r>
              <a:rPr sz="3200" spc="15" dirty="0">
                <a:latin typeface="Arial"/>
                <a:cs typeface="Arial"/>
              </a:rPr>
              <a:t>and </a:t>
            </a:r>
            <a:r>
              <a:rPr sz="3200" spc="5" dirty="0">
                <a:latin typeface="Arial"/>
                <a:cs typeface="Arial"/>
              </a:rPr>
              <a:t>drive </a:t>
            </a:r>
            <a:r>
              <a:rPr sz="3200" spc="30" dirty="0">
                <a:latin typeface="Arial"/>
                <a:cs typeface="Arial"/>
              </a:rPr>
              <a:t>e-commerce  </a:t>
            </a:r>
            <a:r>
              <a:rPr sz="3200" spc="-25" dirty="0">
                <a:latin typeface="Arial"/>
                <a:cs typeface="Arial"/>
              </a:rPr>
              <a:t>sales</a:t>
            </a:r>
            <a:endParaRPr sz="3200" dirty="0">
              <a:latin typeface="Arial"/>
              <a:cs typeface="Arial"/>
            </a:endParaRPr>
          </a:p>
        </p:txBody>
      </p:sp>
      <p:pic>
        <p:nvPicPr>
          <p:cNvPr id="19" name="Picture 18">
            <a:extLst>
              <a:ext uri="{FF2B5EF4-FFF2-40B4-BE49-F238E27FC236}">
                <a16:creationId xmlns:a16="http://schemas.microsoft.com/office/drawing/2014/main" id="{53EF30A3-77CA-483B-9CA1-8421011CEA80}"/>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52681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96008" y="9169360"/>
            <a:ext cx="1768816" cy="1545126"/>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pPr defTabSz="913851"/>
            <a:endParaRPr sz="1799">
              <a:solidFill>
                <a:prstClr val="black"/>
              </a:solidFill>
              <a:latin typeface="Calibri"/>
            </a:endParaRPr>
          </a:p>
        </p:txBody>
      </p:sp>
      <p:sp>
        <p:nvSpPr>
          <p:cNvPr id="3" name="object 3"/>
          <p:cNvSpPr/>
          <p:nvPr/>
        </p:nvSpPr>
        <p:spPr>
          <a:xfrm>
            <a:off x="3411735" y="10558462"/>
            <a:ext cx="16206894" cy="28495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pPr defTabSz="913851"/>
            <a:endParaRPr sz="1799">
              <a:solidFill>
                <a:prstClr val="black"/>
              </a:solidFill>
              <a:latin typeface="Calibri"/>
            </a:endParaRPr>
          </a:p>
        </p:txBody>
      </p:sp>
      <p:sp>
        <p:nvSpPr>
          <p:cNvPr id="4" name="object 4"/>
          <p:cNvSpPr/>
          <p:nvPr/>
        </p:nvSpPr>
        <p:spPr>
          <a:xfrm>
            <a:off x="3314409" y="10520995"/>
            <a:ext cx="16281148" cy="239894"/>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pPr defTabSz="913851"/>
            <a:endParaRPr sz="1799">
              <a:solidFill>
                <a:prstClr val="black"/>
              </a:solidFill>
              <a:latin typeface="Calibri"/>
            </a:endParaRPr>
          </a:p>
        </p:txBody>
      </p:sp>
      <p:sp>
        <p:nvSpPr>
          <p:cNvPr id="5" name="object 5"/>
          <p:cNvSpPr/>
          <p:nvPr/>
        </p:nvSpPr>
        <p:spPr>
          <a:xfrm>
            <a:off x="5641" y="3635238"/>
            <a:ext cx="205625" cy="4451391"/>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pPr defTabSz="913851"/>
            <a:endParaRPr sz="1799">
              <a:solidFill>
                <a:prstClr val="black"/>
              </a:solidFill>
              <a:latin typeface="Calibri"/>
            </a:endParaRPr>
          </a:p>
        </p:txBody>
      </p:sp>
      <p:sp>
        <p:nvSpPr>
          <p:cNvPr id="6" name="object 6"/>
          <p:cNvSpPr/>
          <p:nvPr/>
        </p:nvSpPr>
        <p:spPr>
          <a:xfrm>
            <a:off x="16211983" y="0"/>
            <a:ext cx="3886558" cy="11304273"/>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pPr defTabSz="913851"/>
            <a:endParaRPr sz="1799">
              <a:solidFill>
                <a:prstClr val="black"/>
              </a:solidFill>
              <a:latin typeface="Calibri"/>
            </a:endParaRPr>
          </a:p>
        </p:txBody>
      </p:sp>
      <p:sp>
        <p:nvSpPr>
          <p:cNvPr id="7" name="object 7"/>
          <p:cNvSpPr/>
          <p:nvPr/>
        </p:nvSpPr>
        <p:spPr>
          <a:xfrm>
            <a:off x="14356202" y="913874"/>
            <a:ext cx="5232002" cy="9459998"/>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pPr defTabSz="913851"/>
            <a:endParaRPr sz="1799">
              <a:solidFill>
                <a:prstClr val="black"/>
              </a:solidFill>
              <a:latin typeface="Calibri"/>
            </a:endParaRPr>
          </a:p>
        </p:txBody>
      </p:sp>
      <p:sp>
        <p:nvSpPr>
          <p:cNvPr id="12" name="object 12"/>
          <p:cNvSpPr/>
          <p:nvPr/>
        </p:nvSpPr>
        <p:spPr>
          <a:xfrm>
            <a:off x="1064227" y="1967395"/>
            <a:ext cx="1518321" cy="152847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pPr defTabSz="913851"/>
            <a:endParaRPr sz="1799">
              <a:solidFill>
                <a:prstClr val="black"/>
              </a:solidFill>
              <a:latin typeface="Calibri"/>
            </a:endParaRPr>
          </a:p>
        </p:txBody>
      </p:sp>
      <p:sp>
        <p:nvSpPr>
          <p:cNvPr id="14" name="Rectangle 13">
            <a:extLst>
              <a:ext uri="{FF2B5EF4-FFF2-40B4-BE49-F238E27FC236}">
                <a16:creationId xmlns:a16="http://schemas.microsoft.com/office/drawing/2014/main" id="{0738BEA6-6D92-4FAC-A41D-694547C165DA}"/>
              </a:ext>
            </a:extLst>
          </p:cNvPr>
          <p:cNvSpPr/>
          <p:nvPr/>
        </p:nvSpPr>
        <p:spPr>
          <a:xfrm>
            <a:off x="837024" y="3304551"/>
            <a:ext cx="11904012" cy="6747034"/>
          </a:xfrm>
          <a:prstGeom prst="rect">
            <a:avLst/>
          </a:prstGeom>
        </p:spPr>
        <p:txBody>
          <a:bodyPr wrap="square">
            <a:spAutoFit/>
          </a:bodyPr>
          <a:lstStyle/>
          <a:p>
            <a:pPr defTabSz="913851" fontAlgn="base">
              <a:spcBef>
                <a:spcPts val="750"/>
              </a:spcBef>
              <a:spcAft>
                <a:spcPts val="750"/>
              </a:spcAft>
            </a:pPr>
            <a:r>
              <a:rPr lang="en-US" sz="3998" dirty="0">
                <a:solidFill>
                  <a:prstClr val="black"/>
                </a:solidFill>
                <a:latin typeface="Times New Roman" panose="02020603050405020304" pitchFamily="18" charset="0"/>
                <a:cs typeface="Times New Roman" panose="02020603050405020304" pitchFamily="18" charset="0"/>
              </a:rPr>
              <a:t>The customer funnel represents a customer’s entire path from awareness and interest to consideration and conversion. In simple terms, it is the route an end user takes from the first encounter with your product to when they make a purchase. However, it doesn’t just stop at purchase, but goes beyond.</a:t>
            </a:r>
            <a:endParaRPr lang="en-US" sz="4397"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4169447" lvl="8" indent="-514041" defTabSz="913851" fontAlgn="base">
              <a:lnSpc>
                <a:spcPct val="107000"/>
              </a:lnSpc>
              <a:buFont typeface="+mj-lt"/>
              <a:buAutoNum type="arabicPeriod"/>
              <a:tabLst>
                <a:tab pos="456926" algn="l"/>
              </a:tabLst>
            </a:pPr>
            <a:r>
              <a:rPr lang="en-US" sz="3598"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Awareness</a:t>
            </a:r>
            <a:endParaRPr lang="en-US" sz="4397"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4169447" lvl="8" indent="-514041" defTabSz="913851" fontAlgn="base">
              <a:lnSpc>
                <a:spcPct val="107000"/>
              </a:lnSpc>
              <a:buFont typeface="+mj-lt"/>
              <a:buAutoNum type="arabicPeriod"/>
              <a:tabLst>
                <a:tab pos="456926" algn="l"/>
              </a:tabLst>
            </a:pPr>
            <a:r>
              <a:rPr lang="en-US" sz="3598"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Consideration</a:t>
            </a:r>
            <a:endParaRPr lang="en-US" sz="4397"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4169447" lvl="8" indent="-514041" defTabSz="913851" fontAlgn="base">
              <a:lnSpc>
                <a:spcPct val="107000"/>
              </a:lnSpc>
              <a:buFont typeface="+mj-lt"/>
              <a:buAutoNum type="arabicPeriod"/>
              <a:tabLst>
                <a:tab pos="456926" algn="l"/>
              </a:tabLst>
            </a:pPr>
            <a:r>
              <a:rPr lang="en-US" sz="3598"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Conversion</a:t>
            </a:r>
            <a:endParaRPr lang="en-US" sz="4397"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4169447" lvl="8" indent="-514041" defTabSz="913851" fontAlgn="base">
              <a:lnSpc>
                <a:spcPct val="107000"/>
              </a:lnSpc>
              <a:buFont typeface="+mj-lt"/>
              <a:buAutoNum type="arabicPeriod"/>
              <a:tabLst>
                <a:tab pos="456926" algn="l"/>
              </a:tabLst>
            </a:pPr>
            <a:r>
              <a:rPr lang="en-US" sz="3598"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Loyalty</a:t>
            </a:r>
            <a:endParaRPr lang="en-US" sz="4397"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4169447" lvl="8" indent="-514041" defTabSz="913851" fontAlgn="base">
              <a:lnSpc>
                <a:spcPct val="107000"/>
              </a:lnSpc>
              <a:buFont typeface="+mj-lt"/>
              <a:buAutoNum type="arabicPeriod"/>
              <a:tabLst>
                <a:tab pos="456926" algn="l"/>
              </a:tabLst>
            </a:pPr>
            <a:r>
              <a:rPr lang="en-US" sz="3598"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Advocacy</a:t>
            </a:r>
            <a:endParaRPr lang="en-US" sz="3998"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5" name="Picture 14" descr="Marketing Funnel">
            <a:extLst>
              <a:ext uri="{FF2B5EF4-FFF2-40B4-BE49-F238E27FC236}">
                <a16:creationId xmlns:a16="http://schemas.microsoft.com/office/drawing/2014/main" id="{E6CE2DCE-A987-4208-ABBD-52861EE9C1FD}"/>
              </a:ext>
            </a:extLst>
          </p:cNvPr>
          <p:cNvPicPr/>
          <p:nvPr/>
        </p:nvPicPr>
        <p:blipFill>
          <a:blip r:embed="rId4" cstate="print">
            <a:extLst>
              <a:ext uri="{28A0092B-C50C-407E-A947-70E740481C1C}">
                <a14:useLocalDpi xmlns:a14="http://schemas.microsoft.com/office/drawing/2010/main"/>
              </a:ext>
            </a:extLst>
          </a:blip>
          <a:srcRect/>
          <a:stretch>
            <a:fillRect/>
          </a:stretch>
        </p:blipFill>
        <p:spPr bwMode="auto">
          <a:xfrm>
            <a:off x="12306123" y="2306716"/>
            <a:ext cx="7312507" cy="7108434"/>
          </a:xfrm>
          <a:prstGeom prst="rect">
            <a:avLst/>
          </a:prstGeom>
          <a:noFill/>
          <a:ln>
            <a:noFill/>
          </a:ln>
        </p:spPr>
      </p:pic>
      <p:sp>
        <p:nvSpPr>
          <p:cNvPr id="16" name="object 11">
            <a:extLst>
              <a:ext uri="{FF2B5EF4-FFF2-40B4-BE49-F238E27FC236}">
                <a16:creationId xmlns:a16="http://schemas.microsoft.com/office/drawing/2014/main" id="{B326233E-9205-48EA-962A-C53E889B9EC9}"/>
              </a:ext>
            </a:extLst>
          </p:cNvPr>
          <p:cNvSpPr txBox="1"/>
          <p:nvPr/>
        </p:nvSpPr>
        <p:spPr>
          <a:xfrm>
            <a:off x="5067488" y="805726"/>
            <a:ext cx="7238635" cy="843347"/>
          </a:xfrm>
          <a:prstGeom prst="rect">
            <a:avLst/>
          </a:prstGeom>
        </p:spPr>
        <p:txBody>
          <a:bodyPr vert="horz" wrap="square" lIns="0" tIns="12693" rIns="0" bIns="0" rtlCol="0">
            <a:spAutoFit/>
          </a:bodyPr>
          <a:lstStyle/>
          <a:p>
            <a:pPr marL="12692" defTabSz="913851">
              <a:spcBef>
                <a:spcPts val="100"/>
              </a:spcBef>
            </a:pPr>
            <a:r>
              <a:rPr sz="5397" b="1" spc="-5" dirty="0">
                <a:solidFill>
                  <a:prstClr val="white"/>
                </a:solidFill>
                <a:latin typeface="Calibri"/>
                <a:cs typeface="Calibri"/>
              </a:rPr>
              <a:t>Customer</a:t>
            </a:r>
            <a:r>
              <a:rPr sz="5397" b="1" spc="-75" dirty="0">
                <a:solidFill>
                  <a:prstClr val="white"/>
                </a:solidFill>
                <a:latin typeface="Calibri"/>
                <a:cs typeface="Calibri"/>
              </a:rPr>
              <a:t> </a:t>
            </a:r>
            <a:r>
              <a:rPr sz="5397" b="1" spc="-10" dirty="0">
                <a:solidFill>
                  <a:prstClr val="white"/>
                </a:solidFill>
                <a:latin typeface="Calibri"/>
                <a:cs typeface="Calibri"/>
              </a:rPr>
              <a:t>funnel!</a:t>
            </a:r>
            <a:endParaRPr sz="5397" dirty="0">
              <a:solidFill>
                <a:prstClr val="white"/>
              </a:solidFill>
              <a:latin typeface="Calibri"/>
              <a:cs typeface="Calibri"/>
            </a:endParaRPr>
          </a:p>
        </p:txBody>
      </p:sp>
      <p:pic>
        <p:nvPicPr>
          <p:cNvPr id="17" name="Picture 16">
            <a:extLst>
              <a:ext uri="{FF2B5EF4-FFF2-40B4-BE49-F238E27FC236}">
                <a16:creationId xmlns:a16="http://schemas.microsoft.com/office/drawing/2014/main" id="{4262ED5A-1024-40F2-8C5A-4ADF392E767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8075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41357" y="3015"/>
            <a:ext cx="4033909" cy="202140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25518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25518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5"/>
          <a:stretch>
            <a:fillRect/>
          </a:stretch>
        </p:blipFill>
        <p:spPr>
          <a:xfrm>
            <a:off x="3997261" y="10636694"/>
            <a:ext cx="16328363" cy="337769"/>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Terms to Learn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537573" y="2258201"/>
            <a:ext cx="4491103" cy="8319311"/>
          </a:xfrm>
          <a:prstGeom prst="rect">
            <a:avLst/>
          </a:prstGeom>
        </p:spPr>
      </p:pic>
      <p:pic>
        <p:nvPicPr>
          <p:cNvPr id="2" name="Picture 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97820" y="10397753"/>
            <a:ext cx="2015728" cy="815649"/>
          </a:xfrm>
          <a:prstGeom prst="rect">
            <a:avLst/>
          </a:prstGeom>
        </p:spPr>
      </p:pic>
      <p:sp>
        <p:nvSpPr>
          <p:cNvPr id="19" name="object 2">
            <a:extLst>
              <a:ext uri="{FF2B5EF4-FFF2-40B4-BE49-F238E27FC236}">
                <a16:creationId xmlns:a16="http://schemas.microsoft.com/office/drawing/2014/main" id="{8CB9785C-499C-4813-AB2B-B0ABBAE6EA53}"/>
              </a:ext>
            </a:extLst>
          </p:cNvPr>
          <p:cNvSpPr txBox="1"/>
          <p:nvPr/>
        </p:nvSpPr>
        <p:spPr>
          <a:xfrm>
            <a:off x="736600" y="2990761"/>
            <a:ext cx="12915395" cy="5727145"/>
          </a:xfrm>
          <a:prstGeom prst="rect">
            <a:avLst/>
          </a:prstGeom>
        </p:spPr>
        <p:txBody>
          <a:bodyPr vert="horz" wrap="square" lIns="0" tIns="12700" rIns="0" bIns="0" rtlCol="0">
            <a:spAutoFit/>
          </a:bodyPr>
          <a:lstStyle/>
          <a:p>
            <a:pPr marL="355600" indent="-342900">
              <a:lnSpc>
                <a:spcPct val="150000"/>
              </a:lnSpc>
              <a:spcBef>
                <a:spcPts val="100"/>
              </a:spcBef>
              <a:buSzPct val="122222"/>
              <a:buChar char="•"/>
              <a:tabLst>
                <a:tab pos="354965" algn="l"/>
                <a:tab pos="355600" algn="l"/>
              </a:tabLst>
            </a:pPr>
            <a:r>
              <a:rPr sz="3600" b="1" spc="-15" dirty="0">
                <a:latin typeface="Arial"/>
                <a:cs typeface="Arial"/>
              </a:rPr>
              <a:t>Impression </a:t>
            </a:r>
            <a:r>
              <a:rPr sz="3600" spc="-5" dirty="0">
                <a:latin typeface="Arial"/>
                <a:cs typeface="Arial"/>
              </a:rPr>
              <a:t>is </a:t>
            </a:r>
            <a:r>
              <a:rPr sz="3600" spc="15" dirty="0">
                <a:latin typeface="Arial"/>
                <a:cs typeface="Arial"/>
              </a:rPr>
              <a:t>the number </a:t>
            </a:r>
            <a:r>
              <a:rPr sz="3600" spc="45" dirty="0">
                <a:latin typeface="Arial"/>
                <a:cs typeface="Arial"/>
              </a:rPr>
              <a:t>of </a:t>
            </a:r>
            <a:r>
              <a:rPr sz="3600" spc="20" dirty="0">
                <a:latin typeface="Arial"/>
                <a:cs typeface="Arial"/>
              </a:rPr>
              <a:t>times </a:t>
            </a:r>
            <a:r>
              <a:rPr sz="3600" spc="10" dirty="0">
                <a:latin typeface="Arial"/>
                <a:cs typeface="Arial"/>
              </a:rPr>
              <a:t>your </a:t>
            </a:r>
            <a:r>
              <a:rPr sz="3600" spc="20" dirty="0">
                <a:latin typeface="Arial"/>
                <a:cs typeface="Arial"/>
              </a:rPr>
              <a:t>google </a:t>
            </a:r>
            <a:r>
              <a:rPr sz="3600" spc="-10" dirty="0">
                <a:latin typeface="Arial"/>
                <a:cs typeface="Arial"/>
              </a:rPr>
              <a:t>search </a:t>
            </a:r>
            <a:r>
              <a:rPr sz="3600" spc="20" dirty="0">
                <a:latin typeface="Arial"/>
                <a:cs typeface="Arial"/>
              </a:rPr>
              <a:t>ad </a:t>
            </a:r>
            <a:r>
              <a:rPr sz="3600" spc="5" dirty="0">
                <a:latin typeface="Arial"/>
                <a:cs typeface="Arial"/>
              </a:rPr>
              <a:t>appeared</a:t>
            </a:r>
            <a:r>
              <a:rPr sz="3600" spc="-100" dirty="0">
                <a:latin typeface="Arial"/>
                <a:cs typeface="Arial"/>
              </a:rPr>
              <a:t> </a:t>
            </a:r>
            <a:r>
              <a:rPr sz="3600" spc="-5" dirty="0">
                <a:latin typeface="Arial"/>
                <a:cs typeface="Arial"/>
              </a:rPr>
              <a:t>in</a:t>
            </a:r>
            <a:r>
              <a:rPr lang="en-US" sz="3600" dirty="0">
                <a:latin typeface="Arial"/>
                <a:cs typeface="Arial"/>
              </a:rPr>
              <a:t> </a:t>
            </a:r>
            <a:r>
              <a:rPr sz="3600" spc="-10" dirty="0">
                <a:latin typeface="Arial"/>
                <a:cs typeface="Arial"/>
              </a:rPr>
              <a:t>search</a:t>
            </a:r>
            <a:endParaRPr sz="4400" dirty="0">
              <a:latin typeface="Arial"/>
              <a:cs typeface="Arial"/>
            </a:endParaRPr>
          </a:p>
          <a:p>
            <a:pPr marL="355600" indent="-342900">
              <a:lnSpc>
                <a:spcPct val="150000"/>
              </a:lnSpc>
              <a:buSzPct val="122222"/>
              <a:buChar char="•"/>
              <a:tabLst>
                <a:tab pos="354965" algn="l"/>
                <a:tab pos="355600" algn="l"/>
              </a:tabLst>
            </a:pPr>
            <a:r>
              <a:rPr sz="3600" b="1" spc="-5" dirty="0">
                <a:latin typeface="Arial"/>
                <a:cs typeface="Arial"/>
              </a:rPr>
              <a:t>Clicks </a:t>
            </a:r>
            <a:r>
              <a:rPr sz="3600" spc="-5" dirty="0">
                <a:latin typeface="Arial"/>
                <a:cs typeface="Arial"/>
              </a:rPr>
              <a:t>is </a:t>
            </a:r>
            <a:r>
              <a:rPr sz="3600" spc="15" dirty="0">
                <a:latin typeface="Arial"/>
                <a:cs typeface="Arial"/>
              </a:rPr>
              <a:t>number </a:t>
            </a:r>
            <a:r>
              <a:rPr sz="3600" spc="45" dirty="0">
                <a:latin typeface="Arial"/>
                <a:cs typeface="Arial"/>
              </a:rPr>
              <a:t>of </a:t>
            </a:r>
            <a:r>
              <a:rPr sz="3600" spc="20" dirty="0">
                <a:latin typeface="Arial"/>
                <a:cs typeface="Arial"/>
              </a:rPr>
              <a:t>times </a:t>
            </a:r>
            <a:r>
              <a:rPr sz="3600" spc="5" dirty="0">
                <a:latin typeface="Arial"/>
                <a:cs typeface="Arial"/>
              </a:rPr>
              <a:t>someone </a:t>
            </a:r>
            <a:r>
              <a:rPr sz="3600" spc="40" dirty="0">
                <a:latin typeface="Arial"/>
                <a:cs typeface="Arial"/>
              </a:rPr>
              <a:t>clicked </a:t>
            </a:r>
            <a:r>
              <a:rPr sz="3600" spc="20" dirty="0">
                <a:latin typeface="Arial"/>
                <a:cs typeface="Arial"/>
              </a:rPr>
              <a:t>on </a:t>
            </a:r>
            <a:r>
              <a:rPr sz="3600" spc="10" dirty="0">
                <a:latin typeface="Arial"/>
                <a:cs typeface="Arial"/>
              </a:rPr>
              <a:t>your </a:t>
            </a:r>
            <a:r>
              <a:rPr sz="3600" spc="20" dirty="0">
                <a:latin typeface="Arial"/>
                <a:cs typeface="Arial"/>
              </a:rPr>
              <a:t>ad</a:t>
            </a:r>
            <a:r>
              <a:rPr sz="3600" spc="-140" dirty="0">
                <a:latin typeface="Arial"/>
                <a:cs typeface="Arial"/>
              </a:rPr>
              <a:t> </a:t>
            </a:r>
            <a:r>
              <a:rPr sz="3600" spc="-10" dirty="0">
                <a:latin typeface="Arial"/>
                <a:cs typeface="Arial"/>
              </a:rPr>
              <a:t>message</a:t>
            </a:r>
            <a:endParaRPr sz="3600" dirty="0">
              <a:latin typeface="Arial"/>
              <a:cs typeface="Arial"/>
            </a:endParaRPr>
          </a:p>
          <a:p>
            <a:pPr marL="488315" indent="-457200">
              <a:lnSpc>
                <a:spcPct val="150000"/>
              </a:lnSpc>
              <a:buFont typeface="Arial" panose="020B0604020202020204" pitchFamily="34" charset="0"/>
              <a:buChar char="•"/>
            </a:pPr>
            <a:r>
              <a:rPr sz="3600" b="1" spc="15" dirty="0">
                <a:latin typeface="Arial"/>
                <a:cs typeface="Arial"/>
              </a:rPr>
              <a:t>CTR </a:t>
            </a:r>
            <a:r>
              <a:rPr lang="en-US" sz="3600" b="1" spc="15" dirty="0">
                <a:latin typeface="Arial"/>
                <a:cs typeface="Arial"/>
              </a:rPr>
              <a:t>(</a:t>
            </a:r>
            <a:r>
              <a:rPr lang="en-US" sz="3600" spc="15" dirty="0"/>
              <a:t>Click</a:t>
            </a:r>
            <a:r>
              <a:rPr lang="en-US" sz="3600" spc="-45" dirty="0"/>
              <a:t> </a:t>
            </a:r>
            <a:r>
              <a:rPr lang="en-US" sz="3600" spc="15" dirty="0"/>
              <a:t>Through</a:t>
            </a:r>
            <a:r>
              <a:rPr lang="en-US" sz="3600" dirty="0"/>
              <a:t> </a:t>
            </a:r>
            <a:r>
              <a:rPr lang="en-US" sz="3600" spc="20" dirty="0"/>
              <a:t>Rate</a:t>
            </a:r>
            <a:r>
              <a:rPr lang="en-US" sz="3600" dirty="0">
                <a:latin typeface="Arial"/>
                <a:cs typeface="Arial"/>
              </a:rPr>
              <a:t>) </a:t>
            </a:r>
            <a:r>
              <a:rPr sz="3600" spc="-5" dirty="0">
                <a:latin typeface="Arial"/>
                <a:cs typeface="Arial"/>
              </a:rPr>
              <a:t>is </a:t>
            </a:r>
            <a:r>
              <a:rPr sz="3600" spc="15" dirty="0">
                <a:latin typeface="Arial"/>
                <a:cs typeface="Arial"/>
              </a:rPr>
              <a:t>Number </a:t>
            </a:r>
            <a:r>
              <a:rPr sz="3600" spc="45" dirty="0">
                <a:latin typeface="Arial"/>
                <a:cs typeface="Arial"/>
              </a:rPr>
              <a:t>of </a:t>
            </a:r>
            <a:r>
              <a:rPr sz="3600" spc="20" dirty="0">
                <a:latin typeface="Arial"/>
                <a:cs typeface="Arial"/>
              </a:rPr>
              <a:t>people </a:t>
            </a:r>
            <a:r>
              <a:rPr sz="3600" spc="40" dirty="0">
                <a:latin typeface="Arial"/>
                <a:cs typeface="Arial"/>
              </a:rPr>
              <a:t>clicked </a:t>
            </a:r>
            <a:r>
              <a:rPr sz="3600" spc="20" dirty="0">
                <a:latin typeface="Arial"/>
                <a:cs typeface="Arial"/>
              </a:rPr>
              <a:t>on </a:t>
            </a:r>
            <a:r>
              <a:rPr sz="3600" spc="10" dirty="0">
                <a:latin typeface="Arial"/>
                <a:cs typeface="Arial"/>
              </a:rPr>
              <a:t>your </a:t>
            </a:r>
            <a:r>
              <a:rPr lang="en-US" sz="3600" spc="10" dirty="0">
                <a:latin typeface="Arial"/>
                <a:cs typeface="Arial"/>
              </a:rPr>
              <a:t> </a:t>
            </a:r>
            <a:r>
              <a:rPr sz="3600" spc="20" dirty="0">
                <a:latin typeface="Arial"/>
                <a:cs typeface="Arial"/>
              </a:rPr>
              <a:t>ad </a:t>
            </a:r>
            <a:r>
              <a:rPr sz="3600" spc="145" dirty="0">
                <a:latin typeface="Arial"/>
                <a:cs typeface="Arial"/>
              </a:rPr>
              <a:t>/ </a:t>
            </a:r>
            <a:r>
              <a:rPr sz="3600" spc="15" dirty="0">
                <a:latin typeface="Arial"/>
                <a:cs typeface="Arial"/>
              </a:rPr>
              <a:t>number </a:t>
            </a:r>
            <a:r>
              <a:rPr sz="3600" spc="45" dirty="0">
                <a:latin typeface="Arial"/>
                <a:cs typeface="Arial"/>
              </a:rPr>
              <a:t>of </a:t>
            </a:r>
            <a:r>
              <a:rPr sz="3600" spc="20" dirty="0">
                <a:latin typeface="Arial"/>
                <a:cs typeface="Arial"/>
              </a:rPr>
              <a:t>times </a:t>
            </a:r>
            <a:r>
              <a:rPr sz="3600" spc="10" dirty="0">
                <a:latin typeface="Arial"/>
                <a:cs typeface="Arial"/>
              </a:rPr>
              <a:t>your</a:t>
            </a:r>
            <a:r>
              <a:rPr sz="3600" spc="-370" dirty="0">
                <a:latin typeface="Arial"/>
                <a:cs typeface="Arial"/>
              </a:rPr>
              <a:t> </a:t>
            </a:r>
            <a:r>
              <a:rPr sz="3600" spc="20" dirty="0">
                <a:latin typeface="Arial"/>
                <a:cs typeface="Arial"/>
              </a:rPr>
              <a:t>ad  </a:t>
            </a:r>
            <a:r>
              <a:rPr sz="3600" spc="-20" dirty="0">
                <a:latin typeface="Arial"/>
                <a:cs typeface="Arial"/>
              </a:rPr>
              <a:t>has </a:t>
            </a:r>
            <a:r>
              <a:rPr sz="3600" spc="-5" dirty="0">
                <a:latin typeface="Arial"/>
                <a:cs typeface="Arial"/>
              </a:rPr>
              <a:t>been </a:t>
            </a:r>
            <a:r>
              <a:rPr sz="3600" spc="-30" dirty="0">
                <a:latin typeface="Arial"/>
                <a:cs typeface="Arial"/>
              </a:rPr>
              <a:t>seen</a:t>
            </a:r>
            <a:r>
              <a:rPr sz="3600" spc="25" dirty="0">
                <a:latin typeface="Arial"/>
                <a:cs typeface="Arial"/>
              </a:rPr>
              <a:t> </a:t>
            </a:r>
            <a:r>
              <a:rPr sz="3600" dirty="0">
                <a:latin typeface="Arial"/>
                <a:cs typeface="Arial"/>
              </a:rPr>
              <a:t>(clicks/impressions)</a:t>
            </a:r>
            <a:r>
              <a:rPr lang="en-US" sz="3600" dirty="0">
                <a:latin typeface="Arial"/>
                <a:cs typeface="Arial"/>
              </a:rPr>
              <a:t> </a:t>
            </a:r>
            <a:endParaRPr sz="3600" dirty="0">
              <a:latin typeface="Arial"/>
              <a:cs typeface="Arial"/>
            </a:endParaRPr>
          </a:p>
        </p:txBody>
      </p:sp>
      <p:pic>
        <p:nvPicPr>
          <p:cNvPr id="20" name="Picture 19">
            <a:extLst>
              <a:ext uri="{FF2B5EF4-FFF2-40B4-BE49-F238E27FC236}">
                <a16:creationId xmlns:a16="http://schemas.microsoft.com/office/drawing/2014/main" id="{63374A48-9C5D-4518-B3AE-C23F9C0FF239}"/>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899694" y="8263968"/>
            <a:ext cx="6370872" cy="2133785"/>
          </a:xfrm>
          <a:prstGeom prst="rect">
            <a:avLst/>
          </a:prstGeom>
        </p:spPr>
      </p:pic>
      <p:pic>
        <p:nvPicPr>
          <p:cNvPr id="23" name="Picture 22">
            <a:extLst>
              <a:ext uri="{FF2B5EF4-FFF2-40B4-BE49-F238E27FC236}">
                <a16:creationId xmlns:a16="http://schemas.microsoft.com/office/drawing/2014/main" id="{2384A433-BCC0-4267-BEF7-D7DCD5D83980}"/>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36884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Google Search Campaign Structure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537573" y="2258201"/>
            <a:ext cx="4491103" cy="8319311"/>
          </a:xfrm>
          <a:prstGeom prst="rect">
            <a:avLst/>
          </a:prstGeom>
        </p:spPr>
      </p:pic>
      <p:sp>
        <p:nvSpPr>
          <p:cNvPr id="27" name="object 3">
            <a:extLst>
              <a:ext uri="{FF2B5EF4-FFF2-40B4-BE49-F238E27FC236}">
                <a16:creationId xmlns:a16="http://schemas.microsoft.com/office/drawing/2014/main" id="{2FF9083A-9C55-4BE8-A89A-FB4D52B47399}"/>
              </a:ext>
            </a:extLst>
          </p:cNvPr>
          <p:cNvSpPr/>
          <p:nvPr/>
        </p:nvSpPr>
        <p:spPr>
          <a:xfrm>
            <a:off x="3050146" y="2545038"/>
            <a:ext cx="10322443" cy="7134124"/>
          </a:xfrm>
          <a:prstGeom prst="rect">
            <a:avLst/>
          </a:prstGeom>
          <a:blipFill>
            <a:blip r:embed="rId9" cstate="print"/>
            <a:stretch>
              <a:fillRect/>
            </a:stretch>
          </a:blipFill>
        </p:spPr>
        <p:txBody>
          <a:bodyPr wrap="square" lIns="0" tIns="0" rIns="0" bIns="0" rtlCol="0"/>
          <a:lstStyle/>
          <a:p>
            <a:endParaRPr dirty="0"/>
          </a:p>
        </p:txBody>
      </p:sp>
      <p:pic>
        <p:nvPicPr>
          <p:cNvPr id="28" name="Picture 27">
            <a:extLst>
              <a:ext uri="{FF2B5EF4-FFF2-40B4-BE49-F238E27FC236}">
                <a16:creationId xmlns:a16="http://schemas.microsoft.com/office/drawing/2014/main" id="{4EF1E8DD-5FD6-4EE2-93E5-9159DC347279}"/>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8527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537573" y="2258201"/>
            <a:ext cx="4491103" cy="8319311"/>
          </a:xfrm>
          <a:prstGeom prst="rect">
            <a:avLst/>
          </a:prstGeom>
        </p:spPr>
      </p:pic>
      <p:sp>
        <p:nvSpPr>
          <p:cNvPr id="18" name="object 3">
            <a:extLst>
              <a:ext uri="{FF2B5EF4-FFF2-40B4-BE49-F238E27FC236}">
                <a16:creationId xmlns:a16="http://schemas.microsoft.com/office/drawing/2014/main" id="{F51A29E0-A810-4F6B-900C-C350B4DAB642}"/>
              </a:ext>
            </a:extLst>
          </p:cNvPr>
          <p:cNvSpPr txBox="1"/>
          <p:nvPr/>
        </p:nvSpPr>
        <p:spPr>
          <a:xfrm>
            <a:off x="4761502" y="1888990"/>
            <a:ext cx="6265562" cy="505267"/>
          </a:xfrm>
          <a:prstGeom prst="rect">
            <a:avLst/>
          </a:prstGeom>
        </p:spPr>
        <p:txBody>
          <a:bodyPr vert="horz" wrap="square" lIns="0" tIns="12700" rIns="0" bIns="0" rtlCol="0">
            <a:spAutoFit/>
          </a:bodyPr>
          <a:lstStyle/>
          <a:p>
            <a:pPr marL="12700">
              <a:lnSpc>
                <a:spcPct val="100000"/>
              </a:lnSpc>
              <a:spcBef>
                <a:spcPts val="100"/>
              </a:spcBef>
            </a:pPr>
            <a:r>
              <a:rPr sz="3200" b="1" spc="20" dirty="0">
                <a:solidFill>
                  <a:srgbClr val="017100"/>
                </a:solidFill>
                <a:latin typeface="Arial"/>
                <a:cs typeface="Arial"/>
              </a:rPr>
              <a:t>Step </a:t>
            </a:r>
            <a:r>
              <a:rPr sz="3200" b="1" dirty="0">
                <a:solidFill>
                  <a:srgbClr val="017100"/>
                </a:solidFill>
                <a:latin typeface="Arial"/>
                <a:cs typeface="Arial"/>
              </a:rPr>
              <a:t>1: </a:t>
            </a:r>
            <a:r>
              <a:rPr sz="3200" b="1" spc="5" dirty="0">
                <a:solidFill>
                  <a:srgbClr val="017100"/>
                </a:solidFill>
                <a:latin typeface="Arial"/>
                <a:cs typeface="Arial"/>
              </a:rPr>
              <a:t>Choose </a:t>
            </a:r>
            <a:r>
              <a:rPr sz="3200" b="1" spc="-75" dirty="0">
                <a:solidFill>
                  <a:srgbClr val="017100"/>
                </a:solidFill>
                <a:latin typeface="Arial"/>
                <a:cs typeface="Arial"/>
              </a:rPr>
              <a:t>Your</a:t>
            </a:r>
            <a:r>
              <a:rPr sz="3200" b="1" spc="-85" dirty="0">
                <a:solidFill>
                  <a:srgbClr val="017100"/>
                </a:solidFill>
                <a:latin typeface="Arial"/>
                <a:cs typeface="Arial"/>
              </a:rPr>
              <a:t> </a:t>
            </a:r>
            <a:r>
              <a:rPr sz="3200" b="1" spc="15" dirty="0">
                <a:solidFill>
                  <a:srgbClr val="017100"/>
                </a:solidFill>
                <a:latin typeface="Arial"/>
                <a:cs typeface="Arial"/>
              </a:rPr>
              <a:t>Objective</a:t>
            </a:r>
            <a:endParaRPr sz="3200" b="1" dirty="0">
              <a:latin typeface="Arial"/>
              <a:cs typeface="Arial"/>
            </a:endParaRPr>
          </a:p>
        </p:txBody>
      </p:sp>
      <p:sp>
        <p:nvSpPr>
          <p:cNvPr id="19" name="object 4">
            <a:extLst>
              <a:ext uri="{FF2B5EF4-FFF2-40B4-BE49-F238E27FC236}">
                <a16:creationId xmlns:a16="http://schemas.microsoft.com/office/drawing/2014/main" id="{B22BCCBB-0552-4D5B-A580-729EC898291C}"/>
              </a:ext>
            </a:extLst>
          </p:cNvPr>
          <p:cNvSpPr/>
          <p:nvPr/>
        </p:nvSpPr>
        <p:spPr>
          <a:xfrm>
            <a:off x="-36648" y="2627799"/>
            <a:ext cx="14586201" cy="8600284"/>
          </a:xfrm>
          <a:prstGeom prst="rect">
            <a:avLst/>
          </a:prstGeom>
          <a:blipFill>
            <a:blip r:embed="rId9" cstate="print"/>
            <a:stretch>
              <a:fillRect/>
            </a:stretch>
          </a:blipFill>
        </p:spPr>
        <p:txBody>
          <a:bodyPr wrap="square" lIns="0" tIns="0" rIns="0" bIns="0" rtlCol="0"/>
          <a:lstStyle/>
          <a:p>
            <a:endParaRPr dirty="0"/>
          </a:p>
        </p:txBody>
      </p:sp>
      <p:pic>
        <p:nvPicPr>
          <p:cNvPr id="20" name="Picture 19">
            <a:extLst>
              <a:ext uri="{FF2B5EF4-FFF2-40B4-BE49-F238E27FC236}">
                <a16:creationId xmlns:a16="http://schemas.microsoft.com/office/drawing/2014/main" id="{383DBDCD-35F5-442E-A4CC-E671E973F7E4}"/>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4344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154551" y="3230708"/>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18" name="object 3">
            <a:extLst>
              <a:ext uri="{FF2B5EF4-FFF2-40B4-BE49-F238E27FC236}">
                <a16:creationId xmlns:a16="http://schemas.microsoft.com/office/drawing/2014/main" id="{56B2C500-EF0A-482B-9071-82D783FFFDFD}"/>
              </a:ext>
            </a:extLst>
          </p:cNvPr>
          <p:cNvSpPr txBox="1"/>
          <p:nvPr/>
        </p:nvSpPr>
        <p:spPr>
          <a:xfrm>
            <a:off x="5274061" y="1994051"/>
            <a:ext cx="7140189" cy="505267"/>
          </a:xfrm>
          <a:prstGeom prst="rect">
            <a:avLst/>
          </a:prstGeom>
        </p:spPr>
        <p:txBody>
          <a:bodyPr vert="horz" wrap="square" lIns="0" tIns="12700" rIns="0" bIns="0" rtlCol="0">
            <a:spAutoFit/>
          </a:bodyPr>
          <a:lstStyle/>
          <a:p>
            <a:pPr marL="12700">
              <a:lnSpc>
                <a:spcPct val="100000"/>
              </a:lnSpc>
              <a:spcBef>
                <a:spcPts val="100"/>
              </a:spcBef>
            </a:pPr>
            <a:r>
              <a:rPr sz="3200" b="1" spc="20" dirty="0">
                <a:solidFill>
                  <a:srgbClr val="017100"/>
                </a:solidFill>
                <a:latin typeface="Arial"/>
                <a:cs typeface="Arial"/>
              </a:rPr>
              <a:t>Step </a:t>
            </a:r>
            <a:r>
              <a:rPr sz="3200" b="1" dirty="0">
                <a:solidFill>
                  <a:srgbClr val="017100"/>
                </a:solidFill>
                <a:latin typeface="Arial"/>
                <a:cs typeface="Arial"/>
              </a:rPr>
              <a:t>2: </a:t>
            </a:r>
            <a:r>
              <a:rPr sz="3200" b="1" spc="5" dirty="0">
                <a:solidFill>
                  <a:srgbClr val="017100"/>
                </a:solidFill>
                <a:latin typeface="Arial"/>
                <a:cs typeface="Arial"/>
              </a:rPr>
              <a:t>Select </a:t>
            </a:r>
            <a:r>
              <a:rPr sz="3200" b="1" spc="15" dirty="0">
                <a:solidFill>
                  <a:srgbClr val="017100"/>
                </a:solidFill>
                <a:latin typeface="Arial"/>
                <a:cs typeface="Arial"/>
              </a:rPr>
              <a:t>the </a:t>
            </a:r>
            <a:r>
              <a:rPr sz="3200" b="1" spc="20" dirty="0">
                <a:solidFill>
                  <a:srgbClr val="017100"/>
                </a:solidFill>
                <a:latin typeface="Arial"/>
                <a:cs typeface="Arial"/>
              </a:rPr>
              <a:t>campaign</a:t>
            </a:r>
            <a:r>
              <a:rPr sz="3200" b="1" spc="-80" dirty="0">
                <a:solidFill>
                  <a:srgbClr val="017100"/>
                </a:solidFill>
                <a:latin typeface="Arial"/>
                <a:cs typeface="Arial"/>
              </a:rPr>
              <a:t> </a:t>
            </a:r>
            <a:r>
              <a:rPr sz="3200" b="1" spc="35" dirty="0">
                <a:solidFill>
                  <a:srgbClr val="017100"/>
                </a:solidFill>
                <a:latin typeface="Arial"/>
                <a:cs typeface="Arial"/>
              </a:rPr>
              <a:t>type</a:t>
            </a:r>
            <a:endParaRPr sz="3200" b="1" dirty="0">
              <a:latin typeface="Arial"/>
              <a:cs typeface="Arial"/>
            </a:endParaRPr>
          </a:p>
        </p:txBody>
      </p:sp>
      <p:sp>
        <p:nvSpPr>
          <p:cNvPr id="24" name="object 4">
            <a:extLst>
              <a:ext uri="{FF2B5EF4-FFF2-40B4-BE49-F238E27FC236}">
                <a16:creationId xmlns:a16="http://schemas.microsoft.com/office/drawing/2014/main" id="{9FB6195B-B421-46B5-B4CF-3AC181DC9254}"/>
              </a:ext>
            </a:extLst>
          </p:cNvPr>
          <p:cNvSpPr/>
          <p:nvPr/>
        </p:nvSpPr>
        <p:spPr>
          <a:xfrm>
            <a:off x="-36648" y="2614909"/>
            <a:ext cx="15146422" cy="8617741"/>
          </a:xfrm>
          <a:prstGeom prst="rect">
            <a:avLst/>
          </a:prstGeom>
          <a:blipFill>
            <a:blip r:embed="rId9" cstate="print"/>
            <a:stretch>
              <a:fillRect/>
            </a:stretch>
          </a:blipFill>
        </p:spPr>
        <p:txBody>
          <a:bodyPr wrap="square" lIns="0" tIns="0" rIns="0" bIns="0" rtlCol="0"/>
          <a:lstStyle/>
          <a:p>
            <a:endParaRPr dirty="0"/>
          </a:p>
        </p:txBody>
      </p:sp>
      <p:pic>
        <p:nvPicPr>
          <p:cNvPr id="25" name="Picture 24">
            <a:extLst>
              <a:ext uri="{FF2B5EF4-FFF2-40B4-BE49-F238E27FC236}">
                <a16:creationId xmlns:a16="http://schemas.microsoft.com/office/drawing/2014/main" id="{30A0017F-DC66-44AB-83D2-5598D45959C9}"/>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515586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20" name="object 3">
            <a:extLst>
              <a:ext uri="{FF2B5EF4-FFF2-40B4-BE49-F238E27FC236}">
                <a16:creationId xmlns:a16="http://schemas.microsoft.com/office/drawing/2014/main" id="{BCB2FA35-61F1-4EA0-BB76-86BD88951F32}"/>
              </a:ext>
            </a:extLst>
          </p:cNvPr>
          <p:cNvSpPr txBox="1"/>
          <p:nvPr/>
        </p:nvSpPr>
        <p:spPr>
          <a:xfrm>
            <a:off x="6260045" y="1967287"/>
            <a:ext cx="6535205" cy="505267"/>
          </a:xfrm>
          <a:prstGeom prst="rect">
            <a:avLst/>
          </a:prstGeom>
        </p:spPr>
        <p:txBody>
          <a:bodyPr vert="horz" wrap="square" lIns="0" tIns="12700" rIns="0" bIns="0" rtlCol="0">
            <a:spAutoFit/>
          </a:bodyPr>
          <a:lstStyle/>
          <a:p>
            <a:pPr marL="12700">
              <a:lnSpc>
                <a:spcPct val="100000"/>
              </a:lnSpc>
              <a:spcBef>
                <a:spcPts val="100"/>
              </a:spcBef>
            </a:pPr>
            <a:r>
              <a:rPr sz="3200" b="1" spc="20" dirty="0">
                <a:solidFill>
                  <a:srgbClr val="017100"/>
                </a:solidFill>
                <a:latin typeface="Arial"/>
                <a:cs typeface="Arial"/>
              </a:rPr>
              <a:t>Step </a:t>
            </a:r>
            <a:r>
              <a:rPr sz="3200" b="1" dirty="0">
                <a:solidFill>
                  <a:srgbClr val="017100"/>
                </a:solidFill>
                <a:latin typeface="Arial"/>
                <a:cs typeface="Arial"/>
              </a:rPr>
              <a:t>3: </a:t>
            </a:r>
            <a:r>
              <a:rPr sz="3200" b="1" spc="15" dirty="0">
                <a:solidFill>
                  <a:srgbClr val="017100"/>
                </a:solidFill>
                <a:latin typeface="Arial"/>
                <a:cs typeface="Arial"/>
              </a:rPr>
              <a:t>Setup </a:t>
            </a:r>
            <a:r>
              <a:rPr sz="3200" b="1" spc="10" dirty="0">
                <a:solidFill>
                  <a:srgbClr val="017100"/>
                </a:solidFill>
                <a:latin typeface="Arial"/>
                <a:cs typeface="Arial"/>
              </a:rPr>
              <a:t>your </a:t>
            </a:r>
            <a:r>
              <a:rPr sz="3200" b="1" spc="20" dirty="0">
                <a:solidFill>
                  <a:srgbClr val="017100"/>
                </a:solidFill>
                <a:latin typeface="Arial"/>
                <a:cs typeface="Arial"/>
              </a:rPr>
              <a:t>ad</a:t>
            </a:r>
            <a:r>
              <a:rPr sz="3200" b="1" spc="-90" dirty="0">
                <a:solidFill>
                  <a:srgbClr val="017100"/>
                </a:solidFill>
                <a:latin typeface="Arial"/>
                <a:cs typeface="Arial"/>
              </a:rPr>
              <a:t> </a:t>
            </a:r>
            <a:r>
              <a:rPr sz="3200" b="1" spc="25" dirty="0">
                <a:solidFill>
                  <a:srgbClr val="017100"/>
                </a:solidFill>
                <a:latin typeface="Arial"/>
                <a:cs typeface="Arial"/>
              </a:rPr>
              <a:t>group</a:t>
            </a:r>
            <a:endParaRPr sz="3200" b="1" dirty="0">
              <a:latin typeface="Arial"/>
              <a:cs typeface="Arial"/>
            </a:endParaRPr>
          </a:p>
        </p:txBody>
      </p:sp>
      <p:sp>
        <p:nvSpPr>
          <p:cNvPr id="21" name="object 4">
            <a:extLst>
              <a:ext uri="{FF2B5EF4-FFF2-40B4-BE49-F238E27FC236}">
                <a16:creationId xmlns:a16="http://schemas.microsoft.com/office/drawing/2014/main" id="{58CC29F2-457A-4929-A35D-C033F5F971A4}"/>
              </a:ext>
            </a:extLst>
          </p:cNvPr>
          <p:cNvSpPr/>
          <p:nvPr/>
        </p:nvSpPr>
        <p:spPr>
          <a:xfrm>
            <a:off x="130024" y="2738635"/>
            <a:ext cx="14214502" cy="8555681"/>
          </a:xfrm>
          <a:prstGeom prst="rect">
            <a:avLst/>
          </a:prstGeom>
          <a:blipFill>
            <a:blip r:embed="rId8" cstate="print"/>
            <a:stretch>
              <a:fillRect/>
            </a:stretch>
          </a:blipFill>
        </p:spPr>
        <p:txBody>
          <a:bodyPr wrap="square" lIns="0" tIns="0" rIns="0" bIns="0" rtlCol="0"/>
          <a:lstStyle/>
          <a:p>
            <a:endParaRPr dirty="0"/>
          </a:p>
        </p:txBody>
      </p:sp>
      <p:pic>
        <p:nvPicPr>
          <p:cNvPr id="25" name="Picture 24">
            <a:extLst>
              <a:ext uri="{FF2B5EF4-FFF2-40B4-BE49-F238E27FC236}">
                <a16:creationId xmlns:a16="http://schemas.microsoft.com/office/drawing/2014/main" id="{157C8C3B-077E-4C31-9D07-5EF8B5197819}"/>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4">
            <a:extLst>
              <a:ext uri="{FF2B5EF4-FFF2-40B4-BE49-F238E27FC236}">
                <a16:creationId xmlns:a16="http://schemas.microsoft.com/office/drawing/2014/main" id="{CC50B28E-13A9-4BB7-80D1-8FC3B32712C3}"/>
              </a:ext>
            </a:extLst>
          </p:cNvPr>
          <p:cNvSpPr/>
          <p:nvPr/>
        </p:nvSpPr>
        <p:spPr>
          <a:xfrm>
            <a:off x="14471562" y="2564971"/>
            <a:ext cx="4648288" cy="3046988"/>
          </a:xfrm>
          <a:prstGeom prst="rect">
            <a:avLst/>
          </a:prstGeom>
        </p:spPr>
        <p:txBody>
          <a:bodyPr wrap="square">
            <a:spAutoFit/>
          </a:bodyPr>
          <a:lstStyle/>
          <a:p>
            <a:r>
              <a:rPr lang="en-US" sz="3200" b="1" dirty="0"/>
              <a:t>Decide where to advertise</a:t>
            </a:r>
          </a:p>
          <a:p>
            <a:r>
              <a:rPr lang="en-US" sz="3200" dirty="0"/>
              <a:t>Go global, or stay local. You decide where you’d like to show your ads, and we’ll get them in front of the right people.</a:t>
            </a:r>
          </a:p>
        </p:txBody>
      </p:sp>
    </p:spTree>
    <p:extLst>
      <p:ext uri="{BB962C8B-B14F-4D97-AF65-F5344CB8AC3E}">
        <p14:creationId xmlns:p14="http://schemas.microsoft.com/office/powerpoint/2010/main" val="2124767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20" name="object 3">
            <a:extLst>
              <a:ext uri="{FF2B5EF4-FFF2-40B4-BE49-F238E27FC236}">
                <a16:creationId xmlns:a16="http://schemas.microsoft.com/office/drawing/2014/main" id="{BCB2FA35-61F1-4EA0-BB76-86BD88951F32}"/>
              </a:ext>
            </a:extLst>
          </p:cNvPr>
          <p:cNvSpPr txBox="1"/>
          <p:nvPr/>
        </p:nvSpPr>
        <p:spPr>
          <a:xfrm>
            <a:off x="4547089" y="1952237"/>
            <a:ext cx="10118193" cy="505267"/>
          </a:xfrm>
          <a:prstGeom prst="rect">
            <a:avLst/>
          </a:prstGeom>
        </p:spPr>
        <p:txBody>
          <a:bodyPr vert="horz" wrap="square" lIns="0" tIns="12700" rIns="0" bIns="0" rtlCol="0">
            <a:spAutoFit/>
          </a:bodyPr>
          <a:lstStyle/>
          <a:p>
            <a:pPr marL="12700">
              <a:lnSpc>
                <a:spcPct val="100000"/>
              </a:lnSpc>
              <a:spcBef>
                <a:spcPts val="100"/>
              </a:spcBef>
            </a:pPr>
            <a:r>
              <a:rPr lang="en-US" sz="3200" b="1" spc="20" dirty="0">
                <a:solidFill>
                  <a:srgbClr val="017100"/>
                </a:solidFill>
                <a:latin typeface="Arial"/>
                <a:cs typeface="Arial"/>
              </a:rPr>
              <a:t>Step 4: Set up your bidding strategy and budget</a:t>
            </a:r>
          </a:p>
        </p:txBody>
      </p:sp>
      <p:sp>
        <p:nvSpPr>
          <p:cNvPr id="18" name="object 4">
            <a:extLst>
              <a:ext uri="{FF2B5EF4-FFF2-40B4-BE49-F238E27FC236}">
                <a16:creationId xmlns:a16="http://schemas.microsoft.com/office/drawing/2014/main" id="{10D20CD1-914C-47FB-A8C5-B4EC81C83D3D}"/>
              </a:ext>
            </a:extLst>
          </p:cNvPr>
          <p:cNvSpPr/>
          <p:nvPr/>
        </p:nvSpPr>
        <p:spPr>
          <a:xfrm>
            <a:off x="-36648" y="3001011"/>
            <a:ext cx="14397514" cy="8432755"/>
          </a:xfrm>
          <a:prstGeom prst="rect">
            <a:avLst/>
          </a:prstGeom>
          <a:blipFill>
            <a:blip r:embed="rId8" cstate="print"/>
            <a:stretch>
              <a:fillRect/>
            </a:stretch>
          </a:blipFill>
        </p:spPr>
        <p:txBody>
          <a:bodyPr wrap="square" lIns="0" tIns="0" rIns="0" bIns="0" rtlCol="0"/>
          <a:lstStyle/>
          <a:p>
            <a:endParaRPr dirty="0"/>
          </a:p>
        </p:txBody>
      </p:sp>
      <p:pic>
        <p:nvPicPr>
          <p:cNvPr id="24" name="Picture 23">
            <a:extLst>
              <a:ext uri="{FF2B5EF4-FFF2-40B4-BE49-F238E27FC236}">
                <a16:creationId xmlns:a16="http://schemas.microsoft.com/office/drawing/2014/main" id="{D4C3C378-C76E-4798-B435-5E95A2505DDB}"/>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4">
            <a:extLst>
              <a:ext uri="{FF2B5EF4-FFF2-40B4-BE49-F238E27FC236}">
                <a16:creationId xmlns:a16="http://schemas.microsoft.com/office/drawing/2014/main" id="{471186DD-3483-4AE5-9697-AFFFE059E4D6}"/>
              </a:ext>
            </a:extLst>
          </p:cNvPr>
          <p:cNvSpPr/>
          <p:nvPr/>
        </p:nvSpPr>
        <p:spPr>
          <a:xfrm>
            <a:off x="14611593" y="3469505"/>
            <a:ext cx="4863180" cy="5693866"/>
          </a:xfrm>
          <a:prstGeom prst="rect">
            <a:avLst/>
          </a:prstGeom>
        </p:spPr>
        <p:txBody>
          <a:bodyPr wrap="square">
            <a:spAutoFit/>
          </a:bodyPr>
          <a:lstStyle/>
          <a:p>
            <a:r>
              <a:rPr lang="en-US" sz="2800" b="1" dirty="0"/>
              <a:t>Set your budget cap</a:t>
            </a:r>
          </a:p>
          <a:p>
            <a:r>
              <a:rPr lang="en-US" sz="2800" dirty="0"/>
              <a:t>With Google Ads, you decide how much to spend, and never pay more than your monthly cap. </a:t>
            </a:r>
          </a:p>
          <a:p>
            <a:r>
              <a:rPr lang="en-US" sz="2800" dirty="0"/>
              <a:t>There’s no minimum spend, and no commitment.  </a:t>
            </a:r>
          </a:p>
          <a:p>
            <a:r>
              <a:rPr lang="en-US" sz="2800" dirty="0"/>
              <a:t>Google will recommend a budget based on businesses that are similar to yours, along with estimated results. </a:t>
            </a:r>
          </a:p>
          <a:p>
            <a:r>
              <a:rPr lang="en-US" sz="2800" dirty="0"/>
              <a:t>Most ads start seeing results in about a month.</a:t>
            </a:r>
          </a:p>
        </p:txBody>
      </p:sp>
      <mc:AlternateContent xmlns:mc="http://schemas.openxmlformats.org/markup-compatibility/2006" xmlns:p14="http://schemas.microsoft.com/office/powerpoint/2010/main">
        <mc:Choice Requires="p14">
          <p:contentPart p14:bwMode="auto" r:id="rId10">
            <p14:nvContentPartPr>
              <p14:cNvPr id="7" name="Ink 6">
                <a:extLst>
                  <a:ext uri="{FF2B5EF4-FFF2-40B4-BE49-F238E27FC236}">
                    <a16:creationId xmlns:a16="http://schemas.microsoft.com/office/drawing/2014/main" id="{8E2289E2-414F-44A5-B731-D3292A95754F}"/>
                  </a:ext>
                </a:extLst>
              </p14:cNvPr>
              <p14:cNvContentPartPr/>
              <p14:nvPr/>
            </p14:nvContentPartPr>
            <p14:xfrm>
              <a:off x="2951666" y="5631171"/>
              <a:ext cx="3728160" cy="1311120"/>
            </p14:xfrm>
          </p:contentPart>
        </mc:Choice>
        <mc:Fallback xmlns="">
          <p:pic>
            <p:nvPicPr>
              <p:cNvPr id="7" name="Ink 6">
                <a:extLst>
                  <a:ext uri="{FF2B5EF4-FFF2-40B4-BE49-F238E27FC236}">
                    <a16:creationId xmlns:a16="http://schemas.microsoft.com/office/drawing/2014/main" id="{8E2289E2-414F-44A5-B731-D3292A95754F}"/>
                  </a:ext>
                </a:extLst>
              </p:cNvPr>
              <p:cNvPicPr/>
              <p:nvPr/>
            </p:nvPicPr>
            <p:blipFill>
              <a:blip r:embed="rId11"/>
              <a:stretch>
                <a:fillRect/>
              </a:stretch>
            </p:blipFill>
            <p:spPr>
              <a:xfrm>
                <a:off x="2943026" y="5622531"/>
                <a:ext cx="3745800" cy="13287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8" name="Ink 7">
                <a:extLst>
                  <a:ext uri="{FF2B5EF4-FFF2-40B4-BE49-F238E27FC236}">
                    <a16:creationId xmlns:a16="http://schemas.microsoft.com/office/drawing/2014/main" id="{B3963A79-C471-4879-8730-81B2CE2CD007}"/>
                  </a:ext>
                </a:extLst>
              </p14:cNvPr>
              <p14:cNvContentPartPr/>
              <p14:nvPr/>
            </p14:nvContentPartPr>
            <p14:xfrm>
              <a:off x="-1568494" y="6759051"/>
              <a:ext cx="360" cy="360"/>
            </p14:xfrm>
          </p:contentPart>
        </mc:Choice>
        <mc:Fallback xmlns="">
          <p:pic>
            <p:nvPicPr>
              <p:cNvPr id="8" name="Ink 7">
                <a:extLst>
                  <a:ext uri="{FF2B5EF4-FFF2-40B4-BE49-F238E27FC236}">
                    <a16:creationId xmlns:a16="http://schemas.microsoft.com/office/drawing/2014/main" id="{B3963A79-C471-4879-8730-81B2CE2CD007}"/>
                  </a:ext>
                </a:extLst>
              </p:cNvPr>
              <p:cNvPicPr/>
              <p:nvPr/>
            </p:nvPicPr>
            <p:blipFill>
              <a:blip r:embed="rId13"/>
              <a:stretch>
                <a:fillRect/>
              </a:stretch>
            </p:blipFill>
            <p:spPr>
              <a:xfrm>
                <a:off x="-1577134" y="6750051"/>
                <a:ext cx="18000" cy="18000"/>
              </a:xfrm>
              <a:prstGeom prst="rect">
                <a:avLst/>
              </a:prstGeom>
            </p:spPr>
          </p:pic>
        </mc:Fallback>
      </mc:AlternateContent>
    </p:spTree>
    <p:extLst>
      <p:ext uri="{BB962C8B-B14F-4D97-AF65-F5344CB8AC3E}">
        <p14:creationId xmlns:p14="http://schemas.microsoft.com/office/powerpoint/2010/main" val="3989770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bject 4">
            <a:extLst>
              <a:ext uri="{FF2B5EF4-FFF2-40B4-BE49-F238E27FC236}">
                <a16:creationId xmlns:a16="http://schemas.microsoft.com/office/drawing/2014/main" id="{4A8052B1-D26B-4611-A8D3-95FA21A75D75}"/>
              </a:ext>
            </a:extLst>
          </p:cNvPr>
          <p:cNvSpPr/>
          <p:nvPr/>
        </p:nvSpPr>
        <p:spPr>
          <a:xfrm>
            <a:off x="248181" y="2555035"/>
            <a:ext cx="14337148" cy="8739282"/>
          </a:xfrm>
          <a:prstGeom prst="rect">
            <a:avLst/>
          </a:prstGeom>
          <a:blipFill>
            <a:blip r:embed="rId2" cstate="print"/>
            <a:stretch>
              <a:fillRect/>
            </a:stretch>
          </a:blipFill>
        </p:spPr>
        <p:txBody>
          <a:bodyPr wrap="square" lIns="0" tIns="0" rIns="0" bIns="0" rtlCol="0"/>
          <a:lstStyle/>
          <a:p>
            <a:endParaRPr dirty="0"/>
          </a:p>
        </p:txBody>
      </p:sp>
      <p:pic>
        <p:nvPicPr>
          <p:cNvPr id="9" name="Picture 8"/>
          <p:cNvPicPr>
            <a:picLocks noChangeAspect="1"/>
          </p:cNvPicPr>
          <p:nvPr/>
        </p:nvPicPr>
        <p:blipFill>
          <a:blip r:embed="rId3"/>
          <a:stretch>
            <a:fillRect/>
          </a:stretch>
        </p:blipFill>
        <p:spPr>
          <a:xfrm>
            <a:off x="16215805" y="-44841"/>
            <a:ext cx="4094776" cy="11399031"/>
          </a:xfrm>
          <a:prstGeom prst="rect">
            <a:avLst/>
          </a:prstGeom>
        </p:spPr>
      </p:pic>
      <p:pic>
        <p:nvPicPr>
          <p:cNvPr id="10" name="Picture 9"/>
          <p:cNvPicPr>
            <a:picLocks noChangeAspect="1"/>
          </p:cNvPicPr>
          <p:nvPr/>
        </p:nvPicPr>
        <p:blipFill>
          <a:blip r:embed="rId4"/>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5"/>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7"/>
          <a:stretch>
            <a:fillRect/>
          </a:stretch>
        </p:blipFill>
        <p:spPr>
          <a:xfrm>
            <a:off x="3997261" y="10636694"/>
            <a:ext cx="16328363" cy="337769"/>
          </a:xfrm>
          <a:prstGeom prst="rect">
            <a:avLst/>
          </a:prstGeom>
        </p:spPr>
      </p:pic>
      <p:pic>
        <p:nvPicPr>
          <p:cNvPr id="4" name="Picture 3"/>
          <p:cNvPicPr>
            <a:picLocks noChangeAspect="1"/>
          </p:cNvPicPr>
          <p:nvPr/>
        </p:nvPicPr>
        <p:blipFill>
          <a:blip r:embed="rId8"/>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20" name="object 3">
            <a:extLst>
              <a:ext uri="{FF2B5EF4-FFF2-40B4-BE49-F238E27FC236}">
                <a16:creationId xmlns:a16="http://schemas.microsoft.com/office/drawing/2014/main" id="{BCB2FA35-61F1-4EA0-BB76-86BD88951F32}"/>
              </a:ext>
            </a:extLst>
          </p:cNvPr>
          <p:cNvSpPr txBox="1"/>
          <p:nvPr/>
        </p:nvSpPr>
        <p:spPr>
          <a:xfrm>
            <a:off x="4547089" y="1952237"/>
            <a:ext cx="10118193" cy="505267"/>
          </a:xfrm>
          <a:prstGeom prst="rect">
            <a:avLst/>
          </a:prstGeom>
        </p:spPr>
        <p:txBody>
          <a:bodyPr vert="horz" wrap="square" lIns="0" tIns="12700" rIns="0" bIns="0" rtlCol="0">
            <a:spAutoFit/>
          </a:bodyPr>
          <a:lstStyle/>
          <a:p>
            <a:pPr marL="12700">
              <a:lnSpc>
                <a:spcPct val="100000"/>
              </a:lnSpc>
              <a:spcBef>
                <a:spcPts val="100"/>
              </a:spcBef>
            </a:pPr>
            <a:r>
              <a:rPr lang="en-US" sz="3200" b="1" spc="20" dirty="0">
                <a:solidFill>
                  <a:srgbClr val="017100"/>
                </a:solidFill>
                <a:latin typeface="Arial"/>
                <a:cs typeface="Arial"/>
              </a:rPr>
              <a:t>Step 5: Select your target keywords</a:t>
            </a:r>
          </a:p>
        </p:txBody>
      </p:sp>
      <p:pic>
        <p:nvPicPr>
          <p:cNvPr id="24" name="Picture 23">
            <a:extLst>
              <a:ext uri="{FF2B5EF4-FFF2-40B4-BE49-F238E27FC236}">
                <a16:creationId xmlns:a16="http://schemas.microsoft.com/office/drawing/2014/main" id="{CFD3AC6F-154C-40C8-B376-5A6EDC18C545}"/>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mc:AlternateContent xmlns:mc="http://schemas.openxmlformats.org/markup-compatibility/2006" xmlns:p14="http://schemas.microsoft.com/office/powerpoint/2010/main">
        <mc:Choice Requires="p14">
          <p:contentPart p14:bwMode="auto" r:id="rId10">
            <p14:nvContentPartPr>
              <p14:cNvPr id="6" name="Ink 5">
                <a:extLst>
                  <a:ext uri="{FF2B5EF4-FFF2-40B4-BE49-F238E27FC236}">
                    <a16:creationId xmlns:a16="http://schemas.microsoft.com/office/drawing/2014/main" id="{74FB4F85-4D85-481C-8ACC-67B21269366A}"/>
                  </a:ext>
                </a:extLst>
              </p14:cNvPr>
              <p14:cNvContentPartPr/>
              <p14:nvPr/>
            </p14:nvContentPartPr>
            <p14:xfrm>
              <a:off x="8016506" y="6071091"/>
              <a:ext cx="903600" cy="657720"/>
            </p14:xfrm>
          </p:contentPart>
        </mc:Choice>
        <mc:Fallback xmlns="">
          <p:pic>
            <p:nvPicPr>
              <p:cNvPr id="6" name="Ink 5">
                <a:extLst>
                  <a:ext uri="{FF2B5EF4-FFF2-40B4-BE49-F238E27FC236}">
                    <a16:creationId xmlns:a16="http://schemas.microsoft.com/office/drawing/2014/main" id="{74FB4F85-4D85-481C-8ACC-67B21269366A}"/>
                  </a:ext>
                </a:extLst>
              </p:cNvPr>
              <p:cNvPicPr/>
              <p:nvPr/>
            </p:nvPicPr>
            <p:blipFill>
              <a:blip r:embed="rId11"/>
              <a:stretch>
                <a:fillRect/>
              </a:stretch>
            </p:blipFill>
            <p:spPr>
              <a:xfrm>
                <a:off x="8007506" y="6062091"/>
                <a:ext cx="921240" cy="675360"/>
              </a:xfrm>
              <a:prstGeom prst="rect">
                <a:avLst/>
              </a:prstGeom>
            </p:spPr>
          </p:pic>
        </mc:Fallback>
      </mc:AlternateContent>
      <p:sp>
        <p:nvSpPr>
          <p:cNvPr id="23" name="object 3">
            <a:extLst>
              <a:ext uri="{FF2B5EF4-FFF2-40B4-BE49-F238E27FC236}">
                <a16:creationId xmlns:a16="http://schemas.microsoft.com/office/drawing/2014/main" id="{35DB1032-2EF7-4916-BC96-3B5DAC770671}"/>
              </a:ext>
            </a:extLst>
          </p:cNvPr>
          <p:cNvSpPr txBox="1"/>
          <p:nvPr/>
        </p:nvSpPr>
        <p:spPr>
          <a:xfrm>
            <a:off x="14771104" y="3562943"/>
            <a:ext cx="4598939" cy="2475037"/>
          </a:xfrm>
          <a:prstGeom prst="rect">
            <a:avLst/>
          </a:prstGeom>
        </p:spPr>
        <p:txBody>
          <a:bodyPr vert="horz" wrap="square" lIns="0" tIns="12700" rIns="0" bIns="0" rtlCol="0">
            <a:spAutoFit/>
          </a:bodyPr>
          <a:lstStyle/>
          <a:p>
            <a:pPr marL="12700">
              <a:lnSpc>
                <a:spcPct val="100000"/>
              </a:lnSpc>
              <a:spcBef>
                <a:spcPts val="100"/>
              </a:spcBef>
            </a:pPr>
            <a:r>
              <a:rPr lang="en-US" sz="3200" b="1" spc="20" dirty="0">
                <a:latin typeface="Arial"/>
                <a:cs typeface="Arial"/>
              </a:rPr>
              <a:t>Long Tail Keyword is a query that consists of more than one word not a stand alone keyword.</a:t>
            </a:r>
          </a:p>
        </p:txBody>
      </p:sp>
    </p:spTree>
    <p:extLst>
      <p:ext uri="{BB962C8B-B14F-4D97-AF65-F5344CB8AC3E}">
        <p14:creationId xmlns:p14="http://schemas.microsoft.com/office/powerpoint/2010/main" val="3934120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73075"/>
            <a:ext cx="11219601"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Keywords Match Type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6" name="Picture 5">
            <a:extLst>
              <a:ext uri="{FF2B5EF4-FFF2-40B4-BE49-F238E27FC236}">
                <a16:creationId xmlns:a16="http://schemas.microsoft.com/office/drawing/2014/main" id="{0165BCF4-C3D7-4A35-B743-2F2220A8DE69}"/>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811" y="3402313"/>
            <a:ext cx="6636605" cy="6729756"/>
          </a:xfrm>
          <a:prstGeom prst="rect">
            <a:avLst/>
          </a:prstGeom>
        </p:spPr>
      </p:pic>
      <p:pic>
        <p:nvPicPr>
          <p:cNvPr id="24" name="Picture 23">
            <a:extLst>
              <a:ext uri="{FF2B5EF4-FFF2-40B4-BE49-F238E27FC236}">
                <a16:creationId xmlns:a16="http://schemas.microsoft.com/office/drawing/2014/main" id="{7D8D4128-3A40-4960-A890-52ECD478CBD9}"/>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a:extLst>
              <a:ext uri="{FF2B5EF4-FFF2-40B4-BE49-F238E27FC236}">
                <a16:creationId xmlns:a16="http://schemas.microsoft.com/office/drawing/2014/main" id="{F0521B60-579E-40CC-B527-4C2742476C8B}"/>
              </a:ext>
            </a:extLst>
          </p:cNvPr>
          <p:cNvSpPr/>
          <p:nvPr/>
        </p:nvSpPr>
        <p:spPr>
          <a:xfrm>
            <a:off x="541218" y="3644721"/>
            <a:ext cx="7334636" cy="2246769"/>
          </a:xfrm>
          <a:prstGeom prst="rect">
            <a:avLst/>
          </a:prstGeom>
        </p:spPr>
        <p:txBody>
          <a:bodyPr wrap="square">
            <a:spAutoFit/>
          </a:bodyPr>
          <a:lstStyle/>
          <a:p>
            <a:r>
              <a:rPr lang="en-US" sz="2800" dirty="0"/>
              <a:t>A broad match keyword will match all the searches of equivalent phrase and exact match keywords, plus additional related searches. Show the ad so long as all the keywords are part of the search, regardless of word order.</a:t>
            </a:r>
          </a:p>
        </p:txBody>
      </p:sp>
      <p:sp>
        <p:nvSpPr>
          <p:cNvPr id="11" name="Rectangle 10">
            <a:extLst>
              <a:ext uri="{FF2B5EF4-FFF2-40B4-BE49-F238E27FC236}">
                <a16:creationId xmlns:a16="http://schemas.microsoft.com/office/drawing/2014/main" id="{1BAD8836-B5D8-4DED-8FA8-D5B34C56B7D3}"/>
              </a:ext>
            </a:extLst>
          </p:cNvPr>
          <p:cNvSpPr/>
          <p:nvPr/>
        </p:nvSpPr>
        <p:spPr>
          <a:xfrm>
            <a:off x="963769" y="6508624"/>
            <a:ext cx="6912085" cy="1815882"/>
          </a:xfrm>
          <a:prstGeom prst="rect">
            <a:avLst/>
          </a:prstGeom>
        </p:spPr>
        <p:txBody>
          <a:bodyPr wrap="square">
            <a:spAutoFit/>
          </a:bodyPr>
          <a:lstStyle/>
          <a:p>
            <a:r>
              <a:rPr lang="en-US" sz="2800" dirty="0"/>
              <a:t>A phrase match keyword will match all the searches as the same keyword in an exact match. Also show the ad if there are extra words before or after the keyword.</a:t>
            </a:r>
          </a:p>
        </p:txBody>
      </p:sp>
      <p:sp>
        <p:nvSpPr>
          <p:cNvPr id="12" name="Rectangle 11">
            <a:extLst>
              <a:ext uri="{FF2B5EF4-FFF2-40B4-BE49-F238E27FC236}">
                <a16:creationId xmlns:a16="http://schemas.microsoft.com/office/drawing/2014/main" id="{22401189-F6D2-4D3E-A25F-D7143059AF93}"/>
              </a:ext>
            </a:extLst>
          </p:cNvPr>
          <p:cNvSpPr/>
          <p:nvPr/>
        </p:nvSpPr>
        <p:spPr>
          <a:xfrm>
            <a:off x="1009089" y="8826894"/>
            <a:ext cx="7156493" cy="954107"/>
          </a:xfrm>
          <a:prstGeom prst="rect">
            <a:avLst/>
          </a:prstGeom>
        </p:spPr>
        <p:txBody>
          <a:bodyPr wrap="square">
            <a:spAutoFit/>
          </a:bodyPr>
          <a:lstStyle/>
          <a:p>
            <a:r>
              <a:rPr lang="en-US" sz="2800" dirty="0"/>
              <a:t>Show an ad only when the query is the exact same as the keyword.</a:t>
            </a:r>
          </a:p>
        </p:txBody>
      </p:sp>
    </p:spTree>
    <p:extLst>
      <p:ext uri="{BB962C8B-B14F-4D97-AF65-F5344CB8AC3E}">
        <p14:creationId xmlns:p14="http://schemas.microsoft.com/office/powerpoint/2010/main" val="3843512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73075"/>
            <a:ext cx="11219601"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Keywords Match Type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8" name="Picture 7">
            <a:extLst>
              <a:ext uri="{FF2B5EF4-FFF2-40B4-BE49-F238E27FC236}">
                <a16:creationId xmlns:a16="http://schemas.microsoft.com/office/drawing/2014/main" id="{B4E22E38-AA74-4399-A538-FA083D0E65B7}"/>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l="9527"/>
          <a:stretch/>
        </p:blipFill>
        <p:spPr>
          <a:xfrm>
            <a:off x="1444457" y="2554242"/>
            <a:ext cx="12408457" cy="5293538"/>
          </a:xfrm>
          <a:prstGeom prst="rect">
            <a:avLst/>
          </a:prstGeom>
        </p:spPr>
      </p:pic>
      <p:pic>
        <p:nvPicPr>
          <p:cNvPr id="11" name="Picture 10">
            <a:extLst>
              <a:ext uri="{FF2B5EF4-FFF2-40B4-BE49-F238E27FC236}">
                <a16:creationId xmlns:a16="http://schemas.microsoft.com/office/drawing/2014/main" id="{3F1234F2-4C54-4129-BA9F-1087C72EB71B}"/>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805066" y="8587352"/>
            <a:ext cx="13499302" cy="1209882"/>
          </a:xfrm>
          <a:prstGeom prst="rect">
            <a:avLst/>
          </a:prstGeom>
        </p:spPr>
      </p:pic>
      <p:pic>
        <p:nvPicPr>
          <p:cNvPr id="20" name="Picture 19">
            <a:extLst>
              <a:ext uri="{FF2B5EF4-FFF2-40B4-BE49-F238E27FC236}">
                <a16:creationId xmlns:a16="http://schemas.microsoft.com/office/drawing/2014/main" id="{BE6258E6-5917-4EBE-AE2F-AB8E5255B277}"/>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003618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73075"/>
            <a:ext cx="11219601"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Keywords Match Type Example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7" name="Picture 6">
            <a:extLst>
              <a:ext uri="{FF2B5EF4-FFF2-40B4-BE49-F238E27FC236}">
                <a16:creationId xmlns:a16="http://schemas.microsoft.com/office/drawing/2014/main" id="{943F48CA-8FC1-4C50-9AA9-626C9CB9FB70}"/>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999140" y="2414670"/>
            <a:ext cx="10520423" cy="7657756"/>
          </a:xfrm>
          <a:prstGeom prst="rect">
            <a:avLst/>
          </a:prstGeom>
        </p:spPr>
      </p:pic>
      <p:pic>
        <p:nvPicPr>
          <p:cNvPr id="24" name="Picture 23">
            <a:extLst>
              <a:ext uri="{FF2B5EF4-FFF2-40B4-BE49-F238E27FC236}">
                <a16:creationId xmlns:a16="http://schemas.microsoft.com/office/drawing/2014/main" id="{7D8D4128-3A40-4960-A890-52ECD478CBD9}"/>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342937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73075"/>
            <a:ext cx="11219601"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Keywords Match Type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7D8D4128-3A40-4960-A890-52ECD478CBD9}"/>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a:extLst>
              <a:ext uri="{FF2B5EF4-FFF2-40B4-BE49-F238E27FC236}">
                <a16:creationId xmlns:a16="http://schemas.microsoft.com/office/drawing/2014/main" id="{B877BC6F-1BDA-4A8C-B73D-46F966BFFE53}"/>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2171304" y="2070052"/>
            <a:ext cx="12057058" cy="8073356"/>
          </a:xfrm>
          <a:prstGeom prst="rect">
            <a:avLst/>
          </a:prstGeom>
        </p:spPr>
      </p:pic>
    </p:spTree>
    <p:extLst>
      <p:ext uri="{BB962C8B-B14F-4D97-AF65-F5344CB8AC3E}">
        <p14:creationId xmlns:p14="http://schemas.microsoft.com/office/powerpoint/2010/main" val="638764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64670" y="440087"/>
            <a:ext cx="1248064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18" name="object 3">
            <a:extLst>
              <a:ext uri="{FF2B5EF4-FFF2-40B4-BE49-F238E27FC236}">
                <a16:creationId xmlns:a16="http://schemas.microsoft.com/office/drawing/2014/main" id="{AEA36180-D11B-48AF-8FC3-46F7CC33710A}"/>
              </a:ext>
            </a:extLst>
          </p:cNvPr>
          <p:cNvSpPr txBox="1"/>
          <p:nvPr/>
        </p:nvSpPr>
        <p:spPr>
          <a:xfrm>
            <a:off x="5210148" y="2231116"/>
            <a:ext cx="6694788" cy="505267"/>
          </a:xfrm>
          <a:prstGeom prst="rect">
            <a:avLst/>
          </a:prstGeom>
        </p:spPr>
        <p:txBody>
          <a:bodyPr vert="horz" wrap="square" lIns="0" tIns="12700" rIns="0" bIns="0" rtlCol="0">
            <a:spAutoFit/>
          </a:bodyPr>
          <a:lstStyle/>
          <a:p>
            <a:pPr marL="12700">
              <a:lnSpc>
                <a:spcPct val="100000"/>
              </a:lnSpc>
              <a:spcBef>
                <a:spcPts val="100"/>
              </a:spcBef>
            </a:pPr>
            <a:r>
              <a:rPr sz="3200" b="1" spc="20" dirty="0">
                <a:solidFill>
                  <a:srgbClr val="017100"/>
                </a:solidFill>
                <a:latin typeface="Arial"/>
                <a:cs typeface="Arial"/>
              </a:rPr>
              <a:t>Step </a:t>
            </a:r>
            <a:r>
              <a:rPr sz="3200" b="1" dirty="0">
                <a:solidFill>
                  <a:srgbClr val="017100"/>
                </a:solidFill>
                <a:latin typeface="Arial"/>
                <a:cs typeface="Arial"/>
              </a:rPr>
              <a:t>6: </a:t>
            </a:r>
            <a:r>
              <a:rPr sz="3200" b="1" spc="-20" dirty="0">
                <a:solidFill>
                  <a:srgbClr val="017100"/>
                </a:solidFill>
                <a:latin typeface="Arial"/>
                <a:cs typeface="Arial"/>
              </a:rPr>
              <a:t>Create </a:t>
            </a:r>
            <a:r>
              <a:rPr sz="3200" b="1" spc="-75" dirty="0">
                <a:solidFill>
                  <a:srgbClr val="017100"/>
                </a:solidFill>
                <a:latin typeface="Arial"/>
                <a:cs typeface="Arial"/>
              </a:rPr>
              <a:t>Your</a:t>
            </a:r>
            <a:r>
              <a:rPr sz="3200" b="1" spc="-60" dirty="0">
                <a:solidFill>
                  <a:srgbClr val="017100"/>
                </a:solidFill>
                <a:latin typeface="Arial"/>
                <a:cs typeface="Arial"/>
              </a:rPr>
              <a:t> </a:t>
            </a:r>
            <a:r>
              <a:rPr sz="3200" b="1" spc="20" dirty="0">
                <a:solidFill>
                  <a:srgbClr val="017100"/>
                </a:solidFill>
                <a:latin typeface="Arial"/>
                <a:cs typeface="Arial"/>
              </a:rPr>
              <a:t>ad</a:t>
            </a:r>
            <a:endParaRPr sz="3200" b="1" dirty="0">
              <a:latin typeface="Arial"/>
              <a:cs typeface="Arial"/>
            </a:endParaRPr>
          </a:p>
        </p:txBody>
      </p:sp>
      <p:pic>
        <p:nvPicPr>
          <p:cNvPr id="6" name="Picture 5">
            <a:extLst>
              <a:ext uri="{FF2B5EF4-FFF2-40B4-BE49-F238E27FC236}">
                <a16:creationId xmlns:a16="http://schemas.microsoft.com/office/drawing/2014/main" id="{EF6AB820-28D2-4437-BBF9-90B795E20A18}"/>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0" y="2930756"/>
            <a:ext cx="14265021" cy="8315953"/>
          </a:xfrm>
          <a:prstGeom prst="rect">
            <a:avLst/>
          </a:prstGeom>
        </p:spPr>
      </p:pic>
      <p:sp>
        <p:nvSpPr>
          <p:cNvPr id="24" name="object 5">
            <a:extLst>
              <a:ext uri="{FF2B5EF4-FFF2-40B4-BE49-F238E27FC236}">
                <a16:creationId xmlns:a16="http://schemas.microsoft.com/office/drawing/2014/main" id="{E5056D8D-D4BB-4AE8-AB19-745758D4F401}"/>
              </a:ext>
            </a:extLst>
          </p:cNvPr>
          <p:cNvSpPr txBox="1"/>
          <p:nvPr/>
        </p:nvSpPr>
        <p:spPr>
          <a:xfrm>
            <a:off x="14696359" y="7400976"/>
            <a:ext cx="4569858" cy="2228815"/>
          </a:xfrm>
          <a:prstGeom prst="rect">
            <a:avLst/>
          </a:prstGeom>
        </p:spPr>
        <p:txBody>
          <a:bodyPr vert="horz" wrap="square" lIns="0" tIns="12700" rIns="0" bIns="0" rtlCol="0">
            <a:spAutoFit/>
          </a:bodyPr>
          <a:lstStyle/>
          <a:p>
            <a:pPr marL="241300" indent="-203200">
              <a:spcBef>
                <a:spcPts val="100"/>
              </a:spcBef>
              <a:buSzPct val="121875"/>
              <a:buChar char="•"/>
              <a:tabLst>
                <a:tab pos="241300" algn="l"/>
              </a:tabLst>
            </a:pPr>
            <a:r>
              <a:rPr sz="2400" dirty="0">
                <a:latin typeface="Arial"/>
                <a:cs typeface="Arial"/>
              </a:rPr>
              <a:t>Google </a:t>
            </a:r>
            <a:r>
              <a:rPr sz="2400" spc="-10" dirty="0">
                <a:latin typeface="Arial"/>
                <a:cs typeface="Arial"/>
              </a:rPr>
              <a:t>search </a:t>
            </a:r>
            <a:r>
              <a:rPr sz="2400" spc="10" dirty="0">
                <a:latin typeface="Arial"/>
                <a:cs typeface="Arial"/>
              </a:rPr>
              <a:t>ad </a:t>
            </a:r>
            <a:r>
              <a:rPr sz="2400" spc="15" dirty="0">
                <a:latin typeface="Arial"/>
                <a:cs typeface="Arial"/>
              </a:rPr>
              <a:t>consists </a:t>
            </a:r>
            <a:r>
              <a:rPr sz="2400" spc="25" dirty="0">
                <a:latin typeface="Arial"/>
                <a:cs typeface="Arial"/>
              </a:rPr>
              <a:t>of </a:t>
            </a:r>
            <a:r>
              <a:rPr sz="2400" spc="-5" dirty="0">
                <a:latin typeface="Arial"/>
                <a:cs typeface="Arial"/>
              </a:rPr>
              <a:t>3 </a:t>
            </a:r>
            <a:r>
              <a:rPr sz="2400" dirty="0">
                <a:latin typeface="Arial"/>
                <a:cs typeface="Arial"/>
              </a:rPr>
              <a:t>main </a:t>
            </a:r>
            <a:r>
              <a:rPr sz="2400" spc="-5" dirty="0">
                <a:latin typeface="Arial"/>
                <a:cs typeface="Arial"/>
              </a:rPr>
              <a:t>headlines, single </a:t>
            </a:r>
            <a:r>
              <a:rPr sz="2400" spc="10" dirty="0">
                <a:latin typeface="Arial"/>
                <a:cs typeface="Arial"/>
              </a:rPr>
              <a:t>destination </a:t>
            </a:r>
            <a:r>
              <a:rPr sz="2400" spc="5" dirty="0">
                <a:latin typeface="Arial"/>
                <a:cs typeface="Arial"/>
              </a:rPr>
              <a:t>and </a:t>
            </a:r>
            <a:r>
              <a:rPr sz="2400" spc="-5" dirty="0">
                <a:latin typeface="Arial"/>
                <a:cs typeface="Arial"/>
              </a:rPr>
              <a:t>2</a:t>
            </a:r>
            <a:r>
              <a:rPr sz="2400" spc="100" dirty="0">
                <a:latin typeface="Arial"/>
                <a:cs typeface="Arial"/>
              </a:rPr>
              <a:t> </a:t>
            </a:r>
            <a:r>
              <a:rPr sz="2400" spc="15" dirty="0">
                <a:latin typeface="Arial"/>
                <a:cs typeface="Arial"/>
              </a:rPr>
              <a:t>descriptions</a:t>
            </a:r>
            <a:endParaRPr sz="2400" dirty="0">
              <a:latin typeface="Arial"/>
              <a:cs typeface="Arial"/>
            </a:endParaRPr>
          </a:p>
          <a:p>
            <a:pPr marL="241300" indent="-203200">
              <a:buSzPct val="121875"/>
              <a:buChar char="•"/>
              <a:tabLst>
                <a:tab pos="241300" algn="l"/>
              </a:tabLst>
            </a:pPr>
            <a:r>
              <a:rPr sz="2400" spc="-20" dirty="0">
                <a:latin typeface="Arial"/>
                <a:cs typeface="Arial"/>
              </a:rPr>
              <a:t>Each </a:t>
            </a:r>
            <a:r>
              <a:rPr sz="2400" spc="-5" dirty="0">
                <a:latin typeface="Arial"/>
                <a:cs typeface="Arial"/>
              </a:rPr>
              <a:t>headline is 30 </a:t>
            </a:r>
            <a:r>
              <a:rPr sz="2400" spc="5" dirty="0">
                <a:latin typeface="Arial"/>
                <a:cs typeface="Arial"/>
              </a:rPr>
              <a:t>characters </a:t>
            </a:r>
            <a:r>
              <a:rPr sz="2400" spc="10" dirty="0">
                <a:latin typeface="Arial"/>
                <a:cs typeface="Arial"/>
              </a:rPr>
              <a:t>long. </a:t>
            </a:r>
            <a:r>
              <a:rPr sz="2400" spc="-20" dirty="0">
                <a:latin typeface="Arial"/>
                <a:cs typeface="Arial"/>
              </a:rPr>
              <a:t>Each </a:t>
            </a:r>
            <a:r>
              <a:rPr sz="2400" spc="20" dirty="0">
                <a:latin typeface="Arial"/>
                <a:cs typeface="Arial"/>
              </a:rPr>
              <a:t>description </a:t>
            </a:r>
            <a:r>
              <a:rPr sz="2400" spc="-5" dirty="0">
                <a:latin typeface="Arial"/>
                <a:cs typeface="Arial"/>
              </a:rPr>
              <a:t>is 90 </a:t>
            </a:r>
            <a:r>
              <a:rPr sz="2400" spc="5" dirty="0">
                <a:latin typeface="Arial"/>
                <a:cs typeface="Arial"/>
              </a:rPr>
              <a:t>characters</a:t>
            </a:r>
            <a:r>
              <a:rPr sz="2400" spc="65" dirty="0">
                <a:latin typeface="Arial"/>
                <a:cs typeface="Arial"/>
              </a:rPr>
              <a:t> </a:t>
            </a:r>
            <a:r>
              <a:rPr sz="2400" spc="10" dirty="0">
                <a:latin typeface="Arial"/>
                <a:cs typeface="Arial"/>
              </a:rPr>
              <a:t>long</a:t>
            </a:r>
            <a:endParaRPr sz="2400" dirty="0">
              <a:latin typeface="Arial"/>
              <a:cs typeface="Arial"/>
            </a:endParaRPr>
          </a:p>
        </p:txBody>
      </p:sp>
      <p:sp>
        <p:nvSpPr>
          <p:cNvPr id="7" name="Rectangle 6">
            <a:extLst>
              <a:ext uri="{FF2B5EF4-FFF2-40B4-BE49-F238E27FC236}">
                <a16:creationId xmlns:a16="http://schemas.microsoft.com/office/drawing/2014/main" id="{32D6D8AD-C18C-4E1B-8848-5A3D52578E14}"/>
              </a:ext>
            </a:extLst>
          </p:cNvPr>
          <p:cNvSpPr/>
          <p:nvPr/>
        </p:nvSpPr>
        <p:spPr>
          <a:xfrm>
            <a:off x="14472938" y="2056154"/>
            <a:ext cx="4863592" cy="4832092"/>
          </a:xfrm>
          <a:prstGeom prst="rect">
            <a:avLst/>
          </a:prstGeom>
        </p:spPr>
        <p:txBody>
          <a:bodyPr wrap="square">
            <a:spAutoFit/>
          </a:bodyPr>
          <a:lstStyle/>
          <a:p>
            <a:pPr marL="457200" indent="-457200">
              <a:buFont typeface="Arial" panose="020B0604020202020204" pitchFamily="34" charset="0"/>
              <a:buChar char="•"/>
            </a:pPr>
            <a:r>
              <a:rPr lang="en-US" sz="2800" b="1" dirty="0"/>
              <a:t>Google’s Expanded text ads </a:t>
            </a:r>
            <a:r>
              <a:rPr lang="en-US" sz="2800" dirty="0"/>
              <a:t>are similar to the text ads that you're used to, but with a few key differences. Expanded text ads have 3 headline fields. The first 2 headline fields are required, while the third is optional. The extra headline field allows you to include additional text in your ads.</a:t>
            </a:r>
          </a:p>
        </p:txBody>
      </p:sp>
      <p:pic>
        <p:nvPicPr>
          <p:cNvPr id="25" name="Picture 24">
            <a:extLst>
              <a:ext uri="{FF2B5EF4-FFF2-40B4-BE49-F238E27FC236}">
                <a16:creationId xmlns:a16="http://schemas.microsoft.com/office/drawing/2014/main" id="{3E86412E-9A93-4E2B-8BC7-85FD9A1B20B5}"/>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65240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59846" y="914852"/>
            <a:ext cx="4943161"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308777" cy="1752029"/>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64670" y="440087"/>
            <a:ext cx="1248064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18" name="object 3">
            <a:extLst>
              <a:ext uri="{FF2B5EF4-FFF2-40B4-BE49-F238E27FC236}">
                <a16:creationId xmlns:a16="http://schemas.microsoft.com/office/drawing/2014/main" id="{AEA36180-D11B-48AF-8FC3-46F7CC33710A}"/>
              </a:ext>
            </a:extLst>
          </p:cNvPr>
          <p:cNvSpPr txBox="1"/>
          <p:nvPr/>
        </p:nvSpPr>
        <p:spPr>
          <a:xfrm>
            <a:off x="15131348" y="3491302"/>
            <a:ext cx="6694788" cy="505267"/>
          </a:xfrm>
          <a:prstGeom prst="rect">
            <a:avLst/>
          </a:prstGeom>
        </p:spPr>
        <p:txBody>
          <a:bodyPr vert="horz" wrap="square" lIns="0" tIns="12700" rIns="0" bIns="0" rtlCol="0">
            <a:spAutoFit/>
          </a:bodyPr>
          <a:lstStyle/>
          <a:p>
            <a:pPr marL="12700">
              <a:lnSpc>
                <a:spcPct val="100000"/>
              </a:lnSpc>
              <a:spcBef>
                <a:spcPts val="100"/>
              </a:spcBef>
            </a:pPr>
            <a:r>
              <a:rPr sz="3200" b="1" spc="20" dirty="0">
                <a:solidFill>
                  <a:srgbClr val="017100"/>
                </a:solidFill>
                <a:latin typeface="Arial"/>
                <a:cs typeface="Arial"/>
              </a:rPr>
              <a:t>Step </a:t>
            </a:r>
            <a:r>
              <a:rPr sz="3200" b="1" dirty="0">
                <a:solidFill>
                  <a:srgbClr val="017100"/>
                </a:solidFill>
                <a:latin typeface="Arial"/>
                <a:cs typeface="Arial"/>
              </a:rPr>
              <a:t>6: </a:t>
            </a:r>
            <a:r>
              <a:rPr sz="3200" b="1" spc="-20" dirty="0">
                <a:solidFill>
                  <a:srgbClr val="017100"/>
                </a:solidFill>
                <a:latin typeface="Arial"/>
                <a:cs typeface="Arial"/>
              </a:rPr>
              <a:t>Create </a:t>
            </a:r>
            <a:r>
              <a:rPr sz="3200" b="1" spc="-75" dirty="0">
                <a:solidFill>
                  <a:srgbClr val="017100"/>
                </a:solidFill>
                <a:latin typeface="Arial"/>
                <a:cs typeface="Arial"/>
              </a:rPr>
              <a:t>Your</a:t>
            </a:r>
            <a:r>
              <a:rPr sz="3200" b="1" spc="-60" dirty="0">
                <a:solidFill>
                  <a:srgbClr val="017100"/>
                </a:solidFill>
                <a:latin typeface="Arial"/>
                <a:cs typeface="Arial"/>
              </a:rPr>
              <a:t> </a:t>
            </a:r>
            <a:r>
              <a:rPr sz="3200" b="1" spc="20" dirty="0">
                <a:solidFill>
                  <a:srgbClr val="017100"/>
                </a:solidFill>
                <a:latin typeface="Arial"/>
                <a:cs typeface="Arial"/>
              </a:rPr>
              <a:t>ad</a:t>
            </a:r>
            <a:endParaRPr sz="3200" b="1" dirty="0">
              <a:latin typeface="Arial"/>
              <a:cs typeface="Arial"/>
            </a:endParaRPr>
          </a:p>
        </p:txBody>
      </p:sp>
      <p:sp>
        <p:nvSpPr>
          <p:cNvPr id="20" name="object 3">
            <a:extLst>
              <a:ext uri="{FF2B5EF4-FFF2-40B4-BE49-F238E27FC236}">
                <a16:creationId xmlns:a16="http://schemas.microsoft.com/office/drawing/2014/main" id="{C0941636-95DE-469B-9E4D-FBD1E795DD81}"/>
              </a:ext>
            </a:extLst>
          </p:cNvPr>
          <p:cNvSpPr/>
          <p:nvPr/>
        </p:nvSpPr>
        <p:spPr>
          <a:xfrm>
            <a:off x="89682" y="1814209"/>
            <a:ext cx="14099545" cy="9432500"/>
          </a:xfrm>
          <a:prstGeom prst="rect">
            <a:avLst/>
          </a:prstGeom>
          <a:blipFill>
            <a:blip r:embed="rId8" cstate="print"/>
            <a:stretch>
              <a:fillRect/>
            </a:stretch>
          </a:blipFill>
        </p:spPr>
        <p:txBody>
          <a:bodyPr wrap="square" lIns="0" tIns="0" rIns="0" bIns="0" rtlCol="0"/>
          <a:lstStyle/>
          <a:p>
            <a:endParaRPr dirty="0"/>
          </a:p>
        </p:txBody>
      </p:sp>
      <p:sp>
        <p:nvSpPr>
          <p:cNvPr id="21" name="object 4">
            <a:extLst>
              <a:ext uri="{FF2B5EF4-FFF2-40B4-BE49-F238E27FC236}">
                <a16:creationId xmlns:a16="http://schemas.microsoft.com/office/drawing/2014/main" id="{8EC95F30-B5CF-45DD-AC70-5F4AFBCC37C4}"/>
              </a:ext>
            </a:extLst>
          </p:cNvPr>
          <p:cNvSpPr txBox="1"/>
          <p:nvPr/>
        </p:nvSpPr>
        <p:spPr>
          <a:xfrm>
            <a:off x="5631730" y="9084703"/>
            <a:ext cx="9499618" cy="320601"/>
          </a:xfrm>
          <a:prstGeom prst="rect">
            <a:avLst/>
          </a:prstGeom>
        </p:spPr>
        <p:txBody>
          <a:bodyPr vert="horz" wrap="square" lIns="0" tIns="12700" rIns="0" bIns="0" rtlCol="0">
            <a:spAutoFit/>
          </a:bodyPr>
          <a:lstStyle/>
          <a:p>
            <a:pPr marL="12700">
              <a:lnSpc>
                <a:spcPct val="100000"/>
              </a:lnSpc>
              <a:spcBef>
                <a:spcPts val="100"/>
              </a:spcBef>
            </a:pPr>
            <a:r>
              <a:rPr sz="2000" spc="-20" dirty="0">
                <a:solidFill>
                  <a:srgbClr val="EE220C"/>
                </a:solidFill>
                <a:latin typeface="Arial"/>
                <a:cs typeface="Arial"/>
              </a:rPr>
              <a:t>Read </a:t>
            </a:r>
            <a:r>
              <a:rPr sz="2000" dirty="0">
                <a:solidFill>
                  <a:srgbClr val="EE220C"/>
                </a:solidFill>
                <a:latin typeface="Arial"/>
                <a:cs typeface="Arial"/>
              </a:rPr>
              <a:t>more:</a:t>
            </a:r>
            <a:r>
              <a:rPr sz="2000" spc="-5" dirty="0">
                <a:solidFill>
                  <a:srgbClr val="EE220C"/>
                </a:solidFill>
                <a:latin typeface="Arial"/>
                <a:cs typeface="Arial"/>
              </a:rPr>
              <a:t> </a:t>
            </a:r>
            <a:r>
              <a:rPr sz="2000" u="sng" spc="20" dirty="0">
                <a:solidFill>
                  <a:srgbClr val="EE220C"/>
                </a:solidFill>
                <a:uFill>
                  <a:solidFill>
                    <a:srgbClr val="EE220C"/>
                  </a:solidFill>
                </a:uFill>
                <a:latin typeface="Arial"/>
                <a:cs typeface="Arial"/>
              </a:rPr>
              <a:t>https://support.google.com/google-ads/answer/1704389?hl=en</a:t>
            </a:r>
            <a:endParaRPr sz="2000" dirty="0">
              <a:latin typeface="Arial"/>
              <a:cs typeface="Arial"/>
            </a:endParaRPr>
          </a:p>
        </p:txBody>
      </p:sp>
      <p:pic>
        <p:nvPicPr>
          <p:cNvPr id="25" name="Picture 24">
            <a:extLst>
              <a:ext uri="{FF2B5EF4-FFF2-40B4-BE49-F238E27FC236}">
                <a16:creationId xmlns:a16="http://schemas.microsoft.com/office/drawing/2014/main" id="{B58FF8AF-A304-4289-9D38-90F6A0A3CE3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00" y="312974"/>
            <a:ext cx="1198850" cy="9962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a:extLst>
              <a:ext uri="{FF2B5EF4-FFF2-40B4-BE49-F238E27FC236}">
                <a16:creationId xmlns:a16="http://schemas.microsoft.com/office/drawing/2014/main" id="{672ADF35-4ABF-4D20-BEA9-ABB6643B02E5}"/>
              </a:ext>
            </a:extLst>
          </p:cNvPr>
          <p:cNvSpPr/>
          <p:nvPr/>
        </p:nvSpPr>
        <p:spPr>
          <a:xfrm>
            <a:off x="14847013" y="5478207"/>
            <a:ext cx="4568825" cy="3970318"/>
          </a:xfrm>
          <a:prstGeom prst="rect">
            <a:avLst/>
          </a:prstGeom>
        </p:spPr>
        <p:txBody>
          <a:bodyPr wrap="square">
            <a:spAutoFit/>
          </a:bodyPr>
          <a:lstStyle/>
          <a:p>
            <a:r>
              <a:rPr lang="en-US" sz="2800" dirty="0"/>
              <a:t>Google Ads makes it easy to write effective ad copy or include images. </a:t>
            </a:r>
          </a:p>
          <a:p>
            <a:r>
              <a:rPr lang="en-US" sz="2800" dirty="0"/>
              <a:t>With a variety of ad formats available, </a:t>
            </a:r>
            <a:r>
              <a:rPr lang="en-US" sz="2800" dirty="0" err="1"/>
              <a:t>Googlell</a:t>
            </a:r>
            <a:r>
              <a:rPr lang="en-US" sz="2800" dirty="0"/>
              <a:t> help you determine how best to craft your ad based on your advertising goals and marketing objectives.</a:t>
            </a:r>
          </a:p>
        </p:txBody>
      </p:sp>
    </p:spTree>
    <p:extLst>
      <p:ext uri="{BB962C8B-B14F-4D97-AF65-F5344CB8AC3E}">
        <p14:creationId xmlns:p14="http://schemas.microsoft.com/office/powerpoint/2010/main" val="1620504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308777" cy="1752029"/>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64670" y="440087"/>
            <a:ext cx="1248064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18" name="object 3">
            <a:extLst>
              <a:ext uri="{FF2B5EF4-FFF2-40B4-BE49-F238E27FC236}">
                <a16:creationId xmlns:a16="http://schemas.microsoft.com/office/drawing/2014/main" id="{AEA36180-D11B-48AF-8FC3-46F7CC33710A}"/>
              </a:ext>
            </a:extLst>
          </p:cNvPr>
          <p:cNvSpPr txBox="1"/>
          <p:nvPr/>
        </p:nvSpPr>
        <p:spPr>
          <a:xfrm>
            <a:off x="98716" y="2094750"/>
            <a:ext cx="7438734" cy="505267"/>
          </a:xfrm>
          <a:prstGeom prst="rect">
            <a:avLst/>
          </a:prstGeom>
        </p:spPr>
        <p:txBody>
          <a:bodyPr vert="horz" wrap="square" lIns="0" tIns="12700" rIns="0" bIns="0" rtlCol="0">
            <a:spAutoFit/>
          </a:bodyPr>
          <a:lstStyle/>
          <a:p>
            <a:pPr marL="12700" algn="ctr">
              <a:lnSpc>
                <a:spcPct val="100000"/>
              </a:lnSpc>
              <a:spcBef>
                <a:spcPts val="100"/>
              </a:spcBef>
            </a:pPr>
            <a:r>
              <a:rPr lang="en-US" sz="3200" b="1" spc="20" dirty="0">
                <a:solidFill>
                  <a:srgbClr val="017100"/>
                </a:solidFill>
                <a:latin typeface="Arial"/>
                <a:cs typeface="Arial"/>
              </a:rPr>
              <a:t>Google’s new dynamic text ads</a:t>
            </a:r>
          </a:p>
        </p:txBody>
      </p:sp>
      <p:sp>
        <p:nvSpPr>
          <p:cNvPr id="24" name="object 6">
            <a:extLst>
              <a:ext uri="{FF2B5EF4-FFF2-40B4-BE49-F238E27FC236}">
                <a16:creationId xmlns:a16="http://schemas.microsoft.com/office/drawing/2014/main" id="{61A3C143-DD7B-4A7F-9F10-EAA14E5D92A5}"/>
              </a:ext>
            </a:extLst>
          </p:cNvPr>
          <p:cNvSpPr txBox="1"/>
          <p:nvPr/>
        </p:nvSpPr>
        <p:spPr>
          <a:xfrm>
            <a:off x="351705" y="3268335"/>
            <a:ext cx="4879487" cy="7192482"/>
          </a:xfrm>
          <a:prstGeom prst="rect">
            <a:avLst/>
          </a:prstGeom>
        </p:spPr>
        <p:txBody>
          <a:bodyPr vert="horz" wrap="square" lIns="0" tIns="12700" rIns="0" bIns="0" rtlCol="0">
            <a:spAutoFit/>
          </a:bodyPr>
          <a:lstStyle/>
          <a:p>
            <a:pPr marL="241300" marR="93980" indent="-203200">
              <a:lnSpc>
                <a:spcPct val="139500"/>
              </a:lnSpc>
              <a:spcBef>
                <a:spcPts val="100"/>
              </a:spcBef>
              <a:buSzPct val="121875"/>
              <a:buChar char="•"/>
              <a:tabLst>
                <a:tab pos="241300" algn="l"/>
              </a:tabLst>
            </a:pPr>
            <a:r>
              <a:rPr sz="2400" spc="25" dirty="0">
                <a:latin typeface="Arial"/>
                <a:cs typeface="Arial"/>
              </a:rPr>
              <a:t>Add </a:t>
            </a:r>
            <a:r>
              <a:rPr sz="2400" spc="5" dirty="0">
                <a:latin typeface="Arial"/>
                <a:cs typeface="Arial"/>
              </a:rPr>
              <a:t>your</a:t>
            </a:r>
            <a:r>
              <a:rPr sz="2400" spc="-45" dirty="0">
                <a:latin typeface="Arial"/>
                <a:cs typeface="Arial"/>
              </a:rPr>
              <a:t> </a:t>
            </a:r>
            <a:r>
              <a:rPr sz="2400" spc="15" dirty="0">
                <a:latin typeface="Arial"/>
                <a:cs typeface="Arial"/>
              </a:rPr>
              <a:t>website/destination  </a:t>
            </a:r>
            <a:r>
              <a:rPr sz="2400" spc="-20" dirty="0">
                <a:latin typeface="Arial"/>
                <a:cs typeface="Arial"/>
              </a:rPr>
              <a:t>URL</a:t>
            </a:r>
            <a:endParaRPr sz="2400" dirty="0">
              <a:latin typeface="Arial"/>
              <a:cs typeface="Arial"/>
            </a:endParaRPr>
          </a:p>
          <a:p>
            <a:pPr marL="241300" marR="252729" indent="-203200">
              <a:lnSpc>
                <a:spcPct val="139500"/>
              </a:lnSpc>
              <a:buSzPct val="121875"/>
              <a:buChar char="•"/>
              <a:tabLst>
                <a:tab pos="241300" algn="l"/>
              </a:tabLst>
            </a:pPr>
            <a:r>
              <a:rPr sz="2400" spc="-15" dirty="0">
                <a:latin typeface="Arial"/>
                <a:cs typeface="Arial"/>
              </a:rPr>
              <a:t>Enter </a:t>
            </a:r>
            <a:r>
              <a:rPr sz="2400" spc="25" dirty="0">
                <a:latin typeface="Arial"/>
                <a:cs typeface="Arial"/>
              </a:rPr>
              <a:t>up </a:t>
            </a:r>
            <a:r>
              <a:rPr sz="2400" spc="40" dirty="0">
                <a:latin typeface="Arial"/>
                <a:cs typeface="Arial"/>
              </a:rPr>
              <a:t>to </a:t>
            </a:r>
            <a:r>
              <a:rPr sz="2400" spc="-5" dirty="0">
                <a:latin typeface="Arial"/>
                <a:cs typeface="Arial"/>
              </a:rPr>
              <a:t>15 </a:t>
            </a:r>
            <a:r>
              <a:rPr sz="2400" spc="10" dirty="0">
                <a:latin typeface="Arial"/>
                <a:cs typeface="Arial"/>
              </a:rPr>
              <a:t>diﬀerent  </a:t>
            </a:r>
            <a:r>
              <a:rPr sz="2400" spc="-5" dirty="0">
                <a:latin typeface="Arial"/>
                <a:cs typeface="Arial"/>
              </a:rPr>
              <a:t>headlines </a:t>
            </a:r>
            <a:r>
              <a:rPr sz="2400" spc="-40" dirty="0">
                <a:latin typeface="Arial"/>
                <a:cs typeface="Arial"/>
              </a:rPr>
              <a:t>(30 </a:t>
            </a:r>
            <a:r>
              <a:rPr sz="2400" spc="5" dirty="0">
                <a:latin typeface="Arial"/>
                <a:cs typeface="Arial"/>
              </a:rPr>
              <a:t>characters  </a:t>
            </a:r>
            <a:r>
              <a:rPr sz="2400" spc="-25" dirty="0">
                <a:latin typeface="Arial"/>
                <a:cs typeface="Arial"/>
              </a:rPr>
              <a:t>each) </a:t>
            </a:r>
            <a:r>
              <a:rPr sz="2400" spc="5" dirty="0">
                <a:latin typeface="Arial"/>
                <a:cs typeface="Arial"/>
              </a:rPr>
              <a:t>and </a:t>
            </a:r>
            <a:r>
              <a:rPr sz="2400" spc="10" dirty="0">
                <a:latin typeface="Arial"/>
                <a:cs typeface="Arial"/>
              </a:rPr>
              <a:t>google will</a:t>
            </a:r>
            <a:r>
              <a:rPr sz="2400" spc="-10" dirty="0">
                <a:latin typeface="Arial"/>
                <a:cs typeface="Arial"/>
              </a:rPr>
              <a:t> </a:t>
            </a:r>
            <a:r>
              <a:rPr sz="2400" spc="5" dirty="0">
                <a:latin typeface="Arial"/>
                <a:cs typeface="Arial"/>
              </a:rPr>
              <a:t>rotate  </a:t>
            </a:r>
            <a:r>
              <a:rPr sz="2400" spc="15" dirty="0">
                <a:latin typeface="Arial"/>
                <a:cs typeface="Arial"/>
              </a:rPr>
              <a:t>them </a:t>
            </a:r>
            <a:r>
              <a:rPr sz="2400" spc="5" dirty="0">
                <a:latin typeface="Arial"/>
                <a:cs typeface="Arial"/>
              </a:rPr>
              <a:t>and </a:t>
            </a:r>
            <a:r>
              <a:rPr sz="2400" spc="20" dirty="0">
                <a:latin typeface="Arial"/>
                <a:cs typeface="Arial"/>
              </a:rPr>
              <a:t>find </a:t>
            </a:r>
            <a:r>
              <a:rPr sz="2400" spc="5" dirty="0">
                <a:latin typeface="Arial"/>
                <a:cs typeface="Arial"/>
              </a:rPr>
              <a:t>you the </a:t>
            </a:r>
            <a:r>
              <a:rPr sz="2400" spc="20" dirty="0">
                <a:latin typeface="Arial"/>
                <a:cs typeface="Arial"/>
              </a:rPr>
              <a:t>best  combination</a:t>
            </a:r>
            <a:r>
              <a:rPr lang="en-US" sz="2400" spc="20" dirty="0">
                <a:latin typeface="Arial"/>
                <a:cs typeface="Arial"/>
              </a:rPr>
              <a:t> to get the best CTR</a:t>
            </a:r>
            <a:endParaRPr sz="2400" dirty="0">
              <a:latin typeface="Arial"/>
              <a:cs typeface="Arial"/>
            </a:endParaRPr>
          </a:p>
          <a:p>
            <a:pPr marL="241300" marR="142240" indent="-203200">
              <a:lnSpc>
                <a:spcPct val="139500"/>
              </a:lnSpc>
              <a:buSzPct val="121875"/>
              <a:buChar char="•"/>
              <a:tabLst>
                <a:tab pos="241300" algn="l"/>
              </a:tabLst>
            </a:pPr>
            <a:r>
              <a:rPr sz="2400" spc="25" dirty="0">
                <a:latin typeface="Arial"/>
                <a:cs typeface="Arial"/>
              </a:rPr>
              <a:t>Add up </a:t>
            </a:r>
            <a:r>
              <a:rPr sz="2400" spc="40" dirty="0">
                <a:latin typeface="Arial"/>
                <a:cs typeface="Arial"/>
              </a:rPr>
              <a:t>to </a:t>
            </a:r>
            <a:r>
              <a:rPr sz="2400" spc="-5" dirty="0">
                <a:latin typeface="Arial"/>
                <a:cs typeface="Arial"/>
              </a:rPr>
              <a:t>4 </a:t>
            </a:r>
            <a:r>
              <a:rPr sz="2400" spc="20" dirty="0">
                <a:latin typeface="Arial"/>
                <a:cs typeface="Arial"/>
              </a:rPr>
              <a:t>description</a:t>
            </a:r>
            <a:r>
              <a:rPr sz="2400" spc="-120" dirty="0">
                <a:latin typeface="Arial"/>
                <a:cs typeface="Arial"/>
              </a:rPr>
              <a:t> </a:t>
            </a:r>
            <a:r>
              <a:rPr sz="2400" spc="-10" dirty="0">
                <a:latin typeface="Arial"/>
                <a:cs typeface="Arial"/>
              </a:rPr>
              <a:t>lines  </a:t>
            </a:r>
            <a:r>
              <a:rPr sz="2400" spc="-40" dirty="0">
                <a:latin typeface="Arial"/>
                <a:cs typeface="Arial"/>
              </a:rPr>
              <a:t>(90 </a:t>
            </a:r>
            <a:r>
              <a:rPr sz="2400" spc="5" dirty="0">
                <a:latin typeface="Arial"/>
                <a:cs typeface="Arial"/>
              </a:rPr>
              <a:t>characters</a:t>
            </a:r>
            <a:r>
              <a:rPr sz="2400" spc="30" dirty="0">
                <a:latin typeface="Arial"/>
                <a:cs typeface="Arial"/>
              </a:rPr>
              <a:t> </a:t>
            </a:r>
            <a:r>
              <a:rPr sz="2400" spc="-25" dirty="0">
                <a:latin typeface="Arial"/>
                <a:cs typeface="Arial"/>
              </a:rPr>
              <a:t>each)</a:t>
            </a:r>
            <a:endParaRPr sz="2400" dirty="0">
              <a:latin typeface="Arial"/>
              <a:cs typeface="Arial"/>
            </a:endParaRPr>
          </a:p>
          <a:p>
            <a:pPr marL="241300" marR="30480" indent="-203200">
              <a:lnSpc>
                <a:spcPct val="139500"/>
              </a:lnSpc>
              <a:buSzPct val="121875"/>
              <a:buChar char="•"/>
              <a:tabLst>
                <a:tab pos="241300" algn="l"/>
              </a:tabLst>
            </a:pPr>
            <a:r>
              <a:rPr sz="2400" spc="10" dirty="0">
                <a:latin typeface="Arial"/>
                <a:cs typeface="Arial"/>
              </a:rPr>
              <a:t>Check </a:t>
            </a:r>
            <a:r>
              <a:rPr sz="2400" spc="5" dirty="0">
                <a:latin typeface="Arial"/>
                <a:cs typeface="Arial"/>
              </a:rPr>
              <a:t>your </a:t>
            </a:r>
            <a:r>
              <a:rPr sz="2400" spc="10" dirty="0">
                <a:latin typeface="Arial"/>
                <a:cs typeface="Arial"/>
              </a:rPr>
              <a:t>ad </a:t>
            </a:r>
            <a:r>
              <a:rPr sz="2400" dirty="0">
                <a:latin typeface="Arial"/>
                <a:cs typeface="Arial"/>
              </a:rPr>
              <a:t>preview</a:t>
            </a:r>
            <a:r>
              <a:rPr sz="2400" spc="-50" dirty="0">
                <a:latin typeface="Arial"/>
                <a:cs typeface="Arial"/>
              </a:rPr>
              <a:t> </a:t>
            </a:r>
            <a:r>
              <a:rPr sz="2400" dirty="0">
                <a:latin typeface="Arial"/>
                <a:cs typeface="Arial"/>
              </a:rPr>
              <a:t>before  </a:t>
            </a:r>
            <a:r>
              <a:rPr sz="2400" spc="5" dirty="0">
                <a:latin typeface="Arial"/>
                <a:cs typeface="Arial"/>
              </a:rPr>
              <a:t>you </a:t>
            </a:r>
            <a:r>
              <a:rPr sz="2400" spc="-5" dirty="0">
                <a:latin typeface="Arial"/>
                <a:cs typeface="Arial"/>
              </a:rPr>
              <a:t>run </a:t>
            </a:r>
            <a:r>
              <a:rPr sz="2400" spc="5" dirty="0">
                <a:latin typeface="Arial"/>
                <a:cs typeface="Arial"/>
              </a:rPr>
              <a:t>the</a:t>
            </a:r>
            <a:r>
              <a:rPr sz="2400" spc="-5" dirty="0">
                <a:latin typeface="Arial"/>
                <a:cs typeface="Arial"/>
              </a:rPr>
              <a:t> </a:t>
            </a:r>
            <a:r>
              <a:rPr sz="2400" spc="10" dirty="0">
                <a:latin typeface="Arial"/>
                <a:cs typeface="Arial"/>
              </a:rPr>
              <a:t>campaign</a:t>
            </a:r>
            <a:endParaRPr sz="2400" dirty="0">
              <a:latin typeface="Arial"/>
              <a:cs typeface="Arial"/>
            </a:endParaRPr>
          </a:p>
          <a:p>
            <a:pPr marL="241300" marR="78740" indent="-203200">
              <a:lnSpc>
                <a:spcPct val="139500"/>
              </a:lnSpc>
              <a:buSzPct val="121875"/>
              <a:buChar char="•"/>
              <a:tabLst>
                <a:tab pos="241300" algn="l"/>
              </a:tabLst>
            </a:pPr>
            <a:r>
              <a:rPr sz="2400" spc="-65" dirty="0">
                <a:latin typeface="Arial"/>
                <a:cs typeface="Arial"/>
              </a:rPr>
              <a:t>You </a:t>
            </a:r>
            <a:r>
              <a:rPr sz="2400" spc="5" dirty="0">
                <a:latin typeface="Arial"/>
                <a:cs typeface="Arial"/>
              </a:rPr>
              <a:t>can </a:t>
            </a:r>
            <a:r>
              <a:rPr sz="2400" spc="15" dirty="0">
                <a:latin typeface="Arial"/>
                <a:cs typeface="Arial"/>
              </a:rPr>
              <a:t>pin </a:t>
            </a:r>
            <a:r>
              <a:rPr sz="2400" spc="10" dirty="0">
                <a:latin typeface="Arial"/>
                <a:cs typeface="Arial"/>
              </a:rPr>
              <a:t>diﬀerent  </a:t>
            </a:r>
            <a:r>
              <a:rPr sz="2400" spc="-5" dirty="0">
                <a:latin typeface="Arial"/>
                <a:cs typeface="Arial"/>
              </a:rPr>
              <a:t>headlines </a:t>
            </a:r>
            <a:r>
              <a:rPr sz="2400" spc="5" dirty="0">
                <a:latin typeface="Arial"/>
                <a:cs typeface="Arial"/>
              </a:rPr>
              <a:t>and </a:t>
            </a:r>
            <a:r>
              <a:rPr sz="2400" spc="15" dirty="0">
                <a:latin typeface="Arial"/>
                <a:cs typeface="Arial"/>
              </a:rPr>
              <a:t>descriptions</a:t>
            </a:r>
            <a:r>
              <a:rPr sz="2400" spc="-15" dirty="0">
                <a:latin typeface="Arial"/>
                <a:cs typeface="Arial"/>
              </a:rPr>
              <a:t> </a:t>
            </a:r>
            <a:r>
              <a:rPr sz="2400" spc="40" dirty="0">
                <a:latin typeface="Arial"/>
                <a:cs typeface="Arial"/>
              </a:rPr>
              <a:t>to  </a:t>
            </a:r>
            <a:r>
              <a:rPr sz="2400" spc="5" dirty="0">
                <a:latin typeface="Arial"/>
                <a:cs typeface="Arial"/>
              </a:rPr>
              <a:t>certain</a:t>
            </a:r>
            <a:r>
              <a:rPr sz="2400" spc="-5" dirty="0">
                <a:latin typeface="Arial"/>
                <a:cs typeface="Arial"/>
              </a:rPr>
              <a:t> </a:t>
            </a:r>
            <a:r>
              <a:rPr sz="2400" spc="20" dirty="0">
                <a:latin typeface="Arial"/>
                <a:cs typeface="Arial"/>
              </a:rPr>
              <a:t>position</a:t>
            </a:r>
            <a:endParaRPr sz="2400" dirty="0">
              <a:latin typeface="Arial"/>
              <a:cs typeface="Arial"/>
            </a:endParaRPr>
          </a:p>
        </p:txBody>
      </p:sp>
      <p:sp>
        <p:nvSpPr>
          <p:cNvPr id="25" name="object 4">
            <a:extLst>
              <a:ext uri="{FF2B5EF4-FFF2-40B4-BE49-F238E27FC236}">
                <a16:creationId xmlns:a16="http://schemas.microsoft.com/office/drawing/2014/main" id="{23F28DA7-0132-4759-AF1B-9B1693FFEFF0}"/>
              </a:ext>
            </a:extLst>
          </p:cNvPr>
          <p:cNvSpPr/>
          <p:nvPr/>
        </p:nvSpPr>
        <p:spPr>
          <a:xfrm>
            <a:off x="5231192" y="2902536"/>
            <a:ext cx="7134104" cy="8391781"/>
          </a:xfrm>
          <a:prstGeom prst="rect">
            <a:avLst/>
          </a:prstGeom>
          <a:blipFill>
            <a:blip r:embed="rId5" cstate="print"/>
            <a:stretch>
              <a:fillRect/>
            </a:stretch>
          </a:blipFill>
        </p:spPr>
        <p:txBody>
          <a:bodyPr wrap="square" lIns="0" tIns="0" rIns="0" bIns="0" rtlCol="0"/>
          <a:lstStyle/>
          <a:p>
            <a:endParaRPr dirty="0"/>
          </a:p>
        </p:txBody>
      </p:sp>
      <p:sp>
        <p:nvSpPr>
          <p:cNvPr id="26" name="object 5">
            <a:extLst>
              <a:ext uri="{FF2B5EF4-FFF2-40B4-BE49-F238E27FC236}">
                <a16:creationId xmlns:a16="http://schemas.microsoft.com/office/drawing/2014/main" id="{36694A17-5CE5-484C-8B04-EDF49A8A297A}"/>
              </a:ext>
            </a:extLst>
          </p:cNvPr>
          <p:cNvSpPr/>
          <p:nvPr/>
        </p:nvSpPr>
        <p:spPr>
          <a:xfrm>
            <a:off x="12017122" y="7916327"/>
            <a:ext cx="8086978" cy="3278082"/>
          </a:xfrm>
          <a:prstGeom prst="rect">
            <a:avLst/>
          </a:prstGeom>
          <a:blipFill>
            <a:blip r:embed="rId6" cstate="print"/>
            <a:stretch>
              <a:fillRect/>
            </a:stretch>
          </a:blipFill>
        </p:spPr>
        <p:txBody>
          <a:bodyPr wrap="square" lIns="0" tIns="0" rIns="0" bIns="0" rtlCol="0"/>
          <a:lstStyle/>
          <a:p>
            <a:endParaRPr dirty="0"/>
          </a:p>
        </p:txBody>
      </p:sp>
      <p:pic>
        <p:nvPicPr>
          <p:cNvPr id="27" name="Picture 26">
            <a:extLst>
              <a:ext uri="{FF2B5EF4-FFF2-40B4-BE49-F238E27FC236}">
                <a16:creationId xmlns:a16="http://schemas.microsoft.com/office/drawing/2014/main" id="{B2E76DD3-C1FB-4003-A1C5-3A712DE2D32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243050" y="1985308"/>
            <a:ext cx="3505200" cy="1173991"/>
          </a:xfrm>
          <a:prstGeom prst="rect">
            <a:avLst/>
          </a:prstGeom>
        </p:spPr>
      </p:pic>
      <p:sp>
        <p:nvSpPr>
          <p:cNvPr id="28" name="Rectangle 27">
            <a:extLst>
              <a:ext uri="{FF2B5EF4-FFF2-40B4-BE49-F238E27FC236}">
                <a16:creationId xmlns:a16="http://schemas.microsoft.com/office/drawing/2014/main" id="{E769C518-92CD-4C9C-A21A-D950A4F5034B}"/>
              </a:ext>
            </a:extLst>
          </p:cNvPr>
          <p:cNvSpPr/>
          <p:nvPr/>
        </p:nvSpPr>
        <p:spPr>
          <a:xfrm>
            <a:off x="13050710" y="3419735"/>
            <a:ext cx="6831139" cy="3539430"/>
          </a:xfrm>
          <a:prstGeom prst="rect">
            <a:avLst/>
          </a:prstGeom>
        </p:spPr>
        <p:txBody>
          <a:bodyPr wrap="square">
            <a:spAutoFit/>
          </a:bodyPr>
          <a:lstStyle/>
          <a:p>
            <a:r>
              <a:rPr lang="en-US" sz="2800" b="1" dirty="0"/>
              <a:t>Responsive/Dynamic search ads </a:t>
            </a:r>
            <a:r>
              <a:rPr lang="en-US" sz="2800" dirty="0"/>
              <a:t>let you create an ad that adapts to show more relevant messages to your customers. Enter multiple headlines and descriptions when creating a responsive search ad, and over time, Google Ads automatically tests different combinations and learns which combinations perform best.</a:t>
            </a:r>
          </a:p>
        </p:txBody>
      </p:sp>
      <p:pic>
        <p:nvPicPr>
          <p:cNvPr id="29" name="Picture 28">
            <a:extLst>
              <a:ext uri="{FF2B5EF4-FFF2-40B4-BE49-F238E27FC236}">
                <a16:creationId xmlns:a16="http://schemas.microsoft.com/office/drawing/2014/main" id="{3FE5C352-84AA-4A7B-8AB4-719402B43B1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76000" y="312975"/>
            <a:ext cx="1173797" cy="9754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0399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Google Ad Manager: Getting Ads Account</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11717C32-D3B5-4B52-B5DC-B89C3341EDD0}"/>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l="-128"/>
          <a:stretch/>
        </p:blipFill>
        <p:spPr>
          <a:xfrm>
            <a:off x="274298" y="3547481"/>
            <a:ext cx="14173480" cy="5725126"/>
          </a:xfrm>
          <a:prstGeom prst="rect">
            <a:avLst/>
          </a:prstGeom>
        </p:spPr>
      </p:pic>
      <p:sp>
        <p:nvSpPr>
          <p:cNvPr id="6" name="Rectangle 5">
            <a:extLst>
              <a:ext uri="{FF2B5EF4-FFF2-40B4-BE49-F238E27FC236}">
                <a16:creationId xmlns:a16="http://schemas.microsoft.com/office/drawing/2014/main" id="{2181793A-695F-4DFC-A538-50B9FBD0281E}"/>
              </a:ext>
            </a:extLst>
          </p:cNvPr>
          <p:cNvSpPr/>
          <p:nvPr/>
        </p:nvSpPr>
        <p:spPr>
          <a:xfrm>
            <a:off x="5778814" y="2543354"/>
            <a:ext cx="7479355" cy="954107"/>
          </a:xfrm>
          <a:prstGeom prst="rect">
            <a:avLst/>
          </a:prstGeom>
        </p:spPr>
        <p:txBody>
          <a:bodyPr wrap="none">
            <a:spAutoFit/>
          </a:bodyPr>
          <a:lstStyle/>
          <a:p>
            <a:r>
              <a:rPr lang="en-US" sz="2800" dirty="0">
                <a:hlinkClick r:id="rId11"/>
              </a:rPr>
              <a:t>https://admanager.google.com/home/contact-us/</a:t>
            </a:r>
            <a:endParaRPr lang="en-US" sz="2800" dirty="0"/>
          </a:p>
          <a:p>
            <a:endParaRPr lang="en-US" sz="2800" dirty="0"/>
          </a:p>
        </p:txBody>
      </p:sp>
    </p:spTree>
    <p:extLst>
      <p:ext uri="{BB962C8B-B14F-4D97-AF65-F5344CB8AC3E}">
        <p14:creationId xmlns:p14="http://schemas.microsoft.com/office/powerpoint/2010/main" val="27276455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Getting Ads Account ID from Google Ads</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126571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sz="2800" kern="0" dirty="0">
                <a:solidFill>
                  <a:sysClr val="windowText" lastClr="000000"/>
                </a:solidFill>
              </a:rPr>
              <a:t>First, log in to Google Ads. On successful login, you will see a screen to select a Google Ads Account. If not the only option you have is to create an account.</a:t>
            </a:r>
          </a:p>
        </p:txBody>
      </p:sp>
      <p:sp>
        <p:nvSpPr>
          <p:cNvPr id="23" name="Rectangle 22">
            <a:extLst>
              <a:ext uri="{FF2B5EF4-FFF2-40B4-BE49-F238E27FC236}">
                <a16:creationId xmlns:a16="http://schemas.microsoft.com/office/drawing/2014/main" id="{B50694D4-1935-459C-9895-BF5AD62D80EC}"/>
              </a:ext>
            </a:extLst>
          </p:cNvPr>
          <p:cNvSpPr/>
          <p:nvPr/>
        </p:nvSpPr>
        <p:spPr>
          <a:xfrm>
            <a:off x="2109984" y="3215220"/>
            <a:ext cx="11762288" cy="954107"/>
          </a:xfrm>
          <a:prstGeom prst="rect">
            <a:avLst/>
          </a:prstGeom>
        </p:spPr>
        <p:txBody>
          <a:bodyPr wrap="square">
            <a:spAutoFit/>
          </a:bodyPr>
          <a:lstStyle/>
          <a:p>
            <a:r>
              <a:rPr lang="en-US" sz="2800" dirty="0"/>
              <a:t>If you have one or more google ads accounts you will be asked to select one. You can get an idea from the below screen.</a:t>
            </a:r>
          </a:p>
        </p:txBody>
      </p:sp>
      <p:pic>
        <p:nvPicPr>
          <p:cNvPr id="7" name="Picture 6">
            <a:extLst>
              <a:ext uri="{FF2B5EF4-FFF2-40B4-BE49-F238E27FC236}">
                <a16:creationId xmlns:a16="http://schemas.microsoft.com/office/drawing/2014/main" id="{BE7CE254-0AF4-4828-A54D-7A0634CF4007}"/>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84131" y="4595178"/>
            <a:ext cx="14056268" cy="6786338"/>
          </a:xfrm>
          <a:prstGeom prst="rect">
            <a:avLst/>
          </a:prstGeom>
        </p:spPr>
      </p:pic>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Tree>
    <p:extLst>
      <p:ext uri="{BB962C8B-B14F-4D97-AF65-F5344CB8AC3E}">
        <p14:creationId xmlns:p14="http://schemas.microsoft.com/office/powerpoint/2010/main" val="38069809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753993" y="469467"/>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13250" y="1947024"/>
            <a:ext cx="14261369" cy="1215860"/>
          </a:xfrm>
          <a:prstGeom prst="rect">
            <a:avLst/>
          </a:prstGeom>
        </p:spPr>
        <p:txBody>
          <a:bodyPr/>
          <a:lstStyle>
            <a:lvl1pPr>
              <a:defRPr>
                <a:latin typeface="+mj-lt"/>
                <a:ea typeface="+mj-ea"/>
                <a:cs typeface="+mj-cs"/>
              </a:defRPr>
            </a:lvl1pPr>
          </a:lstStyle>
          <a:p>
            <a:r>
              <a:rPr lang="en-US" sz="2800" b="1" kern="0" dirty="0">
                <a:solidFill>
                  <a:srgbClr val="0070C0"/>
                </a:solidFill>
              </a:rPr>
              <a:t>Create your message</a:t>
            </a:r>
          </a:p>
          <a:p>
            <a:r>
              <a:rPr lang="en-US" sz="2800" kern="0" dirty="0">
                <a:solidFill>
                  <a:srgbClr val="0070C0"/>
                </a:solidFill>
              </a:rPr>
              <a:t>Highlight what’s best about your business in 3 short sentences to get customers excited. </a:t>
            </a:r>
          </a:p>
          <a:p>
            <a:r>
              <a:rPr lang="en-US" sz="2800" kern="0" dirty="0">
                <a:solidFill>
                  <a:srgbClr val="0070C0"/>
                </a:solidFill>
              </a:rPr>
              <a:t>Or create compelling banner ads by adding images.</a:t>
            </a: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015F8F7F-8E92-471F-A8D4-FF7DF6F3DBA9}"/>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8615" y="3668259"/>
            <a:ext cx="11162583" cy="7638075"/>
          </a:xfrm>
          <a:prstGeom prst="rect">
            <a:avLst/>
          </a:prstGeom>
        </p:spPr>
      </p:pic>
      <p:pic>
        <p:nvPicPr>
          <p:cNvPr id="25" name="Picture 24">
            <a:extLst>
              <a:ext uri="{FF2B5EF4-FFF2-40B4-BE49-F238E27FC236}">
                <a16:creationId xmlns:a16="http://schemas.microsoft.com/office/drawing/2014/main" id="{64DB050D-0458-49F9-90A3-DE2DF44A3EA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294911" y="3668260"/>
            <a:ext cx="8687356" cy="7436903"/>
          </a:xfrm>
          <a:prstGeom prst="rect">
            <a:avLst/>
          </a:prstGeom>
        </p:spPr>
      </p:pic>
    </p:spTree>
    <p:extLst>
      <p:ext uri="{BB962C8B-B14F-4D97-AF65-F5344CB8AC3E}">
        <p14:creationId xmlns:p14="http://schemas.microsoft.com/office/powerpoint/2010/main" val="27726977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753993" y="469467"/>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08483DBA-74DB-401E-BBFB-7B2A1752676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2371309"/>
            <a:ext cx="10179436" cy="8938041"/>
          </a:xfrm>
          <a:prstGeom prst="rect">
            <a:avLst/>
          </a:prstGeom>
        </p:spPr>
      </p:pic>
      <p:pic>
        <p:nvPicPr>
          <p:cNvPr id="21" name="Picture 20">
            <a:extLst>
              <a:ext uri="{FF2B5EF4-FFF2-40B4-BE49-F238E27FC236}">
                <a16:creationId xmlns:a16="http://schemas.microsoft.com/office/drawing/2014/main" id="{5EA858AE-75B6-4A00-B481-D1E9817614E7}"/>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10649681" y="2036743"/>
            <a:ext cx="8927369" cy="9060789"/>
          </a:xfrm>
          <a:prstGeom prst="rect">
            <a:avLst/>
          </a:prstGeom>
        </p:spPr>
      </p:pic>
    </p:spTree>
    <p:extLst>
      <p:ext uri="{BB962C8B-B14F-4D97-AF65-F5344CB8AC3E}">
        <p14:creationId xmlns:p14="http://schemas.microsoft.com/office/powerpoint/2010/main" val="21695505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753993" y="469467"/>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8D72CBC9-8827-41F2-BF9A-1DD74D89B4ED}"/>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5809" y="3292475"/>
            <a:ext cx="9310442" cy="7960669"/>
          </a:xfrm>
          <a:prstGeom prst="rect">
            <a:avLst/>
          </a:prstGeom>
        </p:spPr>
      </p:pic>
      <p:pic>
        <p:nvPicPr>
          <p:cNvPr id="23" name="Picture 22">
            <a:extLst>
              <a:ext uri="{FF2B5EF4-FFF2-40B4-BE49-F238E27FC236}">
                <a16:creationId xmlns:a16="http://schemas.microsoft.com/office/drawing/2014/main" id="{E251D03F-A80E-45CC-8672-E6E4F6E429FB}"/>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9788246" y="3693163"/>
            <a:ext cx="10253695" cy="7559981"/>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13250" y="2016909"/>
            <a:ext cx="14261369" cy="2551132"/>
          </a:xfrm>
          <a:prstGeom prst="rect">
            <a:avLst/>
          </a:prstGeom>
        </p:spPr>
        <p:txBody>
          <a:bodyPr/>
          <a:lstStyle>
            <a:lvl1pPr>
              <a:defRPr>
                <a:latin typeface="+mj-lt"/>
                <a:ea typeface="+mj-ea"/>
                <a:cs typeface="+mj-cs"/>
              </a:defRPr>
            </a:lvl1pPr>
          </a:lstStyle>
          <a:p>
            <a:r>
              <a:rPr lang="en-US" sz="2400" kern="0" dirty="0">
                <a:solidFill>
                  <a:srgbClr val="0070C0"/>
                </a:solidFill>
              </a:rPr>
              <a:t>We’ll display your ads when people search for products or services like yours. Your ads can appear on Google Search and Maps, and across our network of partner sites.</a:t>
            </a:r>
          </a:p>
          <a:p>
            <a:r>
              <a:rPr lang="en-US" sz="2400" kern="0" dirty="0">
                <a:solidFill>
                  <a:srgbClr val="0070C0"/>
                </a:solidFill>
              </a:rPr>
              <a:t>You’ll pay for results, like when people click your ad to call your business, visit your website, or get directions to your store.</a:t>
            </a:r>
          </a:p>
        </p:txBody>
      </p:sp>
    </p:spTree>
    <p:extLst>
      <p:ext uri="{BB962C8B-B14F-4D97-AF65-F5344CB8AC3E}">
        <p14:creationId xmlns:p14="http://schemas.microsoft.com/office/powerpoint/2010/main" val="3591160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982F8BC1-2A5B-478B-9B0A-4D4DDDB87A3C}"/>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303301" y="3402413"/>
            <a:ext cx="14156984" cy="6143476"/>
          </a:xfrm>
          <a:prstGeom prst="rect">
            <a:avLst/>
          </a:prstGeom>
        </p:spPr>
      </p:pic>
      <p:sp>
        <p:nvSpPr>
          <p:cNvPr id="6" name="Rectangle 5">
            <a:extLst>
              <a:ext uri="{FF2B5EF4-FFF2-40B4-BE49-F238E27FC236}">
                <a16:creationId xmlns:a16="http://schemas.microsoft.com/office/drawing/2014/main" id="{1FB97B59-FB69-4076-8AA6-EB88F22E30CD}"/>
              </a:ext>
            </a:extLst>
          </p:cNvPr>
          <p:cNvSpPr/>
          <p:nvPr/>
        </p:nvSpPr>
        <p:spPr>
          <a:xfrm>
            <a:off x="15386050" y="4390778"/>
            <a:ext cx="3648722" cy="1077218"/>
          </a:xfrm>
          <a:prstGeom prst="rect">
            <a:avLst/>
          </a:prstGeom>
        </p:spPr>
        <p:txBody>
          <a:bodyPr wrap="square">
            <a:spAutoFit/>
          </a:bodyPr>
          <a:lstStyle/>
          <a:p>
            <a:r>
              <a:rPr lang="en-US" sz="3200" dirty="0">
                <a:solidFill>
                  <a:srgbClr val="252525"/>
                </a:solidFill>
                <a:latin typeface="Lora"/>
              </a:rPr>
              <a:t>Write your business name and URL</a:t>
            </a:r>
            <a:endParaRPr lang="en-US" sz="3200" dirty="0"/>
          </a:p>
        </p:txBody>
      </p:sp>
    </p:spTree>
    <p:extLst>
      <p:ext uri="{BB962C8B-B14F-4D97-AF65-F5344CB8AC3E}">
        <p14:creationId xmlns:p14="http://schemas.microsoft.com/office/powerpoint/2010/main" val="39028806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84D3B410-EC8E-4585-B27C-A9B94BB83A37}"/>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015239" y="1887917"/>
            <a:ext cx="10843007" cy="9242337"/>
          </a:xfrm>
          <a:prstGeom prst="rect">
            <a:avLst/>
          </a:prstGeom>
        </p:spPr>
      </p:pic>
      <p:sp>
        <p:nvSpPr>
          <p:cNvPr id="20" name="Rectangle 19">
            <a:extLst>
              <a:ext uri="{FF2B5EF4-FFF2-40B4-BE49-F238E27FC236}">
                <a16:creationId xmlns:a16="http://schemas.microsoft.com/office/drawing/2014/main" id="{4921B463-F0CC-48CC-9E46-7589A79ED528}"/>
              </a:ext>
            </a:extLst>
          </p:cNvPr>
          <p:cNvSpPr/>
          <p:nvPr/>
        </p:nvSpPr>
        <p:spPr>
          <a:xfrm>
            <a:off x="15103688" y="4698555"/>
            <a:ext cx="3648722" cy="1569660"/>
          </a:xfrm>
          <a:prstGeom prst="rect">
            <a:avLst/>
          </a:prstGeom>
        </p:spPr>
        <p:txBody>
          <a:bodyPr wrap="square">
            <a:spAutoFit/>
          </a:bodyPr>
          <a:lstStyle/>
          <a:p>
            <a:r>
              <a:rPr lang="en-US" sz="3200" dirty="0">
                <a:solidFill>
                  <a:srgbClr val="252525"/>
                </a:solidFill>
                <a:latin typeface="Lora"/>
              </a:rPr>
              <a:t>Link your </a:t>
            </a:r>
            <a:r>
              <a:rPr lang="en-US" sz="3200" dirty="0" err="1">
                <a:solidFill>
                  <a:srgbClr val="252525"/>
                </a:solidFill>
                <a:latin typeface="Lora"/>
              </a:rPr>
              <a:t>youtube</a:t>
            </a:r>
            <a:r>
              <a:rPr lang="en-US" sz="3200" dirty="0">
                <a:solidFill>
                  <a:srgbClr val="252525"/>
                </a:solidFill>
                <a:latin typeface="Lora"/>
              </a:rPr>
              <a:t> channel, mobile app and phone number</a:t>
            </a:r>
            <a:endParaRPr lang="en-US" sz="3200" dirty="0"/>
          </a:p>
        </p:txBody>
      </p:sp>
    </p:spTree>
    <p:extLst>
      <p:ext uri="{BB962C8B-B14F-4D97-AF65-F5344CB8AC3E}">
        <p14:creationId xmlns:p14="http://schemas.microsoft.com/office/powerpoint/2010/main" val="1706112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753993" y="469467"/>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929362C3-84B6-499E-B8FC-E36B29DE45FC}"/>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2605251"/>
            <a:ext cx="10890250" cy="7548591"/>
          </a:xfrm>
          <a:prstGeom prst="rect">
            <a:avLst/>
          </a:prstGeom>
        </p:spPr>
      </p:pic>
      <p:pic>
        <p:nvPicPr>
          <p:cNvPr id="23" name="Picture 22">
            <a:extLst>
              <a:ext uri="{FF2B5EF4-FFF2-40B4-BE49-F238E27FC236}">
                <a16:creationId xmlns:a16="http://schemas.microsoft.com/office/drawing/2014/main" id="{595E0BB7-226D-4C92-8990-69BC02FF9CB6}"/>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11118850" y="3368675"/>
            <a:ext cx="8305800" cy="7144932"/>
          </a:xfrm>
          <a:prstGeom prst="rect">
            <a:avLst/>
          </a:prstGeom>
        </p:spPr>
      </p:pic>
    </p:spTree>
    <p:extLst>
      <p:ext uri="{BB962C8B-B14F-4D97-AF65-F5344CB8AC3E}">
        <p14:creationId xmlns:p14="http://schemas.microsoft.com/office/powerpoint/2010/main" val="36630771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Below is the screen grab of the Google Ads dashboard.</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105CF478-7751-449C-9E31-9DD391D027A1}"/>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215377" y="2429158"/>
            <a:ext cx="14294898" cy="8826612"/>
          </a:xfrm>
          <a:prstGeom prst="rect">
            <a:avLst/>
          </a:prstGeom>
        </p:spPr>
      </p:pic>
      <p:sp>
        <p:nvSpPr>
          <p:cNvPr id="21" name="Rectangle 20">
            <a:extLst>
              <a:ext uri="{FF2B5EF4-FFF2-40B4-BE49-F238E27FC236}">
                <a16:creationId xmlns:a16="http://schemas.microsoft.com/office/drawing/2014/main" id="{F13217E5-12AA-4B52-BC99-5C0856A8B9E7}"/>
              </a:ext>
            </a:extLst>
          </p:cNvPr>
          <p:cNvSpPr/>
          <p:nvPr/>
        </p:nvSpPr>
        <p:spPr>
          <a:xfrm>
            <a:off x="15386050" y="4390778"/>
            <a:ext cx="3648722" cy="1569660"/>
          </a:xfrm>
          <a:prstGeom prst="rect">
            <a:avLst/>
          </a:prstGeom>
        </p:spPr>
        <p:txBody>
          <a:bodyPr wrap="square">
            <a:spAutoFit/>
          </a:bodyPr>
          <a:lstStyle/>
          <a:p>
            <a:r>
              <a:rPr lang="en-US" sz="3200" dirty="0">
                <a:solidFill>
                  <a:srgbClr val="252525"/>
                </a:solidFill>
                <a:latin typeface="Lora"/>
              </a:rPr>
              <a:t>Track your impressions, cost, CTR, …</a:t>
            </a:r>
            <a:r>
              <a:rPr lang="en-US" sz="3200" dirty="0" err="1">
                <a:solidFill>
                  <a:srgbClr val="252525"/>
                </a:solidFill>
                <a:latin typeface="Lora"/>
              </a:rPr>
              <a:t>etc</a:t>
            </a:r>
            <a:endParaRPr lang="en-US" sz="3200" dirty="0"/>
          </a:p>
        </p:txBody>
      </p:sp>
    </p:spTree>
    <p:extLst>
      <p:ext uri="{BB962C8B-B14F-4D97-AF65-F5344CB8AC3E}">
        <p14:creationId xmlns:p14="http://schemas.microsoft.com/office/powerpoint/2010/main" val="3883612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19"/>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619007" y="434850"/>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Tracking your performance</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76000" y="312974"/>
            <a:ext cx="1669106" cy="1387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Picture 20">
            <a:extLst>
              <a:ext uri="{FF2B5EF4-FFF2-40B4-BE49-F238E27FC236}">
                <a16:creationId xmlns:a16="http://schemas.microsoft.com/office/drawing/2014/main" id="{62D913C4-B057-47C6-9C27-B85D462D0BFA}"/>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215377" y="2298740"/>
            <a:ext cx="14240005" cy="8119382"/>
          </a:xfrm>
          <a:prstGeom prst="rect">
            <a:avLst/>
          </a:prstGeom>
        </p:spPr>
      </p:pic>
      <p:sp>
        <p:nvSpPr>
          <p:cNvPr id="20" name="Rectangle 19">
            <a:extLst>
              <a:ext uri="{FF2B5EF4-FFF2-40B4-BE49-F238E27FC236}">
                <a16:creationId xmlns:a16="http://schemas.microsoft.com/office/drawing/2014/main" id="{3BC96484-0F13-47EA-A810-9A1B65677A89}"/>
              </a:ext>
            </a:extLst>
          </p:cNvPr>
          <p:cNvSpPr/>
          <p:nvPr/>
        </p:nvSpPr>
        <p:spPr>
          <a:xfrm>
            <a:off x="15156927" y="3904985"/>
            <a:ext cx="3648722" cy="1569660"/>
          </a:xfrm>
          <a:prstGeom prst="rect">
            <a:avLst/>
          </a:prstGeom>
        </p:spPr>
        <p:txBody>
          <a:bodyPr wrap="square">
            <a:spAutoFit/>
          </a:bodyPr>
          <a:lstStyle/>
          <a:p>
            <a:r>
              <a:rPr lang="en-US" sz="3200" dirty="0">
                <a:solidFill>
                  <a:srgbClr val="252525"/>
                </a:solidFill>
                <a:latin typeface="Lora"/>
              </a:rPr>
              <a:t>You can change in these buttons to track</a:t>
            </a:r>
            <a:endParaRPr lang="en-US" sz="3200" dirty="0"/>
          </a:p>
        </p:txBody>
      </p:sp>
    </p:spTree>
    <p:extLst>
      <p:ext uri="{BB962C8B-B14F-4D97-AF65-F5344CB8AC3E}">
        <p14:creationId xmlns:p14="http://schemas.microsoft.com/office/powerpoint/2010/main" val="12161378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09FBC8-C6D1-49AA-A04F-ECCC28F43E98}"/>
              </a:ext>
            </a:extLst>
          </p:cNvPr>
          <p:cNvPicPr>
            <a:picLocks noChangeAspect="1"/>
          </p:cNvPicPr>
          <p:nvPr/>
        </p:nvPicPr>
        <p:blipFill>
          <a:blip r:embed="rId2"/>
          <a:stretch>
            <a:fillRect/>
          </a:stretch>
        </p:blipFill>
        <p:spPr>
          <a:xfrm>
            <a:off x="525931" y="1665970"/>
            <a:ext cx="13988880" cy="8493944"/>
          </a:xfrm>
          <a:prstGeom prst="rect">
            <a:avLst/>
          </a:prstGeom>
        </p:spPr>
      </p:pic>
      <p:pic>
        <p:nvPicPr>
          <p:cNvPr id="9" name="Picture 8"/>
          <p:cNvPicPr>
            <a:picLocks noChangeAspect="1"/>
          </p:cNvPicPr>
          <p:nvPr/>
        </p:nvPicPr>
        <p:blipFill>
          <a:blip r:embed="rId3"/>
          <a:stretch>
            <a:fillRect/>
          </a:stretch>
        </p:blipFill>
        <p:spPr>
          <a:xfrm>
            <a:off x="16215805" y="-44841"/>
            <a:ext cx="4094776" cy="11399031"/>
          </a:xfrm>
          <a:prstGeom prst="rect">
            <a:avLst/>
          </a:prstGeom>
        </p:spPr>
      </p:pic>
      <p:pic>
        <p:nvPicPr>
          <p:cNvPr id="10" name="Picture 9"/>
          <p:cNvPicPr>
            <a:picLocks noChangeAspect="1"/>
          </p:cNvPicPr>
          <p:nvPr/>
        </p:nvPicPr>
        <p:blipFill>
          <a:blip r:embed="rId4"/>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5"/>
          <a:stretch>
            <a:fillRect/>
          </a:stretch>
        </p:blipFill>
        <p:spPr>
          <a:xfrm>
            <a:off x="1994587" y="82620"/>
            <a:ext cx="16114925"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7"/>
          <a:stretch>
            <a:fillRect/>
          </a:stretch>
        </p:blipFill>
        <p:spPr>
          <a:xfrm>
            <a:off x="3997261" y="10636694"/>
            <a:ext cx="16328363" cy="337769"/>
          </a:xfrm>
          <a:prstGeom prst="rect">
            <a:avLst/>
          </a:prstGeom>
        </p:spPr>
      </p:pic>
      <p:pic>
        <p:nvPicPr>
          <p:cNvPr id="4" name="Picture 3"/>
          <p:cNvPicPr>
            <a:picLocks noChangeAspect="1"/>
          </p:cNvPicPr>
          <p:nvPr/>
        </p:nvPicPr>
        <p:blipFill>
          <a:blip r:embed="rId8"/>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565650" y="406005"/>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Selecting a certain date to track</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Rectangle 19">
            <a:extLst>
              <a:ext uri="{FF2B5EF4-FFF2-40B4-BE49-F238E27FC236}">
                <a16:creationId xmlns:a16="http://schemas.microsoft.com/office/drawing/2014/main" id="{F2B7E887-7D8D-4660-B0D9-053B600B44AF}"/>
              </a:ext>
            </a:extLst>
          </p:cNvPr>
          <p:cNvSpPr/>
          <p:nvPr/>
        </p:nvSpPr>
        <p:spPr>
          <a:xfrm>
            <a:off x="15156927" y="3904985"/>
            <a:ext cx="3648722" cy="1569660"/>
          </a:xfrm>
          <a:prstGeom prst="rect">
            <a:avLst/>
          </a:prstGeom>
        </p:spPr>
        <p:txBody>
          <a:bodyPr wrap="square">
            <a:spAutoFit/>
          </a:bodyPr>
          <a:lstStyle/>
          <a:p>
            <a:r>
              <a:rPr lang="en-US" sz="3200" dirty="0">
                <a:solidFill>
                  <a:srgbClr val="252525"/>
                </a:solidFill>
                <a:latin typeface="Lora"/>
              </a:rPr>
              <a:t>You can custom the time and date to show and track</a:t>
            </a:r>
            <a:endParaRPr lang="en-US" sz="3200" dirty="0"/>
          </a:p>
        </p:txBody>
      </p:sp>
    </p:spTree>
    <p:extLst>
      <p:ext uri="{BB962C8B-B14F-4D97-AF65-F5344CB8AC3E}">
        <p14:creationId xmlns:p14="http://schemas.microsoft.com/office/powerpoint/2010/main" val="1272393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6114925"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552696" y="291342"/>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Tracking your impressions, cost &amp; CTR</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42BF81D7-92B2-4CB5-B4C4-98492C9A145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499512" y="1951049"/>
            <a:ext cx="13694832" cy="8350759"/>
          </a:xfrm>
          <a:prstGeom prst="rect">
            <a:avLst/>
          </a:prstGeom>
        </p:spPr>
      </p:pic>
      <p:sp>
        <p:nvSpPr>
          <p:cNvPr id="21" name="Rectangle 20">
            <a:extLst>
              <a:ext uri="{FF2B5EF4-FFF2-40B4-BE49-F238E27FC236}">
                <a16:creationId xmlns:a16="http://schemas.microsoft.com/office/drawing/2014/main" id="{8964E945-1CD3-4B20-B1F5-CB3D29E2F503}"/>
              </a:ext>
            </a:extLst>
          </p:cNvPr>
          <p:cNvSpPr/>
          <p:nvPr/>
        </p:nvSpPr>
        <p:spPr>
          <a:xfrm>
            <a:off x="15156927" y="3904985"/>
            <a:ext cx="3648722" cy="1569660"/>
          </a:xfrm>
          <a:prstGeom prst="rect">
            <a:avLst/>
          </a:prstGeom>
        </p:spPr>
        <p:txBody>
          <a:bodyPr wrap="square">
            <a:spAutoFit/>
          </a:bodyPr>
          <a:lstStyle/>
          <a:p>
            <a:r>
              <a:rPr lang="en-US" sz="3200" dirty="0">
                <a:solidFill>
                  <a:srgbClr val="252525"/>
                </a:solidFill>
                <a:latin typeface="Lora"/>
              </a:rPr>
              <a:t>You can change in these buttons to track</a:t>
            </a:r>
            <a:endParaRPr lang="en-US" sz="3200" dirty="0"/>
          </a:p>
        </p:txBody>
      </p:sp>
    </p:spTree>
    <p:extLst>
      <p:ext uri="{BB962C8B-B14F-4D97-AF65-F5344CB8AC3E}">
        <p14:creationId xmlns:p14="http://schemas.microsoft.com/office/powerpoint/2010/main" val="3661125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6114925"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552696" y="291342"/>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You can change the buttons from the list</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6BE9B028-6CF3-45B4-9B9E-4B10FC10310C}"/>
              </a:ext>
            </a:extLst>
          </p:cNvPr>
          <p:cNvPicPr>
            <a:picLocks noChangeAspect="1"/>
          </p:cNvPicPr>
          <p:nvPr/>
        </p:nvPicPr>
        <p:blipFill>
          <a:blip r:embed="rId9"/>
          <a:stretch>
            <a:fillRect/>
          </a:stretch>
        </p:blipFill>
        <p:spPr>
          <a:xfrm>
            <a:off x="666899" y="2390022"/>
            <a:ext cx="13692669" cy="8002496"/>
          </a:xfrm>
          <a:prstGeom prst="rect">
            <a:avLst/>
          </a:prstGeom>
        </p:spPr>
      </p:pic>
      <p:sp>
        <p:nvSpPr>
          <p:cNvPr id="20" name="Rectangle 19">
            <a:extLst>
              <a:ext uri="{FF2B5EF4-FFF2-40B4-BE49-F238E27FC236}">
                <a16:creationId xmlns:a16="http://schemas.microsoft.com/office/drawing/2014/main" id="{4D046CE5-0C67-4BE1-BEE9-93FD67E5AF12}"/>
              </a:ext>
            </a:extLst>
          </p:cNvPr>
          <p:cNvSpPr/>
          <p:nvPr/>
        </p:nvSpPr>
        <p:spPr>
          <a:xfrm>
            <a:off x="15156927" y="3904985"/>
            <a:ext cx="3648722" cy="1569660"/>
          </a:xfrm>
          <a:prstGeom prst="rect">
            <a:avLst/>
          </a:prstGeom>
        </p:spPr>
        <p:txBody>
          <a:bodyPr wrap="square">
            <a:spAutoFit/>
          </a:bodyPr>
          <a:lstStyle/>
          <a:p>
            <a:r>
              <a:rPr lang="en-US" sz="3200" dirty="0">
                <a:solidFill>
                  <a:srgbClr val="252525"/>
                </a:solidFill>
                <a:latin typeface="Lora"/>
              </a:rPr>
              <a:t>You can change in these buttons to track</a:t>
            </a:r>
            <a:endParaRPr lang="en-US" sz="3200" dirty="0"/>
          </a:p>
        </p:txBody>
      </p:sp>
    </p:spTree>
    <p:extLst>
      <p:ext uri="{BB962C8B-B14F-4D97-AF65-F5344CB8AC3E}">
        <p14:creationId xmlns:p14="http://schemas.microsoft.com/office/powerpoint/2010/main" val="23749374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6114925"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552696" y="291342"/>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Tracking your performance</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646E2887-04A7-4384-B159-90C902ECE884}"/>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77655" y="2081633"/>
            <a:ext cx="14618392" cy="8187870"/>
          </a:xfrm>
          <a:prstGeom prst="rect">
            <a:avLst/>
          </a:prstGeom>
        </p:spPr>
      </p:pic>
      <p:sp>
        <p:nvSpPr>
          <p:cNvPr id="21" name="Rectangle 20">
            <a:extLst>
              <a:ext uri="{FF2B5EF4-FFF2-40B4-BE49-F238E27FC236}">
                <a16:creationId xmlns:a16="http://schemas.microsoft.com/office/drawing/2014/main" id="{EE0B64F2-08BA-4B42-A443-E3140A8284E4}"/>
              </a:ext>
            </a:extLst>
          </p:cNvPr>
          <p:cNvSpPr/>
          <p:nvPr/>
        </p:nvSpPr>
        <p:spPr>
          <a:xfrm>
            <a:off x="15156927" y="3904985"/>
            <a:ext cx="3648722" cy="1569660"/>
          </a:xfrm>
          <a:prstGeom prst="rect">
            <a:avLst/>
          </a:prstGeom>
        </p:spPr>
        <p:txBody>
          <a:bodyPr wrap="square">
            <a:spAutoFit/>
          </a:bodyPr>
          <a:lstStyle/>
          <a:p>
            <a:r>
              <a:rPr lang="en-US" sz="3200" dirty="0">
                <a:solidFill>
                  <a:srgbClr val="252525"/>
                </a:solidFill>
                <a:latin typeface="Lora"/>
              </a:rPr>
              <a:t>You can see which campaign is performing well</a:t>
            </a:r>
            <a:endParaRPr lang="en-US" sz="3200" dirty="0"/>
          </a:p>
        </p:txBody>
      </p:sp>
    </p:spTree>
    <p:extLst>
      <p:ext uri="{BB962C8B-B14F-4D97-AF65-F5344CB8AC3E}">
        <p14:creationId xmlns:p14="http://schemas.microsoft.com/office/powerpoint/2010/main" val="3541958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7201463" cy="114695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083264" y="207178"/>
            <a:ext cx="16519743"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You can track the keywords people are using while searching</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21" name="Picture 20">
            <a:extLst>
              <a:ext uri="{FF2B5EF4-FFF2-40B4-BE49-F238E27FC236}">
                <a16:creationId xmlns:a16="http://schemas.microsoft.com/office/drawing/2014/main" id="{3E96A451-A786-4339-A343-A6F2DC780C82}"/>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215377" y="2666005"/>
            <a:ext cx="19514347" cy="8580704"/>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3" name="Picture 22">
            <a:extLst>
              <a:ext uri="{FF2B5EF4-FFF2-40B4-BE49-F238E27FC236}">
                <a16:creationId xmlns:a16="http://schemas.microsoft.com/office/drawing/2014/main" id="{9B7CC136-E659-42EE-A971-4C08541DDB38}"/>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53962" y="4992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D71A89AA-42A6-4E5A-880C-8F0B43022F08}"/>
              </a:ext>
            </a:extLst>
          </p:cNvPr>
          <p:cNvSpPr txBox="1"/>
          <p:nvPr/>
        </p:nvSpPr>
        <p:spPr>
          <a:xfrm>
            <a:off x="2954330" y="1229570"/>
            <a:ext cx="11525358" cy="1569660"/>
          </a:xfrm>
          <a:prstGeom prst="rect">
            <a:avLst/>
          </a:prstGeom>
          <a:noFill/>
        </p:spPr>
        <p:txBody>
          <a:bodyPr wrap="square" rtlCol="0">
            <a:spAutoFit/>
          </a:bodyPr>
          <a:lstStyle/>
          <a:p>
            <a:r>
              <a:rPr lang="en-US" sz="3200" dirty="0"/>
              <a:t>The primary way of targeting people in Google Ads is using keywords that people are using. </a:t>
            </a:r>
          </a:p>
          <a:p>
            <a:r>
              <a:rPr lang="en-US" sz="3200" dirty="0"/>
              <a:t>The secondary way is targeting them demographically.</a:t>
            </a:r>
          </a:p>
        </p:txBody>
      </p:sp>
    </p:spTree>
    <p:extLst>
      <p:ext uri="{BB962C8B-B14F-4D97-AF65-F5344CB8AC3E}">
        <p14:creationId xmlns:p14="http://schemas.microsoft.com/office/powerpoint/2010/main" val="8504947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7201463" cy="114695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083264" y="207178"/>
            <a:ext cx="16519743"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You can see the best ad you have or the most shown search ad</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C6DB43CF-3B39-4EA2-8A49-643B957FEF93}"/>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215377" y="1981460"/>
            <a:ext cx="19387630" cy="9191192"/>
          </a:xfrm>
          <a:prstGeom prst="rect">
            <a:avLst/>
          </a:prstGeom>
        </p:spPr>
      </p:pic>
      <p:pic>
        <p:nvPicPr>
          <p:cNvPr id="23" name="Picture 22">
            <a:extLst>
              <a:ext uri="{FF2B5EF4-FFF2-40B4-BE49-F238E27FC236}">
                <a16:creationId xmlns:a16="http://schemas.microsoft.com/office/drawing/2014/main" id="{2FB210D9-C2A1-428F-A767-9BC84937116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53962" y="4992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98087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2816503" cy="114695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083264" y="207178"/>
            <a:ext cx="16519743"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You can track performance by day and hour</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1" name="Picture 20">
            <a:extLst>
              <a:ext uri="{FF2B5EF4-FFF2-40B4-BE49-F238E27FC236}">
                <a16:creationId xmlns:a16="http://schemas.microsoft.com/office/drawing/2014/main" id="{3D532848-8E5C-406C-A1E7-064836948807}"/>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230798" y="2743876"/>
            <a:ext cx="19456958" cy="8431392"/>
          </a:xfrm>
          <a:prstGeom prst="rect">
            <a:avLst/>
          </a:prstGeom>
        </p:spPr>
      </p:pic>
      <p:pic>
        <p:nvPicPr>
          <p:cNvPr id="23" name="Picture 22">
            <a:extLst>
              <a:ext uri="{FF2B5EF4-FFF2-40B4-BE49-F238E27FC236}">
                <a16:creationId xmlns:a16="http://schemas.microsoft.com/office/drawing/2014/main" id="{34D2598C-C493-4DB6-AA4D-1AADACE9E88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53962" y="4992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154F1909-75FD-4B6D-9142-A4585F7BC16E}"/>
              </a:ext>
            </a:extLst>
          </p:cNvPr>
          <p:cNvSpPr txBox="1"/>
          <p:nvPr/>
        </p:nvSpPr>
        <p:spPr>
          <a:xfrm>
            <a:off x="3068717" y="1720235"/>
            <a:ext cx="11525358" cy="584775"/>
          </a:xfrm>
          <a:prstGeom prst="rect">
            <a:avLst/>
          </a:prstGeom>
          <a:noFill/>
        </p:spPr>
        <p:txBody>
          <a:bodyPr wrap="square" rtlCol="0">
            <a:spAutoFit/>
          </a:bodyPr>
          <a:lstStyle/>
          <a:p>
            <a:r>
              <a:rPr lang="en-US" sz="3200" dirty="0"/>
              <a:t>You can see the exact timing and day your ad was searched for.</a:t>
            </a:r>
          </a:p>
        </p:txBody>
      </p:sp>
    </p:spTree>
    <p:extLst>
      <p:ext uri="{BB962C8B-B14F-4D97-AF65-F5344CB8AC3E}">
        <p14:creationId xmlns:p14="http://schemas.microsoft.com/office/powerpoint/2010/main" val="16353828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2816503" cy="114695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083264" y="207178"/>
            <a:ext cx="16519743"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You can check the gender and age</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3" name="Picture 22">
            <a:extLst>
              <a:ext uri="{FF2B5EF4-FFF2-40B4-BE49-F238E27FC236}">
                <a16:creationId xmlns:a16="http://schemas.microsoft.com/office/drawing/2014/main" id="{34D2598C-C493-4DB6-AA4D-1AADACE9E88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53962" y="4992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B1008D38-6C86-4543-B802-7E83C4D70093}"/>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399771" y="2878951"/>
            <a:ext cx="19304558" cy="8324378"/>
          </a:xfrm>
          <a:prstGeom prst="rect">
            <a:avLst/>
          </a:prstGeom>
        </p:spPr>
      </p:pic>
      <p:sp>
        <p:nvSpPr>
          <p:cNvPr id="6" name="Rectangle 5">
            <a:extLst>
              <a:ext uri="{FF2B5EF4-FFF2-40B4-BE49-F238E27FC236}">
                <a16:creationId xmlns:a16="http://schemas.microsoft.com/office/drawing/2014/main" id="{B18DCA24-5021-419E-97EB-853E7C305727}"/>
              </a:ext>
            </a:extLst>
          </p:cNvPr>
          <p:cNvSpPr/>
          <p:nvPr/>
        </p:nvSpPr>
        <p:spPr>
          <a:xfrm>
            <a:off x="4525163" y="1744355"/>
            <a:ext cx="8828314" cy="584775"/>
          </a:xfrm>
          <a:prstGeom prst="rect">
            <a:avLst/>
          </a:prstGeom>
        </p:spPr>
        <p:txBody>
          <a:bodyPr wrap="none">
            <a:spAutoFit/>
          </a:bodyPr>
          <a:lstStyle/>
          <a:p>
            <a:r>
              <a:rPr lang="en-US" sz="3200" dirty="0"/>
              <a:t>You can track which age and gender searched more.</a:t>
            </a:r>
          </a:p>
        </p:txBody>
      </p:sp>
    </p:spTree>
    <p:extLst>
      <p:ext uri="{BB962C8B-B14F-4D97-AF65-F5344CB8AC3E}">
        <p14:creationId xmlns:p14="http://schemas.microsoft.com/office/powerpoint/2010/main" val="40014172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2816503" cy="114695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083264" y="207178"/>
            <a:ext cx="16519743"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Create new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3" name="Picture 22">
            <a:extLst>
              <a:ext uri="{FF2B5EF4-FFF2-40B4-BE49-F238E27FC236}">
                <a16:creationId xmlns:a16="http://schemas.microsoft.com/office/drawing/2014/main" id="{34D2598C-C493-4DB6-AA4D-1AADACE9E88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53962" y="4992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1" name="Group 20">
            <a:extLst>
              <a:ext uri="{FF2B5EF4-FFF2-40B4-BE49-F238E27FC236}">
                <a16:creationId xmlns:a16="http://schemas.microsoft.com/office/drawing/2014/main" id="{E41FC809-E0B4-4647-B0C3-74CCED2B43D9}"/>
              </a:ext>
            </a:extLst>
          </p:cNvPr>
          <p:cNvGrpSpPr/>
          <p:nvPr/>
        </p:nvGrpSpPr>
        <p:grpSpPr>
          <a:xfrm>
            <a:off x="1270069" y="2372438"/>
            <a:ext cx="17685597" cy="7444363"/>
            <a:chOff x="2273300" y="4114800"/>
            <a:chExt cx="8458200" cy="3810000"/>
          </a:xfrm>
        </p:grpSpPr>
        <p:pic>
          <p:nvPicPr>
            <p:cNvPr id="24" name="Picture 23">
              <a:extLst>
                <a:ext uri="{FF2B5EF4-FFF2-40B4-BE49-F238E27FC236}">
                  <a16:creationId xmlns:a16="http://schemas.microsoft.com/office/drawing/2014/main" id="{ABA4187E-1E7E-4477-94E6-C3BB93B7828F}"/>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2273300" y="4114800"/>
              <a:ext cx="8458200" cy="3810000"/>
            </a:xfrm>
            <a:prstGeom prst="rect">
              <a:avLst/>
            </a:prstGeom>
          </p:spPr>
        </p:pic>
        <mc:AlternateContent xmlns:mc="http://schemas.openxmlformats.org/markup-compatibility/2006" xmlns:p14="http://schemas.microsoft.com/office/powerpoint/2010/main">
          <mc:Choice Requires="p14">
            <p:contentPart p14:bwMode="auto" r:id="rId10">
              <p14:nvContentPartPr>
                <p14:cNvPr id="25" name="Ink 24">
                  <a:extLst>
                    <a:ext uri="{FF2B5EF4-FFF2-40B4-BE49-F238E27FC236}">
                      <a16:creationId xmlns:a16="http://schemas.microsoft.com/office/drawing/2014/main" id="{EBB903C8-EF4A-4A68-9684-FFB23952A256}"/>
                    </a:ext>
                  </a:extLst>
                </p14:cNvPr>
                <p14:cNvContentPartPr/>
                <p14:nvPr/>
              </p14:nvContentPartPr>
              <p14:xfrm>
                <a:off x="4018002" y="4166171"/>
                <a:ext cx="1386360" cy="598680"/>
              </p14:xfrm>
            </p:contentPart>
          </mc:Choice>
          <mc:Fallback xmlns="">
            <p:pic>
              <p:nvPicPr>
                <p:cNvPr id="12" name="Ink 11">
                  <a:extLst>
                    <a:ext uri="{FF2B5EF4-FFF2-40B4-BE49-F238E27FC236}">
                      <a16:creationId xmlns:a16="http://schemas.microsoft.com/office/drawing/2014/main" id="{564CDA0D-FCC9-43E0-AFD5-A9090B132008}"/>
                    </a:ext>
                  </a:extLst>
                </p:cNvPr>
                <p:cNvPicPr/>
                <p:nvPr/>
              </p:nvPicPr>
              <p:blipFill>
                <a:blip r:embed="rId11"/>
                <a:stretch>
                  <a:fillRect/>
                </a:stretch>
              </p:blipFill>
              <p:spPr>
                <a:xfrm>
                  <a:off x="4009362" y="4157171"/>
                  <a:ext cx="1404000" cy="616320"/>
                </a:xfrm>
                <a:prstGeom prst="rect">
                  <a:avLst/>
                </a:prstGeom>
              </p:spPr>
            </p:pic>
          </mc:Fallback>
        </mc:AlternateContent>
      </p:grpSp>
    </p:spTree>
    <p:extLst>
      <p:ext uri="{BB962C8B-B14F-4D97-AF65-F5344CB8AC3E}">
        <p14:creationId xmlns:p14="http://schemas.microsoft.com/office/powerpoint/2010/main" val="31494127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2816503" cy="114695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083264" y="207178"/>
            <a:ext cx="16519743"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Choosing your campaign objective</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3" name="Picture 22">
            <a:extLst>
              <a:ext uri="{FF2B5EF4-FFF2-40B4-BE49-F238E27FC236}">
                <a16:creationId xmlns:a16="http://schemas.microsoft.com/office/drawing/2014/main" id="{34D2598C-C493-4DB6-AA4D-1AADACE9E88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53962" y="4992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EB0C2347-65EC-4A0A-9466-FF5BE2B6F8E7}"/>
              </a:ext>
            </a:extLst>
          </p:cNvPr>
          <p:cNvSpPr txBox="1"/>
          <p:nvPr/>
        </p:nvSpPr>
        <p:spPr>
          <a:xfrm>
            <a:off x="4810566" y="1487397"/>
            <a:ext cx="9346877" cy="523220"/>
          </a:xfrm>
          <a:prstGeom prst="rect">
            <a:avLst/>
          </a:prstGeom>
          <a:noFill/>
        </p:spPr>
        <p:txBody>
          <a:bodyPr wrap="square" rtlCol="0">
            <a:spAutoFit/>
          </a:bodyPr>
          <a:lstStyle/>
          <a:p>
            <a:r>
              <a:rPr lang="en-US" sz="2800" dirty="0"/>
              <a:t>Example choose website traffic then press continue</a:t>
            </a:r>
          </a:p>
        </p:txBody>
      </p:sp>
      <p:pic>
        <p:nvPicPr>
          <p:cNvPr id="26" name="Picture 25">
            <a:extLst>
              <a:ext uri="{FF2B5EF4-FFF2-40B4-BE49-F238E27FC236}">
                <a16:creationId xmlns:a16="http://schemas.microsoft.com/office/drawing/2014/main" id="{6CD08057-DAF8-4606-A6E0-B0EED63BF8A7}"/>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2383823" y="2139217"/>
            <a:ext cx="17219184" cy="8940730"/>
          </a:xfrm>
          <a:prstGeom prst="rect">
            <a:avLst/>
          </a:prstGeom>
        </p:spPr>
      </p:pic>
    </p:spTree>
    <p:extLst>
      <p:ext uri="{BB962C8B-B14F-4D97-AF65-F5344CB8AC3E}">
        <p14:creationId xmlns:p14="http://schemas.microsoft.com/office/powerpoint/2010/main" val="28231669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2121973" y="363085"/>
            <a:ext cx="16114925" cy="1338771"/>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540858" y="705104"/>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Add your website and give a name to your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D464EDE7-2708-43A3-89F0-415B64B4E0C7}"/>
              </a:ext>
            </a:extLst>
          </p:cNvPr>
          <p:cNvPicPr>
            <a:picLocks noChangeAspect="1"/>
          </p:cNvPicPr>
          <p:nvPr/>
        </p:nvPicPr>
        <p:blipFill>
          <a:blip r:embed="rId9"/>
          <a:stretch>
            <a:fillRect/>
          </a:stretch>
        </p:blipFill>
        <p:spPr>
          <a:xfrm>
            <a:off x="818441" y="2787731"/>
            <a:ext cx="18178426" cy="6648737"/>
          </a:xfrm>
          <a:prstGeom prst="rect">
            <a:avLst/>
          </a:prstGeom>
        </p:spPr>
      </p:pic>
    </p:spTree>
    <p:extLst>
      <p:ext uri="{BB962C8B-B14F-4D97-AF65-F5344CB8AC3E}">
        <p14:creationId xmlns:p14="http://schemas.microsoft.com/office/powerpoint/2010/main" val="31974065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6114925"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552696" y="291342"/>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Choosing bidding type</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6" name="Picture 5">
            <a:extLst>
              <a:ext uri="{FF2B5EF4-FFF2-40B4-BE49-F238E27FC236}">
                <a16:creationId xmlns:a16="http://schemas.microsoft.com/office/drawing/2014/main" id="{6BEF670F-FC5F-403E-AEF0-6075F069110D}"/>
              </a:ext>
            </a:extLst>
          </p:cNvPr>
          <p:cNvPicPr>
            <a:picLocks noChangeAspect="1"/>
          </p:cNvPicPr>
          <p:nvPr/>
        </p:nvPicPr>
        <p:blipFill>
          <a:blip r:embed="rId10"/>
          <a:stretch>
            <a:fillRect/>
          </a:stretch>
        </p:blipFill>
        <p:spPr>
          <a:xfrm>
            <a:off x="321031" y="2367735"/>
            <a:ext cx="14264298" cy="7902658"/>
          </a:xfrm>
          <a:prstGeom prst="rect">
            <a:avLst/>
          </a:prstGeom>
        </p:spPr>
      </p:pic>
    </p:spTree>
    <p:extLst>
      <p:ext uri="{BB962C8B-B14F-4D97-AF65-F5344CB8AC3E}">
        <p14:creationId xmlns:p14="http://schemas.microsoft.com/office/powerpoint/2010/main" val="40947198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7608421"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072379" y="356847"/>
            <a:ext cx="17300734"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Cost per click is determined by bidding which is the competition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
        <p:nvSpPr>
          <p:cNvPr id="7" name="Rectangle 6">
            <a:extLst>
              <a:ext uri="{FF2B5EF4-FFF2-40B4-BE49-F238E27FC236}">
                <a16:creationId xmlns:a16="http://schemas.microsoft.com/office/drawing/2014/main" id="{83B76FBD-1EE9-47E6-B761-D9A86E0DF68B}"/>
              </a:ext>
            </a:extLst>
          </p:cNvPr>
          <p:cNvSpPr/>
          <p:nvPr/>
        </p:nvSpPr>
        <p:spPr>
          <a:xfrm>
            <a:off x="3480114" y="1395634"/>
            <a:ext cx="10052050" cy="584775"/>
          </a:xfrm>
          <a:prstGeom prst="rect">
            <a:avLst/>
          </a:prstGeom>
        </p:spPr>
        <p:txBody>
          <a:bodyPr>
            <a:spAutoFit/>
          </a:bodyPr>
          <a:lstStyle/>
          <a:p>
            <a:r>
              <a:rPr lang="en-US" sz="3200" dirty="0"/>
              <a:t>Increase in competition results in increase in ad price</a:t>
            </a:r>
          </a:p>
        </p:txBody>
      </p:sp>
      <p:pic>
        <p:nvPicPr>
          <p:cNvPr id="20" name="Picture 19">
            <a:extLst>
              <a:ext uri="{FF2B5EF4-FFF2-40B4-BE49-F238E27FC236}">
                <a16:creationId xmlns:a16="http://schemas.microsoft.com/office/drawing/2014/main" id="{7189C6EE-37D8-480D-9BDA-157FC4151733}"/>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0" y="3404293"/>
            <a:ext cx="14319199" cy="7955111"/>
          </a:xfrm>
          <a:prstGeom prst="rect">
            <a:avLst/>
          </a:prstGeom>
        </p:spPr>
      </p:pic>
      <p:sp>
        <p:nvSpPr>
          <p:cNvPr id="8" name="Rectangle 7">
            <a:extLst>
              <a:ext uri="{FF2B5EF4-FFF2-40B4-BE49-F238E27FC236}">
                <a16:creationId xmlns:a16="http://schemas.microsoft.com/office/drawing/2014/main" id="{4080DFBB-BBD0-42E0-89E9-941E3E37CC0E}"/>
              </a:ext>
            </a:extLst>
          </p:cNvPr>
          <p:cNvSpPr/>
          <p:nvPr/>
        </p:nvSpPr>
        <p:spPr>
          <a:xfrm>
            <a:off x="2264332" y="2070212"/>
            <a:ext cx="11521517" cy="1261884"/>
          </a:xfrm>
          <a:prstGeom prst="rect">
            <a:avLst/>
          </a:prstGeom>
        </p:spPr>
        <p:txBody>
          <a:bodyPr wrap="square">
            <a:spAutoFit/>
          </a:bodyPr>
          <a:lstStyle/>
          <a:p>
            <a:r>
              <a:rPr lang="en-US" sz="2800" b="1" dirty="0"/>
              <a:t>Set your budget cap</a:t>
            </a:r>
          </a:p>
          <a:p>
            <a:r>
              <a:rPr lang="en-US" sz="2400" dirty="0"/>
              <a:t>You’ll never pay more than the monthly cap you set, and you can adjust or pause anytime. Plus, we’ll show you estimated results for your budget.</a:t>
            </a:r>
          </a:p>
        </p:txBody>
      </p:sp>
    </p:spTree>
    <p:extLst>
      <p:ext uri="{BB962C8B-B14F-4D97-AF65-F5344CB8AC3E}">
        <p14:creationId xmlns:p14="http://schemas.microsoft.com/office/powerpoint/2010/main" val="36245335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20" name="object 3">
            <a:extLst>
              <a:ext uri="{FF2B5EF4-FFF2-40B4-BE49-F238E27FC236}">
                <a16:creationId xmlns:a16="http://schemas.microsoft.com/office/drawing/2014/main" id="{BCB2FA35-61F1-4EA0-BB76-86BD88951F32}"/>
              </a:ext>
            </a:extLst>
          </p:cNvPr>
          <p:cNvSpPr txBox="1"/>
          <p:nvPr/>
        </p:nvSpPr>
        <p:spPr>
          <a:xfrm>
            <a:off x="4547089" y="1952237"/>
            <a:ext cx="10118193" cy="505267"/>
          </a:xfrm>
          <a:prstGeom prst="rect">
            <a:avLst/>
          </a:prstGeom>
        </p:spPr>
        <p:txBody>
          <a:bodyPr vert="horz" wrap="square" lIns="0" tIns="12700" rIns="0" bIns="0" rtlCol="0">
            <a:spAutoFit/>
          </a:bodyPr>
          <a:lstStyle/>
          <a:p>
            <a:pPr marL="12700">
              <a:lnSpc>
                <a:spcPct val="100000"/>
              </a:lnSpc>
              <a:spcBef>
                <a:spcPts val="100"/>
              </a:spcBef>
            </a:pPr>
            <a:r>
              <a:rPr lang="en-US" sz="3200" b="1" spc="20" dirty="0">
                <a:solidFill>
                  <a:srgbClr val="017100"/>
                </a:solidFill>
                <a:latin typeface="Arial"/>
                <a:cs typeface="Arial"/>
              </a:rPr>
              <a:t>Choosing your audience</a:t>
            </a:r>
          </a:p>
        </p:txBody>
      </p:sp>
      <p:pic>
        <p:nvPicPr>
          <p:cNvPr id="21" name="Picture 20">
            <a:extLst>
              <a:ext uri="{FF2B5EF4-FFF2-40B4-BE49-F238E27FC236}">
                <a16:creationId xmlns:a16="http://schemas.microsoft.com/office/drawing/2014/main" id="{894C7D90-3730-4BAE-99E6-4EEFA04D0988}"/>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a:extLst>
              <a:ext uri="{FF2B5EF4-FFF2-40B4-BE49-F238E27FC236}">
                <a16:creationId xmlns:a16="http://schemas.microsoft.com/office/drawing/2014/main" id="{3AE81E06-5630-4A69-936D-7233E9B3FD5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0" y="2774363"/>
            <a:ext cx="14547850" cy="8474131"/>
          </a:xfrm>
          <a:prstGeom prst="rect">
            <a:avLst/>
          </a:prstGeom>
        </p:spPr>
      </p:pic>
      <p:sp>
        <p:nvSpPr>
          <p:cNvPr id="18" name="Rectangle 17">
            <a:extLst>
              <a:ext uri="{FF2B5EF4-FFF2-40B4-BE49-F238E27FC236}">
                <a16:creationId xmlns:a16="http://schemas.microsoft.com/office/drawing/2014/main" id="{442C86E1-510D-488F-BE26-03F28E7483E6}"/>
              </a:ext>
            </a:extLst>
          </p:cNvPr>
          <p:cNvSpPr/>
          <p:nvPr/>
        </p:nvSpPr>
        <p:spPr>
          <a:xfrm>
            <a:off x="14626179" y="3556641"/>
            <a:ext cx="4776284" cy="3539430"/>
          </a:xfrm>
          <a:prstGeom prst="rect">
            <a:avLst/>
          </a:prstGeom>
        </p:spPr>
        <p:txBody>
          <a:bodyPr wrap="square">
            <a:spAutoFit/>
          </a:bodyPr>
          <a:lstStyle/>
          <a:p>
            <a:pPr algn="just"/>
            <a:r>
              <a:rPr lang="en-US" sz="2800" b="1" dirty="0"/>
              <a:t>The primary way of targeting people in Google Ads is through targeting keywords that people are using in search. While the secondary way is targeting people by their demographics  and their interests.</a:t>
            </a:r>
            <a:endParaRPr lang="en-US" sz="2400" dirty="0"/>
          </a:p>
        </p:txBody>
      </p:sp>
    </p:spTree>
    <p:extLst>
      <p:ext uri="{BB962C8B-B14F-4D97-AF65-F5344CB8AC3E}">
        <p14:creationId xmlns:p14="http://schemas.microsoft.com/office/powerpoint/2010/main" val="11746578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3"/>
            <a:ext cx="5243440" cy="9479644"/>
          </a:xfrm>
          <a:prstGeom prst="rect">
            <a:avLst/>
          </a:prstGeom>
        </p:spPr>
      </p:pic>
      <p:pic>
        <p:nvPicPr>
          <p:cNvPr id="17" name="Picture 16"/>
          <p:cNvPicPr>
            <a:picLocks noChangeAspect="1"/>
          </p:cNvPicPr>
          <p:nvPr/>
        </p:nvPicPr>
        <p:blipFill>
          <a:blip r:embed="rId4"/>
          <a:stretch>
            <a:fillRect/>
          </a:stretch>
        </p:blipFill>
        <p:spPr>
          <a:xfrm>
            <a:off x="1090285" y="451740"/>
            <a:ext cx="8398695" cy="1374692"/>
          </a:xfrm>
          <a:prstGeom prst="rect">
            <a:avLst/>
          </a:prstGeom>
        </p:spPr>
      </p:pic>
      <p:sp>
        <p:nvSpPr>
          <p:cNvPr id="13" name="Freeform 5"/>
          <p:cNvSpPr>
            <a:spLocks/>
          </p:cNvSpPr>
          <p:nvPr/>
        </p:nvSpPr>
        <p:spPr bwMode="auto">
          <a:xfrm>
            <a:off x="141357" y="3015"/>
            <a:ext cx="3453589" cy="25274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sp>
        <p:nvSpPr>
          <p:cNvPr id="14" name="Freeform 6"/>
          <p:cNvSpPr>
            <a:spLocks/>
          </p:cNvSpPr>
          <p:nvPr/>
        </p:nvSpPr>
        <p:spPr bwMode="auto">
          <a:xfrm>
            <a:off x="-36648" y="3015"/>
            <a:ext cx="3322367"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sp>
        <p:nvSpPr>
          <p:cNvPr id="16" name="Freeform 8"/>
          <p:cNvSpPr>
            <a:spLocks/>
          </p:cNvSpPr>
          <p:nvPr/>
        </p:nvSpPr>
        <p:spPr bwMode="auto">
          <a:xfrm>
            <a:off x="-217271" y="3015"/>
            <a:ext cx="3335121" cy="2198567"/>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4606" y="9661930"/>
            <a:ext cx="2015728" cy="1807598"/>
          </a:xfrm>
          <a:prstGeom prst="rect">
            <a:avLst/>
          </a:prstGeom>
        </p:spPr>
      </p:pic>
      <p:pic>
        <p:nvPicPr>
          <p:cNvPr id="3" name="Picture 2"/>
          <p:cNvPicPr>
            <a:picLocks noChangeAspect="1"/>
          </p:cNvPicPr>
          <p:nvPr/>
        </p:nvPicPr>
        <p:blipFill>
          <a:blip r:embed="rId6"/>
          <a:stretch>
            <a:fillRect/>
          </a:stretch>
        </p:blipFill>
        <p:spPr>
          <a:xfrm>
            <a:off x="2642474" y="10723187"/>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7" name="TextBox 6"/>
          <p:cNvSpPr txBox="1"/>
          <p:nvPr/>
        </p:nvSpPr>
        <p:spPr>
          <a:xfrm>
            <a:off x="4424815" y="709475"/>
            <a:ext cx="10128329" cy="802848"/>
          </a:xfrm>
          <a:prstGeom prst="rect">
            <a:avLst/>
          </a:prstGeom>
          <a:noFill/>
        </p:spPr>
        <p:txBody>
          <a:bodyPr wrap="square" rtlCol="0">
            <a:spAutoFit/>
          </a:bodyPr>
          <a:lstStyle/>
          <a:p>
            <a:pPr defTabSz="1507846"/>
            <a:r>
              <a:rPr lang="en-US" sz="4617" b="1" spc="8" dirty="0">
                <a:solidFill>
                  <a:prstClr val="white"/>
                </a:solidFill>
              </a:rPr>
              <a:t>To Sum Up!</a:t>
            </a:r>
          </a:p>
        </p:txBody>
      </p:sp>
      <p:pic>
        <p:nvPicPr>
          <p:cNvPr id="34" name="Picture 33">
            <a:extLst>
              <a:ext uri="{FF2B5EF4-FFF2-40B4-BE49-F238E27FC236}">
                <a16:creationId xmlns:a16="http://schemas.microsoft.com/office/drawing/2014/main" id="{27974C63-FCAF-41D8-87BE-E4581D3A48F7}"/>
              </a:ext>
            </a:extLst>
          </p:cNvPr>
          <p:cNvPicPr>
            <a:picLocks noChangeAspect="1"/>
          </p:cNvPicPr>
          <p:nvPr/>
        </p:nvPicPr>
        <p:blipFill>
          <a:blip r:embed="rId8"/>
          <a:stretch>
            <a:fillRect/>
          </a:stretch>
        </p:blipFill>
        <p:spPr>
          <a:xfrm>
            <a:off x="14668795" y="885846"/>
            <a:ext cx="5388365" cy="9741281"/>
          </a:xfrm>
          <a:prstGeom prst="rect">
            <a:avLst/>
          </a:prstGeom>
        </p:spPr>
      </p:pic>
      <p:sp>
        <p:nvSpPr>
          <p:cNvPr id="15" name="Content Placeholder 2">
            <a:extLst>
              <a:ext uri="{FF2B5EF4-FFF2-40B4-BE49-F238E27FC236}">
                <a16:creationId xmlns:a16="http://schemas.microsoft.com/office/drawing/2014/main" id="{9C923BF4-0720-43D7-85C8-5D1AD07401F6}"/>
              </a:ext>
            </a:extLst>
          </p:cNvPr>
          <p:cNvSpPr txBox="1">
            <a:spLocks/>
          </p:cNvSpPr>
          <p:nvPr/>
        </p:nvSpPr>
        <p:spPr>
          <a:xfrm>
            <a:off x="1878038" y="2530272"/>
            <a:ext cx="12142117" cy="75971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48215" indent="-848215" algn="just">
              <a:buFont typeface="Calibri" pitchFamily="34" charset="0"/>
              <a:buAutoNum type="arabicPeriod"/>
            </a:pPr>
            <a:r>
              <a:rPr lang="en-US" sz="4400" kern="0" dirty="0">
                <a:solidFill>
                  <a:srgbClr val="007BA4"/>
                </a:solidFill>
              </a:rPr>
              <a:t>We learned how to use Google Ads to drive traﬃc and sales to your website</a:t>
            </a:r>
          </a:p>
          <a:p>
            <a:pPr marL="848215" indent="-848215" algn="just">
              <a:buFont typeface="Calibri" pitchFamily="34" charset="0"/>
              <a:buAutoNum type="arabicPeriod"/>
            </a:pPr>
            <a:r>
              <a:rPr lang="en-US" altLang="en-US" sz="4400" kern="0" dirty="0">
                <a:solidFill>
                  <a:srgbClr val="007BA4"/>
                </a:solidFill>
              </a:rPr>
              <a:t>Why Google Search is Important</a:t>
            </a:r>
          </a:p>
          <a:p>
            <a:pPr marL="848215" indent="-848215" algn="just">
              <a:buFont typeface="Calibri" pitchFamily="34" charset="0"/>
              <a:buAutoNum type="arabicPeriod"/>
            </a:pPr>
            <a:r>
              <a:rPr lang="en-US" sz="4400" kern="0" spc="5" dirty="0">
                <a:solidFill>
                  <a:srgbClr val="007BA4"/>
                </a:solidFill>
              </a:rPr>
              <a:t>Terms to Learn</a:t>
            </a:r>
          </a:p>
          <a:p>
            <a:pPr marL="848215" indent="-848215" algn="just">
              <a:buFont typeface="Calibri" pitchFamily="34" charset="0"/>
              <a:buAutoNum type="arabicPeriod"/>
            </a:pPr>
            <a:r>
              <a:rPr lang="en-US" sz="4400" kern="0" dirty="0">
                <a:solidFill>
                  <a:srgbClr val="007BA4"/>
                </a:solidFill>
              </a:rPr>
              <a:t>Google Search Campaign Structure</a:t>
            </a:r>
          </a:p>
          <a:p>
            <a:pPr marL="848215" indent="-848215" algn="just">
              <a:buFont typeface="Calibri" pitchFamily="34" charset="0"/>
              <a:buAutoNum type="arabicPeriod"/>
            </a:pPr>
            <a:r>
              <a:rPr lang="en-US" sz="4400" kern="0" dirty="0">
                <a:solidFill>
                  <a:srgbClr val="007BA4"/>
                </a:solidFill>
              </a:rPr>
              <a:t>How to create a google ad campaign</a:t>
            </a:r>
          </a:p>
          <a:p>
            <a:pPr marL="848215" indent="-848215" algn="just">
              <a:buFont typeface="Calibri" pitchFamily="34" charset="0"/>
              <a:buAutoNum type="arabicPeriod"/>
            </a:pPr>
            <a:r>
              <a:rPr lang="en-US" sz="4400" kern="0" dirty="0">
                <a:solidFill>
                  <a:srgbClr val="007BA4"/>
                </a:solidFill>
              </a:rPr>
              <a:t>Keywords Match Type</a:t>
            </a:r>
          </a:p>
          <a:p>
            <a:pPr marL="848215" indent="-848215" algn="just">
              <a:buFont typeface="Calibri" pitchFamily="34" charset="0"/>
              <a:buAutoNum type="arabicPeriod"/>
            </a:pPr>
            <a:r>
              <a:rPr lang="en-US" sz="4400" kern="0" dirty="0">
                <a:solidFill>
                  <a:srgbClr val="007BA4"/>
                </a:solidFill>
              </a:rPr>
              <a:t>Google Ad Manager: Getting Ads Account</a:t>
            </a:r>
          </a:p>
          <a:p>
            <a:pPr marL="848215" indent="-848215" algn="just">
              <a:buFont typeface="Calibri" pitchFamily="34" charset="0"/>
              <a:buAutoNum type="arabicPeriod"/>
            </a:pPr>
            <a:r>
              <a:rPr lang="en-US" sz="4400" kern="0" dirty="0">
                <a:solidFill>
                  <a:srgbClr val="007BA4"/>
                </a:solidFill>
              </a:rPr>
              <a:t>Google Ads dashboard</a:t>
            </a:r>
          </a:p>
          <a:p>
            <a:pPr marL="848215" indent="-848215" algn="just">
              <a:buFont typeface="Calibri" pitchFamily="34" charset="0"/>
              <a:buAutoNum type="arabicPeriod"/>
            </a:pPr>
            <a:r>
              <a:rPr lang="en-US" sz="4400" kern="0" dirty="0">
                <a:solidFill>
                  <a:srgbClr val="007BA4"/>
                </a:solidFill>
              </a:rPr>
              <a:t>Create new campaign</a:t>
            </a:r>
          </a:p>
          <a:p>
            <a:pPr marL="848215" indent="-848215" algn="just">
              <a:buFont typeface="Calibri" pitchFamily="34" charset="0"/>
              <a:buAutoNum type="arabicPeriod"/>
            </a:pPr>
            <a:endParaRPr lang="en-US" sz="4400" dirty="0">
              <a:solidFill>
                <a:schemeClr val="bg1"/>
              </a:solidFill>
              <a:latin typeface="Calibri" panose="020F0502020204030204"/>
            </a:endParaRPr>
          </a:p>
        </p:txBody>
      </p:sp>
      <p:pic>
        <p:nvPicPr>
          <p:cNvPr id="18" name="Picture 17">
            <a:extLst>
              <a:ext uri="{FF2B5EF4-FFF2-40B4-BE49-F238E27FC236}">
                <a16:creationId xmlns:a16="http://schemas.microsoft.com/office/drawing/2014/main" id="{D57685AF-D0F0-40E6-B436-6D931CE20991}"/>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76000" y="312974"/>
            <a:ext cx="1487082" cy="1235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60766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11098</TotalTime>
  <Words>1450</Words>
  <Application>Microsoft Office PowerPoint</Application>
  <PresentationFormat>Custom</PresentationFormat>
  <Paragraphs>141</Paragraphs>
  <Slides>44</Slides>
  <Notes>0</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44</vt:i4>
      </vt:variant>
    </vt:vector>
  </HeadingPairs>
  <TitlesOfParts>
    <vt:vector size="55" baseType="lpstr">
      <vt:lpstr>Arial</vt:lpstr>
      <vt:lpstr>Calibri</vt:lpstr>
      <vt:lpstr>Calibri Light</vt:lpstr>
      <vt:lpstr>Lora</vt:lpstr>
      <vt:lpstr>Tajawal Medium</vt:lpstr>
      <vt:lpstr>Times New Roman</vt:lpstr>
      <vt:lpstr>Trebuchet MS</vt:lpstr>
      <vt:lpstr>Unify Sans Bold</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 - DM Course - Chapter 2 Slides</dc:title>
  <dc:creator>lenovo</dc:creator>
  <cp:lastModifiedBy>Perihan Salah</cp:lastModifiedBy>
  <cp:revision>324</cp:revision>
  <cp:lastPrinted>2023-01-24T14:27:17Z</cp:lastPrinted>
  <dcterms:created xsi:type="dcterms:W3CDTF">2023-01-16T09:10:16Z</dcterms:created>
  <dcterms:modified xsi:type="dcterms:W3CDTF">2023-03-16T11:53:02Z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2021-11-02T00:00:00Z</vt:filetime>
  </property>
  <property fmtid="{D5CDD505-2E9C-101B-9397-08002B2CF9AE}" pid="3" name="Creator">
    <vt:lpwstr>Keynote</vt:lpwstr>
  </property>
  <property fmtid="{D5CDD505-2E9C-101B-9397-08002B2CF9AE}" pid="4" name="LastSaved">
    <vt:filetime>2023-01-16T00:00:00Z</vt:filetime>
  </property>
</Properties>
</file>