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media/image2.jpeg" ContentType="image/jpeg"/>
  <Override PartName="/ppt/media/image3.jpeg" ContentType="image/jpeg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 b="def" i="def"/>
      <a:tcStyle>
        <a:tcBdr/>
        <a:fill>
          <a:solidFill>
            <a:srgbClr val="E9EFF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 b="def" i="def"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 b="def" i="def"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Shape 337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8" name="Shape 338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2.jpeg"/><Relationship Id="rId6" Type="http://schemas.openxmlformats.org/officeDocument/2006/relationships/image" Target="../media/image6.pn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7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6.png"/><Relationship Id="rId9" Type="http://schemas.openxmlformats.org/officeDocument/2006/relationships/image" Target="../media/image17.png"/><Relationship Id="rId10" Type="http://schemas.openxmlformats.org/officeDocument/2006/relationships/image" Target="../media/image18.png"/><Relationship Id="rId11" Type="http://schemas.openxmlformats.org/officeDocument/2006/relationships/image" Target="../media/image19.png"/><Relationship Id="rId12" Type="http://schemas.openxmlformats.org/officeDocument/2006/relationships/image" Target="../media/image20.png"/><Relationship Id="rId13" Type="http://schemas.openxmlformats.org/officeDocument/2006/relationships/image" Target="../media/image21.png"/><Relationship Id="rId14" Type="http://schemas.openxmlformats.org/officeDocument/2006/relationships/image" Target="../media/image22.png"/><Relationship Id="rId15" Type="http://schemas.openxmlformats.org/officeDocument/2006/relationships/image" Target="../media/image23.png"/><Relationship Id="rId16" Type="http://schemas.openxmlformats.org/officeDocument/2006/relationships/image" Target="../media/image24.png"/><Relationship Id="rId17" Type="http://schemas.openxmlformats.org/officeDocument/2006/relationships/image" Target="../media/image25.png"/><Relationship Id="rId18" Type="http://schemas.openxmlformats.org/officeDocument/2006/relationships/image" Target="../media/image26.png"/><Relationship Id="rId19" Type="http://schemas.openxmlformats.org/officeDocument/2006/relationships/image" Target="../media/image27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1.png"/><Relationship Id="rId4" Type="http://schemas.openxmlformats.org/officeDocument/2006/relationships/image" Target="../media/image28.png"/><Relationship Id="rId5" Type="http://schemas.openxmlformats.org/officeDocument/2006/relationships/image" Target="../media/image2.png"/><Relationship Id="rId6" Type="http://schemas.openxmlformats.org/officeDocument/2006/relationships/image" Target="../media/image3.png"/><Relationship Id="rId7" Type="http://schemas.openxmlformats.org/officeDocument/2006/relationships/image" Target="../media/image29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1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30.png"/><Relationship Id="rId6" Type="http://schemas.openxmlformats.org/officeDocument/2006/relationships/image" Target="../media/image11.png"/><Relationship Id="rId7" Type="http://schemas.openxmlformats.org/officeDocument/2006/relationships/image" Target="../media/image31.pn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2.png"/><Relationship Id="rId3" Type="http://schemas.openxmlformats.org/officeDocument/2006/relationships/image" Target="../media/image9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2.png"/><Relationship Id="rId3" Type="http://schemas.openxmlformats.org/officeDocument/2006/relationships/image" Target="../media/image9.pn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2.png"/><Relationship Id="rId3" Type="http://schemas.openxmlformats.org/officeDocument/2006/relationships/image" Target="../media/image9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6" Type="http://schemas.openxmlformats.org/officeDocument/2006/relationships/image" Target="../media/image35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6.png"/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6.pn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2.pn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0.png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2.pn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le Slide cop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: Rounded Corners 22"/>
          <p:cNvSpPr/>
          <p:nvPr/>
        </p:nvSpPr>
        <p:spPr>
          <a:xfrm>
            <a:off x="8607914" y="952845"/>
            <a:ext cx="4128423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12700">
            <a:miter lim="400000"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3" name="Rectangle 17"/>
          <p:cNvSpPr/>
          <p:nvPr/>
        </p:nvSpPr>
        <p:spPr>
          <a:xfrm>
            <a:off x="2626178" y="500899"/>
            <a:ext cx="9922203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24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5859" y="-372929"/>
            <a:ext cx="2036260" cy="1800994"/>
          </a:xfrm>
          <a:prstGeom prst="rect">
            <a:avLst/>
          </a:prstGeom>
          <a:ln w="12700">
            <a:miter lim="400000"/>
          </a:ln>
        </p:spPr>
      </p:pic>
      <p:pic>
        <p:nvPicPr>
          <p:cNvPr id="25" name="Graphic 26" descr="Graphic 2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0308" y="61582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26" name="Graphic 28" descr="Graphic 2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923144" y="6311379"/>
            <a:ext cx="1879650" cy="309234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9" name="Group 16"/>
          <p:cNvGrpSpPr/>
          <p:nvPr/>
        </p:nvGrpSpPr>
        <p:grpSpPr>
          <a:xfrm>
            <a:off x="321732" y="-1"/>
            <a:ext cx="2024827" cy="1879601"/>
            <a:chOff x="0" y="0"/>
            <a:chExt cx="2024825" cy="1879600"/>
          </a:xfrm>
        </p:grpSpPr>
        <p:sp>
          <p:nvSpPr>
            <p:cNvPr id="27" name="Parallelogram 14"/>
            <p:cNvSpPr/>
            <p:nvPr/>
          </p:nvSpPr>
          <p:spPr>
            <a:xfrm>
              <a:off x="-1" y="-1"/>
              <a:ext cx="1821627" cy="1100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lnTo>
                    <a:pt x="12725" y="0"/>
                  </a:lnTo>
                  <a:lnTo>
                    <a:pt x="21600" y="0"/>
                  </a:lnTo>
                  <a:lnTo>
                    <a:pt x="8875" y="21600"/>
                  </a:lnTo>
                  <a:close/>
                </a:path>
              </a:pathLst>
            </a:custGeom>
            <a:solidFill>
              <a:srgbClr val="FFFFFF">
                <a:alpha val="7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8" name="Parallelogram 15"/>
            <p:cNvSpPr/>
            <p:nvPr/>
          </p:nvSpPr>
          <p:spPr>
            <a:xfrm>
              <a:off x="203199" y="778932"/>
              <a:ext cx="1821627" cy="1100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lnTo>
                    <a:pt x="12725" y="0"/>
                  </a:lnTo>
                  <a:lnTo>
                    <a:pt x="21600" y="0"/>
                  </a:lnTo>
                  <a:lnTo>
                    <a:pt x="8875" y="21600"/>
                  </a:lnTo>
                  <a:close/>
                </a:path>
              </a:pathLst>
            </a:custGeom>
            <a:solidFill>
              <a:srgbClr val="FFFFFF">
                <a:alpha val="7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</p:grpSp>
      <p:sp>
        <p:nvSpPr>
          <p:cNvPr id="30" name="Isosceles Triangle 25"/>
          <p:cNvSpPr/>
          <p:nvPr/>
        </p:nvSpPr>
        <p:spPr>
          <a:xfrm flipV="1">
            <a:off x="4889591" y="-44450"/>
            <a:ext cx="1549310" cy="20637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11331" y="0"/>
                </a:lnTo>
                <a:lnTo>
                  <a:pt x="21600" y="21534"/>
                </a:lnTo>
                <a:lnTo>
                  <a:pt x="0" y="21600"/>
                </a:lnTo>
                <a:close/>
              </a:path>
            </a:pathLst>
          </a:custGeom>
          <a:solidFill>
            <a:srgbClr val="2D395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1" name="TextBox 29"/>
          <p:cNvSpPr txBox="1"/>
          <p:nvPr/>
        </p:nvSpPr>
        <p:spPr>
          <a:xfrm>
            <a:off x="6646405" y="3814574"/>
            <a:ext cx="4795024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>
                <a:solidFill>
                  <a:srgbClr val="2D3956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Prepared by Dr.Mahmoud Ibrahim</a:t>
            </a:r>
          </a:p>
        </p:txBody>
      </p:sp>
      <p:sp>
        <p:nvSpPr>
          <p:cNvPr id="32" name="Rectangle 43"/>
          <p:cNvSpPr/>
          <p:nvPr/>
        </p:nvSpPr>
        <p:spPr>
          <a:xfrm>
            <a:off x="-57151" y="-19050"/>
            <a:ext cx="7452001" cy="6912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12" y="59"/>
                </a:moveTo>
                <a:lnTo>
                  <a:pt x="13898" y="0"/>
                </a:lnTo>
                <a:lnTo>
                  <a:pt x="21600" y="21541"/>
                </a:lnTo>
                <a:lnTo>
                  <a:pt x="0" y="21600"/>
                </a:lnTo>
                <a:lnTo>
                  <a:pt x="112" y="59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3" name="TextBox 30"/>
          <p:cNvSpPr txBox="1"/>
          <p:nvPr/>
        </p:nvSpPr>
        <p:spPr>
          <a:xfrm>
            <a:off x="6596585" y="2424036"/>
            <a:ext cx="4203190" cy="1437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b="1" sz="4400">
                <a:solidFill>
                  <a:srgbClr val="8E5A6D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Project Quality </a:t>
            </a:r>
          </a:p>
          <a:p>
            <a:pPr>
              <a:defRPr b="1" sz="4400">
                <a:solidFill>
                  <a:srgbClr val="8E5A6D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Management </a:t>
            </a:r>
          </a:p>
        </p:txBody>
      </p:sp>
      <p:grpSp>
        <p:nvGrpSpPr>
          <p:cNvPr id="36" name="Rectangle: Rounded Corners 33"/>
          <p:cNvGrpSpPr/>
          <p:nvPr/>
        </p:nvGrpSpPr>
        <p:grpSpPr>
          <a:xfrm>
            <a:off x="6078409" y="5938883"/>
            <a:ext cx="3516609" cy="529168"/>
            <a:chOff x="0" y="0"/>
            <a:chExt cx="3516607" cy="529167"/>
          </a:xfrm>
        </p:grpSpPr>
        <p:sp>
          <p:nvSpPr>
            <p:cNvPr id="34" name="Rounded Rectangle"/>
            <p:cNvSpPr/>
            <p:nvPr/>
          </p:nvSpPr>
          <p:spPr>
            <a:xfrm>
              <a:off x="0" y="0"/>
              <a:ext cx="3516608" cy="529168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2700" cap="flat">
              <a:solidFill>
                <a:srgbClr val="8E5A6D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5" name="Lecture 1"/>
            <p:cNvSpPr txBox="1"/>
            <p:nvPr/>
          </p:nvSpPr>
          <p:spPr>
            <a:xfrm>
              <a:off x="77901" y="2963"/>
              <a:ext cx="3360804" cy="5232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b="1" sz="2800">
                  <a:solidFill>
                    <a:srgbClr val="2D3956"/>
                  </a:solidFill>
                  <a:latin typeface="Tajawal Medium"/>
                  <a:ea typeface="Tajawal Medium"/>
                  <a:cs typeface="Tajawal Medium"/>
                  <a:sym typeface="Tajawal Medium"/>
                </a:defRPr>
              </a:lvl1pPr>
            </a:lstStyle>
            <a:p>
              <a:pPr/>
              <a:r>
                <a:t> Lecture 1</a:t>
              </a:r>
            </a:p>
          </p:txBody>
        </p:sp>
      </p:grpSp>
      <p:pic>
        <p:nvPicPr>
          <p:cNvPr id="37" name="Picture 32" descr="Picture 3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993572" y="-394321"/>
            <a:ext cx="2876695" cy="2544328"/>
          </a:xfrm>
          <a:prstGeom prst="rect">
            <a:avLst/>
          </a:prstGeom>
          <a:ln w="12700">
            <a:miter lim="400000"/>
          </a:ln>
        </p:spPr>
      </p:pic>
      <p:sp>
        <p:nvSpPr>
          <p:cNvPr id="38" name="Parallelogram 34"/>
          <p:cNvSpPr/>
          <p:nvPr/>
        </p:nvSpPr>
        <p:spPr>
          <a:xfrm rot="4043456">
            <a:off x="-459862" y="6293391"/>
            <a:ext cx="5381393" cy="134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135" y="0"/>
                </a:lnTo>
                <a:lnTo>
                  <a:pt x="21600" y="0"/>
                </a:lnTo>
                <a:lnTo>
                  <a:pt x="21465" y="21600"/>
                </a:lnTo>
                <a:close/>
              </a:path>
            </a:pathLst>
          </a:custGeom>
          <a:solidFill>
            <a:srgbClr val="FAC74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9" name="Right Triangle 28"/>
          <p:cNvSpPr/>
          <p:nvPr/>
        </p:nvSpPr>
        <p:spPr>
          <a:xfrm>
            <a:off x="-57150" y="1756704"/>
            <a:ext cx="2084784" cy="51435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2D395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40" name="TextBox 45"/>
          <p:cNvSpPr txBox="1"/>
          <p:nvPr/>
        </p:nvSpPr>
        <p:spPr>
          <a:xfrm>
            <a:off x="7127179" y="5327472"/>
            <a:ext cx="1106499" cy="701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solidFill>
                  <a:srgbClr val="2D3956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PMG354</a:t>
            </a:r>
          </a:p>
        </p:txBody>
      </p:sp>
      <p:pic>
        <p:nvPicPr>
          <p:cNvPr id="41" name="Graphic 46" descr="Graphic 46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313678" y="372324"/>
            <a:ext cx="2457657" cy="6708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 copy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17"/>
          <p:cNvSpPr/>
          <p:nvPr/>
        </p:nvSpPr>
        <p:spPr>
          <a:xfrm>
            <a:off x="2626178" y="500899"/>
            <a:ext cx="9922203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49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5859" y="-372929"/>
            <a:ext cx="2036260" cy="1800994"/>
          </a:xfrm>
          <a:prstGeom prst="rect">
            <a:avLst/>
          </a:prstGeom>
          <a:ln w="12700">
            <a:miter lim="400000"/>
          </a:ln>
        </p:spPr>
      </p:pic>
      <p:sp>
        <p:nvSpPr>
          <p:cNvPr id="50" name="Rectangle: Rounded Corners 22"/>
          <p:cNvSpPr/>
          <p:nvPr/>
        </p:nvSpPr>
        <p:spPr>
          <a:xfrm>
            <a:off x="8456743" y="848188"/>
            <a:ext cx="4128423" cy="4952310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12700">
            <a:miter lim="400000"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51" name="Rectangle: Rounded Corners 24"/>
          <p:cNvSpPr/>
          <p:nvPr/>
        </p:nvSpPr>
        <p:spPr>
          <a:xfrm>
            <a:off x="597015" y="971894"/>
            <a:ext cx="10137188" cy="5155431"/>
          </a:xfrm>
          <a:prstGeom prst="roundRect">
            <a:avLst>
              <a:gd name="adj" fmla="val 5533"/>
            </a:avLst>
          </a:prstGeom>
          <a:solidFill>
            <a:srgbClr val="FFFFFF"/>
          </a:solidFill>
          <a:ln w="38100">
            <a:solidFill>
              <a:srgbClr val="669BBC"/>
            </a:solidFill>
            <a:miter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52" name="Graphic 26" descr="Graphic 2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0308" y="61582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53" name="Graphic 28" descr="Graphic 2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923144" y="6311379"/>
            <a:ext cx="1879650" cy="309234"/>
          </a:xfrm>
          <a:prstGeom prst="rect">
            <a:avLst/>
          </a:prstGeom>
          <a:ln w="12700">
            <a:miter lim="400000"/>
          </a:ln>
        </p:spPr>
      </p:pic>
      <p:sp>
        <p:nvSpPr>
          <p:cNvPr id="54" name="Text"/>
          <p:cNvSpPr txBox="1"/>
          <p:nvPr/>
        </p:nvSpPr>
        <p:spPr>
          <a:xfrm>
            <a:off x="-255063" y="-20277966"/>
            <a:ext cx="142241" cy="447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defTabSz="457200">
              <a:defRPr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55" name="3rd  section contents :…"/>
          <p:cNvSpPr/>
          <p:nvPr/>
        </p:nvSpPr>
        <p:spPr>
          <a:xfrm>
            <a:off x="717935" y="4927156"/>
            <a:ext cx="9583434" cy="1170124"/>
          </a:xfrm>
          <a:prstGeom prst="rect">
            <a:avLst/>
          </a:prstGeom>
          <a:solidFill>
            <a:srgbClr val="FFFFFF"/>
          </a:solidFill>
          <a:ln w="38100">
            <a:solidFill>
              <a:srgbClr val="669BBC"/>
            </a:solidFill>
            <a:miter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 algn="just">
              <a:defRPr b="1" u="sng">
                <a:solidFill>
                  <a:schemeClr val="accent5">
                    <a:satOff val="-3547"/>
                    <a:lumOff val="-10352"/>
                  </a:schemeClr>
                </a:solidFill>
                <a:latin typeface="Bookman Old Style"/>
                <a:ea typeface="Bookman Old Style"/>
                <a:cs typeface="Bookman Old Style"/>
                <a:sym typeface="Bookman Old Style"/>
              </a:defRPr>
            </a:pPr>
            <a:r>
              <a:t>3rd  section contents :</a:t>
            </a:r>
          </a:p>
          <a:p>
            <a:pPr algn="just">
              <a:defRPr>
                <a:solidFill>
                  <a:schemeClr val="accent5">
                    <a:satOff val="-3547"/>
                    <a:lumOff val="-10352"/>
                  </a:schemeClr>
                </a:solidFill>
                <a:latin typeface="AppleMyungjo 일반체"/>
                <a:ea typeface="AppleMyungjo 일반체"/>
                <a:cs typeface="AppleMyungjo 일반체"/>
                <a:sym typeface="AppleMyungjo 일반체"/>
              </a:defRPr>
            </a:pPr>
            <a:r>
              <a:t>The impact of TPQM and the Holistic Project Quality Management system  (HPQMS ) on having the Product-Fit Solution (PFS).</a:t>
            </a:r>
          </a:p>
        </p:txBody>
      </p:sp>
      <p:sp>
        <p:nvSpPr>
          <p:cNvPr id="56" name="2nd section contents :…"/>
          <p:cNvSpPr/>
          <p:nvPr/>
        </p:nvSpPr>
        <p:spPr>
          <a:xfrm>
            <a:off x="704282" y="3833590"/>
            <a:ext cx="9586084" cy="1013582"/>
          </a:xfrm>
          <a:prstGeom prst="rect">
            <a:avLst/>
          </a:prstGeom>
          <a:solidFill>
            <a:srgbClr val="FFFFFF"/>
          </a:solidFill>
          <a:ln w="38100">
            <a:solidFill>
              <a:srgbClr val="669BBC"/>
            </a:solidFill>
            <a:miter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 algn="just">
              <a:defRPr b="1">
                <a:solidFill>
                  <a:schemeClr val="accent5">
                    <a:satOff val="-3547"/>
                    <a:lumOff val="-10352"/>
                  </a:schemeClr>
                </a:solidFill>
                <a:latin typeface="Bookman Old Style"/>
                <a:ea typeface="Bookman Old Style"/>
                <a:cs typeface="Bookman Old Style"/>
                <a:sym typeface="Bookman Old Style"/>
              </a:defRPr>
            </a:pPr>
            <a:r>
              <a:t>2nd section contents :</a:t>
            </a:r>
          </a:p>
          <a:p>
            <a:pPr algn="just">
              <a:defRPr>
                <a:solidFill>
                  <a:schemeClr val="accent5">
                    <a:satOff val="-3547"/>
                    <a:lumOff val="-10352"/>
                  </a:schemeClr>
                </a:solidFill>
                <a:latin typeface="AppleMyungjo 일반체"/>
                <a:ea typeface="AppleMyungjo 일반체"/>
                <a:cs typeface="AppleMyungjo 일반체"/>
                <a:sym typeface="AppleMyungjo 일반체"/>
              </a:defRPr>
            </a:pPr>
            <a:r>
              <a:t>Project Quality Management and project success </a:t>
            </a:r>
          </a:p>
        </p:txBody>
      </p:sp>
      <p:sp>
        <p:nvSpPr>
          <p:cNvPr id="57" name="1st section contents :…"/>
          <p:cNvSpPr/>
          <p:nvPr/>
        </p:nvSpPr>
        <p:spPr>
          <a:xfrm>
            <a:off x="716610" y="2187471"/>
            <a:ext cx="9586084" cy="1551994"/>
          </a:xfrm>
          <a:prstGeom prst="rect">
            <a:avLst/>
          </a:prstGeom>
          <a:solidFill>
            <a:srgbClr val="FFFFFF"/>
          </a:solidFill>
          <a:ln w="38100">
            <a:solidFill>
              <a:srgbClr val="669BBC"/>
            </a:solidFill>
            <a:miter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 algn="just">
              <a:defRPr b="1">
                <a:solidFill>
                  <a:schemeClr val="accent5">
                    <a:satOff val="-3547"/>
                    <a:lumOff val="-10352"/>
                  </a:schemeClr>
                </a:solidFill>
                <a:latin typeface="Bookman Old Style"/>
                <a:ea typeface="Bookman Old Style"/>
                <a:cs typeface="Bookman Old Style"/>
                <a:sym typeface="Bookman Old Style"/>
              </a:defRPr>
            </a:pPr>
            <a:r>
              <a:t>1st section contents :</a:t>
            </a:r>
          </a:p>
          <a:p>
            <a:pPr marL="180473" indent="-180473" algn="just">
              <a:buSzPct val="60000"/>
              <a:buBlip>
                <a:blip r:embed="rId5"/>
              </a:buBlip>
              <a:defRPr>
                <a:solidFill>
                  <a:schemeClr val="accent5">
                    <a:satOff val="-3547"/>
                    <a:lumOff val="-10352"/>
                  </a:schemeClr>
                </a:solidFill>
                <a:latin typeface="AppleMyungjo 일반체"/>
                <a:ea typeface="AppleMyungjo 일반체"/>
                <a:cs typeface="AppleMyungjo 일반체"/>
                <a:sym typeface="AppleMyungjo 일반체"/>
              </a:defRPr>
            </a:pPr>
            <a:r>
              <a:t>the HPMQS role and impact of maximizing the  project success rate </a:t>
            </a:r>
          </a:p>
          <a:p>
            <a:pPr marL="180473" indent="-180473" algn="just">
              <a:buSzPct val="60000"/>
              <a:buBlip>
                <a:blip r:embed="rId5"/>
              </a:buBlip>
              <a:defRPr>
                <a:solidFill>
                  <a:schemeClr val="accent5">
                    <a:satOff val="-3547"/>
                    <a:lumOff val="-10352"/>
                  </a:schemeClr>
                </a:solidFill>
                <a:latin typeface="AppleMyungjo 일반체"/>
                <a:ea typeface="AppleMyungjo 일반체"/>
                <a:cs typeface="AppleMyungjo 일반체"/>
                <a:sym typeface="AppleMyungjo 일반체"/>
              </a:defRPr>
            </a:pPr>
            <a:r>
              <a:t>its effective working  mechanism  </a:t>
            </a:r>
          </a:p>
        </p:txBody>
      </p:sp>
      <p:sp>
        <p:nvSpPr>
          <p:cNvPr id="58" name="Text"/>
          <p:cNvSpPr txBox="1"/>
          <p:nvPr/>
        </p:nvSpPr>
        <p:spPr>
          <a:xfrm>
            <a:off x="11170557" y="6414760"/>
            <a:ext cx="183243" cy="2483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59" name="Lecture outline"/>
          <p:cNvSpPr/>
          <p:nvPr/>
        </p:nvSpPr>
        <p:spPr>
          <a:xfrm>
            <a:off x="952833" y="1123473"/>
            <a:ext cx="4766418" cy="1257646"/>
          </a:xfrm>
          <a:prstGeom prst="rect">
            <a:avLst/>
          </a:prstGeom>
          <a:solidFill>
            <a:srgbClr val="FFFFFF"/>
          </a:solidFill>
          <a:ln w="38100">
            <a:solidFill>
              <a:srgbClr val="669BBC"/>
            </a:solidFill>
            <a:miter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>
            <a:lvl1pPr algn="ctr" defTabSz="832104">
              <a:defRPr b="1" i="1" sz="4186">
                <a:solidFill>
                  <a:schemeClr val="accent5">
                    <a:satOff val="-3547"/>
                    <a:lumOff val="-10352"/>
                  </a:schemeClr>
                </a:solidFill>
                <a:latin typeface="Bookman Old Style"/>
                <a:ea typeface="Bookman Old Style"/>
                <a:cs typeface="Bookman Old Style"/>
                <a:sym typeface="Bookman Old Style"/>
              </a:defRPr>
            </a:lvl1pPr>
          </a:lstStyle>
          <a:p>
            <a:pPr/>
            <a:r>
              <a:t>  Lecture outline </a:t>
            </a:r>
          </a:p>
        </p:txBody>
      </p:sp>
      <p:sp>
        <p:nvSpPr>
          <p:cNvPr id="60" name="Slide Number"/>
          <p:cNvSpPr txBox="1"/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Section Heade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itle Text"/>
          <p:cNvSpPr txBox="1"/>
          <p:nvPr>
            <p:ph type="title"/>
          </p:nvPr>
        </p:nvSpPr>
        <p:spPr>
          <a:xfrm>
            <a:off x="3026507" y="2554386"/>
            <a:ext cx="7373634" cy="1671427"/>
          </a:xfrm>
          <a:prstGeom prst="rect">
            <a:avLst/>
          </a:prstGeom>
          <a:ln w="9525">
            <a:round/>
          </a:ln>
          <a:effectLst>
            <a:outerShdw sx="100000" sy="100000" kx="0" ky="0" algn="b" rotWithShape="0" blurRad="190500" dist="12700" dir="5400000">
              <a:schemeClr val="accent5">
                <a:satOff val="-3547"/>
                <a:lumOff val="-10352"/>
              </a:schemeClr>
            </a:outerShdw>
          </a:effectLst>
        </p:spPr>
        <p:txBody>
          <a:bodyPr anchor="b"/>
          <a:lstStyle>
            <a:lvl1pPr algn="ctr">
              <a:defRPr sz="6000">
                <a:solidFill>
                  <a:schemeClr val="accent2"/>
                </a:solidFill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68" name="Body Level One…"/>
          <p:cNvSpPr txBox="1"/>
          <p:nvPr>
            <p:ph type="body" sz="quarter" idx="1"/>
          </p:nvPr>
        </p:nvSpPr>
        <p:spPr>
          <a:xfrm>
            <a:off x="1174862" y="4805888"/>
            <a:ext cx="10515601" cy="1500188"/>
          </a:xfrm>
          <a:prstGeom prst="rect">
            <a:avLst/>
          </a:prstGeom>
          <a:ln w="9525">
            <a:round/>
          </a:ln>
        </p:spPr>
        <p:txBody>
          <a:bodyPr/>
          <a:lstStyle/>
          <a:p>
            <a:pPr marL="0" indent="0">
              <a:buSzTx/>
              <a:buFontTx/>
              <a:buNone/>
              <a:defRPr b="1" i="1" sz="2700">
                <a:solidFill>
                  <a:srgbClr val="941100"/>
                </a:solidFill>
              </a:defRPr>
            </a:pPr>
            <a:r>
              <a:t>Body Level One</a:t>
            </a:r>
          </a:p>
          <a:p>
            <a:pPr lvl="1" marL="0" indent="457200">
              <a:buSzTx/>
              <a:buFontTx/>
              <a:buNone/>
              <a:defRPr b="1" i="1" sz="2700">
                <a:solidFill>
                  <a:srgbClr val="941100"/>
                </a:solidFill>
              </a:defRPr>
            </a:pPr>
            <a:r>
              <a:t>Body Level Two</a:t>
            </a:r>
          </a:p>
          <a:p>
            <a:pPr lvl="2" marL="0" indent="914400">
              <a:buSzTx/>
              <a:buFontTx/>
              <a:buNone/>
              <a:defRPr b="1" i="1" sz="2700">
                <a:solidFill>
                  <a:srgbClr val="941100"/>
                </a:solidFill>
              </a:defRPr>
            </a:pPr>
            <a:r>
              <a:t>Body Level Three</a:t>
            </a:r>
          </a:p>
          <a:p>
            <a:pPr lvl="3" marL="0" indent="1371600">
              <a:buSzTx/>
              <a:buFontTx/>
              <a:buNone/>
              <a:defRPr b="1" i="1" sz="2700">
                <a:solidFill>
                  <a:srgbClr val="941100"/>
                </a:solidFill>
              </a:defRPr>
            </a:pPr>
            <a:r>
              <a:t>Body </a:t>
            </a:r>
            <a:r>
              <a:rPr>
                <a:latin typeface="Bookman Old Style"/>
                <a:ea typeface="Bookman Old Style"/>
                <a:cs typeface="Bookman Old Style"/>
                <a:sym typeface="Bookman Old Style"/>
              </a:rPr>
              <a:t>Level</a:t>
            </a:r>
            <a:r>
              <a:t> Four</a:t>
            </a:r>
          </a:p>
          <a:p>
            <a:pPr lvl="4" marL="0" indent="1828800">
              <a:buSzTx/>
              <a:buFontTx/>
              <a:buNone/>
              <a:defRPr b="1" i="1" sz="2700">
                <a:solidFill>
                  <a:srgbClr val="941100"/>
                </a:solidFill>
              </a:defRPr>
            </a:pPr>
            <a:r>
              <a:t>Body Level Five</a:t>
            </a:r>
          </a:p>
        </p:txBody>
      </p:sp>
      <p:pic>
        <p:nvPicPr>
          <p:cNvPr id="69" name="Image" descr="Image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153935" y="429864"/>
            <a:ext cx="2225676" cy="1384301"/>
          </a:xfrm>
          <a:prstGeom prst="rect">
            <a:avLst/>
          </a:prstGeom>
          <a:effectLst>
            <a:outerShdw sx="100000" sy="100000" kx="0" ky="0" algn="b" rotWithShape="0" blurRad="190500" dist="190500" dir="5400000">
              <a:srgbClr val="000000">
                <a:alpha val="41202"/>
              </a:srgbClr>
            </a:outerShdw>
          </a:effectLst>
        </p:spPr>
      </p:pic>
      <p:sp>
        <p:nvSpPr>
          <p:cNvPr id="70" name="Slide Number"/>
          <p:cNvSpPr txBox="1"/>
          <p:nvPr>
            <p:ph type="sldNum" sz="quarter" idx="2"/>
          </p:nvPr>
        </p:nvSpPr>
        <p:spPr>
          <a:xfrm>
            <a:off x="8610600" y="6414760"/>
            <a:ext cx="258624" cy="248305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: Rounded Corners 22"/>
          <p:cNvSpPr/>
          <p:nvPr/>
        </p:nvSpPr>
        <p:spPr>
          <a:xfrm>
            <a:off x="8607914" y="952845"/>
            <a:ext cx="4128423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12700">
            <a:miter lim="400000"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78" name="Slide Number"/>
          <p:cNvSpPr txBox="1"/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79" name="Rectangle 17"/>
          <p:cNvSpPr/>
          <p:nvPr/>
        </p:nvSpPr>
        <p:spPr>
          <a:xfrm>
            <a:off x="2626178" y="500899"/>
            <a:ext cx="9922203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80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5859" y="-372929"/>
            <a:ext cx="2036260" cy="1800994"/>
          </a:xfrm>
          <a:prstGeom prst="rect">
            <a:avLst/>
          </a:prstGeom>
          <a:ln w="12700">
            <a:miter lim="400000"/>
          </a:ln>
        </p:spPr>
      </p:pic>
      <p:pic>
        <p:nvPicPr>
          <p:cNvPr id="81" name="Graphic 26" descr="Graphic 2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0308" y="61582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82" name="Graphic 28" descr="Graphic 2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923144" y="6311379"/>
            <a:ext cx="1879650" cy="30923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 cop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ight Triangle 1"/>
          <p:cNvSpPr/>
          <p:nvPr/>
        </p:nvSpPr>
        <p:spPr>
          <a:xfrm rot="5400000">
            <a:off x="-4175" y="4176"/>
            <a:ext cx="1799303" cy="1790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90" name="TextBox 24" descr="TextBox 24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325952" y="1296140"/>
            <a:ext cx="5808238" cy="2726691"/>
          </a:xfrm>
          <a:prstGeom prst="rect">
            <a:avLst/>
          </a:prstGeom>
          <a:effectLst>
            <a:outerShdw sx="100000" sy="100000" kx="0" ky="0" algn="b" rotWithShape="0" blurRad="419100" dist="0" dir="0">
              <a:schemeClr val="accent2">
                <a:satOff val="-18194"/>
                <a:lumOff val="-11215"/>
                <a:alpha val="75000"/>
              </a:schemeClr>
            </a:outerShdw>
            <a:reflection blurRad="0" stA="14324" stPos="0" endA="0" endPos="40000" dist="0" dir="5400000" fadeDir="5400000" sx="100000" sy="-100000" kx="0" ky="0" algn="bl" rotWithShape="0"/>
          </a:effectLst>
        </p:spPr>
      </p:pic>
      <p:sp>
        <p:nvSpPr>
          <p:cNvPr id="91" name="Rectangle 27"/>
          <p:cNvSpPr/>
          <p:nvPr/>
        </p:nvSpPr>
        <p:spPr>
          <a:xfrm>
            <a:off x="3150822" y="583446"/>
            <a:ext cx="6516915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92" name="Picture 28" descr="Picture 2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932264" y="-372929"/>
            <a:ext cx="2036259" cy="1800994"/>
          </a:xfrm>
          <a:prstGeom prst="rect">
            <a:avLst/>
          </a:prstGeom>
          <a:ln w="12700">
            <a:miter lim="400000"/>
          </a:ln>
        </p:spPr>
      </p:pic>
      <p:pic>
        <p:nvPicPr>
          <p:cNvPr id="93" name="Graphic 35" descr="Graphic 3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80308" y="60439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94" name="Graphic 36" descr="Graphic 36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923144" y="6311379"/>
            <a:ext cx="1879650" cy="309234"/>
          </a:xfrm>
          <a:prstGeom prst="rect">
            <a:avLst/>
          </a:prstGeom>
          <a:ln w="12700">
            <a:miter lim="400000"/>
          </a:ln>
        </p:spPr>
      </p:pic>
      <p:pic>
        <p:nvPicPr>
          <p:cNvPr id="95" name="Image" descr="Image"/>
          <p:cNvPicPr>
            <a:picLocks noChangeAspect="1"/>
          </p:cNvPicPr>
          <p:nvPr/>
        </p:nvPicPr>
        <p:blipFill>
          <a:blip r:embed="rId6">
            <a:extLst/>
          </a:blip>
          <a:srcRect l="0" t="0" r="26225" b="0"/>
          <a:stretch>
            <a:fillRect/>
          </a:stretch>
        </p:blipFill>
        <p:spPr>
          <a:xfrm>
            <a:off x="-2637" y="316715"/>
            <a:ext cx="3377870" cy="6705517"/>
          </a:xfrm>
          <a:prstGeom prst="rect">
            <a:avLst/>
          </a:prstGeom>
          <a:ln w="12700">
            <a:miter lim="400000"/>
          </a:ln>
        </p:spPr>
      </p:pic>
      <p:pic>
        <p:nvPicPr>
          <p:cNvPr id="96" name="Bypassing The breaking between the strategy and the project  Bypassing The breaking between the strategy and the project " descr="Bypassing The breaking between the strategy and the project  Bypassing The breaking between the strategy and the project 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519450" y="2173215"/>
            <a:ext cx="5421242" cy="2726691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  <a:reflection blurRad="0" stA="14324" stPos="0" endA="0" endPos="40000" dist="0" dir="5400000" fadeDir="5400000" sx="100000" sy="-100000" kx="0" ky="0" algn="bl" rotWithShape="0"/>
          </a:effectLst>
        </p:spPr>
      </p:pic>
      <p:sp>
        <p:nvSpPr>
          <p:cNvPr id="97" name="Text"/>
          <p:cNvSpPr txBox="1"/>
          <p:nvPr/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98" name="Slide Number"/>
          <p:cNvSpPr txBox="1"/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 copy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lide Number"/>
          <p:cNvSpPr txBox="1"/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 copy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ctangle 17"/>
          <p:cNvSpPr/>
          <p:nvPr/>
        </p:nvSpPr>
        <p:spPr>
          <a:xfrm>
            <a:off x="2578083" y="488876"/>
            <a:ext cx="9922204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13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7765" y="-384952"/>
            <a:ext cx="2036259" cy="1800994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Rectangle: Rounded Corners 22"/>
          <p:cNvSpPr/>
          <p:nvPr/>
        </p:nvSpPr>
        <p:spPr>
          <a:xfrm>
            <a:off x="8559819" y="940821"/>
            <a:ext cx="4128423" cy="4952310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12700">
            <a:miter lim="400000"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15" name="Rectangle: Rounded Corners 24"/>
          <p:cNvSpPr/>
          <p:nvPr/>
        </p:nvSpPr>
        <p:spPr>
          <a:xfrm>
            <a:off x="909925" y="806854"/>
            <a:ext cx="10137188" cy="5323624"/>
          </a:xfrm>
          <a:prstGeom prst="roundRect">
            <a:avLst>
              <a:gd name="adj" fmla="val 5358"/>
            </a:avLst>
          </a:prstGeom>
          <a:solidFill>
            <a:schemeClr val="accent5">
              <a:lumOff val="24117"/>
            </a:schemeClr>
          </a:solidFill>
          <a:ln w="38100">
            <a:solidFill>
              <a:srgbClr val="669BBC"/>
            </a:solidFill>
            <a:miter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16" name="Graphic 26" descr="Graphic 2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32213" y="6146190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117" name="Graphic 28" descr="Graphic 2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875049" y="6299356"/>
            <a:ext cx="1879650" cy="309234"/>
          </a:xfrm>
          <a:prstGeom prst="rect">
            <a:avLst/>
          </a:prstGeom>
          <a:ln w="12700">
            <a:miter lim="400000"/>
          </a:ln>
        </p:spPr>
      </p:pic>
      <p:sp>
        <p:nvSpPr>
          <p:cNvPr id="118" name="Text"/>
          <p:cNvSpPr txBox="1"/>
          <p:nvPr/>
        </p:nvSpPr>
        <p:spPr>
          <a:xfrm>
            <a:off x="-303158" y="-20289990"/>
            <a:ext cx="142241" cy="447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defTabSz="457200">
              <a:defRPr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pic>
        <p:nvPicPr>
          <p:cNvPr id="119" name="1-validated  Business Pain points 1-validated  Business Pain points" descr="1-validated  Business Pain points 1-validated  Business Pain points"/>
          <p:cNvPicPr>
            <a:picLocks noChangeAspect="0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854758" y="928121"/>
            <a:ext cx="3393612" cy="937257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120" name="3—Validated product-Fit planning  3—Validated product-Fit planning " descr="3—Validated product-Fit planning  3—Validated product-Fit planning 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98594" y="3029588"/>
            <a:ext cx="3047208" cy="1379903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121" name="2—preparation Business -fit solutions 2—preparation Business -fit solutions" descr="2—preparation Business -fit solutions 2—preparation Business -fit solutions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009498" y="1835568"/>
            <a:ext cx="3132138" cy="1208228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122" name="Line Line" descr="Line Line"/>
          <p:cNvPicPr>
            <a:picLocks noChangeAspect="0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 rot="1318500">
            <a:off x="3937771" y="4692233"/>
            <a:ext cx="593416" cy="358334"/>
          </a:xfrm>
          <a:prstGeom prst="rect">
            <a:avLst/>
          </a:prstGeom>
          <a:effectLst>
            <a:reflection blurRad="0" stA="50000" stPos="0" endA="0" endPos="40000" dist="0" dir="5400000" fadeDir="5400000" sx="100000" sy="-100000" kx="0" ky="0" algn="bl" rotWithShape="0"/>
          </a:effectLst>
        </p:spPr>
      </p:pic>
      <p:pic>
        <p:nvPicPr>
          <p:cNvPr id="123" name="Monitoring&amp;Controlling (IV&amp;V) Monitoring&amp;Controlling (IV&amp;V) " descr="Monitoring&amp;Controlling (IV&amp;V) Monitoring&amp;Controlling (IV&amp;V) "/>
          <p:cNvPicPr>
            <a:picLocks noChangeAspect="0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3236258" y="5323450"/>
            <a:ext cx="6259117" cy="472361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  <a:reflection blurRad="0" stA="50000" stPos="0" endA="0" endPos="40000" dist="0" dir="5400000" fadeDir="5400000" sx="100000" sy="-100000" kx="0" ky="0" algn="bl" rotWithShape="0"/>
          </a:effectLst>
        </p:spPr>
      </p:pic>
      <p:pic>
        <p:nvPicPr>
          <p:cNvPr id="124" name="Line Line" descr="Line Line"/>
          <p:cNvPicPr>
            <a:picLocks noChangeAspect="0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7541100" y="4635958"/>
            <a:ext cx="558777" cy="358334"/>
          </a:xfrm>
          <a:prstGeom prst="rect">
            <a:avLst/>
          </a:prstGeom>
          <a:effectLst>
            <a:reflection blurRad="0" stA="50000" stPos="0" endA="0" endPos="40000" dist="0" dir="5400000" fadeDir="5400000" sx="100000" sy="-100000" kx="0" ky="0" algn="bl" rotWithShape="0"/>
          </a:effectLst>
        </p:spPr>
      </p:pic>
      <p:pic>
        <p:nvPicPr>
          <p:cNvPr id="125" name="8.Resultant… 8.Resultant deliverables " descr="8.Resultant… 8.Resultant deliverables "/>
          <p:cNvPicPr>
            <a:picLocks noChangeAspect="0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8052907" y="3621678"/>
            <a:ext cx="1714700" cy="1454807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126" name="7.producing deliverables 7.producing deliverables  " descr="7.producing deliverables 7.producing deliverables  "/>
          <p:cNvPicPr>
            <a:picLocks noChangeAspect="0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6272164" y="4464099"/>
            <a:ext cx="1333501" cy="845512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127" name="6-Executing  deliverables 6-Executing  deliverables  " descr="6-Executing  deliverables 6-Executing  deliverables  "/>
          <p:cNvPicPr>
            <a:picLocks noChangeAspect="0"/>
          </p:cNvPicPr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4491421" y="4465460"/>
            <a:ext cx="1333501" cy="842338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128" name="5-Planning  deliverables 5-Planning  deliverables  " descr="5-Planning  deliverables 5-Planning  deliverables  "/>
          <p:cNvPicPr>
            <a:picLocks noChangeAspect="0"/>
          </p:cNvPicPr>
          <p:nvPr/>
        </p:nvPicPr>
        <p:blipFill>
          <a:blip r:embed="rId14">
            <a:extLst/>
          </a:blip>
          <a:stretch>
            <a:fillRect/>
          </a:stretch>
        </p:blipFill>
        <p:spPr>
          <a:xfrm>
            <a:off x="3193535" y="3890129"/>
            <a:ext cx="1207692" cy="845499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129" name="9. Accepted test and Hand over the  Validated Deliverables-fit 9. Accepted test and Hand over the  Validated Deliverables-fit" descr="9. Accepted test and Hand over the  Validated Deliverables-fit 9. Accepted test and Hand over the  Validated Deliverables-fit"/>
          <p:cNvPicPr>
            <a:picLocks noChangeAspect="0"/>
          </p:cNvPicPr>
          <p:nvPr/>
        </p:nvPicPr>
        <p:blipFill>
          <a:blip r:embed="rId15">
            <a:extLst/>
          </a:blip>
          <a:stretch>
            <a:fillRect/>
          </a:stretch>
        </p:blipFill>
        <p:spPr>
          <a:xfrm>
            <a:off x="8078241" y="2490121"/>
            <a:ext cx="2566592" cy="1166652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130" name="10.Post -implemented Review (PIR)  the Business-Fit solution 10.Post -implemented Review (PIR)  the Business-Fit solution " descr="10.Post -implemented Review (PIR)  the Business-Fit solution 10.Post -implemented Review (PIR)  the Business-Fit solution "/>
          <p:cNvPicPr>
            <a:picLocks noChangeAspect="0"/>
          </p:cNvPicPr>
          <p:nvPr/>
        </p:nvPicPr>
        <p:blipFill>
          <a:blip r:embed="rId16">
            <a:extLst/>
          </a:blip>
          <a:stretch>
            <a:fillRect/>
          </a:stretch>
        </p:blipFill>
        <p:spPr>
          <a:xfrm>
            <a:off x="7176262" y="1297577"/>
            <a:ext cx="3674965" cy="1264450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sp>
        <p:nvSpPr>
          <p:cNvPr id="131" name="source: designed and developed by Dr.Mahmoud Ibrahim @2021"/>
          <p:cNvSpPr txBox="1"/>
          <p:nvPr/>
        </p:nvSpPr>
        <p:spPr>
          <a:xfrm>
            <a:off x="486344" y="5840497"/>
            <a:ext cx="5696683" cy="2483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b">
            <a:normAutofit fontScale="100000" lnSpcReduction="0"/>
          </a:bodyPr>
          <a:lstStyle>
            <a:lvl1pPr algn="ctr" defTabSz="502920">
              <a:lnSpc>
                <a:spcPct val="90000"/>
              </a:lnSpc>
              <a:defRPr sz="1100">
                <a:latin typeface="Bookman Old Style"/>
                <a:ea typeface="Bookman Old Style"/>
                <a:cs typeface="Bookman Old Style"/>
                <a:sym typeface="Bookman Old Style"/>
              </a:defRPr>
            </a:lvl1pPr>
          </a:lstStyle>
          <a:p>
            <a:pPr/>
            <a:r>
              <a:t>source: designed and developed by Dr.Mahmoud Ibrahim @2021  </a:t>
            </a:r>
          </a:p>
        </p:txBody>
      </p:sp>
      <p:pic>
        <p:nvPicPr>
          <p:cNvPr id="132" name="4-Initiating… 4-Initiating project-fit  " descr="4-Initiating… 4-Initiating project-fit  "/>
          <p:cNvPicPr>
            <a:picLocks noChangeAspect="0"/>
          </p:cNvPicPr>
          <p:nvPr/>
        </p:nvPicPr>
        <p:blipFill>
          <a:blip r:embed="rId17">
            <a:extLst/>
          </a:blip>
          <a:stretch>
            <a:fillRect/>
          </a:stretch>
        </p:blipFill>
        <p:spPr>
          <a:xfrm>
            <a:off x="876646" y="4332068"/>
            <a:ext cx="2362593" cy="1208089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133" name="4-HPMQS… 4-HPMQS life cycle " descr="4-HPMQS… 4-HPMQS life cycle "/>
          <p:cNvPicPr>
            <a:picLocks noChangeAspect="0"/>
          </p:cNvPicPr>
          <p:nvPr/>
        </p:nvPicPr>
        <p:blipFill>
          <a:blip r:embed="rId18">
            <a:extLst/>
          </a:blip>
          <a:stretch>
            <a:fillRect/>
          </a:stretch>
        </p:blipFill>
        <p:spPr>
          <a:xfrm>
            <a:off x="4586335" y="2097529"/>
            <a:ext cx="3047207" cy="1192599"/>
          </a:xfrm>
          <a:prstGeom prst="rect">
            <a:avLst/>
          </a:prstGeom>
          <a:effectLst>
            <a:outerShdw sx="100000" sy="100000" kx="0" ky="0" algn="b" rotWithShape="0" blurRad="571500" dist="521211" dir="0">
              <a:srgbClr val="000000">
                <a:alpha val="47071"/>
              </a:srgbClr>
            </a:outerShdw>
          </a:effectLst>
        </p:spPr>
      </p:pic>
      <p:sp>
        <p:nvSpPr>
          <p:cNvPr id="134" name="Text"/>
          <p:cNvSpPr txBox="1"/>
          <p:nvPr/>
        </p:nvSpPr>
        <p:spPr>
          <a:xfrm>
            <a:off x="11122463" y="6402736"/>
            <a:ext cx="183243" cy="2483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35" name="Deliverables -Fit producing Processes     Deliverables -Fit producing Processes " descr="Deliverables -Fit producing Processes     Deliverables -Fit producing Processes "/>
          <p:cNvPicPr>
            <a:picLocks noChangeAspect="0"/>
          </p:cNvPicPr>
          <p:nvPr/>
        </p:nvPicPr>
        <p:blipFill>
          <a:blip r:embed="rId19">
            <a:extLst/>
          </a:blip>
          <a:stretch>
            <a:fillRect/>
          </a:stretch>
        </p:blipFill>
        <p:spPr>
          <a:xfrm>
            <a:off x="2749602" y="3436068"/>
            <a:ext cx="7232429" cy="2758115"/>
          </a:xfrm>
          <a:prstGeom prst="rect">
            <a:avLst/>
          </a:prstGeom>
        </p:spPr>
      </p:pic>
      <p:sp>
        <p:nvSpPr>
          <p:cNvPr id="136" name="Slide Number"/>
          <p:cNvSpPr txBox="1"/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 copy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Rectangle 17"/>
          <p:cNvSpPr/>
          <p:nvPr/>
        </p:nvSpPr>
        <p:spPr>
          <a:xfrm>
            <a:off x="2626178" y="500899"/>
            <a:ext cx="9922203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44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5859" y="-372929"/>
            <a:ext cx="2036260" cy="1800994"/>
          </a:xfrm>
          <a:prstGeom prst="rect">
            <a:avLst/>
          </a:prstGeom>
          <a:ln w="12700">
            <a:miter lim="400000"/>
          </a:ln>
        </p:spPr>
      </p:pic>
      <p:sp>
        <p:nvSpPr>
          <p:cNvPr id="145" name="Rectangle: Rounded Corners 22"/>
          <p:cNvSpPr/>
          <p:nvPr/>
        </p:nvSpPr>
        <p:spPr>
          <a:xfrm>
            <a:off x="8607914" y="952845"/>
            <a:ext cx="4128423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12700">
            <a:miter lim="400000"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46" name="Rectangle: Rounded Corners 24"/>
          <p:cNvSpPr/>
          <p:nvPr/>
        </p:nvSpPr>
        <p:spPr>
          <a:xfrm>
            <a:off x="556275" y="851285"/>
            <a:ext cx="10137188" cy="5155430"/>
          </a:xfrm>
          <a:prstGeom prst="roundRect">
            <a:avLst>
              <a:gd name="adj" fmla="val 5533"/>
            </a:avLst>
          </a:prstGeom>
          <a:solidFill>
            <a:srgbClr val="FFFFFF"/>
          </a:solidFill>
          <a:ln w="38100">
            <a:solidFill>
              <a:srgbClr val="669BBC"/>
            </a:solidFill>
            <a:miter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47" name="Graphic 26" descr="Graphic 2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0308" y="61582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148" name="Graphic 28" descr="Graphic 2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923144" y="6311379"/>
            <a:ext cx="1879650" cy="309234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Text"/>
          <p:cNvSpPr txBox="1"/>
          <p:nvPr/>
        </p:nvSpPr>
        <p:spPr>
          <a:xfrm>
            <a:off x="-255063" y="-20277966"/>
            <a:ext cx="142241" cy="447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defTabSz="457200">
              <a:defRPr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50" name="Text"/>
          <p:cNvSpPr txBox="1"/>
          <p:nvPr/>
        </p:nvSpPr>
        <p:spPr>
          <a:xfrm>
            <a:off x="11170557" y="6414760"/>
            <a:ext cx="183243" cy="2483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51" name="Slide Number"/>
          <p:cNvSpPr txBox="1"/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 copy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Rectangle 1"/>
          <p:cNvSpPr/>
          <p:nvPr/>
        </p:nvSpPr>
        <p:spPr>
          <a:xfrm>
            <a:off x="248261" y="1490406"/>
            <a:ext cx="5901303" cy="4414562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grpSp>
        <p:nvGrpSpPr>
          <p:cNvPr id="161" name="Picture Placeholder 4"/>
          <p:cNvGrpSpPr/>
          <p:nvPr/>
        </p:nvGrpSpPr>
        <p:grpSpPr>
          <a:xfrm>
            <a:off x="444875" y="1024946"/>
            <a:ext cx="4962147" cy="2495551"/>
            <a:chOff x="0" y="0"/>
            <a:chExt cx="4962145" cy="2495550"/>
          </a:xfrm>
        </p:grpSpPr>
        <p:sp>
          <p:nvSpPr>
            <p:cNvPr id="159" name="Rectangle"/>
            <p:cNvSpPr/>
            <p:nvPr/>
          </p:nvSpPr>
          <p:spPr>
            <a:xfrm>
              <a:off x="0" y="0"/>
              <a:ext cx="4962146" cy="2495550"/>
            </a:xfrm>
            <a:prstGeom prst="rect">
              <a:avLst/>
            </a:prstGeom>
            <a:solidFill>
              <a:srgbClr val="D9D9D9">
                <a:alpha val="5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pic>
          <p:nvPicPr>
            <p:cNvPr id="160" name="image15.jpeg" descr="image15.jpe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12314" r="0" b="12314"/>
            <a:stretch>
              <a:fillRect/>
            </a:stretch>
          </p:blipFill>
          <p:spPr>
            <a:xfrm>
              <a:off x="0" y="0"/>
              <a:ext cx="4962146" cy="249555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62" name="Rectangle 28"/>
          <p:cNvSpPr/>
          <p:nvPr/>
        </p:nvSpPr>
        <p:spPr>
          <a:xfrm>
            <a:off x="2626179" y="500899"/>
            <a:ext cx="6516914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63" name="Picture 29" descr="Picture 2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45859" y="-372929"/>
            <a:ext cx="2036260" cy="180099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4" name="Graphic 30" descr="Graphic 30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425755" y="425241"/>
            <a:ext cx="2362201" cy="1428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65" name="Graphic 31" descr="Graphic 31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80308" y="60439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6" name="Graphic 32" descr="Graphic 32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9923144" y="6311379"/>
            <a:ext cx="1879650" cy="309234"/>
          </a:xfrm>
          <a:prstGeom prst="rect">
            <a:avLst/>
          </a:prstGeom>
          <a:ln w="12700">
            <a:miter lim="400000"/>
          </a:ln>
        </p:spPr>
      </p:pic>
      <p:sp>
        <p:nvSpPr>
          <p:cNvPr id="167" name="Rectangle 1"/>
          <p:cNvSpPr/>
          <p:nvPr/>
        </p:nvSpPr>
        <p:spPr>
          <a:xfrm>
            <a:off x="248261" y="1490406"/>
            <a:ext cx="5901303" cy="4414562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grpSp>
        <p:nvGrpSpPr>
          <p:cNvPr id="170" name="Picture Placeholder 4"/>
          <p:cNvGrpSpPr/>
          <p:nvPr/>
        </p:nvGrpSpPr>
        <p:grpSpPr>
          <a:xfrm>
            <a:off x="444875" y="1024946"/>
            <a:ext cx="4962147" cy="2495551"/>
            <a:chOff x="0" y="0"/>
            <a:chExt cx="4962145" cy="2495550"/>
          </a:xfrm>
        </p:grpSpPr>
        <p:sp>
          <p:nvSpPr>
            <p:cNvPr id="168" name="Rectangle"/>
            <p:cNvSpPr/>
            <p:nvPr/>
          </p:nvSpPr>
          <p:spPr>
            <a:xfrm>
              <a:off x="0" y="0"/>
              <a:ext cx="4962146" cy="2495550"/>
            </a:xfrm>
            <a:prstGeom prst="rect">
              <a:avLst/>
            </a:prstGeom>
            <a:solidFill>
              <a:srgbClr val="D9D9D9">
                <a:alpha val="5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pic>
          <p:nvPicPr>
            <p:cNvPr id="169" name="image15.jpeg" descr="image15.jpe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12314" r="0" b="12314"/>
            <a:stretch>
              <a:fillRect/>
            </a:stretch>
          </p:blipFill>
          <p:spPr>
            <a:xfrm>
              <a:off x="0" y="0"/>
              <a:ext cx="4962146" cy="249555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71" name="Rectangle 5" descr="Rectangle 5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5519322" y="2861625"/>
            <a:ext cx="5211190" cy="701041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  <a:reflection blurRad="0" stA="14324" stPos="0" endA="0" endPos="40000" dist="0" dir="5400000" fadeDir="5400000" sx="100000" sy="-100000" kx="0" ky="0" algn="bl" rotWithShape="0"/>
          </a:effectLst>
        </p:spPr>
      </p:pic>
      <p:sp>
        <p:nvSpPr>
          <p:cNvPr id="172" name="Rectangle 28"/>
          <p:cNvSpPr/>
          <p:nvPr/>
        </p:nvSpPr>
        <p:spPr>
          <a:xfrm>
            <a:off x="2626179" y="500899"/>
            <a:ext cx="6516914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73" name="Picture 29" descr="Picture 2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45859" y="-372929"/>
            <a:ext cx="2036260" cy="1800994"/>
          </a:xfrm>
          <a:prstGeom prst="rect">
            <a:avLst/>
          </a:prstGeom>
          <a:ln w="12700">
            <a:miter lim="400000"/>
          </a:ln>
        </p:spPr>
      </p:pic>
      <p:pic>
        <p:nvPicPr>
          <p:cNvPr id="174" name="Graphic 30" descr="Graphic 30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425755" y="425241"/>
            <a:ext cx="2362201" cy="1428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Graphic 31" descr="Graphic 31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80308" y="60439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Graphic 32" descr="Graphic 32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9923144" y="6311379"/>
            <a:ext cx="1879650" cy="309234"/>
          </a:xfrm>
          <a:prstGeom prst="rect">
            <a:avLst/>
          </a:prstGeom>
          <a:ln w="12700">
            <a:miter lim="400000"/>
          </a:ln>
        </p:spPr>
      </p:pic>
      <p:sp>
        <p:nvSpPr>
          <p:cNvPr id="177" name="Text"/>
          <p:cNvSpPr txBox="1"/>
          <p:nvPr/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78" name="Slide Number"/>
          <p:cNvSpPr txBox="1"/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lide Number"/>
          <p:cNvSpPr txBox="1"/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86" name="Right Triangle 1"/>
          <p:cNvSpPr/>
          <p:nvPr/>
        </p:nvSpPr>
        <p:spPr>
          <a:xfrm rot="5400000">
            <a:off x="-4175" y="4176"/>
            <a:ext cx="1799303" cy="1790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87" name="Rectangle 27"/>
          <p:cNvSpPr/>
          <p:nvPr/>
        </p:nvSpPr>
        <p:spPr>
          <a:xfrm>
            <a:off x="3150822" y="583446"/>
            <a:ext cx="6516915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88" name="Picture 28" descr="Picture 2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932264" y="-372929"/>
            <a:ext cx="2036259" cy="1800994"/>
          </a:xfrm>
          <a:prstGeom prst="rect">
            <a:avLst/>
          </a:prstGeom>
          <a:ln w="12700">
            <a:miter lim="400000"/>
          </a:ln>
        </p:spPr>
      </p:pic>
      <p:sp>
        <p:nvSpPr>
          <p:cNvPr id="189" name="TextBox 30"/>
          <p:cNvSpPr txBox="1"/>
          <p:nvPr/>
        </p:nvSpPr>
        <p:spPr>
          <a:xfrm>
            <a:off x="3643969" y="2495027"/>
            <a:ext cx="8325881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defRPr>
            </a:pPr>
          </a:p>
        </p:txBody>
      </p:sp>
      <p:sp>
        <p:nvSpPr>
          <p:cNvPr id="190" name="Rectangle 31"/>
          <p:cNvSpPr/>
          <p:nvPr/>
        </p:nvSpPr>
        <p:spPr>
          <a:xfrm>
            <a:off x="3386537" y="1335074"/>
            <a:ext cx="1190601" cy="988454"/>
          </a:xfrm>
          <a:prstGeom prst="rect">
            <a:avLst/>
          </a:prstGeom>
          <a:solidFill>
            <a:srgbClr val="2D395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400">
                <a:solidFill>
                  <a:srgbClr val="FFFFFF"/>
                </a:solidFill>
              </a:defRPr>
            </a:pPr>
          </a:p>
        </p:txBody>
      </p:sp>
      <p:pic>
        <p:nvPicPr>
          <p:cNvPr id="191" name="Graphic 35" descr="Graphic 3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0308" y="60439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192" name="Graphic 36" descr="Graphic 3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923144" y="6311379"/>
            <a:ext cx="1879650" cy="3092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93" name="Image" descr="Image"/>
          <p:cNvPicPr>
            <a:picLocks noChangeAspect="1"/>
          </p:cNvPicPr>
          <p:nvPr/>
        </p:nvPicPr>
        <p:blipFill>
          <a:blip r:embed="rId5">
            <a:extLst/>
          </a:blip>
          <a:srcRect l="0" t="0" r="26225" b="0"/>
          <a:stretch>
            <a:fillRect/>
          </a:stretch>
        </p:blipFill>
        <p:spPr>
          <a:xfrm>
            <a:off x="-2637" y="316715"/>
            <a:ext cx="3377870" cy="6705517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TextBox 32"/>
          <p:cNvSpPr txBox="1"/>
          <p:nvPr/>
        </p:nvSpPr>
        <p:spPr>
          <a:xfrm>
            <a:off x="3482052" y="1265122"/>
            <a:ext cx="999570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.</a:t>
            </a:r>
          </a:p>
        </p:txBody>
      </p:sp>
      <p:sp>
        <p:nvSpPr>
          <p:cNvPr id="195" name="Text"/>
          <p:cNvSpPr txBox="1"/>
          <p:nvPr/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 copy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Rectangle: Rounded Corners 22"/>
          <p:cNvSpPr/>
          <p:nvPr/>
        </p:nvSpPr>
        <p:spPr>
          <a:xfrm>
            <a:off x="8607914" y="952845"/>
            <a:ext cx="4128423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12700">
            <a:miter lim="400000"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03" name="Slide Number"/>
          <p:cNvSpPr txBox="1"/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04" name="Rectangle 17"/>
          <p:cNvSpPr/>
          <p:nvPr/>
        </p:nvSpPr>
        <p:spPr>
          <a:xfrm>
            <a:off x="2626178" y="500899"/>
            <a:ext cx="9922203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205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5859" y="-372929"/>
            <a:ext cx="2036260" cy="1800994"/>
          </a:xfrm>
          <a:prstGeom prst="rect">
            <a:avLst/>
          </a:prstGeom>
          <a:ln w="12700">
            <a:miter lim="400000"/>
          </a:ln>
        </p:spPr>
      </p:pic>
      <p:pic>
        <p:nvPicPr>
          <p:cNvPr id="206" name="Graphic 26" descr="Graphic 2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0308" y="61582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207" name="Graphic 28" descr="Graphic 2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923144" y="6311379"/>
            <a:ext cx="1879650" cy="309234"/>
          </a:xfrm>
          <a:prstGeom prst="rect">
            <a:avLst/>
          </a:prstGeom>
          <a:ln w="12700">
            <a:miter lim="400000"/>
          </a:ln>
        </p:spPr>
      </p:pic>
      <p:sp>
        <p:nvSpPr>
          <p:cNvPr id="208" name="Right Triangle 1"/>
          <p:cNvSpPr/>
          <p:nvPr/>
        </p:nvSpPr>
        <p:spPr>
          <a:xfrm rot="5400000">
            <a:off x="-4175" y="4176"/>
            <a:ext cx="1799303" cy="1790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209" name="TextBox 24" descr="TextBox 24"/>
          <p:cNvPicPr>
            <a:picLocks noChangeAspect="0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807879" y="523952"/>
            <a:ext cx="7103638" cy="2237741"/>
          </a:xfrm>
          <a:prstGeom prst="rect">
            <a:avLst/>
          </a:prstGeom>
          <a:effectLst>
            <a:outerShdw sx="100000" sy="100000" kx="0" ky="0" algn="b" rotWithShape="0" blurRad="419100" dist="0" dir="0">
              <a:schemeClr val="accent2">
                <a:satOff val="-18194"/>
                <a:lumOff val="-11215"/>
                <a:alpha val="75000"/>
              </a:schemeClr>
            </a:outerShdw>
            <a:reflection blurRad="0" stA="14324" stPos="0" endA="0" endPos="40000" dist="0" dir="5400000" fadeDir="5400000" sx="100000" sy="-100000" kx="0" ky="0" algn="bl" rotWithShape="0"/>
          </a:effectLst>
        </p:spPr>
      </p:pic>
      <p:sp>
        <p:nvSpPr>
          <p:cNvPr id="210" name="Rectangle 27"/>
          <p:cNvSpPr/>
          <p:nvPr/>
        </p:nvSpPr>
        <p:spPr>
          <a:xfrm>
            <a:off x="3150822" y="583446"/>
            <a:ext cx="6516915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211" name="Picture 28" descr="Picture 2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932264" y="-372929"/>
            <a:ext cx="2036259" cy="1800994"/>
          </a:xfrm>
          <a:prstGeom prst="rect">
            <a:avLst/>
          </a:prstGeom>
          <a:ln w="12700">
            <a:miter lim="400000"/>
          </a:ln>
        </p:spPr>
      </p:pic>
      <p:sp>
        <p:nvSpPr>
          <p:cNvPr id="212" name="TextBox 30"/>
          <p:cNvSpPr txBox="1"/>
          <p:nvPr/>
        </p:nvSpPr>
        <p:spPr>
          <a:xfrm>
            <a:off x="3643969" y="2495027"/>
            <a:ext cx="8325881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defRPr>
            </a:pPr>
          </a:p>
        </p:txBody>
      </p:sp>
      <p:sp>
        <p:nvSpPr>
          <p:cNvPr id="213" name="Rectangle 31"/>
          <p:cNvSpPr/>
          <p:nvPr/>
        </p:nvSpPr>
        <p:spPr>
          <a:xfrm>
            <a:off x="3386537" y="1335074"/>
            <a:ext cx="1190601" cy="988454"/>
          </a:xfrm>
          <a:prstGeom prst="rect">
            <a:avLst/>
          </a:prstGeom>
          <a:solidFill>
            <a:srgbClr val="2D395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400">
                <a:solidFill>
                  <a:srgbClr val="FFFFFF"/>
                </a:solidFill>
              </a:defRPr>
            </a:pPr>
          </a:p>
        </p:txBody>
      </p:sp>
      <p:pic>
        <p:nvPicPr>
          <p:cNvPr id="214" name="Graphic 35" descr="Graphic 3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0308" y="60439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215" name="Graphic 36" descr="Graphic 3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923144" y="6311379"/>
            <a:ext cx="1879650" cy="3092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16" name="Image" descr="Image"/>
          <p:cNvPicPr>
            <a:picLocks noChangeAspect="1"/>
          </p:cNvPicPr>
          <p:nvPr/>
        </p:nvPicPr>
        <p:blipFill>
          <a:blip r:embed="rId6">
            <a:extLst/>
          </a:blip>
          <a:srcRect l="0" t="0" r="26225" b="0"/>
          <a:stretch>
            <a:fillRect/>
          </a:stretch>
        </p:blipFill>
        <p:spPr>
          <a:xfrm>
            <a:off x="-2637" y="316715"/>
            <a:ext cx="3377870" cy="6705517"/>
          </a:xfrm>
          <a:prstGeom prst="rect">
            <a:avLst/>
          </a:prstGeom>
          <a:ln w="12700">
            <a:miter lim="400000"/>
          </a:ln>
        </p:spPr>
      </p:pic>
      <p:sp>
        <p:nvSpPr>
          <p:cNvPr id="217" name="TextBox 32"/>
          <p:cNvSpPr txBox="1"/>
          <p:nvPr/>
        </p:nvSpPr>
        <p:spPr>
          <a:xfrm>
            <a:off x="3482052" y="1265122"/>
            <a:ext cx="999570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Lec.</a:t>
            </a:r>
          </a:p>
        </p:txBody>
      </p:sp>
      <p:sp>
        <p:nvSpPr>
          <p:cNvPr id="218" name="TextBox 33"/>
          <p:cNvSpPr txBox="1"/>
          <p:nvPr/>
        </p:nvSpPr>
        <p:spPr>
          <a:xfrm>
            <a:off x="3618007" y="1596665"/>
            <a:ext cx="727661" cy="764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b="1" sz="4400">
                <a:solidFill>
                  <a:srgbClr val="FAC748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00</a:t>
            </a:r>
          </a:p>
        </p:txBody>
      </p:sp>
      <p:sp>
        <p:nvSpPr>
          <p:cNvPr id="219" name="Text"/>
          <p:cNvSpPr txBox="1"/>
          <p:nvPr/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20" name="the project golden rule #1… the project golden rule #1T e with more details , the execution time with less failure " descr="the project golden rule #1… the project golden rule #1T e with more details , the execution time with less failure 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2860319" y="2838845"/>
            <a:ext cx="8602728" cy="3529042"/>
          </a:xfrm>
          <a:prstGeom prst="rect">
            <a:avLst/>
          </a:prstGeom>
          <a:effectLst>
            <a:outerShdw sx="100000" sy="100000" kx="0" ky="0" algn="b" rotWithShape="0" blurRad="190500" dist="114300" dir="5400000">
              <a:srgbClr val="000000">
                <a:alpha val="80208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and Content copy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 Text"/>
          <p:cNvSpPr txBox="1"/>
          <p:nvPr>
            <p:ph type="title"/>
          </p:nvPr>
        </p:nvSpPr>
        <p:spPr>
          <a:xfrm>
            <a:off x="1745995" y="1904154"/>
            <a:ext cx="8995979" cy="1423425"/>
          </a:xfrm>
          <a:prstGeom prst="rect">
            <a:avLst/>
          </a:prstGeom>
          <a:ln w="9525">
            <a:round/>
          </a:ln>
          <a:effectLst>
            <a:outerShdw sx="100000" sy="100000" kx="0" ky="0" algn="b" rotWithShape="0" blurRad="190500" dist="101600" dir="5400000">
              <a:srgbClr val="941751"/>
            </a:outerShdw>
          </a:effectLst>
        </p:spPr>
        <p:txBody>
          <a:bodyPr/>
          <a:lstStyle>
            <a:lvl1pPr algn="ctr">
              <a:defRPr b="1">
                <a:solidFill>
                  <a:schemeClr val="accent5">
                    <a:satOff val="-3547"/>
                    <a:lumOff val="-10352"/>
                  </a:schemeClr>
                </a:solidFill>
                <a:latin typeface="Carlito"/>
                <a:ea typeface="Carlito"/>
                <a:cs typeface="Carlito"/>
                <a:sym typeface="Carlit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28" name="Body Level One…"/>
          <p:cNvSpPr txBox="1"/>
          <p:nvPr>
            <p:ph type="body" sz="half" idx="1"/>
          </p:nvPr>
        </p:nvSpPr>
        <p:spPr>
          <a:xfrm>
            <a:off x="914042" y="4384133"/>
            <a:ext cx="10363916" cy="1922429"/>
          </a:xfrm>
          <a:prstGeom prst="rect">
            <a:avLst/>
          </a:prstGeom>
          <a:ln w="9525">
            <a:round/>
          </a:ln>
          <a:effectLst>
            <a:outerShdw sx="100000" sy="100000" kx="0" ky="0" algn="b" rotWithShape="0" blurRad="190500" dist="101600" dir="5400000">
              <a:schemeClr val="accent5">
                <a:alpha val="49461"/>
              </a:schemeClr>
            </a:outerShdw>
          </a:effectLst>
        </p:spPr>
        <p:txBody>
          <a:bodyPr/>
          <a:lstStyle>
            <a:lvl1pPr marL="0" indent="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1pPr>
            <a:lvl2pPr marL="0" indent="45720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2pPr>
            <a:lvl3pPr marL="0" indent="91440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3pPr>
            <a:lvl4pPr marL="0" indent="137160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4pPr>
            <a:lvl5pPr marL="0" indent="182880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9" name="Slide Number"/>
          <p:cNvSpPr txBox="1"/>
          <p:nvPr>
            <p:ph type="sldNum" sz="quarter" idx="2"/>
          </p:nvPr>
        </p:nvSpPr>
        <p:spPr>
          <a:xfrm>
            <a:off x="11556398" y="6309458"/>
            <a:ext cx="451729" cy="434862"/>
          </a:xfrm>
          <a:prstGeom prst="rect">
            <a:avLst/>
          </a:prstGeom>
        </p:spPr>
        <p:txBody>
          <a:bodyPr/>
          <a:lstStyle>
            <a:lvl1pPr algn="l">
              <a:defRPr b="1" sz="2700">
                <a:solidFill>
                  <a:srgbClr val="9411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30" name="Image" descr="Image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039" y="36038"/>
            <a:ext cx="2225676" cy="1384301"/>
          </a:xfrm>
          <a:prstGeom prst="rect">
            <a:avLst/>
          </a:prstGeom>
          <a:effectLst>
            <a:outerShdw sx="100000" sy="100000" kx="0" ky="0" algn="b" rotWithShape="0" blurRad="190500" dist="190500" dir="5400000">
              <a:srgbClr val="000000">
                <a:alpha val="41202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and Content copy 3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Title Text"/>
          <p:cNvSpPr txBox="1"/>
          <p:nvPr>
            <p:ph type="title"/>
          </p:nvPr>
        </p:nvSpPr>
        <p:spPr>
          <a:xfrm>
            <a:off x="1745995" y="1904154"/>
            <a:ext cx="8995979" cy="1423425"/>
          </a:xfrm>
          <a:prstGeom prst="rect">
            <a:avLst/>
          </a:prstGeom>
          <a:ln w="9525">
            <a:round/>
          </a:ln>
          <a:effectLst>
            <a:outerShdw sx="100000" sy="100000" kx="0" ky="0" algn="b" rotWithShape="0" blurRad="190500" dist="0" dir="5400000">
              <a:srgbClr val="941751"/>
            </a:outerShdw>
          </a:effectLst>
        </p:spPr>
        <p:txBody>
          <a:bodyPr/>
          <a:lstStyle>
            <a:lvl1pPr algn="ctr">
              <a:defRPr b="1">
                <a:solidFill>
                  <a:srgbClr val="941100"/>
                </a:solidFill>
                <a:latin typeface="Carlito"/>
                <a:ea typeface="Carlito"/>
                <a:cs typeface="Carlito"/>
                <a:sym typeface="Carlit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38" name="Slide Number"/>
          <p:cNvSpPr txBox="1"/>
          <p:nvPr>
            <p:ph type="sldNum" sz="quarter" idx="2"/>
          </p:nvPr>
        </p:nvSpPr>
        <p:spPr>
          <a:xfrm>
            <a:off x="11556398" y="6309458"/>
            <a:ext cx="451729" cy="434862"/>
          </a:xfrm>
          <a:prstGeom prst="rect">
            <a:avLst/>
          </a:prstGeom>
        </p:spPr>
        <p:txBody>
          <a:bodyPr/>
          <a:lstStyle>
            <a:lvl1pPr algn="l">
              <a:defRPr b="1" sz="2700">
                <a:solidFill>
                  <a:srgbClr val="9411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39" name="Image" descr="Image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039" y="36038"/>
            <a:ext cx="2225676" cy="1384301"/>
          </a:xfrm>
          <a:prstGeom prst="rect">
            <a:avLst/>
          </a:prstGeom>
          <a:effectLst>
            <a:outerShdw sx="100000" sy="100000" kx="0" ky="0" algn="b" rotWithShape="0" blurRad="190500" dist="190500" dir="5400000">
              <a:srgbClr val="000000">
                <a:alpha val="41202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and Content copy 2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Title Text"/>
          <p:cNvSpPr txBox="1"/>
          <p:nvPr>
            <p:ph type="title"/>
          </p:nvPr>
        </p:nvSpPr>
        <p:spPr>
          <a:xfrm>
            <a:off x="795330" y="1757397"/>
            <a:ext cx="4656229" cy="623672"/>
          </a:xfrm>
          <a:prstGeom prst="rect">
            <a:avLst/>
          </a:prstGeom>
          <a:ln w="9525">
            <a:round/>
          </a:ln>
          <a:effectLst>
            <a:outerShdw sx="100000" sy="100000" kx="0" ky="0" algn="b" rotWithShape="0" blurRad="190500" dist="101600" dir="5400000">
              <a:srgbClr val="941751"/>
            </a:outerShdw>
          </a:effectLst>
        </p:spPr>
        <p:txBody>
          <a:bodyPr/>
          <a:lstStyle>
            <a:lvl1pPr algn="ctr">
              <a:defRPr b="1">
                <a:solidFill>
                  <a:schemeClr val="accent5">
                    <a:satOff val="-3547"/>
                    <a:lumOff val="-10352"/>
                  </a:schemeClr>
                </a:solidFill>
                <a:latin typeface="Carlito"/>
                <a:ea typeface="Carlito"/>
                <a:cs typeface="Carlito"/>
                <a:sym typeface="Carlit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47" name="Body Level One…"/>
          <p:cNvSpPr txBox="1"/>
          <p:nvPr>
            <p:ph type="body" sz="quarter" idx="1"/>
          </p:nvPr>
        </p:nvSpPr>
        <p:spPr>
          <a:xfrm>
            <a:off x="649521" y="2857828"/>
            <a:ext cx="4597657" cy="3086323"/>
          </a:xfrm>
          <a:prstGeom prst="rect">
            <a:avLst/>
          </a:prstGeom>
          <a:ln w="9525">
            <a:round/>
          </a:ln>
          <a:effectLst>
            <a:outerShdw sx="100000" sy="100000" kx="0" ky="0" algn="b" rotWithShape="0" blurRad="190500" dist="101600" dir="5400000">
              <a:schemeClr val="accent5">
                <a:alpha val="49461"/>
              </a:schemeClr>
            </a:outerShdw>
          </a:effectLst>
        </p:spPr>
        <p:txBody>
          <a:bodyPr/>
          <a:lstStyle>
            <a:lvl1pPr marL="0" indent="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1pPr>
            <a:lvl2pPr marL="0" indent="45720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2pPr>
            <a:lvl3pPr marL="0" indent="91440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3pPr>
            <a:lvl4pPr marL="0" indent="137160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4pPr>
            <a:lvl5pPr marL="0" indent="182880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48" name="Slide Number"/>
          <p:cNvSpPr txBox="1"/>
          <p:nvPr>
            <p:ph type="sldNum" sz="quarter" idx="2"/>
          </p:nvPr>
        </p:nvSpPr>
        <p:spPr>
          <a:xfrm>
            <a:off x="11556398" y="6309458"/>
            <a:ext cx="451729" cy="434862"/>
          </a:xfrm>
          <a:prstGeom prst="rect">
            <a:avLst/>
          </a:prstGeom>
        </p:spPr>
        <p:txBody>
          <a:bodyPr/>
          <a:lstStyle>
            <a:lvl1pPr algn="l">
              <a:defRPr b="1" sz="2700">
                <a:solidFill>
                  <a:srgbClr val="9411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49" name="Image" descr="Image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039" y="36038"/>
            <a:ext cx="2225676" cy="1384301"/>
          </a:xfrm>
          <a:prstGeom prst="rect">
            <a:avLst/>
          </a:prstGeom>
          <a:effectLst>
            <a:outerShdw sx="100000" sy="100000" kx="0" ky="0" algn="b" rotWithShape="0" blurRad="190500" dist="190500" dir="5400000">
              <a:srgbClr val="000000">
                <a:alpha val="41202"/>
              </a:srgbClr>
            </a:outerShdw>
          </a:effectLst>
        </p:spPr>
      </p:pic>
      <p:pic>
        <p:nvPicPr>
          <p:cNvPr id="250" name="Title Text Title Text" descr="Title Text Title Text"/>
          <p:cNvPicPr>
            <a:picLocks noChangeAspect="0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302466" y="103985"/>
            <a:ext cx="9122978" cy="1550425"/>
          </a:xfrm>
          <a:prstGeom prst="rect">
            <a:avLst/>
          </a:prstGeom>
          <a:effectLst>
            <a:outerShdw sx="100000" sy="100000" kx="0" ky="0" algn="b" rotWithShape="0" blurRad="190500" dist="101600" dir="5400000">
              <a:srgbClr val="941751"/>
            </a:outerShdw>
          </a:effectLst>
        </p:spPr>
      </p:pic>
      <p:pic>
        <p:nvPicPr>
          <p:cNvPr id="251" name="Title Text Title Text" descr="Title Text Title Text"/>
          <p:cNvPicPr>
            <a:picLocks noChangeAspect="0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6719274" y="1693897"/>
            <a:ext cx="5054857" cy="750672"/>
          </a:xfrm>
          <a:prstGeom prst="rect">
            <a:avLst/>
          </a:prstGeom>
          <a:effectLst>
            <a:outerShdw sx="100000" sy="100000" kx="0" ky="0" algn="b" rotWithShape="0" blurRad="190500" dist="101600" dir="5400000">
              <a:srgbClr val="941751"/>
            </a:outerShdw>
          </a:effectLst>
        </p:spPr>
      </p:pic>
      <p:pic>
        <p:nvPicPr>
          <p:cNvPr id="252" name="Body Level One… Body Level OneBody Level TwoBody Level ThreeBody Level FourBody Level Five" descr="Body Level One… Body Level OneBody Level TwoBody Level ThreeBody Level FourBody Level Five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483902" y="2668449"/>
            <a:ext cx="5525600" cy="3744480"/>
          </a:xfrm>
          <a:prstGeom prst="rect">
            <a:avLst/>
          </a:prstGeom>
          <a:effectLst>
            <a:outerShdw sx="100000" sy="100000" kx="0" ky="0" algn="b" rotWithShape="0" blurRad="190500" dist="101600" dir="5400000">
              <a:schemeClr val="accent5">
                <a:alpha val="49461"/>
              </a:scheme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Picture Placeholder 3"/>
          <p:cNvSpPr/>
          <p:nvPr>
            <p:ph type="pic" idx="21"/>
          </p:nvPr>
        </p:nvSpPr>
        <p:spPr>
          <a:xfrm>
            <a:off x="3452648" y="-3"/>
            <a:ext cx="8739352" cy="6858001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26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48_Title Slide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Picture Placeholder 3"/>
          <p:cNvSpPr/>
          <p:nvPr>
            <p:ph type="pic" idx="21"/>
          </p:nvPr>
        </p:nvSpPr>
        <p:spPr>
          <a:xfrm>
            <a:off x="3452648" y="-3"/>
            <a:ext cx="8739352" cy="6858001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pPr/>
          </a:p>
        </p:txBody>
      </p:sp>
      <p:pic>
        <p:nvPicPr>
          <p:cNvPr id="268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7112"/>
            <a:ext cx="12192000" cy="6843777"/>
          </a:xfrm>
          <a:prstGeom prst="rect">
            <a:avLst/>
          </a:prstGeom>
          <a:ln w="12700">
            <a:miter lim="400000"/>
          </a:ln>
        </p:spPr>
      </p:pic>
      <p:sp>
        <p:nvSpPr>
          <p:cNvPr id="269" name="Right Triangle 1"/>
          <p:cNvSpPr/>
          <p:nvPr/>
        </p:nvSpPr>
        <p:spPr>
          <a:xfrm flipH="1">
            <a:off x="6512645" y="3153101"/>
            <a:ext cx="5679356" cy="37049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669BBC">
              <a:alpha val="76863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70" name="TextBox 9"/>
          <p:cNvSpPr txBox="1"/>
          <p:nvPr/>
        </p:nvSpPr>
        <p:spPr>
          <a:xfrm>
            <a:off x="627726" y="5707074"/>
            <a:ext cx="4433125" cy="916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b="1" sz="54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Thank You</a:t>
            </a:r>
          </a:p>
        </p:txBody>
      </p:sp>
      <p:pic>
        <p:nvPicPr>
          <p:cNvPr id="271" name="Graphic 12" descr="Graphic 1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576179" y="6168740"/>
            <a:ext cx="2279267" cy="384053"/>
          </a:xfrm>
          <a:prstGeom prst="rect">
            <a:avLst/>
          </a:prstGeom>
          <a:ln w="12700">
            <a:miter lim="400000"/>
          </a:ln>
        </p:spPr>
      </p:pic>
      <p:sp>
        <p:nvSpPr>
          <p:cNvPr id="272" name="Parallelogram 13"/>
          <p:cNvSpPr/>
          <p:nvPr/>
        </p:nvSpPr>
        <p:spPr>
          <a:xfrm flipV="1" rot="16200000">
            <a:off x="-2058945" y="4401413"/>
            <a:ext cx="3801493" cy="10974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6265" y="0"/>
                </a:lnTo>
                <a:lnTo>
                  <a:pt x="21600" y="250"/>
                </a:lnTo>
                <a:lnTo>
                  <a:pt x="15479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669BB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669BBC"/>
                </a:solidFill>
              </a:defRPr>
            </a:pPr>
          </a:p>
        </p:txBody>
      </p:sp>
      <p:pic>
        <p:nvPicPr>
          <p:cNvPr id="273" name="Graphic 21" descr="Graphic 2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175057" y="248507"/>
            <a:ext cx="2649478" cy="1166003"/>
          </a:xfrm>
          <a:prstGeom prst="rect">
            <a:avLst/>
          </a:prstGeom>
          <a:ln w="12700">
            <a:miter lim="400000"/>
          </a:ln>
        </p:spPr>
      </p:pic>
      <p:pic>
        <p:nvPicPr>
          <p:cNvPr id="274" name="Graphic 22" descr="Graphic 22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67465" y="542564"/>
            <a:ext cx="2758845" cy="753091"/>
          </a:xfrm>
          <a:prstGeom prst="rect">
            <a:avLst/>
          </a:prstGeom>
          <a:ln w="12700">
            <a:miter lim="400000"/>
          </a:ln>
        </p:spPr>
      </p:pic>
      <p:sp>
        <p:nvSpPr>
          <p:cNvPr id="27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and Conten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Rectangle: Rounded Corners 22"/>
          <p:cNvSpPr/>
          <p:nvPr/>
        </p:nvSpPr>
        <p:spPr>
          <a:xfrm>
            <a:off x="8607914" y="952845"/>
            <a:ext cx="4128423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12700">
            <a:miter lim="400000"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83" name="Rectangle 17"/>
          <p:cNvSpPr/>
          <p:nvPr/>
        </p:nvSpPr>
        <p:spPr>
          <a:xfrm>
            <a:off x="2626178" y="500899"/>
            <a:ext cx="9922203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284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45859" y="-372929"/>
            <a:ext cx="2036260" cy="1800994"/>
          </a:xfrm>
          <a:prstGeom prst="rect">
            <a:avLst/>
          </a:prstGeom>
          <a:ln w="12700">
            <a:miter lim="400000"/>
          </a:ln>
        </p:spPr>
      </p:pic>
      <p:pic>
        <p:nvPicPr>
          <p:cNvPr id="285" name="Graphic 26" descr="Graphic 2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80308" y="61582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286" name="Graphic 28" descr="Graphic 28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474998" y="6299427"/>
            <a:ext cx="1879650" cy="309234"/>
          </a:xfrm>
          <a:prstGeom prst="rect">
            <a:avLst/>
          </a:prstGeom>
          <a:ln w="12700">
            <a:miter lim="400000"/>
          </a:ln>
        </p:spPr>
      </p:pic>
      <p:sp>
        <p:nvSpPr>
          <p:cNvPr id="287" name="Text"/>
          <p:cNvSpPr txBox="1"/>
          <p:nvPr/>
        </p:nvSpPr>
        <p:spPr>
          <a:xfrm>
            <a:off x="10997917" y="6414760"/>
            <a:ext cx="355883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/>
          <a:p>
            <a:pPr algn="r">
              <a:defRPr sz="1200">
                <a:solidFill>
                  <a:srgbClr val="888888"/>
                </a:solidFill>
              </a:defRPr>
            </a:pPr>
          </a:p>
        </p:txBody>
      </p:sp>
      <p:sp>
        <p:nvSpPr>
          <p:cNvPr id="288" name="Title Text"/>
          <p:cNvSpPr txBox="1"/>
          <p:nvPr>
            <p:ph type="title"/>
          </p:nvPr>
        </p:nvSpPr>
        <p:spPr>
          <a:xfrm>
            <a:off x="1690627" y="1436135"/>
            <a:ext cx="8465998" cy="807714"/>
          </a:xfrm>
          <a:prstGeom prst="rect">
            <a:avLst/>
          </a:prstGeom>
          <a:solidFill>
            <a:srgbClr val="FFFFFF"/>
          </a:solidFill>
          <a:ln w="9525">
            <a:round/>
          </a:ln>
          <a:effectLst>
            <a:outerShdw sx="100000" sy="100000" kx="0" ky="0" algn="b" rotWithShape="0" blurRad="190500" dist="101600" dir="5400000">
              <a:srgbClr val="941751"/>
            </a:outerShdw>
          </a:effectLst>
        </p:spPr>
        <p:txBody>
          <a:bodyPr/>
          <a:lstStyle>
            <a:lvl1pPr algn="ctr">
              <a:defRPr b="1">
                <a:solidFill>
                  <a:schemeClr val="accent5">
                    <a:satOff val="-3547"/>
                    <a:lumOff val="-10352"/>
                  </a:schemeClr>
                </a:solidFill>
                <a:latin typeface="Carlito"/>
                <a:ea typeface="Carlito"/>
                <a:cs typeface="Carlito"/>
                <a:sym typeface="Carlit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89" name="Body Level One…"/>
          <p:cNvSpPr txBox="1"/>
          <p:nvPr>
            <p:ph type="body" sz="half" idx="1"/>
          </p:nvPr>
        </p:nvSpPr>
        <p:spPr>
          <a:xfrm>
            <a:off x="1635462" y="2628677"/>
            <a:ext cx="8465998" cy="3173534"/>
          </a:xfrm>
          <a:prstGeom prst="rect">
            <a:avLst/>
          </a:prstGeom>
          <a:solidFill>
            <a:srgbClr val="FFFFFF"/>
          </a:solidFill>
          <a:ln w="9525">
            <a:round/>
          </a:ln>
          <a:effectLst>
            <a:outerShdw sx="100000" sy="100000" kx="0" ky="0" algn="b" rotWithShape="0" blurRad="190500" dist="101600" dir="5400000">
              <a:schemeClr val="accent5">
                <a:alpha val="49461"/>
              </a:schemeClr>
            </a:outerShdw>
          </a:effectLst>
        </p:spPr>
        <p:txBody>
          <a:bodyPr/>
          <a:lstStyle>
            <a:lvl1pPr marL="0" indent="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1pPr>
            <a:lvl2pPr marL="0" indent="45720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2pPr>
            <a:lvl3pPr marL="0" indent="91440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3pPr>
            <a:lvl4pPr marL="0" indent="137160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4pPr>
            <a:lvl5pPr marL="0" indent="1828800" algn="just">
              <a:buSzTx/>
              <a:buNone/>
              <a:defRPr>
                <a:latin typeface="Bodoni SvtyTwo OS ITC TT-Book"/>
                <a:ea typeface="Bodoni SvtyTwo OS ITC TT-Book"/>
                <a:cs typeface="Bodoni SvtyTwo OS ITC TT-Book"/>
                <a:sym typeface="Bodoni SvtyTwo OS ITC TT-Book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90" name="Slide Number"/>
          <p:cNvSpPr txBox="1"/>
          <p:nvPr>
            <p:ph type="sldNum" sz="quarter" idx="2"/>
          </p:nvPr>
        </p:nvSpPr>
        <p:spPr>
          <a:xfrm>
            <a:off x="11556398" y="6309458"/>
            <a:ext cx="451729" cy="434862"/>
          </a:xfrm>
          <a:prstGeom prst="rect">
            <a:avLst/>
          </a:prstGeom>
        </p:spPr>
        <p:txBody>
          <a:bodyPr/>
          <a:lstStyle>
            <a:lvl1pPr algn="l">
              <a:defRPr b="1" sz="2700">
                <a:solidFill>
                  <a:srgbClr val="9411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wo Conten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Image" descr="Image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38632" y="187531"/>
            <a:ext cx="10642720" cy="6725509"/>
          </a:xfrm>
          <a:prstGeom prst="rect">
            <a:avLst/>
          </a:prstGeom>
          <a:effectLst>
            <a:outerShdw sx="100000" sy="100000" kx="0" ky="0" algn="b" rotWithShape="0" blurRad="889000" dist="431800" dir="0">
              <a:schemeClr val="accent2">
                <a:satOff val="-18194"/>
                <a:lumOff val="-11215"/>
                <a:alpha val="75000"/>
              </a:schemeClr>
            </a:outerShdw>
            <a:reflection blurRad="0" stA="73479" stPos="0" endA="0" endPos="40000" dist="0" dir="5400000" fadeDir="5400000" sx="100000" sy="-100000" kx="0" ky="0" algn="bl" rotWithShape="0"/>
          </a:effectLst>
        </p:spPr>
      </p:pic>
      <p:sp>
        <p:nvSpPr>
          <p:cNvPr id="298" name="Slide Number"/>
          <p:cNvSpPr txBox="1"/>
          <p:nvPr>
            <p:ph type="sldNum" sz="quarter" idx="2"/>
          </p:nvPr>
        </p:nvSpPr>
        <p:spPr>
          <a:xfrm>
            <a:off x="8610600" y="6414760"/>
            <a:ext cx="258624" cy="248305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Title Text"/>
          <p:cNvSpPr txBox="1"/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306" name="Body Level One…"/>
          <p:cNvSpPr txBox="1"/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7" name="Slide Number"/>
          <p:cNvSpPr txBox="1"/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and Conten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Rectangle: Rounded Corners 22"/>
          <p:cNvSpPr/>
          <p:nvPr/>
        </p:nvSpPr>
        <p:spPr>
          <a:xfrm>
            <a:off x="8607914" y="952845"/>
            <a:ext cx="4128423" cy="5275903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12700">
            <a:miter lim="400000"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15" name="Body Level One…"/>
          <p:cNvSpPr txBox="1"/>
          <p:nvPr>
            <p:ph type="body" idx="1"/>
          </p:nvPr>
        </p:nvSpPr>
        <p:spPr>
          <a:xfrm>
            <a:off x="1068281" y="2454523"/>
            <a:ext cx="10055438" cy="3488410"/>
          </a:xfrm>
          <a:prstGeom prst="rect">
            <a:avLst/>
          </a:prstGeom>
          <a:solidFill>
            <a:srgbClr val="FFFFFF"/>
          </a:solidFill>
          <a:ln w="9525">
            <a:round/>
          </a:ln>
          <a:effectLst>
            <a:outerShdw sx="100000" sy="100000" kx="0" ky="0" algn="b" rotWithShape="0" blurRad="190500" dist="101600" dir="5400000">
              <a:schemeClr val="accent5">
                <a:alpha val="49461"/>
              </a:schemeClr>
            </a:outerShdw>
          </a:effectLst>
        </p:spPr>
        <p:txBody>
          <a:bodyPr/>
          <a:lstStyle>
            <a:lvl1pPr marL="0" indent="0" algn="just">
              <a:buSzTx/>
              <a:buNone/>
              <a:defRPr sz="2600">
                <a:latin typeface="Bookman Old Style"/>
                <a:ea typeface="Bookman Old Style"/>
                <a:cs typeface="Bookman Old Style"/>
                <a:sym typeface="Bookman Old Style"/>
              </a:defRPr>
            </a:lvl1pPr>
            <a:lvl2pPr marL="0" indent="457200" algn="just">
              <a:buSzTx/>
              <a:buNone/>
              <a:defRPr sz="2600">
                <a:latin typeface="Bookman Old Style"/>
                <a:ea typeface="Bookman Old Style"/>
                <a:cs typeface="Bookman Old Style"/>
                <a:sym typeface="Bookman Old Style"/>
              </a:defRPr>
            </a:lvl2pPr>
            <a:lvl3pPr marL="0" indent="914400" algn="just">
              <a:buSzTx/>
              <a:buNone/>
              <a:defRPr sz="2600">
                <a:latin typeface="Bookman Old Style"/>
                <a:ea typeface="Bookman Old Style"/>
                <a:cs typeface="Bookman Old Style"/>
                <a:sym typeface="Bookman Old Style"/>
              </a:defRPr>
            </a:lvl3pPr>
            <a:lvl4pPr marL="0" indent="1371600" algn="just">
              <a:buSzTx/>
              <a:buNone/>
              <a:defRPr sz="2600">
                <a:latin typeface="Bookman Old Style"/>
                <a:ea typeface="Bookman Old Style"/>
                <a:cs typeface="Bookman Old Style"/>
                <a:sym typeface="Bookman Old Style"/>
              </a:defRPr>
            </a:lvl4pPr>
            <a:lvl5pPr marL="0" indent="1828800" algn="just">
              <a:buSzTx/>
              <a:buNone/>
              <a:defRPr sz="2600">
                <a:latin typeface="Bookman Old Style"/>
                <a:ea typeface="Bookman Old Style"/>
                <a:cs typeface="Bookman Old Style"/>
                <a:sym typeface="Bookman Old Styl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6" name="Title Text"/>
          <p:cNvSpPr txBox="1"/>
          <p:nvPr>
            <p:ph type="title"/>
          </p:nvPr>
        </p:nvSpPr>
        <p:spPr>
          <a:xfrm>
            <a:off x="1380953" y="1215308"/>
            <a:ext cx="9820604" cy="871285"/>
          </a:xfrm>
          <a:prstGeom prst="rect">
            <a:avLst/>
          </a:prstGeom>
          <a:solidFill>
            <a:srgbClr val="FFFFFF"/>
          </a:solidFill>
          <a:ln w="9525">
            <a:round/>
          </a:ln>
          <a:effectLst>
            <a:outerShdw sx="100000" sy="100000" kx="0" ky="0" algn="b" rotWithShape="0" blurRad="190500" dist="101600" dir="5400000">
              <a:srgbClr val="941751"/>
            </a:outerShdw>
          </a:effectLst>
        </p:spPr>
        <p:txBody>
          <a:bodyPr/>
          <a:lstStyle>
            <a:lvl1pPr algn="ctr">
              <a:defRPr b="1">
                <a:solidFill>
                  <a:schemeClr val="accent5">
                    <a:satOff val="-3547"/>
                    <a:lumOff val="-10352"/>
                  </a:schemeClr>
                </a:solidFill>
                <a:latin typeface="Carlito"/>
                <a:ea typeface="Carlito"/>
                <a:cs typeface="Carlito"/>
                <a:sym typeface="Carlito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17" name="Slide Number"/>
          <p:cNvSpPr txBox="1"/>
          <p:nvPr>
            <p:ph type="sldNum" sz="quarter" idx="2"/>
          </p:nvPr>
        </p:nvSpPr>
        <p:spPr>
          <a:xfrm>
            <a:off x="11556398" y="6309458"/>
            <a:ext cx="451729" cy="434862"/>
          </a:xfrm>
          <a:prstGeom prst="rect">
            <a:avLst/>
          </a:prstGeom>
        </p:spPr>
        <p:txBody>
          <a:bodyPr/>
          <a:lstStyle>
            <a:lvl1pPr algn="l">
              <a:defRPr b="1" sz="2700">
                <a:solidFill>
                  <a:srgbClr val="9411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318" name="Rectangle 17"/>
          <p:cNvSpPr/>
          <p:nvPr/>
        </p:nvSpPr>
        <p:spPr>
          <a:xfrm>
            <a:off x="2626178" y="500899"/>
            <a:ext cx="9922203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319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45859" y="-372929"/>
            <a:ext cx="2036260" cy="1800994"/>
          </a:xfrm>
          <a:prstGeom prst="rect">
            <a:avLst/>
          </a:prstGeom>
          <a:ln w="12700">
            <a:miter lim="400000"/>
          </a:ln>
        </p:spPr>
      </p:pic>
      <p:pic>
        <p:nvPicPr>
          <p:cNvPr id="320" name="Graphic 26" descr="Graphic 2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80308" y="61582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321" name="Graphic 28" descr="Graphic 28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583639" y="6384295"/>
            <a:ext cx="1879650" cy="309234"/>
          </a:xfrm>
          <a:prstGeom prst="rect">
            <a:avLst/>
          </a:prstGeom>
          <a:ln w="12700">
            <a:miter lim="400000"/>
          </a:ln>
        </p:spPr>
      </p:pic>
      <p:sp>
        <p:nvSpPr>
          <p:cNvPr id="322" name="Text"/>
          <p:cNvSpPr txBox="1"/>
          <p:nvPr/>
        </p:nvSpPr>
        <p:spPr>
          <a:xfrm>
            <a:off x="-255063" y="-20277966"/>
            <a:ext cx="142241" cy="447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defTabSz="457200">
              <a:defRPr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23" name="Text"/>
          <p:cNvSpPr txBox="1"/>
          <p:nvPr/>
        </p:nvSpPr>
        <p:spPr>
          <a:xfrm>
            <a:off x="11170557" y="6414760"/>
            <a:ext cx="183243" cy="2483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Picture Placeholder 3"/>
          <p:cNvSpPr/>
          <p:nvPr>
            <p:ph type="pic" idx="21"/>
          </p:nvPr>
        </p:nvSpPr>
        <p:spPr>
          <a:xfrm>
            <a:off x="3452648" y="-3"/>
            <a:ext cx="8739352" cy="6858001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3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slideLayout" Target="../slideLayouts/slideLayout1.xml"/><Relationship Id="rId9" Type="http://schemas.openxmlformats.org/officeDocument/2006/relationships/slideLayout" Target="../slideLayouts/slideLayout2.xml"/><Relationship Id="rId10" Type="http://schemas.openxmlformats.org/officeDocument/2006/relationships/slideLayout" Target="../slideLayouts/slideLayout3.xml"/><Relationship Id="rId11" Type="http://schemas.openxmlformats.org/officeDocument/2006/relationships/slideLayout" Target="../slideLayouts/slideLayout4.xml"/><Relationship Id="rId12" Type="http://schemas.openxmlformats.org/officeDocument/2006/relationships/slideLayout" Target="../slideLayouts/slideLayout5.xml"/><Relationship Id="rId13" Type="http://schemas.openxmlformats.org/officeDocument/2006/relationships/slideLayout" Target="../slideLayouts/slideLayout6.xml"/><Relationship Id="rId14" Type="http://schemas.openxmlformats.org/officeDocument/2006/relationships/slideLayout" Target="../slideLayouts/slideLayout7.xml"/><Relationship Id="rId15" Type="http://schemas.openxmlformats.org/officeDocument/2006/relationships/slideLayout" Target="../slideLayouts/slideLayout8.xml"/><Relationship Id="rId16" Type="http://schemas.openxmlformats.org/officeDocument/2006/relationships/slideLayout" Target="../slideLayouts/slideLayout9.xml"/><Relationship Id="rId17" Type="http://schemas.openxmlformats.org/officeDocument/2006/relationships/slideLayout" Target="../slideLayouts/slideLayout10.xml"/><Relationship Id="rId18" Type="http://schemas.openxmlformats.org/officeDocument/2006/relationships/slideLayout" Target="../slideLayouts/slideLayout11.xml"/><Relationship Id="rId19" Type="http://schemas.openxmlformats.org/officeDocument/2006/relationships/slideLayout" Target="../slideLayouts/slideLayout12.xml"/><Relationship Id="rId20" Type="http://schemas.openxmlformats.org/officeDocument/2006/relationships/slideLayout" Target="../slideLayouts/slideLayout13.xml"/><Relationship Id="rId21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16.xml"/><Relationship Id="rId24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19.xml"/><Relationship Id="rId27" Type="http://schemas.openxmlformats.org/officeDocument/2006/relationships/slideLayout" Target="../slideLayouts/slideLayout20.xml"/><Relationship Id="rId28" Type="http://schemas.openxmlformats.org/officeDocument/2006/relationships/slideLayout" Target="../slideLayouts/slideLayout2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/>
          <p:nvPr/>
        </p:nvSpPr>
        <p:spPr>
          <a:xfrm>
            <a:off x="2626178" y="500899"/>
            <a:ext cx="9922203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3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45859" y="-372929"/>
            <a:ext cx="2036260" cy="1800994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Rectangle: Rounded Corners 22"/>
          <p:cNvSpPr/>
          <p:nvPr/>
        </p:nvSpPr>
        <p:spPr>
          <a:xfrm>
            <a:off x="8607914" y="952845"/>
            <a:ext cx="4128423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12700">
            <a:miter lim="400000"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5" name="Rectangle: Rounded Corners 24"/>
          <p:cNvSpPr/>
          <p:nvPr/>
        </p:nvSpPr>
        <p:spPr>
          <a:xfrm>
            <a:off x="597015" y="971894"/>
            <a:ext cx="10137188" cy="5155431"/>
          </a:xfrm>
          <a:prstGeom prst="roundRect">
            <a:avLst>
              <a:gd name="adj" fmla="val 5533"/>
            </a:avLst>
          </a:prstGeom>
          <a:solidFill>
            <a:srgbClr val="FFFFFF"/>
          </a:solidFill>
          <a:ln w="38100">
            <a:solidFill>
              <a:srgbClr val="669BBC"/>
            </a:solidFill>
            <a:miter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6" name="Graphic 26" descr="Graphic 2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80308" y="61582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Graphic 28" descr="Graphic 28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583639" y="6299427"/>
            <a:ext cx="1879650" cy="309234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"/>
          <p:cNvSpPr txBox="1"/>
          <p:nvPr/>
        </p:nvSpPr>
        <p:spPr>
          <a:xfrm>
            <a:off x="-255063" y="-20277966"/>
            <a:ext cx="142241" cy="447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defTabSz="457200">
              <a:defRPr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pic>
        <p:nvPicPr>
          <p:cNvPr id="9" name="Ineffective PQM :… Ineffective PQM : not proactive and do not anticipate problems to manage risks. Inability to manage time properly( documentation oriented " descr="Ineffective PQM :… Ineffective PQM : not proactive and do not anticipate problems to manage risks. Inability to manage time properly( documentation oriented 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01509" y="3678535"/>
            <a:ext cx="9728201" cy="1829372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  <a:reflection blurRad="0" stA="14324" stPos="0" endA="0" endPos="40000" dist="0" dir="5400000" fadeDir="5400000" sx="100000" sy="-100000" kx="0" ky="0" algn="bl" rotWithShape="0"/>
          </a:effectLst>
        </p:spPr>
      </p:pic>
      <p:sp>
        <p:nvSpPr>
          <p:cNvPr id="10" name="Text"/>
          <p:cNvSpPr txBox="1"/>
          <p:nvPr/>
        </p:nvSpPr>
        <p:spPr>
          <a:xfrm>
            <a:off x="11170557" y="6414760"/>
            <a:ext cx="183243" cy="2483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1" name="Effective PQM : is consistent and focused on achieving the strategic and commercial business objectives of a project… Effective PQM : is consistent and focused on achieving the strategic and commercial business objectives of a project(Task-oriented )." descr="Effective PQM : is consistent and focused on achieving the strategic and commercial business objectives of a project… Effective PQM : is consistent and focused on achieving the strategic and commercial business objectives of a project(Task-oriented ).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921603" y="1878747"/>
            <a:ext cx="9728201" cy="1829373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/>
            </a:outerShdw>
            <a:reflection blurRad="0" stA="14324" stPos="0" endA="0" endPos="40000" dist="0" dir="5400000" fadeDir="5400000" sx="100000" sy="-100000" kx="0" ky="0" algn="bl" rotWithShape="0"/>
          </a:effectLst>
        </p:spPr>
      </p:pic>
      <p:sp>
        <p:nvSpPr>
          <p:cNvPr id="12" name="Title Text"/>
          <p:cNvSpPr txBox="1"/>
          <p:nvPr>
            <p:ph type="title"/>
          </p:nvPr>
        </p:nvSpPr>
        <p:spPr>
          <a:xfrm>
            <a:off x="609600" y="92074"/>
            <a:ext cx="109728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3" name="Body Level One…"/>
          <p:cNvSpPr txBox="1"/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" name="Slide Number"/>
          <p:cNvSpPr txBox="1"/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8"/>
    <p:sldLayoutId id="2147483650" r:id="rId9"/>
    <p:sldLayoutId id="2147483651" r:id="rId10"/>
    <p:sldLayoutId id="2147483652" r:id="rId11"/>
    <p:sldLayoutId id="2147483653" r:id="rId12"/>
    <p:sldLayoutId id="2147483654" r:id="rId13"/>
    <p:sldLayoutId id="2147483655" r:id="rId14"/>
    <p:sldLayoutId id="2147483656" r:id="rId15"/>
    <p:sldLayoutId id="2147483657" r:id="rId16"/>
    <p:sldLayoutId id="2147483658" r:id="rId17"/>
    <p:sldLayoutId id="2147483659" r:id="rId18"/>
    <p:sldLayoutId id="2147483660" r:id="rId19"/>
    <p:sldLayoutId id="2147483661" r:id="rId20"/>
    <p:sldLayoutId id="2147483662" r:id="rId21"/>
    <p:sldLayoutId id="2147483663" r:id="rId22"/>
    <p:sldLayoutId id="2147483664" r:id="rId23"/>
    <p:sldLayoutId id="2147483665" r:id="rId24"/>
    <p:sldLayoutId id="2147483666" r:id="rId25"/>
    <p:sldLayoutId id="2147483667" r:id="rId26"/>
    <p:sldLayoutId id="2147483668" r:id="rId27"/>
    <p:sldLayoutId id="2147483669" r:id="rId28"/>
  </p:sldLayoutIdLst>
  <p:transition xmlns:p14="http://schemas.microsoft.com/office/powerpoint/2010/main" spd="med" advClick="1"/>
  <p:txStyles>
    <p:titleStyle>
      <a:lvl1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9" marR="0" indent="-320039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1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2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4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5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6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7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8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9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0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1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2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3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4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5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6.pn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7.pn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8.pn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9.pn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0.pn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1.pn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2.pn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3.pn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4.pn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5.pn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6.pn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7.pn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8.pn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9.pn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0.pn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1.pn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2.pn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3.pn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4.png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5.png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6.png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7.png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8.png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image" Target="../media/image36.png"/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Slide Number"/>
          <p:cNvSpPr txBox="1"/>
          <p:nvPr>
            <p:ph type="sldNum" sz="quarter" idx="2"/>
          </p:nvPr>
        </p:nvSpPr>
        <p:spPr>
          <a:xfrm>
            <a:off x="11172418" y="6414760"/>
            <a:ext cx="181382" cy="24830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lide Number"/>
          <p:cNvSpPr txBox="1"/>
          <p:nvPr>
            <p:ph type="sldNum" sz="quarter" idx="2"/>
          </p:nvPr>
        </p:nvSpPr>
        <p:spPr>
          <a:xfrm>
            <a:off x="11172418" y="6414760"/>
            <a:ext cx="181382" cy="24830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43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8148" y="0"/>
            <a:ext cx="12095704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Rectangle 17"/>
          <p:cNvSpPr/>
          <p:nvPr/>
        </p:nvSpPr>
        <p:spPr>
          <a:xfrm>
            <a:off x="2626178" y="500899"/>
            <a:ext cx="9922203" cy="45720"/>
          </a:xfrm>
          <a:prstGeom prst="rect">
            <a:avLst/>
          </a:prstGeom>
          <a:solidFill>
            <a:srgbClr val="8E5A6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346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5859" y="-372929"/>
            <a:ext cx="2036260" cy="1800994"/>
          </a:xfrm>
          <a:prstGeom prst="rect">
            <a:avLst/>
          </a:prstGeom>
          <a:ln w="12700">
            <a:miter lim="400000"/>
          </a:ln>
        </p:spPr>
      </p:pic>
      <p:sp>
        <p:nvSpPr>
          <p:cNvPr id="347" name="Rectangle: Rounded Corners 22"/>
          <p:cNvSpPr/>
          <p:nvPr/>
        </p:nvSpPr>
        <p:spPr>
          <a:xfrm>
            <a:off x="8607914" y="952845"/>
            <a:ext cx="4128423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12700">
            <a:miter lim="400000"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48" name="Rectangle: Rounded Corners 24"/>
          <p:cNvSpPr/>
          <p:nvPr/>
        </p:nvSpPr>
        <p:spPr>
          <a:xfrm>
            <a:off x="1282742" y="730675"/>
            <a:ext cx="9626516" cy="539665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38100">
            <a:solidFill>
              <a:srgbClr val="669BBC"/>
            </a:solidFill>
            <a:miter/>
          </a:ln>
          <a:effectLst>
            <a:outerShdw sx="100000" sy="100000" kx="0" ky="0" algn="b" rotWithShape="0" blurRad="571500" dist="0" dir="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349" name="Graphic 26" descr="Graphic 2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0308" y="6158214"/>
            <a:ext cx="2167471" cy="591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350" name="Graphic 28" descr="Graphic 2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923144" y="6311379"/>
            <a:ext cx="1879650" cy="309234"/>
          </a:xfrm>
          <a:prstGeom prst="rect">
            <a:avLst/>
          </a:prstGeom>
          <a:ln w="12700">
            <a:miter lim="400000"/>
          </a:ln>
        </p:spPr>
      </p:pic>
      <p:sp>
        <p:nvSpPr>
          <p:cNvPr id="351" name="Text"/>
          <p:cNvSpPr txBox="1"/>
          <p:nvPr/>
        </p:nvSpPr>
        <p:spPr>
          <a:xfrm>
            <a:off x="-255063" y="-20277966"/>
            <a:ext cx="142241" cy="447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defTabSz="457200">
              <a:defRPr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graphicFrame>
        <p:nvGraphicFramePr>
          <p:cNvPr id="352" name="Table 1"/>
          <p:cNvGraphicFramePr/>
          <p:nvPr/>
        </p:nvGraphicFramePr>
        <p:xfrm>
          <a:off x="1898813" y="952845"/>
          <a:ext cx="8763013" cy="5218929"/>
        </p:xfrm>
        <a:graphic xmlns:a="http://schemas.openxmlformats.org/drawingml/2006/main">
          <a:graphicData uri="http://schemas.openxmlformats.org/drawingml/2006/table">
            <a:tbl>
              <a:tblPr firstCol="1" firstRow="1" lastCol="0" lastRow="0" bandCol="0" bandRow="1" rtl="0">
                <a:tableStyleId>{4C3C2611-4C71-4FC5-86AE-919BDF0F9419}</a:tableStyleId>
              </a:tblPr>
              <a:tblGrid>
                <a:gridCol w="1103178"/>
                <a:gridCol w="7634433"/>
              </a:tblGrid>
              <a:tr h="598042">
                <a:tc>
                  <a:txBody>
                    <a:bodyPr/>
                    <a:lstStyle/>
                    <a:p>
                      <a:pPr algn="ctr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200">
                          <a:solidFill>
                            <a:srgbClr val="FFFFFF"/>
                          </a:solidFill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Lecture NO.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9411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9411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00A2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200">
                          <a:solidFill>
                            <a:srgbClr val="FFFFFF"/>
                          </a:solidFill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Lectures Titles 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941100"/>
                      </a:solidFill>
                      <a:miter lim="400000"/>
                    </a:lnR>
                    <a:lnT w="25400">
                      <a:solidFill>
                        <a:srgbClr val="9411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00A2FF"/>
                    </a:solidFill>
                  </a:tcPr>
                </a:tc>
              </a:tr>
              <a:tr h="598042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orientation lec.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9411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defTabSz="457200">
                        <a:defRPr sz="1800"/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 Project Management quality plan and the Holistic Project Quality Management System .
HPMOS introduction 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9411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377711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Lec 1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9411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defTabSz="457200">
                        <a:defRPr sz="1800"/>
                      </a:pPr>
                      <a:r>
                        <a:rPr b="1" sz="1200">
                          <a:solidFill>
                            <a:srgbClr val="FF2600"/>
                          </a:solidFill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 HPMQS principles and its impact on the PM life cycle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9411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7F7F6"/>
                    </a:solidFill>
                  </a:tcPr>
                </a:tc>
              </a:tr>
              <a:tr h="377711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Lec 2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9411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defTabSz="457200">
                        <a:defRPr sz="1800"/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 HPMQS  role the preparation stage on the PM 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9411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377711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Lec 3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9411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defTabSz="457200">
                        <a:defRPr sz="1800"/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 HPMQS role the product-fit planning stage on the PM 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9411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7F7F6"/>
                    </a:solidFill>
                  </a:tcPr>
                </a:tc>
              </a:tr>
              <a:tr h="377711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Lec 4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9411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defTabSz="457200">
                        <a:defRPr sz="1800"/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 HPMQS role the initiating project-fit  stage on the PM 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9411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377711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Lec 5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9411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defTabSz="457200">
                        <a:defRPr sz="1800"/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 HPMQS role the Deliverable-fit Planning  stage on the PM 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9411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7F7F6"/>
                    </a:solidFill>
                  </a:tcPr>
                </a:tc>
              </a:tr>
              <a:tr h="377711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Lec 6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9411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defTabSz="457200">
                        <a:defRPr sz="1800"/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 HPMQS role the Deliverable-fit execution and  M&amp;R  stages on the PM 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9411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377711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Lec 7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9411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defTabSz="457200">
                        <a:defRPr sz="1800"/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 HPMQS role the Deliverable-fit closing  stage on the PM 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9411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7F7F6"/>
                    </a:solidFill>
                  </a:tcPr>
                </a:tc>
              </a:tr>
              <a:tr h="377711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Lec 8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9411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defTabSz="457200">
                        <a:defRPr sz="1800"/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HPMQS role the Deliverable-fit Testing  -Accepted and Hand-over  (TAH) stage on the PM 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9411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Lec 9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9411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defTabSz="457200">
                        <a:defRPr sz="1800"/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 HPMQS  role the Post - Implementation Review(PIR) stage on the PM 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9411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941100"/>
                      </a:solidFill>
                      <a:miter lim="400000"/>
                    </a:lnB>
                    <a:solidFill>
                      <a:srgbClr val="F7F7F6"/>
                    </a:solidFill>
                  </a:tcPr>
                </a:tc>
              </a:tr>
              <a:tr h="377711">
                <a:tc>
                  <a:txBody>
                    <a:bodyPr/>
                    <a:lstStyle/>
                    <a:p>
                      <a:pPr algn="l" defTabSz="457200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Lec 10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9411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9411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defTabSz="457200">
                        <a:defRPr sz="1800"/>
                      </a:pPr>
                      <a:r>
                        <a:rPr sz="1200">
                          <a:latin typeface="Baskerville"/>
                          <a:ea typeface="Baskerville"/>
                          <a:cs typeface="Baskerville"/>
                          <a:sym typeface="Baskerville"/>
                        </a:rPr>
                        <a:t>the Cost of the quality and PMQ tools 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929292"/>
                      </a:solidFill>
                      <a:miter lim="400000"/>
                    </a:lnR>
                    <a:lnT w="25400">
                      <a:solidFill>
                        <a:srgbClr val="941100"/>
                      </a:solidFill>
                      <a:miter lim="400000"/>
                    </a:lnT>
                    <a:lnB w="6350">
                      <a:solidFill>
                        <a:srgbClr val="929292"/>
                      </a:solidFill>
                      <a:miter lim="4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53" name="Slide Number"/>
          <p:cNvSpPr txBox="1"/>
          <p:nvPr>
            <p:ph type="sldNum" sz="quarter" idx="2"/>
          </p:nvPr>
        </p:nvSpPr>
        <p:spPr>
          <a:xfrm>
            <a:off x="11172418" y="6414760"/>
            <a:ext cx="181382" cy="24830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54" name="TextBox 24" descr="TextBox 24"/>
          <p:cNvPicPr>
            <a:picLocks noChangeAspect="0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 rot="5410468">
            <a:off x="8815442" y="2310129"/>
            <a:ext cx="5848105" cy="2237741"/>
          </a:xfrm>
          <a:prstGeom prst="rect">
            <a:avLst/>
          </a:prstGeom>
          <a:effectLst>
            <a:outerShdw sx="100000" sy="100000" kx="0" ky="0" algn="b" rotWithShape="0" blurRad="419100" dist="0" dir="0">
              <a:schemeClr val="accent2">
                <a:satOff val="-18194"/>
                <a:lumOff val="-11215"/>
                <a:alpha val="75000"/>
              </a:schemeClr>
            </a:outerShdw>
            <a:reflection blurRad="0" stA="14324" stPos="0" endA="0" endPos="40000" dist="0" dir="5400000" fadeDir="5400000" sx="100000" sy="-100000" kx="0" ky="0" algn="bl" rotWithShape="0"/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Slide Number"/>
          <p:cNvSpPr txBox="1"/>
          <p:nvPr>
            <p:ph type="sldNum" sz="quarter" idx="2"/>
          </p:nvPr>
        </p:nvSpPr>
        <p:spPr>
          <a:xfrm>
            <a:off x="11172418" y="6414760"/>
            <a:ext cx="181382" cy="24830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57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4479" b="0"/>
          <a:stretch>
            <a:fillRect/>
          </a:stretch>
        </p:blipFill>
        <p:spPr>
          <a:xfrm>
            <a:off x="-111475" y="-143471"/>
            <a:ext cx="12277125" cy="71449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1200">
        <p14:doors dir="ver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Slide Number"/>
          <p:cNvSpPr txBox="1"/>
          <p:nvPr>
            <p:ph type="sldNum" sz="quarter" idx="2"/>
          </p:nvPr>
        </p:nvSpPr>
        <p:spPr>
          <a:xfrm>
            <a:off x="11172418" y="6414760"/>
            <a:ext cx="181382" cy="24830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6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00" y="12700"/>
            <a:ext cx="12166600" cy="6832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Slide Number"/>
          <p:cNvSpPr txBox="1"/>
          <p:nvPr>
            <p:ph type="sldNum" sz="quarter" idx="2"/>
          </p:nvPr>
        </p:nvSpPr>
        <p:spPr>
          <a:xfrm>
            <a:off x="11172418" y="6414760"/>
            <a:ext cx="181382" cy="24830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63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6139"/>
            <a:ext cx="12192000" cy="680572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Slide Number"/>
          <p:cNvSpPr txBox="1"/>
          <p:nvPr>
            <p:ph type="sldNum" sz="quarter" idx="2"/>
          </p:nvPr>
        </p:nvSpPr>
        <p:spPr>
          <a:xfrm>
            <a:off x="11172418" y="6414760"/>
            <a:ext cx="181382" cy="24830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66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7128"/>
            <a:ext cx="12192000" cy="684374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Slide Number"/>
          <p:cNvSpPr txBox="1"/>
          <p:nvPr>
            <p:ph type="sldNum" sz="quarter" idx="2"/>
          </p:nvPr>
        </p:nvSpPr>
        <p:spPr>
          <a:xfrm>
            <a:off x="11172418" y="6414760"/>
            <a:ext cx="181382" cy="24830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69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7130"/>
            <a:ext cx="12192000" cy="680374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lide Number"/>
          <p:cNvSpPr txBox="1"/>
          <p:nvPr>
            <p:ph type="sldNum" sz="quarter" idx="2"/>
          </p:nvPr>
        </p:nvSpPr>
        <p:spPr>
          <a:xfrm>
            <a:off x="11172418" y="6414760"/>
            <a:ext cx="181382" cy="24830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72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454" y="0"/>
            <a:ext cx="12175092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75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31848"/>
            <a:ext cx="12192000" cy="67943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78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393" y="0"/>
            <a:ext cx="12155214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81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246" y="0"/>
            <a:ext cx="12159508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84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8821" y="0"/>
            <a:ext cx="12134358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87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350" y="25400"/>
            <a:ext cx="12179300" cy="68072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9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9252" y="0"/>
            <a:ext cx="11973496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93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7766"/>
            <a:ext cx="12192000" cy="682246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96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2582" y="0"/>
            <a:ext cx="12126836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399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454" y="0"/>
            <a:ext cx="12175092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02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387" y="0"/>
            <a:ext cx="12177225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05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1231" y="0"/>
            <a:ext cx="12109538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08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0329"/>
            <a:ext cx="12192000" cy="68373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11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5250" y="0"/>
            <a:ext cx="120015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14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9434" y="0"/>
            <a:ext cx="12013133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17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148" y="0"/>
            <a:ext cx="12185704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2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928" y="0"/>
            <a:ext cx="12100144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23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6059" y="-70779"/>
            <a:ext cx="12192001" cy="69995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26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12584" y="3075776"/>
            <a:ext cx="11455401" cy="2603501"/>
          </a:xfrm>
          <a:prstGeom prst="rect">
            <a:avLst/>
          </a:prstGeom>
          <a:ln w="12700">
            <a:miter lim="400000"/>
          </a:ln>
        </p:spPr>
      </p:pic>
      <p:sp>
        <p:nvSpPr>
          <p:cNvPr id="427" name="1st HPMQS stage :…"/>
          <p:cNvSpPr txBox="1"/>
          <p:nvPr>
            <p:ph type="title" idx="4294967295"/>
          </p:nvPr>
        </p:nvSpPr>
        <p:spPr>
          <a:xfrm>
            <a:off x="1361238" y="1122615"/>
            <a:ext cx="7146023" cy="1423426"/>
          </a:xfrm>
          <a:prstGeom prst="rect">
            <a:avLst/>
          </a:prstGeom>
          <a:ln w="9525">
            <a:round/>
          </a:ln>
          <a:effectLst>
            <a:outerShdw sx="100000" sy="100000" kx="0" ky="0" algn="b" rotWithShape="0" blurRad="190500" dist="0" dir="5400000">
              <a:srgbClr val="941751"/>
            </a:outerShdw>
          </a:effectLst>
        </p:spPr>
        <p:txBody>
          <a:bodyPr/>
          <a:lstStyle/>
          <a:p>
            <a:pPr algn="ctr" defTabSz="621791">
              <a:defRPr b="1" sz="2992">
                <a:solidFill>
                  <a:srgbClr val="941100"/>
                </a:solidFill>
                <a:latin typeface="Carlito"/>
                <a:ea typeface="Carlito"/>
                <a:cs typeface="Carlito"/>
                <a:sym typeface="Carlito"/>
              </a:defRPr>
            </a:pPr>
            <a:r>
              <a:t>1st HPMQS stage :</a:t>
            </a:r>
          </a:p>
          <a:p>
            <a:pPr algn="ctr" defTabSz="621791">
              <a:defRPr b="1" sz="2992">
                <a:solidFill>
                  <a:srgbClr val="941100"/>
                </a:solidFill>
                <a:latin typeface="Carlito"/>
                <a:ea typeface="Carlito"/>
                <a:cs typeface="Carlito"/>
                <a:sym typeface="Carlito"/>
              </a:defRPr>
            </a:pPr>
            <a:r>
              <a:t>(Business Pain Point)</a:t>
            </a:r>
          </a:p>
          <a:p>
            <a:pPr algn="ctr" defTabSz="621791">
              <a:defRPr b="1" sz="2992">
                <a:solidFill>
                  <a:srgbClr val="941100"/>
                </a:solidFill>
                <a:latin typeface="Carlito"/>
                <a:ea typeface="Carlito"/>
                <a:cs typeface="Carlito"/>
                <a:sym typeface="Carlito"/>
              </a:defRPr>
            </a:pPr>
            <a:r>
              <a:t>BPP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3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924"/>
            <a:ext cx="12192000" cy="682415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33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2362"/>
            <a:ext cx="12192000" cy="68332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36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400" y="0"/>
            <a:ext cx="121612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39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2886" y="0"/>
            <a:ext cx="12046227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42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6550" y="0"/>
            <a:ext cx="121389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45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901" y="0"/>
            <a:ext cx="12164198" cy="703355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48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04" y="0"/>
            <a:ext cx="12183593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51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597" y="0"/>
            <a:ext cx="12142806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54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0626" y="0"/>
            <a:ext cx="12090749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57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307" y="0"/>
            <a:ext cx="12133386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6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9151" y="0"/>
            <a:ext cx="11973698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63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7629" y="0"/>
            <a:ext cx="12116742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5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7112"/>
            <a:ext cx="12192000" cy="6843777"/>
          </a:xfrm>
          <a:prstGeom prst="rect">
            <a:avLst/>
          </a:prstGeom>
          <a:ln w="12700">
            <a:miter lim="400000"/>
          </a:ln>
        </p:spPr>
      </p:pic>
      <p:sp>
        <p:nvSpPr>
          <p:cNvPr id="466" name="Right Triangle 1"/>
          <p:cNvSpPr/>
          <p:nvPr/>
        </p:nvSpPr>
        <p:spPr>
          <a:xfrm flipH="1">
            <a:off x="6512645" y="3153101"/>
            <a:ext cx="5679356" cy="37049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669BBC">
              <a:alpha val="76863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467" name="TextBox 9"/>
          <p:cNvSpPr txBox="1"/>
          <p:nvPr/>
        </p:nvSpPr>
        <p:spPr>
          <a:xfrm>
            <a:off x="627726" y="5707074"/>
            <a:ext cx="4433125" cy="916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b="1" sz="54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Thank You</a:t>
            </a:r>
          </a:p>
        </p:txBody>
      </p:sp>
      <p:pic>
        <p:nvPicPr>
          <p:cNvPr id="468" name="Graphic 12" descr="Graphic 1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576179" y="6168740"/>
            <a:ext cx="2279267" cy="384053"/>
          </a:xfrm>
          <a:prstGeom prst="rect">
            <a:avLst/>
          </a:prstGeom>
          <a:ln w="12700">
            <a:miter lim="400000"/>
          </a:ln>
        </p:spPr>
      </p:pic>
      <p:sp>
        <p:nvSpPr>
          <p:cNvPr id="469" name="Parallelogram 13"/>
          <p:cNvSpPr/>
          <p:nvPr/>
        </p:nvSpPr>
        <p:spPr>
          <a:xfrm flipV="1" rot="16200000">
            <a:off x="-2058945" y="4401413"/>
            <a:ext cx="3801493" cy="10974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6265" y="0"/>
                </a:lnTo>
                <a:lnTo>
                  <a:pt x="21600" y="250"/>
                </a:lnTo>
                <a:lnTo>
                  <a:pt x="15479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669BB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669BBC"/>
                </a:solidFill>
              </a:defRPr>
            </a:pPr>
          </a:p>
        </p:txBody>
      </p:sp>
      <p:pic>
        <p:nvPicPr>
          <p:cNvPr id="470" name="Graphic 21" descr="Graphic 2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175057" y="248507"/>
            <a:ext cx="2649478" cy="1166003"/>
          </a:xfrm>
          <a:prstGeom prst="rect">
            <a:avLst/>
          </a:prstGeom>
          <a:ln w="12700">
            <a:miter lim="400000"/>
          </a:ln>
        </p:spPr>
      </p:pic>
      <p:pic>
        <p:nvPicPr>
          <p:cNvPr id="471" name="Graphic 22" descr="Graphic 22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67465" y="542564"/>
            <a:ext cx="2758845" cy="753091"/>
          </a:xfrm>
          <a:prstGeom prst="rect">
            <a:avLst/>
          </a:prstGeom>
          <a:ln w="12700">
            <a:miter lim="400000"/>
          </a:ln>
        </p:spPr>
      </p:pic>
      <p:sp>
        <p:nvSpPr>
          <p:cNvPr id="472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