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DDE3-28BF-4B0D-8766-588C0407A0AA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20D6-0D0F-41D2-BEB4-5155826DC8C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14995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1DDE3-28BF-4B0D-8766-588C0407A0AA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920D6-0D0F-41D2-BEB4-5155826DC8C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78182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368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005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578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944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520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67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398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3498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669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833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398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538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436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Decision </a:t>
            </a:r>
            <a:r>
              <a:rPr lang="en-US" b="1" smtClean="0">
                <a:solidFill>
                  <a:srgbClr val="FF0000"/>
                </a:solidFill>
              </a:rPr>
              <a:t>Making Steps: 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291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823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562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Decision </a:t>
            </a:r>
            <a:r>
              <a:rPr lang="en-US" b="1" smtClean="0">
                <a:solidFill>
                  <a:srgbClr val="FF0000"/>
                </a:solidFill>
              </a:rPr>
              <a:t>Making Steps: 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504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0543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8525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224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8340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831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4229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Non-Programmed: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240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Non-Programmed: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2309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Organization level according to decision type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1057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Decisions’ type according to Certainty: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3953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8434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1770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Techniques</a:t>
            </a:r>
            <a:r>
              <a:rPr lang="en-US" sz="4400" smtClean="0">
                <a:solidFill>
                  <a:srgbClr val="FF0000"/>
                </a:solidFill>
              </a:rPr>
              <a:t> for decision making: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0006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Using Brainstorming Technique for decision Making: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5501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Using BrainstormingTechnique for decision Making: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432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3865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4380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3160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964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740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486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000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2784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141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Widescreen</PresentationFormat>
  <Paragraphs>13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Decision Making Steps:  </vt:lpstr>
      <vt:lpstr>PowerPoint Presentation</vt:lpstr>
      <vt:lpstr>PowerPoint Presentation</vt:lpstr>
      <vt:lpstr>Decision Making Steps:  </vt:lpstr>
      <vt:lpstr>PowerPoint Presentation</vt:lpstr>
      <vt:lpstr>PowerPoint Presentation</vt:lpstr>
      <vt:lpstr>PowerPoint Presentation</vt:lpstr>
      <vt:lpstr>Types of Decisions: </vt:lpstr>
      <vt:lpstr>Types of Decisions: Programmed: </vt:lpstr>
      <vt:lpstr>Types of Decisions: Programmed: </vt:lpstr>
      <vt:lpstr>Types of Decisions: Non-Programmed: </vt:lpstr>
      <vt:lpstr>Types of Decisions: Non-Programmed: </vt:lpstr>
      <vt:lpstr>Organization level according to decision type</vt:lpstr>
      <vt:lpstr>Decisions’ type according to Certainty: </vt:lpstr>
      <vt:lpstr>PowerPoint Presentation</vt:lpstr>
      <vt:lpstr>PowerPoint Presentation</vt:lpstr>
      <vt:lpstr>Techniques for decision making: </vt:lpstr>
      <vt:lpstr>Using Brainstorming Technique for decision Making: </vt:lpstr>
      <vt:lpstr>Using BrainstormingTechnique for decision Making: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2025-05-19T14:03:01Z</dcterms:created>
  <dcterms:modified xsi:type="dcterms:W3CDTF">2025-05-19T14:03:01Z</dcterms:modified>
</cp:coreProperties>
</file>