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notesSlides/notesSlide2.xml" ContentType="application/vnd.openxmlformats-officedocument.presentationml.notesSlide+xml"/>
  <Override PartName="/ppt/ink/ink9.xml" ContentType="application/inkml+xml"/>
  <Override PartName="/ppt/ink/ink10.xml" ContentType="application/inkml+xml"/>
  <Override PartName="/ppt/notesSlides/notesSlide3.xml" ContentType="application/vnd.openxmlformats-officedocument.presentationml.notesSlide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notesSlides/notesSlide4.xml" ContentType="application/vnd.openxmlformats-officedocument.presentationml.notesSlide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0"/>
  </p:notesMasterIdLst>
  <p:handoutMasterIdLst>
    <p:handoutMasterId r:id="rId41"/>
  </p:handoutMasterIdLst>
  <p:sldIdLst>
    <p:sldId id="264" r:id="rId3"/>
    <p:sldId id="491" r:id="rId4"/>
    <p:sldId id="492" r:id="rId5"/>
    <p:sldId id="493" r:id="rId6"/>
    <p:sldId id="494" r:id="rId7"/>
    <p:sldId id="497" r:id="rId8"/>
    <p:sldId id="496" r:id="rId9"/>
    <p:sldId id="498" r:id="rId10"/>
    <p:sldId id="499" r:id="rId11"/>
    <p:sldId id="500" r:id="rId12"/>
    <p:sldId id="501" r:id="rId13"/>
    <p:sldId id="505" r:id="rId14"/>
    <p:sldId id="502" r:id="rId15"/>
    <p:sldId id="504" r:id="rId16"/>
    <p:sldId id="503" r:id="rId17"/>
    <p:sldId id="507" r:id="rId18"/>
    <p:sldId id="506" r:id="rId19"/>
    <p:sldId id="551" r:id="rId20"/>
    <p:sldId id="508" r:id="rId21"/>
    <p:sldId id="509" r:id="rId22"/>
    <p:sldId id="510" r:id="rId23"/>
    <p:sldId id="511" r:id="rId24"/>
    <p:sldId id="512" r:id="rId25"/>
    <p:sldId id="513" r:id="rId26"/>
    <p:sldId id="514" r:id="rId27"/>
    <p:sldId id="515" r:id="rId28"/>
    <p:sldId id="516" r:id="rId29"/>
    <p:sldId id="517" r:id="rId30"/>
    <p:sldId id="518" r:id="rId31"/>
    <p:sldId id="520" r:id="rId32"/>
    <p:sldId id="519" r:id="rId33"/>
    <p:sldId id="521" r:id="rId34"/>
    <p:sldId id="522" r:id="rId35"/>
    <p:sldId id="523" r:id="rId36"/>
    <p:sldId id="524" r:id="rId37"/>
    <p:sldId id="525" r:id="rId38"/>
    <p:sldId id="52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97" autoAdjust="0"/>
    <p:restoredTop sz="89097" autoAdjust="0"/>
  </p:normalViewPr>
  <p:slideViewPr>
    <p:cSldViewPr snapToGrid="0">
      <p:cViewPr varScale="1">
        <p:scale>
          <a:sx n="68" d="100"/>
          <a:sy n="68" d="100"/>
        </p:scale>
        <p:origin x="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29-Jun-21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12:48:08.49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10913 10873 1666 0,'0'0'141'0,"0"0"-19"0,30 16 1 0,-30-16-14 16,0 0-15-16,0 0-32 0,0 0-14 15,0 0-16-15,0 0 15 0,0 0-4 16,0 0 11-16,0 0-9 0,0 0-5 0,0 0 7 15,0 0-10-15,0 0 13 0,0 0-11 16,0 0 1-16,0 0-2 0,0 0-9 16,0 0 3-16,0 0 1 0,0 0 1 0,0 0-4 15,0 0-5-15,0 0 5 0,0 0-7 16,0 0-14-16,0 0-1 0,0 0 9 16,0 0-7-16,0 0-1 0,0 0 1 0,0 0 4 15,0 0-6-15,0 0 6 0,0 0-9 16,0 0 0-16,0 0-1 0,0 0-1 0,0 0-3 15,0 0-3-15,0 0 13 0,0 0-10 16,0 0-19-16,0 0-3 0,0 0-4 16,0 0 11-16,0 0-17 0,0 0 3 0,25 10-6 15,-25-10 2-15,0 0-5 0,12 18 12 16,-12-18-8-16,0 0 8 0,0 0-3 16,11 24 15-16,-11-24-2 0,0 0 13 0,5 18 1 15,-5-18 10-15,0 0-8 0,0 0 10 16,9 23-7-16,-9-23 3 0,0 0 7 15,0 0 0-15,0 0-7 0,0 0 7 0,8 24 0 16,-8-24 8-16,0 0 2 0,0 0-5 16,0 0-2-16,8 24 9 0,-8-24-7 0,0 0 4 15,0 0 1-15,0 0-6 0,0 0 5 16,5 26 13-16,-5-26-14 0,0 0 8 16,0 0-3-16,0 0-5 0,0 0 0 0,0 0-2 15,0 0 9-15,4 24-17 0,-4-24-2 16,0 0-2-16,0 0 7 0,0 0-5 15,0 0-5-15,0 0 1 0,0 0-5 0,3 28 6 16,-3-28-3-16,0 0 3 0,0 0 3 16,0 0 5-16,0 0 8 0,0 0-7 15,0 30-4-15,0-30-4 0,0 0 10 0,0 0-2 16,0 0 2-16,-3 35 1 0,3-35-12 16,0 0 11-16,0 0-4 0,0 30-3 0,0-30 5 15,0 0 8-15,0 0-21 0,0 33 2 16,0-33-2-16,0 0 13 0,0 35-5 15,0-35-16-15,0 27 10 0,0-27 0 0,0 0-8 16,3 37 8-16,-3-37 0 0,0 26-4 16,0-26 0-16,0 0 10 0,0 30-4 15,0-30 6-15,0 0-14 0,5 25 2 0,-5-25 5 16,0 0-5-16,0 0 0 0,0 0 12 16,0 31-12-16,0-31 2 0,0 0 8 15,0 0-12-15,0 0 12 0,0 27-16 0,0-27 4 16,0 0 2-16,0 0-6 0,0 0 4 15,-5 34 10-15,5-34 8 0,0 0-16 0,0 0 8 16,0 0-2-16,0 0-6 0,-3 29-2 16,3-29 4-16,0 0-2 0,0 0-4 15,0 0 2-15,0 0 6 0,0 0-10 0,0 0 6 16,0 0 12-16,0 0-10 0,0 0-4 16,0 30-6-16,0-30 2 0,0 0 8 15,0 0-10-15,0 0 10 0,0 0 2 0,0 0-2 16,0 0-4-16,0 0 6 0,0 0 2 15,0 0-2-15,0 0-6 0,0 0-2 0,0 0-2 16,0 0-2-16,0 0-10 0,13 21-25 16,-13-21-57-16,0 0-128 0,0 0-518 15,22 9 447-15</inkml:trace>
  <inkml:trace contextRef="#ctx0" brushRef="#br0" timeOffset="4351.2671">11334 10922 3140 0,'0'0'-45'0,"0"0"18"0,0 0-1 0,0 0-2 16,0 0-1-16,0 0 3 0,0 0-4 16,0 0 1-16,0 0 4 0,-18-23 11 15,18 23-1-15,0 0 1 0,0 0 5 0,0 0 3 16,0 0 3-16,-25-14-9 0,25 14 11 15,0 0 6-15,0 0 0 0,0 0 13 16,-25-8 22-16,25 8-14 0,0 0 11 0,0 0-8 16,0 0 4-16,-29-9-8 0,29 9-10 15,0 0 13-15,0 0-3 0,0 0-11 16,-20-11 6-16,20 11-8 0,0 0 10 0,0 0-20 16,0 0 0-16,0 0 0 0,-25-17-5 15,25 17 0-15,0 0 7 0,0 0-9 0,0 0 4 16,0 0 1-16,-20-15-3 0,20 15-5 15,0 0-3-15,0 0 6 0,0 0 4 16,-20-13 6-16,20 13-1 0,0 0 8 0,0 0-5 16,-22-15 8-16,22 15-3 0,0 0 5 15,0 0 2-15,-27-14-5 0,27 14 1 0,0 0-8 16,0 0-5-16,-21-12-10 0,21 12 0 16,0 0 0-16,0 0-10 0,0 0 8 15,-24-8-11-15,24 8 21 0,0 0-13 16,0 0-3-16,0 0 13 0,0 0-3 0,0 0-4 15,-32-9 1-15,32 9 4 0,0 0 7 16,0 0 0-16,0 0-11 0,0 0 6 0,-26-7 5 16,26 7-5-16,0 0 2 0,0 0 6 15,0 0-6-15,0 0 6 0,-32-6-3 0,32 6 5 16,0 0 0-16,0 0-7 0,0 0 12 16,0 0 3-16,0 0 2 0,-34-6 1 15,34 6-4-15,0 0 18 0,0 0-2 0,0 0 2 16,-25-3-3-16,25 3 9 0,0 0-12 15,0 0 16-15,0 0-16 0,-31-9 4 16,31 9 11-16,0 0-3 0,0 0 9 0,0 0-7 16,-31-4-16-16,31 4-7 0,0 0 15 15,0 0-11-15,0 0-2 0,0 0-4 16,-33-5 6-16,33 5 4 0,0 0-6 0,0 0 14 16,0 0-1-16,0 0-5 0,-32-6 5 15,32 6-2-15,0 0-11 0,0 0-1 0,0 0-4 16,-35-4 5-16,35 4-3 0,0 0-6 15,0 0 3-15,0 0-5 0,0 0 0 16,0 0 1-16,0 0-16 0,0 0 13 0,0 0 5 16,-38 4-9-16,38-4 2 0,0 0 9 15,0 0-7-15,0 0 0 0,0 0 0 16,0 0-8-16,-24 8 4 0,24-8-2 0,0 0 15 16,0 0-15-16,0 0-1 0,-17 16 6 15,17-16 3-15,0 0-6 0,0 0-2 0,-16 15 10 16,16-15-6-16,0 0-8 0,0 0 0 15,0 0 10-15,-20 16-2 0,20-16 9 16,0 0-13-16,0 0-3 0,-15 19 10 0,15-19-1 16,0 0-4-16,0 0-2 0,-14 18 0 15,14-18 6-15,0 0-6 0,0 0 8 16,-17 15-6-16,17-15-4 0,0 0 0 0,0 0 2 16,0 0 4-16,-15 25-4 0,15-25 8 15,0 0-8-15,-13 17 2 0,13-17-4 16,0 0 6-16,-15 23-5 0,15-23 6 0,0 0-6 15,-20 22 3-15,20-22 13 0,0 0-13 16,-17 20 0-16,17-20 11 0,-13 13-15 0,13-13-1 16,0 0-1-16,0 0 13 0,-19 23-10 15,19-23 5-15,0 0-4 0,0 0 13 16,-16 13-11-16,16-13 15 0,0 0-17 0,0 0-4 16,0 0-5-16,-14 23 0 0,14-23 13 15,0 0 18-15,0 0-22 0,-8 19 1 16,8-19 6-16,0 0 1 0,0 0-10 0,-12 20 6 15,12-20-4-15,0 0 6 0,0 0-1 16,0 0-6-16,0 0 5 0,-6 27-8 0,6-27-5 16,0 0 0-16,0 0 14 0,0 0 5 15,0 0-1-15,0 0-3 0,0 0 20 16,-14 17-13-16,14-17 0 0,0 0 5 0,0 0-10 16,0 0 10-16,0 0-3 0,0 0 1 15,0 0-1-15,0 0-6 0,0 0 0 16,0 0 10-16,-13 22-13 0,13-22 1 0,0 0 0 15,0 0 2-15,0 0 2 0,0 0-5 16,0 0 6-16,-17 18 7 0,17-18-18 0,0 0 11 16,0 0-8-16,0 0 6 0,0 0 4 15,0 0 5-15,-17 17 0 0,17-17-1 16,0 0-6-16,0 0 6 0,0 0-6 0,0 0 2 16,-16 16-4-16,16-16 9 0,0 0-17 15,0 0 13-15,0 0-4 0,-24 17-4 16,24-17 2-16,0 0-1 0,0 0 1 0,0 0-4 15,0 0 7-15,0 0 4 0,-17 15-1 16,17-15 3-16,0 0-2 0,0 0 0 0,0 0-1 16,0 0 2-16,-20 15-4 0,20-15 11 15,0 0-18-15,0 0 12 0,0 0-10 16,-16 12 0-16,16-12-6 0,0 0 12 0,0 0-1 16,0 0-5-16,-17 19-8 0,17-19 10 15,0 0 2-15,0 0-7 0,0 0-3 0,-17 16 0 16,17-16 6-16,0 0 0 0,0 0-9 15,0 0 0-15,0 0 0 0,0 0 6 16,-12 21-4-16,12-21-1 0,0 0 8 16,0 0-3-16,0 0 0 0,0 0-3 0,0 0-3 15,-5 21 5-15,5-21-8 0,0 0 7 16,0 0 2-16,0 0 2 0,0 0-8 0,0 0 6 16,0 0-2-16,0 0-1 0,14 37-3 15,-14-37 0-15,0 0 6 0,0 0-4 0,5 22 4 16,-5-22-3-16,0 0 0 0,0 0-5 15,15 17 5-15,-15-17 3 0,0 0-7 0,0 0 5 16,17 17-7-16,-17-17 0 0,0 0-3 16,0 0 6-16,15 18 3 0,-15-18 2 15,0 0-5-15,0 0 9 0,16 15-12 0,-16-15 3 16,0 0-5-16,0 0 5 0,15 12 2 16,-15-12 2-16,0 0-8 0,0 0-3 0,26 15 3 15,-26-15-5-15,0 0 2 0,21 12 1 16,-21-12 0-16,0 0 4 0,25 8-9 15,-25-8 2-15,22 9-4 0,-22-9 2 16,24 6-10-16,-24-6 9 0,0 0-10 0,36 12 25 16,-36-12-19-16,25 7 3 0,-25-7-2 15,0 0-2-15,32 8 5 0,-32-8 19 0,22 10-28 16,-22-10 6-16,0 0 15 16,28 6-13-16,-28-6 8 0,0 0-1 0,29 6 6 15,-29-6 6-15,0 0-9 0,20 10-3 0,-20-10 19 16,0 0-23-16,0 0 13 0,0 0 3 15,28 5-11-15,-28-5 9 0,0 0-4 0,0 0 5 16,0 0-2-16,20 10-4 0,-20-10 2 16,0 0 8-16,0 0-13 0,0 0-2 15,0 0-1-15,0 0 8 0,29 7 11 0,-29-7-18 16,0 0 4-16,0 0 7 0,0 0-9 16,22 6 8-16,-22-6-9 0,0 0 8 15,0 0-2-15,0 0-7 0,23 6 6 0,-23-6 8 16,0 0-9-16,0 0-4 0,0 0 2 15,0 0 8-15,18 12 0 0,-18-12-6 0,0 0 8 16,0 0-1-16,0 0-1 0,0 0-2 16,0 0 0-16,0 0-5 0,24 6 10 15,-24-6-8-15,0 0 3 0,0 0 3 0,0 0-5 16,0 0 1-16,0 0 2 0,0 0-1 16,0 0-1-16,0 0-1 0,0 0 2 15,23 12 5-15,-23-12-7 0,0 0 4 0,0 0 0 16,0 0-7-16,0 0 10 0,0 0-5 15,0 0-2-15,19 14 6 0,-19-14-17 16,0 0 24-16,0 0-15 0,0 0-3 0,0 0 4 16,0 0-4-16,0 0 3 0,0 0 13 15,0 0-14-15,0 0 12 0,0 0-14 0,0 0 7 16,23 12 7-16,-23-12 3 0,0 0-8 16,0 0 2-16,0 0-4 0,0 0 0 0,0 0-4 15,17 12-6-15,-17-12 11 0,0 0 6 16,0 0-10-16,0 0 3 0,0 0 5 15,0 0-1-15,0 0-8 0,20 12 8 0,-20-12-3 16,0 0-6-16,0 0 0 0,0 0 12 16,0 0-16-16,0 0 11 0,0 0-2 15,18 19 0-15,-18-19 7 0,0 0-5 0,0 0 3 16,0 0 4-16,14 18 5 0,-14-18-16 16,0 0-5-16,0 0 3 0,0 0 23 15,16 15-24-15,-16-15 5 0,0 0 7 16,0 0-7-16,17 14-3 0,-17-14-9 0,0 0 12 15,0 0 3-15,0 0 1 0,0 0-18 0,22 12 21 16,-22-12-11-16,0 0 2 0,0 0 1 16,0 0 11-16,0 0-6 0,0 0 2 15,0 0-12-15,0 0 9 0,0 0-8 0,18 11 22 16,-18-11-22-16,0 0 14 0,0 0-13 16,0 0 4-16,0 0-12 0,0 0 21 0,22 10-2 15,-22-10-7-15,0 0-11 0,0 0 11 16,0 0 12-16,0 0-24 0,0 0 12 15,0 0 2-15,44-5-12 0,-44 5 16 0,0 0-11 16,0 0 7-16,0 0-9 0,30-1 0 16,-30 1 4-16,0 0 8 0,0 0-10 15,0 0 8-15,0 0-3 0,0 0 0 0,35 0 9 16,-35 0-11-16,0 0 6 0,0 0 11 16,0 0-18-16,0 0-1 0,0 0 8 15,0 0-4-15,0 0-2 0,0 0-2 0,0 0 6 16,0 0-4-16,0 0 15 0,0 0-8 15,30 0-7-15,-30 0-1 0,0 0-1 0,0 0 1 16,0 0-3-16,0 0 10 0,0 0 1 16,0 0-8-16,0 0 1 0,0 0-3 15,0 0 5-15,0 0-14 0,0 0 5 0,0 0 13 16,0 0-8-16,0 0-1 0,28 0 7 16,-28 0-6-16,0 0 4 0,0 0-7 15,0 0 7-15,0 0 7 0,0 0-5 0,0 0 3 16,0 0-7-16,0 0 2 0,0 0-5 15,0 0 5-15,32-6 11 0,-32 6-3 0,0 0-13 16,0 0 9-16,0 0-4 0,0 0 7 16,0 0 1-16,0 0 9 0,0 0 6 15,0 0 9-15,27-8-12 0,-27 8 8 0,0 0-8 16,0 0-17-16,0 0 9 0,13-18 4 0,-13 18 0 16,0 0-11-16,17-19 0 15,-17 19 0-15,0 0-5 0,8-23 2 0,-8 23 22 16,0 0-27-16,10-19 4 0,-10 19 12 15,0 0-4-15,0 0 9 0,0 0-4 0,12-24-1 16,-12 24-1-16,0 0-6 0,0 0 11 16,13-23-10-16,-13 23 2 0,0 0 0 15,0 0-7-15,9-18 1 0,-9 18 0 0,0 0-3 16,0 0 3-16,8-24 1 0,-8 24 1 16,0 0 4-16,0 0 5 0,0 0 4 0,0 0-15 15,0 0 1-15,0 0-4 0,5-35 8 16,-5 35-7-16,0 0 5 0,0 0-9 15,0 0 17-15,0 0-26 0,0 0 13 0,2-24-5 16,-2 24-1-16,0 0 8 0,0 0 2 16,0 0-20-16,0 0 12 0,12-25-5 0,-12 25 7 15,0 0 1-15,0 0-2 0,0 0 4 16,0 0 1-16,8-22 0 0,-8 22-2 16,0 0 1-16,0 0 2 0,0 0-8 0,0 0 7 15,10-28-9-15,-10 28 6 0,0 0-2 16,0 0 11-16,12-20-13 0,-12 20 1 0,0 0 3 15,0 0 6-15,8-22-12 0,-8 22 7 16,0 0 2-16,0 0-3 0,0 0 2 16,13-24-11-16,-13 24 13 0,0 0 7 0,0 0-5 15,0 0-2-15,9-23-7 0,-9 23 3 16,0 0 5-16,0 0-7 0,0 0 8 0,0 0 2 16,8-24-7-16,-8 24-4 0,0 0 0 15,0 0 3-15,0 0 12 0,0 0-5 16,0 0 8-16,2-31-3 0,-2 31-2 0,0 0-3 15,0 0 1-15,0 0-6 0,0-36 9 16,0 36-3-16,0 0-1 0,0 0 11 16,-5-35-8-16,5 35 1 0,0 0-7 0,0 0 2 15,-9-35-5-15,9 35 9 0,0 0-8 16,-6-28 10-16,6 28-6 0,-9-23 8 0,9 23-5 16,-8-24 3-16,8 24 8 15,-12-26-1-15,12 26 6 0,-10-25 4 0,10 25-2 16,-11-23-2-16,11 23-1 0,-14-25-5 0,14 25 0 15,-17-29-6-15,17 29-4 0,-15-24 3 16,15 24-6-16,-20-21 0 0,20 21-25 16,-26-22-11-16,9 13-45 0,17 9-23 0,-50 0-22 15,5 9-29-15,-12 4-60 0,-25 2-157 16,-5 4-476-16,-32 4-47 0</inkml:trace>
  <inkml:trace contextRef="#ctx0" brushRef="#br0" timeOffset="8997.9113">20575 10920 3776 0,'0'0'-68'0,"0"0"13"15,0 0 7-15,0 0 3 0,0 0 3 0,0 0 7 16,0 0-7-16,0 0 18 0,0 0 8 16,0 0 14-16,0 0 7 0,0 0-1 15,0 0 5-15,0 0 0 0,0 0-2 0,0 0 8 16,0 0 7-16,0 0 4 0,0 0 15 16,0 0-18-16,0 0-6 0,0 0 9 15,0 0-16-15,0 0-6 0,0 0 7 0,0 0-9 16,0 0-11-16,0 0 7 0,0 0 2 15,-32-40 7-15,32 40-12 0,0 0 12 0,-10-32-5 16,10 32 8-16,-7-23-2 0,7 23 7 16,-8-25 17-16,8 25 1 0,-7-29-15 15,7 29-4-15,-5-27 6 0,5 27-11 0,-5-28-3 16,5 28 2-16,0 0 0 0,-7-34 17 16,7 34-17-16,0 0 8 0,-3-30 1 15,3 30-6-15,0 0 8 0,0 0-13 0,-8-30 5 16,8 30 2-16,0 0-11 0,0 0 2 15,0 0-4-15,-2-28 6 0,2 28-4 0,0 0 3 16,0 0-3-16,0 0 4 0,0 0-6 16,0 0-8-16,0 0 19 0,0 0-14 15,0 0 12-15,0 0-11 0,0 0-2 0,0 0 14 16,0 0-9-16,0 0-2 0,0 0 10 16,0 0-7-16,30 67 9 0,-30-67-6 15,15 24 1-15,-15-24-6 0,15 26 14 0,-15-26-8 16,7 21-1-16,-7-21 4 0,15 24 2 15,-15-24 0-15,12 23-2 0,-12-23 0 0,8 21-6 16,-8-21 1-16,8 21 12 0,-8-21-5 16,12 19-6-16,-12-19 4 0,0 0-8 15,7 24 1-15,-7-24 3 0,0 0-5 0,12 25 4 16,-12-25-8-16,0 0 8 0,10 22-8 16,-10-22 3-16,0 0-6 0,13 18-2 0,-13-18 2 15,0 0 2-15,0 0-3 0,12 22 8 16,-12-22-3-16,0 0-4 0,0 0 0 0,21 11 1 15,-21-11 1-15,0 0 3 0,0 0-5 16,0 0-2-16,24 17 13 0,-24-17-10 16,0 0-7-16,0 0 4 0,20 9-9 0,-20-9-2 15,0 0-23-15,18 9 2 0,-18-9-26 16,0 0-19-16,0 0-40 0,32 6-60 16,-32-6-180-16,14 0-336 0,-14 0 628 15</inkml:trace>
  <inkml:trace contextRef="#ctx0" brushRef="#br0" timeOffset="10773.9682">20672 10204 2922 0,'0'0'-21'16,"0"0"-3"-16,0 0 2 0,0 0 1 15,-20-12 2-15,20 12-3 0,0 0 17 0,0 0-6 16,0 0 11-16,0 0 5 0,0 0 6 16,-30-12 5-16,30 12 9 0,0 0 10 0,0 0 7 15,-31-6 8-15,31 6 14 0,0 0 1 16,0 0 2-16,-25-6-10 0,25 6 0 15,0 0-18-15,0 0-2 0,0 0-5 16,-36-3 4-16,36 3-5 0,0 0-14 0,0 0 12 16,-39 3-3-16,39-3 16 0,0 0-4 15,-30 3-2-15,30-3-1 0,0 0 0 16,-32 9 1-16,32-9 2 0,-22 11-7 0,22-11-6 16,-28 8-3-16,28-8-3 0,-28 13-6 15,28-13 8-15,-20 9-10 0,20-9 5 0,-27 12 2 16,27-12-12-16,-19 13 11 0,19-13-12 15,0 0 1-15,-28 20 3 0,28-20 0 16,-22 15 4-16,22-15 20 0,-15 17-14 0,15-17 5 16,-13 18 6-16,13-18 1 0,-19 22-1 15,19-22-6-15,-11 24 3 0,11-24-3 16,-15 28-4-16,11-11 5 0,4-17-12 0,-8 35-3 16,8-35 2-16,-14 35-1 0,14-35-1 15,-5 34-5-15,5-34 0 0,-6 30-1 0,6-30 27 16,-4 30-16-16,4-30 7 0,-1 35-8 15,1-35 10-15,-4 27-15 0,4-27-1 0,0 28 7 16,0-28 1-16,0 0-6 0,0 40 3 16,0-40 3-16,0 28-3 0,0-28-4 15,4 27 3-15,-4-27-2 0,0 35 7 0,0-35 5 16,1 30-10-16,-1-30-1 0,5 36 5 16,-5-36-7-16,10 28-3 0,-6-9 7 15,-4-19-9-15,22 34 8 0,-16-18-5 0,8 1-7 16,-14-17 6-16,15 29-6 0,-5-14 13 15,-10-15-6-15,21 29 0 0,-14-12 1 16,-7-17-1-16,27 31-1 0,-14-18 7 0,1 2-6 16,1 0 4-16,3 0-7 0,2-3-1 15,-1 0 5-15,1-1-5 0,1 1 2 0,-21-12-5 16,44 19 0-16,-22-14 7 0,-4 5-7 16,-18-10 6-16,40 13-4 0,-21-8 0 0,-19-5 1 15,35 10-5-15,-35-10 2 0,33 6-3 16,-14 0 3-16,-19-6 5 0,40 4-4 15,-40-4-1-15,45 0-3 0,-18 0 0 0,-27 0 3 16,57-4-5-16,-31 1 10 0,-26 3-3 16,56-3-2-16,-31-1 0 0,0-1-4 0,-25 5 0 15,52-8 1-15,-27-4-1 0,-5 4 0 16,3-2 6-16,-23 10-3 0,44-24-3 0,-26 15 9 16,2-6-3-16,-3 2-4 0,-17 13 2 15,32-31-2-15,-17 13 4 0,0 2-2 16,-2-3 6-16,-13 19 1 0,27-37 9 0,-17 19 5 15,2 0 6-15,-1-3-3 0,-11 21-3 16,17-47 1-16,-14 26 3 0,9-1 0 16,-12 22 2-16,15-45 10 0,-11 26 16 0,-4 19 16 15,11-37 5-15,-11 37 7 0,5-32-2 16,-1 14 2-16,-4 18-10 0,0-34 2 0,0 34-3 16,0 0-7-16,-4-50-10 15,4 50-4-15,-5-27-6 0,5 27-3 0,-11-27-8 0,11 27-4 16,-12-29-1-16,12 29-3 0,-19-21-4 15,19 21 0-15,-20-24-5 0,2 11-1 16,-2-2-3-16,-2 1-1 0,-1 3-1 0,-4-1 0 16,-12 0-1-16,4-3 0 0,2 5 0 15,1-2-2-15,4 3 2 0,-1-2-1 16,-1-1-5-16,7 6-4 0,-6-3-9 16,29 9-11-16,-48-12-25 0,29 6-34 0,19 6-61 15,-35-4-73-15,35 4-185 0,-30 4-175 16,7-4-353-16,23 0-618 0</inkml:trace>
  <inkml:trace contextRef="#ctx0" brushRef="#br0" timeOffset="13581.3252">23328 12331 4439 0,'0'0'-125'0,"0"0"16"0,0 0 15 15,0 0 4-15,0 0 5 0,0 0 5 16,0 0 11-16,30 12 14 0,-30-12 18 0,0 0 15 16,0 0 18-16,0 0 16 0,29 3 7 15,-29-3 3-15,0 0 2 0,0 0 0 16,0 0-3-16,0 0-1 0,37-6 3 0,-37 6-1 15,0 0 12-15,0 0-4 0,0 0 6 16,40-3 12-16,-40 3 3 0,0 0 20 0,25-3-8 16,-25 3 0-16,0 0 1 0,0 0 1 15,40-3 6-15,-40 3-18 0,0 0 1 16,30-3-10-16,-30 3-8 0,0 0 0 0,40 0-9 16,-40 0 0-16,30-3 23 0,-30 3-32 15,39-3 1-15,-39 3 3 0,38-3-3 0,-38 3-5 16,44-4-3-16,-44 4 5 0,47-2-8 15,-21 2 3-15,4-5-5 0,-30 5-1 0,54 0-1 16,-24-3 0-16,2 3-1 0,-32 0 2 16,63 0-2-16,-32-1 2 0,-6 1-4 15,-25 0 2-15,57 0-6 0,-34 0 6 16,-23 0 2-16,45-4 1 0,-45 4 4 0,40 0 7 16,-40 0 6-16,34 0-1 0,-34 0 3 15,37-4 5-15,-37 4-6 0,30 0-1 16,-30 0 1-16,0 0-4 0,43-3-1 0,-43 3-1 15,25 3-3-15,-25-3 3 0,0 0 8 16,40-3-2-16,-40 3 7 0,0 0 2 0,42 0 0 16,-42 0-2-16,29 0 3 0,-29 0-2 15,0 0 3-15,38-1 1 0,-38 1-1 16,0 0 0-16,44 0-1 0,-44 0-1 0,25 0-2 16,-25 0-6-16,0 0-1 0,48 0-1 15,-48 0 1-15,30 1-8 0,-30-1 0 0,35 0-1 16,-35 0 5-16,34 0-1 0,-34 0 0 15,43-1 0-15,-43 1-2 0,32 0 3 16,-32 0 1-16,39-5 2 0,-39 5-1 0,38 0-1 16,-38 0-3-16,35-3-4 0,-35 3 1 15,34 0-3-15,-34 0-1 0,33 0-1 0,-33 0-1 16,34-3-1-16,-34 3 0 0,31 3-4 16,-31-3 2-16,34-3-1 0,-34 3 1 0,35 0-3 15,-35 0 2-15,37 3-1 0,-37-3 1 16,42 0-3-16,-19 3 0 0,-23-3 0 15,45 0 0-15,-20 0-1 0,-25 0 1 0,49 0 0 16,-27 5 0-16,-22-5 0 0,48-5-2 16,-48 5 1-16,45 5 2 0,-21-5-4 0,-24 0 3 15,43 1-3-15,-43-1 2 0,44 0 0 16,-23 0-2-16,-21 0 1 0,47 3 2 16,-28 1-3-16,-19-4 0 0,46 0 2 0,-46 0 0 15,39 5-2-15,-16-5 2 0,-23 0-1 16,35 3 1-16,-35-3 0 0,31 5-1 0,-31-5 0 15,0 0 0-15,38 2-1 0,-38-2 1 16,27 4-1-16,-27-4 1 0,0 0-2 16,0 0 4-16,33 3-4 0,-33-3 2 0,0 0 0 15,0 0 1-15,34 0-1 0,-34 0 2 16,0 0-2-16,33 6 0 0,-33-6 0 16,0 0 1-16,37 3-1 0,-37-3 2 0,32 0-2 15,-32 0 1-15,30 3 0 0,-30-3-1 16,35 3-1-16,-35-3 2 0,42 6-3 15,-42-6 4-15,40 3-3 0,-15-3 1 0,-25 0 0 16,49 3 1-16,-28 0-2 0,-21-3-1 16,57 3 1-16,-32-3 2 0,-25 0 1 15,52 0-1-15,-23 0-1 0,-29 0-1 0,53 0-1 16,-28 0 4-16,7 0-3 0,-32 0-1 0,50 0 2 16,-26 0-1-16,-24 0 0 0,48 0-1 15,-23 0 2-15,-25 0 0 0,45 0-2 16,-23 0 2-16,-22 0 0 0,47 0 1 0,-29 4-3 15,-18-4 3-15,47 2-3 0,-47-2 2 16,47 3-1-16,-27-3 1 0,-20 0-1 0,37 3 2 16,-12 0-1-16,-25-3 2 0,37 4-2 15,-37-4 1-15,40 0-1 0,-40 0 2 16,37 4-3-16,-37-4 1 0,33 0 0 16,-33 0 2-16,37 0 0 0,-37 0-1 15,40-4-1-15,-40 4 0 0,37 0 1 0,-37 0 2 16,33 4-5-16,-33-4 0 0,34 0 2 0,-34 0 2 15,38-4-3-15,-38 4 2 0,35 0-1 16,-35 0 0-16,37 0 2 0,-37 0-2 0,32 0 0 16,-32 0 0-16,32-4-1 0,-32 4 2 15,0 0-3-15,42 0 2 0,-42 0 0 16,31-3 0-16,-31 3-2 0,31 0 2 0,-31 0 0 16,0 0 0-16,45-3 0 0,-45 3 0 15,31-3 0-15,-31 3 0 0,0 0 0 0,46-2 1 16,-46 2-1-16,25-4 1 0,-25 4-3 15,0 0 2-15,45-3-1 0,-45 3 1 16,30-3 1-16,-30 3-1 0,38-3-1 0,-38 3 1 16,39-6 1-16,-39 6-1 0,37-3-1 15,-37 3 2-15,40-6-1 0,-17 3 0 16,-23 3 0-16,39-3 1 0,-19-3-2 0,-20 6 1 16,42-4-1-16,-42 4 0 0,48-2 2 15,-28-3-3-15,-20 5 2 0,49 0-1 16,-24-3 0-16,-25 3 1 0,48 0-1 0,-19 0 3 15,-1-1-3-15,-28 1 2 0,60-4-1 16,-24 4 0-16,-3-4 0 0,-1 4 1 0,1-3 4 16,2 2 2-16,-1-4-2 0,3 2 1 15,-4-3 0-15,-1 3-2 0,1 0 0 0,-1-3 0 16,-3 3 0-16,-3-3-2 0,-26 6 1 16,52-6 2-16,-30 0 1 0,-22 6 3 15,35-7 1-15,-35 7 0 0,30-2-1 0,-30 2 0 16,32-6-3-16,-32 6-1 0,28-11-2 15,-28 11-8-15,41-13-10 0,-20 5-21 16,4-4-26-16,2 2-43 0,0-2-44 0,5-3-65 16,-4-5-142-16,-3 3-223 0,2-8-355 15,-10 3-677-15</inkml:trace>
  <inkml:trace contextRef="#ctx0" brushRef="#br0" timeOffset="16447.3713">3281 13384 4482 0,'0'0'-130'0,"0"0"19"0,0 0 7 16,0 0 2-16,0 0 6 0,0 0 15 0,0 0-3 16,0 0 20-16,0 0 15 0,0 0 12 15,0 0 18-15,0 0 23 0,0 0-2 0,0 0 6 16,0 0 9-16,0 0-5 0,0 0 1 16,0 0-7-16,0 0 10 0,0 0 9 15,0 0-9-15,0 0-10 0,0 0 14 16,0 0-2-16,0 0 3 0,0 0 3 0,0 0 7 15,0 0 11-15,0 0 2 0,0 0-5 16,0 0 7-16,0 0-6 0,0 0 0 16,0 0 0-16,0 0-1 0,0 0-5 0,0 0-7 15,0 0-10-15,0 0 7 0,0 0-6 16,0 0 14-16,0 0-24 0,0 0 2 16,0 0 9-16,0 0-6 0,0 0-6 0,0 0 9 15,0 0-18-15,0 0 14 0,34-15-3 0,-34 15-9 16,0 0 0-16,30-9 0 0,-30 9 13 15,27-11-2-15,-27 11-22 0,0 0 11 16,28-9 6-16,-28 9-9 0,25-8-5 0,-25 8 12 16,32-7-1-16,-32 7 3 0,33-6-9 15,-33 6 4-15,32-9 3 0,-32 9-3 16,30-6-4-16,-30 6-2 0,27-9 2 16,-27 9-3-16,25-6 15 0,-25 6-12 0,0 0 21 15,37-6-15-15,-37 6-6 0,25-8 10 16,-25 8-7-16,22-5 5 0,-22 5-5 0,0 0-3 15,38-7 5-15,-38 7-6 16,24-1 1-16,-24 1 2 0,0 0 1 0,33-8 15 0,-33 8-13 16,0 0-7-16,0 0 8 0,32-3 7 15,-32 3-16-15,0 0 2 0,0 0 6 16,28-4 0-16,-28 4 5 0,0 0-10 16,0 0 3-16,0 0 0 0,36-5-8 0,-36 5 5 15,0 0 8-15,25-4-7 0,-25 4 2 0,0 0 10 16,40-2-7-16,-40 2-3 15,30-1 8-15,-30 1-5 0,35-5-3 0,-35 5 3 16,30 0 6-16,-30 0-12 0,35-3 6 0,-35 3 2 16,0 0 1-16,47 0-3 0,-47 0 0 15,35-4 2-15,-35 4 0 0,32 0-4 16,-32 0 2-16,33-2-1 0,-33 2-8 0,0 0 9 16,36 0-2-16,-36 0 1 0,0 0 12 15,31 0 9-15,-31 0-5 0,0 0 10 16,0 0-1-16,0 0 2 0,34 0 1 0,-34 0-7 15,0 0-2-15,0 0 2 0,0 0-10 16,0 0-2-16,0 0-3 0,35-3 4 0,-35 3-4 16,0 0 7-16,0 0-4 0,0 0-7 15,0 0 1-15,0 0-1 0,30 3-2 16,-30-3 5-16,0 0-3 0,0 0 2 0,0 0-1 16,32 0-1-16,-32 0-4 0,0 0 5 15,0 0-1-15,28 2-8 0,-28-2 6 0,0 0 1 16,0 0-7-16,35 4 5 0,-35-4-2 15,0 0 2-15,32 3 5 0,-32-3-8 16,0 0 1-16,0 0 2 0,0 0-2 0,34 0-3 16,-34 0-3-16,0 0 3 0,0 0 8 15,0 0-3-15,31 5 5 0,-31-5-6 16,0 0 0-16,0 0 0 0,0 0 0 0,34-5 1 16,-34 5-1-16,0 0 0 0,0 0 4 15,35-3-1-15,-35 3-6 0,0 0 5 16,0 0 2-16,39-4-3 0,-39 4-2 0,0 0 6 15,26-5-2-15,-26 5-3 0,0 0-3 16,39-3 6-16,-39 3-3 0,30-4 0 16,-30 4-2-16,35-3 5 0,-35 3-1 0,35-5-2 15,-35 5 0-15,34-3 0 0,-34 3 4 16,36-7-2-16,-36 7-4 0,42-2 4 0,-42 2 0 16,37-3-4-16,-17-1-4 0,-20 4 6 15,44-6-6-15,-44 6 9 0,38-4-2 16,-18 3 3-16,-20 1-2 0,40-9-11 0,-40 9-18 15,30-3-18-15,-30 3-25 0,0 0-18 16,35 0-27-16,-35 0-26 0,0 0-62 0,0 0-231 16,11 20-375-16,-11-20 131 0</inkml:trace>
  <inkml:trace contextRef="#ctx0" brushRef="#br0" timeOffset="22359.9264">20583 10714 3424 0,'-25'-13'-146'16,"25"13"13"-16,0 0 8 0,0 0 8 15,0 0 18-15,0 0 2 0,0 0 5 0,0 0 18 16,0 0 1-16,0 0 33 0,0 0 12 0,0 0 37 16,0 0 13-16,0 0 18 0,0 0-3 15,0 0-7-15,0 0 3 0,0 0-7 16,0 0 3-16,0 0-5 0,0 0-7 0,0 0 3 16,0 0-3-16,-20-12 3 0,20 12-9 15,0 0-3-15,0 0-13 0,0 0 2 16,0 0-3-16,0 0 6 0,0 0-3 15,0 0 3-15,0 0 9 0,0 0-1 0,0 0 6 16,0 0 0-16,0 0-8 0,0 0 10 16,0 0 0-16,0 0-2 0,0 0-3 0,0 0 0 15,0 0-9-15,0 0-2 0,0 0 8 16,0 0-5-16,0 0 8 0,0 0 8 0,0 0 2 16,0 0 10-16,0 0 11 0,0 0 21 15,-44 7-13-15,44-7 7 0,0 0-9 16,0 0 2-16,0 0-15 0,0 0-12 15,0 0 5-15,0 0-1 0,0 0-4 0,-33 0-5 16,33 0 6-16,0 0-15 0,0 0 0 16,0 0 0-16,0 0-3 0,0 0 7 0,0 0-8 15,0 0 10-15,0 0 2 0,0 0-12 16,0 0 3-16,0 0-4 0,0 0-6 0,0 0 11 16,0 0-11-16,0 0 4 0,0 0 0 15,0 0-2-15,0 0 2 0,0 0 0 16,0 0-4-16,0 0 0 0,0 0 0 15,-35 3 0-15,35-3 2 0,0 0 2 0,0 0 0 16,0 0 2-16,0 0-4 0,0 0 2 16,0 0 3-16,0 0 5 0,0 0-3 0,0 0-3 15,0 0 0-15,0 0-2 0,0 0 0 16,0 0-2-16,0 0-4 0,0 0 6 0,0 0 0 16,0 0-2-16,0 0 0 0,0 0 0 15,0 0 0-15,84-19-2 0,-84 19 2 16,0 0 7-16,31-3 5 0,-31 3-14 0,0 0 4 15,0 0 11-15,0 0-11 0,34-8 6 16,-34 8-4-16,0 0 7 0,0 0-1 0,33 0 5 16,-33 0 5-16,0 0 17 15,0 0 11-15,0 0 3 0,24-8-14 0,-24 8 15 16,0 0-3-16,0 0-9 0,0 0 1 0,0 0-9 16,0 0-5-16,0 0-2 0,0 0-6 15,0 0-1-15,0 0-3 0,0 0-1 0,0 0-2 16,0 0-1-16,0 0 4 0,23 16 0 15,-23-16-6-15,0 0 6 0,0 0 0 16,0 0-10-16,0 0 4 0,0 0-6 16,0 0-1-16,15 22-9 0,-15-22 9 0,0 0-4 15,0 0 10-15,0 0 4 0,0 0-2 16,8 20-3-16,-8-20-1 0,0 0 15 16,0 0-9-16,0 0 2 0,5 25-5 0,-5-25-3 15,0 0 5-15,0 0-9 0,7 26 8 16,-7-26-7-16,0 0 6 0,0 0 4 0,7 27-11 15,-7-27-2-15,0 0 3 0,0 0 0 16,5 21 5-16,-5-21 4 0,0 0 6 16,0 0 5-16,0 0 0 0,3 30 2 0,-3-30-2 15,0 0-2-15,0 0 3 0,0 0-4 16,-3 36 1-16,3-36 0 0,0 0-1 0,0 0-6 16,-12 27 4-16,12-27-5 0,0 0 2 15,-15 21 2-15,15-21-3 0,0 0 2 0,-18 22 2 16,18-22 3-16,-9 17-8 0,9-17-3 15,0 0 2-15,-20 20-1 0,20-20-3 16,0 0-2-16,-15 22 6 0,15-22-5 16,0 0-2-16,0 0-2 0,-6 17 2 0,6-17-2 15,0 0 3-15,0 0-2 0,0 0 3 16,-16 22-3-16,16-22 0 0,0 0 3 16,0 0-3-16,0 0-3 0,-11 21 0 0,11-21-3 15,0 0 2-15,0 0-2 0,0 0 4 0,-17 26 0 16,17-26-1-16,0 0-3 0,-12 15 7 15,12-15-6-15,0 0 6 0,0 0-2 16,-10 20 1-16,10-20-2 0,0 0 0 0,0 0 5 16,0 0-4-16,0 0 0 0,-15 16-6 15,15-16 2-15,0 0 5 0,0 0-7 16,0 0 6-16,0 0-11 0,0 0 5 0,0 0-5 16,0 0-5-16,0 0 3 0,0 0-2 15,0 0-7-15,0 0-16 0,0 0-4 0,50 11 4 16,-50-11 10-16,0 0-7 0,47-14 8 15,-47 14-1-15,34-6-2 0,-34 6 15 16,33-7-3-16,-33 7 15 0,30-8 18 0,-30 8-12 16,34-9-2-16,-34 9 11 0,23-7-4 15,-23 7 6-15,25-8 8 0,-25 8 3 16,30-7 5-16,-30 7 3 0,25-8 0 0,-25 8 0 16,0 0-4-16,37-14-2 0,-37 14-8 15,22-10 0-15,-22 10 0 0,0 0-3 0,30-7-2 16,-30 7-1-16,24-4-3 0,-24 4 0 15,0 0 1-15,0 0-7 0,31-8 5 0,-31 8-8 16,0 0 4-16,0 0-3 0,29-8 0 16,-29 8-4-16,0 0 1 0,28-6-10 15,-28 6-28-15,0 0-41 0,20-2-51 0,-20 2-79 16,0 0-257-16,0 0-407 0,0 0-238 16</inkml:trace>
  <inkml:trace contextRef="#ctx0" brushRef="#br0" timeOffset="25252.0919">30632 12248 3941 0,'0'0'-116'0,"0"0"19"0,0 0 3 0,0 0 16 16,0 0 7-16,0 0 19 0,0 0 2 16,8-30 23-16,-8 30 23 0,0 0 4 0,0 0 20 15,0 0-22-15,0 0 4 0,-17-28 3 16,17 28-1-16,0 0 1 0,0 0 13 15,-13-23 6-15,13 23 14 0,0 0 5 0,0 0 15 16,-17-24 5-16,17 24 13 0,0 0-8 16,0 0-10-16,-15-26-7 0,15 26-6 15,0 0-17-15,0 0-9 0,0 0-16 0,-15-21 12 16,15 21 2-16,0 0-10 0,0 0-7 16,0 0 0-16,0 0-2 0,0 0 0 0,0 0-1 15,-5-24 6-15,5 24 5 0,0 0-8 16,0 0 9-16,0 0-2 0,0 0 13 15,0 0 9-15,0 0-4 0,23-24 1 0,-23 24 2 16,21-17-7-16,-21 17 6 0,26-16-1 16,-9 7 3-16,-17 9-14 0,44-21-2 0,-23 9 14 15,9 3-4-15,-5-3 3 0,12 0 11 16,-3-4-12-16,3 4 1 0,-1 1 2 16,8 0-9-16,-9-2 5 0,3 5-2 0,-2-1 13 15,-5 3-5-15,3-1 5 0,-7 0 11 16,-1 2 9-16,-2-2 8 0,-24 7 9 15,37-5 6-15,-37 5 1 0,33-10 1 0,-33 10-3 16,0 0-11-16,0 0-7 0,0 0-8 16,0 0-3-16,0 0-5 0,0 0-7 15,3 34-1-15,-3-34 2 0,0 0 1 0,0 0 5 16,0 0-6-16,-33 37-5 0,33-37-1 16,-17 17-5-16,17-17-2 0,0 0-4 0,-23 21-1 15,23-21-4-15,0 0-2 0,-20 18 1 16,20-18-3-16,0 0-1 0,-9 24-2 15,9-24 2-15,0 0-4 0,-5 27 1 0,5-27-1 16,0 0-1-16,0 0-1 0,9 39 2 16,-9-39-3-16,0 0-1 0,8 27 1 0,-8-27-2 15,13 18-1-15,-13-18-1 0,14 15 1 16,-14-15-6-16,15 18 0 0,-15-18-3 16,17 17 1-16,-17-17 2 0,16 12-3 0,-16-12 4 15,17 15-2-15,-17-15 2 0,0 0 3 16,22 24-6-16,-22-24 5 0,13 15-2 0,-13-15 2 15,0 0-1-15,17 23 0 0,-17-23 0 16,0 0 1-16,13 17-3 0,-13-17 4 16,0 0-1-16,12 17 3 0,-12-17 1 0,0 0-2 15,0 0 1-15,0 0-1 0,0 0 1 16,7 27 0-16,-7-27 1 0,0 0 1 16,0 0 2-16,0 0-1 0,-19 30 5 0,19-30 2 15,0 0 4-15,-18 20 3 0,18-20 0 16,-20 9-1-16,20-9-1 0,-27 15-4 15,27-15 3-15,-27 12-2 0,27-12-2 0,-28 13-2 16,28-13-1-16,-37 12-3 0,37-12-3 16,-23 8-9-16,23-8-5 0,-26 12-10 0,26-12-8 15,0 0-16-15,-25 8-13 0,25-8-28 16,0 0-28-16,-20 10-21 0,20-10-27 0,-13 9-45 16,13-9-115-16,-18 3-608 0,18-3-648 15</inkml:trace>
  <inkml:trace contextRef="#ctx0" brushRef="#br0" timeOffset="26645.8726">31642 11619 4458 0,'0'0'-124'15,"0"0"20"-15,0 0 6 0,-23-19 7 0,23 19 14 16,0 0 13-16,0 0 10 0,0 0 19 15,-27-12 19-15,27 12 16 0,0 0 16 16,-27-12 4-16,27 12 1 0,0 0 15 0,-25-12-11 16,25 12-10-16,-18-14 4 0,18 14 1 15,-22-12-7-15,22 12 2 0,-27-12 3 0,27 12-1 16,-33-15-1-16,33 15 6 0,-36-12 1 16,15 3-2-16,21 9 4 0,-40-16-8 15,14 10 8-15,26 6 6 0,-43-12-9 0,21 7 10 16,22 5-8-16,-43-14-1 0,18 8-5 15,25 6-6-15,-54-8-3 0,29 4 8 0,25 4-3 16,-55-7 11-16,31 4-5 0,24 3 3 16,-43-3-8-16,43 3 6 0,-45 0-9 15,45 0 1-15,-45 0 2 0,23 3-7 0,22-3 1 16,-47 7 0-16,29-4 13 0,18-3 17 16,-47 4-1-16,47-4 5 0,-42 4 3 15,22 5-5-15,20-9 6 0,-34 8-10 0,14-1 4 16,20-7 1-16,-33 12-8 0,33-12-1 15,-35 15-6-15,21-9-2 0,14-6 0 0,-31 21-1 16,17-12 0-16,14-9 4 0,-28 16 3 16,28-16 6-16,-22 25 10 0,22-25 1 0,-20 21-6 15,12-5-3-15,8-16-2 0,-19 20-2 16,19-20 8-16,-17 32-13 0,17-32 0 16,-13 28-3-16,13-28 0 0,-8 27 2 0,8-27 3 15,-12 27-1-15,12-27 1 0,-8 26 2 16,8-26 1-16,-7 24-2 0,7-24-1 0,-10 24 1 15,10-24 4-15,-7 28-4 0,7-28-1 16,-13 29-4-16,13-29-3 0,-9 30-3 16,9-30 0-16,-11 27-3 0,11-27 0 0,-2 27-4 15,2-27-1-15,0 32-1 0,0-32 0 16,2 30-2-16,-2-30 0 0,6 35-3 16,-6-35 0-16,9 34-1 0,-4-16 1 0,-5-18-2 15,13 35-1-15,-13-35 0 0,15 36 0 16,-6-18 0-16,2 1 0 0,1 1-1 15,-4 0-1-15,6-5 1 0,3 4-1 0,1 1 0 16,-1-4 1-16,-1 1-3 0,3 1 0 16,-1-2 1-16,-1-1 1 0,0 4-2 15,-1-6 1-15,1 0-1 0,-17-13 1 0,34 29-3 16,-18-17 3-16,-1 0-3 0,2 0 2 16,-17-12-1-16,32 23 1 0,-19-12 0 0,-13-11-2 15,27 19 0-15,-14-9 1 0,-13-10-2 16,34 20-1-16,-16-13-5 0,-18-7-4 0,34 20-3 15,-18-17-4-15,-16-3-7 0,41 15 2 16,-23-10-2-16,-18-5 4 0,43 7 0 0,-22-4 4 16,-21-3 1-16,36 5 2 0,-36-5 1 15,39 4 4-15,-19-1 0 0,-20-3 0 16,45 0 0-16,-45 0 4 0,44 0-1 0,-44 0 0 16,46-3 3-16,-17-1 1 0,-6-1 0 15,-23 5 4-15,54-6-2 0,-29-1 0 16,0 2-1-16,-25 5 6 0,43-12-6 0,-19 9 4 15,6-6-2-15,-8 5 1 0,-22 4 1 16,47-11 2-16,-29 5 4 0,-18 6 0 0,43-9 2 16,-24 3 0-16,4 0 0 0,2-3 2 15,-25 9-2-15,46-16-3 0,-23 6-1 0,2 3 0 16,-3-3 0-16,5 0-1 0,-2-2-2 16,5-1 0-16,-3 5 0 0,-2-7 0 15,5-1 0-15,0 1 0 0,-3-5 0 0,-1 2 2 16,1 0-3-16,-7 0 3 0,-1-5-3 15,-3 5 0-15,-2-3-1 0,-3-4 4 16,-6-2-5-16,4-1-1 0,-6-3 0 0,-3 1 1 16,-3-5 2-16,-11-2 0 0,-1-1 9 15,-8-7 0-15,-16 4 2 0,-6-4-2 0,-10-4-3 16,-10 5-1-16,-32-11-7 0,-10 3-6 16,-7 7-9-16,-5 3-27 0,1 12-76 15,-8 9-120-15,-4-2-275 0,-3 8-58 0,-10 0-352 16,-8 0-588-16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12:49:20.5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22191 7079 4690 0,'0'0'-196'0,"0"0"10"15,0 0 17-15,0 0 12 0,0 0 11 16,26-6 10-16,-26 6 13 0,0 0 9 0,0 0 10 16,0 0 14-16,0 0 11 0,0 0 2 15,0 0 12-15,0 0-1 0,0 0 16 0,0 0 3 16,0 0 4-16,0 0 5 0,0 0-1 15,31-7 14-15,-31 7 14 0,0 0-6 16,0 0 17-16,0 0-2 0,0 0-7 16,0 0 9-16,0 0 6 0,0 0-6 0,23-7 14 15,-23 7 3-15,0 0-1 0,0 0 4 16,37-3-1-16,-37 3 0 0,23-6 6 16,-23 6-12-16,30-6-2 0,-30 6 0 0,0 0 5 15,47-6-3-15,-47 6-5 0,30-6 0 16,-30 6 5-16,32-2-5 0,-32 2-3 0,28-8-3 15,-28 8 4-15,27-3-4 0,-27 3 3 16,0 0 3-16,35-7 10 0,-35 7 8 0,0 0 7 16,0 0-3-16,30-5 15 0,-30 5-11 15,0 0-5-15,0 0 0 0,0 0-13 0,0 0 3 16,0 0-5-16,0 0-7 0,0 0 3 16,0 0-15-16,0 0-4 0,0 0 9 15,0 0-7-15,0 0-3 0,0 0-4 16,0 0 9-16,0 0-4 0,0 0 14 0,0 0-13 15,0 0-1-15,-98-8 9 0,98 8-5 16,-49 0-2-16,23-4 0 0,26 4-8 16,-66 5 8-16,29-5 9 0,-1 3-4 0,1-3-13 15,-1 4 11-15,4-1 8 0,1-3-13 16,-1 2-1-16,3 1 10 0,31-3-5 0,-64 4 2 16,39-4-4-16,25 0 2 0,-40 3 8 15,40-3-6-15,-35 4 8 0,35-4-10 16,-32 0 10-16,32 0-5 0,0 0 10 0,-39 4-15 15,39-4 10-15,0 0-12 0,0 0 9 16,-35 0-2-16,35 0 0 0,0 0-2 0,0 0-1 16,0 0 8-16,-30 2-7 0,30-2-1 15,0 0 8-15,0 0 0 0,0 0-3 16,0 0 6-16,0 0 6 0,-30 3 1 0,30-3-8 16,0 0 8-16,0 0-6 0,0 0-6 15,0 0 1-15,0 0-1 0,0 0 4 16,0 0-7-16,0 0 5 0,0 0 4 0,0 0-4 15,0 0-3-15,-30 3 3 0,30-3 2 16,0 0-2-16,0 0-5 0,0 0 7 16,0 0-2-16,0 0-1 0,0 0-1 0,0 0-1 15,0 0-2-15,0 0 9 0,0 0 15 16,0 0-20-16,0 0 3 0,0 0-14 0,99-12 7 16,-99 12 0-16,40-7-4 0,-13 3 1 15,4 4 17-15,1-3-14 0,2-2 0 16,-3 1-7-16,4 1 7 0,1 2 2 0,4-7-4 15,-5 5 4-15,3 2 1 0,-1-7-8 16,0 4 10-16,-2 3-3 0,4-1 3 0,-9-6-3 16,3 4 5-16,2-1 0 0,-5 2-5 15,2-1-4-15,2-2 6 0,-3 4 8 16,-1-5-10-16,2 4 5 0,-3-2-9 16,2 1 8-16,-2-2-8 0,-29 6-2 0,57-9 15 15,-30 6-7-15,-2-2-10 0,3 4 6 16,-28 1 4-16,49-11 1 0,-21 10 1 0,-6-6-1 15,-22 7 11-15,52-10-19 0,-26 8-1 16,-2-2 6-16,4-2 3 0,2 0-10 16,-30 6 10-16,47-6-3 0,-25-2-4 0,8 6 6 15,-5-1-8-15,7-4 1 0,-2 6 1 16,2-7-2-16,1 5 4 0,2 2-3 0,1-3-3 16,0 4-42-16,1 0-45 0,-2-4-132 15,-1 4-468-15,-9 0 670 0</inkml:trace>
  <inkml:trace contextRef="#ctx0" brushRef="#br0" timeOffset="5733.7691">23452 6915 2701 0,'0'0'-98'15,"0"0"12"-15,0 0 16 0,0 0 17 0,0 0 11 16,0 0 23-16,0 0 19 0,0 0 19 16,0 0 29-16,0 0 5 0,0 0 17 0,0 0-7 15,0 0 4-15,0 0-8 0,0 0-3 16,0 0-4-16,0 0-6 0,0 0-14 15,0 0 2-15,0 0 5 0,0 0 13 16,0 0-12-16,0 0 7 0,0 0 5 0,0 0-2 16,0 0-7-16,0 0-13 0,0 0 5 15,0 0 1-15,0 0-6 0,0 0 3 16,0 0 5-16,0 0-8 0,0 0-10 0,0 0 1 16,0 0-8-16,0 0 6 0,0 0-6 15,0 0 2-15,0 0 2 0,0 0-5 0,0 0 11 16,0 0 10-16,0 0-6 0,0 0 1 15,-12-84-2-15,12 84 4 0,-3-24-7 0,3 24-1 16,0 0 1-16,-3-43 4 0,3 43 1 16,0-34-9-16,0 34 2 0,-2-38-8 15,2 38 4-15,-3-46-5 0,-2 23-6 0,1-4 5 16,4 27 4-16,-5-57 5 16,-3 28 9-16,4-1-10 0,-1 0 6 0,0 0 0 15,-3-2-10-15,-2 1 5 0,7 1-1 0,-6-5-6 16,1 8 6-16,3-5-2 0,-3 2-5 15,3 2 7-15,1 4-8 0,4 24 4 16,-13-48-11-16,4 24-1 0,9 24-11 0,-13-37-2 16,13 37-9-16,-12-30-9 0,2 15-3 15,10 15 5-15,-16-34 0 0,7 22-2 0,9 12 5 16,-23-26 7-16,23 26 5 0,-20-24 2 16,20 24 4-16,-17-25 14 0,17 25-4 15,-18-23 4-15,18 23 20 0,-24-29-10 0,24 29 11 16,-12-27-1-16,12 27-5 0,-16-31 27 15,7 15-8-15,9 16-5 0,-8-37 1 16,0 16 9-16,8 21 9 0,-15-38-16 0,10 24-2 16,5 14-9-16,-9-31-8 0,9 31-16 15,-6-28-15-15,6 28-25 0,0 0-10 0,-2-30-37 16,2 30-38-16,0 0-58 0,0 0-120 16,2-29-523-16,-2 29 71 0</inkml:trace>
  <inkml:trace contextRef="#ctx0" brushRef="#br0" timeOffset="6470.138">23077 5563 3586 0,'0'0'-58'0,"0"0"26"16,0 0 15-16,0 0-1 0,0 0 5 0,0 0-7 16,0 0-4-16,0 0 1 0,0 0 5 0,0 0-2 15,0 0-1-15,0 0 3 0,0 0 1 16,0 0 6-16,0 0 8 0,0 0 1 15,0 0-3-15,66-29 8 0,-66 29 4 0,0 0-3 16,26-9 1-16,-26 9 2 0,0 0-2 16,22-9 6-16,-22 9-2 0,0 0-6 0,37-9 13 15,-37 9-12-15,32-9 8 0,-32 9-12 16,38-8 0-16,-38 8-5 0,40-2 5 16,-15-1 2-16,-25 3 3 0,49-7-3 0,-24 6-4 15,3-3-5-15,-28 4 7 0,54-7-4 16,-22 4 1-16,-6 1-1 0,5-2 4 15,-31 4-5-15,50-5 7 0,-27 5-8 0,-23 0-11 16,42-7-6-16,-42 7-14 0,37-5-18 16,-20 5-5-16,-17 0-2 0,28-4-16 15,-28 4-16-15,23-3-19 0,-23 3-54 16,22-3-134-16,-22 3-272 0,0 0 111 0</inkml:trace>
  <inkml:trace contextRef="#ctx0" brushRef="#br0" timeOffset="7327.6457">23746 5290 2597 0,'0'0'129'16,"0"0"-16"-16,0 0-17 0,0 0-19 15,0 0-21-15,0 0-6 0,0 0-2 16,-23-16 5-16,23 16 22 0,0 0 21 0,0 0 19 15,0 0 26-15,0 0 4 0,0 0 0 16,0 0-10-16,0 0-6 0,0 0-16 0,0 0-4 16,0 0-11-16,0 0-5 0,0 0-13 15,0 0-8-15,0 0-10 0,0 0-11 0,0 0-13 16,0 0-10-16,0 0-5 0,54-29-1 16,-54 29-9-16,35-7 4 0,-35 7-9 15,43-8-4-15,-13 6 1 0,-5-3-14 0,2-1 2 16,8 4 0-16,2-2 0 0,3 4-3 15,-6-3-5-15,2 0 5 0,-2-1 2 0,1 2-4 16,-2-1-6-16,-1 3 10 0,-32 0-4 16,47-5 0-16,-20 2-10 0,-27 3 22 15,35-1-26-15,-35 1-6 0,35-3-3 0,-35 3 1 16,30 0-3-16,-30 0 3 0,0 0 8 16,0 0-8-16,44 0 8 0,-44 0-1 15,0 0 3-15,0 0-6 0,30 0-7 0,-30 0-4 16,0 0 2-16,0 0 2 0,0 0-2 15,0 0-6-15,20 17-2 0,-20-17 0 16,0 0-7-16,0 0 6 0,0 0 5 0,-3 34-8 16,3-34 10-16,0 0 1 0,0 0 6 15,0 0-1-15,-14 40 0 0,14-40 6 0,0 0 7 16,-15 27-6-16,15-27 8 0,-13 17 7 16,13-17-3-16,-14 18 2 0,14-18 5 15,-18 21-5-15,18-21-1 0,-20 18 3 0,20-18-1 16,-24 20 7-16,13-8-2 0,-8 1 8 15,19-13 0-15,-35 24 4 0,24-16-8 16,11-8-9-16,-32 24 7 0,18-16 3 0,14-8-5 16,-28 22 16-16,15-10-8 0,13-12-4 15,-32 21-2-15,20-9 6 0,12-12 0 0,-25 23 0 16,25-23-2-16,-23 18 0 0,23-18 4 16,-22 16-7-16,22-16 16 0,-17 15 0 15,17-15 1-15,0 0 5 0,-22 16 8 0,22-16-18 16,0 0 1-16,-16 14-4 0,16-14 6 15,0 0-3-15,0 0 9 0,-17 15-6 16,17-15-26-16,0 0-13 0,0 0-15 0,0 0-24 16,-5 23-39-16,5-23-74 0,0 0-208 15,-5 15-277-15,5-15 118 0</inkml:trace>
  <inkml:trace contextRef="#ctx0" brushRef="#br0" timeOffset="7964.0103">25208 5164 2618 0,'0'0'-95'0,"0"0"16"0,0 0 47 0,0 0 51 15,0 0 37-15,0 0 31 0,-21-18-6 16,21 18 24-16,0 0 20 0,0 0-44 16,0 0-9-16,0 0 5 0,0 0-6 0,-15-18-14 15,15 18-15-15,0 0 2 0,0 0-14 16,0 0 8-16,0 0-7 0,0 0 4 15,0 0-11-15,0 0-15 0,0 0-13 0,0 0 4 16,0 0 8-16,0 0-12 0,0 0 2 16,0 0 4-16,0 0-13 0,0 0-4 0,0 0-5 15,20 92-2-15,-12-64 7 0,-3-1-1 16,2 5 0-16,1-2 9 0,-3 9 1 16,-2 3-6-16,6-3 1 0,-2 4 6 0,1 1 3 15,-3-1 2-15,3-1-5 0,-3-2-4 16,2 1 5-16,1-4-6 0,-3-6 8 0,4 0 0 15,-8-4 2-15,8-2 2 0,-1 0-4 16,-6-1 0-16,5-3 4 0,-7-21-9 16,8 41 2-16,-8-41-18 0,2 40-22 0,-2-22-22 15,0 0-54-15,-5 1-121 0,5-19-414 16,-14 31 116-16</inkml:trace>
  <inkml:trace contextRef="#ctx0" brushRef="#br0" timeOffset="8572.2816">25061 5485 2740 0,'4'-45'-28'15,"-4"23"-14"-15,0 3 19 0,0-4-3 16,0 23 2-16,0-36-11 0,0 18-22 0,0 18 17 15,5-33 0-15,-2 9-4 0,-1 7-1 16,-2 17 10-16,6-33-8 0,-1 17 13 16,-1 1-3-16,2 0 5 0,-6 15 11 15,9-29 0-15,-4 13 31 0,-5 16 13 16,8-25 24-16,-3 13-8 0,-5 12-7 0,7-21-7 16,-7 21 6-16,10-21-6 0,-10 21-14 15,7-16 7-15,-7 16-12 0,10-17-7 0,-10 17-6 16,10-16 3-16,-10 16-4 0,5-16 11 15,-5 16 17-15,0 0-11 0,0 0 14 0,16-28-15 16,-16 28 6-16,7-15-9 0,-7 15 6 16,10-12-9-16,-10 12-3 0,12-14 6 0,-12 14-12 15,11-12-3-15,-11 12-15 0,16-9 12 16,-16 9-12-16,0 0-3 0,26-3 15 16,-26 3-4-16,25 0 7 0,-25 0-9 0,0 0-4 15,39 11 10-15,-26-7 0 0,-13-4-4 16,22 14 10-16,-7-5 0 0,-3 0 6 0,5 6-9 15,-4 1 3-15,-1-1-4 0,3 4 14 16,-2 2-11-16,0 1 8 0,-1-2-11 16,-7 5 1-16,2-3 6 0,1 0-3 15,-8-22 0-15,12 33 9 0,-9-13 7 0,-3-20-1 16,0 0 7-16,0 44 0 0,0-44-1 16,-3 26-3-16,3-26 7 0,-15 31-4 0,3-15-6 15,12-16 0-15,-18 33-9 0,3-18 12 16,5 0-9-16,10-15 0 0,-19 25-3 15,11-9 9-15,8-16-12 0,-17 25-3 0,17-25-6 16,-18 23-6-16,18-23-15 0,-12 25-15 16,12-25-58-16,-15 20-94 0,15-20-350 0,-8 18 112 15</inkml:trace>
  <inkml:trace contextRef="#ctx0" brushRef="#br0" timeOffset="9288.8367">25934 4740 2349 0,'19'-22'122'0,"-19"22"-31"0,0 0-21 0,0 0-38 16,0 0-41-16,0 0-2 0,0 0-12 16,0 0 23-16,0 0 34 0,0 0 4 15,0 0 15-15,20-12 2 0,-20 12-9 0,0 0 3 16,0 0-10-16,0 0-8 0,0 0 13 15,0 0 9-15,0 0-18 0,0 0 12 16,0 0-11-16,0 0-12 0,0 0-7 16,0 0-13-16,0 0-8 0,0 0-4 0,0 0-1 15,0 0 2-15,0 0-3 0,0 0 8 16,0 0-8-16,0 0 5 0,0 0-4 0,0 0-1 16,0 0 0-16,0 0 0 0,0 0 8 15,0 0-20-15,0 0 22 0,0 0 2 16,0 0-14-16,0 0 17 0,0 0 5 0,0 0-8 15,0 0 3-15,0 0 0 0,0 0 5 16,0 0-5-16,0 0 0 0,0 0-15 0,0 0 17 16,0 0-9-16,0 0 4 0,0 0-2 15,0 0 0-15,0 0 7 0,0 0 8 16,0 0-15-16,0 0 2 0,0 0 1 16,0 0-6-16,0 0 3 0,0 0 3 0,25 34 2 15,-25-34-8-15,5 24 6 0,-5-24 4 16,15 33 5-16,-7-10-10 0,1 1 15 0,2 4-3 15,-2-1 3-15,4 5 2 0,4 2 4 16,-2 0-2-16,-2-4-3 0,4 1 7 16,-2 3-6-16,2 0 5 0,0-4 12 0,-1 3-3 15,1 4-20-15,-2-3 0 0,2 1 3 16,-2-1 5-16,-2-1-12 0,-1 2 1 0,-2-1 10 16,3-6-10-16,-4-1 3 0,1 1 2 15,-3 0 5-15,1-3-17 0,-3-1-29 16,-2 1-1-16,4-3-20 0,-7-22-40 15,3 38-60-15,-3-38-195 0,0 29-341 0,0-17 121 16</inkml:trace>
  <inkml:trace contextRef="#ctx0" brushRef="#br0" timeOffset="10449.9057">26604 5393 3002 0,'0'0'46'0,"0"0"-11"0,0 0-10 15,3-24-28-15,-3 24-24 0,0 0-11 16,0 0 0-16,0 0 10 0,0 0 31 0,0 0-9 16,0 0 12-16,0 0-1 0,0 0 0 15,0 0 0-15,0 0 0 0,0 0-7 0,0 0 7 16,0 0-3-16,0 0 1 0,0 0 7 16,0 0-5-16,0 0 10 0,0 0-7 15,0 0 4-15,0 0-9 0,-60 52-1 16,51-37 6-16,9-15 4 0,-8 33-4 0,8-33-1 15,-8 38-2-15,8-38 20 0,0 37-18 16,0-37 6-16,11 40 4 0,-2-18-10 0,1-4 2 16,6 3 3-16,-1-5-2 0,6 1-15 15,-1-3 12-15,1 1-2 0,3 0-7 0,-4-3 9 16,5-3-2-16,-2 0-3 0,2-2 8 16,-25-7 23-16,34 7-10 0,-34-7 7 15,32 3 2-15,-32-3 9 0,0 0 8 16,31-17-9-16,-31 17 1 0,12-20-7 0,-12 20 8 15,0 0 2-15,-12-44-13 0,12 44 2 16,-13-32-7-16,13 32-10 0,-17-28 6 0,17 28 3 16,-16-26-9-16,16 26-6 0,-20-24 13 15,20 24-15-15,-17-19 2 0,17 19-8 16,-17-15-2-16,17 15 5 0,0 0-24 0,-17-19 4 16,17 19 3-16,0 0-4 0,-15-15 4 15,15 15-1-15,0 0 1 0,0 0 4 16,0 0-6-16,0 0 2 0,0 0 6 0,0 0 4 15,0 0-2-15,0 0 8 0,0 0-2 0,0 0 12 16,0 0-26-16,0 0 10 16,0 0 4-16,0 0-8 0,0 0 4 0,24 74 4 15,-24-74 0-15,16 18 6 0,-16-18-4 16,31 16-2-16,-13-6 2 0,-18-10-2 16,43 13 0-16,-21-9 6 0,3 4-12 0,-25-8 6 15,44 3 0-15,-22-3-6 0,-22 0 8 16,38 0 2-16,-38 0-8 0,40-3 2 0,-40 3-2 15,34-13 4-15,-34 13-6 0,26-16 0 16,-26 16-4-16,22-18 16 0,-22 18-12 0,17-15-4 16,-17 15-14-16,20-16 6 0,-20 16-9 15,0 0-14-15,17-18-1 0,-17 18 0 16,0 0 0-16,0 0-2 0,20-13 3 0,-20 13 3 16,0 0 7-16,0 0 2 0,0 0 8 15,0 0-6-15,0 0 6 0,0 0 5 16,32 34 7-16,-32-34-2 0,11 21 2 0,-11-21 0 15,5 19 4-15,-5-19 6 0,0 0-1 16,12 27 12-16,-12-27 5 0,0 0 0 0,5 20 15 16,-5-20-2-16,0 0 0 0,0 0-3 15,0 0 0-15,0 0-5 0,8 27-7 16,-8-27-1-16,0 0-3 0,0 0-11 0,0 0 2 16,0 0-6-16,0 0 2 0,0 0-2 15,0 0-3-15,0 0-1 0,0 0 19 16,0 0-22-16,0 0 9 0,19-64-11 0,-19 64-6 15,16-17-14-15,-16 17-22 0,0 0-17 16,26-18-21-16,-26 18-29 0,26-9-21 16,-26 9-8-16,32-9-4 0,-32 9 13 0,29-6 21 15,-29 6 23-15,0 0 34 0,35-6 42 16,-35 6 20-16,0 0 27 0,26-6 15 0,-26 6 3 16,0 0 9-16,0 0-7 0,0 0-10 15,36 0 11-15,-36 0-6 0,0 0-4 0,0 0-1 16,21 12 1-16,-21-12-2 0,0 0 3 15,12 18-19-15,-12-18 1 0,0 0-12 16,13 19-12-16,-13-19-3 0,0 0-26 16,19 22-27-16,-19-22-73 0,0 0-163 0,18 17-273 15,-18-17 111-15</inkml:trace>
  <inkml:trace contextRef="#ctx0" brushRef="#br0" timeOffset="11021.1722">27823 5250 2191 0,'0'0'-41'0,"0"0"0"0,0 0-12 16,0 0-8-16,0 0-20 0,0 0 5 15,0 0 29-15,0 0 31 0,17 57 40 0,-17-57 41 16,0 0 26-16,0 0 10 0,11 24-10 15,-11-24 0-15,0 0-2 0,0 0-13 16,5 21-5-16,-5-21-7 0,0 0-11 0,10 20-9 16,-10-20 2-16,0 0-6 0,0 0-7 15,9 31 1-15,-9-31-15 0,0 0 2 0,5 25 9 16,-5-25-11-16,0 0 0 0,0 25 2 16,0-25 0-16,0 0-14 0,0 0 1 15,3 32 5-15,-3-32 3 0,0 0-3 0,0 0 4 16,0 0-9-16,0 0 2 0,0 28 8 15,0-28 12-15,0 0-8 0,0 0 5 16,0 0-5-16,0 0 12 0,0 0-5 0,0 0-8 16,0 0 1-16,0 0-11 0,0 0 6 15,0 0-1-15,0 0-18 0,0 0-15 16,0 0 3-16,0 0 7 0,0-99-16 0,0 99 9 16,9-25 4-16,-9 25-2 0,13-25 12 15,-13 25-7-15,10-18-5 0,-10 18 9 0,0 0-4 16,17-24 2-16,-17 24 5 0,0 0 10 15,18-12-5-15,-18 12 4 0,0 0 1 0,0 0 2 16,0 0 7-16,34 0 0 0,-34 0-7 16,0 0 2-16,28 18 0 0,-28-18-7 15,20 18 4-15,-20-18-2 0,20 26-2 0,-20-26 0 16,22 21 9-16,-17-9-14 0,-5-12 8 16,18 25-6-16,-18-25-2 0,14 23 5 0,-14-23-11 15,11 32-21-15,-11-32-42 0,0 31-64 16,0-31-140-16,4 30-398 0,-4-19 118 15</inkml:trace>
  <inkml:trace contextRef="#ctx0" brushRef="#br0" timeOffset="11253.03">28208 5551 3007 0,'0'0'108'15,"0"0"-1"-15,23-11-19 0,-23 11-15 0,0 0-17 16,0 0-3-16,0 0-8 0,0 0-7 15,50 12-4-15,-50-12 1 0,24 12-10 16,-24-12 1-16,22 14 1 0,-22-14-3 0,30 21-10 16,-15-11 0-16,1-1-1 0,-16-9 1 15,31 18-12-15,-15-9 0 0,-16-9 0 0,25 16-6 16,-25-16-10-16,24 12-9 0,-24-12-23 16,16 13-21-16,-16-13-36 0,0 0-73 0,0 0-253 15,27 6-251-15,-27-6 118 0</inkml:trace>
  <inkml:trace contextRef="#ctx0" brushRef="#br0" timeOffset="11451.9064">28159 5265 3023 0,'-11'-27'109'0,"11"27"-12"0,-9-23-18 15,9 23-28-15,-8-24-36 0,8 24-21 0,0 0-8 16,-5-27 7-16,5 27 0 0,0 0 10 15,-9-24 6-15,9 24-5 0,0 0-8 0,0 0-19 16,0 0-26-16,0 0-36 0,-8-24-32 16,8 24-13-16,0 0-14 0,0 0-39 15,0 0-443-15,0 0 114 0</inkml:trace>
  <inkml:trace contextRef="#ctx0" brushRef="#br0" timeOffset="11925.6109">28536 5262 2675 0,'30'7'32'0,"-30"-7"7"0,21 9-3 15,-21-9 10-15,27 17-2 0,-27-17 1 16,24 15 9-16,-11-6 8 0,-13-9-12 0,27 21 4 16,-14-9-1-16,-13-12-10 0,25 29 4 15,-10-14 4-15,-3 0-17 0,1 4 0 0,-13-19 6 16,22 31-18-16,-10-15 0 0,-12-16 0 16,18 23-3-16,-9-10 0 0,-9-13-6 15,16 21 4-15,-16-21 4 0,17 23-2 0,-17-23-2 16,20 18 10-16,-20-18-15 0,17 12 6 15,-17-12-5-15,17 12 5 0,-17-12 2 0,0 0-12 16,30 3 14-16,-30-3-8 0,0 0-1 16,43-11-5-16,-43 11 2 0,35-16 0 15,-16 5-8-15,-19 11-8 0,38-18 6 0,-19 9 4 16,-19 9-16-16,36-12-4 0,-19 6 10 16,-17 6-9-16,37-6 1 0,-37 6-4 15,37 0 14-15,-37 0 0 0,33 6 8 0,-33-6-8 16,37 12 8-16,-14 1-2 0,-2 0-18 15,-3 5-17-15,4 0-51 0,-1 0-106 0,-4 0-282 16,0-2-208-16,1 0 118 0</inkml:trace>
  <inkml:trace contextRef="#ctx0" brushRef="#br0" timeOffset="12322.9705">29784 5636 2948 0,'0'0'39'0,"16"-15"-1"0,-16 15-10 0,17-10-31 15,-17 10-55-15,0 0-33 0,20-15-1 16,-20 15 7-16,0 0 31 0,0 0 19 16,0 0 26-16,0 0 4 0,0 0 8 15,0 0-1-15,0 0-2 0,0 0-5 0,0 0 8 16,0 0 14-16,0 0 6 0,0 0 8 16,0 0-2-16,0 0-4 0,0 0 3 15,0 0-6-15,0 0-1 0,0 0 4 0,0 0-1 16,0 0 10-16,0 0-15 0,0 0 4 15,0 0 3-15,0 0-2 0,0 0 11 16,0 0-2-16,0 0-3 0,0 0 2 0,27 32 0 16,-27-32-3-16,0 0 7 0,52-4-8 15,-52 4-5-15,47-3-2 0,-47 3 5 0,43 3-1 16,-21 1 13-16,-22-4-11 0,43 8 0 16,-19-3-7-16,-4 7 19 0,5 0 6 0,-5 1-6 15,0 7 0-15,-3-2 5 0,-1 6 1 16,-1 8-7-16,-4 2 2 0,-5 4-9 15,3 7 8-15,-9 4-18 0,-4 0-2 0,-4 12 5 16,-6 1-27-16,-4 9-26 0,-2 3-40 16,-10 1-38-16,-24 16-133 0,-6-8-525 15,-5-8 362-15</inkml:trace>
  <inkml:trace contextRef="#ctx0" brushRef="#br0" timeOffset="13852.3558">23546 7059 3231 0,'0'0'-69'0,"0"0"7"0,0 0 10 0,0 0 4 15,0 0 12-15,0 0-6 0,1 34 2 16,-1-34 11-16,0 0 10 0,0 0 13 0,17 22 6 16,-17-22 6-16,0 0 5 0,0 0-6 15,23 18 3-15,-23-18-2 0,0 0 18 0,24 15 2 16,-24-15 0-16,13 15 5 0,-13-15 8 15,12 20 11-15,-12-20-10 0,17 24 0 16,-6-6-4-16,3 1-7 0,3 6 2 16,-1-2-5-16,4 6-1 0,4 1-4 0,-2-2 0 15,3 4-5-15,-2-1-7 0,2-5 7 0,-3 3 15 16,3-2 16-16,-2 1 5 0,1-6 11 16,1 3 2-16,3-4 21 0,-1-3-7 15,3 5-5-15,0-5-4 0,2-4-1 0,2 3-4 16,1-3-8-16,-2-1-11 0,-4-3 7 15,2-1-12-15,1 1 5 0,-2-5-3 16,4-5 1-16,-3 3 4 0,3-6 6 16,3 1-4-16,5-5-6 0,-6 1-1 0,11-3-2 15,-12-1-2-15,9-3-4 0,-7 1 7 16,-1 0-5-16,6 4-6 0,-5-4 10 0,0-1-19 16,0 1-5-16,-1 2-1 0,-7 1 0 15,-1-1-1-15,9 2-3 0,-12-2 1 16,10 3-2-16,-5-1-4 0,1 1 2 0,0 2-4 15,-2-2-2-15,3-3-3 0,-7 8-8 16,-25 2-12-16,45-10-8 0,-45 10-11 0,37-5-10 16,-37 5-16-16,31-8-10 0,-31 8-18 15,27-4-8-15,-27 4-24 0,24-3-31 16,-24 3-42-16,0 0-121 0,23-17-488 0,-23 17 142 16</inkml:trace>
  <inkml:trace contextRef="#ctx0" brushRef="#br0" timeOffset="14344.0548">25228 7230 3550 0,'-25'-16'-52'0,"25"16"6"16,0 0-2-16,0 0 7 0,0 0-5 15,0 0 14-15,0 0-5 0,0 0 8 16,0 0 5-16,0 0 7 0,0 0 15 0,0 0 12 15,0 0 4-15,0 0-2 0,0 0 2 16,96 18 12-16,-73-15 0 0,-23-3 0 0,47 9 10 16,-17-6 5-16,-3 0 2 0,-4 3-1 15,-23-6-3-15,59 5-7 0,-27-4 8 16,-4 4-21-16,12-3-6 0,-6-2-7 0,2 3-8 16,1-3-2-16,3 7-2 0,-6-5 1 15,-1-2 1-15,-3 4 6 0,4-1-6 0,-34-3 10 16,48 3 9-16,-26-2 8 0,-22-1 8 15,39 5-5-15,-39-5 1 0,31 3-9 0,-31-3-2 16,26 3 4-16,-26-3-3 0,0 0-1 16,28 13-4-16,-28-13 1 0,15 16 1 15,-15-16 7-15,5 19-17 0,-5-19 2 0,0 28 1 16,0-28 1-16,0 32 0 0,0-32-12 16,-3 39 8-16,3-39-1 0,-5 50 5 0,-2-26 1 15,4 1-5-15,3-25-2 0,-10 47 9 16,6-23-12-16,-1-1 6 0,-6-2-10 15,11-21 6-15,-17 39 1 0,12-19-2 16,-7-3 0-16,12-17 6 0,-23 29-2 0,14-14-1 16,9-15-10-16,-20 24-16 0,20-24-28 15,-13 18-46-15,8-8-64 0,5-10-135 0,-10 19-444 16,10-19 467-16</inkml:trace>
  <inkml:trace contextRef="#ctx0" brushRef="#br0" timeOffset="14791.774">26906 6974 3287 0,'0'0'74'15,"-8"-26"-9"-15,8 26 7 0,0 0-14 16,0 0-20-16,-5-23-23 0,5 23-3 0,0 0 5 16,0 0-17-16,0 0 4 0,0 0 2 15,0 0-1-15,-12-27 3 0,12 27 0 16,0 0 2-16,0 0 15 0,0 0-17 15,0 0 8-15,0 0 2 0,0 0 6 0,0 0-7 16,0 0 3-16,0 0 13 0,0 0-25 0,0 0 4 16,0 0 1-16,0 0 12 0,0 0-3 15,0 0-3-15,0 0-6 0,0 0-7 16,14 81 3-16,-8-57-1 0,1 8 1 0,-4-1 8 16,1 0 3-16,1 3-11 0,-2 6 3 15,-1-4 8-15,-2-1-20 0,3 2-9 0,-6 0-14 16,3-2-8-16,0 4-29 0,0-3-39 15,-2-2-68-15,-1-2-207 0,-6-1-363 16,6-7 479-16</inkml:trace>
  <inkml:trace contextRef="#ctx0" brushRef="#br0" timeOffset="15369.0926">26542 6722 3145 0,'0'0'-10'0,"13"-12"7"16,-13 12-4-16,0 0 7 0,28-18 5 15,-28 18 0-15,32-9-5 0,-32 9-5 16,35-5 20-16,-35 5 21 0,49-4-17 0,-21 8 19 15,7-4 0-15,-1 0-1 0,-1 5-12 0,9 2-11 16,-2-2 11-16,4 9 6 0,-2-5-18 16,3 6 12-16,-8-3-10 0,4 7-6 15,3-4 8-15,-11 6 1 0,4-2-5 0,-5 4-9 16,-7 1 7-16,3 1-1 0,-7 5 10 16,0 1-14-16,-6 4 5 0,-10 4 7 15,2 1-11-15,-2 3 16 0,-10 3-5 16,-2 2-5-16,2 3-3 0,-8 4-14 0,8-1 16 15,-8-2 0-15,-1 1-1 0,-1 2 3 16,-3-4-6-16,3 0-6 0,-2 0 6 0,0-4-16 16,-10 1-12-16,7-1-3 0,-1-1-8 15,-8 1 2-15,1-9-12 0,-2 3-11 16,3-5-2-16,-3-1-7 0,0-6-21 16,3-2-18-16,5-3-33 0,-8-5-83 0,10-1-455 15,-3-8 118-15</inkml:trace>
  <inkml:trace contextRef="#ctx0" brushRef="#br0" timeOffset="16046.6821">27758 7198 2935 0,'0'0'148'0,"0"0"7"0,25-10-19 16,-25 10-27-16,0 0-46 0,23-10-17 0,-23 10-29 15,25-3 4-15,-25 3-7 0,25-8 3 16,-25 8 3-16,0 0-1 0,41-12-9 0,-41 12-4 15,21-7 8-15,-21 7 2 0,30-4-20 16,-30 4 12-16,22-11-8 0,-22 11 0 16,25-13 2-16,-25 13-6 0,24-23-4 0,-14 11 0 15,-10 12-4-15,16-35 6 0,-9 20 4 16,-7 15 10-16,9-35-4 0,-9 35-2 0,5-36 4 16,-5 36 4-16,-4-34-10 0,4 34 0 15,-5-32 4-15,5 32-2 0,-17-27 0 16,17 27-6-16,-25-24 2 0,7 13-12 15,18 11 4-15,-30-17 14 0,30 17-8 0,-35-12 2 16,35 12 4-16,-30-8 12 0,30 8-20 16,-30-8 2-16,30 8 4 0,0 0-2 0,-54 9 2 15,27 2 4-15,10 1-8 0,-3-1 2 16,4 5 8-16,-1 2-4 0,2 0 8 16,5 5 2-16,2-2 0 0,-4 4 6 0,7-1-14 15,-4 0 1-15,3 3 11 0,6-27-2 16,-9 51 3-16,6-26 14 0,3 2-12 15,0 3 8-15,0-30-12 0,3 51 13 0,6-27-9 16,-3 5 5-16,3-5 3 0,4 4-1 0,-4-3-12 16,4-1 13-16,9 3 3 0,-6-9-7 15,6 6 1-15,0-6 2 0,10 0-10 16,-1-3-1-16,3 1 4 0,3-8-1 0,6 3-8 16,1-7-20-16,4 1-15 0,4-5-9 15,-2-5-17-15,4 1-14 0,-2-4-14 0,1 0-26 16,1-8-9-16,-4 1-10 0,-2-6-32 15,-11 3-12-15,0-6-26 0,-9 1-41 16,4-4-441-16,-10-4 121 0</inkml:trace>
  <inkml:trace contextRef="#ctx0" brushRef="#br0" timeOffset="16621.8367">28879 6749 2768 0,'13'-28'-50'0,"-13"28"-10"16,12-26-1-16,-12 26-13 0,8-21-24 0,-8 21 0 15,0 0 3-15,10-24 6 0,-10 24 27 16,0 0 1-16,3-26 7 0,-3 26 2 0,0 0 10 16,0 0 8-16,0 0 14 0,0 0 16 15,-21-28 31-15,21 28 27 0,0 0 35 16,-25-10 15-16,25 10-1 0,0 0-6 0,0 0 9 16,-37-10-13-16,37 10 6 0,0 0-15 15,-32 0-2-15,32 0 0 0,0 0-20 16,0 0-2-16,-42 10 9 0,42-10-21 0,-23 10 28 15,23-10 11-15,-20 15-19 0,20-15 5 16,-25 17-4-16,25-17-4 0,-22 27 22 16,10-16-30-16,-3 6-4 0,2 3 1 15,13-20-21-15,-24 36 6 0,14-15 6 0,4 3-13 16,-5-5-9-16,5 2 12 0,6-21-2 16,-9 44-14-16,9-44-5 0,5 41 4 0,2-20 4 15,5 1-13-15,5-2 16 0,-1-4-25 16,6 3-11-16,10-4-9 0,-2 5 3 0,5-8-12 15,-1 0-4-15,6 3-4 0,-7-5 1 16,-1 2 6-16,1-6-14 0,-6 5 13 16,0-3 1-16,-2-3 3 0,-2 6 5 0,-23-11 16 15,34 16-2-15,-34-16 30 0,20 16-10 16,-20-16 19-16,8 27-13 0,-8-27 3 0,-8 32 3 16,8-32 1-16,-20 39-6 0,11-13 1 15,-4-5 1-15,0 2-10 0,-6 1 6 16,4-2-11-16,-3-4 5 0,1 4 9 15,-1-3-16-15,1-4 16 0,-1 1-4 0,1 1-7 16,17-17 2-16,-27 26-4 0,15-14 2 16,12-12 5-16,-18 17-10 0,18-17-2 15,-17 12 8-15,17-12-3 0,-18 17-3 0,18-17-16 16,0 0-22-16,-25 15-13 0,25-15-19 16,-22 5-31-16,22-5-38 0,0 0-94 0,0 0-539 15,-47-27 337-15</inkml:trace>
  <inkml:trace contextRef="#ctx0" brushRef="#br0" timeOffset="16913.6603">29195 6871 3479 0,'31'9'58'0,"-31"-9"1"16,0 0-17-16,29 11-19 0,-29-11 1 0,22 7 1 15,-22-7-3-15,16 17 4 0,-16-17 11 0,15 18 8 16,-15-18-12-16,9 19 11 0,-9-19 17 16,12 23-13-16,-12-23-15 0,8 28-3 0,-8-28-7 15,8 32-9-15,-8-32 4 0,2 27-2 16,-2-27 11-16,7 24-16 0,-7-24 1 16,5 27 8-16,-5-27-11 0,0 27-1 0,0-27-8 15,0 0-8-15,0 36-16 0,0-36-14 16,0 0-18-16,-9 38-24 0,9-38-44 15,-13 21-83-15,13-21-223 0,-20 7-306 0,20-7 496 16</inkml:trace>
  <inkml:trace contextRef="#ctx0" brushRef="#br0" timeOffset="17148.2608">29042 6197 3470 0,'-8'-24'99'0,"8"24"1"0,-17-39-27 0,4 24-29 16,13 15-13-16,-10-27-19 0,10 27-3 0,-12-23-11 15,12 23 10-15,0 0 4 16,-18-24-12-16,18 24-2 0,0 0-10 0,-20-15-15 16,20 15-24-16,0 0-32 0,0 0-52 0,0 0-152 15,-40 10-446-15,40-10 511 0</inkml:trace>
  <inkml:trace contextRef="#ctx0" brushRef="#br0" timeOffset="18019.7502">29573 6967 3320 0,'0'0'75'0,"0"0"4"16,0 0-16-16,0 0-12 0,0 0-20 0,0 0-18 15,0 0-11-15,0 0 8 0,0 0 1 16,0 0 3-16,0 0 21 0,0 0-3 0,0 0 2 15,0 0-9-15,0 0-7 0,0 0 1 16,0 0 14-16,0 0-15 0,0 0 2 16,0 0 1-16,0 0-2 0,0 0 3 0,0 0-9 15,0 0 0-15,0 0 0 0,0 0 4 16,0 0-5-16,0 0-10 0,0 0 9 0,0 0-5 16,-2 36-1-16,2-36-3 0,0 0 1 15,-12 35-4-15,12-35 2 0,0 0-6 16,9 36 3-16,-9-36-3 0,18 19-4 0,-18-19 1 15,22 20-6-15,-5-13-10 0,-17-7-7 16,40 8-9-16,-18-5 4 0,-22-3 4 16,46 2 1-16,-24-2 9 0,-22 0 10 0,44-5 20 15,-44 5 12-15,35-8 1 0,-35 8 12 16,28-17-12-16,-28 17 2 0,20-22-6 16,-20 22 3-16,12-27-7 0,-12 27-2 0,0-24-1 15,0 24 4-15,0 0-1 0,-17-39-11 16,17 39 14-16,-20-19 6 0,20 19-18 0,-20-17 3 15,20 17 7-15,-22-15-5 0,22 15 2 16,0 0-8-16,-31-15 8 0,31 15-4 16,0 0-3-16,-21-10 6 0,21 10 16 0,0 0 2 15,0 0 0-15,0 0-3 0,0 0 1 16,0 0-3-16,0 0-10 0,0 0 9 0,0 0-6 16,0 0 5-16,0 0-3 0,4 59-5 15,-4-59-5-15,0 0 4 0,22 25-1 0,-22-25 5 16,18 16-18-16,-18-16 16 0,25 23-15 15,-8-7 5-15,-2-4-2 0,7 3 1 16,-2 1-9-16,6 2-13 0,6 0-5 16,-3 0-3-16,6 2-1 0,-5 0-5 15,2-1 0-15,-2 3 13 0,-2-4 0 0,1 1-6 16,1 0 13-16,-3 1-3 0,-7-7 4 16,1 5 0-16,-2 2 14 0,-3-3-6 0,1 2 1 15,-7 1 1-15,-3 3 14 0,1 3-7 16,-8-26-1-16,-11 51 6 0,6-22 4 0,-7 5 6 15,-5-1-16-15,-1-1 6 0,-1 1-3 16,-1-6-2-16,4 5 7 0,-11-5 1 0,8 0 0 16,-6-2 12-16,4-3-3 0,2-2-3 15,-1 0 9-15,-2-1-12 0,4-3-11 16,-2-2-2-16,5 3 10 0,-2-6-7 16,17-11-6-16,-35 22-11 0,18-13-13 0,17-9-25 15,-32 12-17-15,16-8-33 0,-1-2-42 16,17-2-109-16,0 0-559 0,-45-18 131 0</inkml:trace>
  <inkml:trace contextRef="#ctx0" brushRef="#br0" timeOffset="18702.2432">30386 6545 3744 0,'0'0'108'0,"0"0"33"0,0 0-4 16,0 0-64-16,0 0-32 0,0 0-17 15,42 12 2-15,-42-12-1 0,18 17-8 16,-18-17 6-16,12 17-1 0,-12-17 3 0,13 21-6 16,-13-21-2-16,13 24-10 0,-13-24 2 15,14 26-3-15,-14-26 7 0,13 28-13 16,-13-28 1-16,9 25 17 0,-9-25-3 0,13 24-2 16,-13-24-1-16,8 25 3 0,-8-25-3 15,9 23 7-15,-9-23-9 0,8 25-1 0,-8-25 3 16,8 24 0-16,-8-24-4 0,12 26-4 15,-12-26 3-15,7 18 5 0,-7-18-9 0,0 0 0 16,10 26 3-16,-10-26-2 0,0 0-2 16,7 21 2-16,-7-21 8 0,0 0 11 15,0 0 9-15,0 0 6 0,10 21 6 0,-10-21 0 16,0 0-15-16,0 0-4 0,0 0-9 16,0 0-1-16,0 0-6 0,0 0-2 15,0-92-7-15,0 67-8 0,-2-7-3 0,4 0-3 16,-2 2 0-16,0 2 2 0,0-3 5 15,0 31-3-15,3-54 0 0,0 29 0 16,-3 25 5-16,9-38-1 0,-8 19 1 0,-1 19-2 16,15-40 3-16,-3 18 11 0,-4 4-4 15,-8 18-3-15,29-31 1 0,-12 20 0 16,3-3-1-16,0 1 2 0,5 6-1 0,-25 7 0 16,48-12-1-16,-23 7 13 0,4 2 3 15,-29 3 2-15,47 0 10 0,-21 3 12 0,-26-3-1 16,47 9 10-16,-23-1-6 0,-4-1 4 15,2 6 2-15,-1 2-5 0,-7 4-6 16,-1 8-5-16,-8-2-5 0,-2 5-22 0,-3 14-50 16,-5 1-54-16,-10 10-59 0,-16 1-155 15,-5 1-612-15,-7-5-593 0</inkml:trace>
  <inkml:trace contextRef="#ctx0" brushRef="#br0" timeOffset="19877.6824">24750 7992 4394 0,'0'0'-143'0,"20"22"8"0,-20-22 5 16,14 23 15-16,-14-23 0 0,21 30 20 15,-11-11-1-15,2 3 18 0,0 2 15 0,1 1 27 16,-3-2 7-16,9 9 22 0,-4-2 23 15,0 6 6-15,1-3 16 0,1 4 4 16,5 8 12-16,0 2-15 0,-2 3 9 16,3-2 6-16,2 4-17 0,-3 1 1 0,10 9-8 15,1-3-1-15,11-2-1 0,-6 0-13 0,11-5 3 16,-1-4 8-16,-1-1-5 0,5-6 9 16,-7-5 0-16,0-5-15 0,4-4 9 15,-1 2-9-15,-1-5 5 0,2 0 3 0,-1 5-1 16,-1-5-1-16,5 1-7 0,-4-2-9 15,-6 5 9-15,7 1 7 0,-4 1-15 16,2-1 8-16,-1-2-13 0,-5 2 6 0,2-5 4 16,-8-7-5-16,2 3-4 0,0-3 0 15,-4 2 5-15,2-2 15 0,-3-2-5 0,-2-3 13 16,0-3-2-16,-1 0 4 0,8 1 3 16,-9-5-6-16,12-2-3 0,-5-3-7 15,9 0-19-15,4-5-6 0,-2 2-15 0,2-7-1 16,6 1-3-16,-4 0-14 0,7-3 6 15,-12-2-8-15,3 5 5 0,-1-3 10 16,0 0-3-16,-12-2 1 0,9 7 19 16,-4-3-13-16,-7 0 18 0,-3 2-12 0,0 3 5 15,-3-2 17-15,-3 0-12 0,-24 7-6 16,36-6-11-16,-36 6-17 0,36-8-12 0,-36 8-18 16,26-4-25-16,-26 4-39 0,25-3-50 15,-25 3-139-15,12-7-394 0,-12 7 584 0</inkml:trace>
  <inkml:trace contextRef="#ctx0" brushRef="#br0" timeOffset="20413.9926">27306 9182 3043 0,'0'0'77'0,"-40"-5"-4"15,40 5-11-15,0 0-16 0,-32-3-34 0,32 3-42 16,0 0-3-16,0 0 7 0,-32-8 19 15,32 8 26-15,0 0 11 0,0 0 5 16,0 0-3-16,0 0 16 0,0 0-10 0,0 0 6 16,0 0-4-16,0 0-6 0,0 0 9 15,0 0-2-15,0 0-1 0,0 0 13 16,0 0-7-16,0 0-11 0,0 0 18 0,0 0-26 16,96-1-4-16,-96 1 11 0,33 0 22 15,-33 0 11-15,40 1-3 0,-13 3-6 0,2 0-10 16,-29-4-7-16,65 3 7 0,-33-2-13 15,-2 3-3-15,-2-4-11 0,1 4 14 0,-29-4-17 16,56 4-2-16,-35-4 1 0,-21 0-2 16,45 7 1-16,-45-7-1 0,33 4-1 15,-33-4-8-15,29 6 2 0,-29-6 9 16,28 9-5-16,-28-9 0 0,28 16-2 0,-28-16 4 16,21 17-10-16,-10 0 5 0,-11-17-2 0,17 24 2 15,-12-8 0-15,-5-16 1 0,13 32-1 16,-4-17 19-16,-9-15-11 0,8 45 8 15,-5-23-10-15,4 3 12 0,-4-1-10 0,-1 1-12 16,-2-25 8-16,0 44 4 0,0-44-11 16,-5 45 5-16,-2-21-2 0,4 4-1 15,-2-3 4-15,-7-1-2 0,2 4-1 0,-1 4-1 16,-6 0 2-16,-2 3 0 0,-2-1-4 16,-1-1 0-16,-1-1 1 0,6-1 2 0,-3-4-9 15,0 0-4-15,3-6-8 0,2-1-16 16,2 2-18-16,4-5-29 0,9-17-45 15,-17 26-57-15,6-14-117 0,11-12-570 0,0 0-181 16</inkml:trace>
  <inkml:trace contextRef="#ctx0" brushRef="#br0" timeOffset="21212.0864">28669 8960 4187 0,'5'-33'-10'0,"-5"33"-6"0,0 0-8 0,0 0-33 16,0 0-13-16,0 0-8 0,0 0 7 16,0 0 35-16,0 0 45 0,0 0 36 15,-5-34 8-15,5 34 25 0,0 0-10 16,0 0-2-16,0 0-10 0,0 0-2 0,0 0-9 16,0 0 6-16,0 0 8 0,0 0 14 15,0 0 1-15,10-23-8 0,-10 23-2 16,0 0-15-16,0 0-19 0,24-20 0 0,-24 20-8 15,17-16-3-15,-17 16-2 0,20-18 6 16,-20 18-2-16,11-18-5 0,-11 18 0 16,14-15 3-16,-14 15-10 0,0 0 3 0,13-24-9 15,-13 24-14-15,0 0-13 0,4-23-8 0,-4 23-5 16,0 0-7-16,0 0-5 0,3-34 2 16,-3 34-1-16,0 0 2 0,0 0 7 15,0-32 0-15,0 32 5 0,0 0 9 0,0 0-11 16,0 0 14-16,-3-36 1 0,3 36-9 15,0 0-8-15,0 0 11 0,-9-21 3 0,9 21 3 16,0 0 0-16,0 0-1 0,0 0 11 16,-17-25-10-16,17 25 4 0,0 0 17 15,-25-7-12-15,25 7-1 0,0 0-2 16,0 0 9-16,0 0-1 0,-48 9-3 0,48-9 8 16,-25 18 18-16,25-18-9 0,-27 26-4 15,10-14 22-15,17-12-20 0,-27 32 7 16,17-17 0-16,-3 1 4 0,13-16 11 0,-20 27-9 15,8-16 18-15,12-11 3 0,-13 29 23 16,13-29-8-16,-19 30 1 0,18-11-13 16,1-19 2-16,-9 36-7 0,9-36 3 0,0 41-15 15,0-41 2-15,10 45 6 0,-6-21-6 16,9-6-11-16,-8 2 6 0,9-1-7 0,-14-19-3 16,25 41 5-16,-14-27-7 0,4 5 4 15,7-3-3-15,-5 1-6 0,3-4 6 0,3 4-3 16,4-4 1-16,2-2-11 0,-3 1-8 15,5-3-6-15,-3 2-2 0,0-4-16 0,-3-3-9 16,4-2-24-16,-1 1-11 0,-28-3-8 16,51-3-24-16,-23-3-17 0,-28 6-43 15,43-15-59-15,-21-1-168 0,-2 8-378 16,-3-7 308-16</inkml:trace>
  <inkml:trace contextRef="#ctx0" brushRef="#br0" timeOffset="21819.704">29342 8282 3308 0,'0'0'-101'16,"3"-27"4"-16,-3 27 5 0,0 0 9 15,0 0 20-15,0 0 44 0,0 0 27 16,0 0 32-16,0 0 17 0,0 0 3 0,0 0-3 15,0 0 5-15,0 0 1 0,0 0 8 16,-25 80-9-16,18-55 18 0,-3 3-10 16,4-2-14-16,-3 6 3 0,1-1-9 0,-4 0-3 15,7-1 12-15,-6 1 8 0,2 2-19 16,-2-1-4-16,-1-4 1 0,7 0 5 0,-7 2-14 16,-1-3-9-16,4 2-5 0,-2-4 6 15,6-1-14-15,-10 1 5 0,3-5-5 0,3 0-5 16,9-20-4-16,-16 37 7 0,7-22-10 15,9-15-9-15,-13 24 7 0,13-24-8 16,-15 23-5-16,15-23 6 0,-20 12-3 0,20-12 5 16,0 0-9-16,-22 8 12 0,22-8 0 15,0 0-12-15,0 0-2 0,0 0-23 16,-47-20 1-16,47 20-8 0,-13-23-20 16,13 23-3-16,-10-24 7 0,10 24 0 0,-3-28 11 15,3 28 5-15,0 0 11 0,-4-39 9 16,4 39 11-16,0 0 0 0,0-32 5 0,0 32 8 15,0 0 14-15,12-27 27 0,-12 27-24 16,17-15 4-16,-17 15 18 0,16-17 0 0,-16 17-2 16,20-8-3-16,-20 8 6 0,20-12 18 15,-20 12-9-15,0 0-8 0,34-7 12 16,-34 7-12-16,0 0 10 0,40-3-10 16,-40 3 1-16,0 0 6 0,37 3 0 0,-37-3-22 15,28 7-6-15,-28-7 7 0,30 8-8 0,-30-8 3 16,32 12 1-16,-15-6-3 15,-17-6-7-15,28 16 0 0,-13-6-2 0,-15-10-29 16,31 15-29-16,-18-6-20 0,-13-9-50 0,30 13-89 16,-30-13-217-16,17 13-345 0,-17-13 328 15</inkml:trace>
  <inkml:trace contextRef="#ctx0" brushRef="#br0" timeOffset="22372.0192">29524 8732 3336 0,'15'-15'-51'0,"-15"15"2"0,0 0 6 15,0 0 7-15,20-12 1 0,-20 12 18 16,0 0 12-16,0 0 13 0,0 0 21 0,32-10 17 16,-32 10-10-16,0 0 7 0,25-8-6 15,-25 8 2-15,20-9-9 0,-20 9-1 16,0 0 2-16,29-13 20 0,-29 13 1 0,0 0 5 15,20-16-7-15,-20 16-3 16,0 0-12-16,13-18-1 0,-13 18 1 0,0 0-21 16,9-24-12-16,-9 24 0 0,0 0-6 0,8-26 0 15,-8 26 8-15,0 0 16 0,3-25-20 16,-3 25 4-16,0 0 9 0,0 0-9 0,0 0 4 16,-3-35-2-16,3 35 9 0,0 0-7 15,0 0-1-15,0 0 1 0,0 0 3 16,-13-28-5-16,13 28 1 0,0 0-3 0,0 0 4 15,0 0 5-15,-34 0 2 0,34 0 11 16,0 0 25-16,-35 30-13 0,35-30 10 16,-28 31-4-16,14-14 11 0,4 2-15 0,-3-1 14 15,13-18 24-15,-22 35-17 0,10-16-8 16,2 1-1-16,10-20 0 0,-15 32-8 0,15-32 2 16,-15 33-6-16,15-33-7 0,-5 36-4 15,5-36 2-15,-8 30-1 0,8-30 3 16,0 33 1-16,0-33-5 0,0 32 2 0,0-32-5 15,8 30-3-15,-8-30-5 0,13 27 4 16,-13-27-7-16,19 25 0 0,-6-13-1 16,-13-12-3-16,37 18-16 0,-17-7-16 0,9-10-13 15,-4 6-22-15,6-3-8 0,-31-4-13 16,62-4-16-16,-32 2-9 0,9-7-14 16,-1 0-18-16,-1-3-24 0,0-6-101 0,3-6-580 15,-1 1-35-15</inkml:trace>
  <inkml:trace contextRef="#ctx0" brushRef="#br0" timeOffset="23643.6787">30449 8205 3764 0,'0'0'-87'0,"0"0"25"15,-26 26 24-15,26-26 11 0,0 0 18 16,0 0-1-16,0 0 14 0,0 0-8 16,0 0-1-16,-26 9 1 0,26-9 2 0,0 0 23 15,0 0 13-15,-40 0 0 0,40 0 14 16,0 0 15-16,-30 4-15 0,30-4 15 0,-23 17 13 15,6-5 12-15,0 4 10 0,1 3-10 16,-1-2-1-16,2 6-3 0,-2 1-8 0,5 4-8 16,-1 0-8-16,5-2 3 15,-4 2-1-15,0 1-4 0,6-2 0 0,0 1 8 16,6 1-2-16,-5-2-10 0,5 0 0 16,5 2-4-16,-1-5 4 0,4 0-2 0,7-3-6 15,-1 4-4-15,6-7-2 0,1 2-5 16,6 1 0-16,3-2-9 0,2-3-1 15,5-1-5-15,0-3-2 0,0-3-3 0,-1 1-6 16,6-2-4-16,-8-4-6 0,2-1-9 16,5-3-3-16,-5-3-6 0,-2-1-5 0,6-4-11 15,2-5-3-15,-4-3-8 0,1-1-8 16,-4-6-4-16,-5-1-2 0,0-6-6 0,-7-2-3 16,3-8-1-16,-5-2 4 0,-4 1-1 15,-4-3-2-15,-4 2 4 0,-1-1-2 16,-3-1 2-16,4 3 11 0,-6 4-3 0,-3 3 4 15,0 3 4-15,0 0 1 0,0 31 6 16,-8-56 17-16,1 30-5 0,5 1 22 0,2 25 4 16,-8-35 6-16,8 35 10 0,-7-34-10 15,7 34 3-15,-7-28-1 0,7 28-4 16,0 0-2-16,-3-34 4 0,3 34-4 16,0 0 0-16,-3-25-5 0,3 25 7 0,0 0 7 15,0 0 10-15,0 0-17 0,0 0 0 16,0 0 0-16,0 0 9 0,0 0-2 15,0 0-7-15,0 0 12 0,0 0-6 0,0 0 8 16,33 75-7-16,-33-75 6 0,12 26 19 16,-7-10-19-16,-5-16-10 0,15 24 15 0,-15-24-3 15,13 23 6-15,-13-23-3 0,12 17 6 16,-12-17 12-16,0 0 3 0,8 20 11 16,-8-20-2-16,0 0 7 0,0 0 1 0,14 17-7 15,-14-17-10-15,0 0-5 0,0 0-1 16,0 0-1-16,0 0-5 0,0 0-11 0,0 0 1 15,0 0-17-15,15-65-13 0,-15 65-5 16,3-28 1-16,-3 28 2 0,0 0-11 16,9-32 1-16,-9 32 4 0,0 0-4 0,5-23 1 15,-5 23-3-15,0 0 14 0,15-21-6 16,-15 21 3-16,0 0 2 0,25-6-1 0,-25 6 5 16,0 0 4-16,37 0-7 0,-37 0-1 15,0 0 8-15,45 1-3 0,-45-1-1 16,37 8-5-16,-37-8 9 0,28 7 3 0,-28-7-2 15,28 3 0-15,-28-3 7 0,0 0 3 16,30 5 1-16,-30-5 6 0,0 0 0 0,0 0 3 16,39-12-9-16,-39 12-11 0,17-18 2 15,-17 18 3-15,18-29 0 0,-6 11 0 16,0-4 3-16,-1-1-9 0,1-2 0 0,1-7 3 16,1 1-18-16,-1-1 14 0,4-4-10 15,-4-6 2-15,1 6-12 0,-3-6-2 16,-1 1-15-16,2-3-7 0,-2 0-13 0,-5 3-16 15,0-3-11-15,-2 2-8 0,-3-4 20 16,0 14 10-16,0-3 12 0,0 3 14 0,-3 7 6 16,3 0 1-16,0 3-5 0,0 22 9 15,-2-37 1-15,-1 21 6 0,3 16 6 16,0 0 9-16,0-43-3 0,0 43 4 0,0 0 1 16,0-33 4-16,0 33 4 0,0 0 8 15,0 0 3-15,3-32 18 0,-3 32 7 0,0 0-3 16,0 0 20-16,0 0-5 0,0 0-13 15,0 0 16-15,0 0 10 0,0 0-20 16,19 85-22-16,-12-62 22 0,1-2 6 0,-3 5-10 16,3 2 0-16,2-3-5 0,0 0-1 15,2 2 12-15,-4 1-21 0,6 1 5 16,1-3-16-16,0-5 9 0,-2 5 2 0,-4-7-22 16,4 4-22-16,2-2-19 0,-2 2-12 15,3-6-42-15,-5 2-34 0,-1-1-65 0,-3-2-139 16,-7-16-431-16,5 21 358 0</inkml:trace>
  <inkml:trace contextRef="#ctx0" brushRef="#br0" timeOffset="24092.4009">31343 7645 3689 0,'0'0'197'15,"8"-44"22"-15,-8 44-67 0,0 0-72 16,23-18-39-16,-23 18-38 0,22-15 1 0,-22 15-4 16,30-12 0-16,-30 12 12 0,30-12 17 15,-30 12 1-15,27-17-8 0,-7 13-7 0,-20 4-15 16,40-23 3-16,-18 11-10 0,1 3 1 16,-2-3 5-16,4 0-14 0,-2 1-7 15,-1-1-13-15,0 0-15 0,8 0-7 16,-5-1-26-16,2 1 0 0,-1 0-6 0,-1 0-1 15,0 1 16-15,-25 11 9 0,36-16 20 16,-20 8 11-16,-16 8 14 0,29-12 4 0,-29 12 7 16,20-9 1-16,-20 9 2 0,0 0 18 15,27-11 7-15,-27 11-1 0,0 0 22 16,0 0 5-16,0 0-4 0,0 0 20 16,30 24-9-16,-30-24 3 0,16 23-2 0,-16-23 12 15,19 25-4-15,-11-13 4 0,-8-12 9 16,22 32-2-16,-9-14-11 0,1-2 3 0,-1 2-3 15,-13-18-2-15,27 32-3 0,-15-13-6 16,4-3-11-16,-2-4-4 0,-1 5-11 0,-13-17-16 16,22 25-20-16,-22-25-23 0,22 20-30 15,-22-20-33-15,11 17-66 0,-11-17-149 0,0 0-547 16,0 0-160-16</inkml:trace>
  <inkml:trace contextRef="#ctx0" brushRef="#br0" timeOffset="24303.8866">31960 6874 4299 0,'18'-20'172'0,"-18"20"44"0,14-23-29 16,-14 23-44-16,16-20-29 0,-16 20-33 15,14-15-33-15,-14 15-7 0,0 0-1 0,11-20-7 16,-11 20-8-16,0 0-8 0,0 0-26 15,10-22-50-15,-10 22-56 0,0 0-35 16,0 0-66-16,0 0-199 0,0 0-477 0,0 0-364 16</inkml:trace>
  <inkml:trace contextRef="#ctx0" brushRef="#br0" timeOffset="24903.5344">32174 6952 4189 0,'0'0'-15'16,"0"0"22"-16,0 0 44 0,0 0 6 0,0 0-9 16,8 23-9-16,-8-23 0 0,0 0-5 0,0 0-1 15,0 0 22-15,0 0 23 0,0 0 6 16,0 0 0-16,0 0-10 0,0 0-8 15,0 0-8-15,5 24-12 0,-5-24-7 0,0 0 1 16,0 0-8-16,0 0-3 0,0 0-2 16,0 0-3-16,4 31-5 0,-4-31 0 0,8 20-1 15,-8-20-3-15,5 29 0 0,-5-29 2 16,12 30-5-16,-6-15-2 0,-6-15 2 16,17 31-2-16,-8-11 2 0,-9-20 0 15,21 32 1-15,-9-16 3 0,3-1-2 0,-15-15 4 16,22 29-1-16,-7-22 4 0,2 7-1 15,-17-14 0-15,23 20 2 0,-23-20 1 0,22 16-1 16,-22-16 5-16,20 12 6 0,-20-12 2 16,0 0 2-16,23 15-6 0,-23-15-4 15,0 0-1-15,0 0-1 0,0 0 3 0,0 0-5 16,39-23 0-16,-39 23 0 16,0 0-1-16,5-37-2 0,-5 37-5 0,3-29-9 0,-3 29-16 15,0-30-17-15,0 30-8 0,0-32-8 16,0 32-4-16,0 0-2 0,-3-40 0 15,3 40 4-15,-4-29 0 0,4 29 10 0,-10-22 0 16,10 22 6-16,-13-23 3 0,13 23 1 16,-23-18 8-16,23 18 5 0,-29-14 3 0,29 14-3 15,-37-12 4-15,37 12-1 0,-41-10 0 16,41 10 0-16,-44-2-4 0,44 2-3 0,-42 0-9 16,42 0-9-16,-48 2-13 0,48-2-9 15,-39 3-19-15,39-3-18 0,-35 3-28 16,18 1-30-16,17-4-44 0,0 0-124 0,-45 2-552 15,45-2-220-15</inkml:trace>
  <inkml:trace contextRef="#ctx0" brushRef="#br0" timeOffset="25308.0291">32420 6791 4323 0,'32'-7'78'0,"-32"7"17"0,26-5-55 15,-26 5-45-15,0 0-19 0,47 0-16 0,-47 0 10 16,30 5-1-16,-30-5 10 0,0 0 4 16,37 3 25-16,-37-3 7 0,0 0-9 0,29 4-2 15,-29-4-4-15,0 0 13 0,20 12-9 16,-20-12 3-16,0 0-2 0,16 12 6 0,-16-12-7 16,0 0-2-16,15 16 1 0,-15-16 3 15,0 0 1-15,0 0 1 0,0 0-12 16,17 16 12-16,-17-16-3 0,0 0 4 0,0 0-1 15,0 0 9-15,0 0-1 0,0 0-7 16,0 0-1-16,0 0-4 16,45-35 4-16,-33 19-1 0,-2-4-5 0,2-2 3 0,-4-2 8 15,7 3 7-15,-1-5 14 0,-3 2 23 16,1 1 17-16,-2 6 11 0,-10 17 3 16,17-33-8-16,-4 21-13 0,-13 12-9 0,19-23-9 15,-19 23-3-15,28-12-11 0,-28 12-5 16,32-6-5-16,-32 6-19 0,0 0-25 15,38 21-24-15,-38-21-32 0,14 34-33 0,-9-11-40 16,-12-3-94-16,-1 4-229 0,-9-8-395 16,-3 3-198-16</inkml:trace>
  <inkml:trace contextRef="#ctx0" brushRef="#br0" timeOffset="27053.2686">22982 5569 3978 0,'0'0'-76'0,"0"0"12"0,0 0 4 16,0 0 10-16,0 0 3 0,0 0-2 0,0 0 5 15,0 0-3-15,0 0-2 0,0 0-15 16,0 0-8-16,0 0-13 0,0 0-10 16,0 0 2-16,0 0 5 0,0 0 4 0,0 0 7 15,0 0 14-15,0 0 16 0,0 0 30 16,0 0 25-16,0 0 23 0,0 0 5 0,0 0 21 16,0 0 5-16,0 0-2 0,0 0-3 15,0 0 8-15,0 0-18 0,0 0-13 0,0 0-12 16,0 0-3-16,-17-53 2 0,17 53 10 15,0 0-12-15,-8-33 6 0,8 33-4 16,-12-35-5-16,4 15 16 0,8 20 6 0,-12-53 20 16,4 21 2-16,-1-4-9 0,-2-2 0 15,1-1 25-15,-5-4-18 0,3-1-13 0,-2-5-8 16,-2 0-4-16,-1 0 5 0,-1-1-10 16,-1 2 17-16,7 7-12 0,-1-4 1 15,-4 3-3-15,4 3-3 0,3 3-7 0,2-3 2 16,-2 4 0-16,3 3-1 0,3 1 12 15,-4 3-2-15,5 0-10 0,1 1 5 0,2 27 4 16,-7-49 1-16,7 28-12 0,0 21 1 16,0-41-10-16,0 41-7 0,7-37 3 15,-7 37-4-15,5-32-16 0,-5 32 2 0,8-27-2 16,-8 27-9-16,6-23-20 0,-6 23 2 16,0 0-12-16,10-32 1 0,-10 32-5 15,0 0-20-15,6-22 4 0,-6 22-16 16,4-9 6-16,-4 9 3 0,0 0 2 0,0 0 0 15,0 0-10-15,0 0-12 0,0 0-40 16,0 0-54-16,-15-26-184 0,15 26-265 0,0 0 119 16</inkml:trace>
  <inkml:trace contextRef="#ctx0" brushRef="#br0" timeOffset="27791.8127">22365 3935 2837 0,'0'0'48'16,"-14"-24"7"-16,14 24-18 0,-10-25-32 0,10 25-36 15,0 0-9-15,-15-27 1 0,15 27 9 16,0 0 30-16,-12-25 30 0,12 25 20 0,0 0 15 16,-11-19 23-16,11 19 3 0,0 0 0 15,0 0 17-15,-9-21-5 0,9 21-4 16,0 0 9-16,0 0 1 0,0 0-12 0,0 0-7 15,0 0-17-15,0 0-8 0,0 0-11 16,0 0-7-16,0 0 4 0,36-27-28 0,-36 27 6 16,38 1-15-16,-38-1 0 0,62 5-18 15,-22-5-12-15,-3 3-1 0,13-3-13 0,-1 3 2 16,-1-3-5-16,2 0 20 0,0 0-17 16,2-3 4-16,3 0-4 0,-3-2 9 15,0 4 1-15,-5-6 0 0,2 0 2 16,-6 6-4-16,-6-7-2 0,-4 5 10 0,-1-3 8 15,-7 3-5-15,4 0 11 0,-29 3-6 16,41-6 6-16,-41 6 4 0,36-7-6 0,-36 7 6 16,30-3-6-16,-30 3 6 0,23-5 7 15,-23 5 0-15,0 0-11 0,30-7 11 16,-30 7-9-16,0 0 0 0,0 0-13 0,32-3 11 16,-32 3 0-16,0 0-8 0,0 0 16 15,0 0-10-15,30-2 0 0,-30 2-7 0,0 0 3 16,0 0-1-16,0 0 7 0,0 0-8 15,0 0 1-15,0 0 14 0,32-3-8 16,-32 3-1-16,0 0-2 0,0 0 0 0,0 0 0 16,0 0 4-16,0 0 0 0,28 12-5 15,-28-12-5-15,0 0 8 0,0 0-1 0,0 0 3 16,0 0 2-16,12 15 3 0,-12-15-14 16,0 0 7-16,0 0-2 0,8 28-2 15,-8-28 10-15,2 20-8 0,-2-20 3 0,7 26 8 16,-7-26-7-16,10 30-2 0,-10-30-2 15,6 35 4-15,3-17 12 0,-9-18-3 16,15 34 16-16,-10-13-1 0,7-2-2 0,-7 6 0 16,1-4 3-16,4 4 4 0,-1-2 3 15,1 4 4-15,0 0-12 0,2-3 4 16,-4 2-6-16,4-2 6 0,-4 1-12 0,0-5-2 16,-8-20-2-16,15 38-2 0,-10-26 3 15,-5-12 7-15,12 27-9 0,-12-27 4 0,8 25-30 16,-8-25-23-16,11 22-36 0,-11-22-42 15,6 16-56-15,-6-16-137 0,0 0-477 16,5 12 248-16</inkml:trace>
  <inkml:trace contextRef="#ctx0" brushRef="#br0" timeOffset="29125.5325">22861 4050 3419 0,'0'0'-74'0,"16"30"9"16,-16-30 7-16,0 0-5 0,0 0 14 0,0 0 9 15,0 0 13-15,0 0 19 0,0 0 31 0,0 0 14 16,0 0 15-16,0 0-4 0,0 0-5 15,0 0-8-15,0 0 0 0,23 9 0 16,-23-9-13-16,0 0-19 0,0 0 6 0,37 3-3 16,-37-3-10-16,0 0 6 0,50-3 3 15,-22 1-10-15,6-1-13 0,6-1-7 16,8 1-19-16,4-2-12 0,-3 2-16 16,16-4 16-16,-1 2-6 0,3-2 14 0,5-1 9 15,3-1 18-15,17 5 3 0,1-7 7 16,11 5 11-16,35-3 0 0,-17 1-10 0,-16 1-1 15,1 1-15-15,33 0-18 0,-21 0-5 16,-20-3 13-16,-1 3-1 0,-6-5 14 16,-18 6 23-16,-1-2 20 0,-6-2 9 0,-16 3 10 15,0 0-3-15,-7 3 18 0,-9-1-1 16,-3-1-3-16,-9-2-11 0,-23 7-14 0,27-11 5 16,-27 11-2-16,0 0-3 0,0 0-3 15,0 0 7-15,0 0-9 0,-82-31-4 0,49 26-4 16,-4 5 0-16,-2-3 10 0,1 3-18 15,-1-1 1-15,-1 1 0 0,3 0-5 16,1 0-10-16,-3-3-13 0,4 6 6 16,2-6 5-16,33 3-17 0,-54 0-12 0,27 0 1 15,27 0 2-15,-43-4-5 0,43 4 10 16,-40 0 1-16,40 0 3 0,-42-7 19 0,42 7 13 16,-44-3 12-16,19-3 4 0,25 6 9 15,-53-6 6-15,24 3-8 0,-3-3-1 16,-1 6 5-16,-2-3 0 0,3 0 14 15,-11 0-22-15,-6 3 4 0,2 0-4 0,-8 0 4 16,5 3 0-16,0-3 27 0,1 3 2 0,2 0-4 16,12-3-2-16,0 4 2 0,0-4-16 15,5 2-8-15,0 1 2 0,30-3-6 16,-54 3 0-16,34 0-7 0,20-3 0 0,-37 4-3 16,37-4-15-16,-31 0-6 0,31 0-1 15,0 0 5-15,-37 5-6 0,37-5 0 16,0 0-4-16,-29 3 5 0,29-3-1 0,0 0 0 15,-21 8 3-15,21-8-3 0,0 0 6 16,0 0 6-16,0 0-2 0,-31 7 4 16,31-7-10-16,0 0 1 0,-23 9 1 0,23-9 8 15,0 0-6-15,-28 11-4 0,28-11-4 16,-24 9-10-16,24-9-16 0,0 0-20 16,0 0-24-16,-25 12-25 0,25-12-33 0,0 0-85 15,0 0-454-15,-12 15 119 0</inkml:trace>
  <inkml:trace contextRef="#ctx0" brushRef="#br0" timeOffset="29929.6425">23954 3471 2754 0,'0'0'-8'0,"0"0"25"16,0 0 8-16,0 0 18 0,-27-8-2 0,27 8-10 15,0 0-7-15,0 0-3 0,0 0 2 16,0 0 1-16,0 0 4 0,0 0-3 0,0 0 5 16,0 0-3-16,0 0-2 0,0 0 4 15,0 0 10-15,0 0-1 0,0 0-8 0,65-30 8 16,-65 30 1-16,57 3-14 0,-22 0 4 15,14 4-5-15,3-2-8 0,13 7-1 16,0-9-1-16,9 9 3 0,-1 0-4 0,1-4-9 16,10 4 7-16,-2-2 4 0,-5-2-13 15,6 2 11-15,-3-4 0 0,-6 3 0 0,16-2-11 16,-18-2 2-16,-1 2-2 0,-3-4 9 16,-16 4-9-16,-3-4 4 0,-1 0 3 15,-15 0 7-15,3 0 18 0,-6 0-8 16,-4 0 13-16,-26-3-3 0,36 6-14 0,-36-6-3 15,16 9 13-15,-16-9-17 0,0 0 1 16,0 0-5-16,0 0 4 0,-1 35-5 0,1-35-2 16,0 0 5-16,0 0 8 0,-17 43-16 15,17-43 3-15,-8 27 7 0,8-27-12 16,-9 33 5-16,6-13-5 0,3-20 5 0,-8 39-3 16,8-39-3-16,-6 42 0 0,0-19 11 15,6-23-9-15,-9 43-1 0,1-22 3 16,1 4-8-16,-3-3 2 0,2 2 0 0,-7-3 3 15,-5 5 10-15,-5-1-15 0,-5 2 6 16,-2-3 25-16,-10 5-20 0,-6-2 2 0,-6 0-15 16,-11 5 8-16,-7-5-1 0,-3 1-3 15,-7-1 18-15,0-1 14 0,0-2-4 16,3-1 15-16,7-2 3 0,10-6 2 0,9 0-10 16,1 4-5-16,7-7 1 0,3 3-10 15,8 3 1-15,3-3 0 0,6 2-3 16,1 1 10-16,11 1-9 0,4 1-17 0,9-20-19 15,2 42-24-15,-2-42-27 0,35 39-36 16,-10-18-49-16,5-4-111 0,0-2-570 16,1-6 21-16</inkml:trace>
  <inkml:trace contextRef="#ctx0" brushRef="#br0" timeOffset="31397.97">25990 3451 3770 0,'0'0'-10'15,"0"0"-8"-15,31-12-6 0,-31 12-21 0,0 0 2 16,0 0-1-16,0 0 8 0,0 0 10 15,27 24-6-15,-27-24 17 0,0 0 19 16,15 20 2-16,-15-20 7 0,14 15 20 0,-14-15-3 16,20 27 10-16,-9-8-13 0,1 1 10 15,1 1 4-15,1 0 9 0,1 4-15 16,0 6-7-16,2 0 3 0,-4 2 1 0,4-3-16 16,-2 5 6-16,-3 1 1 0,1-1-10 15,0 2 2-15,-1-4-2 0,-4 1-2 0,2-5 2 16,-5-2 3-16,4-4-9 0,-4 4 1 15,-2-7 6-15,-3-20 13 0,12 39 21 0,-12-39-4 16,5 25 9-16,-5-25-2 0,8 29-15 16,-8-29-4-16,5 21-10 0,-5-21-18 15,9 23 2-15,-9-23-16 0,10 21-12 0,-10-21-36 16,11 22-5-16,-11-22-6 0,5 21-21 16,-5-21-3-16,0 0 1 0,9 27 8 0,-9-27 1 15,0 0-1-15,0 0 0 0,0 0-7 16,0 0 6-16,0 0 5 0,0 0-10 15,0 0-5-15,-54-36 2 0,43 17 6 16,-3-5-7-16,-3 1 9 0,-6-7-3 0,3-2 27 16,-2 3 17-16,-10-11 14 0,-1 3 39 15,-2-1 18-15,-4 2 14 0,1 1 0 16,-1-2 30-16,-4 4-9 0,8 3 9 0,-5-2 1 16,10 8 16-16,-2 6 5 0,8-5-13 15,1 5-18-15,1 3 4 0,5 2-9 0,-3-2-5 16,20 15-17-16,-28-24 9 0,15 11-1 15,13 13-11-15,-21-19 8 0,21 19-11 0,0 0-12 16,-20-24-3-16,20 24-12 0,0 0 0 16,-3-28-8-16,3 28 6 0,0 0 0 15,0 0 0-15,15-37-19 0,-15 37-3 0,0 0 1 16,8-21-9-16,-8 21 5 0,0 0 3 16,0 0-3-16,14-24 5 0,-14 24-11 0,0 0 12 15,0 0-6-15,17-22-4 0,-17 22-12 16,16-17-14-16,-16 17-6 0,22-15-4 15,-22 15 1-15,27-18 1 0,-27 18 4 16,28-15 10-16,-9 9 9 0,-19 6 3 0,30-12 4 16,-30 12 3-16,27-16 0 0,-27 16 4 15,26-12 10-15,-26 12-16 0,25-10 1 16,-25 10 8-16,0 0 2 0,27-9 1 0,-27 9-1 16,0 0 9-16,27-12 3 0,-27 12 3 15,0 0 9-15,0 0-6 0,20-9 21 16,-20 9-6-16,0 0 0 0,0 0 2 0,0 0-2 15,0 0 0-15,35 0 8 0,-35 0 9 16,0 0-6-16,27 12 8 0,-27-12 3 0,17 12-9 16,-17-12 7-16,26 18 23 0,-26-18-2 15,22 20-6-15,-10-8-6 0,-12-12 2 0,23 30-3 16,-9-11-3-16,-3 1 0 0,-2 0 6 16,2 2-10-16,-6 1 0 0,-1 2 2 15,-4-25-3-15,8 50 4 0,-8-29-6 16,0-21 7-16,-3 42 18 0,-2-15-1 0,5-27 1 15,-17 42-1-15,5-21-1 0,-1-1 9 16,-5-2-2-16,4-3 4 0,-3 0 9 0,1 2-12 16,-1-4-15-16,17-13-3 0,-32 27 3 15,15-16-7-15,1 5-6 0,-3-4-4 0,19-12-6 16,-28 28-6-16,15-20-2 0,13-8-17 16,-19 29-6-16,19-29-22 0,-18 25-11 15,18-25-27-15,-12 32-29 0,9-21-41 0,3-11-81 16,0 0-270-16,-5 31-237 0,5-31 525 15</inkml:trace>
  <inkml:trace contextRef="#ctx0" brushRef="#br0" timeOffset="32161.5225">26583 4111 2992 0,'29'-15'-39'0,"-29"15"0"15,0 0 36-15,0 0 19 0,17-16 0 0,-17 16-8 16,0 0-14-16,0 0-33 0,0 0-28 16,11-18-26-16,-11 18-12 0,0 0-7 15,0 0 8-15,20-20 38 0,-20 20 40 0,0 0 13 16,0 0 16-16,17-20 26 0,-17 20 3 15,0 0 0-15,0 0-8 0,17-12 13 16,-17 12-6-16,0 0 5 0,0 0-12 0,0 0 8 16,33 2-6-16,-33-2 9 0,0 0-3 15,0 0 4-15,35 21-2 0,-35-21 21 0,19 17 9 16,-19-17-3-16,22 12 11 0,-22-12-12 16,0 0 10-16,21 12 14 0,-21-12 7 15,0 0 6-15,12 15 2 0,-12-15-6 16,0 0 14-16,0 0-26 0,0 0-18 0,0 0-3 15,0 0-2-15,0 0-4 0,0 0-4 16,0 0 10-16,0 0 27 0,-60 10 10 0,60-10-8 16,0 0-15-16,0 0-3 0,-45-25-7 15,45 25-4-15,-20-21-9 0,6 6-4 16,14 15-8-16,-20-38-4 0,8 20-6 0,12 18-2 16,-16-41-12-16,7 28-14 0,9 13-9 15,-8-36-7-15,0 18-12 0,8 18-6 0,-7-33-5 16,7 33 3-16,0-34 4 0,0 34-13 15,0-34 3-15,0 34 4 0,7-38 3 16,1 19 5-16,-8 19 4 0,13-39 1 0,-8 21 13 16,5-3 4-16,-10 21-5 0,9-32 2 15,-9 32-1-15,13-24 0 0,-13 24-4 16,12-22-9-16,-12 22-7 0,0 0-5 16,12-28-15-16,-12 28-5 0,13-15 5 0,-13 15-7 15,0 0 1-15,28-16-7 0,-28 16 3 16,17-11-15-16,-17 11-23 0,0 0-35 0,29-12-63 15,-29 12-195-15,15-4-305 0,-15 4 655 16</inkml:trace>
  <inkml:trace contextRef="#ctx0" brushRef="#br0" timeOffset="32755.4515">26751 3716 2961 0,'25'4'-18'0,"-25"-4"-3"0,0 0 5 0,0 0 3 16,48-9 10-16,-48 9 9 0,25-13-1 15,-25 13 21-15,27-15 24 0,-27 15 8 16,25-21 0-16,-11 10 11 0,-14 11-14 0,25-20-3 15,-25 20-4-15,20-22-9 0,-20 22 0 16,17-21-1-16,-17 21-16 0,16-23 15 0,-16 23 8 16,14-17-17-16,-14 17-13 0,13-20-5 15,-13 20-2-15,0 0-1 0,8-20-7 16,-8 20 0-16,0 0 8 0,0 0-18 0,9-30 1 16,-9 30 18-16,0 0-3 0,0 0 11 15,0 0 3-15,0 0 11 0,0 0-6 16,-15-35 9-16,15 35 2 0,0 0 7 0,0 0-16 15,0 0-4-15,-20-16 0 0,20 16-6 16,0 0 2-16,0 0-7 0,0 0 8 16,0 0-7-16,0 0 9 0,0 0 15 15,0 0 21-15,0 0-18 0,0 0 8 0,0 0-12 16,0 78 13-16,0-78-19 0,5 43 8 16,3-19 7-16,-3 4 1 0,0-1-3 0,3 0 7 15,-3 2-4-15,2 1-5 0,2-2-3 16,-4-1-3-16,3-1 3 0,-3-2 4 0,2-1-8 15,-7-23 12-15,11 33 8 0,-2-18 8 16,-9-15 2-16,5 28-4 0,-5-28-10 16,11 24-1-16,-11-24-7 0,17 20 0 0,-17-20-7 15,27 18-3-15,-10-12-6 0,-17-6-16 16,41 15-21-16,-17-9-29 0,3-2-24 0,-4 1-30 16,2 2-31-16,-1 1-24 0,-1 0-45 15,-5-4-92-15,6-1-599 0,-24-3-320 16</inkml:trace>
  <inkml:trace contextRef="#ctx0" brushRef="#br0" timeOffset="33527.7649">27519 3585 4235 0,'0'0'-48'0,"0"0"19"0,0 0 3 0,0 0-3 16,0 0 4-16,43 3-5 0,-43-3 6 15,0 0 10-15,35 15-5 0,-35-15 3 16,22 16 3-16,-22-16-6 0,22 19 8 0,-7-7-1 15,0 4 1-15,-2 1 0 0,4 5 16 16,-5-1-5-16,3 1-7 0,1 3-16 16,-2-4-2-16,-1 0-2 0,2 2 1 0,-6-7-3 15,6 1 7-15,-15-17-2 0,13 28-1 16,-1-13 11-16,-12-15 0 0,8 21 6 0,-8-21-1 16,0 0-1-16,0 0 2 0,0 0 8 15,0 0 0-15,-33 31 0 0,33-31 21 16,-39-5 3-16,39 5-1 0,-48-20 3 0,26 8 16 15,-3-3 3-15,1-3 2 0,-1-4 2 16,4 2 2-16,-6-7-12 0,7 0 1 16,1 3-6-16,3-8 2 0,1 1 8 0,3 7-11 15,3 1-6-15,1-4-1 0,0 3-6 16,8 24-15-16,-14-43-13 0,9 24 8 0,5 19-10 16,-3-33-4-16,3 33-6 0,0-30 4 15,0 30-6-15,12-27 2 0,-12 27-4 0,10-30 3 16,-10 30 1-16,8-27-3 0,-8 27 9 15,13-21 1-15,-13 21 0 0,16-20 4 16,-16 20-2-16,16-21 2 0,-16 21-19 16,17-22-13-16,-17 22-3 0,23-20-15 0,-9 10-8 15,-14 10 0-15,23-17 0 0,-23 17 8 16,17-16 5-16,-17 16 20 0,17-14 12 0,-17 14 13 16,0 0 20-16,20-15 11 0,-20 15-7 15,0 0 9-15,0 0-9 0,20-18-7 0,-20 18 5 16,0 0-4-16,0 0 1 0,0 0 3 15,0 0-5-15,0 0 11 0,42 21-15 16,-42-21 7-16,18 22-3 0,-18-22 4 0,17 23-1 16,-9-6-1-16,2 1 6 0,-10-18-4 15,20 36-5-15,-8-20 1 0,-12-16 4 16,17 32-4-16,-11-20-4 0,-6-12 0 0,10 27 16 16,-10-27-12-16,4 27 11 0,-4-27-7 15,-5 32-12-15,5-32-13 0,-17 33-33 0,0-13-48 16,-1-4-62-16,1-3-132 0,0 4-433 15,1-8 544-15</inkml:trace>
  <inkml:trace contextRef="#ctx0" brushRef="#br0" timeOffset="33952.1593">28044 3335 3361 0,'0'0'113'0,"0"0"11"15,25-10-35-15,-25 10-76 0,0 0-18 0,0 0 3 16,25-5-6-16,-25 5 4 0,0 0 4 16,0 0-8-16,0 0 8 0,0 0 12 15,0 0-16-15,0 0 4 0,0 0 0 16,0 0 0-16,0 0-2 0,12 36 2 0,-12-36 4 16,0 0 0-16,8 26-2 0,-8-26 6 15,12 21-5-15,-12-21 1 0,13 21 2 0,-13-21-6 16,20 27-2-16,-8-15-6 0,-12-12-7 15,17 23 5-15,-17-23-8 0,11 22 7 16,-11-22 13-16,14 15 15 0,-14-15 18 0,0 0-5 16,0 0-4-16,0 0-4 0,0 0-3 15,0 0-3-15,0 0 13 0,0 0 17 0,-65 2-6 16,65-2 10-16,-37-17-11 0,37 17-6 16,-37-22-8-16,15 10 3 0,5 1-5 0,-3-6-7 15,20 17 2-15,-35-28-1 0,17 16 2 16,4 0-5-16,14 12 1 0,-30-29 1 15,30 29 0-15,-21-21-14 0,21 21-9 0,-14-19-13 16,14 19-31-16,0 0-16 0,-3-23-26 16,3 23-28-16,0 0-49 0,28-24-92 15,-28 24-502-15,30-19 364 0</inkml:trace>
  <inkml:trace contextRef="#ctx0" brushRef="#br0" timeOffset="34312.9269">28208 3173 3455 0,'0'0'99'0,"32"-8"26"15,-32 8-13-15,0 0-43 0,0 0-29 16,0 0-12-16,0 0 0 0,0 0-6 16,18 19 8-16,-18-19-14 0,0 0-3 0,0 0 12 15,0 44-9-15,0-44-1 0,0 32-5 0,0-32 3 16,7 47-3-16,-2-22-10 16,0 3 9-16,1 0 3 0,4 0-15 0,4-1 3 15,-6 1 5-15,2-1-7 0,5-2-6 0,-6-4-5 16,4 0 27-16,-1-1-17 0,-1-2-8 15,-11-18 36-15,12 28 17 0,-12-28 4 0,13 19-7 16,-13-19-4-16,0 0 1 0,0 0 0 16,0 0-3-16,0 0 4 0,0 0-3 15,14-59 10-15,-14 59-3 0,-10-41 1 16,10 41-3-16,-9-45 2 0,-2 18-2 0,6 3 9 16,-7 3 0-16,12 21-1 0,-15-39-9 15,10 22-1-15,5 17-5 0,-15-28-2 0,15 28-10 16,-10-27-15-16,10 27-18 0,0 0-7 15,-20-17-15-15,20 17-29 0,0 0-26 16,0 0-26-16,0 0-30 0,-54 48-69 0,39-29-206 16,-2-2-406-16,2 3 38 0</inkml:trace>
  <inkml:trace contextRef="#ctx0" brushRef="#br0" timeOffset="34683.6973">28584 3478 3732 0,'25'5'-39'0,"-25"-5"19"0,34 7 8 0,-34-7-1 16,35 11 11-16,-17-4-8 0,6 2 16 15,-1 2-10-15,-1 2 2 0,3-1-4 0,-2 0 10 16,-3 5-10-16,2-2 8 0,2 9-2 15,-4-6 4-15,1 9 0 0,-4-7 8 16,3 5-1-16,-3 4 13 0,-4-1-5 0,2 1-3 16,0 4-4-16,-1-1 2 0,-6 2 0 15,4-1 0-15,-7-1 1 0,3-2 7 0,-4 4 7 16,1-2-21-16,-2 0 17 0,-3 2-17 16,5-3 7-16,-5-3 4 0,0-28-4 15,-5 51-6-15,2-24 8 0,-6-3 5 0,-4-6-3 16,-7 3-3-16,-12-2-16 0,-6-3-22 15,-3-4-30-15,-4-6-22 0,-3-6-31 16,-1-3-27-16,2-6-44 0,-1-9-50 0,-4-8-501 16,8-1 532-16</inkml:trace>
  <inkml:trace contextRef="#ctx0" brushRef="#br0" timeOffset="35037.4779">28679 3263 3388 0,'0'0'260'16,"24"-8"-1"-16,-24 8-33 0,0 0-63 15,28-10-33-15,-28 10-25 0,0 0-8 0,25-9-2 16,-25 9 14-16,0 0-6 0,0 0-15 16,22-8-14-16,-22 8-20 0,0 0-19 15,0 0-20-15,0 0 2 0,30-10-3 0,-30 10-2 16,0 0-14-16,25-15-8 0,-25 15-1 15,22-15-17-15,-22 15-14 0,27-20 5 16,-14 13-18-16,-13 7-2 0,25-20-6 0,-25 20-2 16,24-19-6-16,-24 19-1 0,17-18-9 15,-17 18 2-15,0 0-7 0,21-21-14 16,-21 21-7-16,0 0-3 0,0 0 4 0,0 0 11 16,0 0 9-16,0 0 0 0,0 0 9 15,0 0 12-15,0 0-2 0,0 0 7 0,0 0 0 16,-70 43-9-16,62-22-24 0,-6 0-47 15,3 0-86-15,-5 5-454 0,8-2 121 16</inkml:trace>
  <inkml:trace contextRef="#ctx0" brushRef="#br0" timeOffset="35555.7443">29002 3603 2804 0,'0'0'46'0,"0"0"5"0,34 3 1 0,-34-3-10 15,0 0-17-15,32 3-5 0,-32-3 0 16,0 0 3-16,20 10 14 0,-20-10 14 0,0 0 4 16,25 8 13-16,-25-8 10 0,16 12 5 15,-16-12-5-15,27 12-4 0,-27-12-16 16,39 15 5-16,-19-7 0 0,3-3-10 0,2 2 12 16,0-4-3-16,7 1-11 0,-2-4 14 15,5 0-15-15,1-4-1 0,-1 1-10 0,0-4 0 16,0 2 10-16,7-3-25 0,-5-4 6 15,-4 4-6-15,5-11 7 0,-7 1-9 16,4-6 3-16,-9-5-3 0,6-4 7 0,-3-7 5 16,-9-4-2-16,0-6-5 0,-3 2 16 15,-6-5-9-15,3-2 1 0,-9-5-6 16,6-3 0-16,-6-2 1 0,5-3-13 0,-1 2-16 16,-1-3-5-16,1 4-3 0,-1 7-18 15,-6 8-11-15,4 3-3 0,3 7-19 16,-8 5 0-16,3-1 4 0,-1 9-8 0,2 0 2 15,-5 27 7-15,5-43 2 0,-5 43 5 16,5-25 0-16,-5 25 14 0,0 0 21 0,0 0-3 16,0 0 11-16,0 0 3 0,0 0 17 15,0 0 4-15,13 87 3 0,-4-59 18 16,-4 6 1-16,7 2 3 0,-1 0 6 0,8 5-8 16,4 4-2-16,0 5-3 0,3 1-7 15,2-3 0-15,0 2-7 0,9 4-3 0,-12-5-4 16,7 1 0-16,-3-3-27 0,-4-1-15 15,0 2-38-15,-5-4-12 0,-3-2-45 16,-2-4-50-16,-12-7-124 0,2-6-536 0,-13 3 23 16</inkml:trace>
  <inkml:trace contextRef="#ctx0" brushRef="#br0" timeOffset="35700.6525">29978 3513 3860 0,'0'0'53'0,"0"0"86"0,0 0-17 15,0 0-84-15,0 0-30 0,35-50 1 16,-10 38-18-16,-3 4-18 0,8-2-29 16,-9 4-37-16,4 3-65 0,-4 0-168 0,-21 3-449 15,33-3 294-15</inkml:trace>
  <inkml:trace contextRef="#ctx0" brushRef="#br0" timeOffset="36073.4186">26202 8751 3294 0,'0'0'-51'0,"0"0"20"0,0 0-10 16,-8 27 15-16,8-27-9 0,-12 20 8 15,12-20-3-15,-8 23 12 0,8-23-12 0,-9 29 4 16,9-29 3-16,-11 31 10 0,11-31-8 15,-7 33 8-15,7-33 10 0,-2 33 8 16,2-33 3-16,0 39-2 0,0-39 7 0,-3 39-11 16,-2-15-60-16,-2 5-140 0,2 1-441 15,-8 4 121-15</inkml:trace>
  <inkml:trace contextRef="#ctx0" brushRef="#br0" timeOffset="37379.8161">26672 9839 2615 0,'0'0'-24'0,"-3"33"4"0,3-33 8 0,0 43 0 16,0-14 15-16,0-2 18 0,0 3 17 15,3-3 23-15,2 5 23 0,-2-7 12 16,-1 3 20-16,2-1 11 0,4 1 9 0,-3-1-4 16,7 2 12-16,-4 8-7 0,7-5 1 15,-2 3-1-15,2 2-24 0,2 1-6 16,0-2-5-16,6 6-4 0,-1 3 2 0,0-3-4 15,5 5 1-15,-6-5-4 0,4 5-2 16,2 3-8-16,-2-1-12 0,-3 5-7 16,6-7-7-16,1 3-7 0,-6 2-3 0,2-2-11 15,-3 2-1-15,8-5-3 0,-8 1-6 16,3-2-2-16,7 1-4 0,-7-5-1 16,0 5-3-16,-2-5-3 0,3 2 4 0,-5-10-4 15,6 9 0-15,-5-9-1 0,-2-1-1 16,7-1-2-16,-6-1 1 0,5-1 1 0,2-2-2 15,-6-3-4-15,1-4 2 0,6 0 0 16,1-1-2-16,0-3 0 0,0-3 0 16,2-6-3-16,-4 2 2 0,2-5-5 0,2-1-4 15,1-4-1-15,-1 0-1 0,-32 0 2 16,62-6 5-16,-32 0-3 0,2-1 2 0,-4 2 1 16,-2-2 2-16,5-3-4 0,-2 0-1 15,3 7 1-15,-2-9-1 0,-5 0-5 0,7 4-7 16,1-7-7-16,7-4-22 0,2-2-16 15,3-2-10-15,4-1-13 0,1 3-11 16,-2 0-6-16,-2-5 0 0,-1 5 5 0,-5 2 2 16,2 1 1-16,-2-1 8 0,3 4 6 15,-8-4 9-15,4 4 1 0,-4 0 5 16,0 2 10-16,-10 1 2 0,2 4 7 0,0-6-8 16,-5 8-20-16,1-1-38 0,-8-1-93 15,-15 8-268-15,25-19-255 0,-20 11 534 0</inkml:trace>
  <inkml:trace contextRef="#ctx0" brushRef="#br0" timeOffset="37979.4444">28661 10974 3088 0,'30'8'83'15,"-30"-8"12"-15,25 3-9 0,-25-3-3 0,0 0-7 16,44 3-10-16,-44-3-11 0,33 3-12 16,-33-3 14-16,37 3-19 0,-37-3-5 15,49 0-5-15,-24 3-32 0,5-3-18 0,5 0-21 16,-2-3-3-16,4 3-7 0,0-3 1 15,5 0-1-15,-4 3 11 0,4-3-11 0,-5 3 7 16,5-3 15-16,-2 3-1 0,2 0 5 16,1 3 8-16,2-3 5 0,-1 6-2 15,4-3 4-15,-6 3 3 0,-3-3-3 16,1 3 3-16,2 3-1 0,-11 1 6 0,3-5 1 16,-2 6 8-16,-7-3-5 0,1 1 16 15,1 2 10-15,-7-3-9 0,-20-8 15 0,27 22 14 16,-19-10-6-16,-8-12 9 0,14 27 17 15,-14-27-9-15,0 29 12 0,0-29-3 16,0 0 45-16,-22 46 9 0,9-29 5 0,1 1 4 16,12-18 7-16,-30 39 2 0,11-21 4 15,3 3-12-15,-1 0-5 0,-1 5 0 16,-6 4-6-16,1 1-6 0,4 0-8 0,-4 2-3 16,0-1-5-16,4 2-5 0,-4-4-9 15,3 4-4-15,0-6-1 0,1 2-3 0,1 2-9 16,1-4-3-16,0 3-6 0,-1 0-6 15,-1-7-4-15,8-2-11 0,-3 2-3 0,1 3-1 16,-2-6-7-16,3 2-9 0,4-2-12 16,8-21-16-16,-22 30-20 0,15-15-26 0,7-15-32 15,-13 27-39-15,10-15-28 0,3-12-64 16,0 0-158-16,0 0-203 0,0 0-336 16,0 0-562-16</inkml:trace>
  <inkml:trace contextRef="#ctx0" brushRef="#br0" timeOffset="39005.5994">30561 9932 4430 0,'-11'-38'-88'0,"11"38"3"16,0 0 9-16,0 0 6 0,0 0 3 0,0 0 14 15,0 0 20-15,0 0 35 0,0 0 31 16,0 0 20-16,0 0 8 0,0 0 30 16,0 0 0-16,28 86 16 0,-25-65 0 0,6 6-12 15,-1 5-3-15,4 1-11 0,-4 6-7 16,2 0-7-16,2-3-7 0,-2 5-8 15,3 0-5-15,1-2-5 0,-2 1-5 0,-1-1 1 16,3 0-6-16,-3-4-5 0,1 0-5 16,-7-4-2-16,2-3 0 0,1 0-1 15,-6-4-4-15,-2-24-8 0,3 45-3 0,-6-21-4 16,3-24-4-16,-2 36-9 0,2-36-8 16,-15 31-6-16,15-31-9 0,-13 25-12 0,1-13-21 15,12-12-3-15,-23 12-8 0,23-12-14 16,0 0-1-16,-34 0 7 0,34 0 0 15,0 0 2-15,-33-41 5 0,21 17-4 0,-1-9 14 16,-4-4 2-16,2-3 12 0,3-9 6 16,-5-11 3-16,-1 1-8 0,-4-7-14 15,5-9-2-15,1 5-14 0,-1-5 3 0,4 10 9 16,-2 1 7-16,6 2 7 0,-3 4 7 16,7 2 11-16,-3 11 11 0,3 1 26 0,-3 4 14 15,1 3 20-15,5 4 27 0,-8 5 4 16,10 1 10-16,0 27 3 0,-5-46-14 0,5 46-3 15,-3-35-11-15,3 35-11 0,-5-33 3 16,5 33-24-16,8-29-2 0,-8 29-11 16,17-24-7-16,-2 12-10 0,-15 12-8 15,34-25-6-15,-14 12 10 0,0 1-3 0,3 2 9 16,7-2-3-16,-8 4-2 0,6-4 0 16,4 7 2-16,-7-5 3 0,7 7-5 15,-2-9-5-15,-1 11 5 0,2-6-3 0,-31 7 0 16,51-7 10-16,-51 7 13 0,40-2 4 15,-40 2 15-15,37 2 21 0,-37-2 28 0,28 15 21 16,-18-2 22-16,3 4 1 0,-1 3 6 16,-5 5-18-16,4 2 11 0,-7-3-5 0,1 8-2 15,3-2-2-15,-3 2-10 0,4-2-14 16,-1 9 0-16,0-9-15 0,-3 0-5 0,0-3-9 16,4 1-7-16,-6-2 0 0,2-5-3 15,-5-21 9-15,3 42 5 0,-3-16 11 16,0-26 0-16,-11 45-2 0,-3-17-7 0,-2-2-2 15,-8 1-5-15,-3 0-5 0,-1-6 0 16,-5 5-5-16,1-5-5 0,2-2 0 16,-6 0-6-16,6-3-7 0,-1 2-14 0,0-3-7 15,6-3-8-15,-1 0-9 0,6-3-9 16,1 3-16-16,19-12-19 16,-32 12-32-16,32-12-19 0,-20 17-27 0,20-17-25 0,0 0-53 15,0 0-148-15,0 0-544 0,0 0-504 16</inkml:trace>
  <inkml:trace contextRef="#ctx0" brushRef="#br0" timeOffset="39508.8392">31105 9910 4404 0,'0'0'-55'15,"0"0"-5"-15,0 0-4 0,0 0 0 16,22-12-6-16,-22 12 5 0,0 0 16 0,0 0 36 15,0 0 27-15,0 0 43 0,0 0 19 16,0 0 6-16,0 0 19 0,0 0-1 0,-5 54-14 16,5-54-6-16,0 0-9 0,-9 49-2 15,9-49-10-15,-8 35-7 0,5-17-7 16,3-18-3-16,8 36-4 0,-3-13-5 16,7-1-2-16,-4-1-4 0,11-3-2 0,2 3-6 15,4-1-3-15,4-2 3 0,3 0-1 16,1 0-6-16,4-2-2 0,-2-3 2 0,7-1-10 15,-5 1-2-15,1-4 5 16,1-3-3-16,-9-1 3 0,1 2 0 0,-5-7 0 16,-26 0 0-16,41-7-1 0,-41 7 6 0,32-11 2 15,-32 11 5-15,9-26 0 0,-9 26-4 16,-9-37-6-16,9 37-1 0,-32-48-3 0,12 19 2 16,-5-4-2-16,3 6-2 0,-8-2-6 15,4 4-10-15,-1 1-7 0,-3 3-2 16,1-1-4-16,-3 0 8 0,6 7-2 0,-1 0 4 15,2 3 2-15,5-3 5 0,20 15-4 16,-37-18 2-16,24 6-1 0,13 12 1 0,-25-15-1 16,25 15 3-16,-22-15-3 0,22 15-4 15,0 0 10-15,-27-12-8 0,27 12 7 16,0 0-7-16,0 0-14 0,0 0-18 0,0 0-31 16,0 0-17-16,-37 22-20 0,37-22-36 15,0 0-74-15,-18 19-159 0,18-19-426 0,-5 13 115 16</inkml:trace>
  <inkml:trace contextRef="#ctx0" brushRef="#br0" timeOffset="40359.3163">31804 9460 3457 0,'0'0'-124'0,"0"0"36"0,-48 0 21 16,48 0 46-16,-25 0 28 0,25 0 34 15,0 0 20-15,0 0 11 0,-40 0 5 16,40 0-18-16,0 0 4 0,0 0 5 0,0 0-14 16,0 0 11-16,0 0-2 0,0 0-10 15,0 0 3-15,0 0 6 0,0 0-5 16,0 0 6-16,0 0-1 0,0 0-1 0,0 0 6 15,0 0 15-15,0 0-4 0,0 0-3 16,0 0-4-16,-17 15-1 0,17-15 1 0,0 0-8 16,0 0 7-16,-9 21-2 0,9-21 1 15,0 0-6-15,0 0-5 0,-11 22-9 16,11-22-3-16,0 0-10 0,0 0 1 0,0 0-7 16,0 0-1-16,0 0-5 0,0 0 0 15,-4 28-6-15,4-28-2 0,0 0 1 16,0 0-1-16,24 27-5 0,-24-27 1 0,10 15-1 15,-10-15-1-15,0 0-6 0,15 25 4 16,-15-25 2-16,8 15-5 0,-8-15 3 0,15 23-5 16,-15-23 1-16,17 21 1 0,-17-21 0 15,22 22-4-15,-22-22 1 0,20 18-1 16,-20-18 5-16,23 22-3 0,-9-17 0 16,-14-5-1-16,28 17 1 0,-28-17 0 0,32 12 0 15,-14-6-2-15,-18-6 7 0,39 12 3 16,-14-9-7-16,-25-3 4 0,43 11-3 0,-21-7 2 15,-22-4-4-15,32 7 2 0,-32-7 3 16,32 10 11-16,-32-10 8 0,23 2 8 0,-23-2 9 16,25 5 3-16,-25-5 4 0,0 0-1 15,24 11 3-15,-24-11-4 0,0 0-2 0,0 0-5 16,0 0-6-16,0 0 0 0,21 12-7 16,-21-12-5-16,0 0-3 0,0 0-4 15,0 0 1-15,12 16-3 0,-12-16 0 0,0 0-2 16,13 20 0-16,-13-20-1 0,9 23-2 15,-9-23-2-15,10 19 0 0,-10-19-3 0,0 0 2 16,5 23 0-16,-5-23 0 16,0 0-1-16,0 31 4 0,0-31 0 0,0 0 1 0,-20 41-3 15,20-41 1-15,-17 27-1 0,5-12-1 16,-1 4-3-16,-4-3 3 0,17-16-3 16,-30 31 3-16,13-16-6 0,1 0 5 0,16-15 0 15,-32 29 2-15,15-17 0 0,2-3 3 16,15-9 0-16,-38 18 1 0,19-9-1 15,19-9 1-15,-28 15-5 0,28-15 1 16,-32 12-5-16,15-5 0 0,17-7-10 0,-32 12-7 16,32-12-13-16,-25 6-13 0,25-6-16 15,0 0-26-15,-33 7-28 0,33-7-30 0,-20 0-20 16,20 0-31-16,0 0-44 0,-29-17-112 16,16 9-618-16,13 8-951 0</inkml:trace>
  <inkml:trace contextRef="#ctx0" brushRef="#br0" timeOffset="40886.5188">32386 8420 5018 0,'4'-39'-57'0,"-4"39"25"0,8-32-14 0,-8 32-28 16,5-26-15-16,-5 26 8 0,14-24 4 16,-14 24 8-16,15-20 13 0,-15 20 28 0,11-18 29 15,-11 18 15-15,0 0-8 0,17-21 13 16,-17 21-7-16,0 0 16 0,12-20-5 0,-12 20-2 15,0 0-5-15,0 0 14 0,0 0-10 16,10-18 1-16,-10 18 3 0,0 0 24 0,0 0-3 16,0 0-2-16,0 0-5 0,0 0 8 15,27 59-3-15,-27-59-5 0,3 38 3 16,-1-14 12-16,1 2 7 0,-3 3 0 0,3 1-2 16,2 2 2-16,-5 5 8 0,5 3 4 15,-1 3-5-15,1 4 0 0,0-1-7 16,1 0-3-16,3 2-8 0,-1 8-5 15,2-1-5-15,-2 1-5 0,-1-6-4 0,0-5-4 16,3 4-2-16,-3-2-2 0,1-4-5 16,-3-1 3-16,7 0-9 0,-6-5-6 0,-1 2-8 15,0-9-8-15,-1 9-14 0,-1-9-12 16,2 0-23-16,-5-1-13 0,-5 1-18 0,5-30-25 16,-3 55-20-16,-2-29-16 0,-4-2-25 15,-1-5-47-15,10-19-132 0,-30 31-558 16,13-25-512-16</inkml:trace>
  <inkml:trace contextRef="#ctx0" brushRef="#br0" timeOffset="41089.3906">32182 9186 4477 0,'29'-28'-52'0,"3"0"8"16,1 0 9-16,7 4 0 0,2 0 12 15,11-5-11-15,-1 5 12 0,14-6 15 16,1-2-8-16,-6 1 11 0,5 4-2 0,-13 3 2 16,4-2-3-16,-5 8-22 0,-2-5-35 0,-10 11-46 15,-8-2-98-15,-7-3-221 0,-10 6-317 16,-3 1 447-16</inkml:trace>
  <inkml:trace contextRef="#ctx0" brushRef="#br0" timeOffset="41451.8066">32955 8951 3511 0,'0'0'158'16,"39"-6"82"-16,-18-4-30 0,6 2-33 16,-5-2-34-16,13-2-17 0,7 0-20 15,-5-6-11-15,1 0-7 0,4-2-11 0,-5 2-10 16,5-3-7-16,-6 1-8 0,1-1-9 15,3 3-6-15,-6-1-5 0,-2 4-11 0,-11 0-17 16,8 3-24-16,-9-1-44 0,5 3-45 16,-25 10-51-16,28-15-81 0,-28 15-209 15,24-15-413-15,-23 5-173 0</inkml:trace>
  <inkml:trace contextRef="#ctx0" brushRef="#br0" timeOffset="42657.5133">30202 12433 4068 0,'0'0'35'0,"0"0"8"0,0 0 4 16,0 0 6-16,0 0-11 0,0 0-4 16,0 0-7-16,0 0 9 0,0 0 21 0,0 0 20 15,0 0 20-15,0 0 15 0,0 0 10 16,77 21 16-16,-77-21 3 0,23 21-5 0,-15-5-13 16,-8-16-16-16,17 37-13 0,-8-13-13 15,-1 2-11-15,2 1-8 0,-3 4-8 16,1 1-7-16,-1-5-2 0,1 0-12 0,-3 1-2 15,3 0-7-15,-4-1-5 0,1-5-7 16,3-2-5-16,-8-20-1 0,9 37-3 16,-9-37-5-16,5 32 1 0,-5-32-1 0,5 27-1 15,-5-27 0-15,8 22-5 0,-8-22-4 16,0 0-3-16,0 0-12 0,5 28-8 16,-5-28-4-16,0 0 1 0,0 0-2 0,0 0-4 15,0 0 0-15,0 0 4 0,0 0 2 16,0 0-2-16,0 0 4 0,-18-80 7 15,18 80 6-15,0-59 3 0,0 22 6 0,0-2 9 16,0-5-3-16,3-6 0 0,-1 2-5 16,3-6-3-16,-2 3 0 0,2 1 2 0,-2 5 0 15,-1 3 0-15,1 3 5 0,-3 3-1 16,4 4 7-16,-4 5 4 0,5-2 2 0,-5 29 3 16,0-41 2-16,0 41 8 0,3-41 2 15,-3 41-2-15,0-33-3 0,0 33-3 16,0-29-7-16,0 29-3 0,2-24-9 0,-2 24-5 15,0 0-9-15,3-33-6 0,-3 33-6 16,0 0-12-16,8-32-6 0,-8 32 0 0,9-19 1 16,-9 19 7-16,17-15 0 0,-17 15 2 15,0 0 4-15,23-23 5 0,-23 23 6 16,0 0 2-16,22-12 8 0,-22 12 0 0,0 0 5 16,28-1 4-16,-28 1-5 0,0 0 4 15,0 0 6-15,0 0 9 0,37 13 12 0,-37-13 6 16,0 0 11-16,12 29 12 0,-12-29 6 15,0 28-1-15,0-28-1 0,-12 44-2 16,4-21 1-16,-4 5 0 0,2 1-4 0,-5 4 0 16,3 2-4-16,-5-2-7 0,-1 1-4 15,0 1 0-15,-3-2 1 0,8-3 1 0,0-6-6 16,1-1-2-16,-1-1-3 0,3-5-3 16,10-17-6-16,-17 34-11 0,8-18-16 15,9-16-21-15,-11 22-30 0,11-22-44 0,-10 21-37 16,10-21-52-16,0 0-117 0,-7 9-190 15,7-9-424-15,0 0-616 0</inkml:trace>
  <inkml:trace contextRef="#ctx0" brushRef="#br0" timeOffset="43022.839">30782 12359 4580 0,'0'0'-36'15,"0"0"0"-15,29-7 13 0,-29 7-10 16,0 0 1-16,30-6 13 0,-30 6-10 0,0 0 6 16,0 0 15-16,43 6-12 0,-43-6 23 15,0 0-8-15,29 7 9 0,-29-7 23 16,25 8 8-16,-25-8-10 0,0 0 14 0,33 11 3 16,-33-11 6-16,17 8 4 0,-17-8 12 15,0 0 10-15,0 0 13 0,27 8-3 16,-27-8-3-16,0 0-10 0,0 0-10 0,0 0-8 15,0 0-4-15,0 0-3 0,0 0-6 16,0 0-6-16,0 0-2 0,0 0-1 16,0 0-4-16,-97-8-10 0,97 8-1 0,-34-25-13 15,18 7-1-15,-8 0-8 0,7-7-10 16,4-7-13-16,1 0-29 0,4-10-29 16,1 6-20-16,2 0-8 0,5 1-17 0,0 1-18 15,5 4-10-15,5-8-9 0,-1 8-23 0,-1-1-26 16,2 3-46-16,5 7-540 0,2 0 152 15</inkml:trace>
  <inkml:trace contextRef="#ctx0" brushRef="#br0" timeOffset="43383.6167">30988 11713 3461 0,'12'-14'-71'16,"-12"14"40"-16,20-15 17 0,-20 15 32 0,0 0 9 15,16-15 2-15,-16 15 0 0,0 0-9 16,0 0-1-16,0 0-1 0,0 0-3 16,0 0-2-16,0 0 0 0,0 0-3 0,0 0-3 15,26 48 10-15,-26-48-7 0,3 32 11 16,-3-32-6-16,5 33 3 0,5-15 1 15,-7 9-3-15,-3-27 0 0,15 42 17 0,-3-21-17 16,-4 3 2-16,6-1 4 0,1-2-11 0,0-3 1 16,2 1 6-16,-1 1-9 15,1-5 5-15,0-3-10 0,0 3 7 0,-17-15 10 16,33 18 2-16,-18-13 11 0,-15-5 11 16,23 10 10-16,-23-10 9 0,0 0 12 0,0 0 14 15,0 0 6-15,46-18-18 0,-46 18-3 16,3-24-24-16,-3 24-13 0,0 0-13 0,-10-46-3 15,10 46-1-15,-17-41-12 0,6 20-20 16,0 3-12-16,0-3-14 0,-4-3 4 0,1 4-9 16,-1 1 2-16,15 19 7 0,-26-38 3 15,14 23-6-15,-3 0 13 0,15 15 21 16,-22-29-17-16,22 29 9 0,-17-16-8 0,17 16 2 16,-20-11-16-16,20 11-27 0,0 0-44 15,0 0-39-15,0 0-99 0,-35-6-560 16,35 6 170-16</inkml:trace>
  <inkml:trace contextRef="#ctx0" brushRef="#br0" timeOffset="43793.9375">31351 11652 3728 0,'0'0'26'0,"37"10"6"16,-21-3 36-16,-16-7-2 0,37 27 38 0,-20-6-3 15,8 2 9-15,-5 4 1 0,0-3 1 16,0 3 18-16,5 5-8 0,4-1 7 0,-1 2-1 16,1-1 0-16,-9-5-1 0,10 6-1 15,2 3-3-15,-4-9 1 0,-6 4-9 0,5-4-11 16,-9 4-6-16,2-3 1 0,-8-3-11 16,0 0-4-16,-4-1-6 0,0 3-5 15,-4 5-9-15,-4-5-5 0,0 6-13 0,-4 2-2 16,-7 2-9-16,1-1-2 0,-9 2-4 15,2 1-1-15,1-6-7 0,-1 2-4 0,-3 1 1 16,3-8 3-16,0 1-7 0,1-2-3 16,-3-6 0-16,6 3-4 0,-2-4-6 15,5-1-8-15,-7-4-4 0,2 1-13 0,3 0-6 16,1-7-8-16,1 3-9 0,-2-3-11 16,12-9-11-16,-27 12-12 0,27-12-15 15,-27 6-10-15,27-6-14 0,-25 3-16 0,25-3-20 16,-35-6-29-16,13-6-57 0,2 0-161 15,-8-9-544-15,3-5-786 0</inkml:trace>
  <inkml:trace contextRef="#ctx0" brushRef="#br0" timeOffset="44069.7758">31150 11355 4759 0,'14'-26'48'0,"-14"26"27"16,6-21 40-16,-6 21-32 0,0 0-27 16,14-28-34-16,-14 28-19 0,0 0 0 0,16-15-1 15,-16 15 2-15,0 0 1 0,17-14-1 16,-17 14-2-16,0 0-8 0,27-7-6 15,-27 7-25-15,0 0-16 0,25-8-27 0,-25 8-22 16,0 0-20-16,0 0-31 0,0 0-43 16,42 8-154-16,-42-8-496 0,0 0-74 0</inkml:trace>
  <inkml:trace contextRef="#ctx0" brushRef="#br0" timeOffset="44857.404">31634 11662 3827 0,'13'16'5'0,"-13"-16"7"15,0 0-10-15,23 11-8 0,-23-11-21 0,0 0-6 16,34 7-11-16,-34-7-1 0,28 0 11 16,-28 0 15-16,0 0 17 0,34 0 37 15,-34 0-21-15,0 0 1 0,0 0-3 0,43-3 14 16,-43 3-2-16,22-9-2 0,-22 9-5 16,0 0 7-16,28-15-5 0,-28 15-13 15,21-13-16-15,-21 13-9 0,31-16-3 0,-31 16-19 16,24-17-9-16,-3 6-16 0,0 3-7 15,-21 8 0-15,40-19 7 0,-19 10 4 0,-21 9 9 16,31-12 14-16,-31 12 3 0,31-14 22 16,-31 14 17-16,25-9 8 0,-25 9 15 15,27-11 12-15,-27 11-9 0,0 0-19 0,22-13-13 16,-22 13-17-16,0 0-24 0,0 0-27 16,13-18-14-16,-13 18 0 0,0 0 6 0,0 0 8 15,0 0 6-15,0 0 16 0,0 0 18 16,-35-40 17-16,35 40 23 0,0 0 2 0,-23-20 17 15,23 20-1-15,-20-12 11 0,20 12-5 16,0 0 6-16,-27-15-2 0,27 15-14 16,-22-8 11-16,22 8-9 0,0 0-2 0,-35-7-11 15,35 7 6-15,-33-3 12 0,33 3 19 16,0 0 11-16,-49 3 17 0,49-3 14 16,-35 3 4-16,35-3 14 0,-33 6 23 15,9 0-6-15,24-6 2 0,-33 11 1 0,33-11-9 16,-37 14 1-16,20-7-10 0,17-7-7 15,-33 24-7-15,14-11-8 0,3 5-6 0,2-3-3 16,14-15-5-16,-25 41-3 0,15-23 3 16,-3 3 5-16,4 0 2 0,1 3 7 15,-4-1-10-15,7 4 2 0,-3-2-4 0,3 2 1 16,1 2-6-16,-1-2-5 0,5-27-7 16,-5 53-2-16,5-26-7 0,5-2-3 0,0 2-7 15,0-1-5-15,7-2-3 0,5-1-3 16,5 1-6-16,9-2-4 0,6-7-7 0,0 0-7 15,2-3-6-15,7 0-4 0,0-6-6 16,-1 2-3-16,0-7-5 0,-2-2-3 16,-8-3-6-16,4 4-11 0,-4-7-15 0,0-2-23 15,-1 0-19-15,-1-6-31 0,-9 3-26 16,1-3-28-16,-7-4-47 0,-3-1-145 16,0 2-562-16,-6-2-677 0</inkml:trace>
  <inkml:trace contextRef="#ctx0" brushRef="#br0" timeOffset="45557.5254">32463 11221 4556 0,'0'0'-45'0,"-40"-3"5"0,40 3 5 16,0 0 13-16,0 0-11 0,0 0 6 0,0 0-1 15,0 0 11-15,0 0 45 0,-25 38-2 16,25-38 25-16,0 0 15 0,0 0 14 16,-3 30 10-16,3-30-2 0,0 0-5 0,8 34-4 15,-8-34-14-15,20 30-3 0,-5-13-6 16,2-2-8-16,5 0-7 0,-1 0-1 15,6 0-8-15,-2-3-3 0,4 0-5 0,-1 0-3 16,2-4-4-16,-3-1 4 0,0-1-4 16,3-4-1-16,-30-2 0 0,47 0-2 15,-47 0-2-15,40-8-1 0,-20-2-1 0,-7-6-2 16,-13 16-1-16,27-36-7 0,-22 11-7 16,-5-4-11-16,0-4-5 0,-3-3-9 0,1-8-7 15,-6-4-10-15,1-12-11 0,-5-1-25 16,4-6-15-16,-5-14-15 0,-2 1-6 15,-5-1-4-15,3 6 0 0,-5-3 17 0,5 7 13 16,2 13 14-16,-1 5 9 0,4 0 6 16,0 10-2-16,2 8 20 0,3-1-11 0,2 13 7 15,-5-5 6-15,5 5 2 0,5 23 18 16,-13-39 3-16,13 39 25 0,-8-24 23 0,8 24 12 16,0 0 11-16,-17-14 9 0,17 14-5 15,0 0 2-15,0 0 3 0,0 0 12 16,-27 50 9-16,27-50-1 0,0 47 2 0,5-16 0 15,-3 1 3-15,4 13 10 0,1-6 11 16,5 6 2-16,-4 9 9 0,9-4 11 0,1 1-5 16,-1-1-11-16,5-1 4 0,-2 1-11 15,3-2-5-15,4-1-7 0,2-5-6 16,2 2-9-16,3-7-5 0,-2-4-11 0,6 5-5 16,-3-10-7-16,-1 0-4 0,1-7-9 15,-5-3-2-15,2 4-5 0,-2-5-3 16,2-10-12-16,-2 2-14 0,-2-4-25 0,4-3-26 15,1-4-39-15,2-6-46 0,1-4-46 16,2-6-94-16,4-7-202 0,-5-7-473 16,1-7-843-16</inkml:trace>
  <inkml:trace contextRef="#ctx0" brushRef="#br0" timeOffset="45829.3575">32534 10766 4881 0,'0'0'9'15,"0"0"40"-15,0 0 14 0,0 0-16 16,0 0-10-16,0 0-28 0,75-3-26 16,-75 3-41-16,68-19-34 0,-31 4-60 0,8-10-96 15,1-7-652-15,-1-3-424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13:22:54.2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958 1249 656 0,'0'0'301'0,"-10"-21"-36"0,10 21-117 15,0 0-13-15,0 0 18 0,0 0-4 16,0 0-16-16,-10-24-21 0,10 24 14 15,0 0-3-15,0 0-24 0,0 0-18 0,0 0-9 16,0 0-16-16,0 0-21 0,0 0-9 16,-7-29 2-16,7 29-8 0,0 0-3 15,0 0 2-15,0 0 4 0,0 0 15 0,0 0-3 16,0 0 5-16,0 0 2 0,-17-17 5 16,17 17-3-16,0 0-4 0,0 0 10 0,0 0-18 15,0 0-1-15,0 0-7 0,-18-16-10 16,18 16 12-16,0 0 5 0,0 0 2 15,0 0-8-15,0 0-9 0,0 0 7 0,0 0 4 16,0 0-14-16,-18-19 5 0,18 19 0 16,0 0 8-16,0 0-9 0,0 0 5 0,0 0-3 15,0 0 3-15,0 0-1 0,0 0 2 16,0 0-8-16,-16-15-7 0,16 15-4 0,0 0-10 16,0 0-4-16,0 0 3 0,0 0-18 15,0 0 8-15,0 0 2 0,0 0-2 16,0 0 2-16,0 0 0 0,0 0 0 0,0 0 2 15,9 83 10-15,-9-83-3 0,2 40 1 16,-2-40-1-16,5 38-1 0,0-14 25 16,3 6-5-16,-6-3 0 0,4 8-15 15,-1 2 11-15,4 4-1 0,-3-2-6 0,6 4-2 16,-2-3 16-16,5 3-16 0,-1 1 6 16,-8-5 7-16,9 3 12 0,0-4-18 0,-3-1-14 15,0 1 14-15,-2-2-1 0,2-9-8 16,-4 5 8-16,4-7 9 0,-6-1-17 15,3-3 6-15,-1 1-4 0,-8-22-4 0,8 34 2 16,1-16 0-16,-9-18-15 0,10 32-6 16,-10-32-5-16,11 30-13 0,-11-30-8 0,11 27-2 15,-11-27-4-15,5 25 9 0,-2-13-4 16,-3-12-14-16,2 20-48 0,-2-20-80 0,0 0-475 16,3 24 118-16</inkml:trace>
  <inkml:trace contextRef="#ctx0" brushRef="#br0" timeOffset="720.1851">784 1284 2583 0,'-19'-23'-84'0,"19"23"4"15,0 0 17-15,-15-13 27 0,15 13 23 0,0 0 7 16,-15-20 22-16,15 20 13 0,0 0 25 16,-20-19-17-16,20 19-3 0,0 0-3 0,-20-18 2 15,20 18-6-15,0 0-15 0,-17-17 11 16,17 17 18-16,0 0 14 0,0 0-24 16,-11-27 8-16,11 27-3 0,0 0-1 0,0 0-5 15,0 0-4-15,-10-24 1 0,10 24-9 16,0 0-13-16,0 0-5 0,0 0 0 0,21-30-21 15,-21 30 3-15,0 0-9 0,22-25 0 16,-22 25 3-16,19-16 0 0,-19 16 2 16,16-18-1-16,-16 18 4 0,15-15-4 0,0 5-2 15,-1 4-12-15,-14 6-27 0,27-17-23 16,-11 10 0-16,-4 0-5 0,-12 7 10 16,32-6 25-16,-32 6 37 0,27 0 6 0,-27 0 21 15,0 0 20-15,45 21 0 0,-30-10 3 16,-15-11 13-16,27 27 16 0,-12-12-24 15,3 0 6-15,-5 3-4 0,2 5 0 0,1-2-7 16,2 0 9-16,-5 3-7 0,6 1-14 16,-1 4 5-16,1 3 6 0,-3-5-9 15,3 3 6-15,-3-3-29 0,-4-1-6 0,0-2-5 16,1-2 11-16,-1-4 6 0,-12-18 11 16,17 33 20-16,-14-16 8 0,-3-17-6 0,2 27 7 15,-2-27 3-15,0 0-15 0,-5 42-5 16,5-42-2-16,-12 24 14 0,12-24-20 15,-17 23-1-15,17-23 6 0,-15 22 4 0,15-22 20 16,-22 21-37-16,22-21-5 0,-16 20 4 16,16-20-4-16,-14 18-5 0,14-18 12 0,-13 18-5 15,13-18-4-15,-17 15-20 0,17-15-34 16,-5 15-82-16,5-15-223 0,-12 9-276 16,12-9 119-16</inkml:trace>
  <inkml:trace contextRef="#ctx0" brushRef="#br0" timeOffset="1669.5963">1473 1881 2349 0,'0'0'-131'16,"-25"-9"15"-16,25 9-2 0,0 0 2 0,0 0 3 15,0 0 16-15,0 0 9 0,0 0 19 16,0 0 11-16,0 0-1 0,0 0 26 16,0 0 10-16,0 0 37 0,0 0 37 0,0 0 8 15,0 0 38-15,0 0-4 0,0 0 16 16,0 0-11-16,0 0-4 0,0 0-10 0,0 0 1 16,0 0-19-16,57 49 1 0,-57-49-11 15,17 23-8-15,-17-23 3 0,11 24 2 16,-11-24 2-16,17 21-13 0,-17-21 5 15,13 15-9-15,-13-15 17 0,12 15 7 0,-12-15 1 16,0 0-14-16,13 23-12 0,-13-23 7 16,0 0-2-16,16 21-6 0,-16-21-6 0,0 0-8 15,0 0 8-15,8 24-5 0,-8-24 4 16,0 0 12-16,0 0 23 0,8 18 21 16,-8-18 5-16,0 0 17 0,0 0-13 0,0 0-10 15,0 0-5-15,0 0-15 0,0 0-12 16,0 0-9-16,0 0 8 0,0 0-16 0,0 0 3 15,0 0-1-15,0 0-7 0,-65-45-2 16,52 28-13-16,13 17-13 0,-29-27 27 16,12 15-10-16,2-3-9 0,15 15 5 15,-30-30-15-15,19 12 13 0,11 18 6 16,-27-32 4-16,15 19-12 0,12 13 9 0,-18-33-5 16,13 18-9-16,5 15 4 0,-12-35 1 15,12 35 10-15,-7-30-13 0,7 30-8 0,0-39 2 16,0 39-1-16,4-33-1 0,-4 33 10 15,11-30-12-15,-11 30 13 0,9-29-12 0,-9 29 7 16,13-27 10-16,2 12-27 0,-15 15 4 16,20-27-4-16,-8 14 14 0,-12 13-11 0,20-21 18 15,-20 21-7-15,22-23 2 0,-22 23-7 16,23-18-7-16,-23 18 7 0,17-15-3 16,-17 15 1-16,0 0-4 0,25-17 6 15,-25 17-9-15,23-4 8 0,-23 4-9 16,0 0-4-16,36 0-8 0,-36 0-14 0,0 0-15 15,43 4-17-15,-43-4-17 0,30 8-23 16,-30-8-57-16,25 3-132 0,-6-3-474 0,-19 0 317 16</inkml:trace>
  <inkml:trace contextRef="#ctx0" brushRef="#br0" timeOffset="2417.2137">2050 1610 3271 0,'0'0'-100'0,"0"0"9"0,-25 9-2 16,25-9 9-16,0 0 12 0,0 0 6 15,0 0 22-15,-25 9 13 0,25-9 25 0,0 0 6 16,0 0 6-16,0 0 11 0,-15 19-9 16,15-19-2-16,0 0-3 0,0 0-1 15,0 0 7-15,0 0-9 0,8 40 11 0,-8-40 3 16,0 0 3-16,15 24 13 0,-15-24 0 15,5 22-3-15,-5-22 15 0,12 25 16 0,-12-25-27 16,12 30 14-16,-12-30-12 0,17 28 4 16,-11-16-12-16,-6-12-3 0,22 32-1 0,-10-17 13 15,-12-15-3-15,26 24-17 0,-17-11 2 16,-9-13-4-16,30 20 0 0,-17-10 11 16,-13-10-7-16,22 17-3 0,-22-17 19 15,27 5-7-15,-27-5 6 0,22 7 4 0,-22-7-11 16,0 0 4-16,0 0 0 0,48-12-20 15,-48 12 5-15,25-10-6 0,-25 10-3 16,17-17-17-16,-17 17-8 0,20-18-1 0,-20 18 5 16,15-18 2-16,-15 18 11 0,13-21 8 15,-13 21 3-15,9-20 18 0,-9 20-1 0,0 0-1 16,0-28 3-16,0 28 7 0,0 0-10 16,0 0 1-16,-4-36-5 0,4 36-11 15,0 0 6-15,0 0 6 0,-1-37-6 0,1 37 0 16,0 0-10-16,-15-25 9 0,15 25 3 15,-10-18 0-15,10 18 3 0,0 0 3 16,-24-24-13-16,24 24 10 0,-20-15 4 0,20 15-17 16,-25-20 7-16,25 20 13 0,-23-13-22 15,23 13 0-15,-29-14 3 0,29 14-1 16,-30-10-1-16,30 10 1 0,-42 0-10 0,42 0 13 16,-55 0 4-16,25 4 2 0,2 2 30 15,-1-6 21-15,29 0-5 0,-53 6-12 0,36-2 2 16,17-4-18-16,-39 5-25 0,39-5-26 15,-21 11-20-15,21-11-46 0,0 0-48 16,-25 11-103-16,25-11-580 0,0 0 107 0</inkml:trace>
  <inkml:trace contextRef="#ctx0" brushRef="#br0" timeOffset="3061.8124">2512 1530 3520 0,'0'0'-105'0,"0"0"5"0,0 0 7 0,0 0 6 15,0 0 2-15,0 0 4 0,0 0 10 16,0 0 12-16,0 0 10 0,0 0 13 16,0 0 14-16,0 0 14 0,87 8 16 15,-87-8 12-15,0 0 10 0,17 15-8 0,-17-15 11 16,21 17 4-16,-21-17-2 0,27 25 7 16,-10-13-14-16,0 3 0 0,-2 2 13 0,5-1-1 15,-4 4-13-15,1-2 15 0,8 6 13 16,-8 3 9-16,6 5 0 0,1 2 15 0,-2 6 18 15,6 0 15-15,-5 7-20 0,2 2 9 16,-3 1-9-16,2-2-3 0,-4 0-2 16,-4 3-9-16,1-4-8 0,0-11-8 0,-2 3-1 15,-2-1-9-15,-4-4-1 16,1-5 3-16,1-2-2 0,-6-3 3 0,0 0-4 0,4-1-1 16,-9-23 0-16,3 36-12 0,-3-36-8 15,-3 34-1-15,3-34 1 0,-24 35-15 16,8-23-11-16,-4 0-15 0,-12 0-21 0,-2-6-12 15,-7 0-15-15,0-6-25 0,-9-3 0 16,-10-6 5-16,3-6-13 0,-1-6-15 0,-4-18-47 16,5-10-97-16,-17-15-575 0,6-11 32 15</inkml:trace>
  <inkml:trace contextRef="#ctx0" brushRef="#br0" timeOffset="3387.8282">1946 1191 3928 0,'-15'-21'65'15,"15"21"-14"-15,-15-20 0 0,15 20-6 16,0 0-11-16,-16-23-17 0,16 23 10 0,0 0-8 16,-5-22 25-16,5 22 1 0,0 0 2 0,0 0 2 15,0 0-4-15,0 0-1 0,5-37-5 16,-5 37 14-16,0 0-6 0,0 0-1 16,26-28-14-16,-26 28 5 0,0 0-13 0,22-9-14 15,-22 9-63-15,0 0-72 0,32 3-111 16,-32-3-336-16,0 0-241 0,0 0 117 15</inkml:trace>
  <inkml:trace contextRef="#ctx0" brushRef="#br0" timeOffset="4485.8448">3408 1604 3571 0,'0'0'-62'0,"0"0"-3"0,0 0 11 15,0 0 11-15,0 0-10 0,0 0 9 16,49-34-11-16,-49 34-15 0,18-19-20 0,-18 19-18 16,32-25-20-16,-15 13-16 0,-2-3 6 15,2 3-4-15,-17 12 18 0,31-28 37 16,-17 16 60-16,-14 12 57 0,18-20 45 0,-18 20 19 16,19-15 23-16,-19 15-11 0,15-15-7 15,-15 15-17-15,0 0-18 0,16-20 1 0,-16 20-4 16,0 0-25-16,0 0-2 0,14-19-14 15,-14 19-12-15,0 0-24 0,0 0 4 16,8-20-1-16,-8 20-3 0,0 0 3 0,0 0-2 16,10-21 7-16,-10 21 0 0,0 0 0 15,0 0 6-15,9-24 7 0,-9 24-5 16,0 0 5-16,0 0 8 0,0 0-2 0,-4-34-6 16,4 34-16-16,0 0 6 0,0 0 0 15,-10-28-5-15,10 28 12 0,0 0 14 0,0 0 7 16,-22-22 6-16,22 22-14 0,0 0 8 15,-21-5-3-15,21 5 2 0,0 0 8 16,-47 0 7-16,47 0 11 0,0 0-16 16,-49 5-4-16,49-5 2 0,-30 7-11 0,30-7 2 15,-30 8-1-15,30-8 3 0,-27 13-9 16,27-13 6-16,-28 12 0 0,28-12-4 0,-25 15 3 16,25-15 12-16,-20 20 6 0,20-20 27 15,-17 18-16-15,17-18-3 0,-17 24 10 16,17-24-1-16,-8 32 8 0,-2-17 3 0,10-15-22 15,-5 34-4-15,5-34 3 0,-8 40-8 16,8-18-2-16,0-22 9 0,3 45-8 0,-3-21-2 16,0-24-7-16,8 47 0 0,-1-22 9 15,-2 0 1-15,-2 0 3 0,2-4-12 16,-5-21 20-16,12 40-20 0,-10-22 2 0,4 4 1 16,-6-22 1-16,17 37-5 0,-3-19 1 15,-3-3-3-15,6 2 5 0,0-2-5 0,-1-3 5 16,-16-12-6-16,44 19 0 0,-24-14-7 15,-2 5 9-15,-18-10-8 0,44 12 2 16,-27-8 2-16,-17-4-4 0,48 7-7 0,-26-2 3 16,-22-5 2-16,52 4-6 0,-22-4 5 15,2-4-3-15,1-1-2 0,2 2-1 16,7-1-6-16,-2-7-15 0,5 2-32 16,0-2-53-16,-4 1-54 0,-1-5-111 0,2 0-612 15,-7-4-265-15</inkml:trace>
  <inkml:trace contextRef="#ctx0" brushRef="#br0" timeOffset="5474.0309">4140 1373 4017 0,'-17'19'-117'0,"17"-19"20"0,-10 24 10 0,10-24 24 16,-9 21 13-16,9-21 31 0,-5 32 12 16,5-32 16-16,-3 33 3 0,3-33 3 0,-3 43-2 15,6-18-1-15,5 3 15 0,-4-4-19 16,1 5 14-16,5-5-9 0,7 3 23 0,-1 0-4 15,3 2-3-15,6-1 6 0,-2-4 0 16,7-3-7-16,4 2-11 0,-4 1-1 16,2-3 10-16,-2-3-13 0,3 2-6 15,2-5-3-15,-5 1 9 0,7-1-10 0,-5-3 5 16,0-3-5-16,-7 2 1 0,2-4 0 16,3-1 12-16,0-3-1 0,-30-3-8 15,48 0 7-15,-48 0-16 0,44-5 8 0,-26-5-12 16,2-2 12-16,-3-3 10 0,0 0-23 15,-5-7 3-15,-4-2 4 0,5-5 7 0,-6 2-3 16,1-10 12-16,1 3-25 0,-4-6 0 16,1 4-16-16,-2-2-9 0,1-2-16 15,-5 3-12-15,0-7-4 0,3 8-8 0,-6-4-6 16,-2-3-1-16,1 0-5 0,-2 2 3 16,-3 1 7-16,1 1 19 0,-5 3 2 0,-2-5 12 15,-2 4 10-15,0-1 4 0,0-1 2 16,1 1-5-16,-1 4-13 0,-7-5-3 15,4 4-40-15,4-1-1 0,-6-2 1 0,-2 5 9 16,3-1 21-16,1 2 35 0,-4 2 26 16,4 0-12-16,2 5 15 0,-1 5 23 15,3-4 32-15,2 6 4 0,-1-1 4 0,15 19 1 16,-22-28-1-16,22 28-7 0,-20-24-27 16,20 24 8-16,-11-18-16 0,11 18-5 15,0 0 3-15,0 0-4 0,0 0-1 0,-17-15-11 16,17 15 8-16,0 0 2 0,0 0 11 15,0 0 1-15,0 0-8 0,0 0 18 0,0 0-5 16,0 0-3-16,20 73 15 0,-20-73 15 16,13 44-19-16,-8-20 17 0,5 4 4 15,-1 6 4-15,3 3 13 0,1-1-19 0,-1 5-7 16,-2-1 2-16,8 0 8 0,2 6 4 16,-3 1 0-16,6-5-3 0,-1 8-1 0,3-8-9 15,0 8 12-15,2-4-6 0,3-1-9 16,2 5 2-16,6 1-7 0,11 0 1 15,3-1-15-15,6-7 0 0,4-3-2 0,3-6-3 16,2-2-10-16,-6-11 5 0,4-6-5 16,0-6 0-16,0-3-10 0,-8-6-4 15,7-6-5-15,1-6-17 0,12-9-22 0,-7-8-45 16,9-1-39-16,13-21-57 0,-27 3-142 16,-15 2-548-16,-1-6-217 0</inkml:trace>
  <inkml:trace contextRef="#ctx0" brushRef="#br0" timeOffset="5907.7615">4370 1207 4151 0,'0'0'26'0,"0"0"-3"0,0 0-3 16,0 0-15-16,69-25 2 0,-69 25 3 0,25-20 12 16,-8 8-2-16,-1-3 19 0,5 3 1 15,-1-6 1-15,8 0-8 0,2-5 5 0,0 2-22 16,9-1-46-16,1 0-30 15,7 2-42-15,-4-8-76 0,-1 0-239 0,-10 7-381 16,-10-4 196-16</inkml:trace>
  <inkml:trace contextRef="#ctx0" brushRef="#br0" timeOffset="8826.9734">1525 2968 3356 0,'0'0'-144'0,"0"0"20"0,0 0 15 16,0 0 10-16,0 0 26 0,0 0 18 0,0 0 15 16,0 0 9-16,0 0 11 0,0 0 6 15,0 0 17-15,0 0 0 0,0 0-1 16,0 0 7-16,0 0-9 0,0 0 6 16,0 0-12-16,0 0 12 0,0 0 11 0,0 0 3 15,0 0 11-15,0 0 5 0,0 0-14 16,0 0 8-16,0 0-1 0,0 0 6 15,0 0-6-15,0 0 5 0,0 0 8 0,0 0 26 16,30 65 6-16,-30-65-6 0,8 15-11 16,-8-15 19-16,15 19-6 0,-15-19-1 0,21 33-13 15,-8-16 3-15,0 3-5 0,2 5-5 16,-1 2-2-16,2 5-5 0,5-2-5 16,0 2 7-16,1-2 8 0,-4 1-20 0,2 1-6 15,4-2 5-15,-2 0 5 0,-6-3 8 16,11 3-16-16,-10-3 14 0,3 1-14 15,-3-8-2-15,-1 3-2 0,-1-2-9 0,2-2-5 16,-3 1-10-16,-4 0-12 0,6-2-20 16,-2 4-13-16,-3-4-9 0,-2 5-47 15,4 1-37-15,-4-6-86 0,-9-18-565 0,13 33 229 16</inkml:trace>
  <inkml:trace contextRef="#ctx0" brushRef="#br0" timeOffset="9632.1363">1582 3168 3381 0,'0'0'-29'0,"0"0"15"15,-35-6 23-15,35 6 7 0,0 0-5 0,0 0 30 16,-22-9 16-16,22 9 12 0,0 0 9 15,0 0 5-15,-32-12 6 0,32 12-1 16,0 0-11-16,0 0-16 0,-20-9-12 0,20 9 4 16,0 0-16-16,0 0-2 0,0 0 1 15,-22-18-2-15,22 18-11 0,0 0-1 16,0 0 11-16,0 0-5 0,-11-19-7 0,11 19-5 16,0 0 5-16,0 0-12 0,0 0-7 15,-5-32 11-15,5 32-10 0,0 0-16 16,0 0-17-16,26-39 1 0,-14 27-10 0,-12 12-3 15,32-27-10-15,-15 10 5 0,-1 5-4 16,3-3 0-16,2 3 12 0,-21 12-1 0,39-25 7 16,-19 16 11-16,0-2-10 0,-20 11 3 15,42-17 3-15,-20 10 3 0,-22 7-6 16,38-8 3-16,-14 4-7 0,-24 4 5 0,35-3-13 16,-35 3 7-16,35 0-3 0,-35 0 14 15,0 0 2-15,45 3 4 0,-45-3-5 16,22 4 14-16,-22-4 1 0,0 0-1 0,31 5 8 15,-31-5 0-15,0 0-4 0,21 15 6 16,-21-15 4-16,13 12-4 0,-13-12 7 16,18 20-13-16,-18-20 8 0,10 22-2 0,-10-22-6 15,15 20 8-15,-15-20-4 0,9 25 0 16,-9-25 4-16,10 25-2 0,-10-25-4 16,3 25 11-16,-3-25-3 0,9 21 1 0,-9-21 3 15,1 25 7-15,-1-25-17 0,0 0 8 16,4 32 7-16,-4-32-7 0,0 0 15 0,0 27 10 15,0-27 2-15,0 0 19 0,0 0-9 16,-10 35 11-16,10-35 1 0,-12 16-19 16,12-16 4-16,-25 26-2 0,25-26 2 0,-30 18 4 15,20-9-1-15,10-9-14 0,-26 18-4 16,26-18 2-16,-16 15-15 0,16-15-40 16,0 0-8-16,-24 15-21 0,24-15-19 0,0 0-13 15,0 0-27-15,-11 20-74 0,11-20-208 16,0 0-343-16,0 0 478 0</inkml:trace>
  <inkml:trace contextRef="#ctx0" brushRef="#br0" timeOffset="10263.7445">2353 3221 3115 0,'0'0'56'15,"0"0"16"-15,0 0 12 0,0 38-28 16,0-38-24-16,0 0-12 0,0 0 0 0,0 0 2 15,0 0-3-15,0 0-4 0,0 0 2 16,0 0-8-16,0 0-5 0,0 0-2 0,0 0 5 16,0 0-7-16,0 0 6 0,0 0-12 15,0 0 6-15,0 0 6 0,0 0-2 0,0 0-1 16,7 29 7-16,-7-29-1 0,0 0-1 16,13 25-16-16,-13-25 16 0,20 22 0 15,-20-22-8-15,17 21 15 0,-2-8-11 16,-15-13 0-16,22 20-8 0,-14-6 13 0,-8-14-5 15,25 21 0-15,-25-21-8 0,18 15 6 16,-18-15 0-16,14 15-4 0,-14-15 6 0,0 0 2 16,20 24-6-16,-20-24-4 0,0 0 12 15,17 15-4-15,-17-15 15 0,0 0 1 16,8 15 9-16,-8-15 5 0,0 0-12 0,0 0 3 16,0 0 8-16,0 0-9 0,0 0-5 15,0 0 19-15,0 0-14 0,0 0 3 0,-57 12 11 16,57-12-3-16,0 0 3 0,-42 0-15 15,42 0 4-15,-28-3-3 0,28 3 1 16,0 0-3-16,-57-9-8 0,57 9 1 0,-35-10 34 16,16 5-37-16,19 5-4 0,-43-19 17 15,26 8-2-15,-3-1 18 0,20 12-2 16,-30-18-3-16,30 18-17 0,-23-21-19 0,23 21-19 16,-22-24-8-16,22 24-24 0,-3-38-13 15,3 38-35-15,11-40-11 0,-7 16-41 16,11-2-47-16,-4-1-101 0,3 0-462 0,-4 2 367 15</inkml:trace>
  <inkml:trace contextRef="#ctx0" brushRef="#br0" timeOffset="10387.6698">2338 2989 3285 0,'12'-24'-16'0,"-12"24"-5"0,10-16-3 0,-10 16 14 15,0 0 1-15,16-15 4 0,-16 15-7 16,0 0 17-16,0 0 14 0,25-12-24 0,-25 12 15 16,0 0 9-16,29-6-3 0,-29 6-13 15,0 0-41-15,33-5-44 0,-33 5-100 0,22-7-212 16,-22 7-222-16,27-5 116 0</inkml:trace>
  <inkml:trace contextRef="#ctx0" brushRef="#br0" timeOffset="11087.4878">2959 2949 2453 0,'0'0'88'16,"0"0"12"-16,0 0 5 0,0 0-12 0,0 0-10 16,0 0-3-16,-34 49-22 0,34-49-3 15,0 0-1-15,0 0-4 0,-7 29 2 0,7-29 1 16,0 0-5-16,7 40-1 0,-7-40 0 16,12 28-10-16,-12-28 12 0,13 31-7 0,-4-13-2 15,-9-18-1-15,13 33 0 0,-6-16 5 16,3 1-1-16,-10-18 12 0,21 39 10 15,-12-19-19-15,4-3-1 0,-1 0 2 16,1 0-4-16,11-1 3 0,-8-1-15 0,3-3 14 16,6-1-23-16,0-2 3 0,-3-5 5 15,-22-4-5-15,48 11 3 0,-23-11 3 16,-25 0-17-16,40 0 14 0,-40 0-6 0,49-12-8 16,-32 1 10-16,4-1-9 0,-4 0 2 15,3-3 2-15,-5-1-5 0,-15 16-8 0,17-36 6 16,-12 21 20-16,-5 15 21 0,3-35-6 15,-3 35-5-15,-3-33 11 0,3 33 0 16,-8-35 1-16,8 35-3 0,-14-31-10 0,3 16-5 16,11 15-7-16,-29-27-5 0,12 15 2 15,-3 1-7-15,20 11-3 0,-40-17 0 0,15 10-4 16,25 7 3-16,-40-8-3 0,40 8-2 16,-47-4-3-16,24 1 1 0,23 3-2 0,-42 0 0 15,42 0 1-15,-45 0-2 0,45 0 3 16,-40 0-3-16,40 0 3 0,-29 0-7 15,29 0-2-15,0 0-6 0,-43 0-11 0,43 0 0 16,0 0 0-16,-30 12-2 0,30-12-3 16,-9 15-16-16,9-15-29 0,-12 32-35 15,12-32-28-15,-10 37-29 0,7-19-46 0,3-18-120 16,-3 34-528-16,3-34-120 0</inkml:trace>
  <inkml:trace contextRef="#ctx0" brushRef="#br0" timeOffset="11983.2854">3850 2883 3960 0,'0'0'-58'0,"0"0"10"16,0 0 1-16,0 0 0 0,-85-11 3 15,85 11 21-15,0 0 34 0,0 0 5 16,-47 7 18-16,47-7 1 0,0 0-9 0,-27 5-5 16,27-5 1-16,0 0-5 0,0 0-2 15,0 0 14-15,-25 11-11 0,25-11-10 16,0 0 14-16,0 0-3 0,-17 17 5 0,17-17 7 15,0 0-11-15,0 0 15 0,-13 29-1 16,13-29-1-16,0 0 21 0,-10 24-19 16,10-24 7-16,0 0-2 0,0 33 1 0,0-33-1 15,-3 26 0-15,3-26-2 0,0 0-4 16,0 36-13-16,0-36 7 0,13 27 2 0,-13-27-17 16,8 20 5-16,-8-20 4 0,17 15-4 15,-17-15-1-15,30 10-2 0,-30-10-5 16,32 2-3-16,-32-2 6 0,38-2-6 0,-38 2 3 15,32-10-1-15,-32 10 9 0,29-8-9 16,-29 8 3-16,25-14 0 0,-25 14 0 16,20-17-6-16,-20 17-8 0,13-23 4 0,-13 23-2 15,7-20-3-15,-7 20-4 0,0 0 0 16,5-37 1-16,-5 37-1 0,0 0 9 0,-12-35-4 16,12 35 0-16,-13-19-3 0,13 19 14 15,-20-15-8-15,20 15-1 0,-25-15 9 16,25 15-12-16,-24-8 7 0,24 8-4 15,0 0 0-15,-28-12-1 0,28 12-9 0,0 0 1 16,-22-15 0-16,22 15-4 0,0 0 3 16,0 0-4-16,0 0 5 0,-22-12-5 0,22 12 8 15,0 0-4-15,0 0 11 0,0 0-2 16,0 0 1-16,0 0 6 0,0 0 1 0,0 0-1 16,0 0 14-16,0 0-5 0,67 59 5 15,-50-44 0-15,0 1-8 0,6-1 4 16,2 4 0-16,0 0 1 0,7-1-10 0,-3 1 6 15,2 0-2-15,-1 2 5 0,-4 1-7 16,2-4-3-16,0 0 13 0,-6-3 5 16,0 4 11-16,-5 0-7 0,4-4 0 15,-1 3 1-15,-5 1-3 0,1-3-5 0,0 1-2 16,-1 2 4-16,0-1-1 0,-1-2 1 16,-14-16 1-16,16 36 4 0,-11-19 6 0,-5-17 3 15,12 27 7-15,-12-27 5 0,0 30 3 16,0-30 0-16,-12 35 4 0,12-35-4 15,-18 37-2-15,1-16-6 0,-6 3-5 0,3 5-5 16,-7-5-2-16,0 1-5 0,2 0-5 16,4-3-1-16,-3-4-7 0,4 0-3 0,7-3-17 15,-4 1-15-15,-1-3-17 0,18-13-26 16,-22 24-26-16,22-24-32 0,-15 21-46 16,15-21-62-16,-19 12-148 0,19-12-553 0,0 0-665 15</inkml:trace>
  <inkml:trace contextRef="#ctx0" brushRef="#br0" timeOffset="12659.8669">4136 3114 4496 0,'0'0'-55'0,"0"0"26"0,0 0 10 16,0 0-14-16,0 0 4 0,0 0 7 0,0 0-1 15,0 0 3-15,17-27 3 0,-17 27 0 16,0 0 2-16,0 0 4 0,0 0-2 16,0 0 11-16,35 0-5 0,-35 0 7 0,0 0 3 15,0 0-4-15,42 8 4 0,-42-8 1 16,0 0 3-16,35 5 3 0,-35-5 0 15,0 0-13-15,32 7-1 0,-32-7 1 0,16 10 10 16,-16-10 0-16,0 0-6 0,21 9-1 16,-21-9 22-16,0 0-15 0,20 18 10 15,-20-18-15-15,16 12 9 0,-16-12 4 0,14 17-10 16,-14-17 2-16,0 0 8 0,20 16-10 16,-20-16 5-16,0 0 1 0,23 17-4 0,-23-17-3 15,0 0 16-15,0 0-12 0,17 12 18 16,-17-12 6-16,0 0 22 0,0 0 11 0,0 0-2 15,0 0-5-15,0 0-8 0,0 0-3 16,0 0-5-16,0 0-2 0,0 0-10 16,0 0 0-16,0 0 6 0,0 0-4 0,0 0 13 15,0 0 5-15,-57-65-2 0,49 53 4 16,8 12-11-16,-25-31-10 0,10 16-3 16,15 15-3-16,-21-35 2 0,11 17-9 0,10 18-1 15,-20-30-2-15,15 11-10 0,5 19 0 16,-18-37-4-16,10 22 2 0,8 15 0 15,-14-34-1-15,14 34-4 0,-8-35 3 0,8 35-1 16,-9-27 0-16,9 27 1 0,-3-30-3 16,3 30 6-16,0 0-5 0,3-41 1 15,-3 41 1-15,9-28-2 0,-9 28-1 0,13-23 2 16,-13 23 2-16,12-27-1 0,-12 27-5 16,18-20-1-16,-18 20 4 0,22-19-12 15,-22 19-6-15,22-18-9 0,-22 18-10 0,32-17-3 16,-12 12-23-16,-20 5-21 0,38-12-24 0,-38 12-42 15,40-11-69-15,-23 3-194 0,-4 4-452 16,-13 4-186-16</inkml:trace>
  <inkml:trace contextRef="#ctx0" brushRef="#br0" timeOffset="13269.4895">4603 2570 4002 0,'0'0'-57'0,"0"0"10"0,0 0 22 16,0 0-2-16,0 0 21 0,0 0 18 16,0 0 24-16,0 0-7 0,0 0 18 0,0 0-10 15,0 0-3-15,0 0 6 0,-49 40 15 16,49-40 4-16,0 0-9 0,9 38 5 15,-9-38 14-15,6 33-7 0,-6-33 2 16,10 35-13-16,2-17 9 0,-7 4-7 0,7-1-4 16,-7 0-9-16,7 5-6 0,-2-5 1 15,3 5-7-15,0-5 0 0,2-1-4 0,-1-1 4 16,1-1-3-16,-3 1-4 0,4-1 3 16,3-1-8-16,-3-5-24 0,-16-12 3 0,41 21 2 15,-21-15 0-15,-20-6 1 0,40 10-1 16,-23-7 3-16,-17-3 3 0,33-3-3 15,-33 3 0-15,33-7 5 0,-33 7-5 0,32-9 4 16,-32 9-4-16,29-12-1 0,-29 12 3 16,21-15 2-16,-21 15-2 0,16-23-2 15,-16 23 2-15,5-21 0 0,-5 21-4 0,0 0 2 16,10-34-1-16,-10 34-3 0,0 0-4 16,-10-32 0-16,10 32-2 0,-9-28 4 0,9 28-6 15,-13-26-5-15,13 26 6 0,-20-21 5 16,20 21-5-16,-27-19-3 0,27 19 3 15,-22-19-4-15,22 19-3 0,-28-9-12 0,28 9-7 16,-32-9-17-16,32 9 14 0,-30-6 9 16,30 6-12-16,0 0 5 0,-37-4-6 15,37 4 11-15,0 0 7 0,-32-2 1 0,32 2-4 16,0 0 3-16,0 0-1 0,-33-3-13 16,33 3 4-16,0 0 1 0,0 0-6 15,0 0-11-15,-34 9-20 0,34-9-22 0,0 0-22 16,-11 15-45-16,11-15-142 0,-10 9-453 15,10-9 399-15</inkml:trace>
  <inkml:trace contextRef="#ctx0" brushRef="#br0" timeOffset="13527.6792">4661 2783 3132 0,'0'0'-97'0,"0"0"31"0,0 0 29 16,0 0 24-16,91 3 21 0,-91-3 16 0,23 7 17 16,-23-7-13-16,29 5 20 0,-29-5-1 15,35 11 9-15,-14-5-5 0,5 0 0 0,-26-6-14 16,50 9 25-16,-22-3-8 0,4 0-14 16,-7-3 1-16,9 0-5 0,1 1-6 0,-2-2-2 15,7-2-12-15,-5 0-28 0,6 0-24 16,-1-2-35-16,2-2-39 0,-7-2-61 15,-2 0-75-15,-4 0-441 0,-4-3 122 16</inkml:trace>
  <inkml:trace contextRef="#ctx0" brushRef="#br0" timeOffset="14214.879">5307 2478 2964 0,'0'0'154'0,"0"0"-10"16,0 0-57-16,0 0-17 0,0 0-32 16,0 0 21-16,0 0-25 0,17-42 0 0,-17 42 8 15,0 0 7-15,18-14-16 0,-18 14 1 16,0 0 15-16,22-8-9 0,-22 8 8 0,0 0-3 16,30-4 13-16,-30 4 17 0,0 0-2 15,0 0-7-15,0 0-1 0,52 17-12 16,-52-17-4-16,25 15 0 0,-25-15-6 0,17 15-9 15,-17-15-9-15,0 0 5 0,20 19-3 16,-20-19-1-16,13 12-5 0,-13-12-2 16,0 0 12-16,17 12-3 0,-17-12 18 0,0 0-15 15,0 0 7-15,0 0 1 0,15 16 12 16,-15-16-5-16,0 0-4 0,0 0-16 0,0 0-6 16,0 0-7-16,0 0-3 0,0 0-4 15,0 0 6-15,2-59-8 0,-2 59 2 16,10-35-7-16,-10 35-4 0,11-33-8 0,-2 21-10 15,-9 12 5-15,17-27-4 0,-17 27-9 16,16-22 11-16,-16 22 4 0,17-16 4 16,-17 16-5-16,23-12 9 0,-23 12-5 0,0 0-2 15,36-7-4-15,-36 7 12 0,0 0-3 16,30-5-5-16,-30 5 7 0,0 0-1 0,0 0 2 16,35 0-7-16,-35 0 3 0,0 0 22 15,0 0-16-15,27-3 2 0,-27 3 3 16,0 0 3-16,0 0 2 0,0 0 7 0,0 0-1 15,25-16-1-15,-25 16-15 0,5-21-2 16,-5 21 7-16,8-29-2 0,-8 29-5 0,3-33 7 16,-3 33-6-16,2-39 9 0,1 20 2 15,-3 19-5-15,14-38 2 0,-9 17-1 16,-5 21-4-16,13-33 6 0,-4 13-6 16,-9 20 3-16,21-30 0 0,-6 15 0 0,0 0 5 15,-15 15 3-15,30-19 18 0,-13 10 8 16,-17 9 12-16,40-19 13 0,-15 12 5 0,-25 7 5 15,49-12 6-15,-27 6 2 0,-22 6 0 16,52-9-3-16,-27 6-13 0,1 0-3 16,-26 3-5-16,52-3-9 0,-52 3-11 0,44 0-28 15,-19 3-45-15,-25-3-64 0,40 15-56 16,-30-5-125-16,-3 1-670 0,-7-11-862 0</inkml:trace>
  <inkml:trace contextRef="#ctx0" brushRef="#br0" timeOffset="15517.7821">2701 4785 4681 0,'0'0'-112'0,"0"0"21"0,0 0 14 0,0 0 13 16,-8-24 0-16,8 24 21 0,0 0 14 15,0 0 12-15,0 0 1 0,0 0 8 0,0 0-1 16,0 0-9-16,0 0 15 0,0 0 3 15,0 0 0-15,0 0-7 0,0 0 24 16,36-18 22-16,-36 18 6 0,0 0 15 0,0 0 5 16,66 34 1-16,-41-19-9 0,0 3-5 15,3 7 7-15,4-3-18 0,0 3-3 0,3 4 5 16,8 3-13-16,-4-2-6 0,8 5 3 16,-7-1-6-16,3-1-1 0,1-1 1 15,-6 1-2-15,6 3-7 0,-9 5-1 0,3-8 12 16,-7 6-8-16,-3-12-2 0,0 0-1 15,-4 2 2-15,-4-5-6 0,-7-6 6 16,4 4 2-16,-5-5 1 0,3-1 0 0,-15-16 1 16,18 29-4-16,-6-17 1 0,-12-12-2 15,12 21-3-15,-12-21-1 0,0 0-1 16,6 21-5-16,-6-21 2 0,0 0-5 0,0 0-10 16,0 0 4-16,0 0-2 0,-62 0-5 15,62 0 1-15,-43-18 2 0,19 3 1 0,-4 0 2 16,-2-6 0-16,-2-5-8 0,-5-1-3 15,2-7-9-15,5-4-18 0,-5-4-5 16,8 0-17-16,-3-4-4 0,-2-6 11 0,9 7 11 16,-6-4-4-16,4 2 21 0,-3 0 9 15,-1 8 1-15,9-4-5 0,2 6 0 0,-5 0 13 16,11 2-7-16,-2 2 7 0,-1 0-6 16,5-3 1-16,4 0-5 0,-3 3-7 15,6-2-6-15,0 5 10 0,1-1 0 0,2-1 5 16,-3 5-7-16,3 27 9 0,3-54-11 15,-1 28 10-15,-2 26-2 0,3-49 14 0,0 30-6 16,-3 19-6-16,9-39 12 0,-3 20 10 16,-6 19-17-16,14-36 25 0,-1 17-18 15,4 3 7-15,0-2-3 0,9 6 10 0,-4-3-8 16,8 1 1-16,-5 2-11 0,2 5 4 16,3-4-4-16,-5 8 3 0,2-3 1 15,-27 6-4-15,49-4 9 0,-49 4-9 0,51 7 23 16,-25 1 27-16,-8 2-2 0,4 4 5 15,-6-1-17-15,1 7 2 0,-3 1 19 16,1 4-3-16,-7 3 10 0,-3 2 20 0,-2 4 9 16,-3 4-14-16,0-5-4 0,-5 11 6 15,-6-8-1-15,6 4 10 0,-9-3-3 0,1 0-6 16,-1-3-4-16,6 3-10 0,-9-4-5 16,2 2-5-16,0-8-11 0,-2 4-8 15,7-10-23-15,-1 2-33 0,2-2-41 0,9-21-56 16,-15 30-68-16,15-30-207 0,-8 4-473 15,8-4-250-15</inkml:trace>
  <inkml:trace contextRef="#ctx0" brushRef="#br0" timeOffset="16095.2392">4006 4597 3986 0,'0'0'-41'0,"0"0"-1"16,0 0 18-16,-12 29-9 0,12-29 6 0,0 0 15 15,-12 27 24-15,12-27 25 0,-5 18-12 0,5-18 18 16,-8 28 6-16,8-28-12 0,0 0-5 16,5 44 4-16,-5-44-19 0,5 39 6 15,2-13 22-15,1-5-27 0,4 4 2 0,-7-1-1 16,6 0 0-16,-2 2-2 0,4-2 6 16,-1 0 1-16,3-1-4 0,-3-5-6 15,1 4-2-15,4-7 4 0,-1 0 5 0,3 2 0 16,3-4-16-16,-4-3-2 0,-18-10 5 15,35 15 5-15,-21-5-7 0,-14-10 1 16,28 6 11-16,-28-6-2 0,0 0 8 0,0 0-23 16,0 0 11-16,48-18-1 0,-48 18 8 15,9-20-7-15,-9 20-1 0,3-28 7 0,-3 28-15 16,-3-39-20-16,3 39 11 0,-4-43-12 16,-6 16 1-16,4 2-17 0,-4-4 14 15,1 2-10-15,-6 0 8 0,4 2 23 0,-6-2 4 16,3 1 17-16,1 8 23 0,-5 0-9 15,1-2-12-15,17 20-2 0,-33-24 6 0,14 20-13 16,19 4 7-16,-35-14-13 0,35 14 0 16,-47 0-10-16,47 0 2 0,-43 9-25 15,19-3-31-15,24-6-10 0,-42 14-37 0,31-6-54 16,-4-3-57-16,15-5-155 0,-17 10-427 16,17-10 209-16</inkml:trace>
  <inkml:trace contextRef="#ctx0" brushRef="#br0" timeOffset="16606.9216">4444 4601 3448 0,'0'0'-24'16,"28"-12"-10"-16,-28 12 3 0,0 0 3 15,0 0 5-15,0 0 0 0,41-4 2 0,-41 4 16 16,0 0-6-16,38 4 6 0,-38-4 7 16,35 2 8-16,-35-2-6 0,34 3 10 15,-34-3 3-15,36 11 8 0,-36-11-9 0,31 7 0 16,-13 2 5-16,-18-9-8 0,25 11-4 15,-25-11 7-15,25 9 4 0,-25-9-9 16,20 10 7-16,-20-10 19 0,0 0 19 0,25 12 13 16,-25-12 14-16,0 0 20 0,20 8-1 15,-20-8 14-15,0 0 10 0,0 0-27 0,0 0-19 16,0 0-2-16,0 0-7 0,0 0-4 16,0 0 10-16,0 0-3 0,0 0-6 15,-87-18 2-15,87 18-4 0,-28-12-7 0,28 12-13 16,-29-15-4-16,29 15-20 0,-28-25-33 15,10 9-20-15,18 16-1 0,-19-33 3 0,4 15 7 16,10-5-7-16,-7-1-18 0,11-3 0 16,-3 0-17-16,4-9-1 0,4 6 1 15,1-2-4-15,7-8 4 0,-4 5-12 16,5-4-9-16,1 6-8 0,4-3-34 0,-1 1-36 16,-1 2-82-16,1 2-553 0,-2 7 196 15</inkml:trace>
  <inkml:trace contextRef="#ctx0" brushRef="#br0" timeOffset="17006.4719">4676 3349 3526 0,'0'0'-6'0,"0"0"2"16,0 0 8-16,0 0 24 0,0 0 14 15,14 75 10-15,-14-75 1 0,15 42 36 16,-7-18-2-16,6-1-2 0,-1 2 1 0,2 2 9 16,5 2-10-16,9 4-9 0,-8 2 1 15,11 1-5-15,-2 6 3 0,5-3-3 0,-1 0-1 16,6 5-1-16,-2 2-3 0,9 2 9 15,-13-4-9-15,11 9-7 0,-2-4-6 16,1 1-8-16,-1-2-1 0,-7-3-8 0,-1-3-3 16,-2 2-1-16,-1-5-7 0,-2-3-2 15,-7-4 2-15,3-2-7 0,-6 0-2 0,5 2-2 16,-5-7-2-16,0 2-21 0,0-1-25 16,-2-5-27-16,-4 1-41 0,2-7-34 0,-2 0-40 15,-6 0-58-15,-3-5-137 0,-5-10-501 16,0 0-233-16</inkml:trace>
  <inkml:trace contextRef="#ctx0" brushRef="#br0" timeOffset="17223.3304">5116 4426 3991 0,'0'0'10'15,"-21"-13"19"-15,21 13 3 0,0 0-19 0,0 0 17 16,-14-16-23-16,14 16-3 0,0 0 6 15,0 0-4-15,0 0 11 0,0 0 6 0,34-51 1 16,-21 37-2-16,6 1 9 0,-3-7-28 16,-1 5 16-16,5-4-2 0,2 0-4 15,5 2-6-15,3-6 3 0,0 5-47 0,-5 0-55 16,4-3-73-16,-9 3-204 0,5-2-422 16,-8 1 231-16</inkml:trace>
  <inkml:trace contextRef="#ctx0" brushRef="#br0" timeOffset="17877.9429">5694 3389 3626 0,'0'0'45'0,"-31"-17"2"0,10 7-27 0,21 10 12 16,-27-13-13-16,27 13-9 0,-25-14 12 15,25 14-11-15,-22-13 3 0,22 13 3 0,-23-12 4 16,23 12-3-16,0 0 10 0,-24-12 2 16,24 12-12-16,0 0-7 0,-22-10-1 15,22 10-3-15,0 0 6 0,0 0 5 0,-26-13 4 16,26 13-6-16,0 0 0 0,0 0-11 15,0 0-5-15,0 0 0 0,0 0-10 0,-22-12 2 16,22 12 1-16,0 0-16 0,0 0-1 16,0 0 10-16,0 0-8 0,0 0-2 15,0 0 5-15,0 0 4 0,0 0 11 0,0 0-9 16,0 0-8-16,0 0 21 0,0 0-11 16,0 0 14-16,0 0-26 0,0 0 14 0,0 0 9 15,0 0-2-15,-40 32 4 0,40-32 19 16,-4 37-2-16,4-37 2 0,0 44 7 15,0-17 8-15,0-27 8 0,0 51-3 0,4-19 25 16,3-1 12-16,-4 0-3 0,-1-2 4 16,1 3-2-16,5 5 0 0,1 3 6 15,2-3-5-15,-2 0-8 0,1 3-8 0,5 1-6 16,2-1-3-16,-1-1-6 0,13 2-1 16,-3 1-6-16,5-3-6 0,0-1-6 15,3-1-3-15,1-5 2 0,0 1-4 0,-5-9-5 16,0 0-1-16,0 2 0 0,-1-5-4 15,-1 1 2-15,-1-2-5 0,-2-7 3 16,-3 7 2-16,-2-5-4 0,5 4 2 0,-5-4-4 16,5 1 1-16,-5 0-4 0,0-3-1 15,5 4 1-15,-4-5 3 0,-1 3-5 0,5 2-2 16,-5-4 6-16,0 1-10 0,2 1-26 16,-6-3-25-16,-16-12-36 0,27 21-29 0,-14-12-28 15,-1 5-40-15,-12-14-71 0,9 16-642 16,-9-16-406-16</inkml:trace>
  <inkml:trace contextRef="#ctx0" brushRef="#br0" timeOffset="18463.6494">5991 4490 4252 0,'0'0'-32'0,"0"0"18"0,-16-19-15 0,16 19 13 15,0 0 9-15,-12-27-3 0,12 27 6 0,0 0 10 16,8-43-3-16,-8 43 4 0,12-37 12 16,0 13-15-16,1-1 4 0,2-3-13 15,3-3-3-15,1 4-24 0,6-2-24 16,-5 2-17-16,-3 6-12 0,3 1-14 0,-3 4-4 16,-4-4 3-16,0 4-2 0,-13 16 19 15,25-21-4-15,-25 21 9 0,17-21 9 0,-17 21 21 16,14-20 16-16,-14 20 25 0,0 0 27 15,16-23 16-15,-16 23-2 0,0 0 6 16,9-19-3-16,-9 19-4 0,0 0 3 0,0 0-15 16,0 0 21-16,0 0-6 0,0 0 22 15,0 0 40-15,0 0 15 0,0 0 11 0,0 0-12 16,0 0-11-16,0 0-6 0,-9 89-5 16,14-65-7-16,0 3-5 0,4-8-10 15,1 7-16-15,3-5 1 0,2 3-2 16,2-1-7-16,3-6-6 0,0-1-5 0,5-1-4 15,-1-2 0-15,1-4 1 0,-4-3-1 16,-21-6-10-16,46 6 0 0,-46-6-1 16,40-3 2-16,-40 3-10 0,40-15 5 0,-23 6 1 15,-17 9-4-15,23-24 13 0,-15 9 7 16,-8 15-6-16,5-32-1 0,-5 32-2 0,-5-40-7 16,5 40 0-16,-15-42 4 0,4 16-4 15,2 5 2-15,-4-1-3 0,-2 2 3 0,15 20-3 16,-34-30-7-16,18 18 0 0,-1 0 3 15,17 12-6-15,-40-9-2 0,40 9 4 16,-34-6-7-16,34 6 3 0,0 0-8 16,-43 9-17-16,43-9-21 0,-22 13-17 0,22-13-41 15,0 0-29-15,-17 20-31 0,17-20-51 16,0 0-117-16,0 0-538 0,0 0-201 0</inkml:trace>
  <inkml:trace contextRef="#ctx0" brushRef="#br0" timeOffset="19046.9532">6184 2953 4033 0,'0'0'-42'16,"0"0"11"-16,0 0-1 0,0 0 2 16,0 0 5-16,0 0-6 0,0 0 12 0,0 0 17 15,0 0 15-15,0 0 36 0,0 0 32 16,0 0 21-16,0 0 11 0,48 77-1 0,-34-52 1 16,2 7-1-16,3 0-10 15,-1 5-8-15,6 7 1 0,4 1-5 0,2 5-8 16,2 5-7-16,5 1-9 0,6 1-7 15,-4-7-9-15,1 2-9 0,-3-11 1 0,-4 3-3 16,4-8-6-16,-5-2-4 0,-2-6-2 0,-2-3-3 16,-4-4 4-16,2 0-1 0,-6-6 0 15,-1 0-2-15,6-1 1 0,-7-6-5 16,-18-8-1-16,39 7-2 0,-14-4-4 16,-25-3 5-16,37-10-5 0,-37 10-19 0,36-13-1 15,-15 1 3-15,-21 12-2 0,21-30 3 16,-9 15-1-16,-12 15 1 0,8-41 1 0,-4 25 0 15,-4 16 1-15,0-39 3 0,0 39 11 16,5-35-2-16,-5 35-1 0,0-32-1 16,0 32-4-16,3-25 1 0,-3 25-6 0,0 0 1 15,0-34 1-15,0 34-1 0,0 0-3 16,5-22 2-16,-5 22-2 0,0 0 5 16,0 0-4-16,27-15-1 0,-27 15 1 0,0 0-1 15,35 0 2-15,-35 0-1 0,38 0-1 16,-38 0 4-16,41 6-3 0,-41-6-4 0,43 4-19 15,-23-2-27-15,-20-2-53 0,40 6-46 16,-23 2-36-16,-17-8-88 0,27 0-671 0,-27 0-771 16</inkml:trace>
  <inkml:trace contextRef="#ctx0" brushRef="#br0" timeOffset="19258.8249">6831 3147 4769 0,'-12'-25'-8'0,"2"3"6"0,10 22 9 16,-13-37-8-16,13 37 1 0,-3-30-4 0,3 30 4 15,0-27-2-15,0 27-1 0,10-32 1 16,-10 32 4-16,6-28-7 0,-6 28-1 0,14-20-37 16,-14 20-22-16,13-19-21 0,-13 19-16 15,18-12-39-15,-18 12-58 0,0 0-164 16,31-11-440-16,-31 11 164 0</inkml:trace>
  <inkml:trace contextRef="#ctx0" brushRef="#br0" timeOffset="19734.8866">7388 3165 3772 0,'0'0'70'0,"-13"47"-22"0,13-47-19 16,0 0 1-16,0 0-12 0,-5 33 6 15,5-33-5-15,0 0 3 0,0 0 5 16,0 41 1-16,0-41-6 0,5 34 2 15,-2-16 13-15,-3-18-21 0,13 39 3 0,-1-16 1 16,0-2-4-16,-4 1 14 0,6-2-7 0,-3 7-3 16,6-9 0-16,-5 2 0 0,3 2-1 15,-2-4-4-15,4 2-4 0,0-5 2 16,1 1-3-16,-1-4-1 0,5-1 9 0,-2-2-9 16,-20-9 8-16,36 11-4 0,-36-11-5 15,42-3 3-15,-42 3 6 0,40-13-7 0,-18 1-2 16,-4-3 1-16,-1-4 0 0,-3-4-6 15,-6-1 11-15,4-1-9 0,-7-2 7 0,3-3 3 16,-1 2-5-16,-4-3 11 0,-3 1 16 16,0 30 12-16,-3-57 18 0,-9 27-7 15,4 6-5-15,-7-2-14 0,-4 5-15 0,-11 0-33 16,7 6-36-16,-1 4-41 0,-9 2-45 16,4 3-66-16,-6 5-168 0,2-4-494 15,1 5-136-15</inkml:trace>
  <inkml:trace contextRef="#ctx0" brushRef="#br0" timeOffset="22328.7352">6714 982 3738 0,'0'0'-186'0,"0"0"-3"0,0 0 4 16,-7-24 12-16,7 24 29 0,0 0 23 0,0 0 51 15,0 0 41-15,0 0 29 0,0 0 23 16,0 0 14-16,0 0 2 0,0 0-11 16,0 0 3-16,0 0-23 0,0 0-27 0,0 0-45 15,0 0-25-15,0 0-29 0,0 0-12 16,0 0 27-16,0 0 30 0,0 0 33 15,0 0 40-15,0 0 34 0,0 0 19 0,0 0 22 16,0 0 23-16,-18-17 6 0,18 17-7 16,0 0 6-16,0 0-7 0,0 0 0 15,0 0-13-15,0 0 2 0,0 0-14 16,0 0-11-16,0 0-1 0,0 0-8 0,0 0-4 16,0 0-2-16,0 0 12 0,0 0-1 15,0 0-1-15,0 0 8 0,0 0 10 0,0 0 2 16,0 0 10-16,0 0 5 0,0 0-6 15,0 0-10-15,0 0-13 0,0 0-10 0,0 0-4 16,0 0-9-16,0 0 5 0,0 0-11 16,0 0-10-16,48-6 4 0,-48 6-1 15,0 0-5-15,39 0 5 0,-39 0-11 16,27-3 4-16,-27 3-9 0,0 0 6 0,33 0 0 16,-33 0-4-16,0 0 2 0,0 0 2 15,39-3-3-15,-39 3-5 0,0 0 8 0,33-3-14 16,-33 3 4-16,0 0-1 0,37-3 2 15,-37 3 6-15,25-3 5 0,-25 3-17 0,0 0 6 16,43-6-2-16,-43 6 12 0,22-3-10 16,-22 3 6-16,0 0 3 0,32-6-7 15,-32 6 2-15,0 0 3 0,0 0-2 0,30-3 1 16,-30 3-3-16,0 0-1 0,0 0-4 16,35-5 3-16,-35 5-3 0,0 0 0 0,29-2-1 15,-29 2-2-15,0 0 3 0,35 2-4 16,-35-2 2-16,0 0 3 0,35 0-9 15,-35 0 11-15,0 0-2 0,33 0-5 0,-33 0 11 16,0 0-8-16,0 0-3 0,0 0 12 16,42 0-10-16,-42 0-8 0,0 0 3 15,0 0 1-15,35 5 8 0,-35-5-8 0,0 0 9 16,30 0-7-16,-30 0 0 0,0 0-2 16,0 0 9-16,34-5-8 0,-34 5 6 15,0 0-8-15,0 0 5 0,0 0 2 0,38 0-2 16,-38 0-2-16,0 0 2 0,0 0-4 15,30 0 2-15,-30 0 3 0,0 0-2 16,0 0-2-16,44-2 1 0,-44 2 0 0,0 0 5 16,40 2-3-16,-40-2-1 0,30 0-6 15,-30 0 1-15,30-2 5 0,-30 2-4 16,0 0 3-16,44-2 11 0,-44 2-10 0,0 0 5 16,37 0-6-16,-37 0 2 0,0 0 1 15,31 0 1-15,-31 0 0 0,0 0 3 0,0 0-6 16,35 0-2-16,-35 0 5 0,0 0-2 15,0 0-2-15,44 0 3 0,-44 0-2 0,0 0 4 16,35 0-7-16,-35 0 12 0,30 0-6 16,-30 0 4-16,0 0 6 0,49-5 3 15,-49 5-4-15,35-3 3 0,-35 3 4 16,38-1 2-16,-38 1-2 0,34-7 2 0,-34 7 2 16,40-7-4-16,-22 1 0 0,-18 6-5 15,39-6 3-15,-39 6-5 0,33-10-4 0,-33 10 2 16,30-8 3-16,-30 8-7 0,29-9 1 15,-29 9-1-15,28-6-1 0,-28 6 0 0,0 0 1 16,32-7 7-16,-32 7 10 0,0 0 2 16,25-8 4-16,-25 8-6 0,0 0-1 15,0 0-4-15,25-7-2 0,-25 7-1 16,0 0 1-16,0 0-4 0,27-5-1 0,-27 5 2 16,0 0-5-16,0 0 6 0,35-7 3 15,-35 7-2-15,0 0 1 0,27-5 0 0,-27 5 3 16,0 0 0-16,0 0-1 0,33-3-2 15,-33 3 0-15,0 0-4 0,27-4 1 0,-27 4-3 16,0 0-4-16,35-5-11 0,-35 5-28 16,0 0-40-16,34 5-39 0,-34-5-45 15,18 12-51-15,-18-12-135 0,8 12-596 16,-8-12-710-16</inkml:trace>
  <inkml:trace contextRef="#ctx0" brushRef="#br0" timeOffset="23991.6494">8022 591 4536 0,'0'0'-91'16,"0"0"21"-16,0 0 4 0,0 0-8 0,0 0 9 15,0 0-9-15,-48-20 13 0,48 20 6 16,0 0 11-16,0 0 13 0,0 0 18 16,0 0 15-16,0 0 7 0,0 0 12 15,0 0 6-15,0 0 10 0,0 0 27 0,0 0 10 16,0 0 6-16,0 0 5 0,0 0-6 16,0 0-10-16,0 0-1 0,0 0-9 0,0 0-3 15,0 0-11-15,0 0-3 0,0 0-5 16,0 0 0-16,0 0-4 0,0 0-4 0,0 0-9 15,0 0-3-15,0 0-1 0,0 0-4 16,0 0 6-16,0 0-2 0,0 0-7 16,0 0 5-16,0 0-9 0,0 0 4 15,0 0 4-15,0 0-2 0,0 0 2 0,0 0 4 16,0 0 2-16,0 0-1 0,80 24-4 16,-80-24 1-16,32 8-1 0,-32-8 0 15,35 12-4-15,-17-5 1 0,-18-7 2 0,37 11-1 16,-14-4-2-16,-23-7-1 0,36 12 1 15,-16-9 18-15,-20-3-4 0,35 9-2 0,-35-9 1 16,30 9-1-16,-30-9-3 0,32 7-2 16,-32-7 4-16,30 9-4 0,-30-9-1 15,32 7-2-15,-32-7 0 0,36 6-5 0,-36-6 2 16,37 6-4-16,-17-5 4 0,-20-1-3 16,39 5 4-16,-39-5-3 0,40 3-2 0,-40-3 1 15,33 6-2-15,-33-6 1 0,27 0-1 16,-27 0-4-16,0 0 0 0,33 3 0 15,-33-3 1-15,0 0-1 0,32 3-1 16,-32-3 2-16,0 0 0 0,30 3 2 0,-30-3-3 16,0 0 0-16,29 4 1 0,-29-4-2 15,0 0-3-15,0 0 2 0,37 2 0 16,-37-2 0-16,0 0 3 0,26 6-2 0,-26-6-1 16,0 0 0-16,0 0-1 0,32 3-1 15,-32-3 3-15,0 0-1 0,29 9 2 0,-29-9-2 16,20 7 2-16,-20-7-1 0,28 7 1 15,-28-7-6-15,0 0 3 0,37 4 1 0,-37-4 2 16,28 10-4-16,-28-10 2 0,22 2 1 16,-22-2 1-16,0 0-2 0,35 8 0 0,-35-8-1 15,0 0 2-15,29 4-1 0,-29-4 2 16,0 0 1-16,0 0-3 0,25 5 0 16,-25-5 0-16,0 0 0 0,0 0 0 15,0 0 2-15,25 7-3 0,-25-7 5 0,0 0-3 16,0 0 0-16,0 0 3 0,0 0-1 15,0 0 1-15,0 0 2 0,0 0-5 16,0 0 3-16,0 0 1 0,0 0 0 0,23 8-4 16,-23-8 1-16,0 0-5 0,0 0 1 15,0 0 2-15,0 0-2 0,0 0 3 16,0 0 0-16,0 0 1 0,0 0 0 0,-55 46 1 16,55-46-1-16,-22 20-1 0,9-11 1 0,13-9 1 15,-30 15-1-15,30-15 4 0,-30 15 0 16,13-3-3-16,17-12 0 0,-37 23 1 15,17-15 0-15,-2 5-3 0,1-5 2 16,21-8-1-16,-39 19-1 0,17-6 2 0,1-4 0 16,21-9-1-16,-32 18-3 0,15-9 6 15,17-9 8-15,-40 18-1 0,23-10 3 16,17-8 5-16,-32 12 6 0,32-12 4 0,-28 12 3 16,28-12-2-16,-25 9-5 0,25-9-1 15,-20 9-2-15,20-9-5 0,0 0-3 0,-20 12 1 16,20-12-3-16,0 0-1 0,-22 12-3 15,22-12 0-15,0 0-3 0,0 0 1 16,-23 13-1-16,23-13-1 0,0 0-2 0,-25 19 1 16,25-19-4-16,-21 8-1 0,21-8-11 15,-23 14-12-15,23-14-18 0,-17 15-11 16,17-15-20-16,-21 21-26 0,21-21-23 0,-17 24-21 16,7-9-33-16,10-15-62 0,-22 29-180 15,15-19-496-15,7-10-526 0</inkml:trace>
  <inkml:trace contextRef="#ctx0" brushRef="#br0" timeOffset="26038.9412">10326 622 4284 0,'0'0'-88'15,"0"0"4"-15,0 0 5 0,0 0 4 0,0 0 5 16,0 0-1-16,0 0-2 0,10-24 6 16,-10 24 7-16,0 0 10 0,0 0 11 0,0 0 16 15,0 0 18-15,0 0 27 0,5-27 6 16,-5 27-1-16,0 0 5 0,0 0 26 0,0 0 3 16,0 0 6-16,0 0-4 0,0 0-8 15,0 0 3-15,0 0 21 0,0 0-29 16,0 0 6-16,0 0-14 0,0 0-15 0,0 0 9 15,0 0-11-15,-14-39 2 0,14 39-3 16,0 0-7-16,0 0 10 0,0 0-4 0,0 0 1 16,0 0 1-16,0 0 0 0,-13-18-1 15,13 18-4-15,0 0-12 0,0 0 9 16,-22-12-5-16,22 12 6 0,0 0-6 0,0 0-3 16,-28-8-1-16,28 8-10 0,0 0 14 15,0 0-22-15,-34 0 14 0,34 0 4 16,0 0-8-16,0 0 0 0,-43 8 6 0,43-8-2 15,0 0-2-15,-30 7-4 0,30-7 2 16,0 0 2-16,-29 11-1 0,29-11-7 16,-20 9 9-16,20-9-6 0,0 0 2 0,-25 19 2 15,25-19-7-15,-20 15 5 0,20-15 11 16,-20 17-13-16,20-17 6 0,-17 18 6 0,17-18-2 16,-17 20 5-16,17-20 0 0,-11 22 13 15,11-22 2-15,-14 24-5 0,14-24-3 16,-13 21 3-16,13-21 6 0,-10 23 0 0,10-23 3 15,-9 18 8-15,9-18 5 0,0 0-3 16,-8 27-3-16,8-27 1 0,0 0-4 16,0 0 0-16,-7 33-11 0,7-33-1 0,0 0 2 15,4 32-6-15,-4-32-3 0,0 0 2 16,8 28-3-16,-8-28-3 0,0 0-5 16,9 27 4-16,-9-27-1 0,11 22 2 0,-11-22-4 15,5 22-1-15,-5-22 6 0,12 24-3 16,-12-24-1-16,15 18 4 0,-15-18-8 15,13 23 3-15,-13-23-2 0,12 17 0 0,-12-17 1 16,22 17-1-16,-22-17 1 0,20 15 3 16,-20-15-5-16,20 15 2 0,-20-15-3 0,25 9-1 15,-25-9 3-15,23 13-1 0,-23-13 0 16,26 13 0-16,-26-13 1 0,25 6 1 0,-25-6-4 16,31 1 4-16,-31-1-1 0,31 5 3 15,-31-5-4-15,31 0-3 0,-31 0-1 16,0 0 3-16,46-5-2 0,-46 5 2 15,26-1-2-15,-26 1 3 0,0 0 0 0,39-6-7 16,-39 6 2-16,0 0 3 0,33-5 0 16,-33 5-1-16,24-4-2 0,-24 4 4 0,0 0 1 15,40-11-4-15,-40 11-3 0,30-9 2 16,-30 9-1-16,37-9-1 0,-37 9 2 16,31-9 2-16,-31 9 1 0,31-9-3 0,-31 9 2 15,23-9 0-15,-23 9 0 0,0 0-2 16,30-13 4-16,-30 13-2 0,0 0 7 0,30-5 9 15,-30 5 10-15,0 0 3 16,0 0 3-16,22-12-5 0,-22 12-1 0,0 0-5 16,17-14-2-16,-17 14-6 0,0 0 1 0,16-25-4 15,-16 25 2-15,12-21-2 0,-12 21-3 16,12-21 0-16,-12 21-1 0,8-28-1 16,-8 28 0-16,9-29 0 0,-9 29-1 0,5-20-1 15,-5 20 0-15,0 0 0 0,6-30 0 16,-6 30-2-16,0 0 0 0,5-28-2 15,-5 28 1-15,0 0-2 0,5-26 2 0,-5 26-2 16,0 0-2-16,0 0 1 0,0-30-2 16,0 30 1-16,0 0 2 0,0 0-2 0,-10-32 2 15,10 32-4-15,0 0 2 0,-16-24 0 16,16 24-2-16,-12-15-1 0,12 15-3 16,0 0-7-16,-27-18 0 0,27 18 0 0,0 0-1 15,-18-13-2-15,18 13 1 0,0 0 2 16,-20-14-5-16,20 14 5 0,0 0 3 15,0 0 1-15,-29-18 2 0,29 18 1 16,0 0 0-16,-25-12 1 0,25 12 2 0,0 0 1 16,-23-12 2-16,23 12-1 0,0 0 2 15,-32-12 2-15,32 12-4 0,-22-9 0 0,22 9 3 16,0 0 0-16,-48-6 0 0,48 6 0 16,-47 3-2-16,15-3 4 0,-1 3-2 15,1 0-1-15,-2 3 0 0,3-2-2 0,-3 1-3 16,2-2-16-16,4 4-21 0,-2-2-27 15,6 5-30-15,24-10-35 0,-38 20-33 0,29-10-85 16,-4 0-685-16,13-10-720 0</inkml:trace>
  <inkml:trace contextRef="#ctx0" brushRef="#br0" timeOffset="27951.5315">11130 383 4579 0,'0'0'-130'0,"0"0"0"0,0 0-3 15,0 0 6-15,0 0 9 0,0 0 13 16,-18 20 11-16,18-20 13 0,0 0 29 0,0 0 20 16,0 0 7-16,0 0 16 0,0 0 18 15,0 0 4-15,0 0 16 0,0 0-2 0,0 0 13 16,0 0 11-16,0 0-19 0,0 0 0 15,0 0-3-15,0 0-5 0,0 0-1 16,0 0 13-16,3 34 4 0,-3-34 7 0,0 0-3 16,15 30-8-16,-15-30-5 0,8 27 2 15,-8-27 4-15,9 26-16 0,-9-26 2 16,10 24-1-16,-10-24-7 0,7 21 22 16,-7-21 5-16,8 22 7 0,-8-22 8 0,0 0 10 15,8 28-3-15,-8-28 2 0,9 18-4 16,-9-18-10-16,0 0-2 0,6 31-10 15,-6-31-3-15,10 21-3 0,-10-21-4 0,7 23-6 16,-7-23 3-16,8 24 0 0,-8-24-3 16,9 21 2-16,-9-21-2 0,8 26 3 0,-8-26-1 15,5 20 5-15,-5-20-4 0,0 0 0 16,9 38 2-16,-9-38-3 0,5 24-3 0,-5-24-1 16,10 24 0-16,-10-24-3 0,5 26-2 15,-5-26-1-15,6 21-1 0,-6-21-3 16,0 0 0-16,0 0-2 0,9 27 1 0,-9-27-2 15,0 0 2-15,1 23-1 0,-1-23-1 16,0 0 3-16,0 0 2 0,0 0 3 16,12 21 0-16,-12-21 7 0,0 0 3 15,0 0 3-15,0 0-1 0,0 0-3 0,0 0-5 16,0 0-2-16,0 0-1 0,0 0-4 16,0 0-10-16,0 0-2 0,0 0-2 0,0 0 2 15,0 0-3-15,0 0-1 0,13-71 3 16,-13 71-1-16,0 0-7 0,9-24 4 0,-9 24-2 15,13-20 0-15,-13 20-3 0,17-18 2 16,-17 18-4-16,15-22-5 0,-15 22-2 16,23-17 4-16,-23 17-1 0,29-16 0 0,-29 16 5 15,28-16-7-15,-28 16 10 0,22-13-2 16,-22 13 1-16,32-12 0 0,-32 12 3 16,25-8-3-16,-25 8 2 0,20-10 1 0,-20 10 3 15,0 0 0-15,28-9-6 0,-28 9 3 16,0 0-1-16,0 0 0 0,26-6 0 15,-26 6 0-15,0 0 3 0,0 0-3 0,0 0 2 16,0 0 3-16,43 10 0 0,-43-10 3 16,0 0-3-16,18 19 0 0,-18-19 0 0,15 14-3 15,-15-14-13-15,16 22-2 0,-16-22 8 16,13 19 2-16,-13-19 1 0,8 23 7 16,-8-23 0-16,17 22-2 0,-17-22 4 0,17 25-4 15,-17-25 6-15,15 22 2 0,-15-22 5 16,13 22-5-16,-13-22 7 0,12 20-6 15,-12-20-1-15,8 23 4 0,-8-23-1 0,0 0 2 16,4 24-2-16,-4-24-1 0,0 0 3 16,0 28-1-16,0-28 1 0,0 0-2 0,-17 30-1 15,17-30-2-15,-17 19 1 0,17-19-3 16,-15 22 0-16,15-22 0 0,-17 22 1 16,17-22-5-16,-23 27 5 0,13-15-3 0,10-12 3 15,-24 21-2-15,24-21 3 0,-25 20-3 16,25-20 3-16,-20 17 0 0,20-17-1 15,-18 19 0-15,18-19 2 0,-18 16 0 0,18-16 7 16,-21 12 8-16,21-12 1 0,0 0-3 16,-28 17 3-16,28-17-3 0,-20 11-2 0,20-11 6 15,0 0-1-15,-34 3-3 0,34-3 2 16,0 0 2-16,-40-3 4 0,40 3 0 16,0 0 4-16,-35-11-7 0,35 11-2 0,-30-7-6 15,30 7-1-15,-30-12-2 0,30 12 0 16,-27-17-2-16,27 17-2 0,-27-12 0 15,27 12-3-15,-25-12-6 0,25 12-8 0,-25-19-9 16,25 19-18-16,-15-22-18 0,15 22-24 16,-12-21-15-16,12 21-25 0,0 0-26 0,-3-37-42 15,3 37-93-15,-2-27-689 0,-6 13-965 16</inkml:trace>
  <inkml:trace contextRef="#ctx0" brushRef="#br0" timeOffset="28855.5743">12020 670 4818 0,'0'0'-95'0,"0"0"16"0,0 0-3 15,0 0 11-15,0 0 11 0,0 0-4 0,0 0 10 16,0 0 5-16,0 0 2 0,0 0 0 15,0 0 0-15,0 0 10 0,0 0 10 16,0 0 1-16,0 0 5 0,65 0 4 0,-65 0 17 16,0 0 4-16,0 0 9 0,32 26 23 15,-32-26 0-15,17 21-2 0,-17-21 8 16,25 24 18-16,-17-9-12 0,6 3 25 0,1 2-7 16,-4-1 12-16,1 1 6 0,-2-1 0 15,2 2-5-15,-4 3-9 0,4-1-7 16,0 4 3-16,-7-2-8 0,1 2-11 0,4-1 0 15,-3-2-6-15,3 3-5 0,-2 2 1 16,-2-2-3-16,2-1-4 0,2 1 3 0,-7-3 0 16,6 1 7-16,-9-25 0 0,5 42 3 15,-2-22 6-15,-3-20-2 0,3 39 2 0,-3-39-5 16,0 35-3-16,0-35 3 0,-3 40 0 16,-2-23 2-16,5-17 3 0,-20 42-1 0,7-21-3 15,7-3-5-15,-7 0-3 0,13-18-5 16,-30 35-7-16,15-16-1 0,-5-1-1 15,-2-1-3-15,2-1-2 0,-8 5 0 0,4-1-3 16,2-5-1-16,-4 0-3 0,4 0-1 16,0-3-6-16,0 0-8 0,4 1-12 15,-2-3-16-15,-7-1-14 0,27-9-22 0,-38 15-25 16,16-8-49-16,22-7-39 0,-35 3-60 16,35-3-156-16,-45-10-553 0,25-5-823 15</inkml:trace>
  <inkml:trace contextRef="#ctx0" brushRef="#br0" timeOffset="29418.0031">11680 502 4646 0,'0'0'-87'15,"0"0"31"-15,0 0 11 0,0 0 5 0,0 0 10 16,12-29 17-16,-12 29 23 0,0 0 15 0,0 0 43 16,0 0 45-16,0 0 25 0,0 0 15 15,0 0 11-15,0 0 0 0,0 0 4 16,0 0-12-16,17-18-9 0,-17 18-9 0,0 0-19 16,0 0-15-16,0 0-15 0,0 0-12 15,0 0-11-15,12-18-12 0,-12 18-17 16,21-13-21-16,-9 8-32 0,-12 5-41 0,0 0-49 15,35-12-54-15,-21 8-50 0,-14 4-124 16,0 0-217-16,25-4-392 0,-25 4-757 0</inkml:trace>
  <inkml:trace contextRef="#ctx0" brushRef="#br0" timeOffset="30559.9101">12948 959 4768 0,'0'0'-36'16,"0"0"-3"-16,0 0 1 0,0 0-8 0,0 0-15 16,0 0 2-16,0 0 19 0,0 0 16 15,-30-30 17-15,30 30 4 0,0 0 8 16,0 0-3-16,0 0-12 0,0 0 13 0,-21-12 19 15,21 12 16-15,0 0 17 0,0 0 4 16,0 0-5-16,-17-20-3 0,17 20-6 0,0 0-6 16,0 0-8-16,0 0-9 0,0 0-7 15,-5-27-2-15,5 27-1 0,0 0-8 16,0 0-8-16,22-33-11 0,-22 33 4 0,21-22 2 16,-21 22-3-16,19-17-5 0,-19 17 9 15,20-19-1-15,-20 19 4 0,18-20 6 16,-18 20-11-16,15-18 7 0,-15 18 5 0,17-15-6 15,-17 15-2-15,20-18 3 0,-20 18-8 16,24-16 3-16,-24 16-2 0,16-16-5 0,-16 16-10 16,20-12 3-16,-20 12 1 0,22-19-11 15,-22 19 11-15,23-18 4 0,-23 18 0 16,21-15 7-16,-21 15 7 0,18-17-3 16,-18 17-2-16,15-24 8 0,-15 24 0 0,7-21 0 15,-7 21 3-15,0 0-6 0,10-27 9 0,-10 27-21 16,0 0-5-16,0-29 4 0,0 29-6 15,0 0 2-15,0 0 8 0,-20-30 0 0,20 30 5 16,0 0-4-16,-29-15 3 0,29 15 6 16,-22-7-1-16,22 7 5 0,-31-3 11 15,31 3-7-15,0 0 10 0,-39-5 2 16,39 5 0-16,0 0-5 0,-32-4 0 0,32 4-10 16,0 0 11-16,0 0 4 0,0 0-12 15,-41 7 0-15,41-7 5 0,0 0 3 16,-27 12-8-16,27-12 8 0,-20 15 7 0,20-15 3 15,-24 21 11-15,16-9 3 0,8-12-2 16,-30 32 14-16,17-13 0 0,13-19-7 16,-21 30 0-16,11-12 4 0,-3-2 5 0,1 2 7 15,12-18-2-15,-18 31-4 0,5-16 1 16,13-15-6-16,-21 29-2 0,21-29-7 0,-20 27-3 16,14-15 0-16,6-12-1 0,-14 30-5 15,14-30 3-15,-8 32-3 0,3-13 1 16,5-19-7-16,-7 36-2 0,7-36-1 0,-1 34-1 15,1-34-6-15,0 34 3 0,0-34 0 16,0 33-2-16,0-33 3 0,5 36 0 0,-5-36-1 16,11 30-4-16,-6-15-2 0,-5-15 2 15,25 30-1-15,-16-10-1 0,6-2 0 0,2 0-2 16,-1-3 1-16,6 1 0 0,0-1-1 16,0 1 3-16,4-3-6 0,4-1 1 15,-5 0 4-15,7-3-3 0,-2 2 0 16,0-4-1-16,1-1-2 0,-1 2 0 0,-4-2 1 15,1-5-5-15,-27-1 0 0,47 8-19 16,-47-8-31-16,42 0-41 0,-42 0-43 0,48-9-58 16,-31 3-114-16,8-8-662 0,-8 2-976 15</inkml:trace>
  <inkml:trace contextRef="#ctx0" brushRef="#br0" timeOffset="31105.5701">13579 625 4814 0,'-22'-27'-109'16,"22"27"26"-16,0 0 5 0,0 0 3 16,0 0 5-16,0 0 12 0,0 0 16 0,0 0 22 15,0 0 42-15,0 0 37 0,0 0 12 16,0 0-6-16,0 0-5 0,0 0-19 0,0 0-7 16,0 0 0-16,0 0 11 0,0 0 10 15,0 0 8-15,0 0 3 0,0 0-5 0,-18 60-5 16,18-60-4-16,0 31 5 0,0-31 6 15,-5 37 1-15,5-37-5 0,-3 44-4 16,3-16-3-16,-4-1-7 0,4-27-4 0,4 52-1 16,-4-21-2-16,3 0-4 0,2 0-1 15,2-2-5-15,-4 0-4 0,7 3 0 0,-3-4-4 16,3 1 0-16,1-2-2 0,1-1-2 16,3-2-2-16,2-6 1 0,0 4-1 15,-1-7 0-15,10 0-4 0,-3-3 2 16,4-1-3-16,3 1 0 0,0-9 0 0,5 3-2 15,-1-6-1-15,-1 0 1 0,0 0-3 16,-2 0 3-16,4-3-1 0,-5 0-1 0,2-3 0 16,-1-2-2-16,1 4-2 0,-7-9-10 15,0 1-10-15,-5-4-18 0,0 1-20 16,2-4-49-16,-2-3-26 0,-3 1-31 0,0-7-39 16,-2-5-88-16,-2 1-653 0,-6-7-746 15</inkml:trace>
  <inkml:trace contextRef="#ctx0" brushRef="#br0" timeOffset="31602.8391">14160 106 4568 0,'0'0'-154'0,"0"0"14"16,0 0 22-16,0 0 26 0,0 0 21 15,0 0 56-15,0 0 43 0,0 0 18 16,0 0 42-16,0 0-11 0,0 0 19 0,8 98 14 16,-3-70-6-16,-2 4-15 0,-1 2 1 15,8 6-4-15,-5-1-10 0,7 8-3 0,-4-1 8 16,5 7 3-16,4-1 4 0,2 0-9 16,1 1-4-16,1-1-2 0,-2 0-4 15,6-3-5-15,-3-2-4 0,3-1 0 16,3-2-7-16,1-1-4 0,2-1-5 0,3-4-2 15,-1-2-5-15,4-5-3 0,3 0-4 16,-1-3-1-16,4-10-4 0,-4 0-3 16,-1-2-2-16,4-6-3 0,-2-3-4 0,0 1-12 15,-8-5-17-15,2-6-26 0,-3-5-34 16,-2 4-49-16,-2-9-44 0,-2-6-61 0,-9-2-148 16,-4-3-574-16,-7-1-846 0</inkml:trace>
  <inkml:trace contextRef="#ctx0" brushRef="#br0" timeOffset="31880.6633">14069 697 4854 0,'0'0'-40'0,"0"0"23"0,0 0 24 16,0 0 2-16,0 0 31 0,59-42 26 0,-26 24 20 16,14-7 13-16,-5 0 4 0,3 1 2 15,0-1-8-15,5-4-13 0,-1 5-10 16,-4-4-6-16,4 5-14 0,-9 1-11 0,-7 2-22 16,-1 3-33-16,-5 2-48 0,0 5-65 15,-11-2-91-15,-16 12-205 0,12-12-520 0,-12 12-733 16</inkml:trace>
  <inkml:trace contextRef="#ctx0" brushRef="#br0" timeOffset="32879.5889">15938 162 4633 0,'0'65'-83'16,"0"-65"11"-16,0 0 12 0,-19 37 9 0,19-37 2 0,-13 37 4 16,10-15 11-16,-2 0 3 0,5-22 16 0,-14 46 15 15,9-22 3-15,0-2 21 0,-1 2 12 16,6-24 12-16,-6 53 15 0,-2-26 26 15,3 3 9-15,-3 7 4 0,1 0 0 0,-8 7 8 16,8 3-3-16,-4 3-7 0,-4 7-3 16,1 5-7-16,-3-5-6 0,2 9-10 15,2-11-6-15,-4 6-10 0,6-1-3 0,-1-5-12 16,-3 1-1-16,5-6-9 0,1-3-25 16,-1-4-28-16,0 1-47 0,2-2-47 15,3 0-48-15,-3-12-48 0,1 0-134 0,4-4-585 16,-6-8-648-16</inkml:trace>
  <inkml:trace contextRef="#ctx0" brushRef="#br0" timeOffset="33621.9888">16640 709 4624 0,'0'0'3'0,"0"0"-9"0,0 0-2 16,0 0-11-16,-45 11 7 0,45-11-17 16,0 0 6-16,0 0 17 0,-28 9 45 15,28-9 17-15,0 0 5 0,0 0 4 0,-17 12-8 16,17-12 0-16,0 0 16 0,0 0 0 15,-13 18-2-15,13-18-4 0,0 0-9 0,-9 25-6 16,9-25-10-16,0 0 2 0,-10 34-6 16,10-34-5-16,0 28-2 0,0-28-5 0,-3 27-3 15,3-27 0-15,0 0-5 0,8 44 1 16,-8-44-2-16,9 27 3 0,-1-12-6 0,-8-15 0 16,23 32-2-16,-6-20-1 0,3 4 2 15,4-4-3-15,2-3-3 0,4 3 0 16,-1-3-2-16,1-2 4 0,2-2-5 0,1-2 0 15,1 2 2-15,-8-5 0 0,6 0-3 16,-32 0 2-16,57-5 0 0,-23 2-1 0,-8-2 1 16,1-3 1-16,2-3 1 0,-8 2-1 15,-1-6-4-15,-3-1 3 0,-7-6 2 16,-10 22 2-16,10-43 9 0,-10 43 7 0,-13-51 5 16,-6 19 7-16,-6-1 6 0,0-1 0 15,-10-4-5-15,5 5-2 0,-2-1-4 16,-1 6-5-16,3 0-1 0,0 3-6 0,3 4-5 15,-2 2 0-15,6 1-4 0,5 3-1 16,-3 0 0-16,3 1-3 0,18 14-1 16,-38-13-1-16,38 13-4 0,-32-8 3 15,32 8-1-15,0 0-2 0,-40 21-2 0,23-4-5 16,2-2-10-16,15-15-14 0,-19 37-22 16,8-17-40-16,6 0-44 0,5-20-28 0,-12 37-42 15,9-20-120-15,-4-6-640 0,7-11-971 16</inkml:trace>
  <inkml:trace contextRef="#ctx0" brushRef="#br0" timeOffset="35603.1202">17455 504 4878 0,'0'0'-130'0,"-42"-2"1"16,42 2 21-16,0 0 3 0,0 0 18 0,0 0 7 15,0 0 4-15,0 0 31 0,0 0 14 16,0 0 26-16,0 0 23 0,0 0 15 16,-35 4-13-16,35-4 8 0,0 0 11 0,0 0 20 15,0 0 17-15,0 0 18 0,0 0 8 16,0 0 3-16,0 0-3 0,0 0-10 16,0 0-10-16,0 0-13 0,0 0-7 0,0 0-11 15,0 0-4-15,0 0-5 0,0 0-8 16,0 0 1-16,0 0-7 0,0 0-2 0,0 0-4 15,0 0-1-15,0 0-1 0,0 0 2 16,0 0-5-16,0 0-1 0,0 0 1 16,0 0 0-16,0 0 0 0,0 0 5 0,0 0-3 15,0 0-5-15,0 0 4 0,0 0-8 16,0 0 3-16,0 0-2 0,0 0-2 16,0 0 2-16,0 0-1 0,0 0 3 0,0 0-1 15,0 0 4-15,0 0 0 0,0 0-2 16,0 0 1-16,-22-13-1 0,22 13 0 0,0 0-2 15,0 0-1-15,0 0-2 0,-11-26 0 16,11 26-2-16,0 0 1 0,0 0-6 16,-5-28-4-16,5 28-8 0,0 0 5 0,0 0-4 15,-9-32 3-15,9 32-2 0,0 0 3 16,0 0 0-16,0-35 3 0,0 35 0 16,0 0 3-16,0 0-2 0,-3-25 3 0,3 25-4 15,0 0-1-15,0 0-2 0,0 0 3 16,0 0-1-16,0 0 2 0,0 0 0 0,0 0 2 15,0 0 1-15,0 0-2 0,0 0 3 16,0 0 3-16,0 0 3 0,0 0 8 16,0 0 5-16,28 87 5 0,-24-66 5 15,2 0 0-15,-4 7-1 0,8 0 4 0,-7-1-6 16,6 5 1-16,-6-5-5 0,4 4-2 16,1 2-5-16,-6-1 1 0,5-2-3 0,1-3-1 15,-5 5-4-15,2-7 1 0,2-1 0 16,0 1-2-16,-7-25-1 0,8 43 0 0,-6-24-2 15,-2-19-2-15,8 33 1 0,-8-33 0 16,8 31 0-16,-8-31-1 0,5 33-1 0,-5-33-4 16,10 28 3-16,-10-28-1 0,2 32 0 15,-2-32-4-15,5 27-9 0,-5-27-8 16,9 21-7-16,-9-21-3 0,0 0-3 0,5 31 1 16,-5-31 0-16,0 0 3 0,3 22-1 15,-3-22-1-15,0 0-7 0,8 22-5 16,-8-22-5-16,0 0 0 0,0 0-15 15,0 0 4-15,7 29 12 0,-7-29-3 16,0 0 3-16,0 0 8 0,3 23 8 0,-3-23-7 16,0 0 11-16,0 0-1 0,0 0 4 15,0 0-2-15,0 0 8 0,9 22-5 0,-9-22-28 16,0 0-44-16,0 0-46 0,0 0-80 0,0 0-216 16,0 0-445-16,0 0-283 0</inkml:trace>
  <inkml:trace contextRef="#ctx0" brushRef="#br0" timeOffset="35844.9692">17381 1117 4107 0,'0'0'-32'0,"0"0"-11"0,9-34-14 16,-9 34-26-16,18-34-41 0,-4 10-90 0,2 2-130 15,-2-2-379-15,4 3 540 0</inkml:trace>
  <inkml:trace contextRef="#ctx0" brushRef="#br0" timeOffset="36203.8036">17596 821 3078 0,'15'-15'12'0,"-5"0"11"0,-10 15-1 15,18-17 9-15,-18 17 3 0,0 0-8 0,25-11 10 16,-25 11-13-16,0 0 14 0,35-4 15 16,-35 4-22-16,0 0 5 0,39 11 22 0,-39-11-16 15,31 1 2-15,-31-1-2 0,31 12 15 16,-31-12 9-16,30 11 6 0,-30-11 0 0,30 9 10 15,-30-9 13-15,27 12-2 0,-27-12-11 16,25 16-7-16,-25-16 1 0,18 17-1 16,-18-17-12-16,13 20 3 0,-13-20-8 0,16 17 10 15,-16-17-2-15,13 20 5 0,-13-20 1 16,0 0 6-16,3 30 7 0,-3-30-3 16,0 27-5-16,0-27-2 0,-13 32-5 15,13-32-3-15,-10 31-9 0,10-31 1 0,-19 30-7 16,14-13-3-16,5-17-1 0,-13 30 2 15,5-15-5-15,8-15 3 0,-20 30-1 16,20-30 3-16,-15 28 1 0,15-28 0 0,-21 22-4 16,15-10-1-16,6-12-4 0,-27 22-6 0,27-22-2 15,-30 18-1-15,11-6-2 0,-4-4 4 16,23-8-8-16,-45 15-5 0,16-12-1 16,29-3 0-16,-50 6-2 0,24-3-1 0,-5-3-4 15,31 0 6-15,-56-8-9 0,29 4-4 16,2-4-5-16,25 8-5 0,-44-7-6 0,24-1-8 15,20 8-10-15,-30-9-5 0,30 9-4 16,-28-4-11-16,28 4-15 0,0 0-29 16,-22-17-48-16,22 17-52 0,0 0-109 0,0 0-243 15,32-37-404-15,-32 37-792 0</inkml:trace>
  <inkml:trace contextRef="#ctx0" brushRef="#br0" timeOffset="36787.4718">18191 692 4793 0,'0'0'-28'0,"0"0"28"16,0 0 7-16,30-10-4 0,-30 10 0 0,0 0-1 15,0 0 3-15,0 0 23 0,0 0 15 16,0 0 3-16,0 0 1 0,27 35 0 0,-27-35-3 15,8 21 2-15,-8-21 1 0,14 21 6 16,-14-21 3-16,15 25 3 0,-15-25-2 0,20 29 0 16,-7-14 0-16,2 3-1 0,-1 0 4 15,2 3-8-15,1-1 6 0,1 1-4 16,-1 0-5-16,0 2 0 0,-4 1-3 0,1-2 2 16,4-2-2-16,-10 4-2 0,7-3-4 15,-3 0 12-15,-5 0 0 0,3 3-5 16,-2 3-2-16,1-4-2 0,-4-1-5 0,-5-22-6 15,6 42 0-15,-12-16-5 0,6-26-4 16,-4 45 1-16,-1-19 2 0,-3-5-4 0,8-21 9 16,-10 40-4-16,-2-22-2 0,4 0 5 15,8-18-5-15,-24 35-5 0,9-17-2 0,0-6-2 16,15-12-1-16,-33 29-3 0,16-17-1 16,-3-3-7-16,20-9-10 0,-42 13-7 15,22-13-8-15,20 0-13 0,-47-10-8 16,24 2-14-16,-6-6-22 0,1-11-37 0,5 1-48 15,6-6-40-15,-8-15-89 0,8-5-254 16,2-4-419-16,3-8-968 0</inkml:trace>
  <inkml:trace contextRef="#ctx0" brushRef="#br0" timeOffset="37065.3527">18121 377 4894 0,'0'0'-73'0,"0"0"30"0,0 0 37 15,0 0 16-15,0 0 10 0,0 0 20 0,0 0 28 16,0 0 23-16,0 0 13 0,0 0 4 16,0 0-12-16,0 0-8 0,0 0-14 15,0 0-8-15,0 0-7 0,0 0-9 0,0 0-7 16,0 0-7-16,0 0-7 0,0 0-12 15,0 0-18-15,0 0-19 0,0 0-25 16,0 0-32-16,0 0-22 0,0 0-21 0,0 0-29 16,0 0-45-16,0 0-130 0,1 65-599 15,-1-65-592-15</inkml:trace>
  <inkml:trace contextRef="#ctx0" brushRef="#br0" timeOffset="37906.084">18683 833 4407 0,'0'0'-58'0,"0"0"20"0,0 0-7 15,-19 35 4-15,19-35 2 0,0 0 2 16,0 0 11-16,0 0 19 0,0 0 19 0,0 0 44 16,0 0-3-16,0 0 13 0,0 0 14 15,0 0 9-15,0 0 13 0,44-53 20 0,-44 53 10 16,0 0 9-16,0 0-2 0,18-17-15 16,-18 17-13-16,0 0-13 0,0 0-16 15,0 0-10-15,14-15-8 0,-14 15-11 0,0 0 0 16,0 0-10-16,0 0-7 0,28-20-3 15,-28 20-7-15,24-16-5 0,-24 16-9 16,30-15-3-16,-30 15-4 0,31-15 3 0,-14 6-6 16,-17 9-2-16,34-16-7 0,-19 6-6 15,3-2-10-15,-18 12-2 0,32-15-7 0,-32 15 2 16,23-15-3-16,-23 15 7 0,25-13 0 16,-25 13 4-16,19-15 0 0,-19 15 4 0,0 0 2 15,13-17 0-15,-13 17 1 16,0 0 6-16,0 0-1 0,2-32 2 0,-2 32-3 15,0 0 4-15,0 0-1 0,-22-31 0 0,22 31 0 16,0 0 1-16,-23-23 2 0,23 23-2 16,0 0 1-16,-19-15 1 0,19 15 1 0,0 0 2 15,0 0 9-15,-23-12 3 0,23 12 7 16,0 0-9-16,0 0 2 0,0 0 2 16,-32-6 6-16,32 6 8 0,0 0 2 0,0 0 2 15,-33 21-1-15,33-21-2 0,-20 17-4 16,20-17 3-16,-17 21 4 0,17-21 2 15,-14 24 0-15,14-24 3 0,-20 24 2 0,20-24-2 16,-15 25 1-16,15-25 4 0,-11 29-5 16,4-14 1-16,7-15-5 0,-15 30-4 15,15-30-1-15,-9 32-3 0,9-32-2 16,-11 27-1-16,11-27 0 0,-4 30-2 0,4-30-2 16,-8 28-1-16,8-28 0 0,-7 32-1 15,7-32-1-15,0 30 1 0,0-30 1 0,7 27-4 16,-7-27 0-16,8 29-2 0,-8-29 2 15,7 27 1-15,-7-27-3 0,17 26-2 0,-17-26 1 16,20 21 0-16,-13-9 0 0,-7-12-2 16,21 18-1-16,-21-18-1 0,25 19 0 0,-25-19 0 15,31 20 1-15,-13-16-1 0,-18-4-1 16,33 12-1-16,-13-5 0 0,-20-7-5 16,37 5-3-16,-12-5-1 0,-25 0-7 0,42-1-9 15,-42 1-18-15,39-6-21 0,-13-2-26 16,-2 3-39-16,-24 5-36 0,45-13-39 15,-27 4-76-15,-1-1-150 0,-2 2-531 0,-15 8-907 16</inkml:trace>
  <inkml:trace contextRef="#ctx0" brushRef="#br0" timeOffset="38446.7436">19519 595 4780 0,'0'0'-131'15,"-17"-20"2"-15,17 20 23 0,0 0 18 16,0 0 18-16,0 0 20 0,0 0 38 15,0 0 12-15,0 0 40 0,0 0 5 16,0 0 0-16,0 0-9 0,0 0 13 0,0 0-13 16,0 0 7-16,-60 23 3 0,60-23 8 0,0 0-2 15,-20 17 13-15,20-17 12 0,-13 15 1 16,13-15 1-16,-17 19-4 0,17-19-3 16,-18 24-4-16,18-24-1 0,-15 29-2 15,5-14-5-15,10-15-1 0,-14 30 5 0,4-11-2 16,10-19-8-16,-10 33-8 0,10-33-2 15,-7 34-3-15,7-34-6 0,4 35-1 0,-4-35-2 16,12 34-4-16,-1-16 0 0,-2 1-2 16,-9-19-1-16,21 33 7 0,-1-18-6 0,-1 4 3 15,-1-4 0-15,2-2 3 0,4 2 2 16,-6-3 1-16,6 0-1 0,-6 2-1 16,9-5-5-16,-4 0-1 0,2 0 0 0,4-3-6 15,-6 1-2-15,-23-7-1 0,52 2-8 16,-27-2-6-16,-25 0-11 0,49-2-16 15,-26-5-14-15,4-2-14 0,-27 9-14 16,43-18-14-16,-23 6-24 0,-1-5-18 0,-1 2-17 16,-5-3-34-16,3-7-31 0,-3 6-24 15,-6-9-77-15,1-2-628 0,-5-2-664 0</inkml:trace>
  <inkml:trace contextRef="#ctx0" brushRef="#br0" timeOffset="38961.5637">19820 88 4544 0,'0'0'-61'0,"0"0"6"15,0 0 5-15,0 0 13 0,0 0-11 0,0 0 2 16,0 0 16-16,0 0 13 0,0 0 30 16,0 0 16-16,0 0 12 0,0 0 13 15,0 0 5-15,0 0 48 0,0 0 29 0,0 0 18 16,0 0 12-16,0 0-10 0,5 77-11 16,-5-77-12-16,0 55-8 0,0-24-8 0,0 6-8 15,0 1-13-15,0-4-7 0,-5 9-10 16,5-7-11-16,-3 6-6 0,3-6 1 15,0 0-14-15,-5-2 4 0,5-3-1 0,0 3-22 16,0-6 4-16,0-28-1 0,0 52-5 16,0-25 0-16,0-27-1 0,5 44-4 0,-5-22-5 15,0-22-1-15,3 45-2 0,2-27 2 16,-5-18-6-16,4 51 0 0,-3-28 0 16,1 1-2-16,-2-24 1 0,8 48-6 0,-4-27 2 15,-4-21 0-15,5 41 0 0,5-23 2 16,-10-18-4-16,5 33 0 0,3-14 2 15,-8-19 7-15,7 28-2 0,-7-28-4 0,13 28-1 16,-13-28-17-16,9 26-16 0,-9-26-19 16,10 21-26-16,-10-21-39 0,0 0-36 15,15 19-43-15,-15-19-67 0,0 0-146 0,0 0-168 16,0 0-370-16,0 0-737 0</inkml:trace>
  <inkml:trace contextRef="#ctx0" brushRef="#br0" timeOffset="39482.8141">19625 212 4585 0,'0'0'-82'0,"0"0"24"16,31-5 28-16,-31 5 25 0,0 0 12 15,34-3 15-15,-34 3 17 0,0 0 16 0,0 0 9 16,0 0 10-16,32 0-3 0,-32 0-6 16,0 0-7-16,0 0 1 0,0 0 2 0,38 0 11 15,-38 0 0-15,0 0-4 0,0 0 0 16,34 0-10-16,-34 0 1 0,0 0 0 16,0 0 3-16,41 0 2 0,-41 0 1 0,32-5 0 15,-32 5-4-15,34-7-7 0,-34 7-5 16,38-1-4-16,-38 1-1 0,39-7-2 0,-39 7-1 15,31-4 0-15,-31 4 2 0,34-6-4 16,-34 6-2-16,27-2-6 0,-27 2-4 0,0 0-3 16,35-7-3-16,-35 7-6 0,0 0-13 15,26-6-22-15,-26 6-23 0,0 0-30 16,0 0-37-16,31-6-46 0,-31 6-48 16,0 0-93-16,26 4-188 0,-26-4-456 15,0 0-739-15</inkml:trace>
  <inkml:trace contextRef="#ctx0" brushRef="#br0" timeOffset="40015.4846">20218 806 4739 0,'0'0'-11'0,"32"9"12"16,-32-9 2-16,0 0-30 0,0 0 3 16,0 0-4-16,25 6 6 0,-25-6 18 0,0 0 30 15,0 0 2-15,0 0-4 0,24 7-1 16,-24-7 11-16,0 0 6 0,16 12 12 16,-16-12 10-16,0 0-1 0,16 18 11 0,-16-18 5 15,11 19-5-15,-11-19-1 0,9 20 1 16,-9-20-2-16,5 26-3 0,-5-26-5 0,8 31-9 15,-8-31 3-15,12 33-1 0,-12-33 4 16,5 34-9-16,1-15-3 0,-6-19 0 16,9 41-7-16,-3-26-4 0,-6-15-1 15,9 36-6-15,-9-36-2 0,5 30-4 0,-5-30-3 16,5 23 0-16,-5-23-1 0,5 22-7 16,-5-22-11-16,0 0-13 0,3 27-17 15,-3-27-16-15,0 0-31 0,0 0-47 0,0 0-40 16,0 0-45-16,0 0-104 0,-13 14-654 15,13-14-965-15</inkml:trace>
  <inkml:trace contextRef="#ctx0" brushRef="#br0" timeOffset="40321.8194">20304 603 4997 0,'0'0'-12'0,"0"0"36"15,0 0 6-15,0-28-12 0,0 28-3 0,0 0 0 16,15-19-1-16,-15 19 9 0,0 0 7 16,27-18 9-16,-27 18 5 0,15-15-5 0,-15 15 8 15,20-17 0-15,-20 17 5 0,18-13 6 16,-18 13 10-16,0 0 2 0,17-17-6 15,-17 17-8-15,0 0-8 0,15-12-12 0,-15 12-21 16,0 0-24-16,0 0-30 0,0 0-40 16,0 0-47-16,0 0-44 0,0 0-59 0,0 0-157 15,0 0-544-15,0 0-635 0</inkml:trace>
  <inkml:trace contextRef="#ctx0" brushRef="#br0" timeOffset="40838.497">20663 649 4772 0,'0'0'44'16,"12"21"5"0,-12-21-43-16,0 0-12 0,8 26-3 0,-8-26 6 0,0 0-4 0,7 24 10 15,-7-24 12-15,0 0 6 0,7 27-6 16,-7-27 10-16,8 23-10 0,-8-23 6 16,9 21 4-16,-9-21 12 0,8 27 11 0,-8-27 7 15,15 28-6-15,-15-28-4 0,12 24-4 16,-2-9-8-16,-10-15 0 0,13 26-4 0,-13-26-3 15,14 21-2-15,-14-21-1 0,15 19-2 16,-15-19 1-16,15 15 5 0,-15-15 8 16,0 0 9-16,11 20 8 0,-11-20 3 0,0 0-3 15,0 0-1-15,30 5-5 0,-30-5-4 16,0 0-5-16,37-29-1 0,-27 14-3 16,5-3-4-16,-1-3-2 0,-3-3-3 15,5-5-1-15,-10 2-1 0,6-7 1 0,-2 6 1 16,-2 0 0-16,1-2-2 0,-4 2-3 15,-2 3-4-15,0-3 0 0,-3 28-2 0,14-44-8 16,-14 26-12-16,0 18-11 0,5-33-13 16,-5 33-15-16,8-28-14 0,-8 28-24 0,3-23-24 15,-3 23-36-15,0 0-33 0,0 0-48 16,0-35-133-16,0 35-590 0,-3-19-809 16</inkml:trace>
  <inkml:trace contextRef="#ctx0" brushRef="#br0" timeOffset="41329.3973">21189 580 4746 0,'10'11'-78'0,"-10"-11"16"0,0 0 18 16,23 12-5-16,-23-12 3 0,0 0 13 16,27 9-4-16,-27-9 15 0,0 0-7 15,38 3 14-15,-38-3-3 0,0 0 1 0,42-7 5 16,-42 7 14-16,32-10-4 0,-32 10-6 16,30-11 35-16,-30 11 14 0,27-12 22 0,-27 12 2 15,18-16 7-15,-18 16-3 0,15-18-11 16,-15 18 0-16,0 0-7 0,15-27-10 0,-15 27-16 15,0 0-23-15,0-29-12 0,0 29-3 16,0 0-5-16,0 0 0 0,0 0 1 16,-23-36 3-16,23 36-13 0,0 0 16 0,-25-10 1 15,25 10 6-15,0 0 7 0,0 0 14 16,-47 7 22-16,47-7-7 0,0 0 24 16,-37 18 24-16,37-18 7 0,-28 24 11 0,11-8-7 15,4 0 2-15,-2 5 1 0,3-3-6 0,12-18-3 16,-25 39 3-16,15-15 1 0,0-3-9 15,10-21-5-15,-10 39-8 0,10-16-8 16,0-23-5-16,10 39-5 0,8-20-11 0,6-8-23 16,2 1-47-16,8-4-81 0,9-11-95 15,7-2-248-15,4-10-108 0,10-5-365 16,-3-11-648-16</inkml:trace>
  <inkml:trace contextRef="#ctx0" brushRef="#br0" timeOffset="50230.3469">6493 2555 1411 0,'0'0'214'16,"0"0"-76"-16,0 0-29 0,0 0-49 16,0 0-15-16,0 0-5 0,0 0-22 15,0 0-8-15,0 0 12 0,0 0 13 0,0 0 17 16,0 0 12-16,0 0 9 0,0 0 4 16,0 0 11-16,0 0 3 0,0 0 9 15,0 0 2-15,0 0 4 0,0 0-3 0,0 0-16 16,0 0-17-16,0 0 5 0,0 0-17 15,0 0-7-15,0 0 4 0,0 0-12 0,19 22-1 16,-19-22 2-16,0 0-11 0,0 0 9 16,40-7-6-16,-40 7-4 0,0 0 3 15,48-8-11-15,-48 8 15 0,37-4-9 0,-37 4 0 16,33-8 5-16,-33 8-6 0,41-7-4 16,-21 4-6-16,-20 3 2 0,41-5-10 15,-17-2 8-15,-24 7-4 0,40-8-2 0,-18 4-4 16,-22 4 2-16,30-8-3 0,-30 8 6 15,32-4-3-15,-32 4 2 0,0 0 12 16,37-8 13-16,-37 8-1 0,0 0 15 16,31-4-12-16,-31 4 5 0,0 0-8 0,25-8-4 15,-25 8 1-15,0 0-6 0,0 0-6 16,36-6 0-16,-36 6-8 0,30-2 4 0,-30 2-7 16,30-7-2-16,-30 7 0 0,35-3 0 15,-35 3 19-15,30-6-20 0,-30 6-5 0,35-6 6 16,-35 6 8-16,30-6-11 0,-30 6 4 15,35-6-11-15,-35 6 8 0,35-6-5 0,-35 6 2 16,39-7 2-16,-16 5-22 0,-23 2 4 16,52-8-5-16,-22 6 0 0,2-5-4 15,0 4 10-15,-2-6-11 0,2 6 4 0,-4-3 4 16,1-1-5-16,-29 7 9 0,55-8 9 16,-33 1-7-16,-22 7 9 0,35-5 7 15,-35 5-5-15,35-7-3 0,-35 7-3 16,33-3 22-16,-33 3-9 0,32-5 4 0,-32 5-5 15,0 0 5-15,42-7-11 0,-42 7 13 16,23-7-4-16,-23 7-11 0,30-1 9 16,-30 1 9-16,34-4 1 0,-34 4-5 0,35-8 5 15,-35 8 2-15,33-1-3 0,-33 1-6 16,37-7-1-16,-37 7 5 0,39-4-8 0,-39 4 4 16,43-4-10-16,-21 4 3 0,-22 0 1 15,47-4 2-15,-47 4-1 0,48-4 1 0,-48 4-2 16,44 0-5-16,-44 0 3 0,40-3 9 15,-40 3 1-15,33 0-4 0,-33 0 6 16,32 3 2-16,-32-3 6 0,0 0-5 0,34 0 2 16,-34 0 6-16,0 0-9 0,35-3 3 15,-35 3-8-15,0 0 2 0,33 3 1 16,-33-3-4-16,0 0-4 0,42 4 3 0,-42-4-5 16,32 4 9-16,-32-4-6 0,32 1-3 15,-32-1-4-15,30 3 2 0,-30-3 0 16,32 4 2-16,-32-4-6 0,0 0 1 0,36 7 7 15,-36-7-4-15,32 1 0 0,-32-1-5 16,25 5-1-16,-25-5 8 0,35 7-3 0,-35-7-2 16,35 0 2-16,-35 0 3 0,34 5-5 15,-34-5-6-15,33 3 5 0,-33-3-1 16,34 3 3-16,-34-3-3 0,35 4 2 0,-35-4 3 16,33 3-1-16,-33-3-6 0,41 2 2 15,-41-2 2-15,28 7-1 0,-28-7-4 0,37 3 2 16,-37-3 6-16,33 3-7 0,-33-3-2 15,37 2 13-15,-37-2-11 0,34 0 4 0,-34 0-1 16,38 7 1-16,-38-7 3 0,38 3-2 16,-17 0-3-16,-21-3 2 0,36 2-2 15,-36-2 0-15,42 7-2 0,-18-7 2 16,-24 0-3-16,45 6 7 0,-20-6-3 0,-25 0 4 16,57 0 0-16,-32-3-3 0,-25 3-1 15,57-3 2-15,-29 0-1 0,-28 3 1 16,54-4-1-16,-28 2 0 0,5-1 1 0,-31 3-4 15,41-7-1-15,-17 4 0 0,-24 3 3 16,38-2-2-16,-38 2 1 0,35-3 0 0,-35 3 2 16,34-3-3-16,-34 3 2 0,37-4-2 15,-37 4 0-15,25-3 1 0,-25 3 2 0,0 0 2 16,43-2 10-16,-43 2-11 16,0 0 4-16,34-3-1 0,-34 3 3 0,0 0 3 15,0 0-1-15,33 0 5 0,-33 0-3 0,0 0 4 16,0 0 3-16,0 0-1 0,29-4-2 15,-29 4-2-15,0 0-3 0,0 0-4 0,0 0 0 16,0 0-1-16,0 0-1 0,31-3 3 16,-31 3-1-16,0 0-5 0,0 0 2 15,0 0-5-15,0 0-5 0,0 0-14 16,25 7-22-16,-25-7-23 0,0 0-48 0,0 0-52 16,0 0-103-16,14 3-665 0,-14-3-648 15</inkml:trace>
  <inkml:trace contextRef="#ctx0" brushRef="#br0" timeOffset="51274.8336">9949 2137 4401 0,'-38'0'-154'0,"38"0"33"0,0 0 28 16,0 0 9-16,0 0 25 0,-39-5 29 0,39 5 6 15,0 0 17-15,0 0 10 0,0 0 17 16,0 0-5-16,-35 0 10 0,35 0 0 16,0 0-3-16,0 0 8 0,0 0 7 15,0 0 7-15,0 0 13 0,0 0-8 0,0 0 3 16,0 0-6-16,0 0-1 0,0 0-7 15,0 0 6-15,0 0-18 0,0 0 0 0,0 0-1 16,0 0 3-16,0 0 6 0,0 0-21 16,0 0 1-16,0 0-4 0,104 8 12 15,-104-8-7-15,52 4 6 0,-26-4-2 0,6 3-4 16,2-3-5-16,-3 5 3 0,3-2 5 16,3-3-6-16,3 7 1 0,-3-5-8 0,-4 1 4 15,1 4-6-15,1-4 3 16,-2-1-1-16,-4 5 1 0,-1-4-3 0,0 0 3 15,-28-3-10-15,42 6 19 0,-18-3-19 0,-24-3 7 16,36 6-6-16,-36-6 10 0,31 7-8 16,-31-7 5-16,31 5-1 0,-31-5-1 15,25 3-3-15,-25-3 2 0,27 8-8 0,-27-8 9 16,0 0-2-16,30 11 0 0,-30-11 8 16,0 0-11-16,25 7 1 0,-25-7 7 0,0 0-5 15,24 9 5-15,-24-9-7 0,0 0-2 16,0 0 8-16,20 9-1 0,-20-9-6 0,0 0 9 15,0 0-6-15,0 0 0 0,0 0-4 16,22 9 6-16,-22-9-6 0,0 0 1 16,0 0 0-16,0 0 3 0,0 0 5 15,0 0 5-15,10 21-6 0,-10-21-3 0,0 0 2 16,0 0 10-16,0 0-5 0,-14 44 7 16,14-44-1-16,0 0-4 0,-16 34 6 15,16-34-10-15,-14 24 3 0,14-24-3 0,-13 21 0 16,13-21 1-16,-9 23 7 0,9-23 8 15,-16 18 1-15,16-18 5 0,0 0-5 0,-19 24 0 16,19-24-6-16,-13 23-2 0,13-23-2 16,-17 21 4-16,17-21-7 0,-23 22 0 0,23-22 1 15,-24 20 4-15,11-4-8 0,0-4 8 16,-6 5-1-16,19-17-2 0,-30 30 5 16,18-18 5-16,-1 3-1 0,13-15 2 0,-30 23-4 15,30-23 4-15,-18 16-3 0,2-1-3 16,16-15-2-16,-25 17-3 0,25-17-2 0,-23 19 1 15,23-19-1-15,-18 19-1 0,18-19 1 16,-27 16 4-16,27-16-7 0,-22 12 3 0,22-12 3 16,-25 12 3-16,25-12 4 0,-27 15 3 15,27-15-2-15,-27 12 1 0,27-12-2 16,-31 9-4-16,31-9 0 0,-29 10-2 0,29-10-5 16,-22 8-4-16,22-8-11 0,0 0-12 15,-30 9-16-15,30-9-29 0,0 0-33 16,-18 11-33-16,18-11-17 0,0 0-35 0,0 0-81 15,0 0-661-15,0 0-582 0</inkml:trace>
  <inkml:trace contextRef="#ctx0" brushRef="#br0" timeOffset="52028.3936">11217 2260 4376 0,'0'0'-156'0,"0"0"11"0,0 0 6 0,0 0 8 16,0 0 7-16,0 0 14 0,0 0 9 16,0 0 17-16,34-38 22 0,-34 38 7 15,0 0 12-15,0 0 22 0,40 0 14 0,-40 0 14 16,0 0 19-16,0 0 37 0,0 0 4 16,45 14 27-16,-45-14 18 0,17 15-18 0,-17-15 19 15,16 24 1-15,-4-7-3 0,-4 3-5 16,2 0 9-16,-1 0-16 0,1 5-17 0,-2-1-5 15,1 2 24-15,-1 1-12 0,-3-3-9 16,2 2-7-16,1-2-8 0,-6 1-7 16,4-1-6-16,3 1-3 0,-3 0-11 0,-6-25-1 15,9 42-3-15,-4-23-3 0,-5-19-6 16,8 38-5-16,-8-38-2 0,5 30 0 0,-5-30-2 16,7 27-1-16,-7-27-3 0,5 26 0 15,-5-26 1-15,5 21-13 0,-5-21-15 16,0 0-24-16,0 0-22 0,3 30-50 0,-3-30-50 15,0 0-115-15,0 0-639 0,-13 15-537 16</inkml:trace>
  <inkml:trace contextRef="#ctx0" brushRef="#br0" timeOffset="52695.042">11404 2272 4327 0,'0'0'-81'16,"0"0"3"-16,-6-31 13 0,6 31 12 0,0 0-17 0,0 0 7 15,0 0-2-15,-4-27 8 0,4 27 14 16,0 0 19-16,0 0 22 0,0 0 18 15,0 0 4-15,0 0-4 0,0 0 7 0,0 0 8 16,0-31 10-16,0 31 29 0,0 0 13 16,0 0 0-16,0 0-10 0,0 0-6 0,0 0 5 15,41-9-18-15,-41 9-1 0,28 0-14 16,-28 0-6-16,45-3-6 0,-20-1-4 16,-25 4 1-16,62 4-7 0,-30-1 2 0,1 0-4 15,3-1-7-15,-3 2 1 0,2 2-5 16,-1-1 3-16,2 2 15 0,-11 2 18 0,6 3 7 15,-1-3 1-15,-4 8 6 0,-4-2 5 16,0 0-1-16,0 3 6 0,-14 5 1 0,5-2 1 16,1 1-5-16,-9 5 3 0,3-2-8 15,-4 0-3-15,-3 2-11 0,3-1-2 16,-4 2-4-16,0-28 1 0,0 48-3 0,0-21-1 16,-4 0-1-16,3 2-2 0,-3-1-3 15,4-28 0-15,-11 47-4 0,9-23-2 16,2-24 3-16,-7 33 4 0,0-13 6 0,7-20-1 15,-5 27 4-15,5-27-1 0,-8 24-2 16,8-24-2-16,-17 25-5 0,17-25-3 16,-21 20-1-16,6-8-4 0,15-12 0 15,-34 18-4-15,12-13-3 0,22-5 0 0,-41 19-3 16,14-10-1-16,3 0-1 0,-4 1 0 16,1-2 0-16,-5 6-2 0,4-5 1 0,-1 3-3 15,4-3 0-15,0 3-1 0,-1 2-2 16,4-6 0-16,2 0 0 0,20-8-2 0,-37 20 1 15,25-11-6-15,12-9-10 0,-25 13-12 16,25-13-14-16,0 0-21 0,-32 15-30 16,32-15-26-16,-13 12-37 0,13-12-46 0,0 0-125 15,0 0-636-15,0 0-961 0</inkml:trace>
  <inkml:trace contextRef="#ctx0" brushRef="#br0" timeOffset="53682.6977">12355 2762 4831 0,'0'0'-140'16,"0"0"11"-16,0 0 8 0,0 0 6 0,0 0 7 15,0 0 8-15,0 0 14 0,0 0 14 16,0 0 19-16,0 0 23 0,0 0 26 16,0 0 10-16,0 0 3 0,0 0-1 15,0 0-12-15,0 0 4 0,0 0 0 0,0 0 4 16,0 0-8-16,0 0-9 0,78-16-6 15,-78 16-7-15,29-15-9 0,-9 7-2 0,-20 8-5 16,37-14 5-16,-21 4 7 0,-16 10-4 16,32-15 5-16,-32 15-3 0,25-12 15 15,-25 12 9-15,22-12-14 0,-22 12 16 0,18-12 1 16,-18 12-10-16,0 0 15 0,17-15-4 16,-17 15-5-16,0 0 3 0,13-18 6 0,-13 18 0 15,0 0 8-15,0 0-8 0,0 0 13 16,0-33 5-16,0 33-14 0,0 0 7 15,0 0-3-15,0 0 5 0,0 0 2 0,-8-35 6 16,8 35 5-16,0 0-3 0,0 0-3 16,0 0 1-16,-17-26-11 0,17 26 13 0,0 0-13 15,0 0 2-15,-23-10-10 0,23 10 16 16,0 0-10-16,0 0-2 0,0 0 4 16,0 0-2-16,-34-4-12 0,34 4 10 15,0 0 0-15,0 0 1 0,0 0-9 0,-33 0-3 16,33 0 16-16,0 0-13 0,0 0 0 15,0 0 2-15,-43 9 6 0,43-9 2 0,0 0-8 16,0 0 0-16,-27 9 2 0,27-9 4 16,0 0 2-16,0 0-8 0,-24 10 10 15,24-10-10-15,0 0 7 0,-20 12 3 0,20-12 5 16,0 0 12-16,-25 21 15 0,25-21-5 16,-18 21-5-16,18-21 15 0,-17 26 7 0,10-11 2 15,7-15 18-15,-20 30 12 0,15-11 7 16,5-19-8-16,-11 30-13 0,11-30-1 15,-11 32-5-15,6-15-4 0,5-17 9 16,-3 31-9-16,3-31-7 0,0 38 6 0,0-38-4 16,8 33-7-16,-4-10-6 0,-4-23 0 15,10 36-6-15,0-17 2 0,5-1-5 0,-2 0 4 16,4-3-3-16,1 5-2 0,4-8-2 16,8 0-3-16,5 0-4 0,4-5-2 0,-2 1-2 15,8-1-2-15,-8-3-3 0,11-4-3 16,1 0-5-16,-4 0-8 0,-2-8-14 15,1 4-19-15,1-7-34 0,0 3-25 0,-5-5-27 16,1 1-20-16,-5-5-30 0,-2 0-26 16,-6-5-139-16,-8 1-558 0,0-5-367 15</inkml:trace>
  <inkml:trace contextRef="#ctx0" brushRef="#br0" timeOffset="54327.3001">13071 2026 4144 0,'0'0'-96'15,"0"0"8"-15,0 0 9 0,-9-37 9 0,9 37 9 16,0 0 2-16,0 0 16 0,0 0 4 16,0 0 28-16,0 0 14 0,0 0 13 15,0-30 5-15,0 30 2 0,0 0-5 0,0 0-2 16,0 0 1-16,0 0 1 0,0 0 10 16,0 0 25-16,0 0 22 0,0 0 3 0,0 0 31 15,0 0 14-15,0 0-11 0,34 77-5 16,-26-50-2-16,4 0-9 0,-4 3-3 15,0 9 1-15,1-4-6 0,4 7 0 0,-1-3-5 16,-4 2-2-16,1 2-8 0,1-1 3 16,3 2-7-16,-1-1-1 0,1-3-7 0,-4-3-5 15,2 3-8-15,4-3-1 0,-6-3-8 16,4-1-3-16,4-1-6 0,-7-8 0 16,7 0-5-16,-4-3 0 0,-5 2-5 0,6-4-1 15,-14-19 4-15,16 27-5 0,-16-27-1 16,12 25 0-16,-12-25 5 0,15 18 0 15,-15-18-7-15,0 0-6 0,17 12-5 0,-17-12-2 16,0 0-3-16,0 0-11 0,0 0-11 16,0 0 1-16,0 0-1 0,48-22 2 15,-48 22 1-15,22-13 2 0,-22 13 1 0,20-7 0 16,-20 7 0-16,22-13 5 0,-22 13 4 16,0 0 9-16,37-7 1 0,-37 7 5 0,0 0 3 15,48 7 1-15,-48-7-1 0,34 5 0 16,-14 3-1-16,-20-8 0 0,35 7-1 15,-18 1 0-15,-17-8-2 0,36 9 1 0,-36-9-2 16,26 6 0-16,-26-6-10 0,20 7-16 16,-20-7-28-16,0 0-39 0,28 5-49 0,-28-5-62 15,0 0-160-15,0 0-594 0,0 0-843 16</inkml:trace>
  <inkml:trace contextRef="#ctx0" brushRef="#br0" timeOffset="54491.1975">13743 2293 4804 0</inkml:trace>
  <inkml:trace contextRef="#ctx0" brushRef="#br0" timeOffset="54529.175">13766 2251 4637 0,'0'0'-36'15,"21"-33"1"-15,-16 16 19 0,-5 17 13 0,20-24 4 16,-20 24 25-16,23-25 40 0,-15 13 29 16,-8 12 1-16,0 0-14 0,17-24-14 15,-17 24-26-15,0 0-41 0,10-23-39 0,-10 23-40 16,0 0-31-16,0 0-40 0,20-12-57 15,-20 12-177-15,0 0-464 0,12-6-63 0</inkml:trace>
  <inkml:trace contextRef="#ctx0" brushRef="#br0" timeOffset="55024.5224">14134 2312 3958 0,'0'0'44'0,"0"0"7"0,0 0 19 16,-23 7-26-16,23-7-11 0,0 0-25 0,0 0 4 16,0 0 12-16,0 0 15 0,0 0 17 0,0 0 19 15,0 0-4-15,0 0-12 0,0 0 0 16,0 0-9-16,0 0-3 0,0 0-8 15,0 0-2-15,0 0 3 0,0 0-8 16,45 36 5-16,-28-24-6 0,1 3 5 0,1 4 1 16,1-1 2-16,7 5 4 0,-6 1 1 0,4-2 2 15,-1 1-3-15,1 4-4 0,-3-7 6 16,-6 4 0-16,6-8-11 0,0 3 2 16,-5 0-5-16,-1-4 3 0,1 0-8 0,0 0-3 15,-2-1-2-15,-15-14-1 0,28 16 0 16,-19-1 15-16,-9-15 13 0,0 0-3 0,25 12-5 15,-25-12-8-15,0 0 0 0,0 0 1 16,0 0-8-16,35-39 0 0,-35 39-7 16,5-30 0-16,3 9-9 0,-8 21-3 0,9-53-10 15,-6 26-11-15,5-3-6 0,-3-1-7 16,4 0-14-16,-4 0-3 0,1 3 0 0,-1-3-1 16,2 4-1-16,2 1-1 0,-9 26 1 15,8-41-15-15,-5 18-7 0,-3 23-35 16,10-30-34-16,-10 17-28 0,0 13-56 0,4-28-124 15,-4 28-547-15,3-19-359 0</inkml:trace>
  <inkml:trace contextRef="#ctx0" brushRef="#br0" timeOffset="55276.3674">14886 2492 4227 0,'0'0'-27'16,"0"0"2"-16,0 0-6 0,13 16-2 0,-13-16-21 0,0 0-8 15,0 0-1-15,0 0-13 0,0 0-6 16,57-24-23-16,-39 13-18 0,-18 11-62 15,34-25-101-15,-18 10-418 0,8-1 637 0</inkml:trace>
  <inkml:trace contextRef="#ctx0" brushRef="#br0" timeOffset="56090.5972">15190 2263 2964 0,'0'0'18'15,"0"0"-18"-15,8-18 7 0,-8 18-9 16,0 0-19-16,0 0-2 0,0 0-24 16,0 0-12-16,0 0 4 0,-46-19 2 0,46 19 17 15,0 0-10-15,-34 0 14 0,34 0-3 16,0 0 8-16,-37 0 6 0,37 0 6 15,0 0 6-15,-38 5 12 0,38-5-6 0,-24 10 9 16,24-10 15-16,-25 13 3 0,25-13 3 16,-20 18 28-16,20-18-1 0,-20 21 8 0,8-6 9 15,12-15 23-15,-13 32 24 0,5-10-18 16,8-22 17-16,-14 39-18 0,6-13-11 16,5-5 1-16,-4 4-13 0,7-25 4 0,-8 48-9 15,4-22-10-15,4-26 10 16,0 42-16-16,4-22 0 0,-4-20 2 0,15 39-7 15,-7-21 6-15,4 0-11 0,1-3 6 0,4 2-3 16,6-5-11-16,2 1 5 0,2-4-10 16,5-1-3-16,8-1 7 0,0-4-13 15,2 0-4-15,3-3 7 0,4-3-5 0,-3 0-13 16,3-6 5-16,-2 3-2 0,-9-6 5 16,4 0-2-16,-5-5-1 0,-2 3 13 0,-5-2 17 15,-1-3 31-15,-8 1 16 0,-2-3-8 16,-6 2-6-16,-1-1-6 0,-5-4-8 0,1 1-5 15,-8 23-11-15,3-42-12 0,-3 42-13 16,0-39-18-16,0 39-15 0,-11-40-3 16,4 21-3-16,7 19-3 0,-15-40 2 0,5 25 2 15,10 15 0-15,-12-32 2 0,12 32 3 16,-17-23 4-16,17 23 3 0,-13-22 5 16,13 22 5-16,-15-18-2 0,15 18 1 0,-15-19-4 15,15 19-3-15,0 0 1 0,0 0-7 16,-10-25-4-16,10 25-11 0,0 0 4 15,0 0-1-15,0 0 0 0,0 0 6 0,0 0 2 16,0 0-1-16,0 0 0 0,27-27 10 16,-27 27-9-16,0 0 6 0,30-10-14 0,-30 10 6 15,0 0-3-15,30-5 3 0,-30 5-3 16,0 0 2-16,32 0-6 0,-32 0 3 0,0 0-2 16,0 0 10-16,41 5-3 0,-41-5 0 15,27 7 5-15,-27-7 1 0,19 8 1 16,-19-8-2-16,0 0-5 0,28 15 14 0,-28-15 10 15,15 24 7-15,-15-24 3 0,8 27-5 16,-4-9 5-16,-4-18-1 0,8 49-1 16,-6-24-1-16,4 0 2 0,-1 5-6 0,1-3 2 15,0 2-1-15,-1-4 0 0,4 2-3 16,1-2 6-16,-5 0 2 0,3-5 9 16,0 4 7-16,4-3 2 0,-12-21 2 0,13 33 1 15,-4-17 0-15,-9-16 0 0,15 31-5 16,-3-19-1-16,-12-12-5 0,15 27-5 15,-15-27-2-15,16 24-1 0,-4-11-4 0,-12-13 1 16,20 18-1-16,-20-18-2 0,19 20-10 16,-19-20-12-16,21 12-19 0,-21-12-24 0,29 6-40 15,-29-6-34-15,33 3-26 0,-9-6-51 16,-24 3-103-16,33-17-598 0,-16 5-436 16</inkml:trace>
  <inkml:trace contextRef="#ctx0" brushRef="#br0" timeOffset="56909.0888">16358 2448 4303 0,'0'0'-15'0,"0"0"3"16,-5-31 0-16,5 31-8 0,0 0 6 16,0 0 1-16,3-28 4 0,-3 28 1 0,0 0 33 15,0 0 6-15,0 0-8 0,0 0 2 16,0 0 5-16,0 0 4 0,0 0 10 16,0 0-1-16,0 0-5 0,0 0 3 15,0 0 1-15,0 0 6 0,70 33-5 0,-70-33 0 16,30 20-5-16,-11-11-1 0,-1 0 1 15,4 0-5-15,-22-9 0 0,47 12 1 0,-24-5 0 16,-23-7 3-16,39 5 10 0,-39-5 9 16,28 3 10-16,-28-3-5 0,37-4-9 0,-37 4-1 15,23-16-11-15,-23 16-4 0,19-22-8 16,-8 7-16-16,-11 15 1 0,17-29-8 16,-17 29-2-16,12-28 3 0,-12 28-3 0,7-30-2 15,-7 30-2-15,5-24-4 0,-5 24-1 16,8-24-3-16,-8 24-1 0,5-23 4 0,-5 23 8 15,0 0-3-15,8-30-3 0,-8 30 2 16,0 0-3-16,5-21-3 0,-5 21-4 16,0 0 3-16,0 0 0 0,0 0 1 0,14-29 4 15,-14 29-3-15,0 0-1 0,0 0 2 16,0 0 5-16,0 0 5 0,30-3 10 0,-30 3 9 16,0 0 5-16,0 0 3 0,27 33 6 15,-27-33 8-15,16 35 1 0,-6-16-1 16,5 1-3-16,-6 7 3 0,6-4-3 0,0 8-1 15,3 0-1-15,1 3-4 0,1-1-3 16,0 3-3-16,0-3-2 0,7 3-1 16,3 2-1-16,-5 1 1 0,0-6-3 0,-2 6-3 15,2-6 1-15,-1 5 2 0,3 1-6 16,-7-3 3-16,3-1-3 0,-3 2-1 16,-1 0-2-16,-1 0-2 0,0-4 0 0,1 4-3 15,-6-3 0-15,6 6-2 0,-4-5 0 16,3-1 0-16,-5-2-1 0,2 3-1 0,-3-1-1 15,0-9 2-15,-2 3-3 0,2-4 1 16,-1 1 0-16,-4-8-1 0,-7-17 12 0,12 38 8 16,-12-38 3-16,5 27 6 0,-5-27 0 15,0 25 4-15,0-25 0 0,-17 24-8 16,17-24-3-16,-40 23-7 0,13-17 0 0,-6 0-1 16,1 1-7-16,0-2 5 0,-1-5-2 15,-1 0-5-15,-1 0-2 0,3-5-1 16,-10-5-8-16,6-5-2 0,2-4 0 0,1 4 1 15,1-10-6-15,4 0 2 0,4-2-3 16,4-5-2-16,7-1-4 0,3-3-3 0,10-2-1 16,1-1 2-16,8 0 0 0,4 1 4 15,2-2-5-15,14-4-4 0,-1 7-5 0,5-3 0 16,1 3-3-16,4 0 0 0,-4 3-2 16,8 4 1-16,-19 5 0 0,7 0 1 15,-3 0-8-15,-2 7-13 0,-3 0-19 0,-4 3-22 16,2-2-30-16,-5 5-25 0,7 0-38 15,-9 0-64-15,2 3-158 0,-3-1-532 0,5-2-721 16</inkml:trace>
  <inkml:trace contextRef="#ctx0" brushRef="#br0" timeOffset="57439.3198">18500 2463 4670 0,'0'0'-54'16,"0"0"6"-16,0 0 2 0,0 0-5 0,0 0 0 16,0 0 6-16,0 0 11 0,0 0 34 15,0 0 53-15,0 0 33 0,0 0 8 0,0 0-1 16,0 0-6-16,0 0-20 0,0 0-6 15,0 0-4-15,0 0 2 0,0 0 18 0,0 0 3 16,0 0-9-16,0 0 2 0,-76 21-9 16,76-21-7-16,-9 27-1 0,9-27 1 15,-8 27-1-15,8-27-7 0,-4 27-6 0,4-27-1 16,0 33-5-16,0-33-4 0,9 32-2 16,-9-32-6-16,18 34 0 0,-3-19-3 0,-1 1-3 15,9-4-3-15,-1 0-4 0,1-3-3 16,7-3-1-16,-10 1-2 0,11-5-1 15,-31-2 2-15,46 0 0 0,-46 0 0 0,41-9-2 16,-21 1-1-16,0-7 1 0,-2 0-4 16,-18 15 6-16,20-32-5 0,-6 13 0 15,-9-4-2-15,-5 23 0 0,8-40-4 0,-6 20-3 16,-2 20-1-16,0-37-1 0,0 37-3 16,-7-37-3-16,7 37 1 0,-15-31 1 15,6 16 1-15,9 15-1 0,-30-20 4 0,30 20-1 16,-30-12-2-16,30 12 0 0,-32-4-9 15,32 4-14-15,0 0-25 0,-41 4-18 0,41-4-20 16,-25 9-27-16,25-9-22 0,0 0-21 16,-17 14-36-16,17-14-112 0,0 0-594 15,0 0-492-15</inkml:trace>
  <inkml:trace contextRef="#ctx0" brushRef="#br0" timeOffset="58096.3837">19255 1791 4422 0,'3'-25'6'0,"-3"25"44"16,0 0 20-16,0 0-3 0,0 0-4 15,7-25-9-15,-7 25-7 0,0 0 5 0,0 0-5 16,0 0 12-16,0 0 17 0,0 0 11 15,0 0-1-15,0 0-9 0,0 0-6 16,0 0-11-16,47 50-7 0,-47-50-1 0,13 37 1 16,-3-17 2-16,-5 4-1 0,0 0 2 15,4 1-6-15,-6 3-3 0,2-1-2 0,-2 1-7 16,6 4-1-16,-3 1-3 0,3 0-4 16,2 2-6-16,-2-1-1 0,1 2-3 0,8-2 0 15,-3 3-4-15,9-3 1 0,4 6-3 16,6-3 1-16,1 1-5 0,7-5 1 15,-4 0-1-15,9 2-1 0,-2-5 0 0,4 1-2 16,-8-3-2-16,6 3-1 0,0-7 1 16,-2 0 0-16,-10-1-1 0,2-1 1 0,-5-1-3 15,6 0-1-15,-9-1 1 0,3 1 0 16,-9-6-1-16,-3 0 1 0,-1 2-2 16,-1-1-5-16,-3-4 6 0,-15-12-2 0,23 32-2 15,-23-32 4-15,9 25-2 0,-9-25 1 16,-4 25 0-16,4-25 0 0,0 0 1 15,-18 37-3-15,18-37 1 0,-25 22-3 0,15-10-4 16,10-12 0-16,-32 19-1 0,17-11-1 16,15-8 2-16,-33 13 3 0,11-6-2 15,22-7-2-15,-44 5 0 0,14-2 1 0,30-3 2 16,-58 0-3-16,31-3 3 0,-7-2-5 16,-2 1 2-16,2-4 3 0,1 0 3 15,4 1 9-15,3-2-3 0,-3 5-6 0,6-7 1 16,23 11-1-16,-42-18 2 0,32 6 2 15,10 12-6-15,-22-25 2 0,22 25-1 0,0-31 0 16,0 31 0-16,19-36-3 0,-6 17 2 16,2-4-2-16,12 3-12 0,-2-5-13 0,2 1-17 15,-1 2-29-15,-1 0-43 0,7 1-43 16,-3-3-55-16,-3 2-167 0,0-6-562 16,-10 6-790-16</inkml:trace>
  <inkml:trace contextRef="#ctx0" brushRef="#br0" timeOffset="59334.9748">20732 1702 4661 0,'8'-24'-93'0,"-8"24"10"0,0 0 5 0,0 0 5 16,0 0 12-16,14-23-2 0,-14 23 9 16,0 0 12-16,0 0 17 0,0 0 45 15,0 0 27-15,0 0 0 0,8-16 16 0,-8 16-6 16,0 0 5-16,0 0-2 0,0 0 3 16,0 0 8-16,0 0 9 0,0 0 3 0,0 0-7 15,0 0-9-15,0 0-9 0,0 0-8 16,0 0-8-16,0 0 1 0,0 0-11 15,15-17 2-15,-15 17-2 0,0 0-5 0,0 0 0 16,0 0 3-16,0 0-1 0,0 0 3 16,0 0 3-16,0 0 2 0,0 0 1 0,0 0 0 15,0 0 0-15,0 0-2 0,0 0-5 16,0 0-6-16,0 0-1 0,0 0-5 16,0 0-4-16,0 0-2 0,0 0-2 0,0 0 1 15,0 0-5-15,0 0 2 0,0 0 1 16,0 0-8-16,0 0-1 0,0 0 4 0,0 0 6 15,9-27 5-15,-9 27-3 0,0 0 1 16,0 0-4-16,0 0 0 0,0 0-3 16,0 0-3-16,0 0 1 0,0 0 10 0,0 0 9 15,0 0 7-15,0 0-3 0,0 0 5 16,30 67-6-16,-22-45 2 0,0 2 7 0,-1 1 1 16,1 0 0-16,-3 3 3 0,5 2-4 15,-4 2 2-15,-3 1-3 0,0 0-4 16,2 12-1-16,-5-3-4 0,0 0-4 0,0 2-3 15,0-11-1-15,-5 6-2 0,5-4-2 16,0 1 0-16,-3-3 0 0,3-4-4 0,0-1 2 16,0-28-4-16,0 47 0 0,-3-25 3 15,3-22-3-15,0 38 1 0,0-38-1 0,-2 30 3 16,2-30 0-16,-4 24 4 0,4-24 2 16,0 0 1-16,-5 35 9 0,5-35-5 15,0 0-4-15,5 24-1 0,-5-24-3 16,0 0-1-16,0 0 0 0,0 0-3 0,4 30 0 15,-4-30-3-15,0 0 0 0,0 0 2 16,0 0-3-16,0 0 1 0,0 0-1 0,2 25 0 16,-2-25 6-16,0 0 0 0,0 0 1 15,0 0-7-15,0 0 3 0,0 0-3 16,0 0 1-16,0 0-4 0,0 0-5 0,0 0-2 16,0 0-10-16,0 0-9 0,21-84-6 15,-12 66-4-15,-9 18-6 0,15-45-1 0,-5 24 2 16,0-5 4-16,1 5-1 0,-4 0 4 15,7-1 3-15,-1 4 2 0,-3-1 2 16,0 0 3-16,-10 19-1 0,18-24 4 0,-4 12 0 16,-1 3 2-16,-13 9-1 0,24-14 2 15,-13 10 1-15,-11 4 5 0,34-4-1 0,-34 4 5 16,30 4 0-16,-30-4 4 0,33 8 5 16,-19-3 4-16,-14-5 6 0,25 23 3 15,-12-14-3-15,-13-9 1 0,27 22-3 0,-20-11 1 16,-7-11-1-16,18 24 4 0,-18-24 5 15,10 30 0-15,-10-30-3 0,7 32-2 16,-7-32 2-16,0 35 3 0,0-35 1 0,0 31 2 16,0-31 6-16,-9 30-6 0,9-30-3 15,-23 33 2-15,13-16-4 0,-13 2 0 0,6-4-6 16,-5 5 0-16,-5-7-3 0,4 2 1 16,-4 5-1-16,-1-2-4 0,-1 0 0 0,2-3 2 15,6 0-3-15,-4-2 1 0,5 4 0 16,-1-5-2-16,0-4-1 0,21-8 1 0,-25 19 1 15,25-19-3-15,-32 12-3 0,32-12-7 16,-27 9-7-16,27-9-20 0,-23 3-23 16,23-3-31-16,0 0-33 0,-44-15-42 0,34 9-38 15,-3-9-77-15,13 15-161 0,-14-30-141 16,1 11-352-16,13 19-672 0</inkml:trace>
  <inkml:trace contextRef="#ctx0" brushRef="#br0" timeOffset="60167.461">21431 2275 4502 0,'0'0'-71'0,"0"0"0"0,0 0 14 16,0 0-17-16,0 0 1 0,0 0-1 0,0 0 5 16,0 0 20-16,0 0 28 0,0 0 45 15,0 0 19-15,0 0 17 0,0 0 3 16,0 0 4-16,0 0-3 0,0 0 16 0,0 0 7 15,0 0 6-15,0 0 2 0,0 0 4 16,0 0-10-16,0 0-13 0,2 50-8 16,-2-50-4-16,0 0-13 0,0 0-6 0,47-6-3 15,-47 6-8-15,0 0-3 0,52-14-5 16,-34 9-3-16,-18 5-2 0,40-12-8 0,-16 2 6 16,-24 10-3-16,38-15-2 0,-20 9-1 15,-18 6 4-15,31-12 0 0,-31 12-1 16,25-9-2-16,-25 9-2 0,21-10-3 0,-21 10 2 15,0 0-3-15,31-8-2 0,-31 8-5 16,0 0 5-16,16-11-1 0,-16 11 0 0,0 0 0 16,22-13 0-16,-22 13 0 0,0 0-4 15,0 0 7-15,15-20-2 0,-15 20 2 16,0 0 5-16,0 0-2 0,3-27-2 0,-3 27-2 16,0 0-2-16,0 0-3 0,0 0-3 15,0 0-4-15,-21-38 1 0,21 38-2 0,0 0 3 16,-24-12-2-16,24 12 4 0,0 0-4 15,-38-4 2-15,38 4 2 0,0 0 4 16,-47 7 7-16,47-7 7 0,-42 16 5 0,19-12 8 16,-1 8 2-16,-1 3-2 0,0-3 2 15,5 3-1-15,-7 3-1 0,2 0 2 16,7 2 0-16,-6 1 1 0,4 0 5 0,-2-1 6 16,4-4 4-16,3 8-8 0,5-6 5 15,-7 2 1-15,2-1-2 0,5-1-5 16,10-18-2-16,-18 38 0 0,8-20 0 0,10-18-3 15,-9 30-5-15,9-30 1 0,0 32-6 16,0-32-1-16,5 28-5 0,7-11 3 0,-12-17 0 16,34 32-4-16,-11-13-1 0,4-4-4 15,8 3 0-15,2-3-2 0,4-3-1 0,6 3 4 16,0-4-3-16,2 1-1 0,-2-3-1 16,6-3-2-16,-8 1 1 0,0-2 0 15,-1 2-3-15,-7-7-10 0,3 0-17 0,-10 0-21 16,5-3-26-16,-3-4-35 0,-2 2-50 15,-5-5-53-15,2-7-99 0,-5 1-163 0,-9-3-110 16,2-3-338-16,-3-5-562 0</inkml:trace>
  <inkml:trace contextRef="#ctx0" brushRef="#br0" timeOffset="60991.2508">22005 2006 4485 0,'33'-5'-73'0,"-33"5"5"0,0 0 3 0,0 0 1 16,0 0 2-16,0 0 7 0,0 0 7 15,32 15 22-15,-32-15 39 0,0 0 16 0,15 12 8 16,-15-12 20-16,0 0 37 0,17 23 4 15,-17-23 2-15,15 18-2 0,-15-18-1 16,8 24 2-16,-8-24-6 0,10 24-7 16,-10-24-5-16,11 32-6 0,-8-14-12 0,-3-18-9 15,0 34 2-15,2-13-9 0,-2-21-6 16,-5 47-1-16,1-23-1 0,1 3-8 16,-2 3-1-16,1-3-6 0,-1-3 0 0,5-24-4 15,-6 44-2-15,4-26-1 0,2-18-1 0,-3 30-4 16,3-30 4-16,-10 28 0 0,10-28 9 15,0 0 9-15,-4 32 4 0,4-32 5 16,0 0-10-16,0 0-13 0,0 0-8 0,0 0-2 16,0 0-7-16,0 0-12 0,0 0-9 15,0 0-8-15,0 0-15 0,0 0-11 0,-26-69-13 16,26 69-16-16,3-45-12 0,-3 45-13 16,8-59-7-16,-4 29-27 0,9-8-12 15,-8 4 2-15,7 4 7 0,-6 1 17 0,4 2-4 16,1 6 18-16,-1-3 16 0,3 5 16 15,0-4 21-15,4 5 16 0,-5 3 17 16,6-4-1-16,1 4 8 0,-19 15 4 16,35-28 2-16,-19 16 0 0,6 0 1 0,-2 0 7 15,0 2-1-15,-20 10 4 0,32-15 21 16,-32 15 26-16,29-17 18 0,-29 17 13 16,18-11 12-16,-18 11-3 0,20-9-12 0,-20 9-16 15,0 0 5-15,27-13 0 0,-27 13 9 0,0 0-7 16,0 0-4-16,0 0 17 0,0 0 9 15,33 0 3-15,-33 0 1 0,0 0 4 16,0 0-1-16,20 30-1 0,-20-30-6 0,12 30 0 16,-7-15-14-16,-5-15-5 0,13 32 0 15,-13-32-4-15,15 37-3 0,-11-17-6 0,3 1-1 16,1 0-1-16,-8-21-2 0,8 47 1 16,1-25 1-16,-8 2-1 0,3 0-4 15,-1 2-6-15,0-2-3 0,-3 4-6 0,0-28 1 16,0 50-9-16,0-30 1 0,0-20-3 15,0 44-4-15,0-22-1 0,0-22-2 16,-3 42-3-16,3-42 1 0,0 42-3 16,0-42-2-16,0 35-4 0,-3-16-3 15,3-19-2-15,0 36-3 0,0-36-8 0,0 35-11 16,0-35-13-16,0 31-24 0,0-31-43 0,3 31-56 16,-3-31-74-16,0 19-196 0,0-19-124 15,0 0-390-15,0 0-757 0</inkml:trace>
  <inkml:trace contextRef="#ctx0" brushRef="#br0" timeOffset="61909.223">22846 2285 4601 0,'0'0'-151'0,"0"0"9"0,0 0 18 15,0 0 22-15,0 0 28 0,0 0 39 0,0 0 29 16,49 3 49-16,-49-3 29 0,0 0 9 16,0 0 12-16,0 0 10 0,30-7-7 15,-30 7-1-15,0 0-1 0,0 0 1 0,35-3-2 16,-35 3 8-16,0 0-2 0,27-9-2 15,-27 9-5-15,25-9-7 0,-25 9-7 16,27-12-11-16,-27 12 1 0,28-17 0 0,-11 5-4 16,-17 12-2-16,28-18 1 0,-11 9-1 15,-17 9-1-15,27-18-1 0,-27 18-6 0,25-15-6 16,-25 15-6-16,17-15-4 0,-17 15-6 16,16-14-5-16,-16 14-1 0,0 0-2 0,0 0-4 15,22-14 3-15,-22 14-8 0,0 0-3 16,0 0 0-16,0 0 1 0,20-16-3 15,-20 16 0-15,0 0 0 0,0 0 3 16,0 0-1-16,0 0-5 0,0 0-1 0,12-22-1 16,-12 22 0-16,0 0-1 0,0 0-9 15,0 0-3-15,0 0 0 0,0 0-3 16,-32-50 4-16,32 50-4 0,-15-13 2 0,15 13 1 16,-18-17 0-16,18 17-1 0,0 0 1 15,-29-19 0-15,29 19 1 0,-18-8-2 0,18 8 4 16,0 0-2-16,0 0 3 0,-44-3-2 15,44 3 1-15,0 0 0 0,-36 8 1 16,36-8 0-16,-27 10 1 0,27-10-2 0,0 0 1 16,-24 12 1-16,24-12 5 0,-18 17 4 15,18-17 2-15,-20 21-1 0,20-21 1 0,-10 19 5 16,10-19 4-16,-17 35-2 0,9-20 1 16,8-15 1-16,-19 42 2 0,16-22-6 15,-7-1 5-15,3 5 0 0,7-24 2 0,-10 44-1 16,7-26 0-16,3-18 3 0,-5 40-5 15,0-19 3-15,5-21-2 0,0 41 1 0,0-41 0 16,7 43-4-16,-1-21 1 0,4-4-2 16,2 3-1-16,5-3 9 0,1-3 1 0,1 5-2 15,1-1 0-15,6-7-1 0,1 8-1 16,2-8-6-16,-3-1-2 0,-1-1 3 16,2-3-5-16,5 4 2 0,-2-2-7 0,4-3-5 15,-6 0-16-15,5 0-14 0,-7-2-23 16,4-4-30-16,1 2-49 0,6-4-51 15,-7-5-96-15,2-2-177 0,8-6-92 0,-11-3-404 16,3-2-852-16</inkml:trace>
  <inkml:trace contextRef="#ctx0" brushRef="#br0" timeOffset="62643.0668">24237 951 4754 0,'0'0'-135'0,"-24"-22"1"0,24 22 4 15,-25-12 10-15,25 12 3 0,-23-9 11 16,23 9 7-16,-25-13 26 0,25 13 20 0,-29-10 26 16,29 10 39-16,-28-5 2 0,28 5 3 15,-32-7 14-15,32 7-13 0,-30-5 7 0,30 5 13 16,-35-4 5-16,35 4 18 0,-32-3 13 15,32 3-2-15,0 0 2 0,-50 3-4 16,50-3 2-16,-32 6-1 0,32-6-3 0,-30 7-2 16,30-7 18-16,-34 20 14 0,14-6 4 15,-2 4 3-15,2 0 0 0,2 5-4 16,1-2-3-16,4 7 1 0,-1 2-4 0,3 8-5 16,-4-2-10-16,3 1-8 0,2 4-9 15,3-2 0-15,2 5-3 0,0-2 4 16,5 2-5-16,-3-2-3 0,6 1-1 0,-3 1-4 15,5 2-1-15,-1-3-6 0,-3 4-3 16,3-4-2-16,2 0-4 0,-1 0-2 16,-3-4 3-16,5 6-7 0,1-3 1 0,-5-3-3 15,6 3-2-15,-4 2 0 0,7-4 0 16,-7 5-4-16,1-1-2 0,3-5 1 0,-1 4 2 16,0-6-2-16,-3 4 1 0,7-5 15 15,-5-6-8-15,-2 1 0 0,0 1-4 0,1-2 1 16,3-1-4-16,-7 0-2 0,1 0-3 15,5-2 0-15,-6-2-2 0,5 0-3 16,-2-1-1-16,1 1-1 0,-6-25-1 0,7 40 0 16,-2-22-1-16,-5-18 1 0,5 31-4 15,-5-31 0-15,12 28 0 0,-12-28-3 0,3 22 1 16,-3-22-10-16,5 21-10 0,-5-21-13 16,5 18-21-16,-5-18-22 0,0 0-32 15,0 0-33-15,3 30-32 0,-3-30-42 0,0 0-84 16,0 0-160-16,0 0-100 0,-16 15-385 15,16-15-740-15</inkml:trace>
  <inkml:trace contextRef="#ctx0" brushRef="#br0" timeOffset="62933.905">23559 2429 4811 0,'0'0'37'16,"17"-19"54"-16,-17 19-4 0,0 0-12 0,20-21-9 15,-20 21-13-15,23-19-1 0,-6 11-10 0,-17 8-6 16,32-19 1-16,-10 8-5 0,-2-2-5 16,-2-1-2-16,9 2-2 0,-7 4-2 15,2-5-4-15,4 1-3 0,-7 0 1 0,-19 12-1 16,38-18-1-16,-24 7-3 0,-14 11-3 15,26-12-3-15,-26 12-25 0,24-9-34 16,-24 9-56-16,28-6-63 0,-28 6-117 0,17-3-653 16,-17 3-765-16</inkml:trace>
  <inkml:trace contextRef="#ctx0" brushRef="#br0" timeOffset="63198.8995">24270 2285 5076 0,'23'15'133'0,"-23"-15"-26"15,19 16-20-15,-19-16-9 0,20 16-11 16,-20-16-2-16,13 18-6 0,-13-18 2 0,12 17 2 16,-12-17-1-16,8 25-1 0,-8-25-3 15,5 30-3-15,-5-30 1 0,0 38-5 16,0-38-1-16,0 36-3 0,0-36-4 0,0 39 1 16,0-39-7-16,0 33-2 0,4-15-5 15,-4-18-3-15,0 35-3 0,0-35 1 0,1 33-4 16,-1-33-5-16,9 27-6 0,-9-27-6 15,5 28-9-15,-5-28-15 0,3 22-14 0,-3-22-18 16,0 0-21-16,2 25-34 0,-2-25-42 16,0 0-53-16,0 0-71 0,0 0-128 15,0 0-173-15,0 0-340 0,0 0-530 0</inkml:trace>
  <inkml:trace contextRef="#ctx0" brushRef="#br0" timeOffset="63446.65">24400 1843 4675 0,'14'-16'113'0,"-4"-4"23"16,-10 20-24-16,17-27-19 0,-4 13-13 15,-13 14-9-15,22-17-10 0,-22 17-6 0,25-16-8 16,-25 16-5-16,17-12-10 0,-17 12-21 16,0 0-24-16,20-15-35 0,-20 15-32 15,0 0-35-15,20-13-41 0,-12 4-73 0,-8 9-206 16,8-15-457-16,-8 15-364 0</inkml:trace>
  <inkml:trace contextRef="#ctx0" brushRef="#br0" timeOffset="63901.9576">24748 1224 4075 0,'0'0'-139'16,"0"0"14"-16,14-15 18 0,-14 15 29 15,0 0 27-15,0 0 28 0,0 0 40 0,0 0 48 16,0 0 21-16,0 0 42 0,0 0 19 15,0 0 4-15,0 0 1 0,0 0 2 0,0 0-3 16,22 55-3-16,-22-55-12 0,0 51 7 16,-2-28-3-16,2 9-6 0,0-5-10 15,-3 7-15-15,3-2-11 0,0 1-3 0,0 1-7 16,3 1-7-16,-3-2-1 0,2 4-1 16,1 3-7-16,5-1-4 0,-6 1-8 0,6 4-5 15,1-2-2-15,-4 2-10 0,-2 1-4 16,2 2 1-16,-2-1-8 0,2 1-2 15,-1-4-5-15,1-3-1 0,0 0-2 0,-2-6-1 16,5 0 0-16,-6-6-5 0,1 3 0 16,1 0-2-16,1-4 0 0,0 2-2 0,-5-2-6 15,2-3 4-15,-2-24-1 0,0 43 2 16,0-43-7-16,-2 43-8 0,-3-24-6 16,5-19-12-16,-12 36-19 0,7-19-25 0,5-17-40 15,-13 33-44-15,4-21-39 0,4 0-51 16,5-12-129-16,-16 20-170 0,16-20-413 0,-24 4-831 15</inkml:trace>
  <inkml:trace contextRef="#ctx0" brushRef="#br0" timeOffset="64187.7787">24487 1956 4865 0,'22'-12'14'0,"-22"12"46"0,29-12-5 0,-6 5-5 16,4-1-8-16,3 0-7 0,0 1-2 0,2 1-6 15,1-3 4-15,-1 3-4 0,-4-3-1 16,4 3 8-16,-2-5-5 0,4 6-2 15,-2-5-4-15,1 5-11 0,4-2-11 0,-9-2-27 16,1 3-31-16,-1-4-42 0,-3 2-48 16,0-4-56-16,-5 0-143 0,1-1-554 15,-21 13-409-15</inkml:trace>
  <inkml:trace contextRef="#ctx0" brushRef="#br0" timeOffset="64598.5411">25545 1600 4469 0,'0'0'25'16,"0"0"25"-16,36 0-49 0,-36 0-38 16,0 0 6-16,0 0 6 0,0 0 42 0,0 0 44 15,0 0 36-15,0 0 8 0,32 0-16 16,-32 0-12-16,0 0-11 0,0 0-7 16,0 0-6-16,0 0 11 0,0 0 12 0,0 0-3 15,-90 25-3-15,63-15-7 0,5-2-4 16,-3 9-6-16,2-2 2 0,-2 0-3 0,-4 3 8 15,6 0 0-15,5-3-4 0,-8 2-3 16,8-2 1-16,1-2-2 0,17-13-5 16,-30 30-3-16,18-18-5 0,12-12-1 0,-8 32-3 15,8-32-3-15,5 30-1 0,-5-30-4 16,35 35-6-16,-13-18-2 0,1 2-1 16,6-1-1-16,-2 1 5 0,-1-1 3 0,5 4 5 15,-3-5 3-15,-5 3 1 0,2-2 3 16,-8-2-3-16,3 3 0 0,-6 0 0 15,1-2-5-15,-14 8-4 0,-1-25-2 0,-5 50-5 16,-11-17-4-16,-13 3-17 0,-4 3-15 16,-14-4-23-16,-12 5-33 0,1 4-47 0,-7-6-60 15,-32 11-127-15,10-16-210 0,10-9-35 16,-10-7-388-16,-4-5-733 0</inkml:trace>
  <inkml:trace contextRef="#ctx0" brushRef="#br0" timeOffset="66926.6899">8099 4468 4556 0,'0'0'-159'0,"0"0"11"15,0 0-1-15,35 0 13 0,-35 0 20 16,0 0 0-16,35 0 18 0,-35 0 29 0,32-3 17 16,-32 3 26-16,29-5 9 0,-29 5 17 15,0 0-4-15,35-4 8 0,-35 4 16 16,30-3-14-16,-30 3 1 0,25-9-5 0,-25 9 2 15,32-6 7-15,-32 6-7 0,33-5 0 16,-33 5-6-16,37-7 7 0,-17 1 5 0,-20 6-5 16,33-11-3-16,-33 11-7 0,37-12 3 15,-37 12 11-15,29-9-5 0,-29 9 19 16,28-6 13-16,-28 6 16 0,22-6-5 0,-22 6-5 16,0 0-5-16,43-6 4 0,-43 6 0 15,34-3-1-15,-34 3-2 0,52-3-14 16,-22 3 3-16,-3-3-8 0,8 3-1 0,0-3-4 15,-2 0-1-15,12 0 8 0,-3 0-3 16,7 0 3-16,-4-3-5 0,0 1 2 16,4 1 4-16,-6-4-1 0,4 5-7 0,-2-6 8 15,0 6-2-15,0-3-5 0,-1 3-1 16,-1-3 1-16,4 3 0 0,3 0 4 0,-1 0-1 16,8-1-1-16,8-1 5 15,0 2 6-15,6-1-17 0,-5 1 1 0,3 0 7 16,0 1 6-16,-4-5 19 0,-7 4 2 0,1-1 8 15,-6 3 10-15,3-3 0 0,1-4-4 16,-6 5-2-16,1 2 2 0,0-3-9 16,2-3-5-16,-1 7-2 0,-3-5-6 0,6 5-3 15,0-3-5-15,1-1-3 0,-1 4-1 16,-3 0-8-16,4 0-2 0,-4 0-21 16,4 0 3-16,-3 0-2 0,-1 4-1 0,-1-4-2 15,-2 0 4-15,4 3 4 0,-6 1-2 16,-2-4 0-16,2 0 0 0,-3 1 1 0,-3-1-1 15,-2 0 4-15,2 0-3 0,2 0 1 16,4 3 1-16,-1-3-1 0,1 0 0 16,1 0 1-16,-2 4-4 0,-4-4 0 0,2 4-1 15,-3-3 1-15,2 2 4 16,-9 2-1-16,3-2 3 0,1 2 7 0,-4-1 3 0,-3-1 9 16,0-3 7-16,-1 3 9 0,1 1 2 15,-7-2-2-15,-25-2-2 0,45 3-3 16,-45-3-3-16,42 0-6 0,-42 0-3 0,44 0-4 15,-19 0-17-15,-25 0-32 0,50-3-49 16,-18 1-38-16,0-2-57 0,-7-2-80 16,3 1-688-16,-3-2-765 0</inkml:trace>
  <inkml:trace contextRef="#ctx0" brushRef="#br0" timeOffset="67771.172">12703 3914 4554 0,'0'0'-134'16,"0"0"33"-16,0 0 28 0,0 0 8 0,0 0 21 15,0 0 7-15,0 0 26 0,0 0-7 16,0 0 2-16,-37 6 9 0,37-6 11 0,0 0-1 15,0 0 10-15,0 0 5 0,0 0-18 16,0 0 0-16,0 0-11 0,0 0 14 16,0 0 5-16,0 0-21 0,0 0 15 0,0 0 7 15,0 0-6-15,93 19 10 0,-93-19 20 16,34 5 1-16,-17 2 2 0,-17-7 5 16,36 5 1-16,-19 3-4 0,-17-8 3 0,44 12 12 15,-23-6-10-15,8 0-5 0,-1 1-4 16,-3-2 1-16,10 1-6 0,-4 0-1 0,9 0 2 15,-7-2-10-15,1-1 1 0,2 2-8 16,3-2 7-16,-6 2-4 0,8-1 0 16,-8-1 1-16,-1-3-2 0,3 5-1 0,-7-2 6 15,4 1-4-15,-32-4-3 0,47 8-2 16,-24-8 0-16,-23 0 0 0,37 9-2 0,-37-9-5 16,37 10 2-16,-20-7-1 0,-17-3 1 15,25 9 2-15,-25-9-2 0,27 6 5 0,-27-6 6 16,0 0 8-16,25 5 6 0,-25-5-7 15,0 0 2-15,25 9-6 0,-25-9 1 16,0 0-4-16,15 15 1 0,-15-15 2 16,0 0-2-16,0 0-2 0,0 30 3 0,0-30-5 15,0 0 5-15,-19 37 0 0,19-37 2 0,-16 27 4 16,2-11 0-16,-1-1-3 0,2 4-3 16,-6-4-1-16,6 3 3 0,-7-3-3 15,3 4-2-15,1-3 4 0,0-1 6 0,16-15 6 16,-30 24 6-16,14-12 2 0,-3 5 4 15,3-5-3-15,16-12-6 0,-36 22-1 16,21-14-3-16,15-8-5 0,-31 15-2 0,31-15-5 16,-24 15-2-16,24-15 0 0,-22 13-5 15,22-13 0-15,-18 12 2 0,18-12-3 16,0 0-3-16,-20 12-3 0,20-12-3 0,0 0-6 16,-18 14-8-16,18-14-13 0,0 0-18 15,0 0-20-15,0 0-32 0,-19 15-39 0,19-15-22 16,0 0-32-16,0 0-81 0,0 0-677 15,0 0-776-15</inkml:trace>
  <inkml:trace contextRef="#ctx0" brushRef="#br0" timeOffset="68714.9517">14501 4149 4729 0,'0'0'-74'16,"0"0"1"-16,0 0 21 0,0 0 0 15,32-5 13-15,-32 5 12 0,0 0 40 0,0 0 44 16,0 0 40-16,0 0 30 0,0 0 8 16,0 0-11-16,0 0-18 0,28-5-8 15,-28 5-18-15,0 0-8 0,0 0-14 0,0 0-8 16,0 0-3-16,0 0-6 0,0 0-4 16,0 0-4-16,0 0-5 0,0 0-3 15,0 0-2-15,0 0-4 0,0 0-1 0,0 0-1 16,0 0 1-16,0 0-1 0,0 0 0 15,0 0-2-15,0 0-1 0,0 0-4 0,0 0 0 16,0 0 1-16,0 0-3 0,0 0-7 16,0 0-7-16,0 0-2 0,0 0 1 0,0 0-2 15,0 0 1-15,3-32 2 0,-3 32 0 16,0 0 3-16,0 0 0 0,0 0 6 16,0 0 2-16,-20-45-2 0,20 45-12 0,0 0-5 15,-11-24-8-15,11 24-1 0,0 0 8 16,-12-23 0-16,12 23 0 0,0 0 2 15,0 0 5-15,-8-24-2 0,8 24 1 0,0 0 2 16,0 0 3-16,0 0 0 0,0 0-4 16,-12-21 2-16,12 21 5 0,0 0-4 0,0 0 1 15,0 0-2-15,0 0 3 0,0 0 1 16,0 0-8-16,0 0 12 0,0 0 7 16,0 0 11-16,0 0-2 0,0 0 4 0,20 72 2 15,-12-42-1-15,-4-3 2 0,7 9 6 16,-2-1 4-16,2 5 1 0,-2-4-2 0,-1 5-2 15,6-1-2-15,-3 3 1 0,4-4-10 16,2-2 2-16,-4 4-5 0,1-5-1 16,1-4 1-16,2-2-3 0,-6-6-2 15,1 3 0-15,1-7-3 0,-1 2 2 0,-7-4 0 16,-5-18-3-16,18 27 1 0,-18-27 1 16,14 23 3-16,-14-23 1 0,12 21-1 15,-12-21 0-15,0 0-3 0,16 12-1 0,-16-12-6 16,0 0-9-16,0 0-8 0,0 0-8 15,49-30-7-15,-36 16-11 0,4 1-4 0,3-7 2 16,5-4 2-16,-3-1 3 0,3 1 6 16,2-4 6-16,-2-3 2 0,-2 4 10 0,2-5 5 15,-5-1 1-15,4 1 9 0,-2-1 3 16,-6-4-2-16,1 1 1 0,-2-2 0 0,-3 1 1 16,1 1-4-16,-1 1-1 0,-7 2-6 15,3 4-2-15,-4-4 0 0,-1 6 1 16,-3-3-3-16,0 30 3 0,3-47 0 0,-3 47-4 15,5-40 3-15,-5 40 0 0,0-32-1 16,0 32 6-16,4-31-8 0,-4 31-12 0,0 0-7 16,0-33-25-16,0 33-24 0,0 0-40 15,8-29-32-15,-8 29-29 0,0 0-47 16,13-23-129-16,-13 23-553 0,9-19-481 0</inkml:trace>
  <inkml:trace contextRef="#ctx0" brushRef="#br0" timeOffset="69624.4056">15658 4191 4378 0,'0'0'-82'15,"0"0"-8"-15,0 0 2 0,0 0 0 16,0 0 5-16,0 0 3 0,0 0 12 0,0 0 19 16,0 0 31-16,0 0 22 0,0 0 18 15,0 0 4-15,0 0-7 0,0 0 3 0,0 0-1 16,0 0-2-16,0 0 12 0,0 0-7 15,0 0 12-15,0 0 9 0,0 0-2 16,0 0 2-16,0 0 6 0,-78 7 5 0,78-7-10 16,0 0 0-16,5 35 5 0,-5-35-7 15,0 0-15-15,8 44 8 0,-8-44-11 16,12 34 6-16,-5-18-6 0,-7-16-5 0,13 31 7 16,-1-16-13-16,-12-15 1 0,16 28 2 15,-7-12-12-15,-9-16 16 0,25 27-13 16,-10-15 7-16,-15-12-4 0,30 22-5 0,-18-17-1 15,-12-5-5-15,37 13-2 0,-37-13 7 16,25 11 4-16,-25-11 4 0,28 1 1 0,-28-1-6 16,0 0 1-16,0 0 3 0,40-15-13 15,-40 15-8-15,10-22-19 0,-10 22-11 16,14-25 2-16,-14 25-10 0,1-29 3 0,-1 29 9 16,0-31-10-16,0 31 9 0,-1-37-12 15,1 37 29-15,-5-34 2 0,5 34 0 0,-12-31 5 16,12 31 4-16,-13-28-9 0,13 28 6 15,-17-27-11-15,17 27 11 0,-17-23-4 16,17 23 11-16,-15-15-15 0,15 15 9 0,0 0-9 16,0 0 11-16,-18-15-5 0,18 15 7 15,0 0 15-15,0 0 14 0,0 0 38 16,0 0-2-16,0 0-5 0,0 0 3 0,-15 49-2 16,15-49 0-16,0 0-4 0,11 43-15 15,-11-43 9-15,9 31-7 0,2-15-4 0,1 1 4 16,5 0-9-16,-1 1-2 0,6 1-3 15,8-4 2-15,2 1-8 0,7-4 0 16,-6-7 1-16,4 2-2 0,-4-2 7 0,6-1-7 16,-4-1 7-16,5-6 6 0,-6-1 1 15,1 2-5-15,0-8-4 0,0-3-10 16,-2-2-9-16,-1 3-8 0,-5-6-8 0,-4 0-9 16,4-8-6-16,-12 2 0 0,-3 0-18 15,-4-4 19-15,2-3-1 0,-8 0 14 0,0-2 2 16,-4-1 3-16,0-9-1 0,-8 1-16 15,5 0-1-15,-7-2-15 0,-1 5-18 16,0-1-14-16,1 1-10 0,-3-2-10 16,-2-4-14-16,4 4 13 0,-4 1-6 0,4 3 18 15,-1 6 5-15,6-7-39 0,-2 11-18 16,3-1 18-16,-1 1 15 0,3 3 3 0,2-2-3 16,-2 5-10-16,1 3-7 0,4 18-2 15,-3-38-23-15,3 23-68 0,0 15-441 0,0-31 116 16</inkml:trace>
  <inkml:trace contextRef="#ctx0" brushRef="#br0" timeOffset="70462.886">16333 3228 2647 0,'0'0'68'16,"-9"-39"18"-16,9 39 6 0,0 0-8 15,0 0 9-15,0 0-6 0,0 0 18 0,0 0 37 16,0 0-5-16,0 0 15 0,-15 86-9 16,15-56-1-16,3 3-17 0,2 5-4 15,2 4-11-15,2 3-13 0,-6-3-6 0,5 3-3 16,1-1 7-16,-4 1-3 0,3-1-3 15,-3-1-16-15,2 4-5 0,3-5-9 16,0 2-5-16,-5-4-11 0,1 2-2 0,6-1-4 16,-7 2-1-16,5-3 1 0,2 2-13 15,-4 0-3-15,2-3-4 0,-1-2 0 0,4-2-5 16,-3-8-4-16,-3 1-4 0,3-3 0 16,3-4 1-16,-4 0-2 0,1-2 0 0,-10-19 0 15,23 32-3-15,-13-24-6 0,-10-8-16 16,32 15-9-16,-32-15-17 0,28 9-24 15,-28-9-13-15,37 0-17 0,-37 0-10 0,50-9-12 16,-20-1-14-16,4-2-18 0,3-1-2 16,-4-2-4-16,9-3 5 0,-10 0 14 15,1 0 25-15,-1-3 29 0,-7-2 12 0,7-1 16 16,-7 0 13-16,-2-3 0 0,-1 0 16 16,-5 3 7-16,-9-2 14 0,4 2 14 0,0-3-3 15,-9 2 13-15,-3 25-4 0,5-42-1 16,-2 22-3-16,-3 20 4 0,0-33-3 15,0 33 14-15,0 0-10 0,0-44 18 0,0 44 13 16,7-21 15-16,-7 21 20 0,0 0 17 16,3-28 3-16,-3 28 0 0,0 0-15 0,0 0-7 15,0 0-8-15,0 0 23 0,0 0 8 16,0 0-9-16,0 0 0 0,0 0-8 0,0 0-7 16,47 47 16-16,-38-25 0 0,1-1-4 15,-4 3-3-15,3-1-7 0,-4 1-11 16,6-3 2-16,-4 1 4 0,3-2-4 0,-10-20-4 15,17 38-7-15,-10-22-7 0,-7-16-3 16,16 28-9-16,-16-28 1 0,15 23 0 0,-15-23 3 16,10 24 3-16,-10-24 1 0,0 0 1 15,14 20 1-15,-14-20-2 0,0 0-1 16,10 15-8-16,-10-15-6 0,0 0-12 0,0 0-3 16,0 0-3-16,0 0-6 0,43-42-10 15,-43 42-13-15,22-32-10 0,-14 14-6 16,7 3-1-16,-15 15 2 0,16-38 5 0,-8 20 5 15,-8 18 7-15,15-28 0 0,-15 28 2 16,13-24 4-16,-13 24 0 0,14-23 2 0,-14 23 0 16,0 0 2-16,11-17 1 0,-11 17 3 15,0 0 14-15,0 0 16 0,0 0 5 0,36 0 5 16,-36 0 8-16,0 0 11 0,30 28 2 16,-14-12 10-16,-1 2-1 0,4-3-5 15,-9 3-5-15,7 1-5 0,3-2 0 0,-7 3-1 16,2-5-13-16,2 0-1 0,-2 0-9 15,0 5 1-15,3-5-2 0,-1 1-6 0,0-1-8 16,0 0-18-16,3 2-17 0,0-5-22 16,1-3-31-16,5 0-33 0,-3 0-33 15,5-3-35-15,-9-3-43 0,8-3-85 0,-27 0-140 16,35-6-524-16,-35 6-981 0</inkml:trace>
  <inkml:trace contextRef="#ctx0" brushRef="#br0" timeOffset="70912.2664">18236 4000 4726 0,'0'0'-241'0,"0"0"7"15,34-12 13-15,-34 12 39 0,20-9 54 0,-20 9 32 0,33-13 22 16,-33 13 22-16,29-11 24 0,-29 11 10 15,33-16 21-15,-11 9 8 0,-22 7 15 0,32-15 2 16,-21 6 2-16,-11 9-3 0,27-19-8 16,-27 19-4-16,23-18-5 0,-23 18-10 15,16-21 0-15,-16 21 5 0,11-20 11 0,-11 20-1 16,0 0 1-16,2-27 2 0,-2 27-12 16,0 0 3-16,0 0-9 0,0 0 22 15,-37-18 12-15,37 18-5 0,0 0 5 0,-52 6 24 16,52-6-2-16,-33 12 0 0,33-12 8 15,-34 15 12-15,34-15 13 0,-26 23 18 16,11-5 33-16,-1-3 17 0,5 7 4 0,-4-4-10 16,10 7-2-16,-4 0 4 0,4 6-7 15,4-4-15-15,-3 4-9 0,4 0-7 0,0 1-6 16,4 1-8-16,-1 0-10 0,5-2-12 16,4 2-9-16,8 5-12 0,5-2-6 15,15-1-1-15,2-4-17 0,15-8-30 0,0-3-37 16,8-5-42-16,5-3-50 0,1-3-41 15,-4-6-57-15,5-3-144 0,-2-3-197 16,-8-6-371-16,-9-3-678 0</inkml:trace>
  <inkml:trace contextRef="#ctx0" brushRef="#br0" timeOffset="71496.4583">19665 3275 4496 0,'0'0'-131'16,"0"0"37"-16,25 0 47 0,-25 0 55 15,0 0 51-15,0 0 26 0,25 20 22 0,-25-20 7 16,7 27 1-16,-7-27 7 0,8 43 0 16,-1-14-6-16,-2-2-2 0,-2 2-9 15,4 4 10-15,-4 1-9 0,2 5-5 0,-2 5-10 16,1-2-9-16,4 5-6 0,1-1-3 16,2 10-9-16,1-5-3 0,-2 3-9 15,3-2-4-15,1 3-8 0,2-1-4 0,-2-6-5 16,-6-4 0-16,7 1-8 0,-1-6-8 15,-1 3-17-15,0-6-16 0,-6 2-17 0,1-8-20 16,3-3-20-16,-3 1-23 0,-1-2-9 16,-4-3-12-16,-3-23 1 0,5 37 2 15,-5-37 3-15,-8 32 0 0,8-32 12 0,-15 27 7 16,15-27 27-16,-24 18-10 0,24-18-10 16,-30 12-15-16,30-12-11 0,-37 0-40 0,10 0-60 15,2-4-90-15,25 4-542 0,-53-14-63 16</inkml:trace>
  <inkml:trace contextRef="#ctx0" brushRef="#br0" timeOffset="72044.1256">19755 4167 3861 0,'15'-15'-40'16,"9"6"10"-16,-6-3 19 0,2 1 1 16,-20 11 18-16,47-18 1 0,-20 8-9 0,-1 2-3 15,1-2 16-15,3 1-3 0,-6 1 6 16,2-4-14-16,-4 9 2 0,5-9 3 15,-27 12-3-15,38-12 2 0,-14 4 8 0,-24 8-22 16,32-15 12-16,-32 15 7 0,25-13-13 16,-25 13 0-16,21-12-19 0,-21 12-20 15,19-9-20-15,-19 9-22 0,0 0-16 0,0 0 2 16,28-5 6-16,-28 5 15 0,0 0 32 16,0 0 30-16,25 23 37 0,-25-23 24 0,15 18 15 15,-15-18 22-15,19 21 24 0,-19-21 29 16,13 27 12-16,-4-13 4 0,-9-14-6 15,13 33-2-15,-3-14-8 0,-10-19-11 0,5 38-12 16,-2-17-20-16,6 0-8 0,-9-21-14 16,11 47-6-16,-5-25-8 0,0-2-2 0,1 2-7 15,1-4-7-15,-8-18-7 0,30 35-2 16,-13-23-5-16,-2 0-2 0,-15-12-5 16,42 12-5-16,-17-9 0 0,0 0-3 0,-25-3-1 15,54-6 0-15,-26-3-1 0,4 3-2 16,-9-6-4-16,7-3-8 0,1-2 2 15,-1 0-4-15,-7-8-3 0,4 3 0 0,-4-1 6 16,-4-9 17-16,4 4 13 0,-10-3 22 16,3-3 18-16,-11 3 12 0,0 1 7 15,-2 1-2-15,-3 2 3 0,0 27-11 0,-3-42-17 16,-7 22-10-16,-14 7-8 0,-4 2-5 16,3 5-3-16,-11 3-6 0,5 3-3 0,-8 6-5 15,2-3-7-15,4 8-12 0,-4-4-20 16,-1 6-30-16,-3 3-34 0,6-1-44 15,5 6-39-15,-2-6-68 0,11 0-194 16,-3-3-535-16,6-4-953 0</inkml:trace>
  <inkml:trace contextRef="#ctx0" brushRef="#br0" timeOffset="72386.5848">22167 3871 4853 0,'15'-17'-179'0,"-1"4"-53"16,-14 13-107-16,28-32-512 0,-13 14-97 0</inkml:trace>
  <inkml:trace contextRef="#ctx0" brushRef="#br0" timeOffset="72851.2947">22351 3654 3924 0,'0'0'97'0,"14"-16"40"16,-14 16 26-16,0 0-6 0,8-26-47 0,-8 26-21 15,0 0-20-15,0 0-11 0,5-21-10 16,-5 21 2-16,0 0-3 0,0 0 0 0,0 0-2 16,0 0-8-16,0 0-4 0,0 0-5 15,0 0-6-15,0 0 5 0,-30-26 9 16,30 26 0-16,0 0 3 0,0 0-2 0,0 0-2 15,-72 38 0-15,49-22-3 0,1 3-3 16,-2 2-3-16,1 3-3 0,-2-2 3 16,8-1 2-16,0-3 3 0,-1 5 4 0,0 1 0 15,6-3 2-15,4 1 0 0,-4-2-4 0,0 3-2 16,5 1-2-16,1 3-1 0,6-27 0 16,-5 38-5-16,5-38 1 0,5 40-2 15,-2-17-4-15,0-2 0 0,13 1-2 0,-1-2-1 16,1-1-2-16,6 2-2 0,1-4 5 15,3 1-9-15,2 0 1 0,2 0 1 0,4-3-3 16,-11-3 0-16,5 3 3 0,3-4-5 16,-5-2 1-16,-4 3-1 0,1-2-1 15,1-4 2-15,-24-6 7 0,32 15 14 0,-32-15-3 16,21 15 0-16,-21-15-1 0,20 12-5 16,-20-12-1-16,9 23 0 0,-9-23-1 15,0 0-1-15,-3 39-1 0,3-39 2 16,-12 29 3-16,12-29-4 0,-10 27-3 0,10-27 1 15,-12 28 3-15,12-28 0 0,-20 27-1 16,10-15 1-16,10-12-4 0,-18 25-1 0,18-25 0 16,-14 22-2-16,14-22-8 0,-15 15-16 15,15-15-24-15,-15 15-40 0,15-15-60 0,-5 12-57 16,5-12-136-16,0 0-182 0,0 0-448 16,0 0-950-16</inkml:trace>
  <inkml:trace contextRef="#ctx0" brushRef="#br0" timeOffset="74166.5921">22903 3134 4838 0,'0'0'-82'0,"22"-12"38"16,-22 12 44-16,0 0 42 0,17-15 14 0,-17 15 28 15,0 0 24-15,0 0 9 0,18-15 8 16,-18 15-4-16,0 0-10 0,0 0-18 16,0 0-11-16,14-20-10 0,-14 20-12 0,0 0-5 15,0 0-3-15,0 0-7 0,0 0-5 16,0 0-7-16,0 0-1 0,0 0-5 0,0 0-1 16,0 0-4-16,0 0-1 0,11-17-1 15,-11 17-3-15,0 0-2 0,0 0-1 0,0 0-3 16,0 0-1-16,0 0 0 0,0 0-2 15,0 0-5-15,0 0-3 0,0 0-2 16,0 0-2-16,0 0-6 0,0 0-2 0,0 0-4 16,0 0 0-16,0 0 1 0,0 0 3 15,0 0 0-15,0 0 2 0,0 0 2 0,0 0 2 16,0 0-1-16,0 0 2 0,0 0-2 16,0 0 0-16,0 0-2 0,0 0 1 0,0 0 1 15,0 0-2-15,0 0 0 0,0 0 4 16,0 0 3-16,-72 32 13 0,72-32 8 15,-1 32 4-15,1-32-4 0,-9 46 1 16,6-14 0-16,0 1 2 0,1 3 0 0,-11 5 5 16,11-4-3-16,-6 4-2 0,1 1-2 15,2 2-1-15,-4-2 2 0,6 1-1 0,-4 4-3 16,1-4 1-16,6 0 6 0,-5 0 3 16,0-2 4-16,5 1 2 0,-5-3-6 0,5-4-2 15,-2 4-4-15,2-6-3 0,-2 1 1 16,2-4-1-16,0 2-3 0,0-2-1 0,2-1 0 15,-2-2 0-15,0 0-6 0,0 1 1 16,2-1-2-16,-2 1 1 0,5-4 0 16,-5-24-4-16,8 50 0 0,-6-31-4 15,-2-19 9-15,6 36 10 0,-6-36-5 0,5 35 7 16,-5-35 1-16,2 27 3 0,-2-27 1 16,7 21-2-16,-7-21-1 0,0 0-2 0,10 28-1 15,-10-28-6-15,0 0-4 0,3 22 1 16,-3-22-6-16,0 0 4 0,0 0-2 0,9 25-1 15,-9-25 0-15,0 0-4 0,0 0 2 16,0 0-1-16,0 0 3 0,0 0 0 16,0 0-7-16,5 24 3 0,-5-24 2 0,0 0 2 15,0 0-2-15,0 0 0 0,0 0 0 16,0 0 0-16,0 0 0 0,0 0-7 16,0 0 1-16,0 0-3 0,0 0 2 0,0 0-1 15,0 0-4-15,0 0-7 0,15-96-7 16,-12 69-7-16,9-1-3 0,-4-6-5 0,2-3-5 15,5 0-6-15,2 0-7 0,3-10-7 16,0 5-5-16,5 2-2 0,-3-3 1 0,1 9 5 16,-3 5 6-16,-5 6 9 0,2-2 7 15,-4 4 6-15,-1 1 5 0,-2 4 4 0,4 2 3 16,-6 1 19-16,-8 13 8 0,22-12 6 16,-22 12 2-16,18-5 2 0,-18 5-5 15,0 0 4-15,0 0 3 0,0 0 12 0,47 2-1 16,-47-2 0-16,0 0 0 0,22 13-1 15,-22-13 2-15,0 0 6 0,21 18 9 0,-21-18 6 16,11 15 2-16,-11-15-1 0,0 0-12 16,16 19-6-16,-16-19 7 0,0 0 7 15,14 15 4-15,-14-15-3 0,0 0-2 0,0 0-6 16,6 22-5-16,-6-22-2 0,0 0-1 16,0 0-4-16,0 0-1 0,-16 45-3 0,16-45-1 15,0 0-3-15,-14 32 1 0,14-32-1 16,-12 22-3-16,12-22-2 0,-8 24-2 15,8-24 1-15,-10 28-2 0,10-28-1 0,-12 28 0 16,12-28-1-16,-6 31-1 0,6-31-1 16,-9 31-1-16,9-31 0 0,-8 27 0 15,8-27-2-15,-3 28 0 0,3-28 0 0,-4 24-1 16,4-24 1-16,0 0-1 0,-5 32-1 16,5-32-4-16,0 0-5 0,0 0-5 0,-5 30-8 15,5-30-10-15,0 0-7 0,0 0-13 16,-3 27-15-16,3-27-24 0,0 0-35 0,0 23-49 15,0-23-57-15,0 0-145 0,-12 9-109 16,12-9-58-16,0 0-420 0,0 0-925 0</inkml:trace>
  <inkml:trace contextRef="#ctx0" brushRef="#br0" timeOffset="75448.591">23681 3923 4836 0,'17'-24'-34'16,"-17"24"48"-16,0 0 53 0,13-15 10 0,-13 15-7 15,0 0-14-15,0 0-9 0,0 0 0 0,17-17 10 16,-17 17 20-16,0 0 6 0,0 0 5 16,0 0 1-16,0 0-4 0,0 0-13 0,0 0-2 15,0 0-7-15,0 0-5 16,0 0-5-16,0 0-2 0,0 0-2 0,0 0-4 15,0 0-7-15,0 0-3 0,0 0-2 0,0 0-1 16,0 0 2-16,0 0-3 0,0 0 1 16,0 0-4-16,-52 53-6 0,52-53-3 0,-18 31-2 15,9-16 0-15,9-15-3 0,-16 37-2 16,11-18 0-16,5-19 0 0,-9 35 1 16,9-35-6-16,-8 32 3 0,8-32 0 0,0 31-2 15,0-31-1-15,0 32 1 0,0-32 0 16,5 27 1-16,-5-27-2 0,13 27-2 0,-3-15 3 15,-10-12 0-15,29 23-3 0,-29-23 1 16,25 21-1-16,-12-15-1 0,-13-6 2 0,25 16 3 16,-25-16 5-16,24 11 1 0,-24-11 1 15,0 0 6-15,22 10 18 0,-22-10-10 16,0 0-6-16,0 0 3 0,0 0-7 0,0 0-6 16,31-30 0-16,-31 30-4 15,7-25-5-15,-7 25-12 0,0 0-3 0,5-37-9 16,-5 37-1-16,0-28-3 0,0 28-1 0,0 0 0 15,0-41 4-15,0 41 1 0,0 0 4 16,-5-28 0-16,5 28 3 0,0 0 1 0,0 0 7 16,-3-32 5-16,3 32 6 0,0 0 0 15,0 0 0-15,-4-27-2 0,4 27 1 16,0 0-3-16,0 0 1 0,0 0-3 0,0 0 1 16,0 0 0-16,-6-28 0 0,6 28 0 15,0 0-4-15,0 0 0 0,0 0 4 16,0 0-4-16,0 0-1 0,0 0 1 0,0 0 0 15,0 0 0-15,0 0 8 0,0 0 3 16,0 0-7-16,0 0 2 0,0 0 2 0,0 0 1 16,51 45-4-16,-51-45 1 0,27 18 2 15,-5-5-3-15,-4-2 4 0,6-7-2 16,4 7-1-16,-3-7 0 0,2 4-3 0,0-7 4 16,-27-1 2-16,47 8 4 0,-47-8 7 15,35 2 8-15,-35-2-1 0,35-5-6 16,-35 5 1-16,25-14-1 0,-25 14-5 0,17-24-3 15,-17 24-11-15,8-34-3 0,-8 34-6 16,0-39-11-16,-3 13-4 0,3 26-4 0,-14-48-10 16,6 23-15-16,-4 0-11 0,2 0-10 15,0 3-5-15,-3 0 0 0,1 1 3 16,-1 4 4-16,1 1 5 0,12 16 7 0,-23-28 7 16,14 17 6-16,9 11 9 0,-13-23 7 15,13 23 6-15,-15-16 1 0,15 16 3 0,-10-15 3 16,10 15 5-16,0 0 4 0,0 0 4 15,0 0 3-15,0 0 0 0,0 0 1 0,0 0-1 16,38-19 1-16,-38 19 5 0,27 4-6 16,-27-4 1-16,27 0 1 0,-27 0 1 15,32 3 0-15,-32-3 3 0,28 3-1 0,-28-3 2 16,22 0 3-16,-22 0 6 0,22 12 11 16,-12-5 8-16,-10-7 2 0,23 15 0 0,-13 2-2 15,-3-5-1-15,3-1-4 0,-10-11-1 16,18 31 9-16,-9-16 1 0,-9-15-2 0,8 36 7 15,-8-16 8-15,0-20 1 0,3 43 0 16,-6-16-5-16,3-27-5 0,-3 50-2 16,1-25-6-16,2-25-1 0,-3 49-5 0,-3-24 1 15,6-25 1-15,6 47-9 0,-6-26 3 16,3 6-11-16,-1-3 7 0,9-2-4 16,-2 3 0-16,1-3 0 0,5-1-3 0,0 1-2 15,-4-5 0-15,3 0 4 0,3-2 0 16,1 0-2-16,-18-15-2 0,30 18-2 0,-8-6 0 15,-2-4-7-15,-20-8-13 0,40 9-20 16,-15-9-26-16,-8 0-36 0,-17 0-42 16,40-6-47-16,-23-5-66 0,3 7-130 0,-8-7-147 15,-2-4-40-15,-10 15-360 0,15-30-612 16</inkml:trace>
  <inkml:trace contextRef="#ctx0" brushRef="#br0" timeOffset="75843.4604">24874 4022 4569 0,'0'0'-62'0,"0"0"5"0,0 0 9 0,48 8 6 15,-48-8 11-15,0 0 1 0,0 0-1 16,30 12 17-16,-30-12 12 0,0 0 28 16,0 0-6-16,31-4 23 0,-31 4-21 0,0 0 3 15,40-13 1-15,-40 13-6 0,30-19 12 16,-13 8-13-16,-17 11-1 0,31-25-4 0,-14 11 8 15,-5-1-13-15,-12 15 2 0,27-30-2 16,-14 15 8-16,-13 15-2 0,13-25-20 16,-13 25 4-16,4-29 4 0,-4 29-8 0,0 0 7 15,0 0 4-15,-40-18-3 0,40 18 22 16,-41 10 31-16,41-10 25 0,-53 20 24 0,23 0 10 16,-2-2 21-16,0 4 10 0,0-4 2 15,6 5-5-15,-1 1-19 0,2 0-7 16,6-2-8-16,-1 3-10 0,0-3-5 0,9 2-6 15,-1 0-2-15,2 0 12 0,6 2-17 16,4-26-7-16,14 51-14 0,1-22-10 0,13 1-32 16,-3-8-43-16,9-1-66 0,8-4-87 15,5-5-182-15,-6-6-146 0,-1-6-51 0,-4 0-385 16,2-6-751-16</inkml:trace>
  <inkml:trace contextRef="#ctx0" brushRef="#br0" timeOffset="77232.32">26264 2938 3852 0,'3'-27'65'0,"-3"27"-7"16,0 0-51-16,9-32-108 0,-9 32-20 0,0 0-5 15,5-25 46-15,-5 25 42 0,0 0 38 16,0 0 57-16,8-27 61 0,-8 27 29 0,0 0-14 16,0 0-8-16,0 0-13 0,0 0-7 15,3-24-6-15,-3 24 0 0,0 0-6 16,0 0-10-16,0 0-12 0,0 0-8 16,0 0-13-16,0 0 2 0,0 0-7 0,0 0-3 15,0 0-3-15,0 0 6 0,0 0-3 16,0 0 19-16,17 72 10 0,-14-43 9 15,1 1 9-15,1 1 2 0,-2 13-4 0,-3-5-3 16,2 5-3-16,-2 1-1 0,3 6-5 16,-3 0-7-16,0-2-8 0,4 1-6 0,-4 1-6 15,5 3-6-15,-5-2 0 0,0 1-9 16,3 2 2-16,-3-7-5 0,2 9-4 16,1-9-1-16,0 5-3 0,2-3 2 0,-3-1-4 15,1-1-1-15,6-4 0 0,-6 1-3 16,0-3 1-16,4-2-2 0,-2-11-4 0,-2 3 0 15,-1-7 0-15,1 0-3 0,-3-25 2 16,4 42-2-16,1-27-2 0,-5-15 0 16,3 36-11-16,-3-36-7 0,2 24-10 0,-2-24-13 15,0 0-18-15,3 31-20 0,-3-31-30 16,0 0-34-16,9 23-45 0,-9-23-66 16,0 0-155-16,0 0-155 0,0 0-371 0,0 0-628 15</inkml:trace>
  <inkml:trace contextRef="#ctx0" brushRef="#br0" timeOffset="77663.5291">26438 4042 4520 0,'0'0'-75'15,"0"0"6"-15,0 0 14 0,0 0 5 0,0 0 4 16,0 0 7-16,0 0-10 0,-10-45 31 0,10 45-5 15,0 0 11-15,8-24-15 0,-8 24 2 16,15-25-5-16,-15 25-5 0,22-25 0 0,-9 13 10 16,4-3-5-16,5 3 5 0,0-1 7 15,-2 1-1-15,3 3 1 0,2-3-1 16,0 1 11-16,7 2 12 0,-5 0-16 16,1 3-4-16,-1 0 8 0,0 3 2 0,-27 3-2 15,47-6 8-15,-47 6 26 0,31-3 21 16,-31 3 23-16,34 9 25 0,-34-9 14 15,15 21 9-15,-15-21-8 0,15 35-13 0,-10-11-2 16,-2-2-7-16,2 5 0 0,-5-27 1 16,0 53 0-16,0-29 14 0,0 5-10 0,0-29-1 15,-5 48-9-15,2-23-6 0,0 0-5 16,3-25-5-16,-2 49 0 0,-1-25-4 0,3-24-8 16,0 45-5-16,0-45-6 0,-5 39-4 15,5-18-5-15,0-21-3 0,5 37-5 16,-5-37-18-16,3 34-27 0,-3-34-36 0,2 30-50 15,-2-30-46-15,0 0-66 0,6 23-184 16,-6-23-539-16,0 0-730 0</inkml:trace>
  <inkml:trace contextRef="#ctx0" brushRef="#br0" timeOffset="78191.4219">27415 4018 4650 0,'-17'-33'-62'0,"17"33"39"16,0 0 47-16,0 0 3 0,0 0-3 0,-48 10 11 15,48-10 10-15,0 0 1 0,-31 23 15 16,31-23 12-16,-23 24 4 0,23-24 10 16,-22 17-5-16,22-17-2 0,-11 21-12 0,11-21-1 15,-12 27-4-15,12-27-3 0,-5 32-8 16,5-32-9-16,3 31-3 0,-3-31-3 0,9 30-6 16,-9-30-4-16,16 29-6 0,-6-17-4 15,-10-12-7-15,30 24-5 0,-21-14-1 16,-9-10-2-16,27 12-3 0,-27-12 0 0,35 12-4 15,-35-12 2-15,30 3-2 0,-30-3-7 16,0 0 2-16,47-9-4 0,-47 9 0 16,21-16-4-16,-21 16 0 0,22-21 1 0,-22 21 0 15,14-26 5-15,-8 9 1 0,-6 17-1 16,15-37 2-16,-13 17 4 0,-2 20-1 16,7-33 7-16,-7 33 0 0,8-34 2 0,-8 34-4 15,2-27 1-15,-2 27 1 0,0 0-2 16,0-33 0-16,0 33-2 0,0 0-2 0,-10-26-8 15,10 26-12-15,0 0-16 0,-20-15-16 16,20 15-21-16,0 0-26 0,0 0-20 16,0 0-16-16,-37 0-39 0,37 0-88 0,0 0-633 15,-17-3-421-15</inkml:trace>
  <inkml:trace contextRef="#ctx0" brushRef="#br0" timeOffset="78623.1518">27723 3132 4394 0,'0'0'-21'0,"18"-15"15"0,-18 15-9 15,0 0-1-15,0 0 4 0,0 0 4 0,30 0 46 16,-30 0 25-16,0 0 42 0,0 0 26 16,0 0 15-16,39 33 0 0,-39-33 6 15,10 34-5-15,-7-12-7 0,0 5-11 16,6 0-5-16,-9 5-13 0,1-2-9 0,3 4-6 16,-1-1-11-16,2 2-1 0,-5 0-8 15,3 7-14-15,-1-2-9 0,-2 1-6 0,3 1-5 16,2 0-1-16,-1-3-5 0,-3 0-7 15,8 2-6-15,-4-4 1 0,0-5-1 16,2 6-4-16,1-2-3 0,-3-8-3 0,3 1-2 16,1-2-1-16,-1 3-4 0,-3-10-2 15,8 5-4-15,-8-7-6 0,7 0-11 0,-12-18-14 16,15 41-23-16,-8-26-27 0,6 4-37 16,2 0-39-16,2-6-35 0,0-2-40 15,-4-2-79-15,9 1-120 0,-9-5-518 0,-13-5-818 16</inkml:trace>
  <inkml:trace contextRef="#ctx0" brushRef="#br0" timeOffset="79346.8268">28683 2864 4765 0,'0'0'-72'16,"-5"31"31"-16,5-31 23 0,-4 43 17 0,4-22 24 16,0 6 11-16,0-27 11 0,0 56 9 15,0-26 7-15,4 5 12 0,-4-5-2 16,5 10-3-16,-2 1-1 0,6 4 2 0,-8-1 1 16,6 2-8-16,1-2 3 0,-6 2-4 15,5 1-4-15,1-5-8 0,-1 1-1 0,1-3-4 16,-3-1-3-16,-2 3-3 0,6-12-7 15,-8 0-1-15,6-4-3 0,-2 1-3 16,-1-6-4-16,-3 3-1 0,-1-24-4 16,7 35 3-16,-7-35-2 0,5 28-2 15,-5-28-3-15,3 24-4 0,-3-24-3 0,0 0-5 16,4 29-4-16,-4-29-2 0,0 0-5 0,0 0 2 16,0 0-1-16,0 0-3 0,0 0 1 15,0 0-2-15,0 0 0 0,0 0-10 16,0 0-6-16,-72-22-6 0,72 22-3 0,-39-7 3 15,39 7 2-15,-43 0 3 0,43 0 2 16,-59 0 4-16,31 3 1 0,3 1 6 0,-7 3 11 16,7-1 13-16,0-1 11 0,-2 5 14 15,0-1 11-15,7 6 11 0,-3-3 0 16,-6 9-1-16,7 3 0 0,-4-1 0 0,9-4 0 16,0 5-7-16,0 2 1 0,2-5-2 15,2 3-2-15,8 0 1 0,-7 3 0 0,9-4-5 16,3-23 1-16,3 40-1 0,6-17-3 15,-9-23-3-15,20 39 1 0,0-21-7 16,5-1-1-16,-3-2-4 0,13-1-3 0,-2-4-10 16,7 2-15-16,-11-5-17 0,8-5-33 15,-4 1-36-15,2-6-40 0,-3 1-42 16,11-11-47-16,-17 4-106 0,7-6-173 0,-1-5-440 16,-4 0-743-16</inkml:trace>
  <inkml:trace contextRef="#ctx0" brushRef="#br0" timeOffset="80290.2413">29069 3884 4580 0,'0'0'-109'0,"0"0"1"15,0 0 13-15,44-3 1 0,-44 3-2 0,0 0 4 16,33-14-10-16,-33 14 21 0,24-13-2 15,-24 13 13-15,30-16 6 0,-14 2-2 16,3-1 3-16,-19 15 10 0,30-27 1 16,-13 13 24-16,-2-1 5 0,-15 15 12 0,23-27 15 15,-14 12 17-15,-9 15-26 0,13-25 15 16,-13 25-1-16,5-24-25 0,-5 24-7 0,0 0-3 16,0 0-7-16,0 0 14 15,-22-38 2-15,22 38 8 0,0 0 13 0,-45 0 16 16,45 0 13-16,-37 7 7 0,37-7 15 0,-45 11 33 15,25 1 36-15,-2 0-1 0,0-1 19 16,22-11 5-16,-35 28-13 0,17-13-18 16,5 5-15-16,-2-4-8 0,1 7-14 0,6-2 1 15,-1 3-2-15,9-24-8 0,-5 50 0 16,9-25-3-16,1 4-5 0,3-9-2 0,5 8 9 16,4-1-1-16,3-1-1 0,0 2 1 15,9-5 2-15,-1-1-3 0,-3-1 1 0,5-1-4 16,6-2-4-16,-3-3-4 0,2-3-8 15,-1 0-4-15,6-2-4 0,-10-2-7 16,-3-1-1-16,3-2 2 0,-9 3 14 16,-21-8 10-16,41 0 7 0,-41 0-8 0,0 0-3 15,43-17-7-15,-43 17-5 0,14-21-3 16,-14 21-8-16,8-30-5 0,-8 30-8 16,0-38-6-16,0 38-20 0,-3-36-15 0,3 36-19 15,-5-46-9-15,-4 21-2 0,4 0-1 16,5 25 7-16,-13-44 0 0,8 27 7 0,5 17 4 15,-14-38 3-15,6 23 4 0,8 15 3 16,-12-32 2-16,12 32 5 0,-10-27-2 16,10 27 0-16,-8-24-5 0,8 24-10 15,0 0-5-15,-10-27-2 0,10 27-2 0,0 0-1 16,0 0 0-16,-12-28-6 0,12 28 5 0,0 0 9 16,0 0 1-16,0 0 3 0,0 0 7 15,15-35 4-15,-15 35-5 0,0 0 0 16,20-20 2-16,-20 20 2 0,17-16-1 0,-17 16 0 15,22-15 10-15,-22 15-11 0,20-16-6 16,-20 16 4-16,28-8-1 0,-28 8 4 0,22-7-4 16,-22 7 5-16,0 0-1 0,43 0 8 15,-43 0 13-15,0 0 25 0,34 11 5 0,-34-11 7 16,18 12 11-16,-18-12 22 0,14 23 12 16,-14-23 5-16,3 24-1 0,-3-24-7 15,0 34-1-15,0-34-9 0,-3 38-8 0,3-38-6 16,0 39-1-16,0-17 0 0,0-22 7 15,0 43-4-15,3-21 0 0,-3-22-2 16,5 42 1-16,3-17-2 0,-3 0-3 16,7-4-3-16,-3 5 2 0,9-5-4 0,-1-3-4 15,4 1-2-15,3 1-1 0,-4-4-5 16,5 1 1-16,-7-5-8 0,9 0 2 0,-8 0-5 16,1-3 2-16,-20-9-6 0,31 19-2 15,-14-14-11-15,-17-5-12 0,25 7-24 0,-25-7-27 16,0 0-32-16,0 0-35 0,49-7-29 15,-49 7-29-15,16-8-42 0,-10-4-94 16,-6 12-134-16,21-31-474 0,-11 13-648 0</inkml:trace>
  <inkml:trace contextRef="#ctx0" brushRef="#br0" timeOffset="80671.0052">30523 3634 4649 0,'0'0'-58'16,"0"0"24"-16,-30-34-20 0,30 34-4 0,0 0 7 0,-44 0 7 16,44 0 36-16,-35-3 51 0,35 3 17 15,0 0 12-15,-53 6-12 0,53-6-3 16,-37 9 2-16,37-9 21 0,-35 9 21 0,16 1 19 16,19-10 12-16,-33 15-8 0,33-15-13 15,-30 16-14-15,16-4-11 0,14-12-11 0,-16 24-8 16,16-24-5-16,-5 34-9 0,5-34-5 15,5 36-4-15,6-10-6 0,6-5 0 16,6 6-1-16,3-2 2 0,-1 0 1 0,6 3 11 16,0-4 6-16,-3 2 6 0,4-1 6 15,-10-2 3-15,6 1 16 0,-8-4-9 0,-3-2-10 16,0-2-5-16,1-1-4 0,-5 1-8 16,-13-16-2-16,17 29-6 0,-12-9-8 15,-5-20-7-15,-5 41-17 0,5-41-20 0,-17 45-32 16,1-20-44-16,-11-1-64 0,-3-3-79 15,-10 2-185-15,1-11-105 0,-9-3-38 0,-9-3-392 16,0-2-791-16</inkml:trace>
  <inkml:trace contextRef="#ctx0" brushRef="#br0" timeOffset="93670.3487">1849 14406 2320 0,'0'0'289'0,"0"0"-97"0,0 0-55 0,0 0-15 16,0 0-42-16,0 0-13 0,0 0-5 15,0 0-11-15,0 0 10 0,0 0 8 0,0 0-8 16,0 0 10-16,0 0-25 0,0 0-5 15,0 0-2-15,0 0-13 0,0 0 0 0,0 0-18 16,0 0 11-16,0 0 3 0,0 0 13 16,0 0 23-16,0 0 15 0,0 0 13 15,0 0 9-15,0 0-5 0,0 0-10 0,0 0-5 16,0 0-7-16,0 0-13 0,0 0-5 16,0 0-18-16,0 0 6 0,0 0-2 15,0 0-17-15,0 0 0 0,0 0 2 0,0 0-2 16,0 0 8-16,0 0 24 0,0 0 10 15,12 41-10-15,-7-20-5 0,7 2 1 16,0 10 3-16,1 0-5 0,4 4-1 0,-2 1-8 16,1 1-8-16,1 0 1 0,2 0-5 15,4 0-1-15,-3 2-3 0,0-8-3 0,-6 4 2 16,7-3-8-16,1 0-2 0,-5-2-4 16,1-2-3-16,-1-1-4 0,-2-10-8 15,-3 3-2-15,-1-3 2 0,4-1-12 0,-3 1 1 16,2-1-13-16,-14-18-10 0,18 23-14 15,-18-23-28-15,17 18-29 0,-17-18-21 0,21 15-49 16,-21-15-134-16,14 3-562 0,-14-3-283 16</inkml:trace>
  <inkml:trace contextRef="#ctx0" brushRef="#br0" timeOffset="94406.6381">1784 14327 4200 0,'0'0'-18'0,"-20"-16"22"0,20 16-20 16,0 0 2-16,-22-19-14 0,22 19-4 16,0 0-2-16,-16-15 9 0,16 15-13 0,0 0 17 15,0 0 7-15,-19-15-1 0,19 15-2 16,0 0 9-16,0 0 12 0,0 0-4 15,-20-15 6-15,20 15 31 0,0 0-6 16,0 0 8-16,0 0 4 0,0 0-6 0,0 0 2 16,0 0 4-16,-13-19-19 0,13 19-16 15,0 0-8-15,0 0-3 0,0 0-17 0,0 0 8 16,0 0-14-16,12-50 1 0,-12 50-6 16,13-24 0-16,-13 24 1 0,13-27 3 0,-3 11-1 15,-10 16 10-15,17-31-10 0,-17 31 8 16,17-27 10-16,-17 27 1 0,16-23-3 15,-16 23-10-15,19-24 18 0,-19 24-12 0,25-18 1 16,-25 18 1-16,22-13 12 0,-22 13 2 16,32-5 4-16,-32 5 0 0,36 0 0 0,-36 0-6 15,42 12-4-15,-22-6 2 0,5 0 8 16,-25-6 6-16,44 12-8 0,-27-3 34 16,-17-9 6-16,40 20-12 0,-22-13 15 15,-1 7-25-15,-17-14 0 0,35 21-2 0,-18-9-11 16,-4 2 22-16,5-2-19 0,-18-12 8 15,26 21-9-15,-18-6 8 0,-8-15 20 16,13 27 9-16,-1-11-5 0,-12-16-11 0,10 31 4 16,-5-12 5-16,-5-19 13 0,2 43 2 15,-2-23-9-15,0-20 10 0,-7 51-6 0,2-30 6 16,5-21-12-16,-3 41-7 0,3-41 3 16,-2 36-11-16,2-36-8 0,-3 27-2 0,3-27-14 15,3 27-24-15,-3-27-24 0,0 0-21 16,-3 35-21-16,3-35-20 0,0 16-22 15,0-16-51-15,-9 15-94 0,9-15-560 0,0 0-3 16</inkml:trace>
  <inkml:trace contextRef="#ctx0" brushRef="#br0" timeOffset="95061.2831">2785 14280 3858 0,'0'0'9'0,"0"0"10"16,0 0-28-16,0 0-16 0,0 0-12 15,0 0 9-15,0 0 15 0,0 0 9 0,0 0 37 16,0 0 27-16,0 0-6 0,0 0-13 16,0 0-10-16,0 0-16 0,0 0-13 0,0 0 0 15,0 0 3-15,0 0-5 0,0 0 8 16,0 0-5-16,21 24 3 0,-21-24 5 16,22 20-4-16,-22-20 4 0,27 22 3 15,-14-10 9-15,4-1 4 0,-17-11-22 0,25 28 9 16,-7-9 4-16,-4-3-15 0,-1-1 13 0,-13-15-13 15,20 24 8-15,-20-24-11 0,14 23 0 16,-14-23 5-16,15 16 12 0,-15-16 10 16,11 17 2-16,-11-17 13 0,0 0 23 0,12 18 13 15,-12-18 5-15,0 0-4 0,0 0-14 16,0 0-7-16,0 0-7 0,0 0-16 16,0 0-14-16,0 0-20 0,0 0 7 0,0 0 31 15,0 0-8-15,-85-38-53 0,68 25 10 16,-1-4 0-16,18 17 21 0,-39-30-31 0,12 9 6 15,9 1 3-15,-2-4 22 0,-2 0 6 16,0 2 3-16,4 5 14 0,1-7-4 0,-1 6-26 16,5-3-22-16,-4 0-13 0,3-1 14 15,14 22 7-15,-20-37 6 0,7 19-11 16,13 18 9-16,-10-34 0 0,10 34 1 16,-5-35-2-16,5 35-6 0,0-36 9 0,0 36 8 15,2-35-9-15,-2 35 1 0,11-33-5 16,-11 33 5-16,10-27 2 0,-10 27-6 0,14-27 0 15,-1 12-9-15,-13 15-12 0,34-24-8 16,-8 9-35-16,-4 0-16 0,7-5-39 0,2 4-60 16,-1-8-117-16,2 12-513 0,-7-3 88 15</inkml:trace>
  <inkml:trace contextRef="#ctx0" brushRef="#br0" timeOffset="95942.8238">3596 13430 3594 0,'0'0'-34'0,"0"0"30"0,-29 20 4 16,29-20-6-16,-15 12-1 0,15-12 1 15,-13 21-5-15,13-21-2 0,-12 24 11 0,12-24 4 16,-3 30 1-16,3-30-6 0,0 32-1 15,0-32 11-15,3 30 5 0,-3-30-1 16,4 39 17-16,-4-39-1 0,5 30 11 0,-5-30 3 16,8 37 12-16,-5-18-5 0,-3-19 18 15,10 36-10-15,-5-17 0 0,-5-19-17 0,10 35 20 16,-3-19-6-16,-7-16-16 0,10 35-3 16,-7-17-14-16,-3-18 4 0,14 32 4 15,-14-32-10-15,17 26-14 0,-4-12 11 0,-13-14-17 16,18 20 15-16,-18-20-3 0,29 15-8 15,-29-15 1-15,32 12-4 0,-32-12-1 0,33 4-5 16,-33-4 9-16,40 7-9 0,-18-7 16 16,-22 0-6-16,53 0-1 0,-24-10 6 15,3 9-21-15,-7-7 8 0,5-1 1 16,0 2 9-16,0 2-5 0,-6-2 7 0,4-1-7 16,-28 8 7-16,49-17 9 0,-28 12-11 15,1-4 16-15,-22 9-1 0,43-19 11 0,-21 7 0 16,0-4 3-16,5 1-8 0,-6-8 17 15,10-4-1-15,-10 2-14 0,8-5 2 16,-6-2-8-16,2 2-16 0,0-3-2 0,-1 2-11 16,-6-1-14-16,2 9 17 0,-6-5-17 15,4 2 11-15,-6 5 8 0,1 3 19 0,-4 0 2 16,-9 18 8-16,20-29 2 0,-20 29-9 16,10-24-10-16,-10 24 3 0,10-21 0 15,-10 21 0-15,0 0 2 0,0 0-2 0,3-32-3 16,-3 32-2-16,0 0-5 0,0 0-2 15,0 0-12-15,0 0-7 0,0 0-12 16,5-28-10-16,-5 28 2 0,0 0-13 0,0 0-13 16,0 0-47-16,47 14-73 0,-47-14-199 0,32 9-440 15,-32-9 62-15</inkml:trace>
  <inkml:trace contextRef="#ctx0" brushRef="#br0" timeOffset="96835.1995">4022 13557 3693 0,'0'0'-4'0,"-40"-6"-12"16,40 6-27-16,0 0-22 0,0 0 0 15,0 0 20-15,0 0 9 0,-33-3 45 0,33 3 13 16,0 0 22-16,0 0 8 0,0 0-38 16,-25-12-14-16,25 12 15 0,0 0 23 15,-20-19 8-15,20 19 11 0,0 0-11 0,-12-19 1 16,12 19-12-16,0 0-4 0,-13-21-1 16,13 21-13-16,0 0-13 0,-16-27-2 0,16 27 9 15,0 0 17-15,-13-26 7 0,13 26 24 16,0 0 12-16,-12-18 26 0,12 18-3 15,0 0 3-15,-16-19 0 0,16 19-16 0,0 0-11 16,0 0-6-16,0 0-7 0,-12-18-7 16,12 18-10-16,0 0-13 0,0 0-9 0,0 0-11 15,0 0-7-15,0 0-3 0,0 0-2 16,0 0 2-16,0 0 2 0,-12-21 14 16,12 21-4-16,0 0 10 0,0 0 7 0,0 0-2 15,0 0 3-15,0 0 4 0,0 0 1 16,0 0-4-16,0 0-2 0,0 0-6 0,0 0-3 15,0 0-5-15,0 0 0 0,0 0-6 16,0 0 2-16,0 0-17 0,0 0-7 16,-13-23 2-16,13 23-4 0,0 0 6 0,0 0 1 15,0 0 1-15,0 0-10 0,0 0-5 16,0 0-3-16,0 0-19 0,0 0-3 0,17-45 2 16,-17 45-8-16,20-18 4 0,-7 4 10 15,-13 14-1-15,32-18 1 0,-15 9 0 16,-17 9 10-16,30-15 2 0,-30 15-1 15,35-10 4-15,-35 10 0 0,33-8 5 0,-33 8-9 16,32-4 18-16,-32 4-1 0,0 0 9 16,42 9 15-16,-42-9 13 0,20 15 4 0,-20-15 28 15,20 27-3-15,-12-15 0 0,-8-12 4 16,9 36 5-16,-6-18-5 0,2 6 14 16,-5-24-5-16,0 44 1 0,0-44 2 0,-12 52-7 15,7-27-2-15,-6 2-1 0,-3 7 3 16,1-5 0-16,-5 0 2 0,-3 3-7 0,5-5-6 15,-3 3-5-15,-4-1-5 0,3-2-10 16,0-1-11-16,-5 1-16 0,5-3-14 16,-2 4-22-16,-2-2-29 0,4-8-24 0,4 3-29 15,-3-3-32-15,1 0-41 0,1-3-93 16,5-7-643-16,-4 1-604 0</inkml:trace>
  <inkml:trace contextRef="#ctx0" brushRef="#br0" timeOffset="97681.9477">3258 15811 4483 0,'0'0'-22'15,"-17"-12"44"-15,17 12 15 0,0 0 20 16,-22-18-7-16,22 18-12 0,0 0 4 0,-21-12 17 16,21 12 18-16,0 0 4 0,0 0 1 15,0 0 4-15,0 0-2 0,0 0 0 0,-24-17-5 16,24 17-7-16,0 0-2 0,0 0-3 15,0 0-4-15,0 0-7 0,0 0-7 16,0 0-4-16,0 0 0 0,0 0 9 0,0 0 7 16,0 0-8-16,0 0-10 0,42 85-2 15,-25-58-5-15,3 4 0 0,7 1-8 0,-1 4-3 16,8 3-3-16,-2-1-5 0,4-2-5 16,1 4-7-16,0-5-10 0,5 1-10 15,1 2-11-15,-6-8-18 0,3 1-10 0,-10-8-6 16,6 2-10-16,-6-3-7 0,-5-3-10 15,-2-1-11-15,-1-3-9 0,-2 2-13 16,-3-5-8-16,-1 1-8 0,-4-4-24 0,-12-9-64 16,12 8-174-16,-12-8-493 0,0 0-344 15</inkml:trace>
  <inkml:trace contextRef="#ctx0" brushRef="#br0" timeOffset="98186.5614">3343 16074 4288 0,'-16'-13'-27'0,"-5"1"-26"0,0 0-22 16,-1-5 1-16,22 17-10 0,-35-21 33 16,13 9 34-16,22 12 42 0,-27-22 21 15,11 11-23-15,16 11 20 0,-26-26 9 0,11 14 15 16,15 12-12-16,-30-25-4 0,22 10-1 16,8 15-9-16,-30-35-13 0,16 18-10 15,6-8-23-15,-4 1-11 0,2-4-19 0,2-6 12 16,-5-1-15-16,8-2-5 0,-7-2-7 15,2 1 7-15,1 1 8 0,1 7 28 0,0 3 10 16,-4-2 20-16,5 5 7 0,-1 0 9 16,8 24-10-16,-8-41 9 0,8 41-12 15,-12-33-11-15,12 33-6 0,-2-28-6 0,2 28-3 16,5-33 3-16,-5 33 2 0,25-41 0 16,-6 20-15-16,6-2-6 0,7-1-6 0,-2 3 5 15,7-1-13-15,3 3 11 0,0 2-5 16,3 5 0-16,1 1 19 0,-2 5-11 15,-2 4 9-15,0 2-14 0,-2 2 11 0,6 4 6 16,-2 1 6-16,-5-2 8 0,-1 9 24 16,1-1-5-16,-12-2 28 0,4 1 0 0,-6 0 31 15,-5 3 17-15,-1 0 9 0,-3 1 5 16,-14-16 0-16,13 44-8 0,-10-23-8 16,-6 8-6-16,3-29-8 0,-13 58-1 0,-1-25 0 15,-3 1-5-15,-1 0-5 0,1-1-10 16,-4 2-9-16,4-4-7 0,3 1-10 15,-2-9-23-15,7-1-27 0,-6 0-28 0,4-3-32 16,1 2-40-16,10-21-33 0,-7 30-22 0,7-30-46 16,0 0-129-16,0 0-587 0,0 0-600 15</inkml:trace>
  <inkml:trace contextRef="#ctx0" brushRef="#br0" timeOffset="98731.2894">4093 15087 4556 0,'-5'31'3'15,"5"-31"14"-15,0 0-10 0,-9 25 13 16,9-25-17-16,0 0 6 0,0 44 4 0,0-44 18 15,0 40 7-15,4-23 7 0,-4-17 5 16,5 45-3-16,0-22-1 0,-2 2-4 0,5 1 2 16,-3-3-5-16,7 2 0 0,-7 2 3 15,10 0-8-15,-3 0-3 0,0-3 1 16,-2 0-4-16,3 0 0 0,-1-1-3 0,6-5-7 16,-10 0 1-16,9-3-2 0,0-1-4 15,-17-14-3-15,37 14-2 0,-17-10-1 0,-20-4 18 16,50-5-4-16,-27-7-6 0,6 4-8 15,-4-8-7-15,-3 1-1 0,8-3-5 0,-5-6 0 16,0 3-9-16,-5-8-9 0,5 4-23 16,-8-2-16-16,1-5-23 0,-1 2-14 15,-4-2-6-15,-4 5-10 0,-1-3 22 0,-5 2 22 16,-1 2 26-16,-2 26-36 0,-10-51 28 16,3 25 50-16,-3 5 33 0,-1 0 6 15,-4-1 4-15,-7 7-15 0,2 0 20 0,-9 3-7 16,4 0-1-16,-7 4 2 0,1 4 9 15,-3-4 0-15,1 8 9 0,-1 0 11 0,34 0 7 16,-65 4 1-16,33-4 2 0,4 4-12 16,28-4-9-16,-49 12-15 0,28-5-13 15,4 3-13-15,-7 2-25 0,24-12-28 0,-21 22-23 16,21-22-41-16,-17 25-37 0,9-16-57 16,8-9-162-16,-7 18-543 0,7-18-427 15</inkml:trace>
  <inkml:trace contextRef="#ctx0" brushRef="#br0" timeOffset="99362.1505">4809 14438 4184 0,'-57'39'-68'15,"57"-39"30"-15,-19 17 26 0,19-17 5 0,-16 13 14 16,16-13 18-16,0 0-5 0,-22 23 11 16,22-23-6-16,0 0-6 0,-14 22 8 15,14-22 14-15,0 0-9 0,-8 24-4 0,8-24 13 16,0 0-8-16,0 0-3 0,8 41-11 15,-8-41 7-15,9 21-1 0,-9-21-2 16,8 25 2-16,-8-25 7 0,15 20 19 0,-15-20 7 16,12 23-4-16,-12-23 11 0,8 24 7 15,-8-24 0-15,14 28-3 0,-4-16-11 0,-10-12-5 16,18 27-8-16,-6-15-8 0,-12-12-6 16,30 29-7-16,-13-20-7 0,3 0-7 15,8-3-3-15,-3-2-14 0,7-4-7 0,-2 0 1 16,-30 0-5-16,69-7-3 0,-34-1 10 15,7 1-4-15,-5 1-5 0,4-3 13 16,-4 3-15-16,0 0 8 0,0-2-2 0,-9 6-6 16,9 2 4-16,-37 0-1 0,54 0 11 15,-31 2 24-15,2 6 5 0,3-5 10 0,-28-3 4 16,37 12 1-16,-20-6-2 0,-17-6 6 16,33 13 15-16,-16-5 13 0,-17-8-6 0,30 19-10 15,-16-11-2-15,-14-8-7 0,20 20-1 16,-20-20-1-16,15 24 2 0,-15-24-1 15,15 25-2-15,-15-25 0 0,0 30-3 0,0-30-2 16,-3 38-2-16,3-38-4 0,-12 39-2 16,2-15-4-16,-4-1-5 0,-2-1-1 0,2-4-6 15,-4 4-4-15,6-5-20 0,12-17-26 16,-25 26-33-16,12-11-39 0,13-15-32 16,0 0-47-16,-22 18-72 0,22-18-137 0,-17-5-535 15,17 5-673-15</inkml:trace>
  <inkml:trace contextRef="#ctx0" brushRef="#br0" timeOffset="99783.1734">5389 13772 4591 0,'0'0'-86'0,"0"0"7"16,0 0 10-16,0 0 25 0,0 0 24 0,0 0 18 15,62 34 47-15,-50-22 20 0,4 7 27 0,4 9 24 16,2-4-2-16,-2 3-10 0,7 5-2 15,-2 2 1-15,2 2-4 0,8 5-6 16,-5-4-13-16,5 6-4 0,9 6-12 16,-6-9-7-16,-4 0-4 0,8 3-9 0,1-3-5 15,-4-3-3-15,-1 4-5 0,4-2-5 16,-2 0-2-16,2-7-3 0,-5-1-5 0,-4 3-1 16,-1-9-5-16,-5-4-8 0,3-3-2 15,-12 0-9-15,2-1-13 0,-3-2-13 0,-2-3-22 16,-15-12-29-16,30 22-33 0,-18-14-45 15,-12-8-68-15,0 0-163 0,20 4-524 16,-20-4-557-16</inkml:trace>
  <inkml:trace contextRef="#ctx0" brushRef="#br0" timeOffset="99997.0353">5926 14573 4530 0,'0'0'89'0,"0"0"43"0,-37-9-18 15,37 9-7-15,-21-10-11 0,21 10-14 16,0 0-3-16,-27-12-9 0,27 12-2 0,0 0-5 0,-5-27 0 16,5 27-6-16,0 0-6 0,40-62-8 15,-18 35 0-15,13-6-3 0,-2-6-8 16,7 4-8-16,-1-4-18 0,4 0-28 0,2 3-40 16,-8-3-54-16,0 4-52 0,-7 0-76 15,-1 7-195-15,-9 0-484 0,-9 6-588 0</inkml:trace>
  <inkml:trace contextRef="#ctx0" brushRef="#br0" timeOffset="100552.0919">4695 13360 4496 0,'0'0'-18'0,"0"0"14"0,-22-12-40 16,22 12-8-16,0 0-15 0,-17-19-5 16,17 19 8-16,0 0 29 0,-13-25 34 15,13 25 6-15,0 0 37 0,-17-21 14 0,17 21 8 16,0 0 5-16,0 0-7 0,-6-29 11 16,6 29 3-16,0 0 8 0,0 0 0 0,6-43-4 15,-6 43-9-15,19-33-7 0,-4 15-11 16,6-11-4-16,8 2-10 0,18-5-8 15,13-5-7-15,5-5-35 0,22-11-48 0,10 5-47 16,2-2-49-16,-20 6-87 0,-14 8-182 16,0 2-434-16,-13 7-148 0</inkml:trace>
  <inkml:trace contextRef="#ctx0" brushRef="#br0" timeOffset="101098.7576">6851 13847 4111 0,'0'0'163'0,"0"0"24"0,0 0-27 0,0 0-46 16,0 0-31-16,3-47-16 0,-3 47-7 15,14-30-8-15,-2 11 0 0,-1-4-5 16,3 5-2-16,1-3-9 0,5-7-1 0,5 5-8 16,3-6-1-16,-3 4-6 0,6-2-1 15,4 2-17-15,1-6-26 0,1 1-48 0,-2 1-51 16,0 2-88-16,-6 3-204 0,-6-3-477 16,-1 7-373-16</inkml:trace>
  <inkml:trace contextRef="#ctx0" brushRef="#br0" timeOffset="102385.3842">7550 12558 4172 0,'0'0'-47'0,"0"0"22"0,-25 12-2 16,25-12 11-16,0 0 7 0,0 0 20 15,-8 27 39-15,8-27 13 0,0 0-5 0,2 35 23 16,-2-35 10-16,0 0-5 0,15 43-12 16,-10-23-11-16,-5-20-7 0,18 39-5 15,-5-18-8-15,1 2-2 0,1 1-7 0,2 4-3 16,-1-1-7-16,1 0 3 0,0 2-6 15,3 1-2-15,7 0 3 0,-9 5-2 16,2-4-10-16,7 2 5 0,-9-1-8 16,7 5 1-16,-3 10 1 0,-4-12 1 0,-1 4-1 15,8 3-9-15,-5 2-1 0,-3-8-5 16,0 1-15-16,0-4-6 0,4-1-10 0,-7-1-20 16,-1-8-22-16,4 2-14 0,-2-6-22 15,0-1-28-15,-15-18-23 0,17 25-36 0,-17-25-66 16,8 19-551-16,-8-19 75 15</inkml:trace>
  <inkml:trace contextRef="#ctx0" brushRef="#br0" timeOffset="103006">7271 12537 3740 0,'-40'-19'30'0,"23"14"15"16,17 5 19-16,-37-20 11 0,21 11 33 0,16 9-17 16,-36-15-2-16,36 15-17 0,-25-13-14 15,25 13-26-15,-16-17-8 0,16 17-13 16,-4-25-13-16,4 25 6 0,0 0-17 0,12-47 5 16,-12 47-11-16,12-30-7 0,-2 12 8 15,-10 18 3-15,21-32 4 0,-10 17-7 0,-11 15 3 16,28-27 6-16,-11 12-4 0,-2 3-14 15,1-4-16-15,-16 16-14 0,36-26-14 16,-18 21-12-16,-18 5 8 0,42-10 3 0,-42 10 6 16,37-3 8-16,-37 3 7 0,36 3 2 15,-36-3 7-15,44 6 10 0,-27 0 10 0,-17-6 18 16,36 18 13-16,-22-7 40 0,-14-11 22 16,32 21-4-16,-19-8 16 0,-13-13-15 15,20 32 2-15,-8-13-9 0,-4-1-2 0,4 5-4 16,-4-2-6-16,1 0-8 0,-4 3 2 15,6-1-4-15,-4-1 4 0,-2 2 7 0,-5-24 10 16,8 40 2-16,-8-18 9 0,0-22 4 16,4 42 8-16,-8-19-2 0,4-23-7 15,-5 46-8-15,-3-25-6 0,1 1-11 0,7-22-16 16,-15 40-36-16,10-22-30 0,5-18-21 16,-13 33-27-16,10-13-25 0,3-20-15 0,-12 27-17 15,10-14-35-15,2-13-52 0,-12 21-137 16,12-21-448-16,-5 21 125 0</inkml:trace>
  <inkml:trace contextRef="#ctx0" brushRef="#br0" timeOffset="103469.7292">7964 12501 3677 0,'5'21'69'0,"-5"-21"25"0,0 0-21 0,5 27 16 15,-5-27-4-15,10 25 3 0,-10-25-19 16,11 28 3-16,-11-28-7 0,10 25 3 16,-10-25-10-16,17 24-6 0,-5-7-23 0,5-6-28 15,-17-11-28-15,23 22-24 0,-23-22-2 16,20 18-8-16,-20-18 10 0,22 15 6 0,-22-15 18 15,0 0 31-15,15 16 21 0,-15-16-2 16,0 0 1-16,0 0 6 0,0 0 4 16,0 0 19-16,0 0 0 0,0 0-8 0,0 0-1 15,-92-22 5-15,92 22-20 0,-35-24-10 16,15 4-2-16,-4 4-25 0,7-8-8 0,-3-3-2 16,4 0-8-16,1-1 8 0,1 3 3 15,6-4 5-15,-1 2-5 0,6-3-14 16,1 3-19-16,-3-4 3 0,5-1-13 0,0 32 1 15,7-56 18-15,0 29-8 0,1 0-5 16,-3 2 9-16,4-3 1 0,-1 6 17 16,4-2-9-16,-6 1 11 0,-6 23 5 0,14-36-11 15,-14 36-8-15,11-24-32 0,-11 24-30 16,9-21-80-16,-9 21-179 0,8-17-376 16,-8 17 506-16</inkml:trace>
  <inkml:trace contextRef="#ctx0" brushRef="#br0" timeOffset="103944.0874">8246 11908 3609 0,'-22'32'252'0,"14"-17"-38"0,-4 6-42 0,2-2-23 16,2 4-20-16,8-23-15 0,-10 45-5 15,10-21-9-15,0-24 3 0,0 42-2 0,5-19-9 16,0 1-11-16,8 2-9 0,1-5-11 0,-3 4-1 16,6-1-14-16,7 0-2 0,1-1-4 15,-2-2-2-15,7-2-15 0,-5 0-7 16,5-4-14-16,-1-2-7 0,-1-5-5 0,-6 2-1 16,5-5-1-16,-27-5 0 0,38 12 5 15,-38-12 9-15,30 3 4 0,-30-3 7 0,0 0 6 16,0 0 12-16,34-15 8 0,-34 15 4 15,0 0-5-15,0-27 0 0,0 27 1 16,0 0-5-16,0 0-7 0,-25-56-3 0,16 35-7 16,-2 1-1-16,11 20-4 0,-24-42 0 15,11 17-4-15,-4 5-2 0,0-4 0 16,-1 6 1-16,1 0 0 0,-4-3 3 0,1 6 3 16,1-2 6-16,-3 2-1 0,-3 5-1 15,5-1-3-15,-5 2-1 0,25 9-1 16,-38-10-2-16,38 10-3 0,-35 0-3 0,35 0-9 15,0 0-11-15,-44 7-6 0,44-7-14 16,-22 8-17-16,22-8-22 0,0 0-25 0,-25 19-35 16,20-10-34-16,5-9-58 0,0 0-147 15,-15 15-568-15,15-15-751 0</inkml:trace>
  <inkml:trace contextRef="#ctx0" brushRef="#br0" timeOffset="104332.8486">8290 11881 4718 0,'0'0'-56'0,"0"0"22"16,26 20 59-16,-26-20 34 0,22 23 26 0,-8-10 15 16,-1 2 0-16,0 3 6 0,2 3 0 15,2 3-7-15,7-1-5 0,-3 4-13 0,6 1-8 16,0 1-10-16,-4-2-7 0,9 3-8 15,-2 5-6-15,2-4-4 0,-2-1-2 16,-1 0-6-16,-6 2 3 0,5-2 0 0,-6 5 4 16,2-4 7-16,-6 2 6 0,-1-3 1 15,-1 5 0-15,1-2-3 0,-7-2-3 0,-5 1-5 16,2-2-3-16,-2 0-6 0,-2 2-3 16,-3-1 0-16,0 0-2 0,0-31-4 15,-8 51 0-15,5-23 1 0,-3-5 1 0,-5 1-5 16,-3-3 1-16,-1 0-5 0,4 2-5 15,-3-5-9-15,-2 0-13 16,-3-6-20-16,-3 1-29 0,22-13-39 0,-38 18-51 0,14-15-44 16,-1-6-86-16,-3-6-173 0,5 0-125 15,-8-6-344-15,1-7-592 0</inkml:trace>
  <inkml:trace contextRef="#ctx0" brushRef="#br0" timeOffset="104612.6734">7838 11684 4795 0,'0'0'182'0,"0"0"-6"0,0-40-18 16,0 40-31-16,0 0-27 0,5-25-16 0,-5 25-10 15,8-22-9-15,-8 22-9 0,0 0-5 16,19-27-7-16,-19 27-4 0,0 0-8 16,12-22-1-16,-12 22-9 0,8-10-13 0,-8 10-9 15,0 0-28-15,0 0-31 16,0 0-38-16,13-12-38 0,-13 12-52 0,0 0-137 0,0 0-641 16,0 0-982-16</inkml:trace>
  <inkml:trace contextRef="#ctx0" brushRef="#br0" timeOffset="105386.0681">8447 11887 4898 0,'0'0'-96'15,"0"0"16"-15,0 0 1 0,0 0-8 0,0 0 0 16,0 0-4-16,0 0 11 0,0 0 9 16,0 0 2-16,0 0 4 0,0 0 0 0,0 0-1 15,0 0-4-15,0 0 3 0,25-49 6 0,-25 49 17 16,10-15 11-16,-10 15 7 0,13-20-5 16,-13 20 14-16,21-18 7 0,-21 18-7 15,21-18 8-15,-21 18-8 0,27-26 0 0,-10 14-6 16,-17 12-12-16,30-27-13 0,-12 12-21 15,-1 0-16-15,0-1-24 0,-1 0-12 16,5 1-7-16,-13 1 12 0,5-3 42 0,-13 17 37 16,17-27 57-16,-17 27 33 15,12-26 15-15,-12 26 15 0,0 0 0 0,5-30-15 16,-5 30-1-16,0 0-14 0,0 0-13 0,-19-27-2 16,19 27-19-16,0 0-1 0,0 0-11 15,-36-10-5-15,36 10 1 0,0 0 4 16,-32-3 2-16,32 3 0 0,0 0-7 0,0 0 14 15,-34 0 16-15,34 0-8 0,0 0 1 16,0 0 1-16,0 0-9 0,-43 15 20 0,43-15-5 16,-14 19-2-16,14-19 10 0,-13 33 7 15,10-10 8-15,-2-2-5 0,5-21-11 16,-10 49 13-16,6-21-1 0,4-3 11 0,-1 4 2 16,-3-2 15-16,4-27-4 0,0 51 14 15,-5-24 0-15,5-27 11 0,0 47 4 0,5-22-3 16,-1-3-6-16,-4-22-10 0,1 43-9 15,3-15-9-15,6-8-9 0,-5 3-2 16,3 1 3-16,4-5-17 0,1 2-6 0,1-3 0 16,4-1-4-16,2-2-2 0,2-3-4 15,-2 0-2-15,8-5-2 0,-28-7-3 0,52 5-5 16,-22-8 4-16,-30 3-5 0,57-9-2 16,-27 3-13-16,-1-3-18 0,-1-3-27 15,-3 0-38-15,4-5-28 0,2-1-49 0,-7-7-84 16,-2 8-171-16,-6-5-471 0,-4-1-330 15</inkml:trace>
  <inkml:trace contextRef="#ctx0" brushRef="#br0" timeOffset="106090.226">9064 11323 4144 0,'0'0'23'0,"-5"26"35"0,5-26-5 16,-8 33-4-16,8-33 17 0,-7 37 1 0,-1-19 7 16,8-18 8-16,0 41-2 0,0-41-1 15,8 36-6-15,-1-20-7 0,-7-16-7 0,27 25-6 16,-11-16-6-16,-16-9-7 0,44 9-9 15,-22-9-5-15,-22 0-5 0,60-6-8 0,-35 0-14 16,7-7-10-16,1 2 5 0,-1-6 1 16,-5-2-6-16,1-1-6 0,-4-2 5 0,-8-6-3 15,4 1 2-15,-10-7-1 0,-3-1 2 16,1-2 2-16,-8 0-5 0,-1-3-2 16,-9-7 5-16,1-4-1 0,-2-9 3 0,1 0-16 15,-7-14-1-15,3-3-2 0,1-4 5 16,0-1-4-16,-4 0 12 0,0-2 5 0,-6 0-20 15,6 1 2-15,-8-27-25 0,-2 16 3 16,9 17-9-16,-2 3-2 0,3 7 3 16,-3 8 8-16,8 11 13 0,1 7 15 0,-3 4 23 15,9 2 18-15,-7 8 20 0,9 3 20 16,-9 3 11-16,12 21 10 0,-8-38-13 0,8 38-3 16,-12-26 3-16,12 26 2 0,0 0 2 15,0 0-4-15,0 0-12 0,0 0-7 16,0 0-1-16,-16 76-7 0,16-76-2 0,3 58 0 15,5-26-1-15,-3 7 4 0,2 5 9 16,1 1 18-16,-3 5 15 0,5 8 16 0,-1 7 3 16,1 3 0-16,5 11-3 0,-7 2-5 15,2-1-12-15,2-3-5 0,3 4-12 16,-3-4-7-16,5-4-2 0,4-2-10 0,-2-12-12 16,-1-2-1-16,7-3 2 0,-8-5-22 15,5-6 5-15,-7-4-5 0,5-4-4 0,1-4-1 16,3-4 0-16,-1-6 3 0,2 2 1 15,4-8-5-15,-1-6-2 0,9-6-1 16,0-3-5-16,8-3-15 0,4-6-18 0,-3-3-21 16,6-6-24-16,0-2-34 0,-2-1-32 15,-8-3-23-15,-5 2-24 0,-5-2-44 0,-11 1-98 16,3 2-122-16,-16 3-472 0,4 3-648 16</inkml:trace>
  <inkml:trace contextRef="#ctx0" brushRef="#br0" timeOffset="106307.0904">8803 10704 4910 0,'0'0'205'16,"0"0"-14"-16,-45 0-20 0,45 0-19 0,0 0-18 15,0 0-20-15,0 0-4 0,0 0 34 0,0 0 0 16,0 0-30-16,59-74-13 0,-24 50-14 15,10-7-41-15,17-9-40 0,-5-2-61 0,8-2-92 16,-3-2-125-16,-2-1-180 0,-13 1-57 16,-24 5-455-16,-11 8-962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13:26:51.96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13718 2516 3304 0,'-37'-20'-739'0,"0"8"478"0</inkml:trace>
  <inkml:trace contextRef="#ctx0" brushRef="#br0" timeOffset="7498.0315">8009 5289 3085 0,'0'0'-30'0,"0"0"0"0,-20 13 5 0,20-13-11 16,0 0-14-16,0 0-3 0,-20 17-4 15,20-17 5-15,0 0 29 0,0 0-5 16,0 0 28-16,0 0 17 0,0 0 8 0,0 0-8 15,-14 18-6-15,14-18 6 0,0 0-20 16,0 0 6-16,0 0-12 0,0 0 4 0,0 0-15 16,0 0 6-16,0 0-8 0,0 0-29 15,0 0 10-15,0 0 6 0,0 0 9 0,0 0 38 16,0 0 2-16,0 0 36 0,0 0 4 16,0 0-6-16,0 0 13 0,0 0 1 15,0 0-9-15,0 0 2 0,0 0-9 0,0 0 2 16,0 0-18-16,0 0 12 0,0 0-11 15,0 0 15-15,0 0-27 0,0 0 7 16,0 0-8-16,0 0 1 0,0 0-3 0,0 0-16 16,0 0 9-16,0 0 5 0,0 0-9 0,0 0-1 15,0 0 1-15,0 0 6 0,0 0-15 16,0 0 6-16,0 0 5 0,0 0-1 16,0 0-8-16,0 0 7 0,0 0-5 15,0 0-7-15,0 0-9 0,0 0 9 0,0 0-11 16,0 0 9-16,0 0-10 0,0 0 12 15,0 0 0-15,0 0-7 0,0 0 0 16,0 0 10-16,0 0-6 0,0 0-4 0,0 0 2 16,0 0 7-16,0 0 1 0,0 0-6 15,0 0 3-15,0 0-10 0,0 0-10 16,0 0-12-16,0 0-21 0,0 0-13 0,0 0-24 16,0 0-4-16,0 0-14 0,0 0 7 15,0 0 8-15,0 0 19 0,0 0 33 0,0 0 48 16,0 0 13-16,0 0 22 0,0 0 21 15,0 0 6-15,0 0 4 0,0 0 1 0,0 0-6 16,0 0 1-16,0 0-4 0,0 0-18 16,0 0 11-16,0 0-1 0,0 0-3 0,0 0-9 15,0 0-1-15,0 0-7 0,0 0 0 16,0 0-18-16,0 0 3 0,0 0 16 16,0 0-2-16,0 0-6 0,0 0 3 15,0 0 0-15,0 0-8 0,0 0-4 0,0 0 14 16,0 0 3-16,0 0-1 0,0 0-8 15,0 0 4-15,-33-36-13 0,33 36 5 16,0 0-23-16,0 0 1 0,0 0-9 0,0 0 0 16,0 0-9-16,0 0 8 0,0 0-6 15,-15-19 14-15,15 19-17 0,0 0 16 0,0 0 5 16,0 0-9-16,0 0 15 0,0 0 3 16,0 0-2-16,-17-20 6 0,17 20-9 15,0 0-4-15,0 0 22 0,0 0-20 0,0 0-7 16,0 0-2-16,0 0 12 0,0 0-12 15,0 0-14-15,0 0 7 0,-17-17 5 0,17 17-3 16,0 0 0-16,0 0-5 0,0 0 1 16,0 0 8-16,0 0-2 0,0 0 22 15,-28-7-15-15,28 7 0 0,0 0 1 16,0 0 1-16,0 0 1 0,-35-3-3 0,35 3 5 16,0 0-4-16,0 0-4 0,0 0-1 15,-36 3-6-15,36-3-4 0,0 0 10 0,0 0-13 16,0 0 12-16,-36 10 0 0,36-10 3 15,0 0-1-15,0 0 13 0,0 0-12 16,0 0-3-16,-25 2 10 0,25-2 2 0,0 0-4 16,0 0 2-16,0 0 0 0,0 0 2 15,0 0 8-15,0 0-10 0,0 0 0 16,-31 7-2-16,31-7 4 0,0 0-4 0,0 0-13 16,0 0 15-16,0 0 0 0,0 0-15 15,-21 17 7-15,21-17 1 0,0 0 7 0,0 0 0 16,0 0-5-16,-17 11 0 0,17-11 5 15,0 0-5-15,0 0 2 0,0 0 3 0,0 0-2 16,0 0 7-16,0 0-13 0,0 0 8 16,-13 17-7-16,13-17-3 0,0 0 15 15,0 0-8-15,0 0-5 0,0 0 11 0,0 0-8 16,-10 26 13-16,10-26-14 0,0 0 9 16,0 0-3-16,0 0 0 0,0 0 5 0,0 0-2 15,0 0 4-15,0 0 8 0,0 0-7 16,0 0-11-16,0 0 6 0,0 0-8 15,0 0 5-15,0 0-8 0,0 0 16 16,0 0-3-16,0 0 0 0,0 0 0 0,0 0-10 16,0 0 15-16,0 0-20 0,0 0 17 15,0 0-7-15,0 0-7 0,-9 24 7 0,9-24 2 16,0 0 1-16,0 0-1 0,0 0 1 16,0 0-1-16,0 0 1 0,0 0 2 15,0 0-5-15,-11 20 10 0,11-20-3 0,0 0 8 16,0 0 0-16,0 0-5 0,0 0 7 15,-5 24-3-15,5-24-14 0,0 0 8 0,0 0-8 16,0 0 7-16,0 0-10 0,-12 22 11 16,12-22 4-16,0 0-12 0,0 0-3 15,0 0 3-15,0 0 0 0,0 0 5 0,-5 27-7 16,5-27 4-16,0 0 20 0,0 0-4 16,0 0-3-16,-14 21 8 0,14-21 12 0,0 0-24 15,0 0 8-15,0 0-1 0,-15 22-2 16,15-22-1-16,0 0-3 0,0 0 8 15,-15 16-16-15,15-16 9 0,0 0 7 16,0 0 15-16,0 0-24 0,-13 21-9 0,13-21 5 16,0 0 1-16,0 0 3 0,0 0 2 15,0 0 4-15,0 0 8 0,0 0-31 0,-13 19-1 16,13-19 7-16,0 0 7 0,0 0-9 16,0 0 8-16,0 0-2 0,-12 19 7 15,12-19-5-15,0 0-6 0,0 0 4 0,-15 18-8 16,15-18 4-16,0 0-6 0,0 0 14 15,-17 15 9-15,17-15-21 0,0 0 1 0,0 0 6 16,-17 18-1-16,17-18-11 0,0 0 13 16,0 0-4-16,0 0 5 0,0 0-3 15,-16 22-9-15,16-22 7 0,0 0-10 0,0 0 8 16,0 0-2-16,0 0 4 0,-12 18 0 16,12-18 4-16,0 0 2 0,0 0 0 15,0 0-6-15,-12 24 5 0,12-24-10 0,0 0 20 16,0 0 6-16,-8 23-21 0,8-23-4 15,0 0 8-15,0 0 0 0,-12 18-4 16,12-18 16-16,0 0 0 0,0 0-7 0,-10 24 5 16,10-24-10-16,0 0 8 0,-7 26 2 15,7-26-14-15,0 0 10 0,-5 25 12 0,5-25-18 16,0 0 1-16,-5 27-6 0,5-27 6 16,0 0-3-16,0 0 0 0,5 36 12 15,-5-36-6-15,0 0 11 0,-5 26-17 0,5-26 4 16,0 0-12-16,0 0 14 0,0 0-2 15,0 30-14-15,0-30 16 0,0 0-12 0,0 0 8 16,0 0-10-16,0 33 12 0,0-33-8 16,0 0-4-16,0 0 0 0,5 26 8 15,-5-26-10-15,0 0 7 0,0 0 10 0,0 0-7 16,5 30 6-16,-5-30-18 0,0 0 10 16,4 22 8-16,-4-22-8 0,0 0 2 0,11 28 4 15,-11-28-10-15,5 22 4 0,-5-22 4 16,0 0-4-16,12 29 9 0,-12-29-16 15,5 16 12-15,-5-16-8 0,0 0 6 0,12 26 7 16,-12-26-6-16,0 0-2 0,12 25 5 16,-12-25-12-16,0 0 1 0,0 0 8 15,8 23-4-15,-8-23 3 0,0 0 15 0,0 0-3 16,12 22-4-16,-12-22-2 0,0 0 10 16,18 17-6-16,-18-17-2 0,22 12 8 15,-22-12-5-15,38 6-5 0,-18-4 2 0,9 1 8 16,-29-3-16-16,57 2-3 0,-27 3-3 15,2-5-12-15,1 0 15 0,-33 0-20 0,60 3 9 16,-30-3-9-16,-3 0 7 0,0 2-4 16,-27-2-3-16,47 4 8 0,-47-4 5 0,38 3-7 15,-38-3 1-15,40 5 4 0,-40-5 5 16,29 0 2-16,-29 0 4 0,0 0-12 16,37 1 16-16,-37-1-23 0,0 0 19 15,28 3 0-15,-28-3-2 0,0 0-10 0,0 0-4 16,27 3 18-16,-27-3-2 0,0 0-6 15,0 0 0-15,30 9 10 0,-30-9-10 0,0 0 14 16,0 0-4-16,22 9-2 0,-22-9-2 16,0 0 0-16,21 14 19 0,-21-14-2 15,0 0-8-15,27 9 0 0,-27-9-1 0,17 7-3 16,-17-7 1-16,0 0 1 0,27 17-1 16,-27-17 6-16,21 12-10 0,-21-12 9 15,22 13-2-15,-22-13 0 0,20 12-7 0,-20-12-4 16,20 12-2-16,-20-12 7 0,25 10-3 15,-25-10 5-15,20 11 12 0,-20-11-9 0,24 7-1 16,-24-7 7-16,0 0 0 0,27 12-3 16,-27-12 1-16,20 7 0 0,-20-7-2 15,0 0-1-15,40 8-1 0,-40-8 19 0,28 12-18 16,-28-12-4-16,42 4 8 0,-22-1 0 16,9 1-5-16,-29-4-13 0,50 5 13 0,-20-2 3 15,-8 1-8-15,4-2 9 0,5 1-9 16,-31-3-4-16,46 7 3 0,-24-5-6 15,-22-2 10-15,44 3 9 0,-24 0-14 0,-20-3 12 16,40 8-19-16,-18-5 8 0,-22-3 9 16,43 0-5-16,-18 1-7 0,-25-1 1 15,50 0 0-15,-26 5 6 0,-24-5-10 0,48 0 1 16,-19 0 5-16,-29 0-2 0,50 0 1 16,-22 0 4-16,-28 0 4 0,47 0-9 15,-17-5 4-15,-30 5-6 0,47 0 8 0,-20 0-5 16,3 0 11-16,-30 0-17 0,52-1 6 15,-22 1-3-15,-30 0 2 0,57 0 15 0,-25 0-14 16,-7 0-7-16,5-3 8 0,-30 3-7 16,60 0 3-16,-28 0-11 15,-4 0 21-15,-28 0-10 0,54 0-10 0,-32 0 6 0,-22 0 7 16,45 0-3-16,-45 0-3 0,37 0 6 16,-37 0-3-16,43 3-8 0,-43-3 13 15,35 0-4-15,-35 0 4 0,47-3-4 0,-22 3 4 16,3-3-8-16,3-2 1 0,0 2 7 15,1 0-8-15,2 1-2 0,-1-5 10 0,-3 2-11 16,5 1 4-16,-5-2-6 0,2 0 2 16,0 3 7-16,-4-1 6 0,-28 4-20 0,51-12 18 15,-31 10-10-15,-20 2-1 0,36-6-4 16,-36 6 4-16,32-7 7 0,-32 7-7 16,29-7 17-16,-29 7-14 0,0 0 3 0,35-2 0 15,-35 2-11-15,0 0 11 0,30-7 11 16,-30 7-14-16,0 0 1 0,30-4 4 15,-30 4-4-15,0 0 1 0,35-5-1 16,-35 5 13-16,22-5-16 0,-22 5 4 0,32-4 2 16,-32 4-2-16,30-6 4 0,-30 6-5 15,30-2 9-15,-30 2-4 0,35-5-5 16,-35 5 6-16,34-2-4 0,-34 2 0 0,45-3 3 16,-22 3 0-16,-23 0-6 0,49-2 4 0,-49 2 1 15,45 0 4-15,-20 0-14 0,-25 0 19 16,37 0-14-16,-37 0 8 0,33 0-8 0,-33 0 6 15,30-5 3-15,-30 5 10 0,0 0-2 16,42 0 8-16,-42 0 11 0,0 0-7 16,0 0 4-16,35 0 9 0,-35 0-2 0,0 0 6 15,0 0-2-15,27-3-4 0,-27 3-7 16,0 0-1-16,0 0-10 0,0 0 6 16,0 0-11-16,0 0 5 0,30-2-5 0,-30 2-3 15,0 0 2-15,0 0-1 0,0 0-1 16,30-13-1-16,-30 13-3 0,0 0-2 0,22-12 2 15,-22 12-9-15,0 0 4 0,0 0-1 16,25-12 3-16,-25 12-4 0,0 0-5 0,20-12 9 16,-20 12-3-16,0 0-6 0,0 0 5 15,25-13-11-15,-25 13 7 0,0 0-5 16,0 0 10-16,22-12-3 0,-22 12-7 0,0 0 14 16,0 0-10-16,0 0 5 0,30-10-6 15,-30 10 5-15,0 0 0 0,0 0 1 16,0 0-3-16,0 0-4 0,0 0 5 0,18-9 6 15,-18 9-6-15,0 0 1 0,0 0 1 16,0 0-1-16,0 0-6 0,0 0 0 16,34-9 5-16,-34 9 4 0,0 0-7 0,30-3 2 15,-30 3 3-15,0 0 3 0,25-4-7 16,-25 4-1-16,0 0-1 0,0 0 8 16,37-2-2-16,-37 2-7 0,0 0 7 0,0 0-4 15,28-3 5-15,-28 3 3 0,0 0-8 16,0 0 7-16,32-7-7 0,-32 7 6 0,0 0-7 15,0 0 4-15,27-5 1 0,-27 5 0 16,0 0-3-16,25-10 3 0,-25 10-4 16,0 0 8-16,22-12-9 0,-22 12 5 0,0 0-7 15,0 0 5-15,18-20 1 0,-18 20-2 16,0 0 1-16,14-20-1 0,-14 20 0 16,0 0 6-16,11-22 0 0,-11 22 3 0,0 0-3 15,0 0-4-15,12-21-1 0,-12 21 2 16,0 0-2-16,0 0-1 0,12-22-4 0,-12 22-11 15,0 0-2-15,0 0-12 0,11-20-5 16,-11 20 8-16,0 0-9 0,17-17 0 0,-17 17 1 16,0 0 17-16,17-17-8 0,-17 17 8 15,0 0-5-15,0 0 7 0,17-17 6 0,-17 17-1 16,0 0 10-16,0 0-5 0,0 0 13 16,15-20-11-16,-15 20 12 0,0 0-8 15,0 0 1-15,0 0-6 0,13-20 23 0,-13 20-2 16,0 0-19-16,0 0 9 0,0 0-14 15,0 0 16-15,17-19 1 0,-17 19-1 16,0 0-11-16,0 0 8 0,0 0 3 16,0 0-2-16,0 0-8 0,11-18 8 0,-11 18 5 15,0 0-5-15,0 0-5 0,14-21-2 16,-14 21 6-16,0 0 0 0,15-19-8 0,-15 19 7 16,0 0-2-16,12-22-3 0,-12 22 1 15,0 0-12-15,5-27 11 0,-5 27 9 0,0 0-6 16,0 0-3-16,0-42-14 0,0 42 14 15,0 0 9-15,-5-32 2 0,5 32-11 16,-15-22 2-16,15 22 16 0,-21-27-6 0,8 11 5 16,-4 1-3-16,17 15 1 0,-35-34-1 15,18 19 4-15,1-3 3 0,-6 1-8 0,4 2-2 16,-2 0-4-16,1-1 6 0,-4 1-2 16,23 15-2-16,-37-28 1 0,20 15-4 15,-1-2 7-15,18 15 8 0,-32-24 8 0,17 15-13 16,15 9 3-16,-34-21-5 0,34 21-1 15,-31-24-6-15,17 16 6 0,14 8-6 0,-31-15 3 16,31 15-4-16,-34-16-3 0,34 16 7 16,-35-9-1-16,35 9-3 0,-34-9-2 15,34 9 6-15,-36-9-7 0,36 9 6 0,-39-6-2 16,17 0-2-16,22 6-2 0,-43-3-1 16,43 3 2-16,-49-3 2 0,28-2 0 15,21 5 5-15,-57-1-8 0,32 1 3 0,25 0 3 16,-60-5 0-16,31 5-6 0,29 0 9 15,-58 5-7-15,22-10 3 0,6 10-4 0,-1-5-2 16,31 0-1-16,-61 0 2 0,36 1 4 16,25-1-2-16,-53 0-4 0,31 0 5 0,22 0-4 15,-47 0 9-15,47 0-10 0,-38 5 2 16,38-5 3-16,-41 0 0 0,41 0 0 0,-36 3-9 16,36-3 1-16,-37 3 9 0,37-3-6 15,-34 0 1-15,34 0 0 0,-43 1-3 16,43-1 8-16,-35 5-3 0,35-5-5 0,-47 3-11 15,47-3 3-15,-45 0 3 0,23 3 0 16,22-3 2-16,-52 2-9 0,25 5 5 0,-4-7 1 16,-3 3 6-16,34-3 6 0,-65 0-8 15,28 0 3-15,0 0 0 0,1 4 3 16,0-4 3-16,-2 0 3 0,-2 2 4 16,3-2-5-16,4 0 4 0,-8 0 0 0,8 0 5 15,-6 0-7-15,9 0 3 0,-3 0-7 16,1 3 6-16,32-3-3 0,-53-3-1 0,24 3-2 15,29 0 5-15,-45 3-4 0,45-3 3 16,-47 0 6-16,47 0 1 0,-40-3-1 0,40 3 10 16,-42 0-10-16,42 0 6 0,-38 0 2 15,38 0-11-15,-37-2-2 0,37 2 3 16,-39-4-3-16,39 4 0 0,-31-3-2 0,31 3 3 16,-34-3-1-16,34 3-4 0,0 0-1 15,-40-4 1-15,40 4 0 0,-30-2-4 16,30 2 3-16,0 0 2 0,-44-3-3 0,44 3-1 15,-25-3-1-15,25 3 0 0,0 0-2 16,-43-6-7-16,43 6-6 0,-30-3-8 16,30 3 1-16,0 0 1 0,-37-3 2 0,37 3 8 15,-29-5-11-15,29 5 8 0,-25-6 4 16,25 6 0-16,0 0-3 0,-43-6 2 0,43 6 2 16,-27-6-4-16,27 6 0 0,-32-3 10 15,32 3-7-15,-30-3-1 0,30 3 4 0,-30-6 18 16,30 6-15-16,0 0 2 0,-47-3-11 15,47 3 5-15,-37-3-3 0,37 3 11 16,-28-6-6-16,28 6 6 0,-32-3-4 0,32 3 2 16,-33-3 1-16,33 3 2 0,-30-6 1 15,30 6-2-15,-32-8 3 0,32 8 8 0,-29-5-6 16,29 5 9-16,0 0-11 0,-36-8 1 16,36 8-2-16,0 0 3 0,-37-7-10 0,37 7-4 15,-29-7-19-15,29 7 3 0,-28-10-13 16,28 10-4-16,-37-8 1 0,12 1-6 15,25 7 11-15,-57-8 10 0,27 4 3 16,-10-1 17-16,7 2 3 0,-3-4-18 0,3 4 1 16,-2 0-5-16,5 1-24 0,-2 2-72 15,2 0-128-15,5 0-592 0,-5 0-53 0</inkml:trace>
  <inkml:trace contextRef="#ctx0" brushRef="#br0" timeOffset="8892.164">5429 3588 3710 0,'0'0'-84'0,"0"0"1"15,30 3 14-15,-30-3-1 0,0 0-3 0,0 0 13 16,0 0 3-16,32 0 0 0,-32 0 15 0,0 0 20 15,0 0 17-15,0 0 7 0,0 0 18 16,0 0-20-16,0 0 3 0,0 0 6 16,0 0-6-16,34 0-3 0,-34 0 15 0,0 0-8 15,0 0 3-15,0 0-20 0,35-9 8 16,-35 9 14-16,0 0-15 0,0 0 3 16,25-7 3-16,-25 7-3 0,0 0 0 0,0 0-5 15,0 0 10-15,0 0 21 0,30-7-11 16,-30 7 9-16,0 0 2 0,0 0-10 15,0 0 12-15,27-8 4 0,-27 8 9 0,0 0 22 16,21-10-25-16,-21 10 16 0,26-6-5 16,-26 6 8-16,45-16-8 0,-17 8 0 15,9-4-19-15,5-3 21 0,1 0-6 0,11 0-12 16,-1-2-7-16,4-2 1 0,5 4-5 16,0-3-3-16,2 1-16 0,-3 2 21 0,5 2-13 15,-4-1-5-15,-7 1-14 0,5 1 14 16,-8 4-6-16,-4 1 0 0,-1-2-2 0,-3 1 2 15,4 5-11-15,-8-6 17 0,-1 6-16 16,-9 0 7-16,2 2-14 0,-2-3 4 16,-30 4 4-16,52-4-23 0,-52 4-4 0,36 0-14 15,-36 0-18-15,32 9-23 0,-18 2-57 16,-14-11-199-16,13 15-373 0,-13-15 556 0</inkml:trace>
  <inkml:trace contextRef="#ctx0" brushRef="#br0" timeOffset="21782.1283">18156 7444 1549 0,'0'0'365'0,"0"0"-174"0,0 0-88 16,0 0 3-16,0 0-11 0,0 0-8 15,0 0-9-15,0 0 1 16,0 0 11-16,0 0 1 0,0 0-3 0,0 0 0 0,0 0-10 16,0 0 0-16,0 0-4 0,0 0-15 15,0 0-11-15,0 0-3 0,0 0 9 0,0 0-13 16,0 0 5-16,0 0 3 0,0 0-1 15,0 0-3-15,0 0-4 0,0 0 15 0,0 0-5 16,0 0-20-16,0 0-1 0,38-2-3 16,-38 2 3-16,0 0-11 0,0 0 12 15,0 0-5-15,0 0-17 0,0 0 2 16,0 0-15-16,0 0 19 0,0 0-2 0,0 0-10 16,0 0 6-16,0 0-9 0,0 0 13 15,0 0-3-15,0 0 1 0,0 0 5 0,0 0-2 16,0 0-14-16,0 0 19 0,0 0-10 15,0 0 13-15,0 0-18 0,0 0-1 0,0 0 8 16,0 0 1-16,0 0-12 0,0 0-12 16,0 0 13-16,0 0 3 0,0 0-20 15,0 0 6-15,0 0 3 0,0 0-12 0,0 0 15 16,0 0-3-16,0 0-1 0,0 0-3 16,0 0 13-16,0 0 10 0,0 0-10 0,0 0 1 15,0 0-1-15,0 0-5 0,0 0 8 16,0 0-3-16,0 0-13 0,0 0 1 15,0 0-3-15,0 0 3 0,0 0-10 0,0 0 6 16,0 0-2-16,0 0-8 0,-92-10 10 16,92 10 5-16,0 0-6 0,0 0 0 15,-33-6 10-15,33 6-1 0,0 0-5 0,-29-3 9 16,29 3-4-16,0 0-1 0,0 0 11 16,-41-3-6-16,41 3-2 0,0 0 0 15,0 0-11-15,-27-5 2 0,27 5-14 0,0 0-11 16,0 0-1-16,0 0 2 0,-30-4 13 15,30 4-2-15,0 0 6 0,0 0-3 0,0 0 15 16,0 0 6-16,0 0-10 0,-30-8 5 16,30 8-7-16,0 0 4 0,0 0 7 15,0 0-3-15,0 0-6 0,0 0-9 0,-40-1 12 16,40 1 13-16,0 0-4 0,0 0 7 16,0 0-9-16,-27-7 10 0,27 7 0 0,0 0-5 15,0 0-3-15,0 0-3 0,0 0 10 16,-39-4 1-16,39 4 0 0,0 0 1 0,0 0-9 15,0 0 2-15,-33 0 8 0,33 0-10 16,0 0 0-16,0 0 0 0,0 0 0 16,-39-1 6-16,39 1-8 0,0 0 9 0,0 0-3 15,-33 0 0-15,33 0 0 0,0 0-6 16,-34 0 0-16,34 0-2 0,0 0 2 0,-36-4 8 16,36 4-2-16,0 0 0 0,-49 0 4 15,49 0 2-15,-32-3 7 0,32 3-1 16,-38-4 10-16,38 4-4 0,-37 0 17 0,37 0-6 15,0 0-8-15,-47-3-6 0,47 3 8 16,-28 0-16-16,28 0 6 0,0 0-13 0,-40 0 2 16,40 0-6-16,-29-1 5 0,29 1 8 15,0 0-13-15,-33 1 6 0,33-1-6 16,0 0 2-16,0 0 9 0,-35 3-15 0,35-3 4 16,0 0-4-16,-32 4 14 0,32-4-7 15,0 0-1-15,0 0-4 0,-30 8-3 0,30-8 5 16,0 0 7-16,-20 12-9 0,20-12 0 15,0 0-5-15,-25 10 7 0,25-10 4 16,0 0-17-16,0 0 15 0,-24 13-6 16,24-13 0-16,0 0 6 0,-27 23-7 0,27-23-1 15,-18 8-5-15,18-8 1 0,-13 16 10 0,13-16-5 16,0 0-7-16,0 0 5 0,-24 19 7 16,24-19 6-16,0 0-12 0,-10 19 2 0,10-19-5 15,0 0 7-15,-18 21 0 0,18-21 0 16,0 0-11-16,-12 24 5 0,12-24 8 15,-10 18 0-15,10-18 4 0,-13 19-12 0,13-19 4 16,0 0 6-16,-17 27 0 0,17-27-10 16,-17 12 5-16,17-12 1 0,0 0 4 0,-17 24 0 15,17-24 1-15,-15 20-1 0,15-20-6 16,-18 23 3-16,18-23 1 0,-18 16-6 16,18-16 8-16,-15 20-2 0,15-20-8 0,-17 19 8 15,17-19-4-15,-14 17 2 0,14-17-8 16,-15 16 9-16,15-16 10 0,0 0-13 0,-16 21 0 15,16-21-3-15,0 0 5 0,-17 23 11 16,17-23-12-16,-13 13-3 0,13-13-2 16,0 0 10-16,-16 20 0 0,16-20 0 0,0 0-4 15,-13 17-6-15,13-17 14 0,0 0 2 16,0 0 3-16,-15 27-7 0,15-27-6 16,0 0 4-16,-12 17 4 0,12-17-10 0,0 0-2 15,-10 19 14-15,10-19 4 0,0 0 5 16,0 0-9-16,-11 25 3 0,11-25-3 15,0 0 5-15,-9 21-4 0,9-21 5 0,0 0 4 16,0 0 1-16,-3 29-6 0,3-29 5 16,0 0 0-16,0 0-10 0,-9 25 3 0,9-25-4 15,0 0 7-15,-3 24-5 0,3-24 6 16,0 0-14-16,0 0 15 0,-8 35 0 16,8-35-2-16,0 0-7 0,-4 27 6 0,4-27 6 15,0 0 3-15,0 0-10 0,-3 27-1 16,3-27 26-16,0 0-27 0,0 0 7 15,-2 33-14-15,2-33 7 0,0 0-13 0,0 35 11 16,0-35 4-16,0 0-10 0,2 27 16 16,-2-27-5-16,0 0 0 0,7 30 2 0,-7-30-9 15,5 23 5-15,-5-23-1 0,6 20 6 16,-6-20 0-16,0 0-17 0,9 35-1 16,-9-35 11-16,8 23-5 0,-8-23 4 0,12 25-10 15,-12-25 7-15,7 24 1 0,-7-24 3 16,11 26-21-16,-11-26 13 0,15 24-1 0,-3-12 2 15,-12-12-4-15,17 29 7 0,-9-16-5 16,-8-13 0-16,25 28 0 0,-6-16-6 0,-4 0 3 16,3 1 1-16,-1-1 1 0,3-3-3 15,5 0-4-15,-2 0 1 0,4 0-1 16,-7 0 11-16,9 2-6 0,-6-5-4 0,2 1-6 16,-3 1 8-16,-22-8 5 0,50 12 0 15,-26-5-4-15,-4-2-4 0,3 1 9 0,2 0 1 16,-25-6-9-16,40 16 2 15,-18-11 10-15,-22-5-10 0,44 12 14 0,-28-5-9 16,-16-7-5-16,35 12 0 0,-16-6-5 16,-19-6 17-16,33 14-11 0,-33-14 12 0,27 8-9 15,-27-8-6-15,28 10 4 0,-28-10 11 0,27 9-6 16,-27-9-1-16,34 9 4 0,-34-9-5 16,28 6 2-16,-28-6 12 0,39 6-10 15,-39-6-3-15,36 0-1 0,-36 0-1 0,34 4 7 16,-34-4-9-16,37 0 6 0,-37 0 4 15,33 0-9-15,-33 0 8 0,34-4-7 16,-34 4-4-16,31 0 8 0,-31 0-4 0,37 0 1 16,-37 0 4-16,34 0-4 0,-34 0 7 15,33 0-14-15,-33 0 12 0,42 0-10 0,-42 0 5 16,27-3-6-16,-27 3 6 0,41 0 0 16,-41 0-3-16,34-3-2 0,-34 3 8 0,32 0-8 15,-32 0 0-15,38-6-9 0,-38 6 14 16,30-3-2-16,-30 3 6 0,35-3-3 0,-35 3 2 15,39-7 12-15,-39 7-17 0,37-2 4 16,-37 2 1-16,38-6-6 0,-14 3 8 16,-24 3-7-16,38-4 5 0,-38 4-9 0,45-5 6 15,-45 5 8-15,35-3-10 0,-35 3 6 16,39-4 2-16,-39 4-1 0,33-5-7 0,-33 5-4 16,30-6 20-16,-30 6-9 0,32-7-7 15,-32 7 4-15,34-10-2 0,-34 10-2 16,36-9-2-16,-36 9 7 0,34-13-2 0,-34 13 2 15,27-12 2-15,-27 12-5 0,26-15 7 16,-11 7-14-16,-15 8 1 0,24-19 1 16,-24 19 10-16,15-25-8 0,-15 25-2 0,23-25 8 15,-23 25-11-15,15-25 3 0,-15 25 2 16,9-27 0-16,-9 27-3 0,5-28 1 0,-5 28 0 16,10-31-6-16,-10 31 4 0,7-35-8 15,-7 35 9-15,6-27-5 0,-6 27 4 0,5-27 2 16,-5 27 15-16,4-27-17 0,-4 27 14 15,0-30-20-15,0 30 21 0,-9-30-6 16,9 30 20-16,-10-30-4 0,10 30 2 0,-8-32-9 16,8 32 13-16,-14-24-11 0,14 24 1 15,-15-25-3-15,15 25-21 0,-16-30-28 0,1 11 21 16,3 3 2-16,12 16 14 0,-24-40 10 16,9 20 9-16,0 3-1 0,4 0 10 15,-8 1 3-15,19 16 3 0,-23-36-4 0,4 19-6 16,4-1-2-16,-1-1 1 0,-4 4-7 15,-2-3 3-15,-2-3-9 0,-2-2 8 0,-4 4 1 16,-1 2 6-16,-7-4 7 0,3 2 26 16,-7-1 15-16,4 5 8 0,-9-3-2 15,5 6-11-15,0-3-9 0,-3 3-20 0,1 0-39 16,1 0-61-16,-4 3-39 0,2 2-41 16,-4 0-106-16,13 7-666 0,-11-6-518 0</inkml:trace>
  <inkml:trace contextRef="#ctx0" brushRef="#br0" timeOffset="23450.1175">16824 6530 4341 0,'0'0'-100'0,"0"0"12"15,0 0 10-15,0 0 9 0,0 0 12 0,0 0 4 16,0 0 28-16,0 0 8 0,0 0 23 16,0 0 30-16,-53-38-4 0,53 38 13 15,0 0-12-15,0 0-9 0,0 0-1 0,0 0-14 16,0 0 11-16,-27-9-13 0,27 9 16 15,0 0 5-15,0 0-5 0,0 0 0 0,0 0 8 16,0 0 1-16,0 0 3 0,0 0 15 16,-27-12 7-16,27 12 8 0,0 0 6 0,0 0-1 15,0 0 1-15,0 0-7 0,0 0-4 16,-23-12-2-16,23 12-11 0,0 0-1 16,0 0-3-16,0 0 1 0,0 0-6 0,0 0-6 15,0 0-6-15,0 0-7 0,0 0-8 16,0 0-4-16,0 0-10 0,0 0-2 15,0 0-5-15,0 0-2 0,40-56-2 0,-20 44-2 16,0-1-6-16,-20 13-13 0,35-21 11 16,-13 10-6-16,0 4 1 0,0-5 7 15,-22 12-3-15,46-20-4 0,-22 15 3 0,-1-2 6 16,-23 7 2-16,35-12-3 0,-35 12 4 16,30-4 1-16,-30 4 16 0,24-8 11 0,-24 8 19 15,22-9 5-15,-22 9-1 0,0 0 0 16,0 0 0-16,0 0-4 0,0 0-2 15,0 0-3-15,0 0-6 0,0 0-1 0,0 0-4 16,16 29 0-16,-16-29 1 0,0 0-7 16,0 0-2-16,0 0 1 0,0 0 5 0,0 0-5 15,-26 51 2-15,26-51-3 0,0 0-6 16,-12 21 4-16,12-21-3 0,0 0 3 0,-8 23 1 16,8-23-3-16,0 0-3 0,0 0 1 15,0 35-3-15,0-35 5 0,0 0-9 16,16 29-2-16,-16-29 0 0,19 18-4 0,-19-18-5 15,21 15 5-15,-21-15-8 0,32 19 3 16,-17-6-7-16,4-6 3 0,-3 5-1 0,-16-12 2 16,39 23 0-16,-19-14-1 0,0 4 5 15,0-1 7-15,2 0-15 0,-2 0-3 16,3 1 2-16,4 2-2 0,-5-8-9 0,3 5 10 16,-7 0-2-16,4-3 12 0,-22-9-8 15,35 15 16-15,-23-4 6 0,-12-11 22 16,27 12 11-16,-27-12 7 0,18 16-4 0,-18-16 5 15,13 12-2-15,-13-12-3 0,0 0 1 16,7 25-6-16,-7-25 0 0,0 0 5 16,-3 33-2-16,3-33 4 0,0 0 12 0,-9 35 2 15,9-35 3-15,-21 26-2 0,-1-9-6 16,5-4-3-16,-6 7-4 0,-7-2-5 0,3-2-2 16,-2 4-1-16,-1-5-3 0,4-3-8 15,-1-1-18-15,5 1-24 0,-3 1-41 16,5-1-49-16,5 3-33 0,15-15-82 0,-22 23-232 15,12-17-435-15,10-6-390 0</inkml:trace>
  <inkml:trace contextRef="#ctx0" brushRef="#br0" timeOffset="26839.8617">20809 7685 4239 0,'0'0'-62'16,"0"0"18"-16,0 0 20 0,0 0 1 0,0 0 10 16,0 0-7-16,0 0-5 0,0 0 10 0,0 0-7 15,0 0 2-15,0 0 9 0,0 0 5 16,0 0 8-16,0 0-6 0,0 0 12 16,0 0-1-16,0 0-7 0,0 0 4 15,0 0 13-15,0 0 12 0,0 0 13 0,0 0-12 16,0 0-10-16,0 0 4 0,-60-18 3 15,60 18-5-15,0 0-6 0,-27-12-1 0,27 12 11 16,0 0-1-16,-28-17-8 0,28 17 11 16,-24-6-16-16,24 6 1 0,0 0 12 0,-30-12-9 15,30 12 0-15,0 0 2 0,-32-9-7 16,32 9 3-16,-20-10-3 0,20 10 8 16,0 0-8-16,-37-12-4 0,37 12 4 0,-21-8-19 15,21 8 5-15,-24-10-1 0,24 10 4 16,-30-12-11-16,30 12-4 0,-35-12 21 0,35 12-8 15,-34-11 10-15,34 11 6 0,-41-12-7 16,41 12-10-16,-32-4 9 0,12-4-11 0,20 8 5 16,-32-5 0-16,32 5-1 0,-32-7 10 15,32 7-9-15,-32-8-2 0,32 8 13 16,-30-4 0-16,30 4-9 0,0 0-8 16,-35-8-2-16,35 8 3 0,0 0 8 0,-33-4 3 15,33 4-20-15,0 0 14 0,-35-3 2 16,35 3-2-16,0 0 0 0,-34-5 0 0,34 5 3 15,0 0 0-15,-38-1 2 0,38 1-7 16,0 0 4-16,-27-3 7 0,27 3-7 0,0 0 9 16,-39 0-2-16,39 0-5 0,0 0 6 15,0 0-3-15,-41 3-1 0,41-3-4 0,-27 1 1 16,27-1 3-16,0 0-8 0,-35 5 1 16,35-5 2-16,-24 6 3 0,24-6 0 0,0 0 4 15,-36 6-4-15,36-6-11 0,0 0 7 16,-21 6 4-16,21-6 1 0,0 0 10 0,-30 6-17 15,30-6 1-15,0 0-2 0,-30 14-3 16,30-14 1-16,-20 12 7 0,20-12-8 0,-27 13 4 16,27-13 1-16,-21 16-7 0,21-16 8 15,-25 16-6-15,6-6 12 0,19-10-1 16,-23 11-13-16,23-11 8 0,-27 12 6 0,27-12 2 16,-23 13 10-16,23-13 6 0,-19 12-1 15,19-12-1-15,0 0 2 0,-28 10-8 0,28-10 7 16,0 0-9-16,-25 9 6 0,25-9-6 15,0 0 3-15,-24 11-6 0,24-11 3 16,-12 8 0-16,12-8-1 0,0 0 3 0,0 0 1 16,-21 4-2-16,21-4 6 0,0 0-9 15,-17 8 6-15,17-8-2 0,0 0-3 0,-18 9 4 16,18-9 4-16,0 0 10 0,-24 8-4 16,24-8-3-16,-15 7 0 0,15-7 0 15,-18 8-6-15,18-8-2 0,-15 4-2 0,15-4-1 16,-17 11-2-16,17-11-1 0,-18 4-1 15,18-4 1-15,0 0 2 0,-21 10 0 0,21-10 4 16,0 0 0-16,-15 10 2 0,15-10-1 16,0 0 5-16,-18 12-5 0,18-12 5 15,-12 10-5-15,12-10-3 0,0 0 2 0,-15 18-2 16,15-18 3-16,-5 15-4 0,5-15-2 16,-13 16-3-16,13-16-4 0,-5 14 4 0,5-14 1 15,0 0 2-15,-14 29-3 0,14-29 1 16,-1 20-2-16,1-20-3 0,-4 30 5 15,4-30-2-15,-5 26-1 0,5-10 2 0,0-16-6 16,5 31 2-16,-5-15 0 0,0-16-2 16,5 31 0-16,-1-18 5 0,-1 4-4 0,7-2-1 15,-10-15 1-15,5 35-2 0,2-21 1 16,-4 6 0-16,2-1 4 0,7-5-4 0,-9 8 1 16,9-3 0-16,-7-6-2 0,8 7 0 15,-4-1-1-15,-1-3 2 0,7 2 0 16,-3-3 0-16,1-2-2 0,1 2 2 0,1 1 0 15,0-2-4-15,-2 1 4 0,2-1-2 16,-1-2 0-16,-3 1 0 0,9 1 1 16,-1 1-1-16,-4 1 0 0,3 0-2 0,-3-1 3 15,5 3-3-15,0-3 3 0,4 0 0 16,-6 0 0-16,2 2-3 0,2-3 1 0,-7 2 3 16,9 0-2-16,-4-4 0 0,-5 4 0 15,6-3 1-15,-2-1 1 0,-6 0-3 0,-1-2 3 16,3-5-2-16,0 7 2 0,-15-12-3 15,20 16-1-15,-10-11 3 0,-10-5-3 16,19 17 3-16,-19-17 2 0,8 12 0 0,-8-12-4 16,15 8 2-16,-15-8 3 0,0 0-2 15,13 14-1-15,-13-14 4 0,0 0 2 0,0 0-2 16,14 12 1-16,-14-12 0 0,0 0-2 16,0 0 3-16,11 15-5 0,-11-15 2 15,0 0-2-15,9 12 0 0,-9-12 1 0,0 0 0 16,10 13 0-16,-10-13-1 0,0 0 1 15,8 16-2-15,-8-16-2 0,0 0 2 0,0 0 1 16,10 12-1-16,-10-12 1 0,0 0-3 16,0 0 4-16,14 12-1 0,-14-12 2 15,0 0-1-15,10 12 0 0,-10-12-2 0,10 10-2 16,-10-10 3-16,0 0-2 0,13 15 4 16,-13-15-4-16,8 12 2 0,-8-12 0 0,12 8-2 15,-12-8 1-15,0 0 2 0,15 13 0 16,-15-13-3-16,15 11 0 0,-15-11 0 0,0 0 3 15,10 11-2-15,-10-11-1 0,0 0 2 16,14 16-1-16,-14-16-1 0,0 0 0 0,15 11-2 16,-15-11 2-16,0 0 0 0,15 10 0 15,-15-10 2-15,0 0-2 0,17 9 2 0,-17-9 0 16,10 9 0-16,-10-9-3 0,0 0 2 16,18 8-1-16,-18-8-1 0,0 0 0 15,23 4 1-15,-23-4 0 0,24 0 0 0,-24 0-2 16,23 0 3-16,-23 0-6 0,29 0 0 15,-29 0 1-15,28-4 1 0,-28 4-3 0,24 0 2 16,-24 0 1-16,26-5-1 0,-26 5 0 16,24-3 1-16,-24 3 0 0,26-3-1 0,-26 3-5 15,27-6 4-15,-27 6 0 16,27-3-2-16,-12 0-3 0,-15 3 2 0,29-6-1 16,-29 6-2-16,28-3 2 0,-11-1 3 0,-17 4 3 15,28-7-1-15,-28 7 1 0,29-4 1 16,-29 4-6-16,28-8 6 0,-28 8 1 0,23 0-1 15,-23 0 0-15,25-4 0 0,-25 4 0 16,32-4-2-16,-32 4 2 0,25-4 2 16,-25 4 1-16,27-1-3 0,-27 1-2 0,27-5 3 15,-27 5-2-15,23-1 3 0,-23 1 2 16,29-5-2-16,-29 5 1 0,22-2 0 0,-22 2-3 16,25-4 2-16,-25 4 0 0,26-6 0 15,-26 6 0-15,25-3 0 0,-25 3-3 16,27 0 3-16,-27 0 0 0,29-4-1 0,-9 2 1 15,-20 2-2-15,23 0 2 0,-23 0-3 16,34-6 4-16,-18 2-2 0,-16 4 0 16,29-3-3-16,-29 3 5 0,28-2-2 0,-28 2 0 15,24-3-2-15,-24 3 5 0,28-3-5 16,-28 3 0-16,22-4 0 0,-22 4 2 0,25 0-1 16,-25 0 0-16,23-3-1 0,-23 3-3 15,24-3 1-15,-24 3-3 0,23-2 1 16,-23 2 1-16,22-4 1 0,-22 4 3 0,23-3-4 15,-23 3 0-15,20-6 2 0,-20 6 0 0,27-4 0 16,-27 4 2-16,22-5-4 0,-22 5 1 16,17-9 0-16,-17 9-10 0,18-6-4 15,-18 6-3-15,18-17-7 0,-3 12-4 0,-15 5-11 16,17-16-2-16,-17 16-1 0,25-18-4 16,-16 9-5-16,2-3-4 0,-11 12 14 0,22-22 4 15,-10 12-2-15,-4-2 5 0,7 2 7 16,-15 10 3-16,20-20 7 0,-13 7-8 15,-7 13 9-15,23-21-3 0,-18 12 3 0,-5 9 2 16,22-19 6-16,-12 12-8 0,-10 7 5 16,14-18 1-16,-14 18 2 0,15-19-5 15,-15 19 15-15,11-16-6 0,-11 16 0 0,20-21-9 16,-20 21 3-16,7-17 22 0,2 7-16 16,-9 10 2-16,0 0-13 0,18-33 11 0,-15 23 2 15,-3 10-11-15,9-18 16 0,-9 18-9 16,11-18 7-16,-11 18-3 0,0 0-1 15,19-26 5-15,-19 26-1 0,15-17 5 0,-15 17-17 16,0 0 7-16,22-19 17 0,-22 19-13 16,6-17 5-16,-6 17-8 0,14-13 16 0,-14 13-5 15,0 0 10-15,8-17-15 0,-8 17 18 16,10-13-3-16,-10 13-9 0,0 0-2 16,13-20-7-16,-13 20-7 0,0 0 1 0,0 0-12 15,9-28 11-15,-9 28-1 0,0 0 2 16,10-23 1-16,-10 23 0 0,0 0 2 15,12-18-3-15,-12 18 9 0,0 0 9 0,0 0-11 16,13-22 8-16,-13 22-1 0,0 0-6 16,13-17 3-16,-13 17-4 0,9-13 14 0,-9 13-10 15,0 0 0-15,0 0-1 0,15-28 1 16,-15 28 9-16,0 0-9 0,0 0 5 0,10-24 6 16,-10 24-2-16,5-13-3 0,-5 13 10 15,0 0-8-15,0 0-5 0,0-27 10 0,0 27-10 16,0 0 0-16,0-21-3 0,0 21-13 15,0 0 15-15,0 0-7 0,-9-38 4 16,9 38-12-16,0 0 13 0,0 0 6 0,-6-41-10 16,6 41 0-16,-7-20 6 0,7 20 4 15,-7-28 12-15,7 28-3 0,-13-28 1 16,8 16 8-16,-5-5 20 0,2 2-4 0,-4 0-3 16,12 15-9-16,-19-34 3 0,8 23 5 15,-1-5-5-15,0 0 5 0,12 16 1 0,-30-27-10 16,17 12 13-16,-4 3 1 0,-1-2 3 15,1-2 1-15,-6 4 4 0,23 12-6 0,-37-27 1 16,17 10 0-16,-4 4-7 0,1-4-6 16,-9-1 1-16,-1-1 0 0,-1 4 4 0,-1-7 10 15,-7 7 9-15,2 1 12 0,0-1-1 16,3-1-3-16,-3 3-8 0,0 1-6 16,8 0-8-16,-3 0-5 0,5 1-5 0,-4 4-5 15,2-4-2-15,-1 0-6 0,5 4-10 16,-11 1-16-16,6-1-26 0,-6 3-38 0,-1 8-50 15,-7 3-58-15,-15 4-129 0,7 6-245 16,-5 2-362-16,-2 0-542 0</inkml:trace>
  <inkml:trace contextRef="#ctx0" brushRef="#br0" timeOffset="30934.0921">19807 6680 4347 0,'0'0'-95'0,"0"0"13"0,0 0 12 0,0 0 11 15,0 0 0-15,0 0 5 0,0 0-7 16,0 0 3-16,0 0 7 0,-27-12 1 15,27 12 3-15,0 0 10 0,0 0 1 16,0 0 13-16,0 0-3 0,0 0 5 0,0 0-1 16,0 0 0-16,0 0 5 0,0 0 10 15,0 0-2-15,0 0 3 0,0 0 6 16,-20-12 0-16,20 12-2 0,0 0 8 0,0 0 5 16,0 0-6-16,0 0 1 0,0 0-6 0,0 0 5 15,0 0-14-15,0 0 2 0,0 0 9 16,0 0 5-16,0 0 2 0,0 0-5 15,-15-21 20-15,15 21-9 0,0 0 24 0,0 0-5 16,0 0 8-16,0 0 9 0,0 0-4 16,0 0-1-16,0 0 3 0,0 0-24 0,-12-32-50 15,12 32-14-15,0 0 19 0,0 0 12 16,-11-27 0-16,11 27-8 0,0 0 6 16,-7-22-13-16,7 22 3 0,0 0-17 15,0 0-15-15,-2-33 22 0,2 33 5 0,0 0 20 16,0 0 12-16,0 0-3 0,0-35 13 15,0 35-6-15,0 0-5 0,0 0 13 16,0 0-23-16,0 0 4 0,0 0-4 0,0 0-7 16,0 0 5-16,0 0-3 0,2-27-1 15,-2 27-1-15,0 0 11 0,0 0-4 0,0 0 1 16,0 0-9-16,0 0 3 0,0 0 5 16,0 0-3-16,0 0-2 0,0 0 9 15,0 0 5-15,0 0-1 0,0 0 5 0,0 0-1 16,0 0-5-16,45 56 1 0,-45-56-6 15,3 19 2-15,-3-19 0 0,4 27 6 16,-4-27 1-16,12 20-7 0,-12-20 2 0,5 27 2 16,-5-27 0-16,11 16-2 0,-11-16 5 15,12 22-1-15,-12-22-2 0,0 0-4 0,13 25 0 16,-13-25 13-16,10 19-15 0,-10-19 4 16,0 0-6-16,14 20 12 0,-14-20-12 15,11 20 4-15,-11-20-4 0,0 0 21 0,12 19-13 16,-12-19 9-16,0 0 14 0,0 0-9 15,10 25-13-15,-10-25 15 0,0 0 2 16,5 22-7-16,-5-22 1 0,0 0-6 0,0 0 22 16,9 27-26-16,-9-27 0 0,0 0 5 15,0 0-5-15,3 21-2 0,-3-21 2 0,0 0-4 16,0 0 2-16,0 0 2 0,7 27-4 16,-7-27 15-16,0 0-15 0,0 0 6 0,10 22-6 15,-10-22 8-15,0 0-9 0,0 0-2 16,18 22 14-16,-18-22-5 0,0 0-1 15,23 12 1-15,-23-12 1 0,22 6-5 0,-22-6-2 16,0 0 0-16,32 3 2 0,-32-3 9 16,0 0 0-16,45-6 17 0,-45 6 21 15,0 0 11-15,37-12-8 0,-37 12 12 16,23-15-4-16,-23 15-14 0,24-12-4 0,-24 12 5 16,23-17-6-16,-23 17-9 0,24-12 2 15,-24 12-5-15,18-8-8 0,-18 8-4 0,0 0-1 16,20-12 3-16,-20 12 1 0,0 0-7 15,0 0-5-15,19-18-1 0,-19 18 6 16,0 0-1-16,0 0-1 0,0 0 3 0,23-9-10 16,-23 9-1-16,0 0 4 0,0 0 2 15,0 0-4-15,0 0 2 0,23-12-7 0,-23 12-4 16,0 0 3-16,0 0-5 0,0 0-13 16,0 0-13-16,22-7-6 0,-22 7-40 0,0 0-24 15,0 0-32-15,0 0-69 0,0 0-178 16,15-5-435-16,-15 5 111 0</inkml:trace>
  <inkml:trace contextRef="#ctx0" brushRef="#br0" timeOffset="31388.9959">20185 6623 3626 0,'0'0'41'0,"-3"-35"38"0,3 35 2 16,0 0-10-16,0 0-11 0,0 0-3 0,0 0-24 15,0 0-11-15,0 0-19 0,5-31-1 16,-5 31 1-16,0 0 1 0,0 0 0 15,0 0-1-15,10-23 8 0,-10 23-2 0,0 0-11 16,0 0 7-16,0 0-3 0,13-19 7 16,-13 19 5-16,0 0 12 0,0 0-3 0,0 0 6 15,0 0 2-15,0 0-4 0,0 0-9 16,18-20-5-16,-18 20-1 0,0 0 6 16,0 0-8-16,0 0 6 0,0 0 2 0,0 0-11 15,0 0-1-15,0 0 12 0,0 0 17 16,0 0 7-16,34 39 25 0,-34-39 14 15,10 35 5-15,-7-13 0 0,4 2-9 16,-4 7-9-16,6 3-8 0,-4 4-7 0,-4 1-8 16,6 3-8-16,1-5-13 0,4 7-19 15,-5-3-51-15,6 2-59 0,-4-8-109 0,1 1-285 16,0-9-377-16,-7-4-255 0</inkml:trace>
  <inkml:trace contextRef="#ctx0" brushRef="#br0" timeOffset="35404.0544">23629 7444 4024 0,'0'0'-94'16,"0"0"8"-16,0 0 8 0,0 0 14 0,-42-6 19 16,42 6 7-16,0 0 17 0,0 0 13 15,-23-8 12-15,23 8 15 0,0 0 25 0,0 0-1 16,-27-10 5-16,27 10-7 0,0 0 4 15,0 0 11-15,-23-9 3 0,23 9-9 0,0 0 3 16,0 0 0-16,0 0 3 0,-29-13 7 16,29 13 7-16,0 0-2 0,0 0-8 15,-21-8 12-15,21 8-7 0,0 0-2 0,0 0-10 16,0 0 3-16,-27-14-4 0,27 14-5 16,0 0-7-16,0 0-2 0,-25-8-10 0,25 8 1 15,0 0-6-15,0 0 3 0,-27-9-10 16,27 9 2-16,0 0-3 0,-30-8 0 15,30 8-1-15,0 0-2 0,-33-4-1 0,33 4 0 16,-24-11 1-16,24 11-2 0,0 0 2 16,-42-4 8-16,42 4-2 0,0 0 2 0,-37-4-6 15,37 4 3-15,0 0-1 0,-33-4-5 16,33 4-2-16,0 0 0 0,-37-3-2 16,37 3 0-16,0 0 3 0,-40 0-5 0,40 0 0 15,0 0 1-15,-37 0 0 0,37 0 0 16,-30 0 3-16,30 0 5 0,0 0 2 0,-40 0 4 15,40 0 0-15,0 0 3 0,-37 0 0 16,37 0 0-16,0 0-2 0,-35 0-5 16,35 0 1-16,0 0 0 0,-33 3-6 0,33-3 2 15,0 0-4-15,-36 4 2 0,36-4-5 16,0 0 1-16,-31 4 1 0,31-4 1 16,0 0-1-16,-32 3-1 0,32-3-1 0,0 0 0 15,-30 1-1-15,30-1 1 0,0 0 0 16,-34 3-5-16,34-3 5 0,0 0 0 0,-30 5 1 15,30-5 1-15,0 0-7 0,-27 4 2 16,27-4-1-16,0 0 0 0,-31 3-1 0,31-3 3 16,0 0-1-16,0 0 0 0,-34 8 2 15,34-8-4-15,0 0 5 0,0 0-2 0,-32 5-2 16,32-5 2-16,0 0 1 0,0 0-1 16,-25 7-2-16,25-7 0 0,0 0-1 15,0 0-1-15,-31 5 3 0,31-5-3 0,0 0-2 16,0 0 4-16,-26 14 0 0,26-14 0 15,0 0-2-15,-23 8-2 0,23-8 4 16,0 0-4-16,-18 15 4 0,18-15 0 0,0 0 1 16,-24 17-1-16,24-17 0 0,0 0 1 15,-20 12-1-15,20-12 1 0,0 0-2 16,-17 15-1-16,17-15 2 0,0 0 0 0,-18 16 0 16,18-16 0-16,0 0-2 0,-18 18 3 15,18-18-2-15,-15 16 2 0,15-16 0 0,0 0-1 16,-15 20 4-16,15-20 1 0,-16 17-1 15,16-17 0-15,0 0 0 0,-15 20 3 0,15-20-4 16,0 0 1-16,-8 22 1 0,8-22 0 16,0 0-2-16,-10 28-2 0,10-28 3 15,0 0-2-15,-10 29 0 0,10-29 3 0,0 0-4 16,-7 24 5-16,7-24 0 0,-3 25-2 16,3-25 0-16,0 0-3 0,-8 28 2 0,8-28-1 15,0 0 1-15,-5 36-1 0,5-36 0 16,-4 21 0-16,4-21-1 0,0 0 2 15,-5 31-2-15,5-31-1 0,0 0-1 0,-10 24 0 16,10-24 2-16,0 0 1 0,-8 29-3 16,8-29 3-16,0 0-2 0,-7 27 0 15,7-27 1-15,0 0 1 0,-10 27-1 0,10-27-1 16,0 0 5-16,-5 32-2 0,5-32-2 16,0 25 4-16,0-25-1 0,0 0-2 0,0 36-1 15,0-36 0-15,2 29 1 0,-2-29-1 16,3 24-1-16,-3-24-2 0,0 0 3 15,7 33-1-15,-7-33 5 0,3 23-6 0,-3-23 2 16,3 24 0-16,-3-24 2 0,7 23-2 16,-7-23 2-16,0 0-3 0,10 26 3 0,-10-26-4 15,10 22 3-15,-10-22-4 0,0 0 0 16,9 20 1-16,-9-20 2 0,0 0-2 16,8 26 1-16,-8-26-2 0,0 0 2 0,8 21 0 15,-8-21 3-15,0 0-5 0,12 23 1 16,-12-23 0-16,0 0-1 0,5 23 0 15,-5-23 3-15,0 0-2 0,10 23 2 0,-10-23 0 16,0 0 1-16,12 24-2 0,-12-24-1 16,0 0 1-16,13 28 0 0,-13-28 1 0,9 14-2 15,-9-14-1-15,0 0 2 0,6 26-4 16,-6-26 5-16,0 0-3 0,12 26 1 16,-12-26 0-16,0 0-1 0,0 0 1 0,13 24-1 15,-13-24 1-15,0 0 1 0,12 18-2 16,-12-18 0-16,0 0 0 0,10 21 0 0,-10-21 0 15,0 0 0-15,10 20 1 0,-10-20-2 16,0 0 1-16,8 22 1 0,-8-22 1 0,0 0 1 16,16 27-2-16,-16-27 2 0,10 17-1 15,-10-17 3-15,13 19-3 0,-13-19 1 16,17 19 1-16,-17-19-3 0,16 17 2 0,-16-17-1 16,19 20 1-16,-19-20 1 0,23 21 2 15,-23-21-4-15,29 15 0 0,-16-5-1 0,4 1 1 16,-17-11 0-16,32 17 0 0,-16-9-1 15,-16-8 0-15,32 12 1 0,-12-6-2 16,-20-6 0-16,34 13 1 0,-14-3 2 0,-20-10-3 16,41 8 2-16,-20-1-2 0,-21-7 0 15,45 6 1-15,-29-3-1 0,-16-3-1 0,49 9 1 16,-22-5 1-16,3-1-2 0,-30-3 0 16,42 4 1-16,-16-3 0 0,-26-1-2 15,47 3 0-15,-23-3 0 0,-24 0 0 0,47 0 0 16,-21 5-2-16,-26-5 1 0,50-5 2 15,-26 5-1-15,-24 0 4 0,47 0-6 0,-21-3 2 16,-26 3 1-16,47 0 0 0,-20-1-1 16,-27 1-1-16,44-4 2 0,-44 4 0 15,48-3 0-15,-24 3 0 0,-24 0-1 0,45-4 1 16,-20 1-3-16,-25 3 1 0,43-3 0 16,-43 3 0-16,45-3 1 0,-45 3-1 0,46-3 1 15,-25 0 0-15,-21 3 1 0,46-3-1 16,-46 3 1-16,46-3 1 0,-46 3 0 15,39-4-1-15,-12 4 1 0,-27 0-2 0,38-5 3 16,-38 5-2-16,42-3-1 0,-19 0 2 16,-23 3 0-16,42-4 0 0,-42 4 2 0,37-3-3 15,-37 3 2-15,40-5-4 0,-40 5 3 16,34-4-1-16,-34 4 2 0,35-4 3 0,-35 4-3 16,33-1 3-16,-33 1-5 0,34-5 1 15,-34 5 2-15,36 0-3 0,-36 0 2 16,35-1 0-16,-35 1-1 0,44-5 0 0,-44 5 1 15,45-2-1-15,-45 2-2 0,47 0 1 16,-22 0 2-16,-25 0 3 0,49-4-5 0,-24 4 1 16,-25 0-1-16,53 0 3 0,-28 0-3 15,-25 0 3-15,52 0-5 0,-30-3 7 16,-22 3-6-16,52 0 4 0,-25-3-2 0,-27 3 0 16,48 0 0-16,-23 0-2 0,-25 0 4 15,40-2-3-15,-40 2 0 0,37 0 0 0,-37 0 3 16,37 0-2-16,-37 0-1 0,37-5 1 15,-37 5 0-15,31 0-1 0,-31 0 1 16,34-2 2-16,-34 2-2 0,0 0-1 0,40-3 1 16,-40 3 2-16,0 0-2 0,42 0 0 15,-42 0 5-15,28-3-4 0,-28 3-1 0,0 0-1 16,34-4 1-16,-34 4-1 0,32-3-2 16,-32 3 4-16,28-2-2 0,-28 2-1 0,32-3 1 15,-32 3-1-15,0 0 2 0,43-3 0 16,-43 3 0-16,27-4 0 0,-27 4 0 15,0 0 0-15,30-3-1 0,-30 3 1 0,0 0 0 16,0 0-1-16,34-5 1 0,-34 5-2 16,0 0 0-16,0 0 2 0,0 0-1 0,26-7 1 15,-26 7-3-15,0 0 2 0,0 0 1 16,0 0 0-16,34-6-2 0,-34 6 1 16,0 0-3-16,28-9-1 0,-28 9-1 0,20-12-6 15,-20 12-5-15,27-15 0 0,-27 15-5 16,30-20-4-16,-11 11-3 0,1-3-5 15,-2 0 1-15,4-3-3 0,-2 3 3 0,-2-2 5 16,4 2 3-16,-22 12-1 0,30-20 4 16,-13 12 4-16,-17 8 0 0,27-18 6 0,-27 18 4 15,18-12 3-15,-18 12 2 0,20-12 4 16,-20 12 2-16,0 0-5 0,27-20-3 0,-27 20-21 16,13-13-4-16,-13 13-5 0,14-20-6 15,-14 20 4-15,11-21-1 0,-11 21 3 16,14-23 4-16,-14 23-1 0,15-24 1 0,-15 24 4 15,13-25-5-15,-13 25 0 0,15-24-4 16,-15 24 9-16,14-24 0 0,-14 24 5 0,11-23 5 16,-11 23 10-16,12-21 16 0,-12 21-1 15,0 0 2-15,8-35 4 0,-8 35 2 16,0 0 9-16,0 0-2 0,-15-38 1 0,15 38 2 16,-16-24 1-16,16 24 6 0,-25-23 2 15,11 12 3-15,-4-6-6 0,18 17-3 0,-34-22-5 16,18 14-2-16,16 8-1 0,-32-22-7 15,15 13-5-15,17 9 4 0,-30-21-3 16,12 10 2-16,-1-1-3 0,19 12-2 0,-32-18 1 16,12 9-2-16,20 9 2 0,-30-19-2 15,30 19 0-15,-28-18-2 0,9 9 0 0,19 9-1 16,-33-24-1-16,16 13 2 0,0-4 0 16,17 15-6-16,-41-24 3 0,24 12 0 15,-7-1 4-15,24 13-2 0,-38-23 2 0,16 11-2 16,6-5 1-16,16 17-3 0,-36-22 2 15,15 7-2-15,2 3 3 0,-1 0-2 0,20 12 0 16,-37-24 0-16,17 10-4 0,-1 2 2 16,-1-5-1-16,0 6 3 0,0-4 1 0,-1 3 4 15,3-1 7-15,-5 1 0 0,5 0 1 16,20 12 1-16,-37-25-6 0,15 16 1 16,4-3-3-16,18 12-1 0,-37-23 5 0,20 15-1 15,17 8-1-15,-33-19-3 0,16 10 0 16,-5-3-1-16,22 12-1 0,-38-22 0 0,21 12-3 15,17 10 4-15,-37-17-1 0,15 10-1 16,22 7-1-16,-33-17-1 0,33 17 0 16,-35-15 0-16,18 10 0 0,17 5-1 0,-35-12 0 15,35 12 2-15,-33-12 0 0,14 1 2 16,19 11 3-16,-43-12-2 0,23 7 1 0,-9-5 0 16,29 10 8-16,-50-17 11 0,22 10 6 15,-3 1 1-15,1-1 1 0,4 2-5 16,-6-1-1-16,3-1-2 0,4 0-1 0,-7 4-8 15,32 3-2-15,-50-6 1 0,22 3 0 16,28 3 0-16,-49-5-2 0,24 0 0 0,25 5 3 16,-42 0-6-16,42 0-1 0,-43-2 0 15,43 2-1-15,-40 0-2 0,40 0 1 16,-34-3 0-16,34 3 1 0,-40 0 0 0,40 0-1 16,0 0-1-16,-47 0 0 0,47 0 3 15,-38 3-5-15,38-3-2 0,-32 0 0 16,32 0 0-16,-43 2-5 0,43-2 2 0,-51 5-2 15,23-3 3-15,0 1-1 0,28-3-2 16,-46 3 2-16,46-3-3 0,-48 4-5 0,28-2-6 16,20-2-8-16,-42 3-9 0,42-3-10 15,-35 9-22-15,35-9-27 0,-30 11-38 16,30-11-38-16,-29 12-68 0,21-10-178 0,8-2-139 16,0 0-366-16,0 0-549 0</inkml:trace>
  <inkml:trace contextRef="#ctx0" brushRef="#br0" timeOffset="36723.956">23311 6252 4308 0,'0'0'-134'16,"0"0"10"-16,0 0-2 0,0 0 1 15,-28-19 11-15,28 19 19 0,0 0 14 0,0 0 33 16,0 0 17-16,0 0 38 0,0 0 17 15,0 0 20-15,0 0 18 0,0 0-3 16,-15-15 23-16,15 15 5 0,0 0 14 0,0 0 13 16,0 0-21-16,0 0 2 0,0 0-9 15,0 0-10-15,0 0-6 0,0 0-14 16,0 0-12-16,0 0-5 0,0 0-5 0,0 0-6 16,0 0-4-16,0 0-1 0,0 0-4 15,0 0 6-15,0 0-6 0,0 0-9 0,0 0 1 16,0 0 20-16,0 0-22 0,0 0 2 15,0 0-11-15,0 0 3 0,0 0-2 0,48-21-2 16,-48 21-6-16,26-7-16 0,-26 7-12 16,30-4 4-16,-30 4 1 0,31-8-1 0,-31 8 8 15,34-5-7-15,-34 5 1 0,32-7 5 16,-32 7 5-16,28-3 10 0,-28 3-6 16,0 0 2-16,32-5 2 0,-32 5 7 0,0 0-6 15,0 0 7-15,33 8-2 0,-33-8 12 16,0 0-3-16,0 0-4 0,22 9 8 0,-22-9 12 15,0 0 5-15,0 0 4 0,0 0-4 16,12 18 2-16,-12-18-2 0,0 0-1 16,0 0-4-16,0 0 11 0,0 0 2 15,-12 40 10-15,12-40-5 0,0 0-1 0,-20 24-1 16,20-24 1-16,-13 22-7 0,13-22 0 16,-14 13-4-16,14-13-4 0,0 0 3 0,-21 22-5 15,21-22-1-15,0 0-3 0,-14 16-3 16,14-16 1-16,0 0-2 0,-13 16 4 15,13-16-7-15,0 0 2 0,0 0-2 0,-9 28 1 16,9-28-1-16,0 0-2 0,0 0 1 16,-10 26-2-16,10-26 0 0,0 0 3 0,0 0-6 15,0 0 3-15,0 0 0 0,12 40-2 16,-12-40 6-16,0 0-5 0,17 22-2 16,-17-22-1-16,27 16 1 0,-27-16 0 0,28 14-2 15,-6-4-2-15,-2-2-2 0,3 3 0 16,-3-2-4-16,5-5 2 0,-25-4 2 0,46 17-2 15,-28-7 1-15,-18-10-2 0,32 13 6 16,-15-8 5-16,-17-5 9 0,25 12 14 16,-25-12 15-16,21 8 10 0,-21-8-1 0,0 0-1 15,17 13-1-15,-17-13-5 0,0 0 4 16,0 0 0-16,0 0 6 0,0 0 2 0,-25 54 3 16,25-54-7-16,-13 17-2 0,13-17-4 15,-19 20-4-15,19-20-7 0,-17 18-5 16,17-18-3-16,-20 21-3 0,20-21-12 0,-23 22-18 15,6-10-37-15,17-12-51 0,-30 23-77 16,12-11-156-16,-1-4-212 0,19-8-413 0,-40 5-827 16</inkml:trace>
  <inkml:trace contextRef="#ctx0" brushRef="#br0" timeOffset="45386.208">9707 11206 4718 0,'0'0'-144'0,"38"-36"1"0,-38 36 0 15,0 0-22-15,30-24-41 0,-13 13-83 16,1 2-497-16,9-3 248 0</inkml:trace>
  <inkml:trace contextRef="#ctx0" brushRef="#br0" timeOffset="52931.8353">10344 10132 3569 0,'0'0'50'16,"0"0"-8"-16,0 0 9 0,0 0-17 15,0 0-14-15,0 0-16 0,0 0-14 0,0 0 6 16,0 0 10-16,0 0 19 0,0 0-13 15,0 0 2-15,0 0 2 0,0 0-1 0,0 0 1 16,0 0 1-16,0 0 9 0,0 0-5 16,0 0 11-16,0 0 1 0,0 0-20 15,0 0 2-15,0 0-10 0,0 0-1 0,0 0 7 16,0 0-11-16,0 0-4 0,0 0 10 16,0 0-12-16,0 0-5 0,0 0 6 15,0 0-11-15,0 0 6 0,0 0 1 16,0 0 9-16,0 0 0 0,0 0-4 0,0 0 4 15,0 0-1-15,-13-34-3 0,13 34 0 16,0 0 6-16,0 0 0 0,-36 0-13 0,36 0 1 16,0 0-3-16,0 0 2 0,-43 0-2 15,43 0 1-15,0 0 1 0,-37 0 2 16,37 0 3-16,0 0-2 0,-42-5-1 0,42 5 18 16,-33-3-13-16,33 3 4 0,-39 0 6 15,39 0 7-15,-35 0-7 0,35 0 4 0,-40 0-1 16,40 0 2-16,-37 3 6 0,37-3-22 15,-37 8 1-15,37-8 12 0,-33 4-12 16,33-4 9-16,-35 8-3 0,35-8 8 0,-27 5-18 16,27-5 10-16,0 0 7 0,-38 11 6 15,38-11-13-15,-22 6-2 0,22-6 4 0,-22 5-6 16,22-5-4-16,-27 12 5 0,27-12 4 16,0 0-8-16,-25 19 1 0,25-19 4 15,-21 12-6-15,21-12 1 0,-22 20-6 16,8-8-3-16,14-12 11 0,-20 18-5 0,20-18 0 15,-18 18 5-15,18-18-5 0,-18 18 21 16,18-18-24-16,-17 16 7 0,17-16 6 0,-17 16 2 16,17-16-8-16,0 0 2 0,-25 15-2 15,25-15 6-15,0 0-13 0,-15 16-1 16,15-16 14-16,0 0-8 0,0 0-7 0,-17 15 19 16,17-15-8-16,0 0-6 0,0 0 8 15,-16 12 2-15,16-12-17 0,0 0 1 0,0 0 22 16,0 0-4-16,-21 15-6 0,21-15-4 15,0 0 10-15,-16 21-14 0,16-21 10 16,-15 17-4-16,15-17-4 0,0 0 2 0,-14 27 8 16,14-27 2-16,-8 15-4 0,8-15-6 15,0 0 0-15,-13 23 6 0,13-23-2 0,0 0-3 16,-9 24 5-16,9-24-2 0,0 0 7 16,-10 25-1-16,10-25-4 0,0 0 4 15,0 36-13-15,0-36 5 0,0 32 0 16,0-32 4-16,5 33 15 0,-5-33-22 0,14 37 5 15,-9-19 4-15,-5-18-4 0,11 37 4 16,-6-18-6-16,-5-19 6 0,14 33 0 0,-8-16-8 16,-6-17 4-16,10 33 8 0,4-17-14 15,-14-16 4-15,13 23-10 0,-4-6 10 16,-9-17-4-16,13 22-6 0,-13-22 6 0,12 21 4 16,-12-21-4-16,11 18 6 0,-11-18 4 15,20 16-8-15,-20-16 2 0,0 0-3 0,12 25-1 16,-12-25 2-16,13 15 2 0,-13-15 0 15,17 21 6-15,-17-21-8 0,14 18-4 16,-14-18-3-16,15 23 11 0,-15-23-2 0,15 21-12 16,-15-21 1-16,13 15 11 0,-13-15-7 15,8 18 11-15,-8-18 7 0,17 16-14 0,-17-16 11 16,24 12-8-16,-24-12 2 0,21 17 11 16,-21-17-16-16,30 7 11 0,-30-7 1 15,36 11-7-15,-16-10 4 0,-20-1 0 16,45 8-13-16,-25-5 7 0,-20-3 4 0,53 9 2 15,-27-6 4-15,2 1 7 0,0-2-9 16,-3 1 9-16,7 0-5 0,-2 0 9 16,2 1-11-16,2-4-4 0,1 2 2 0,2-2-12 15,3 0 1-15,-9 0-1 0,5 0 0 16,-3 0-5-16,2 0 1 0,-5-2 8 0,-30 2 6 16,57 0-11-16,-35 0 22 0,-22 0-7 15,48 0-14-15,-48 0-3 0,41 2 9 0,-41-2 4 16,40 3 5-16,-40-3 3 0,30 3-4 15,-30-3-1-15,35 4-1 0,-35-4 4 0,35 3 15 16,-35-3-17-16,35 2 12 0,-35-2-1 16,42 0-1-16,-19 0 16 0,-23 0-18 15,44-2 4-15,-14 2-1 0,-30 0 9 0,50-7-11 16,-21 7 1-16,-29 0-9 0,48-3 3 16,-28 0-2-16,-20 3 3 0,49 0-1 15,-27-2-1-15,-22 2-11 0,45 0 10 16,-45 0 1-16,48 0 4 0,-24 0-1 0,-24 0 1 15,46 0-2-15,-46 0 0 0,44 0 2 16,-44 0 14-16,32 0-12 0,-32 0 6 16,33 0 10-16,-33 0-12 0,0 0-1 0,39 2-2 15,-39-2 12-15,0 0 4 0,31 0-9 16,-31 0 4-16,0 0-15 0,0 0 9 0,34 3 3 16,-34-3-8-16,0 0-8 0,28 3 5 15,-28-3-1-15,0 0 7 0,0 0 2 0,34 7-11 16,-34-7-10-16,0 0 8 0,28 2-5 15,-28-2 11-15,0 0-6 0,37 3 11 0,-37-3-9 16,28 4 1-16,-28-4-3 0,29 4 2 16,-29-4-6-16,0 0 6 0,38 4 0 15,-38-4-7-15,30 1 3 0,-30-1 8 0,26 2-5 16,-26-2-3-16,26 8 2 0,-26-8 8 16,30 2 4-16,-30-2-7 0,31 7-1 0,-31-7 0 15,36 3 1-15,-36-3 12 0,42 7-20 16,-15-7-1-16,-27 0 8 0,57 0-5 15,-27 0 1-15,-2 0-8 0,-28 0 3 0,62-3 9 16,-30-1-12-16,-2 1-2 0,2 0 5 16,0-1-1-16,-32 4-1 0,53-5-4 15,-28 0-1-15,-25 5 4 0,44-3 1 0,-21-1-2 16,-23 4 0-16,39-4 5 0,-39 4-4 16,38-4-2-16,-38 4-2 0,37 0 6 15,-37 0 2-15,32-3 6 0,-32 3-14 0,0 0 2 16,45 0-2-16,-45 0 12 0,25 0-2 15,-25 0-7-15,0 0-5 0,40-2 2 16,-40 2 8-16,0 0-5 0,34 0 2 0,-34 0-4 16,0 0 6-16,35 0-2 0,-35 0 11 15,0 0-11-15,35 0 4 0,-35 0-7 0,32-3 4 16,-32 3-4-16,0 0 5 0,47 0-4 16,-47 0 5-16,35-4-4 0,-35 4 4 15,36 0 2-15,-36 0 1 0,41 0-9 0,-41 0 2 16,35-3-4-16,-35 3 10 0,38 0 4 15,-38 0-10-15,34 0 1 0,-34 0 1 0,28-3-7 16,-28 3 1-16,0 0 7 0,37 0 0 16,-37 0 7-16,0 0-10 0,0 0 8 0,40-2 9 15,-40 2-10-15,0 0-9 0,0 0 11 16,0 0-1-16,30 2-1 0,-30-2-6 16,0 0 5-16,0 0-4 0,0 0 8 0,0 0-9 15,35-2 8-15,-35 2-7 0,0 0 12 16,0 0-5-16,0 0-9 0,35 0 6 0,-35 0-2 15,0 0-1-15,0 0 3 0,32-4-2 16,-32 4 2-16,0 0-5 0,0 0 6 16,32-3-6-16,-32 3 2 0,0 0-2 0,0 0 2 15,0 0-5-15,37 0 2 0,-37 0 0 16,0 0 7-16,30 3-6 0,-30-3 5 16,0 0-10-16,33 0 8 0,-33 0-7 0,0 0 2 15,32 4-1-15,-32-4 4 0,0 0-1 16,0 0-4-16,37 0 6 0,-37 0-2 15,0 0 2-15,28 2 4 0,-28-2-1 0,0 0 3 16,0 0-5-16,29 3-2 0,-29-3-1 16,0 0 4-16,0 0-6 0,0 0 7 15,32 3-4-15,-32-3 3 0,0 0-5 0,0 0 5 16,25 7-7-16,-25-7 3 0,0 0 3 16,0 0-3-16,0 0 2 0,30 5 1 0,-30-5-4 15,0 0 0-15,0 0 9 0,35 0-3 16,-35 0-6-16,0 0 10 0,30 8-8 0,-30-8 0 15,27 4 2-15,-27-4 4 0,25 1-8 16,-25-1 18-16,0 0-2 0,40 2-3 16,-40-2 2-16,25 5-2 0,-25-5-4 0,30 3 1 15,-30-3-3-15,32 2 4 0,-32-2-8 16,30 4 2-16,-30-4 18 0,32 3-15 0,-32-3 0 16,28 3 0-16,-28-3 5 0,0 0 3 15,37 4 3-15,-37-4-3 0,29 3 5 0,-29-3 2 16,0 0-7-16,40 2 3 15,-40-2-3-15,30 0 0 0,-30 0-1 0,35 3-4 16,-35-3 2-16,43 3-4 0,-43-3-1 16,47 0-1-16,-28 4-3 0,-19-4 0 0,47 3 2 15,-47-3 2-15,38 0-5 0,-15 3 0 16,-23-3 7-16,36 0 0 0,-36 0-1 0,38 2 2 16,-38-2-2-16,42 4-2 0,-24-1 2 15,-18-3-3-15,44 3 1 0,-19 3-3 0,-25-6 1 16,45 6-3-16,-25-6 3 0,-20 0 0 15,45 6-2-15,-21-6 0 0,-24 0-1 16,42 7 3-16,-42-7 1 0,33 2-3 0,-33-2 1 16,32 3 5-16,-32-3 6 0,28 4 4 15,-28-4 1-15,0 0-3 0,32 3 2 0,-32-3-1 16,0 0-3-16,0 0 0 0,33 4 0 16,-33-4-4-16,0 0 0 0,0 0 2 15,0 0 1-15,26 0-1 0,-26 0 2 0,0 0-4 16,0 0 1-16,0 0 0 0,0 0 1 15,0 0 0-15,0 0-3 0,0 0 0 16,0 0 1-16,36 0 0 0,-36 0-2 0,0 0-1 16,0 0-3-16,0 0 0 0,0 0-2 15,0 0 2-15,0 0-4 0,0 0 3 16,0 0 0-16,0 0-1 0,25 6 0 0,-25-6-2 16,0 0 2-16,0 0-2 0,0 0 3 15,0 0-3-15,0 0 2 0,0 0-4 0,0 0 3 16,0 0-2-16,0 0 1 0,36-5-2 15,-36 5 3-15,0 0-2 0,0 0 0 16,0 0 0-16,33 0 1 0,-33 0-1 0,0 0-1 16,0 0 3-16,37 5-1 0,-37-5 0 15,0 0 0-15,0 0-1 0,33 3 2 0,-33-3-1 16,0 0-1-16,0 0 1 0,32 0 1 16,-32 0-2-16,0 0 0 0,28 0-1 15,-28 0 3-15,0 0-1 0,37 0-1 0,-37 0-2 16,0 0 4-16,39-3 0 0,-39 3-2 15,30 3 1-15,-30-3-2 0,0 0 0 16,47-3 2-16,-47 3-1 0,31-5-3 0,-31 5 3 16,31-1 1-16,-31 1 1 0,35-4-2 15,-35 4 0-15,33-3 0 0,-33 3-1 0,35-7-1 16,-35 7 2-16,32-2-3 0,-32 2 5 16,34-7-3-16,-34 7 0 0,36-6 1 0,-36 6 0 15,32-6 1-15,-32 6-1 0,35-3 0 16,-35 3 1-16,30-3-1 0,-30 3-1 0,32-6 1 15,-32 6-1-15,30-9 1 0,-30 9-2 16,32-3 4-16,-32 3-2 0,28-7-2 16,-28 7 1-16,0 0 0 0,41-5 0 0,-41 5 1 15,28-3-1-15,-28 3 1 0,27-7-1 16,-27 7 2-16,0 0 0 0,37-7-3 0,-37 7 2 16,0 0 0-16,36-5 1 15,-36 5-1-15,27-5 2 0,-27 5-1 0,0 0-2 16,35-2 3-16,-35 2-2 0,0 0 0 0,34-1-3 15,-34 1 4-15,0 0-3 0,32 0 2 16,-32 0-1-16,0 0 1 0,38-4 0 16,-38 4 0-16,37-4-2 0,-37 4 3 0,28 0 0 15,-28 0 0-15,39 0-2 0,-39 0 3 16,35-4-3-16,-35 4 1 0,35 0 0 0,-35 0-1 16,35-3 1-16,-35 3 0 0,34-5 1 15,-34 5-2-15,35-4-1 0,-35 4 4 16,35-3-3-16,-35 3 1 0,37-3-2 0,-37 3-1 15,33-6 2-15,-33 6 2 0,44-3 1 16,-44 3-2-16,36-3-2 0,-36 3 1 16,46-3 0-16,-26 3 0 0,-20 0-2 0,48-2 1 15,-26-2 0-15,-22 4-1 0,52-3-2 16,-25 0 3-16,3 0 1 0,-30 3-1 16,51-6-2-16,-20 3 2 0,-5-2 1 0,1 4 1 15,-27 1-2-15,55-6 2 0,-23 1-5 16,-3 4 1-16,2-3-3 0,-1 2 0 0,2-3-5 15,-2 2 0-15,4 2 2 0,-2-4 3 16,-4 2 0-16,4 0-2 0,-32 3 0 0,52-1 5 16,-19 1-3-16,-33 0 1 0,49-5-3 15,-28 2 0-15,-21 3-4 0,56 0 1 16,-36 0-8-16,-20 0-2 0,55 0-3 0,-23 0-1 16,-32 0-6-16,58 3 3 0,-33-3-2 15,7 0 1-15,-2 0 4 0,-1 5 2 0,-29-5-2 16,60 0 6-16,-32 1 6 0,1-1-2 15,-29 0 1-15,50 3 2 0,-25 0 1 0,3 2-1 16,-28-5 3-16,54 1 0 0,-24 2-1 16,-7 2 4-16,6-3 0 0,3 2 3 15,-1 2-2-15,0-3-1 0,-5 1 2 16,4 1-1-16,-1 1 0 0,3-3 1 0,-1 3 4 16,-7-3 1-16,4 3-1 0,-3 0-1 15,2 1 2-15,2-2-1 0,-29-5-1 0,51 10 2 16,-27-5 0-16,3 7 0 0,-1-9 0 15,-2 7 5-15,6-3-5 0,-2 3-3 16,4-5 4-16,0 5-2 0,-2-5 2 0,-3 5-2 16,3-4-1-16,2 0 2 0,-4 3 4 0,1-3-3 15,2 1-1-15,-7 0 0 0,4-6 2 16,4 7 3-16,-2-4-3 0,5 1-2 16,-5 1 3-16,6-3 2 0,-1 3-6 0,6 1 0 15,1-2-1-15,0-2-3 0,0 0-3 16,1 3-1-16,3 0-1 0,-11-2 4 15,5-1-2-15,-2-3-1 0,-1 4 4 0,0-3-2 16,1 2 3-16,-1 1-2 0,-3-4 4 16,-1 5 1-16,4-5-5 0,-9 1 0 15,6-1-2-15,-6 0-4 0,6 0-1 0,-4 2 2 16,-3 3-3-16,-27-5 4 0,58 0 6 16,-31 0-8-16,-27 0 4 0,48 0 3 15,-24 0 0-15,-24 0-3 0,50 3 8 0,-20-3-3 16,-30 0-1-16,54 0-2 0,-29 0 1 15,3 0-2-15,-28 0 5 0,52 4 0 0,-27-4 3 16,-25 0 0-16,54 0-2 0,-34 0 1 16,-20 0-1-16,48 0-2 0,-28 0 1 15,-20 0 4-15,47-4-5 0,-22 1 3 0,-25 3-4 16,42-5-4-16,-42 5 3 0,44-3-5 16,-44 3 5-16,36-5-5 0,-36 5 5 0,41-4 0 15,-41 4 0-15,28-3 4 0,-28 3-4 16,25-1 3-16,-25 1 1 0,0 0-3 0,37-4 13 15,-37 4-10-15,0 0-2 0,32-3-2 16,-32 3 5-16,0 0 0 0,36-4-2 16,-36 4 4-16,0 0-2 0,29-3-5 0,-29 3 0 15,0 0 4-15,37-3 5 0,-37 3-7 16,0 0 2-16,38-6 5 0,-38 6-4 0,0 0-5 16,27-3 10-16,-27 3 0 0,0 0 0 15,27-3 4-15,-27 3-2 0,0 0-3 16,0 0-2-16,28-5 3 0,-28 5-3 0,0 0 1 15,0 0 0-15,25-10 0 0,-25 10 2 16,0 0-5-16,24-12 2 0,-24 12 0 0,0 0-6 16,20-18-1-16,-20 18-4 0,18-16-1 15,-18 16 0-15,15-19 1 0,-15 19-6 16,12-24 1-16,-12 24 4 0,8-25-9 0,-8 25 3 16,5-25-20-16,-5 25-15 0,2-31-6 15,-2 31-17-15,5-35-13 0,-5 35 3 0,5-33-1 16,-5 33 13-16,8-36-8 0,-8 36 8 15,2-42 9-15,-2 23 13 0,0 19 7 16,0-38 13-16,0 38 7 0,-2-37 19 0,2 37 4 16,-3-34 0-16,3 34-7 0,-5-36-7 15,5 36-8-15,-5-35 2 0,5 35-7 16,-2-34 7-16,2 34 9 0,0-36-6 0,0 36 11 16,-3-35 1-16,3 35 1 0,-2-36-2 15,2 36 3-15,-8-38 5 0,8 38 14 16,-5-33-16-16,5 33-3 0,-9-37-1 0,3 16 2 15,6 21 8-15,-12-38 5 0,12 38 6 16,-8-33 1-16,-4 11-12 0,12 22 6 0,-13-35-10 16,13 35 16-16,-14-30 10 0,14 30-7 15,-18-33-1-15,11 17 4 0,7 16 13 16,-27-34 5-16,14 19-8 0,13 15 1 0,-30-28 5 16,8 11 0-16,2 5 21 0,5 0-18 15,15 12-4-15,-40-23-2 0,20 10-11 0,3 4 2 16,17 9-7-16,-38-20 4 0,23 11 0 15,15 9-12-15,-36-12 2 0,36 12 3 16,-30-12-3-16,30 12 0 0,-31-9 4 0,31 9-5 16,-37-10 1-16,37 10-3 0,-34-8-1 15,34 8-4-15,-37-7 5 0,37 7 8 16,-36-5 3-16,36 5 6 0,-35-7-3 0,35 7-6 16,-32-3-2-16,32 3 2 0,-37-4-3 0,37 4-4 15,-34-1 6-15,34 1-8 0,-35 0-2 16,35 0 7-16,-35 0 1 0,35 0-3 15,-33 0 0-15,33 0 0 0,-39-4-3 0,39 4 2 16,-45 4-2-16,45-4 5 0,-47 0 9 16,24 0-1-16,23 0 1 0,-47 0-1 0,22 1-1 15,25-1-1-15,-47 4 0 0,47-4-6 16,-42-4 0-16,42 4 0 0,-37 4 1 0,37-4 4 16,-40 0-2-16,40 0 5 0,-30 0-6 15,30 0 1-15,0 0 2 0,-42 0-7 16,42 0 2-16,-26 3 0 0,26-3-3 0,0 0-2 15,-39 0 1-15,39 0-4 0,0 0-2 16,-38 0-1-16,38 0-3 0,-27 0 3 16,27 0-2-16,-42 7-1 0,42-7 1 0,-38 3-3 15,14-1 3-15,24-2-1 0,-47 7 0 16,22-4-4-16,-5 0-2 0,30-3 4 16,-58 2-1-16,34 2 2 0,-9-4-2 0,1 0 2 15,-5 0 0-15,5 0 0 0,-9 0 3 16,5 0-2-16,-5-4-4 0,0 4 4 15,-2-2 1-15,6 2 8 0,-5-3 2 0,6 0 1 16,2 3-4-16,-1-4 1 0,35 4-3 16,-62 0-4-16,35-3 0 0,-3 1 0 15,30 2-1-15,-48 0 1 0,48 0 0 0,-42 0 0 16,42 0-2-16,-34-3 1 0,34 3-3 16,-31-3 2-16,31 3 0 0,0 0 4 0,-37-4-5 15,37 4 2-15,0 0-4 0,-34-3 4 16,34 3-5-16,0 0-1 0,-31-4-7 0,31 4-4 15,0 0-4-15,0 0-2 0,-31-5-4 16,31 5 0-16,0 0-3 0,0 0 5 16,-36-3 0-16,36 3 5 0,0 0 3 0,-37-9 1 15,37 9 0-15,-29-3 1 0,29 3-1 16,-36-5 0-16,36 5 4 0,-41-3 2 0,41 3 1 16,-46 3-2-16,16-3 0 0,-4 5 6 15,-1-5-5-15,3 3 3 0,-13-1-4 16,-2 0-3-16,0 3 5 0,11-2 2 0,-3-3 0 15,-6 0 2-15,6 4-1 0,1-4-1 16,1 0 0-16,-1 1 2 0,1-2 5 0,-2 1 1 16,6 0 3-16,-7 0 1 0,6-4-2 15,-2 4-1-15,0 0 0 0,0 0-2 16,4 0-4-16,-10 4 0 0,5-4-11 0,0 1-8 16,-8 3-13-16,-2 3-4 0,2-4-13 15,-7 2-7-15,2-2 3 0,2 1 8 0,-4 2 3 16,2-4 9-16,1 2 10 0,-4-1 11 15,1 0 8-15,0 0 1 0,0-3 7 16,-5 0 10-16,0 3 8 0,2-6 5 0,-2 6-1 16,0 0 7-16,0-3-4 0,2 3-4 15,0-3-1-15,5 0-4 0,-2 3-6 0,3-3 3 16,3 0-3-16,4 0-1 0,3 0 1 16,3 0-3-16,2 3 7 0,-3-3-2 0,37 0 5 15,-57-3-4-15,32 3 1 0,25 0 3 16,-48 0-4-16,48 0-5 0,-42 0-3 15,42 0-4-15,-43 0-9 0,43 0-8 0,-36 0-5 16,36 0-7-16,-40 0-3 0,40 0-1 16,-40 0 1-16,40 0 2 0,-47 0 1 15,17 0 4-15,0 3 0 0,30-3 3 0,-65 3 3 16,31 1 2-16,-1 0 9 0,2-3-2 16,-2 2 3-16,3 1 2 0,-3 1-5 15,1-2 2-15,2 5 0 0,-1-5-5 0,1 0 1 16,2 0 0-16,-2 0 5 0,4 0 1 15,-2 0-6-15,30-3 4 0,-55 3 9 0,28 0-2 16,27-3 0-16,-49 0 0 0,28 3-4 16,21-3-1-16,-49-3-2 0,49 3 0 15,-50 0-1-15,50 0 2 0,-47 0-4 0,15 0 3 16,32 0 4-16,-58 0-5 0,24 3 5 16,-1-3-3-16,-2 4 8 0,-8-2-9 15,3 1 2-15,-3 0 3 0,-3 1 13 0,1-4 1 16,-2 3 11-16,1-3 4 0,-2 0 5 15,1 0-1-15,-3 0-1 0,-1 0-5 0,8-3 0 16,-9 3-6-16,2 0-1 0,2 0 0 16,0 0-2-16,-2 0 0 0,-2 0 0 15,4 0-5-15,2 0-5 0,-1 0 5 0,4-4-6 16,-3 4 1-16,-1 0 0 0,6-3 0 0,-1 3-5 16,6 0 3-16,-3-3-2 0,3 3 3 15,3 0-5-15,0 0 1 0,-4 0-4 16,4-2 5-16,2 2-3 0,33 0 1 0,-66 0 0 15,36-4-1-15,30 4 0 0,-57 0-4 16,31 0 4-16,26 0 0 0,-47 0 2 0,47 0-4 16,-45 4-1-16,45-4 1 0,-41 0-1 15,41 0 2-15,-36 0 0 0,36 0 1 16,-34 0 3-16,34 0 2 0,-40 0 8 16,40 0 5-16,-33 0 3 0,33 0 1 0,-36 0 0 15,36 0 6-15,-38-4 2 0,38 4-2 16,-45-3 1-16,45 3 1 0,-47 0-1 0,47 0 0 15,-40-3-2-15,40 3-2 0,-44 0 0 16,44 0-3-16,-38-3-2 0,38 3-2 0,-39-3-3 16,39 3 1-16,-36-3-5 0,36 3-1 15,-34-3-3-15,34 3 0 0,-40 0 1 16,40 0-4-16,-33-6 2 0,33 6-4 0,0 0 1 16,-46-3-1-16,46 3-1 0,-28-3 1 15,28 3-4-15,-30 0 2 0,30 0-4 0,0 0 2 16,-49-5-3-16,49 5-2 0,-35 0 0 15,35 0 1-15,-33 5-1 0,33-5-1 16,-40 0 1-16,40 0 3 0,-39 0-2 0,39 0 1 16,-43 3-1-16,43-3 3 0,-39 3-3 15,39-3 3-15,-43 0-2 0,43 0-6 0,-42 3-5 16,42-3-7-16,-34 0-2 0,34 0-9 16,-38 0-1-16,38 0 3 0,-30 0 1 15,30 0 4-15,0 0-1 0,-52-6 6 16,52 6 3-16,-35-8 11 0,35 8 0 0,-35-8 2 15,35 8 8-15,-34-7 3 0,34 7-1 16,-40-12 3-16,20 6-4 0,20 6 2 0,-37-9-3 16,37 9 4-16,-35-9-3 0,35 9 1 15,-33-9-1-15,33 9 1 0,-36-10 2 16,36 10 0-16,-33-8-2 0,33 8 1 0,-35-7 0 16,35 7-2-16,-30-12 1 0,30 12-2 15,-32-7-2-15,32 7 3 0,-25-5-1 0,25 5-2 16,-29-9 2-16,29 9-1 0,0 0-1 15,-45-7-1-15,45 7 1 0,-28-7-2 16,28 7 1-16,-25-2 0 0,25 2-1 0,0 0-2 16,-44-3 1-16,44 3 1 0,-30-4-1 15,17 1 1-15,13 3 0 0,0 0 0 0,-39-3 0 16,39 3 0-16,0 0 0 0,-33-2-1 16,33 2 0-16,0 0 1 0,-35-7 0 15,35 7-3-15,-24 0 2 0,24 0 3 0,0 0-3 16,0 0 1-16,-38-6-4 0,38 6 5 15,0 0-2-15,-30 0 0 0,30 0 1 0,0 0-2 16,0 0 2-16,-37-3 0 0,37 3 0 16,0 0 2-16,0 0-4 0,-37 0 2 0,37 0 0 15,0 0 0-15,0 0 0 0,-33 0-3 16,33 0 2-16,0 0 2 0,0 0 0 16,-37 0 0-16,37 0-2 0,0 0 2 0,0 0-3 15,-34 0 2-15,34 0-1 0,0 0-1 16,0 0 2-16,-35 0 0 0,35 0-1 0,0 0 1 15,0 0-2-15,-33 0-2 0,33 0-2 16,0 0-2-16,0 0-4 0,-37 6 1 16,37-6-3-16,0 0 5 0,-38 6-4 0,38-6 3 15,-39 9 0-15,17-2 1 0,-4-2 1 16,-5 5 3-16,0-2-3 0,-3 0 1 16,-3 4-3-16,1-3-12 0,-1 1-22 0,12 2-54 15,-4 0-37-15,9 3-73 0,0-3-207 16,8 0-520-16,12-12-687 0</inkml:trace>
  <inkml:trace contextRef="#ctx0" brushRef="#br0" timeOffset="54887.8127">20672 13486 4573 0,'0'0'-102'0,"0"0"6"0,0 0 5 16,0 0 3-16,0 0 3 0,0 0 0 0,0 0 13 16,0 0 4-16,0 0 26 0,0 0 13 15,-17-40 3-15,17 40 21 0,0 0 1 16,0 0 8-16,0 0 19 0,-15-20-9 0,15 20 19 15,0 0 22-15,0 0 0 0,0 0 9 16,-18-15-6-16,18 15-12 0,0 0-1 0,0 0-9 16,0 0 12-16,0 0-23 0,0 0 0 15,0 0 10-15,0 0-8 0,0 0 9 16,-12-20-17-16,12 20 3 0,0 0-5 0,0 0 2 16,0 0 12-16,0 0 2 0,0 0-6 15,0 0 2-15,0 0-4 0,0 0 0 0,0 0-6 16,38 80 0-16,-26-65-3 0,0 6-3 15,3 4-4-15,0-5-9 0,-3 3-6 16,9 4-8-16,-2-5-14 0,-3 5-7 0,5-1 5 16,4 2-15-16,-7-1-24 0,5 1-2 15,6-1-11-15,-7 0-18 0,3 0-36 16,2-3-105-16,-6-3-581 0,3-3 73 0</inkml:trace>
  <inkml:trace contextRef="#ctx0" brushRef="#br0" timeOffset="55985.6988">22299 13251 3706 0,'0'0'-33'15,"0"0"21"-15,0 0 20 0,0 0-8 0,0 0 8 16,0 0-6-16,0 0-6 0,0 0-10 15,0 0 1-15,0 0 9 0,0 0-2 0,0 0 4 16,-33 0-6-16,33 0 8 0,0 0-7 16,0 0 3-16,0 0 6 0,0 0 15 0,0 0 30 15,0 0 0-15,0 0-1 0,0 0 26 16,0 0-17-16,0 0-6 0,0 0 5 16,0 0-12-16,0 0 3 0,0 0-6 0,0 0-11 15,0 0-2-15,0 0 3 0,0 0-5 16,0 0 1-16,0 0-11 0,52 68 22 0,-34-50-13 15,11 2 2-15,2-1-37 0,3-1-7 16,-1-1 7-16,8-2 2 0,-6-2 7 16,3-1 16-16,-6-1-18 0,-2-5 9 15,5-1-6-15,-1-1 18 0,-3-4-22 0,3-4 6 16,-4-1 0-16,2-5-2 0,1-2 12 16,2-8-18-16,-8 3 0 0,3-5 6 0,-8-1 20 15,-2-1 28-15,-3 6 16 0,3-3 20 16,-10 0 13-16,2 3-4 0,3-6-9 15,-15 24-11-15,13-30-15 0,-13 30-7 0,10-24-2 16,-10 24-9-16,10-23-11 0,-10 23-8 16,12-17-15-16,-12 17-7 0,0 0 0 0,22-22-3 15,-22 22-8-15,26-9-1 0,-26 9-1 16,29-9 0-16,-29 9-5 0,33-9 6 16,-33 9-7-16,37-3 3 0,-37 3 2 0,43-3 4 15,-21 0 4-15,-22 3 0 0,39-4 2 16,-13 2-6-16,-26 2 4 0,42-5 5 15,-42 5-3-15,42-3 6 0,-42 3-3 0,44 0 0 16,-44 0-2-16,36-2 4 0,-36 2 7 16,30 0-8-16,-30 0 17 0,27-3 22 0,-27 3 17 15,20-4 1-15,-20 4-2 0,14-9-6 16,-14 9 0-16,8-19-1 0,-8 19 4 16,3-23 1-16,-3 23 8 0,-6-31 2 0,6 31-2 15,-9-32-5-15,6 14-8 0,3 18-5 16,-10-33-8-16,7 10-1 0,-1 5-7 0,4 18-3 15,-1-37-9-15,1 19-10 0,0 18-17 16,0 0-24-16,-9-50-35 0,14 38-51 0,-5 12-60 16,-5-27-133-16,5 27-627 0,0-22-781 15</inkml:trace>
  <inkml:trace contextRef="#ctx0" brushRef="#br0" timeOffset="56983.788">21970 15348 4607 0,'0'0'-143'0,"0"0"-5"16,-32 4 6-16,32-4 5 0,0 0 11 15,0 0 12-15,0 0 12 0,0 0 35 16,0 0 29-16,0 0 21 0,0 0 26 0,0 0 16 16,-32 11 10-16,32-11 6 0,0 0 4 15,0 0-1-15,0 0-9 0,0 0 10 0,0 0-9 16,0 0-17-16,0 0 6 0,0 0-12 15,0 0 6-15,0 0 23 0,0 0 0 0,0 0-1 16,0 0-2-16,-10-39 10 0,10 39 3 16,0 0-19-16,0 0 16 0,0-35-10 15,0 35-1-15,0 0 4 0,5-35-5 0,-5 35-8 16,0 0-6-16,5-40 2 0,-5 40-6 16,14-27-8-16,-4 7-6 0,6 4-10 0,0-1 2 15,2-1 1-15,5-7-14 0,6 7-4 16,-4-5 1-16,2 5 1 0,3 0 5 15,-2 3-6-15,-1 0-3 0,3 3 3 0,-5 1 3 16,4 5 2-16,-1-1 14 0,-28 7 0 16,49-2-5-16,-49 2 5 0,46 6 0 0,-24 0 6 15,5 3 12-15,-9 0 1 0,2 3 8 16,-1 5 9-16,3-2 10 0,-14 4 3 16,5 0 4-16,1 0 8 0,-9 7 2 0,3-5-2 15,-5 6-1-15,-3-27-4 0,0 54 1 16,0-27-3-16,0 2-2 0,0-1-3 15,0-28-6-15,0 45 4 0,0-27-11 0,0-18-2 16,2 41 0-16,1-23-1 0,-3-18 1 16,7 34 0-16,-7-34-4 0,10 32 8 15,2-21-8-15,-12-11-1 0,17 22-3 0,-17-22-2 16,20 15 2-16,-20-15-4 0,33 9-1 16,-10-6-1-16,-23-3-7 0,51-10 2 0,-20 2-3 15,5-4-10-15,5-3-6 0,0 0-9 16,-3-1-9-16,4 0-4 0,-5-3-7 15,3 4-8-15,-3 0-16 0,-4 0-12 0,-1-2-23 16,-4 5-31-16,-3-3-37 0,0 2-50 16,-6 1-148-16,-1-3-546 0,-1 3-438 0</inkml:trace>
  <inkml:trace contextRef="#ctx0" brushRef="#br0" timeOffset="57635.4417">23460 14715 4394 0,'0'0'12'0,"0"-33"-6"15,0 33-3-15,0 0 2 0,0 0-2 16,5-34 0-16,-5 34-7 0,0 0 2 15,12-27-3-15,-12 27 15 0,0 0-7 0,12-20 6 16,-12 20-2-16,0 0-10 0,0 0 4 16,17-16 18-16,-17 16 14 0,0 0 7 0,0 0 8 15,0 0-5-15,0 0 10 0,0 0 0 16,56 32-6-16,-56-32-2 0,15 21-4 16,-5-9-5-16,-10-12-3 0,24 25 1 0,-16-14-1 15,-8-11-5-15,30 25-1 16,-11-14-2-16,3-3-5 0,-22-8 1 0,36 12-1 0,-16-5-2 15,-20-7-3-15,42 3-2 0,-42-3-1 16,40-3 3-16,-40 3-2 0,42-7-3 16,-18 2 2-16,-3-5-1 0,1 1 1 0,0-3-2 15,0-3-3-15,-6-1-2 0,4-3 2 16,-3 4-4-16,-2-7-1 0,2 7 3 16,-17 15-1-16,18-34-3 0,-8 18-3 0,-10 16 0 15,17-27 1-15,-17 27 2 0,12-20-2 16,-12 20-3-16,17-20 3 0,-17 20 0 0,16-19 1 15,-16 19-4-15,25-18 0 0,-25 18 2 16,34-12 1-16,-12 9-4 0,-22 3-2 0,46-6 1 16,-19 3-1-16,-27 3 0 15,52-10-2-15,-22 7 0 0,0-1 2 0,-8 0 3 16,6-4 1-16,-28 8-1 0,52-12 4 0,-32 6 13 16,2-4 5-16,-22 10 10 15,35-20-1-15,-18 3 4 0,-4 4 0 0,-13 13 5 0,20-42 11 16,-15 21 13-16,5-5 1 15,-10 26-6-15,5-52-5 0,-5 28-5 0,0-3-6 16,0 27-7-16,-3-53-4 0,1 29-10 0,-8-1-11 16,10 25-17-16,-5-40-27 0,5 40-41 15,-8-34-45-15,8 34-51 0,-12-23-108 16,4 19-679-16,8 4-922 0</inkml:trace>
  <inkml:trace contextRef="#ctx0" brushRef="#br0" timeOffset="58400.9649">23407 16412 4775 0,'-9'-19'-85'16,"9"19"26"-16,0 0 25 0,-16-24 14 0,16 24 11 16,0 0-2-16,0 0 5 0,-14-21-3 15,14 21-3-15,0 0 9 0,0 0-13 0,0 0 5 16,0 0 11-16,-10-22-9 0,10 22 6 16,0 0-7-16,0 0 7 0,0 0-3 0,0 0 19 15,0 0 1-15,0 0 10 0,0 0 9 16,0 0 8-16,0 0 5 0,0 0 1 15,0 0 12-15,0 0 11 0,27 82 1 0,-27-82 2 16,8 39-6-16,-3-21-4 0,0 6-8 16,7-3-6-16,-12-21-5 0,19 44-7 0,-4-23 2 15,1-1-6-15,4 1-3 0,1-6-4 16,10 0-4-16,-1-3-1 0,6-5-9 16,-3-2-6-16,9-5 1 0,-5 0-2 0,8-5 0 15,0-5-3-15,0 1 2 0,-1-6-1 16,2-5-13-16,6 0-18 0,-3-2-19 15,4 1-22-15,-7-6-16 0,2 1-7 0,1 1-13 16,-6 2-4-16,4-4 5 0,-12 7 2 16,0 1 6-16,-5-2 10 0,2 2 9 15,-7 4 3-15,-3 3 2 0,0-4-16 0,-6 4 0 16,-2 0-26-16,-1 2-44 0,-13 10-104 16,0 0-525-16,22-27 254 0</inkml:trace>
  <inkml:trace contextRef="#ctx0" brushRef="#br0" timeOffset="58692.7972">24287 16104 3592 0,'0'0'29'0,"0"0"5"16,-29-6 11-16,29 6-3 0,0 0-4 16,-28-9 20-16,28 9 4 0,0 0 20 15,0 0 18-15,0 0 23 0,0 0 18 16,0 0 18-16,0 0 1 0,0 0 3 0,0 0-2 15,-25 25-6-15,25-25-10 0,0 0-5 0,0 0-12 16,32 67-11-16,-16-44-11 0,1 4-14 16,0 1-8-16,6 2-12 0,-6-1-9 0,5-2-7 15,3 3-5-15,-2 0-8 0,2 2-5 16,2-2-4-16,0 0-5 0,1 2-8 0,1-4-15 16,-1-4-21-16,4-1-30 0,-2-2-34 15,0-6-46-15,5 3-38 0,-6-11-77 16,2-2-173-16,-9-5-156 0,-2 3-352 15,-20-3-574-15</inkml:trace>
  <inkml:trace contextRef="#ctx0" brushRef="#br0" timeOffset="59461.5728">25162 15262 4444 0,'0'0'-81'0,"0"0"17"0,0 0 7 16,0 0 15-16,0 0 3 0,0 0 25 15,0 0 41-15,0 0 7 0,0 0 32 0,0 0-3 16,-7 93 12-16,7-64-7 0,2-2-6 16,3 0-1-16,3 5-5 0,0 5-9 15,2-10-2-15,-3 3-6 0,6-4-2 0,1-2 0 16,1 0-1-16,-3 3 4 0,-1-7 3 15,3-2 0-15,-1 1 4 0,0-2 9 16,-13-17 9-16,26 27 10 0,-16-18 9 0,-10-9 6 16,28 15-5-16,-28-15-6 0,32 3-14 15,-32-3-6-15,38-9-8 0,-38 9-5 0,45-22-9 16,-16 7-6-16,-2-4-8 0,-2 1-2 16,0-4-3-16,0 0-3 0,-5 5-1 15,0-3-2-15,3 5 0 0,-9 3-1 0,3-3-3 16,-17 15 1-16,25-23-2 0,-7 11-1 15,-18 12 1-15,30-25-2 0,-16 14-1 16,7-1 1-16,1 0-2 0,-4-2 2 0,-18 14-5 16,51-20 2-16,-25 7 0 0,-2 0-3 15,4 4-2-15,-3-3-2 0,4 0 0 0,-1 1-1 16,1 4-1-16,-29 7-1 0,50-10-2 16,-30 8 3-16,-20 2 0 0,45-5 3 15,-45 5-1-15,40 0 1 0,-40 0-2 0,34 0 2 16,-34 0 2-16,35 0 4 0,-35 0 2 15,30-1 7-15,-30 1 4 0,28-15 2 16,-11 1-2-16,-2-4 3 0,-1-4 2 0,2-10 6 16,-6 2 0-16,4-6 5 0,-4-9 3 15,1 3 2-15,1-9 0 0,-2-2 4 0,2 0-1 16,-5 7 4-16,4 2 1 0,-9 5 3 16,5 4 5-16,-7 5-7 0,5-1-7 0,-2 2-2 15,-1 2-16-15,-2 27-19 0,0-42-26 16,-2 21-39-16,2 21-60 0,-8-35-68 15,-1 19-164-15,-6 1-150 0,-2 3-53 0,17 12-376 16,-45-15-697-16</inkml:trace>
  <inkml:trace contextRef="#ctx0" brushRef="#br0" timeOffset="65645.8106">19802 13033 4513 0,'0'0'-120'0,"0"0"21"0,-8 15 18 0,8-15 15 15,0 0 24-15,0 0-2 0,0 0 4 16,-15 19 1-16,15-19 9 0,0 0 2 0,0 0 24 16,0 0-3-16,0 0 9 0,0 0 22 15,0 0-26-15,0 0 21 0,0 0-8 16,0 0 13-16,0 0 11 0,0 0 3 0,0 0 28 16,0 0-10-16,0 0 10 0,0 0-4 15,0 0-4-15,0 0-7 0,0 0-10 16,0 0-11-16,0 0-5 0,0 0-7 0,0 0 8 15,0 0-15-15,0 0 3 0,65-34 1 16,-42 21-5-16,7 1-10 0,5 0-10 16,4-3-10-16,-4-1 0 0,10 4-6 0,-3-3 16 15,0-4-9-15,0 7-7 0,-1-3-1 16,3-2 13-16,-6 5-9 0,4-4-2 0,-3 5 7 16,-4-1-16-16,2-4 9 0,-7 5-13 15,-2-3 14-15,-1 1 5 0,-7 1-4 16,5 0 11-16,-1 3 1 0,-24 9-1 0,33-18 9 15,-21 7-6-15,-12 11 26 0,26-12 2 16,-26 12 9-16,27-12 9 0,-27 12 3 0,20-12 3 16,-20 12-7-16,0 0-4 0,29-15-4 15,-29 15 5-15,16-13-12 0,-16 13 4 16,16-12-10-16,-16 12 9 0,30-18-5 0,-12 6 0 16,0 0-4-16,9 3-1 0,-7-5-1 15,4 2 6-15,1 4-9 0,5-5 2 0,-3 1-3 16,-1 3 5-16,1-1-8 0,-7 0 3 15,12 1-6-15,-10 0 0 0,3 3-5 16,-2-3 12-16,-23 9-13 0,44-12 6 0,-22 8-4 16,1-4 1-16,-23 8 1 0,50-10 5 15,-28 3-3-15,5 5-5 0,-1-4 4 0,3 1 4 16,-29 5-9-16,57-12 11 0,-29 8 1 16,1 0 1-16,-1-3-7 0,2 2 4 15,0-2 3-15,-3 1 8 0,3 0-10 16,0-3-2-16,2 3-2 0,-7 0 6 0,0 0 1 15,7-3-4-15,-9 3-1 0,11-2 4 16,-7 3-7-16,3-2 0 0,2 1-2 0,-1 0-1 16,3 0 4-16,-2-1-3 0,1 2-6 15,0-1 9-15,1 0-3 0,1 3-1 16,-5-4-2-16,5 2 3 0,-5-1-1 16,2-1 1-16,-3 2 3 0,2 1-4 0,-5-4 2 15,-26 8-2-15,46-4-2 0,-17 0 5 0,-29 4-11 16,47-7 9-16,-26 6 9 0,-21 1-13 15,46-7-1-15,-23 7 3 0,-23 0-3 0,45-7 4 16,-26 4 1-16,-19 3-1 0,46-2 5 16,-21-2-5-16,-25 4-1 0,42 0 11 15,-42 0 3-15,45-6-3 0,-19 6 0 0,-26 0 0 16,40-3 2-16,-40 3-2 0,45-3-3 16,-45 3-3-16,40-3-3 0,-40 3 6 0,45-3-6 15,-20 3 10-15,-25 0-7 0,42-3-6 16,-42 3 6-16,55-3-1 0,-30 0 1 15,-25 3-7-15,57 0 3 0,-32 0 4 0,2-3-3 16,-27 3 2-16,49 0-3 0,-49 0 0 16,48-3 3-16,-24 3-1 0,-24 0-3 0,46 0 2 15,-46 0 0-15,44-5 1 16,-44 5-2-16,40-2 2 0,-40 2 1 0,42 0-3 16,-42 0 3-16,40-2-6 0,-40 2-2 0,42-3 3 15,-42 3 4-15,37-5-5 0,-37 5 1 16,40 8 2-16,-40-8 7 0,38 2-12 0,-38-2 8 15,39 7-8-15,-39-7 5 0,38 6-2 16,-19-3 0-16,-19-3-2 0,38 12 4 16,-16-3-2-16,-2-2 0 0,-20-7 6 0,40 15-6 15,-20-10 2-15,-20-5-1 0,37 20 1 16,-20-12-1-16,3 3-2 0,0-3 5 16,2 5-6-16,1-4 4 0,2 3 0 0,-3-3 0 15,0 3 5-15,3-1-8 0,-4 0 12 16,6-1-9-16,-5 2 0 0,0-3-2 15,-1 0 4-15,1 0-4 0,0 1 3 16,0-5-2-16,-22-5 3 0,38 15-2 0,-21-7 6 16,-17-8 3-16,37 15-2 0,-17-6 2 15,-2 1 4-15,4 2 1 0,3-4-5 0,-7 2 2 16,2 4 3-16,7-3-3 0,-5 1 0 16,3 1-2-16,-5-1-4 0,3 0 1 0,-1-3-1 15,-2 4 0-15,4-1 1 0,-6-1-3 16,-18-11 0-16,40 24 2 0,-20-12 2 0,2-1-1 15,-3 1 0-15,-1 1-1 0,-1-1-2 16,3-2-1-16,3 6 1 0,-6-5-3 16,3 2 3-16,-3-1-3 0,3-3 1 0,-20-9-2 15,30 22 6-15,-15-14-3 0,-15-8 0 16,23 20 3-16,-23-20 4 0,25 12-1 0,-25-12 5 16,19 15 5-16,-19-15 2 0,22 13-3 15,-22-13-2-15,21 12-2 0,-21-12 1 0,20 12-1 16,-20-12-1-16,24 17 2 0,-24-17-2 15,25 13-4-15,-10-3 1 0,-15-10-1 16,30 19 1-16,-13-7-5 0,-17-12 0 16,33 21 3-16,-16-9-5 0,0-1 5 0,-17-11-5 15,33 17 2-15,-11-5-3 0,-22-12 5 0,33 20-2 16,-16-15 4-16,-17-5 2 0,32 19 0 16,-10-10 1-16,-22-9 0 0,33 16-2 15,-15-11 0-15,-18-5-3 0,39 17 2 0,-16-9-4 16,-3-1 3-16,-20-7-1 0,44 15-4 15,-22-8 1-15,-4 1 2 0,-18-8-3 0,47 12 1 16,-25-5 0-16,-1 0 1 0,3-3-5 16,1 6 3-16,-3-3 1 0,4 0 2 15,0 1-4-15,2 2 0 0,0-1 0 16,1-1 1-16,8-1-2 0,-4 5-1 0,2-3 0 16,0 2-1-16,0-3 2 0,-1 5 1 15,1-1-4-15,0 0 2 0,0 0 0 16,-5 3-3-16,-1-1 4 0,3 0-2 0,-6 0 2 15,6 1 0-15,-3-3 0 0,2 3 0 16,-2 1 2-16,-2-4 2 0,4 4-2 0,-7-1 2 16,8 0-2-16,-7 0 5 0,5 2 2 15,-7-4-1-15,4 10 1 0,-4-11 1 16,4 3 1-16,0 7 1 0,-7-10 2 0,3 1-1 16,-1-1-4-16,-2 3 2 0,0-2-3 15,0 2 0-15,2-3 2 0,-2 3-2 0,0 1-1 16,5 0 1-16,-3-1-3 0,5 1 0 15,-2 2-2-15,0-1 2 0,-5-1-1 0,4-4-2 16,-1 5 2-16,2-2 0 0,-3-3-3 16,-5 3 1-16,6-1 1 0,-6-2 0 15,4 0 0-15,-21-12-1 0,36 21 0 0,-20-8 1 16,1-1-3-16,0 5 1 0,-1-6-3 16,1 5 4-16,0-3-1 0,0 4 0 0,1-5-1 15,-18-12-1-15,30 28 1 0,-13-16 0 16,-2 1 1-16,-15-13 0 0,28 19-4 15,-28-19 4-15,22 20-1 0,-10-10 6 0,-12-10-6 16,20 21-1-16,-20-21 2 0,20 24 1 16,-7-7 0-16,2-2-2 0,-1 3 2 15,1 5 0-15,-3-3-3 0,4 1-1 0,-2 5 2 16,2 1 0-16,3 1-1 0,3-3 1 16,-6 2-2-16,1-1 2 0,0 1-2 0,-1-6 2 15,0 1 0-15,0-1-2 0,-1 1 2 16,-6 0 0-16,1 0 0 0,1 1 0 0,-6 1-2 15,2 3 4-15,-2 3-2 0,-1 2-2 16,-8 1 4-16,4 6-1 0,-12 4-1 16,2 10 0-16,-6 3-1 0,-1 2 4 15,-6 7-1-15,-6 2 1 0,1 8 3 0,-1-5 1 16,-16 28 6-16,-5-5 5 0,10-19 3 16,3-9 2-16,0-4-3 0,4-2 5 15,1-11-3-15,2-1 1 0,-2-1-3 0,4-5-1 16,-1-5-2-16,9-3-2 0,-2-3-2 0,1-3 1 15,2 2-3-15,2-8 2 16,1 0 1-16,2-6 4 0,-4 3 2 0,1 2 3 16,-3-5 0-16,2-3 1 0,-4 3-1 15,-3-3-2-15,3 1-3 0,-10 1-3 0,-1-2-2 16,-11-4 3-16,9 5-4 0,-8-4 1 16,3-1-1-16,-2-1 1 0,2 2 3 0,1-3-1 15,-1 3-1-15,7-3-1 0,1 1-3 16,-2-2 2-16,3 2-3 0,0 0-4 0,0-1 5 15,-1-3-1-15,5 2-3 0,27-5 1 16,-57 10 0-16,32-6 0 0,-2 1-3 16,-1 2 0-16,-4-4-2 0,5 5 1 0,-3-1-2 15,0 2 2-15,-8 0-1 0,3 2-1 16,-1 0 0-16,-7 1 0 0,6-2 1 0,0 2 0 16,-6 0 0-16,4 0 1 0,-4 1 1 15,-1-2-2-15,4-2 2 0,-3 8 1 16,-1-4-2-16,1-1-2 0,-2-4 1 0,-4 7-2 15,-4-3 2-15,-4 4 1 0,3 0-1 16,1-1 0-16,-8-2-2 0,0 2 4 0,7-3-1 16,-1 3 7-16,6-3 4 0,1-1 4 15,8 2-6-15,-2-5 3 0,5-1-5 16,0 1 1-16,5 2-2 0,1-1-1 0,4-3 0 16,0 0 0-16,2 3-2 0,25-9 1 15,-49 12-2-15,23-5-2 0,2 3-1 16,-1-5-1-16,25-5 3 0,-50 15-1 0,18-5-1 15,4 2-1-15,-9 2 1 0,0-3 2 16,0 2-2-16,1-1 1 0,-8 0-3 16,9 3 1-16,-9-3-1 0,8 3 0 0,-3 0 0 15,4-2 0-15,2-1 1 0,3 2 3 16,-6-2-1-16,6 0 0 0,4-3-3 0,-3 0 3 16,1 4-1-16,6-5 0 0,-3 1-4 15,25-9 3-15,-44 17 0 0,23-7 2 16,-1-5-10-16,-5 5 4 0,2-2-1 0,25-8 0 15,-52 15 5-15,25-5-3 0,-3-4 0 16,3 0-1-16,2 1 0 0,-1 0 4 16,1-1 1-16,-4-1-2 0,29-5-3 0,-48 10 3 15,22-8 0-15,26-2 0 0,-41 10 0 16,21-4-2-16,20-6 0 0,-44 6 1 0,26 0-3 16,18-6 3-16,-52 6 1 0,25 0-2 15,-3-2 4-15,0 3-1 0,30-7 5 0,-62 1-3 16,30-1 0-16,-1 0 2 0,-2-5 0 15,-7-2 0-15,-2-2 1 0,1-3 1 0,-4 0 5 16,5-5-3-16,-8 4-1 0,-4-7-5 16,3-1 5-16,4 3 2 0,7-1-2 15,-4 1 1-15,7 0-2 0,0-2 2 0,4 5-4 16,1-6 0-16,2 3-2 0,-3-8 1 16,3 1-2-16,-1-2 3 0,3-4-3 0,1-6-3 15,0-2 2-15,4-5 0 0,1-4 0 16,6-6-8-16,2 2-8 0,4-10 0 15,2 3 0-15,4-3-4 0,1 2-3 0,0-6-1 16,3 3 0-16,-4 0 3 0,-2 6 0 16,4-5 2-16,-10 3 2 0,7 4 2 15,-10-1 1-15,-1 1 3 0,0 3 1 0,-2-1 2 16,-10 7 1-16,9-1 2 0,-6 5-1 16,0-3 2-16,8 12-2 0,-6 0 0 0,10-2-1 15,-8 5 1-15,5-4-3 0,-1 4 0 16,9 4-1-16,-6-1 0 0,1 3 0 0,5-2 3 15,-4 2 0-15,2-1 2 0,1 1 0 16,1 3 1-16,8 21-2 0,-18-44-2 16,13 20 1-16,-4-2-6 0,9 26-5 0,-10-49-2 15,4 22 1-15,2-2 1 0,-1 2-2 16,0-3 0-16,2-2 2 0,-2 2 1 0,0 0-1 16,0-1 4-16,-2 0-2 0,-5-3 4 15,6 5 3-15,-3 1 8 0,1 1 3 16,-5 4 2-16,-1-5-1 0,7 2 3 0,-8 5-3 15,4 0 1-15,-3-1-1 0,14 22 0 16,-21-38-2-16,9 21-1 0,12 17-2 0,-20-30 1 16,11 17 0-16,9 13 0 0,-20-29-1 15,20 29 2-15,-16-24-2 0,16 24 2 16,-19-25-1-16,19 25 0 0,-20-23 0 0,20 23 0 16,-23-29 0-16,14 14 1 0,9 15-2 15,-30-30 3-15,17 15-2 0,-1 2 3 0,14 13-4 16,-26-32 1-16,11 17-1 0,15 15 2 15,-27-27-1-15,12 11 0 0,3 0-2 16,-6-3 2-16,18 19 0 0,-32-35-1 0,17 20 2 16,-7-2 0-16,4 2-3 0,3-1 2 15,-2 1-1-15,-3 2 1 0,20 13 0 16,-34-27 1-16,21 16 3 0,13 11-1 0,-32-20-1 16,32 20-4-16,-20-22-1 0,20 22 2 15,-32-21 0-15,32 21 1 0,-25-20-2 16,12 12 3-16,13 8-3 0,-25-15 0 0,25 15 1 15,-30-16 1-15,30 16 0 0,-25-15 0 16,25 15-1-16,-22-16-1 0,22 16 1 0,-20-12 0 16,20 12-1-16,0 0 2 0,-29-16-1 15,29 16 1-15,0 0-2 0,-21-15 2 16,21 15 0-16,-25-9 0 0,25 9-2 0,0 0 3 16,-24-12-4-16,24 12 3 0,0 0-3 15,-27-13 0-15,27 13-2 0,0 0-2 0,-26-12-2 16,26 12 2-16,0 0-1 0,-31-9 2 15,31 9 1-15,0 0 3 0,-31-6-3 16,31 6 2-16,0 0 0 0,-34-5 3 0,34 5-2 16,0 0 0-16,-35-4-1 0,35 4 2 15,0 0-2-15,-38 0 3 0,38 0-2 0,0 0-1 16,-35-4 2-16,35 4-1 0,-29 7 0 16,29-7 3-16,0 0-1 0,0 0 1 0,-37-3-1 15,37 3 3-15,0 0 1 0,0 0 2 16,-33-4 1-16,33 4 0 0,0 0-2 15,-30-7 1-15,30 7-2 0,0 0 0 0,-30-9 0 16,30 9-1-16,-29-15-3 0,29 15 2 16,-27-15-4-16,27 15 2 0,-30-21-3 0,15 7 3 15,15 14 2-15,-40-27 6 0,22 12 0 16,3-3 4-16,-7 2 1 0,3 1 3 16,3 0-5-16,-3-5 5 0,3 5-1 0,-3 0 4 15,19 15-3-15,-27-32 2 0,11 19-4 16,16 13 1-16,-25-32-5 0,16 20-2 0,9 12 2 15,-23-27-3-15,23 27 2 0,-14-30-7 16,14 30 1-16,-13-24-6 0,13 24-5 16,-10-24-7-16,10 12-12 0,0 12-17 0,0 0-25 15,-3-38-41-15,3 38-47 0,3-21-60 16,-3 21-182-16,13-19-158 0,-13 19-386 0,0 0-742 16</inkml:trace>
  <inkml:trace contextRef="#ctx0" brushRef="#br0" timeOffset="73129.0154">10123 12308 4474 0,'0'0'-198'0,"0"0"17"16,0 0 8-16,0 0 19 0,0 0 3 0,0 0 11 15,0 0 10-15,0 0 7 0,0 0 12 16,0 0 28-16,0 0 4 0,0 0 2 0,0 0 21 16,0 0-2-16,0 0 5 0,0 0 13 15,-48 17-6-15,48-17 11 0,0 0 5 0,0 0 9 16,0 0-3-16,0 0 9 0,0 0 3 15,0 0 18-15,0 0 6 0,0 0-3 0,0 0 15 16,0 0 6-16,0 0-4 0,0 0 24 16,0 0-10-16,0 0 5 0,0 0 6 15,0 0-16-15,0 0 11 0,0 0-14 0,0 0-5 16,0 0 12-16,0 0-13 0,0 0 7 16,0 0-8-16,0 0 15 0,0 0-20 15,0 0 0-15,0 0 0 0,0 0-1 0,0 0 0 16,0 0-2-16,0 0 14 0,0 0-7 15,90-17 16-15,-90 17-3 0,37-4 8 0,-37 4-4 16,37-8 7-16,-12 5-15 0,-25 3 23 16,46-9 3-16,-20 3 1 0,-3 0-1 15,5 0-3-15,-28 6-6 0,49-9 8 0,-27 3 1 16,4 0-8-16,-26 6-5 0,37-9 17 16,-37 9-25-16,34-6-1 0,-34 6 1 0,31-7 4 15,-31 7-12-15,26-5 3 0,-26 5 23 16,25-7-26-16,-25 7 4 0,28-7 8 15,-28 7-2-15,0 0 8 0,35-6 0 16,-35 6 8-16,25-4-8 0,-25 4-1 0,0 0-4 16,40-4-1-16,-40 4-14 0,26-4-3 15,-26 4 3-15,0 0-8 0,40-3 0 0,-40 3-4 16,30-4-3-16,-30 4 4 0,0 0-8 16,33-3 1-16,-33 3 4 0,0 0-4 15,34-3-5-15,-34 3 3 0,0 0 0 0,0 0-2 16,33 0-6-16,-33 0 5 0,0 0 5 15,0 0-14-15,0 0 3 0,35 3 4 0,-35-3-1 16,0 0 3-16,0 0-2 0,0 0 0 16,30 7-4-16,-30-7 2 0,0 0 2 15,22 8-3-15,-22-8 0 0,0 0 2 16,0 0-2-16,30 13 3 0,-30-13-4 0,0 0 4 16,20 10 0-16,-20-10-1 0,0 0-2 15,25 12 2-15,-25-12-6 0,0 0 4 0,21 12-1 16,-21-12 6-16,0 0-4 0,25 10 0 15,-25-10-5-15,0 0 2 0,20 12 7 16,-20-12-4-16,0 0-6 0,23 15 10 0,-23-15-10 16,0 0 9-16,22 17-4 0,-22-17 1 15,17 8 0-15,-17-8-1 0,0 0 4 16,26 15-6-16,-26-15 3 0,22 10 3 0,-22-10-6 16,22 9 0-16,-22-9 6 0,27 9-7 15,-27-9 3-15,21 12 3 0,-21-12-3 0,25 6-2 16,-25-6 4-16,27 9 3 0,-27-9-8 15,22 9 8-15,-22-9-4 0,0 0 4 16,28 11-5-16,-28-11 1 0,25 4-1 0,-25-4-2 16,29 8-20-16,-29-8-39 0,32 5-36 15,-32-5-98-15,28 7-245 0,-14-4-440 0,-14-3-286 16</inkml:trace>
  <inkml:trace contextRef="#ctx0" brushRef="#br0" timeOffset="92183.4999">11525 5248 761 0,'0'0'77'15,"0"0"20"-15,0 0-42 0,0 0-7 16,0 0-6-16,0 0 25 0,0 0-36 0,0 0 3 16,0 0 15-16,0 0-6 0,0 0-10 15,0 0 0-15,0 0-5 0,0 0-6 16,0 0 1-16,0 0-1 0,0 0 9 0,0 0 4 15,0 0-5-15,0 0 21 0,0 0-5 16,0 0 15-16,0 0-5 0,0 0 7 16,0 0 1-16,0 0 3 0,0 0-5 0,0 0 16 15,0 0-6-15,0 0 5 0,0 0 1 16,0 0 11-16,0 0-18 0,0 0 4 0,0 0-20 16,0 0 9-16,0 0-11 0,0 0 5 15,0 0-20-15,0 0 0 0,0 0-4 16,43 0-2-16,-43 0-11 0,22-15-8 15,-22 15 7-15,22-18-2 0,-22 18-10 0,32-24 9 16,-16 17-2-16,1-8-10 0,10 1 5 16,-5-1 8-16,6-3-13 0,4-2 5 0,1 0 2 15,2 0 3-15,-3 3-5 0,7-5-1 16,-1 4-9-16,6-3 8 0,1-5-6 16,2 2 1-16,1-1 6 0,-1 0-4 0,0 0 5 15,5-2-1-15,-2 3-9 0,-3-5 10 16,1 2 2-16,-1 3 4 0,-5-2 3 15,-2 5 9-15,-1-4 16 0,-4 5 0 0,3-7-17 16,-6 9-7-16,-4-3 13 0,1 3-9 16,-4 1 0-16,-7 2 6 0,4 3-6 0,-2 0 3 15,-1-1-3-15,-19 13-12 0,35-23 7 16,-19 9-9-16,-16 14 1 0,25-20-14 16,-11 11 1-16,-14 9-6 0,27-20-25 0,-27 20-33 15,21-11-36-15,-21 11-66 0,17-13-121 16,-17 13-399-16,13-9 121 0</inkml:trace>
  <inkml:trace contextRef="#ctx0" brushRef="#br0" timeOffset="94248.7264">17746 7781 2922 0,'0'0'5'0,"0"0"-2"0,0 0 18 15,0 0-6-15,0 0 14 0,0 0 6 16,0 0-5-16,0 0 3 0,7-81-6 0,-7 81 0 15,0 0 7-15,-4-39-5 0,4 39-10 0,0 0-3 16,0-36 5-16,0 36-7 0,4-26 5 16,-4 26-5-16,0 0 2 0,0-35 27 15,0 35 18-15,0 0-2 0,3-25 14 16,-3 25 8-16,0 0-3 0,0 0-11 0,0-28 0 16,0 28-6-16,0 0-11 0,0 0-6 15,0 0 0-15,0-35-1 0,0 35-15 16,0 0 11-16,0 0 4 0,8-26-18 0,-8 26-4 15,0 0 11-15,16-30-11 0,-16 30-1 0,10-25-3 16,3 13 15-16,-13 12-4 0,32-35 5 16,-17 22 10-16,3-6 0 0,1-5 6 15,6 4 2-15,-4-2-2 0,5-3 6 0,-3-2-11 16,5 0-3-16,2 0-2 0,-6-2-6 16,3 0-2-16,4-1-5 0,3-4-1 15,-2 0-3-15,-1 6-3 0,1 1-1 0,2-8-8 16,-11 8 6-16,7 0-6 0,-1-2 4 15,1 1-6-15,-7 5-3 0,2-4 0 16,2 0-14-16,-2 3-19 0,-3 4-21 0,5-3-21 16,-7 3-28-16,-2 5-28 0,6-5-39 15,-9 1-89-15,-15 19-621 0,20-24-242 0</inkml:trace>
  <inkml:trace contextRef="#ctx0" brushRef="#br0" timeOffset="95341.7894">20607 7645 4078 0,'0'0'-41'0,"0"0"3"0,0 0-5 15,0 0 7-15,0 0 6 0,0 0 0 0,0 0-1 16,-31-34-3-16,31 34 9 0,0 0 7 16,0 0-2-16,0 0 2 0,0 0 6 15,31-52 18-15,-31 52 4 0,6-20 2 16,-6 20 2-16,15-16 29 0,-15 16-13 0,0 0 22 16,12-26-2-16,-12 26 6 0,0 0-3 15,0 0 1-15,8-29-17 0,-8 29 4 16,0 0-12-16,0 0 7 0,9-18-9 0,-9 18-6 15,0 0 7-15,0 0 0 0,15-18-7 16,-15 18-8-16,0 0-4 0,18-24 2 0,-18 24-6 16,17-22 1-16,-4 7 6 0,2 0-6 15,-15 15-1-15,35-37 3 0,-18 15 4 0,15-1-12 16,-9-4 13-16,6 0-5 0,4-5 6 16,7-1-8-16,-3-2 1 0,2 0-7 15,11-12 6-15,-2 8-4 0,6-5 2 0,-9-1-1 16,7 6-6-16,-2-1-8 0,-3 8-30 15,-4-3-24-15,1 8-32 0,1-1-61 0,-6 5-140 16,-6 3-517-16,-1-3 107 0</inkml:trace>
  <inkml:trace contextRef="#ctx0" brushRef="#br0" timeOffset="96420.7791">24911 7324 3681 0,'0'0'-20'16,"48"-21"1"-16,-48 21 13 0,15-15 10 15,-15 15 17-15,22-21 5 0,-9 8 17 0,6-6 5 16,1-1 18-16,2-4 12 0,4 0 1 16,-1 1-9-16,6-6 10 0,4-1-2 15,0-1-8-15,3-1 6 0,2 1-25 0,7-3 0 16,2 4-14-16,8-4-12 0,8 0-37 16,2 6-40-16,10 0-53 0,0 1-84 15,26-12-292-15,-24 11-316 0,-14-1 198 16</inkml:trace>
  <inkml:trace contextRef="#ctx0" brushRef="#br0" timeOffset="98617.4798">27965 8914 3377 0,'-30'13'-122'0,"30"-13"-1"0,-8 5-4 0,8-5-23 15,0 0 2-15,0 0 15 0,-14 13 12 16,14-13 39-16,0 0 34 0,0 0 45 15,0 0 26-15,0 0 18 0,0 0 19 0,0 0 7 16,0 0 2-16,0 0 9 0,0 0-1 16,0 0 16-16,0 0 1 0,0 0 9 15,0 0 24-15,0 0 6 0,0 0-12 0,0 0-7 16,66 19-15-16,-66-19 2 0,56-4-10 16,-22 3 0-16,11-7-16 0,4 4 10 0,-3 2-21 15,10-4 6-15,2-1 5 0,7 5-5 16,1-8-7-16,2 4 8 0,6 0-2 15,-4 0 0-15,4-1 2 0,-4 2-4 0,7-2-4 16,-3 2-6-16,1-5-5 0,2 8-2 16,-4-6-5-16,1 3-1 0,0-2-9 15,-1 4-4-15,-6-3-1 0,2 0-2 0,-1 3-5 16,-11 0 0-16,-5-1-5 0,3 2 1 16,-1-1 6-16,-2 3-13 0,-6 0 0 0,5 0-4 15,-1-3 2-15,-3 6-4 0,-7-3 0 16,5 0 1-16,-8 0-6 0,3 0-4 0,-5 0-9 15,0 3-10-15,-5-3-12 0,-30 0-24 16,52 0-25-16,-27 2-15 0,-25-2-28 0,40 4-22 16,-23-1-39-16,-17-3-127 0,27 3-558 15,-27-3-223-15</inkml:trace>
  <inkml:trace contextRef="#ctx0" brushRef="#br0" timeOffset="99109.1807">28629 9111 3978 0,'0'0'-90'0,"0"0"7"0,0 0 10 16,0 0 26-16,0 0 15 0,0 0 17 0,0 0 27 16,0 0 31-16,91-28 24 15,-46 20 31-15,17-6 15 0,6 7-4 0,14-2-5 16,14-2-12-16,42-1-14 0,-19 9-7 0,28-3-10 15,9 6-8-15,-4 0-13 0,5 6-31 16,-1 0-50-16,0 3-56 0,-9 2-64 0,-32-10-240 16,-24 7-422-16,-21-6 62 0</inkml:trace>
  <inkml:trace contextRef="#ctx0" brushRef="#br0" timeOffset="105650.5974">6189 9959 1767 0,'0'0'321'16,"0"0"-118"-16,0 0-107 0,0 0 4 0,0 0-58 15,0 0-12-15,0 0-15 0,0 0-3 16,0 0-1-16,0 0 7 0,0 0-1 16,0 0-8-16,0 0 20 0,0 0-26 0,0 0 22 15,0 0-8-15,0 0 11 0,0 0 11 16,0 0 7-16,0 0 8 0,0 0 4 0,0 0 2 16,0 0-20-16,0 0 3 0,0 0-6 15,0 0-5-15,0 0 9 0,0 0-5 16,0 0-25-16,0 0 6 0,0 0-1 0,0 0 1 15,0 0-8-15,0 0 0 0,0 0-9 16,0 0 12-16,0 0-8 0,0 0-4 16,0 0 7-16,0 0 0 0,0 0-7 15,0 0 9-15,0 0-4 0,0 0-5 0,0 0-5 16,0 0-9-16,0 0-15 0,0 0-16 16,0 0-14-16,0 0-4 0,0 0 4 0,0 0 4 15,0 0 9-15,0 0 4 0,0 0 21 16,0 0 8-16,0 0 5 0,0 0 0 15,-52 12-5-15,52-12 15 0,0 0-10 0,0 0 11 16,0 0-3-16,0 0 3 0,0 0 10 16,0 0-10-16,-30 9-1 0,30-9 9 0,0 0-6 15,0 0 0-15,0 0 3 0,0 0 8 16,0 0 0-16,0 0-11 0,0 0 10 16,0 0 11-16,0 0-8 0,0 0 22 15,0 0 8-15,0 0 6 0,0 0 15 0,0 0 2 16,0 0-16-16,0 0-1 0,0 0-16 15,0 0-1-15,0 0-2 0,0 0-5 0,0 0 4 16,0 0-9-16,0 0-11 0,0 0-3 16,0 0 16-16,0 0-3 0,0 0-8 15,82-21 3-15,-82 21-3 0,35-10-12 0,-35 10 2 16,33-8 0-16,-9 1 8 0,-24 7-4 16,33-12-4-16,-14 5 7 0,-19 7-7 15,38-13-8-15,-13 9 8 0,-25 4 4 0,37-13-6 16,-17 6 2-16,-20 7 4 0,37-15-5 15,-37 15-3-15,33-9 2 0,-33 9 6 16,29-12-6-16,-9 6 9 0,-20 6-7 16,33-9-4-16,-33 9 4 0,35-14 3 0,-18 8 2 15,-17 6-1-15,35-12-1 0,-13 6 5 16,-22 6 1-16,30-15-1 0,-30 15-1 0,35-13 11 16,-13 8-24-16,-22 5 8 0,30-10-1 15,-30 10 13-15,32-9-16 0,-32 9-4 16,28-10-4-16,-28 10 8 0,32-5 3 0,-32 5 0 15,27-8 9-15,-27 8-21 0,28-4 1 16,-28 4 15-16,27-4-2 0,-27 4-7 0,0 0 3 16,42-4-8-16,-42 4 6 0,0 0 4 15,33 0-12-15,-33 0 14 0,0 0-18 16,29-5 5-16,-29 5 8 0,0 0-9 0,0 0 8 16,0 0-6-16,40 2-5 0,-40-2 17 15,0 0-18-15,0 0 2 0,37 3 18 16,-37-3-11-16,0 0-9 0,25 8 16 0,-25-8-12 15,0 0 8-15,0 0 5 0,0 0-12 16,30 4 8-16,-30-4-12 0,0 0 12 0,0 0 5 16,0 0-14-16,0 0 8 0,30 4-5 15,-30-4 4-15,0 0 5 0,0 0-10 16,0 0 5-16,0 0-1 0,25 4 15 0,-25-4-10 16,0 0-10-16,0 0 9 0,0 0-3 15,0 0-7-15,27 4 8 0,-27-4-3 16,0 0 11-16,0 0-18 0,0 0 10 0,0 0-10 15,0 0 6-15,0 0 2 0,32 0-4 16,-32 0-4-16,0 0 9 0,0 0 5 0,0 0-6 16,0 0-1-16,0 0 0 0,0 0-3 15,33 1-1-15,-33-1 10 0,0 0-1 16,0 0 4-16,0 0-1 0,0 0-15 0,0 0 16 16,0 0-14-16,0 0 1 0,32 0 15 15,-32 0-23-15,0 0 6 0,0 0-4 16,0 0 13-16,0 0-4 0,0 0 1 0,32 0-9 15,-32 0 3-15,0 0 5 0,0 0 2 16,0 0 14-16,30 4-17 0,-30-4 2 16,0 0 7-16,0 0 3 0,32 0 1 0,-32 0-22 15,0 0 11-15,0 0-10 0,36 0 6 16,-36 0 4-16,0 0 4 0,29 0-4 0,-29 0 0 16,0 0 9-16,33 0-16 0,-33 0 7 15,27 3-4-15,-27-3 9 0,0 0-3 16,55-3-5-16,-31 3 4 0,-24 0 1 0,56-4-5 15,-22 3 8-15,-4-3 5 0,2 0-11 16,-4 0-1-16,4 2 9 0,-32 2-14 0,59-2 24 16,-31-2-8-16,-28 4-9 0,44-7-5 15,-44 7 3-15,41-2-3 0,-22-1 3 16,-19 3-1-16,38 0 11 0,-38 0-4 16,45-4-2-16,-45 4-6 0,44-3 1 0,-19 0 6 15,-25 3-1-15,43-2-7 0,-43 2 12 16,46-3-14-16,-23-1 7 0,-23 4 0 15,40 0 0-15,-40 0-11 0,39-3 13 0,-39 3-2 16,40-3-2-16,-40 3 0 0,37-3 9 16,-37 3-12-16,36 0-4 0,-36 0 27 15,34-3-20-15,-34 3 6 0,40 0-13 0,-40 0 7 16,34 3 9-16,-34-3 0 0,36-3-9 0,-36 3 4 16,37 3-9-16,-37-3 2 0,40 0 14 15,-40 0-13-15,35 3 2 0,-35-3 15 16,39 3-3-16,-39-3-13 0,33 0-1 15,-33 0 4-15,42 3 5 0,-22 1-8 0,-20-4 12 16,44 3-6-16,-44-3 1 0,40 0 4 16,-15 2-3-16,-25-2-6 0,38 0-8 0,-38 0 14 15,46 3 2-15,-46-3-7 0,43-3 7 16,-43 3-4-16,39 0 9 0,-39 0-30 16,38-2-1-16,-38 2 1 0,40 0 16 0,-40 0-5 15,47-3-3-15,-47 3 1 0,40 0 4 16,-15-4-6-16,-25 4 20 0,50 0-4 0,-21-3-15 15,-1 3-2-15,-28 0 10 16,62-3 4-16,-30 3-6 0,5 0-7 0,0 0 8 16,-4 0 3-16,4 0 0 0,-4 0 0 0,6 0-11 15,-4-3 16-15,2 3-1 0,0 0-9 16,3 0 1-16,-4 0 8 0,1 0 1 0,0 0-16 16,5 0 8-16,-5 0 6 0,3 0 3 15,0 3-3-15,2-3 6 0,-5 0 2 16,4 3-11-16,-4-6-2 0,-3 3 6 15,1 0-3-15,-2 0 5 0,2 3-19 0,-5-3 4 16,2 3 24-16,-2 1-17 0,-30-4 5 16,61 0 10-16,-40 0-8 0,-21 0 5 15,49 0-10-15,-21 0 13 0,-28 0-6 0,50-4 3 16,-21 4 6-16,-2-3-6 0,-27 3-3 16,58-3 2-16,-29 0 9 0,-4 0-18 0,-25 3 21 15,60-6-11-15,-35 3-14 0,4 0 8 16,-1 0-1-16,-28 3 16 0,50-6-13 0,-26 6-9 15,7-3 8-15,-31 3 2 0,52-4-9 16,-28 4 14-16,-24 0-17 0,55-2 5 16,-28-3-4-16,3 5 6 0,-30 0 10 0,55-3-9 15,-27 2-1-15,-28 1 3 0,54 0-9 16,-26-4 3-16,-28 4 2 0,47 0 4 0,-25-4-6 16,-22 4 2-16,38 4 1 0,-38-4 1 15,37 0-18-15,-37 0 19 0,37-4-1 16,-37 4 0-16,35 8-8 0,-35-8 5 0,39 4 4 15,-39-4-6-15,36 5 0 0,-16-3 7 16,-20-2-3-16,42 7-2 0,-22-4-3 16,-20-3 1-16,34 3 7 0,-34-3-8 0,35 3 14 15,-35-3-11-15,30 6 8 0,-30-6 4 16,27 3 6-16,-27-3 4 0,0 0 2 16,30 3-5-16,-30-3-3 0,0 0-5 0,32 6 3 15,-32-6 2-15,0 0-3 0,0 0 4 16,36 3-8-16,-36-3 6 0,0 0-3 15,31 0-1-15,-31 0-2 0,0 0 3 0,36-3-1 16,-36 3-8-16,31-3 6 0,-31 3 1 16,33-3-2-16,-33 3-8 0,30-3 9 0,-30 3-11 15,0 0 9-15,40-3-1 0,-40 3-4 16,27-3 5-16,-27 3-7 0,32-3 6 16,-32 3-4-16,0 0 0 0,40-6 6 0,-40 6-16 15,0 0 7-15,40 0-2 0,-40 0 3 16,25-6 9-16,-25 6-12 0,0 0 1 15,37 0 4-15,-37 0-1 0,0 0-4 0,33 0-1 16,-33 0 17-16,0 0-22 0,0 0-1 16,37-4 13-16,-37 4-12 0,0 0 9 0,37 0 3 15,-37 0-9-15,28 4 6 0,-28-4 0 16,32 0-6-16,-32 0 15 0,30 3-3 0,-30-3-9 16,32 0 6-16,-32 0-6 0,30 6 8 15,-30-6-1-15,30 3-7 0,-30-3 6 0,35 6-6 16,-35-6 6-16,36 6-6 0,-18 0-3 15,-18-6 0-15,38 13 8 0,-16-8-5 16,-2 5 4-16,-20-10-4 0,40 17 6 0,-23-9-6 16,-17-8 15-16,34 12-9 0,-19-2 4 15,-15-10-5-15,30 12 8 0,-30-12-14 0,30 12 4 16,-30-12-2-16,32 12-6 0,-32-12 15 16,30 9-9-16,-30-9 2 0,35 11 5 15,-35-11 5-15,33 4-7 0,-33-4-6 0,36 7 10 16,-36-7-7-16,38 2 0 0,-38-2-4 15,37 8 7-15,-37-8 6 0,33 0-12 16,-33 0 0-16,35 2 4 0,-35-2-5 0,34 0 7 16,-34 0-9-16,32 4 15 0,-32-4-21 15,33 6 6-15,-33-6 9 0,35 0-3 16,-35 0 2-16,30 3 0 0,-30-3-3 0,32 0 4 16,-32 0 1-16,30 0-7 0,-30 0 2 15,30 0 4-15,-30 0-9 0,0 0 5 0,42-3 6 16,-42 3 1-16,0 0-6 0,42-5 6 15,-42 5-5-15,23-1 7 0,-23 1 0 16,0 0 11-16,39 0 0 0,-39 0 6 0,0 0 7 16,32-6 3-16,-32 6-3 0,0 0-4 15,30-8-1-15,-30 8-7 0,0 0 0 0,27-2 1 16,-27 2-4-16,0 0 4 0,33-7-2 16,-33 7-6-16,28-3 6 0,-28 3-5 15,29-6 2-15,-29 6 4 0,30-3-7 0,-30 3 0 16,35-6-2-16,-35 6 5 0,30-6-6 15,-30 6 6-15,35-6-3 0,-35 6 4 0,35-6-1 16,-13-1-2-16,-22 7-2 0,40-5 2 16,-40 5-6-16,42-10 2 0,-18 8-1 15,-1-5-7-15,-23 7-4 0,57-6-11 0,-29 2-41 16,6 3-56-16,-6 1-64 0,4 0-143 16,-5 0-599-16,-27 0-528 0</inkml:trace>
  <inkml:trace contextRef="#ctx0" brushRef="#br0" timeOffset="123736.1214">27545 10036 4308 0,'0'0'-122'0,"0"0"14"15,0 0 16-15,0 0 11 0,0 0 12 0,0 0 1 16,0 0 4-16,0 0 4 0,0 0 10 16,0 0-3-16,0 0 6 0,0 0 10 15,0 0-1-15,0 0 5 0,0 0 8 0,0 0 11 16,0 0 14-16,0 0 5 0,0 0 24 15,0 0 9-15,0 0 9 0,0 0 13 0,0 0 6 16,0 0 25-16,0 0-4 0,0 0 1 16,0 0-9-16,0 0 5 0,0 0-9 0,0 0-15 15,0 0-6-15,0 0 7 0,0 0-9 16,0 0 1-16,0 0 1 0,0 0 1 0,0 0-7 16,0 0 1-16,0 0-10 0,0 0-1 15,0 0 0-15,0 0 10 0,0 0-4 16,0 0 16-16,0 0-23 0,0 0-10 0,0 0 0 15,0 0-4-15,-20-37-5 0,20 37-5 16,0 0-1-16,0 0 0 0,-32-11-3 0,32 11 3 16,0 0-5-16,-26-14 1 0,26 14-3 15,0 0 2-15,-39-6-1 0,39 6 0 16,-23-6-1-16,23 6 13 0,-29-6-8 0,29 6 0 16,-36-7 0-16,36 7 0 0,-34-5 2 15,34 5 2-15,-40-10-1 0,15 5 8 0,25 5 0 16,-39-7 1-16,39 7-3 0,-30-8 0 15,30 8-6-15,-31-9 0 0,31 9 0 16,-31-4 3-16,31 4-6 0,-26-11-1 0,26 11-1 16,-34-5 0-16,34 5-2 0,-30-3 4 15,30 3-2-15,-35-12-5 0,35 12 14 0,-39-10-15 16,39 10 0-16,-40-9 2 0,19 6 1 16,21 3-3-16,-44-9-1 0,19 6 4 15,25 3-2-15,-45-9 0 0,25 3 1 0,20 6 1 16,-40-8 0-16,40 8 0 0,-42-6 5 15,23 0-4-15,19 6 1 0,-38-1-3 16,13-7-3-16,25 8 1 0,-45-6-1 0,18 0 1 16,27 6 3-16,-52-6 2 0,25 0-1 15,-1 2 9-15,-2 1 0 0,30 3 2 16,-54-5-4-16,24 2-2 0,3-1-1 0,27 4 3 16,-43-3-2-16,43 3 1 0,-42-7-4 15,42 7 3-15,-40-2-4 0,40 2 0 0,-45-3-2 16,20 3 1-16,25 0 0 0,-46-3 0 15,46 3 1-15,-53 0-3 0,28-4-1 16,25 4 3-16,-62 0-2 0,28 0-2 0,4 0 1 16,30 0-1-16,-58-1 0 0,29 1-2 15,-2 0 4-15,31 0-5 0,-62 1 1 0,33-1 3 16,-3 0-3-16,2 4-1 0,30-4 0 16,-57 6 1-16,29-4 2 0,0-2-3 15,28 0-2-15,-51 7-3 0,28-4-8 0,23-3-9 16,-47 10-13-16,20-8-4 0,27-2-8 15,-36 10-5-15,17-7 2 0,19-3 2 0,-40 9-2 16,40-9 10-16,-33 6 4 0,33-6 6 16,-32 6-3-16,32-6 8 0,-29 6 4 0,29-6 2 15,-28 6 0-15,28-6 5 0,-32 6-2 16,32-6 5-16,-28 8-1 0,28-8 0 16,-30 6 0-16,30-6 5 0,-34 6-1 0,34-6-5 15,-38 6 6-15,38-6 0 0,-37 9 3 16,37-9-3-16,-39 6-3 0,39-6 9 15,-35 6-1-15,35-6 4 0,-33 7-1 0,33-7-2 16,-34 3 0-16,34-3 2 0,-28 5 3 16,28-5-4-16,-30 3-2 0,30-3 6 0,-27 7-5 15,27-7-4-15,0 0-6 0,-45 5-3 16,45-5-1-16,-32 11 5 0,32-11-3 0,-30 4 7 16,30-4-6-16,-28 5 3 0,28-5 6 15,-29 7-6-15,29-7 3 0,-28 5 7 16,28-5-2-16,-29 7 3 0,29-7-4 0,0 0 11 15,-35 5-9-15,35-5-2 0,-30 7-2 16,30-7 9-16,0 0-14 0,-35 6 5 16,35-6 5-16,0 0-3 0,-34 5-1 0,34-5 8 15,0 0-6-15,-30 7 1 0,30-7 2 16,0 0 1-16,-33 5 1 0,33-5-9 16,0 0 3-16,-29 4 6 0,29-4 4 0,0 0-1 15,-30 6-6-15,30-6 0 0,0 0 8 16,-38 6 0-16,38-6-11 0,-27 3 9 15,27-3-13-15,0 0 14 0,-43 6-4 0,43-6 0 16,-31 3-1-16,31-3 1 0,-35 3 1 16,35-3 0-16,-30 4 0 0,30-4 2 0,-32 2 6 15,32-2 11-15,-28 3 4 0,28-3 3 16,0 0-1-16,-40 4 1 0,40-4-4 0,0 0-3 16,-39 0-3-16,39 0-2 0,0 0-3 15,-31 3-3-15,31-3 1 0,0 0-4 16,-37 0 0-16,37 0 0 0,0 0-2 0,-34 4 1 15,34-4-1-15,0 0 0 0,-36 0-4 16,36 0 3-16,0 0 1 0,-44 1 2 0,44-1 2 16,-30 0 3-16,30 0 0 0,-29 8 2 15,29-8-1-15,-28 0-3 0,28 0-1 16,0 0-1-16,-43 3-2 0,43-3-1 0,-27 1-1 16,27-1 5-16,0 0-6 0,-40 8-3 15,40-8 3-15,-25 3-3 0,25-3 0 0,0 0 3 16,-34 6-4-16,34-6 0 0,0 0-1 15,-27 9 3-15,27-9-1 0,0 0-1 16,-25 9-4-16,25-9 6 0,0 0-6 0,-22 15 3 16,22-15 2-16,0 0 3 0,-23 15-5 15,23-15 3-15,0 0-5 0,-17 25 4 0,17-25 0 16,-8 17-4-16,8-17 3 0,0 0-2 16,-12 24 1-16,12-24-2 0,0 0 1 15,-10 28 4-15,10-28-3 0,0 0 0 0,-10 25 2 16,10-25-2-16,0 0 1 0,-8 24 0 15,8-24-3-15,0 0 10 0,-7 25-6 0,7-25 4 16,0 0-5-16,0 0-1 0,-7 30-1 16,7-30 2-16,0 0-1 0,0 27 2 0,0-27 0 15,0 0 5-15,0 35 1 0,0-35 0 16,5 27-3-16,-5-27 3 0,0 35-4 16,0-35 4-16,2 36 2 0,-2-36 2 15,7 33-5-15,-4-13 5 0,-3-20 1 0,7 37 2 16,-7-37-2-16,5 30 0 0,-2-10 0 15,-3-20 0-15,5 27-5 0,-5-27 3 16,4 31 0-16,-4-31-2 0,1 23-1 0,-1-23 2 16,4 32 0-16,-4-32-4 0,8 25 2 15,-8-25-2-15,5 25 0 0,-5-25-3 0,3 25 0 16,-3-25 2-16,7 21 2 0,-7-21-3 16,0 0 1-16,7 33 1 0,-7-33-1 0,8 24 0 15,-8-24-1-15,5 27 2 0,-5-27 0 16,8 23-3-16,-8-23 1 0,11 28 0 15,-11-28 5-15,3 27-6 0,-3-27 0 0,8 29 2 16,-8-29-2-16,10 30 0 0,-10-30 2 16,9 27-5-16,-9-27 2 0,6 25 0 0,-6-25 1 15,10 22 0-15,-10-22 0 0,7 22 2 16,-7-22 2-16,0 0-2 0,12 29 4 16,-12-29-1-16,6 16 5 0,-6-16 2 0,0 0-3 15,10 29-2-15,-10-29-1 0,12 18 0 16,-12-18 1-16,14 22-3 0,-14-22 1 15,11 18 0-15,-11-18-1 0,25 16 1 0,-25-16-2 16,24 18-1-16,-7-11 3 0,-17-7-4 16,26 15 0-16,-26-15-2 0,30 12 3 0,-15-6-2 15,-15-6 0-15,42 12 1 0,-17-5-2 16,-1 0 0-16,3-6 2 0,-27-1-3 0,60 11 2 16,-32-10-3-16,4-1 2 0,-2 8-1 15,0-8-2-15,2 3 1 0,-2-3 1 16,2 0 0-16,1 0 4 0,-33 0-5 0,66-3 0 15,-35 0 1-15,3 3 0 0,1-5-2 16,-5 5 0-16,2-1-1 0,-32 1 2 0,62-3-5 16,-36 0 4-16,5-2-3 0,-31 5 5 15,48-5-4-15,-23 2 2 0,-25 3 0 16,37-4 2-16,-37 4-2 0,33-3 3 0,-33 3 0 16,29-6 2-16,-29 6 0 0,28-3 3 15,-28 3-4-15,0 0 0 0,0 0 2 16,39-3-2-16,-39 3-1 0,0 0 0 0,35 0 0 15,-35 0 0-15,0 0-2 0,37 3 2 16,-37-3-1-16,37 0 2 0,-37 0-2 16,33 3 1-16,-33-3-1 0,32 0-1 0,-32 0 1 15,33 4 1-15,-33-4-3 0,35 2 2 16,-35-2-1-16,32 3 2 0,-32-3-3 0,39 0 3 16,-39 0-2-16,43 4 1 0,-43-4-1 15,49 3 2-15,-19-3-4 0,-5 4 3 16,5-4-1-16,5 0 1 0,-1 1-3 0,2-1 4 15,-2 0-1-15,1 0 0 0,3-1 0 16,-2 1 3-16,4 0 0 0,-2-4 4 0,1 4 0 16,1-3 0-16,3 3 3 0,-4-4 2 15,9 4 6-15,1 0 2 0,-2-3-1 16,1 6 4-16,4-3 2 0,-2 0 4 0,4 4 2 16,-2-1 2-16,1 1 2 0,1-4 4 15,-1 1 1-15,1 4-3 0,-3-2-2 0,0 1-4 16,-3-4 3-16,1 5-9 0,1-2-2 15,-2 0-22-15,6-3-27 0,-9 3-41 16,4 0-69-16,4-3-71 0,-16 0-209 0,-4-3-109 16,-4-3-42-16,-29 6-351 0,27-15-559 15</inkml:trace>
  <inkml:trace contextRef="#ctx0" brushRef="#br0" timeOffset="127644.0161">11294 11203 4313 0,'0'0'-152'0,"0"0"12"16,0 0 7-16,0 0 5 0,0 0 4 15,0 0 21-15,0 0 11 0,0 0 19 16,0 0 20-16,0 0 18 0,0 0 17 16,0 0 1-16,0 0 12 0,0 0 5 0,0 0 3 15,0 0 16-15,0 0-8 0,0 0-4 16,0 0-9-16,0 0 14 0,0 0 2 0,0 0-10 16,0 0 3-16,0 0 9 0,0 0-16 15,0 0 7-15,0 0 7 0,-55-9 15 16,55 9-15-16,0 0 12 0,0 0-3 0,0 0 18 15,0 0-8-15,0 0-12 0,0 0 9 16,-27-9-7-16,27 9-19 0,0 0 5 0,0 0-3 16,-32-6-12-16,32 6-5 0,0 0 5 15,-40 3 6-15,40-3 6 0,-37 0 5 16,37 0 14-16,-33 0 0 0,33 0 9 0,-44 0-13 16,44 0 7-16,-35 0 8 0,35 0-3 15,-47 0-2-15,47 0 6 0,-40 0 8 16,40 0-13-16,-43-3 0 0,43 3-1 0,-47 0-5 15,47 0-14-15,-40-5-1 0,40 5 7 16,-40 0-5-16,15 5-1 0,25-5-3 16,-41 0 0-16,41 0 1 0,-41 3-1 0,41-3-6 15,-44 3 15-15,44-3-6 0,-43 0-3 16,43 0-2-16,-35 3 22 0,35-3-21 0,-41 0-13 16,41 0 22-16,-33 3-10 0,33-3-4 15,-35 3 1-15,35-3 18 0,-34 7-12 16,34-7-17-16,-40 2 5 0,18 1-1 0,22-3 3 15,-51 6 5-15,24 0 12 0,-8-3 8 16,-2 4-1-16,0-4 10 0,-5 2 7 0,7 3 22 16,0-4 5-16,-8-1 0 0,9 2-5 15,6-2-9-15,-1-1-9 0,29-2-11 16,-53 7-1-16,33-4 0 0,20-3-6 0,-41 7-2 16,41-7-11-16,-30 5 1 0,30-5 0 15,-31 0 0-15,31 0-8 0,0 0-1 0,-31 10-6 16,31-10-7-16,0 0-8 0,0 0-1 15,-33 3-6-15,33-3 10 0,0 0 2 16,0 0-2-16,-27 9 0 0,27-9 2 0,0 0 1 16,-20 12-6-16,20-12-9 0,0 0 8 15,-17 16-4-15,17-16 5 0,-13 16 1 16,13-16 4-16,-15 18 4 0,15-18-1 0,-17 18-2 16,17-18 5-16,0 0-6 0,-16 21 13 15,16-21-9-15,0 0 0 0,-14 18 3 16,14-18 6-16,0 0-3 0,-7 23-5 0,7-23 0 15,0 0-1-15,0 0 11 0,0 0-14 16,21 39 8-16,-21-39-7 0,20 15 3 0,-20-15 2 16,25 19-12-16,-25-19 9 0,28 17-16 15,-28-17 13-15,22 13-6 0,-22-13 17 16,30 14-10-16,-30-14 8 0,18 12-6 0,-18-12 2 16,29 12-2-16,-29-12 22 0,27 16-10 15,-6-5 0-15,1-1 12 0,0 4-11 16,5-6 5-16,1 7-9 0,-1-5 0 0,8 5 0 15,-5-6-6-15,-3 3 13 0,6 6-10 16,-4-4 5-16,2-5-5 0,-2 3-6 0,-7-3 7 16,6 3 2-16,-1-3-3 0,-2 0 6 15,-3 4-3-15,6-3 3 0,1-3-6 0,-3 7 7 16,-1-4-8-16,6 1 6 0,-5-1-6 16,4-1 2-16,2 0 7 0,-2 0-3 15,0-3-2-15,2 3 3 0,-3 2-13 0,-6-2 5 16,5-5 4-16,-9 7-4 0,-19-11-3 15,38 12 10-15,-21-6-7 0,-17-6 3 0,27 9 6 16,-27-9 2-16,30 16 4 0,-30-16-2 16,22 8 9-16,-22-8-3 0,21 12-3 15,-21-12 6-15,0 0-8 0,24 11 3 0,-24-11-1 16,0 0 6-16,23 12-7 0,-23-12 6 16,0 0-6-16,22 10 4 0,-22-10-1 15,0 0-1-15,0 0-5 0,18 12 5 0,-18-12-2 16,0 0-2-16,0 0-3 0,0 0 8 15,22 15-7-15,-22-15 1 0,0 0-5 0,22 15 3 16,-22-15 0-16,22 12 0 0,-22-12-5 16,15 10 4-16,-15-10-1 0,20 15 1 15,-20-15-4-15,20 13 2 0,-20-13 0 0,25 12-1 16,-25-12 0-16,20 15 3 0,-20-15-2 16,28 16 3-16,-28-16-5 0,34 15 2 15,-14-7 4-15,0 0-2 0,9 1 1 0,-1-2-4 16,0-1 3-16,1-1-3 0,-2 2-6 15,3-4 8-15,-4 3-4 0,1-3 2 0,-27-3 1 16,50 6 1-16,-23-4-2 0,-27-2-1 16,49 0 2-16,-14 0 3 0,-2-2-3 0,2-1 0 15,4-3-3-15,1 0-2 0,5 0 3 16,-5-3 1-16,6-1-6 0,-5 7 7 16,3-9-5-16,-2 3 5 0,3-2-5 0,0-4 3 15,0 3-1-15,0-3 0 0,0 0-4 16,-4 3 4-16,4-2-1 0,-3-1-1 0,-2 0 1 15,3 2 0-15,-8-2-1 0,4 3 3 16,-4-8 2-16,-3 8 1 0,1-6-5 16,-8 3 6-16,7-3-2 0,-12 4 2 0,5 1 8 15,-8-3 8-15,0 0 4 0,-17 16-5 16,31-31 6-16,-19 16 1 0,0-7-2 0,-2 5-5 16,-10 17 0-16,17-41-11 0,-2 20-10 15,-4-3-8-15,-2-2-11 0,4 1-4 16,4-5-1-16,-4-2-6 0,6 2 7 0,-3-2 1 15,-1 2-1-15,1 3 4 0,-5 2 2 16,3 1 3-16,-4-1 10 0,1 6 9 16,-6-2-3-16,-5 21-4 0,14-34-7 0,-8 18-24 15,-6 16-38-15,9-24-43 0,-7 12-38 16,-2 12-82-16,0 0-196 0,-14-25-447 16,14 25-257-16</inkml:trace>
  <inkml:trace contextRef="#ctx0" brushRef="#br0" timeOffset="128962.3456">11460 15608 4035 0,'0'0'-90'0,"0"0"8"16,-34-3 14-16,34 3 11 0,0 0 6 15,0 0 19-15,-43-9-12 0,33 3-26 0,10 6-52 16,0 0 41-16,-22-31 47 0,22 31 13 15,-15-25 4-15,15 25 8 0,-7-27 11 0,7 27 1 16,-12-25-17-16,12 25-8 0,-1-24-4 16,1 24-8-16,-4-21 10 0,4 21-5 0,-5-20 21 15,5 20-24-15,0 0 22 16,0 0 0-16,0 0 5 0,0-46 22 0,0 46 1 16,0 0 4-16,0 0 13 0,0-32 1 0,0 32 14 15,0 0 9-15,0 0-15 0,0 0 1 16,-3-27-4-16,3 27 10 0,0 0-12 0,0 0-16 15,0 0 9-15,0 0-4 0,0 0-9 16,0 0-9-16,0 0 5 0,-30-6 6 16,30 6 7-16,0 0-1 0,0 0-11 0,-45 33 2 15,45-33 2-15,-25 30 4 0,10-13 1 16,-2 2 8-16,2-1-4 0,-2 4 3 0,4-2 19 16,-6 3-1-16,9-1 10 0,-1-1-5 15,11-21-2-15,-14 41 3 0,6-26-18 16,8-15-3-16,0 36 9 0,0-36-10 0,10 35-6 15,-10-35 2-15,28 24-9 0,-9-11 5 16,3-5 1-16,-22-8-7 0,45 10 0 0,-17-10-5 16,-28 0-9-16,52-6 0 0,-27 6 5 15,-25 0-2-15,54-4 4 0,-29 1-4 16,1 1-3-16,-26 2 2 0,52-10 3 0,-23 4-3 16,-1 2-1-16,-6-1-13 0,-22 5-11 15,55-8-3-15,-28 1-11 0,0 2-4 16,-2 1-5-16,-25 4-9 0,48-11 7 0,-28 10 1 15,-20 1 7-15,40-11 10 0,-40 11-3 16,34-6 2-16,-34 6 1 0,32-6 16 16,-32 6 8-16,30-6 0 0,-30 6-10 0,30-6 1 15,-30 6 14-15,37-6-1 0,-37 6-3 16,33 3-2-16,-33-3-3 0,35 0-1 0,-35 0-2 16,37 6 6-16,-37-6-1 0,37 6 12 15,-37-6 2-15,25 12 3 0,-25-12-10 16,28 14 34-16,-28-14-6 0,17 16 11 0,-17-16 19 15,7 23 17-15,-7-23 1 0,0 0 7 16,-3 37-7-16,3-37-1 0,-14 34 2 0,14-34-1 16,-20 37-4-16,5-15 3 0,-2-4 1 15,-3 2-3-15,-5 0-3 0,2 2-6 16,1-5 5-16,-15 7-10 0,9-3-7 0,-4 0-3 16,-3-6-2-16,10 3-8 0,3-3-7 15,0-3-8-15,2-1-16 0,20-11-22 0,-32 18-24 16,32-18-24-16,-18 16-13 0,18-16-27 15,0 0-35-15,-3 9-60 0,3-9-138 16,0 0-616-16,0 0-772 0</inkml:trace>
  <inkml:trace contextRef="#ctx0" brushRef="#br0" timeOffset="129455.0406">12077 15402 4885 0,'0'0'68'16,"0"0"-12"-16,0-31-4 0,0 31-21 0,0 0-7 15,0 0-11-15,0 0-3 0,0 0 0 16,0 0 10-16,3-32 15 0,-3 32 5 0,0 0-2 15,0 0-1-15,0 0-3 0,0 0-3 16,0 0-4-16,0 0-4 0,5-20-2 16,-5 20-3-16,0 0-1 0,0 0-1 0,0 0-4 15,0 0 8-15,0 0-1 0,0 0-1 16,0 0 0-16,0 0-2 0,52 15-2 16,-52-15 0-16,34 18-4 0,-9-6 0 15,-2-1-1-15,2 0 1 0,4 2-4 0,-4-1 4 16,7 3 2-16,1 4 4 0,0-1 1 15,4 1 1-15,-3-1 0 0,3 1 2 0,-1-1 3 16,4 4-5-16,1 6 2 0,0-4-1 16,3 2 0-16,-1 2-4 0,1-5 2 0,-1 4-5 15,1-2 0-15,1 1-5 0,-8-8-1 16,3-3 0-16,-7 3-2 0,3-2-2 16,-11-5 4-16,0 3-3 0,-5-4 2 0,5 2-5 15,-25-12-7-15,32 15-12 0,-21-9-18 16,-11-6-23-16,26 9-38 0,-26-9-43 0,13 6-57 15,-13-6-90-15,0 0-672 0,0 0-915 16</inkml:trace>
  <inkml:trace contextRef="#ctx0" brushRef="#br0" timeOffset="130166.3921">12241 15140 4783 0,'0'0'-116'15,"-34"-4"14"-15,34 4 0 0,0 0-6 16,0 0-3-16,-31-5 13 0,31 5 18 0,0 0 27 15,0 0 42-15,0 0 33 0,-29-10 43 16,29 10 9-16,0 0 9 0,0 0-5 16,0 0-1-16,0 0 2 0,0 0-8 0,0 0-13 15,-27-8 3-15,27 8-3 0,0 0-11 16,0 0-12-16,0 0 5 0,0 0-20 16,0 0-8-16,0 0-3 0,0 0-3 0,-23-10-12 15,23 10-3-15,0 0 6 0,0 0 9 16,0 0 13-16,0 0 4 0,0 0-2 0,-25-21-37 15,25 21-53-15,-7-23 3 0,7 23 8 16,0 0 6-16,0 0-1 0,0-39 1 0,0 39-6 16,0 0-24-16,20-44-3 0,-3 26-4 15,1 3 14-15,-1 2 0 0,-17 13 1 16,34-24 7-16,-11 16 10 0,-5-4 16 0,-18 12 10 16,49-8 6-16,-26 4 7 0,4 1 12 15,-27 3 6-15,55 7 4 0,-28-3-2 16,2 5 24-16,-1-2 4 0,-1 4 14 15,-2 1 9-15,0 0 6 0,-2 3 6 0,-1 4 18 16,3 2-13-16,-1 2 8 0,-4-5-6 16,-4 3 12-16,-2 3 6 0,-1-1-9 0,2-4-6 15,0 1-10-15,-6 4-4 0,4-3 0 16,-1-4-10-16,-12-17 1 0,15 31-4 0,-7-16 5 16,-8-15 4-16,10 29 7 0,-10-29 1 15,0 28-9-15,0-28-6 0,-13 30-4 16,4-12-10-16,-6 2 1 0,2-1 1 15,-2 1-4-15,-2-2 1 0,0-3-4 0,1 5-2 16,-1-3 1-16,0 2-2 0,-1 0-7 0,1-1-1 16,0 0-3-16,1-1-1 0,16-17-2 15,-32 30-2-15,19-18-4 0,13-12-11 16,-26 27-18-16,18-16-28 0,8-11-38 0,-15 17-36 16,15-17-35-16,0 0-77 0,0 0-193 15,-12 12-495-15,12-12-596 0</inkml:trace>
  <inkml:trace contextRef="#ctx0" brushRef="#br0" timeOffset="130901.8581">12892 14491 4389 0,'0'0'-71'0,"0"0"24"0,0 0 5 0,0 0-15 16,0 0 8-16,0 0-3 0,0 0-2 15,0 0 15-15,0 0 4 0,0 0 12 0,0 0 16 16,0 0 7-16,0 0 19 0,0 0-8 15,0 0 2-15,0 0 13 0,0 0 5 16,0 0-11-16,0 0 4 0,0 0 1 0,0 0 5 16,0 0 0-16,67 27 5 0,-67-27-14 15,31 19 16-15,-14-7-8 0,0-4 1 0,-17-8 0 16,35 25-8-16,-15-15 13 0,2 2 2 16,-2 1 0-16,0-4 1 0,0 3-14 15,2-2 3-15,-22-10-3 0,36 17-7 16,-20-11-14-16,-16-6 19 0,31 15-7 0,-31-15 7 15,19 12 6-15,-19-12 12 0,20 12-1 16,-20-12-4-16,0 0-8 0,22 12 3 16,-22-12-5-16,0 0 0 0,0 0-2 0,21 8-1 15,-21-8-11-15,0 0 0 0,0 0-3 16,0 0-2-16,0 0 5 0,0 0-7 0,0 0 6 16,0 0 1-16,-82-27 15 0,56 19-1 15,0-4 6-15,-2 0 8 0,-5 0 7 0,-1-3 12 16,-1 0-1-16,5 0 5 0,-5-5-4 15,5 2-5-15,0 3-6 0,-1-4-4 16,0 1-6-16,11 1-1 0,-4 1-7 0,1-4-4 16,3 2 0-16,3 0-2 0,-5-1-6 15,0-3-2-15,6 7-3 0,-1-3-2 0,4-1-4 16,13 19-4-16,-24-38-8 0,12 18-7 16,2-2-1-16,10 22-4 0,-6-45-3 15,6 16 0-15,0 29 1 0,0-45 3 16,3 18-2-16,5 3 0 0,-3-3 2 0,2 2 1 15,1-2 0-15,4 2 3 0,0-3 0 16,-2 7 3-16,7-3 0 0,-2-2-3 0,0 8-3 16,-2-6-7-16,-1 4-7 0,1 2-13 15,1 3-18-15,-14 15-17 0,35-22-20 0,-18 17-23 16,-17 5-35-16,43-4-87 0,-43 4-202 16,32 0-417-16,-15 0-177 0</inkml:trace>
  <inkml:trace contextRef="#ctx0" brushRef="#br0" timeOffset="131192.3075">13367 13849 4059 0,'0'0'50'16,"16"16"6"-16,-16-16-9 0,0 0-13 15,19 21 9-15,-19-21-13 0,17 18 23 16,-17-18 3-16,21 27 33 0,-12-10 1 0,4-2 3 15,4 4 0-15,-2 1-1 0,2-4-9 16,3 6-6-16,3 0-7 0,-1 0-6 16,1-2-10-16,6 3-2 0,1-2-9 0,-10-3-4 15,12 1-3-15,-7 1-2 0,-2-4-5 16,-3 1-1-16,5-5-9 0,-6 3-5 0,2-6-12 16,-21-9-10-16,27 21-13 0,-13-13-12 15,-14-8-33-15,18 16-29 0,-18-16-47 0,7 8-66 16,-7-8-138-16,0 0-562 0,0 0-490 15</inkml:trace>
  <inkml:trace contextRef="#ctx0" brushRef="#br0" timeOffset="131409.1766">13231 13557 4606 0,'-17'-32'87'0,"6"17"-25"0,11 15-17 0,-17-30-18 15,17 30-41-15,-8-34-17 0,8 34-25 16,-4-40 8-16,4 40 10 0,9-44 11 16,-9 44 8-16,3-40 13 0,4 19 0 0,-7 21-5 15,5-38 5-15,-5 38 4 0,8-27-21 16,-8 27-17-16,8-25-19 0,-8 25-43 0,9-15-37 16,-9 15-131-16,0 0-557 0,0 0 28 15</inkml:trace>
  <inkml:trace contextRef="#ctx0" brushRef="#br0" timeOffset="132232.6627">13952 13364 3619 0,'0'0'-129'0,"0"0"11"16,0 0-21-16,0 0-11 0,0 0-32 0,0 0-12 16,0 0-446-16,0 0 117 0</inkml:trace>
  <inkml:trace contextRef="#ctx0" brushRef="#br0" timeOffset="133107.3424">13952 13364 2465 0,'0'0'-37'16,"0"0"40"-16,0 0 6 0,0 0 28 0,0 0 18 16,0 0-4-16,0 0 30 0,0 0-5 15,0 0-7-15,0 0-9 0,0 0-7 0,0 0 2 16,0 0-7-16,0 0-23 0,0 0-12 15,0 0-18-15,0 0-3 0,0 0-2 0,0 0-7 16,0 0 14-16,0 0-12 0,0 0 10 16,0 0 0-16,0 0-3 0,0 0 3 15,0 0-6-15,0 0 22 0,0 0 2 0,0 0-3 16,0 0 25-16,0 0 8 0,0 0-1 16,0 0 9-16,0 0-1 0,0 0 0 0,0 0 10 15,0 0-4-15,0 0 2 0,0 0 3 16,0 0 3-16,0 0-3 0,0 0-16 15,0 0 20-15,0 0 0 0,0 0-16 0,0 0 0 16,0 0-13-16,-22-20 8 0,22 20 4 16,0 0 15-16,0 0 7 0,0 0 7 15,0 0-3-15,0 0 6 0,0 0-4 0,0 0-9 16,0 0-8-16,0 0-12 0,0 0-4 16,0 0-4-16,0 0-6 0,0 0-6 0,31-28-1 15,-31 28-9-15,0 0 5 0,0 0 6 16,0 0 19-16,0 0 19 0,0 0 9 15,56 28 0-15,-42-12-3 0,4 5-5 0,-4 7-6 16,6 9-7-16,0-3-6 0,3 3-3 16,-4 10-4-16,1-9-6 0,3-1-3 0,-3 1-2 15,-3-5-3-15,0 5 2 0,-2-7-1 16,-2-4 7-16,-1-3-1 0,1 0 4 16,-1-4-4-16,-7-2 1 0,-5-18-3 0,18 35 3 15,-18-35-5-15,14 24 2 0,-14-24-6 16,11 22 1-16,-11-22-2 0,9 17 3 0,-9-17 2 15,0 0-2-15,0 0-5 0,0 0-2 16,0 0-3-16,0 0-3 0,0 0-6 16,0 0 1-16,0 0-5 0,0 0-2 0,-56-86-2 15,43 53-2-15,-4-4-2 0,9 3-4 16,-12-3-6-16,8-1-6 0,-1 2-1 0,-2 1-4 16,5-1 1-16,1 0-6 0,-4-1 2 15,8 5 2-15,-3-1 0 0,3 3 2 16,5-2-3-16,-4-2 0 0,4 2 3 0,4 2-2 15,-4 0-3-15,1 1 3 0,3 1-1 16,4-4 0-16,-5 3 0 0,4 4 2 0,3-2 1 16,2 2-1-16,-4 3 4 0,-8 22 0 15,20-40 3-15,-10 25 0 0,-10 15 6 0,22-27 3 16,-5 19 1-16,-17 8 0 0,26-12 15 16,-26 12 2-16,32-4 1 0,-32 4 11 15,34 3 1-15,-34-3 4 0,35 13 0 0,-35-13 8 16,42 13 1-16,-22 1 3 0,5-3-1 15,-3 5 2-15,8 4 4 0,-5 1-5 0,0 0-1 16,3-3 0-16,-3 7-3 0,0-5 9 16,2 7-1-16,-2-3-2 0,4-3-4 15,-9 5-3-15,5-5-3 0,0 0-4 0,-5 0-1 16,5 2-4-16,-6-7-5 0,2 7 2 16,-4-4-5-16,5 1 1 0,-4 0-8 15,1 2-4-15,-3-4-9 0,1-3-8 0,1 1-11 16,-18-16-13-16,26 23-12 0,-15-12-18 15,-11-11-18-15,17 21-24 0,-17-21-20 16,20 19-35-16,-17-13-41 0,-3-6-125 0,0 0-200 16,0 0-394-16,0 0-619 0</inkml:trace>
  <inkml:trace contextRef="#ctx0" brushRef="#br0" timeOffset="133679.0219">15021 12567 4497 0,'0'0'-79'0,"7"-20"26"0,-7 20 25 16,0 0 14-16,11-25-1 0,-11 25 8 15,0 0 9-15,0 0 8 0,14-21 6 16,-14 21 4-16,0 0 12 0,0 0-14 0,0 0 11 16,12-20-7-16,-12 20-6 0,0 0 3 15,0 0 10-15,0 0 8 0,0 0-6 16,0 0 8-16,0 0 5 0,0 0-3 0,8-21 1 16,-8 21-1-16,0 0-3 0,0 0-2 15,0 0-5-15,0 0-4 0,0 0-5 0,0 0-5 16,0 0-2-16,0 0 0 0,0 0 1 15,0 0-3-15,0 0 1 0,0 0 1 16,0 0 4-16,0 0 0 0,0 0 3 0,0 0-2 16,0 0-3-16,0 0 4 0,0 0-1 15,0 0-8-15,0 0-3 0,0 0 2 0,0 0 0 16,0 0-1-16,0 0-4 0,0 0 9 16,0 0 9-16,0 0 4 0,0 0 2 0,52 31 7 15,-25-9 2-15,-7 2 1 0,8 3 8 16,0 3 2-16,4 5 17 0,-3 5 10 15,1 4 3-15,5 1 3 0,3 9-2 16,-11-6-5-16,12 11-4 0,-8 0-6 0,3-4 3 16,-6-2-5-16,-6-5-3 0,7-1-9 0,-3 2-9 15,1-5-5-15,0-2-11 0,-10-9-9 16,4-1-18-16,-4-4-12 0,1-7-18 16,-1-1-22-16,-5-7-43 0,1 1-58 0,-4-8-70 15,-9-6-140-15,0 0-186 0,0 0-404 16,0 0-843-16</inkml:trace>
  <inkml:trace contextRef="#ctx0" brushRef="#br0" timeOffset="134040.1515">15195 13184 4842 0,'0'0'-24'16,"0"0"15"-16,0 0 2 0,0 0 2 0,0 0 4 15,0 0 12-15,0 0 6 0,0 0 26 16,74-40 6-16,-41 15 3 0,12-5-2 16,0 0-4-16,4-6-5 0,4-2-2 0,8-1-11 15,-4 3 4-15,1-2-9 0,-8 8-15 16,-1 3-25-16,-1 5-46 0,-3 2-43 16,-4 9-39-16,-11 1-76 0,5 4-240 15,-15 3-405-15,-20 3-186 0</inkml:trace>
  <inkml:trace contextRef="#ctx0" brushRef="#br0" timeOffset="134678.8927">17033 13877 4206 0,'0'0'108'0,"-33"12"-2"0,33-12-40 16,0 0-19-16,-22 7-30 0,22-7-8 16,0 0 6-16,0 0 26 0,0 0 25 15,0 0 42-15,0 0 38 0,0 0 4 0,0 0-3 16,0 0-14-16,0 0-10 0,79-22-6 16,-41 7-7-16,11-3-6 0,11-5-4 0,10 2-11 15,7-6-6-15,10-3-14 16,29-5-6-16,-1 1-8 0,11 1-7 0,-1-3-7 15,-1 6-2-15,0-2-5 0,-2 5-2 0,-15 3-6 16,-22 6-3-16,5-2-1 0,-8 3-5 16,-1-2 3-16,-16 7-7 0,-5 0-4 0,-6 5-9 15,-9-1-13-15,-5 4-17 0,-3-4-11 16,-10 8-13-16,-9 5-16 0,-18-5-22 16,28 18-31-16,-28-18-30 0,4 31-31 0,-13-10-41 15,-6 2-88-15,4 1-132 0,-13 0-490 16,-1 2-685-16</inkml:trace>
  <inkml:trace contextRef="#ctx0" brushRef="#br0" timeOffset="134979.7069">18398 14103 4517 0,'-31'28'-99'15,"1"-1"17"-15,1-4 2 0,6 2 11 0,4-3-2 16,-7 3 8-16,5-1 1 0,-4 2 22 16,5-2 15-16,0-5 53 0,5 1 66 0,-2-1 18 15,1 1 31-15,1-5 18 0,3-3 12 16,-3 0 6-16,7 0 1 0,8-12-9 15,-19 19-12-15,19-19-18 0,0 0-20 0,-23 20-8 16,23-20-12-16,0 0 1 0,0 0-6 16,0 0 3-16,0 0-6 0,0 0-3 0,80-39-8 15,-38 21-22-15,-4-7-11 0,9 0-2 16,5 1-4-16,7-4-6 0,6-5-1 16,-3 4-7-16,6-1-3 0,-3 3-3 0,4-2-2 15,0 4-4-15,-11 8-1 0,6-2-4 16,1 3-11-16,-3 4-17 0,-2 2-16 0,-10 5-28 15,7 1-36-15,-8 4-44 0,3 4-45 16,-7 1-85-16,2 2-181 0,-12 1-108 16,0-1-387-16,-5-3-776 0</inkml:trace>
  <inkml:trace contextRef="#ctx0" brushRef="#br0" timeOffset="135791.6693">21349 13116 4625 0,'17'-19'-89'0,"-17"19"-2"0,0 0 21 16,22-17 14-16,-22 17 15 0,21-10 29 15,-21 10 32-15,22-11 31 0,-22 11 37 16,0 0 31-16,25-14 17 0,-25 14 7 0,0 0-2 16,27-12-10-16,-27 12 4 0,0 0-9 15,25-10-6-15,-25 10-9 0,0 0-12 0,40-5-6 16,-40 5-6-16,25 0-8 0,-25 0-1 15,0 0 7-15,47 9 7 0,-47-9 11 16,35 18-3-16,-11-4-9 0,-7-1-9 0,-1 7-11 16,4 1-10-16,4 3-20 0,-1 0-2 15,2 3-9-15,-3 0-11 0,0 5-17 0,5-5-21 16,-1 0-40-16,-1 4-56 0,7-6-73 16,-5-3-178-16,5-5-112 0,-11-4-33 0,6-4-446 15,-8-1-885-15</inkml:trace>
  <inkml:trace contextRef="#ctx0" brushRef="#br0" timeOffset="141151.8084">16018 12491 4910 0,'0'0'-31'0,"-25"-22"-14"0,25 22-16 15,-25-18-6-15,25 18-21 0,-22-18-22 16,22 18-10-16,-15-16 0 0,15 16 36 16,-17-15 33-16,17 15 37 0,0 0 21 0,-21-23 4 15,21 23 3-15,0 0 2 0,-14-15-2 16,14 15 1-16,0 0 2 0,0 0 9 0,0 0 3 16,-17-18 12-16,17 18 10 0,0 0 11 15,0 0-17-15,0 0 2 0,0 0-5 16,-16-18-16-16,16 18 10 0,0 0-2 0,0 0 5 15,0 0 5-15,-22-15-1 0,22 15 0 16,0 0 6-16,-27-13 1 0,27 13 14 16,-25-8-18-16,25 8-7 0,-32-14-3 0,32 14-8 15,-35-15 0-15,5 9-3 0,30 6-4 16,-53-9 2-16,19 6-3 0,-3-1-1 16,-3 1 1-16,-8 1 3 0,1 2 4 0,-5 0-5 15,-2 2 1-15,4-2 4 0,-7 3 0 16,4 1-1-16,-4-1 6 0,7 0-4 15,-2-1-4-15,0 2-2 0,2-1 0 0,0 0-2 16,-4-3-1-16,6 3 2 0,3-1-1 16,-9 2-3-16,2-1 0 0,5-3-4 0,-5 3 0 15,4 0-4-15,-1 0 0 0,-1 5-3 16,0-7 1-16,2 2 0 0,-3 5-2 0,-6-4 0 16,6 3 0-16,2 0-3 0,-1-1 2 15,-4 0 0-15,3 3-2 0,-11-3 2 16,0 4 1-16,3 1-4 0,-1-2 4 0,-2 2-1 15,-1 1 2-15,1 3-4 0,0-3 2 16,-3 3 0-16,6 1-3 0,-6 4 2 0,-1-4 4 16,-7 6-3-16,-1 0 1 0,1 0 3 15,-3-2 2-15,-1 7 1 0,2-4 4 16,5 2-1-16,8-3-1 0,0 0-3 0,0-4 0 16,5 6-3-16,-3-2 1 0,2-2-1 15,7 3-3-15,-4-1 2 0,5 2 0 16,5-3-4-16,-4 5 2 0,4-2-3 0,3 0-1 15,-1 0 2-15,8-1-4 0,0 1 6 16,1 1-2-16,-9 2 0 0,13-4 1 0,-2 1-2 16,2 3 0-16,3 0-1 0,-3 0 0 15,1-4 0-15,1 5 3 0,3-4-3 16,-2 2 2-16,5-5-1 0,-3 5 2 0,-2-2 0 16,2 3 3-16,-1 0-5 0,0 1 1 15,-4 1-1-15,-1 5 7 0,0-6-3 16,6 2-1-16,-11 4 1 0,7-1 2 0,-3-1 0 15,4-1-2-15,-4 3-1 0,10-3 2 16,-6-1-3-16,3 0 1 0,1 2-4 0,3 2 4 16,-3-3-2-16,3 2 0 0,-1 4 1 15,2-4 1-15,-2 5-3 0,7-7 2 0,-5 1-1 16,6 3-1-16,-4-4 1 0,1 0 0 16,4-3 1-16,-4 3 2 0,-6 1 6 15,3-2 3-15,0 0 1 0,3 0 0 16,-8 5 2-16,1-4-4 0,6 1 0 0,-5 0 1 15,3-1-6-15,-1 0 1 0,5 3-1 16,-1-1 1-16,0 2 1 0,1-1-6 0,2 5 2 16,-3-1-2-16,1 1 2 0,2-1-1 15,1-1 1-15,0-1-2 0,3 2-2 0,-6-5 3 16,6 2 1-16,5-6-4 0,-3 0 0 16,0 3 3-16,4-5 1 0,-1 0 0 15,2 1 0-15,0 3 6 0,3-31-2 0,-4 55 0 16,4-28 0-16,4 4 0 0,-1-3 0 15,0 3-4-15,2 1 4 0,0 3-4 0,2 4 2 16,6-3-4-16,1 0 1 0,3 6 1 16,-2-4-3-16,5 2 5 0,5 4-6 15,-2-2 4-15,2-1-5 0,0-1 3 0,0 0 0 16,-1-3-3-16,1-4 2 0,-8-1-3 16,3-1 3-16,0 0 0 0,2-2-1 15,-2 0-2-15,-4 3 1 0,1-5-2 0,-2 1 1 16,0-1 0-16,-1-4 1 0,-3 2-1 15,3-3-1-15,-1 3 1 0,5-3-2 16,-4 3 2-16,1-3 0 0,0-2 2 0,2 4-1 16,4-4 0-16,-4 0-1 0,0 0 0 15,6-2 1-15,-6 1 0 0,1-2 0 0,3 3-1 16,2-2 0-16,-1-2 0 0,6 4 2 16,4-4 0-16,1 3-2 0,11 0 2 15,4-1-1-15,9-3-2 0,7 3 5 0,9-1-1 16,9-2-5-16,-5 4 1 0,9-4-5 15,1-7-3-15,-2 4 1 0,2 0-4 0,-12-9 1 16,6 6 1-16,-1-8 2 0,-7 6 2 16,6-7-2-16,-5 0 3 0,-4 0 2 0,7-4 2 15,-4 1 1-15,3-2 3 0,1-2 0 16,13-6-3-16,2-2 3 0,28-9-2 16,-18 0 3-16,-15 1-1 0,2 2-2 0,0-3 1 15,-6-1 0-15,3 1-1 0,22-14 3 16,-24 8 0-16,-2 1 2 0,-5-1 0 15,27-14 1-15,-7-4 4 0,-2 2-1 0,0-7 1 16,1 4 3-16,-4-6-5 0,1 0-3 16,5-4 0-16,0-9-1 0,3 7-3 0,-1-7-7 15,-1-1 2-15,-9 4-1 0,0 1 0 16,-4 2-1-16,-18 11 3 0,-9 4-2 0,-6 4 4 16,4 3-1-16,-7-2 1 0,-6 3-1 15,1-3 6-15,-3 5 1 0,1 0 1 16,-4 0 4-16,-6-1 6 0,6 2-2 0,-9 1 2 15,2 2-3-15,-2-4-2 0,-2 5 6 16,6-1-10-16,-3-3 0 0,1-5-1 0,-2-2 0 16,-3 4-2-16,0-2 0 0,5 2 0 15,-9-5-3-15,-1 8 2 0,-6-3-3 16,3 4 3-16,-6-4 0 0,-1 3 7 0,-4 0 1 16,-3-6 2-16,-1 3 1 0,1-4-1 15,-4-1-2-15,-2-6-18 0,1 8 2 16,0-5 0-16,0 2 0 0,0-1-1 0,-5-1 3 15,5 5 0-15,0-2 0 0,0 8-5 16,0-3 7-16,0 6 3 0,5 0-5 0,-10 2 1 16,5-1 3-16,0 2-1 0,-4 3 1 15,4 27 3-15,-3-59 1 0,3 32 1 0,0-2 0 16,0 29-1-16,-2-51 2 0,-1 23-4 16,-2 2-1-16,5 26 0 0,0-54-1 0,0 25 3 15,5-2-4-15,-2 4-2 0,-3-5 2 16,0 32-4-16,0-57 5 0,0 25-4 15,-3 4 2-15,3-4 3 0,-8 2 1 0,3-2-1 16,-7 4 2-16,7-5-2 0,-14-2 0 16,3 2 0-16,-6 2-6 0,-3 3-15 0,-7 0-21 15,-15 1-29-15,-5 4-48 0,-13 15-53 16,-32-2-87-16,-10 7-205 0,-42 12-88 16,-20 11-411-16,-13-2-920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13:29:30.54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24359 6274 5164 0,'0'0'-188'16,"0"-41"9"-16,0 41 21 0,0 0 10 16,0 0 20-16,0 0 11 0,0 0 4 15,0 0 22-15,0 0 11 0,0 0 12 0,0 0 14 16,0 0 9-16,0 0 16 0,0-30 11 15,0 30 6-15,0 0 2 0,0 0 0 0,0 0-4 16,0 0-5-16,0 0-16 0,0 0-8 16,0 0-4-16,0 0 0 0,0 0-1 15,0 0 13-15,25-17-3 0,-25 17 0 0,0 0 6 16,0 0-3-16,0 0 9 0,0 0 3 16,43 7-1-16,-43-7-2 0,0 0 6 0,0 0 6 15,0 0 4-15,0 0 13 0,35 4-1 16,-35-4 17-16,0 0-7 0,0 0 10 15,0 0 4-15,0 0-14 0,0 0 2 0,0 0 10 16,0 0-10-16,0 0-5 0,34 0 30 16,-34 0-9-16,0 0-3 0,0 0 13 15,0 0-12-15,0 0 5 0,0 0-9 0,0 0 8 16,0 0-2-16,0 0-5 0,0 0 16 16,0 0 6-16,0 0-14 0,0 0 5 15,0 0 7-15,0 0-24 0,25 8 7 0,-25-8-4 16,0 0 1-16,0 0 0 0,33 0-16 15,-33 0 12-15,0 0-5 0,39-2-7 0,-39 2 4 16,0 0 7-16,43-3-7 0,-43 3-4 16,30-3 2-16,-30 3 9 0,0 0-11 15,42 0 9-15,-42 0-17 0,32-4 3 0,-32 4-2 16,33-5 1-16,-33 5-4 0,41-2-7 16,-20-3 7-16,-21 5-1 0,44-8 4 0,-22 8-1 15,-22 0 5-15,43-7-6 0,-43 7 7 16,44-3-11-16,-23 3 3 0,-21 0 2 15,44-5-1-15,-44 5 0 0,40-1 6 16,-40 1-13-16,37 0 7 0,-37 0 7 0,42 0-11 16,-42 0 8-16,40 1-4 0,-40-1-2 15,40 0 2-15,-22 5-5 0,-18-5 12 0,39 0-7 16,-39 0 3-16,40 7-5 0,-40-7 2 16,38 5 4-16,-38-5-4 0,42 3-9 15,-22 0 4-15,-20-3 15 0,42 7-4 0,-42-7-12 16,37 2 5-16,-17 1-5 0,-20-3 10 15,33 7-8-15,-33-7 4 0,36 5 4 0,-36-5-8 16,41 7 17-16,-21-4-19 0,6 2 10 16,-26-5-1-16,51 8 6 0,-25-4 0 15,-1-3 8-15,3 2-11 0,-3 1 11 0,4 0-24 16,-29-4 14-16,50 1-5 0,-22 4 1 16,1-3 6-16,-3 1-4 0,5-1-3 15,-3 3-4-15,0 0-3 0,-3-1-11 0,4 4-22 16,-6-4-31-16,2 4-39 0,-8-4-109 15,0 5-328-15,-17-9-179 0,0 0 547 16</inkml:trace>
  <inkml:trace contextRef="#ctx0" brushRef="#br0" timeOffset="11895.4532">14496 8764 2914 0,'0'0'-113'0,"0"0"10"0,0 0 8 0,0 0 3 15,0 0 0-15,0 0-10 0,0 0 3 16,0 0 18-16,0 0-11 0,0 0 38 16,0 0-1-16,0 0 18 0,0 0 18 0,0 0 15 15,0 0 11-15,0 0 20 0,0 0 6 16,0 0 19-16,0 0 2 0,0 0 23 0,0 0 2 15,0 0 0-15,0 0-7 0,0 0-16 16,0 0 16-16,0 0-6 0,0 0-1 16,0 0-2-16,0 0-9 0,0 0 10 0,0 0-10 15,0 0 2-15,0 0-9 0,0 0 5 16,0 0-17-16,0 0 13 0,0 0-11 16,0 0-5-16,0 0-8 0,0 0 0 0,0 0 4 15,0 0-4-15,0 0-12 0,0 0 9 16,0 0-14-16,0 0-3 0,0 0 22 15,0 0-10-15,0 0-14 0,0 0 5 0,0 0 0 16,0 0 17-16,0 0-21 0,0 0-1 16,0 0 0-16,0 0 0 0,0 0 5 0,0 0-7 15,0 0 5-15,0 0-12 0,0 0 0 16,0 0 12-16,0 0-10 0,0 0 5 16,0 0 0-16,0 0 0 0,0 0 0 0,0 0-4 15,0 0 4-15,0 0 0 0,0 0-7 16,0 0 11-16,0 0-8 0,0 0-3 15,0 0 7-15,0 0 5 0,0 0-12 0,0 0 5 16,0 0-1-16,0 0 1 0,0 0-2 16,0 0-1-16,0 0 5 0,0 0-9 15,0 0 2-15,0 0 14 0,0 0 0 0,0 0-10 16,0 0 1-16,0 0 2 0,0 0 0 16,0 0 2-16,0 0-8 0,0 0 8 0,0 0-4 15,0 0-3-15,0 0 5 0,0 0 9 16,0 0-23-16,0 0 8 0,0 0 10 15,0 0 3-15,0 0-7 0,0 0 0 0,0 0-2 16,0 0 4-16,0 0-2 0,0 0 0 16,0 0 5-16,0 0-5 0,0 0 0 15,0 0-3-15,0 0 1 0,0 0 2 0,0 0 2 16,0 0 5-16,0 0-5 0,0 0 8 16,0 0-13-16,0 0-6 0,0 0 0 15,0 0 11-15,0 0-4 0,0 0 0 0,0 0 2 16,0 0 9-16,0 0-7 0,0 0-2 15,0 0-4-15,0 0 6 0,0 0-2 0,0 0-7 16,0 0 2-16,0 0 10 0,0 0 0 16,0 0-8-16,0 0 24 0,0 0-17 15,0 0 3-15,0 0 2 0,0 0 11 0,0 0-17 16,0 0 8-16,0 0 7 0,0 0-1 16,43 8 3-16,-43-8 4 0,0 0 2 0,0 0 2 15,0 0 1-15,0 0 11 0,0 0-9 16,27 6 12-16,-27-6-18 0,0 0 5 15,0 0 2-15,0 0-7 0,0 0 3 0,29 5 16 16,-29-5-29-16,0 0 8 0,0 0-4 16,0 0 5-16,35 0-5 0,-35 0 5 15,0 0-11-15,0 0 12 0,30 1-9 16,-30-1-3-16,0 0 10 0,0 0-12 0,0 0 3 16,32 5 18-16,-32-5-24 0,0 0 3 15,0 0 13-15,0 0-10 0,28 5 0 0,-28-5-14 16,0 0 12-16,27 4 6 0,-27-4-13 15,0 0 11-15,38 3 4 0,-38-3-9 0,30 0 13 16,-30 0-5-16,32 2 12 0,-32-2-3 16,34 3-17-16,-34-3 2 0,35 0 3 15,-35 0-8-15,38 4 9 0,-38-4-8 0,37 3 2 16,-37-3 0-16,37 0-8 0,-37 0 7 16,37 3-4-16,-37-3-2 0,28 0-2 0,-28 0 4 15,32 0 0-15,-32 0 10 0,0 0-7 16,38 0 1-16,-38 0 3 0,0 0 3 15,27 0 8-15,-27 0 7 0,0 0-10 16,0 0 14-16,30 3-11 0,-30-3-1 0,0 0-1 16,0 0-8-16,40 0-4 0,-40 0 1 15,25 2-1-15,-25-2 1 0,30 0 0 0,-30 0 1 16,36 0 2-16,-36 0-4 0,41 0-4 16,-41 0 4-16,41 0-5 0,-41 0-3 15,48 0 4-15,-26 0 3 0,-22 0-7 0,43-2 1 16,-43 2 4-16,44 0-1 0,-17 0-2 15,-27 0 2-15,41 0-1 0,-41 0-4 0,47 0 7 16,-47 0-5-16,39 0-2 0,-16-3 2 16,-23 3-3-16,34 0 0 0,-34 0 1 15,33 0 5-15,-33 0-8 0,0 0 1 0,47 0 1 16,-47 0 4-16,30-3-5 0,-30 3 3 16,0 0-2-16,38 0 0 0,-38 0 7 0,0 0-7 15,44 0 2-15,-44 0 9 0,25 0-11 16,-25 0 1-16,0 0 3 0,44-3 3 15,-44 3 4-15,0 0 4 0,45 0-1 0,-45 0-4 16,25 0-1-16,-25 0 1 0,0 0-5 16,43-4 1-16,-43 4 1 0,30 0 2 15,-30 0-6-15,31 4 2 0,-31-4-2 0,31 0 5 16,-31 0-8-16,29 0 2 0,-29 0 5 16,37 0-1-16,-37 0-2 0,33 0-3 15,-33 0 10-15,35-4-6 0,-35 4-2 0,35 0-1 16,-35 0-6-16,39-3 8 0,-39 3 0 15,38 0 1-15,-38 0-5 0,37 0 3 0,-37 0 3 16,30-2-3-16,-30 2 2 0,32-3 1 16,-32 3 4-16,33-8-1 0,-33 8-3 15,39-1 2-15,-39 1-5 0,33-11 7 0,-33 11 1 16,37-6 1-16,-37 6-2 0,29-3-1 16,-29 3-3-16,40-10 0 0,-20 8-3 15,-20 2 4-15,42-6-6 0,-42 6 3 0,38-4-2 16,-16 1-1-16,-22 3-2 0,38-5 3 15,-38 5 2-15,35-3-2 0,-35 3 2 0,36-7 0 16,-36 7-5-16,41-3 4 0,-41 3 2 16,37-2-2-16,-37 2-6 0,39-7 5 15,-13 7 0-15,-26 0 4 0,44-3-5 0,-19 0 0 16,-25 3 3-16,47-2 0 0,-17-2 0 16,-30 4 2-16,47-3-1 0,-47 3 3 15,43 0-4-15,-19 0 3 0,-24 0-2 0,43-3 4 16,-43 3-4-16,39-4-2 0,-39 4 2 15,35-2 6-15,-35 2 1 0,42-3-3 0,-42 3-3 16,31 0 0-16,-31 0-4 0,34-3 6 16,-34 3-4-16,0 0 0 0,42 3 1 15,-42-3 1-15,26-3 2 0,-26 3 1 0,0 0-2 16,46 0 4-16,-46 0 2 0,31-5-4 16,-31 5 0-16,0 0 3 0,34 0-3 0,-34 0 0 15,0 0-1-15,32 0 3 0,-32 0-2 16,0 0-2-16,28-1 1 0,-28 1-1 15,0 0 0-15,37 0 1 0,-37 0-5 0,0 0 2 16,33-3 2-16,-33 3-3 0,0 0 0 16,0 0 0-16,39 0-1 0,-39 0 2 15,0 0 0-15,28-3-3 0,-28 3 0 0,0 0-1 16,0 0 0-16,0 0 1 0,37 0 1 16,-37 0-1-16,0 0 0 0,0 0 1 15,0 0 1-15,0 0 1 0,35 0-1 0,-35 0 0 16,0 0-1-16,0 0 4 0,0 0-2 15,30 0-1-15,-30 0 0 0,0 0-3 0,0 0 2 16,45 0-1-16,-45 0 1 0,0 0-1 16,39 0 0-16,-39 0 1 0,30 0 0 15,-30 0-2-15,32 0 2 0,-32 0-5 0,33-5 3 16,-33 5 0-16,40 0 1 0,-40 0 0 16,29 0-1-16,-29 0-1 0,38 0 0 0,-38 0 1 15,32 0-1-15,-32 0 0 0,34 0 0 16,-34 0 0-16,0 0-1 0,50 0 2 15,-50 0 0-15,23 0 0 0,-23 0-2 0,0 0 2 16,44 5-1-16,-44-5 1 0,26 0 0 16,-26 0-1-16,0 0 4 0,41 0-6 0,-41 0 1 15,28 0 1-15,-28 0 1 0,0 0-3 16,37 0 2-16,-37 0 3 0,28 0 0 16,-28 0-2-16,0 0-1 0,37-5 1 15,-37 5 6-15,0 0 1 0,37 0 2 0,-37 0 2 16,0 0 2-16,42 5 0 0,-42-5-2 15,28 0 1-15,-28 0-4 0,0 0-2 0,47-5 4 16,-47 5-4-16,32 0 1 0,-32 0-2 16,48 0 0-16,-24 0-3 0,-24 0 0 15,45 0 1-15,-45 0 1 0,42 0-2 0,-17 5 0 16,-25-5-1-16,37 0-1 0,-37 0 2 16,36 0-1-16,-36 0-3 0,32 0 3 0,-32 0 0 15,35 3-2-15,-35-3 1 0,27 0 0 16,-27 0-1-16,33 0 1 0,-33 0-1 15,27 3-1-15,-27-3 1 0,30 1 0 16,-30-1 3-16,0 0-4 0,35 5 1 0,-35-5 0 16,0 0 0-16,36 3 1 0,-36-3-1 0,0 0 4 15,31 3-4-15,-31-3-1 0,0 0 0 16,30 2 2-16,-30-2-2 0,0 0 4 16,32 4-2-16,-32-4 0 0,0 0 0 0,37 3 1 15,-37-3-3-15,0 0 2 0,37 3 1 16,-37-3 1-16,25 0-3 0,-25 0-1 15,30 6-8-15,-30-6-25 0,35 6-46 16,-13 3-60-16,1 7-64 0,-8 1-199 0,-15-17-555 16,0 35-896-16</inkml:trace>
  <inkml:trace contextRef="#ctx0" brushRef="#br0" timeOffset="14691.6207">21680 8866 4671 0,'0'0'-204'16,"0"0"8"-16,0 0 7 0,0 0 12 0,-31 2 2 15,31-2 22-15,0 0 22 0,0 0 23 16,0 0 20-16,0 0 19 0,0 0 18 0,-30 2 9 16,30-2 9-16,0 0 16 0,0 0 4 15,0 0 11-15,0 0 7 0,0 0 5 16,0 0 2-16,0 0-2 0,0 0-2 0,0 0 7 15,0 0-5-15,-36 0-8 0,36 0 8 16,0 0 7-16,0 0 1 0,0 0 4 16,0 0 4-16,0 0 22 0,0 0-13 0,0 0-2 15,0 0 3-15,0 0 7 0,0 0 2 16,0 0 4-16,0 0 5 0,0 0-18 16,0 0 6-16,0 0 8 0,0 0-14 0,0 0-3 15,0 0-3-15,0 0 1 0,0 0-5 16,0 0-7-16,0 0 24 0,0 0-11 0,0 0-11 15,0 0 20-15,0 0 1 0,0 0-11 16,0 0 5-16,0 0 0 0,103 5 8 16,-103-5 6-16,35-5 11 0,-35 5-16 0,40 0 12 15,-40 0-5-15,32-2 0 0,-32 2-9 16,38 0-1-16,-38 0-13 0,33-2 5 0,-33 2 6 16,0 0-5-16,46-5-7 0,-46 5-2 15,0 0-4-15,36 0-1 0,-36 0 2 16,0 0-4-16,31 0-2 0,-31 0 3 15,0 0 0-15,35 0 5 0,-35 0-6 0,0 0 5 16,33 0-2-16,-33 0 1 0,0 0-9 16,39 0 3-16,-39 0-4 0,0 0 2 0,38 0-7 15,-38 0 5-15,0 0 1 0,37 0-2 16,-37 0 1-16,0 0-3 0,42-3 2 16,-42 3 1-16,28 3-1 0,-28-3-2 0,32 0-4 15,-32 0 4-15,30 0-3 0,-30 0 9 16,35 0-11-16,-35 0 2 0,34 5-2 0,-34-5 4 15,33 2 3-15,-33-2-1 0,34 0-4 16,-34 0 0-16,33 0 0 0,-33 0-1 0,32 0 3 16,-32 0 3-16,0 0-5 0,47 0 5 15,-47 0-9-15,25 0 7 0,-25 0-2 16,0 0 1-16,37 0 1 0,-37 0 0 16,0 0 2-16,0 0-1 0,28 0 0 0,-28 0 1 15,0 0-2-15,0 0-3 0,0 0-1 16,33 0-1-16,-33 0 1 0,0 0 4 0,0 0-5 15,0 0 0-15,31 0-1 0,-31 0 1 16,0 0-1-16,0 0 1 0,0 0 0 16,41-2-3-16,-41 2 0 0,0 0 1 0,35 0 3 15,-35 0-4-15,0 0-2 0,34-5 5 16,-34 5-2-16,0 0-1 0,43 0 0 16,-43 0-2-16,26 0 2 0,-26 0 2 0,31-3 2 15,-31 3-7-15,0 0 4 0,44 0-2 16,-44 0-2-16,32-1 3 0,-32 1 0 0,28 1 0 15,-28-1-1-15,32 0 3 0,-32 0 2 16,28 0-2-16,-28 0 0 0,37 0 0 16,-37 0-1-16,39 0 1 0,-39 0 0 0,43 0-2 15,-43 0 0-15,42 0 1 0,-19 0 1 16,-23 0 0-16,42 0-2 0,-15 3 1 0,-27-3 0 16,47 0 0-16,-47 0 2 0,45 0-3 15,-25 0 3-15,-20 0-1 0,45 0 1 16,-45 0 0-16,42 0-2 0,-19 0-1 0,-23 0 4 15,35 0 1-15,-35 0 1 0,39 0 4 16,-39 0-4-16,30 5-1 0,-30-5-1 0,35 0 0 16,-35 0 1-16,37 0 0 0,-37 0 1 15,40 0-1-15,-40 0-3 0,35 0 6 16,-35 0-8-16,39 0 3 0,-39 0-1 16,38 2-1-16,-38-2 0 0,37 0 3 0,-37 0 2 15,37 0 4-15,-37 0 0 0,42 0-4 16,-42 0 1-16,43 0 0 0,-43 0-1 0,37 0-1 15,-37 0 1-15,40 0-3 0,-15 0 0 16,-25 0 0-16,45 0 2 0,-23 0-4 16,-22 0-1-16,47 0 5 0,-25 2-7 0,-22-2 5 15,45 0-2-15,-22 0-1 0,-23 0 1 16,45 0-1-16,-45 0-1 0,42 0-2 0,-15 0 2 16,-27 0 2-16,47 0 0 0,-22 0 1 15,3 5-1-15,-28-5-3 0,49 3 3 0,-21-3 0 16,2 0-1-16,-30 0 4 0,52 0 0 15,-27 0 3-15,-25 0 0 0,49 0 4 16,-49 0 1-16,40 0 5 0,-40 0 1 0,35 0 5 16,-35 0 5-16,30 0 2 0,-30 0 2 15,0 0-4-15,35 0-1 0,-35 0-2 0,0 0-3 16,30 0-5-16,-30 0 1 0,0 0-6 16,0 0 1-16,0 0-1 0,36 3-4 15,-36-3 0-15,0 0 0 0,0 0-2 16,0 0 0-16,0 0-2 0,36-3-1 0,-36 3 3 15,0 0-5-15,0 0 3 0,34-3-3 16,-34 3 0-16,0 0-1 0,32-5 2 0,-32 5-1 16,0 0-2-16,36 0 2 0,-36 0-1 15,29-2-1-15,-29 2 3 0,0 0-4 16,48 0 1-16,-48 0 0 0,34-2-1 0,-34 2 1 16,40-5-1-16,-40 5 3 0,45-4-3 15,-25 0 0-15,-20 4-1 0,42-3 4 16,-42 3-2-16,47-4-1 0,-17 1 0 0,-5 0 0 15,7 3 3-15,-2-3-4 0,3 0 2 16,8 0 0-16,-5 0-2 0,1 0 3 0,7 3-4 16,-9-6 4-16,0 3-2 0,2 0 1 15,0 0 4-15,-4-1 2 0,2 1 9 0,-3 1-7 16,3-1 4-16,-5-1 2 0,4 0-3 16,4-2 3-16,-4 5-3 0,2-4-1 15,1 3 1-15,0-2-3 0,3 1-2 0,-6 0 3 16,-1 1-1-16,2-3-3 0,-5 3-1 15,-3-1-2-15,-27 3 6 0,44-3-4 0,-44 3-1 16,40-4 0-16,-40 4-3 0,28-3-4 16,-28 3-5-16,32 0-13 0,-32 0-19 15,30 3-34-15,-30-3-51 0,32 17-71 16,-32-17-169-16,17 20-139 0,-17-20-50 0,0 0-372 16,0 0-606-16</inkml:trace>
  <inkml:trace contextRef="#ctx0" brushRef="#br0" timeOffset="20500.7091">18726 7685 4514 0,'0'0'-97'16,"-6"-33"21"-16,6 33 23 0,-5-32 14 15,5 32 3-15,-4-27 5 0,4 27-9 16,-5-31 26-16,5 31 2 0,0 0 33 0,-3-38 31 15,3 38 11-15,0 0 19 0,3-39 21 16,-3 39 16-16,2-25 14 0,-2 25-2 0,0 0-7 16,3-30-16-16,-3 30-12 0,0 0-14 15,12-32-12-15,-12 32-7 0,7-22-3 16,-7 22-3-16,0 0 2 0,10-28-5 0,-10 28-3 16,0 0-4-16,13-20-6 0,-13 20-3 15,10-19-4-15,-10 19-8 0,37-35 0 16,-9 15-6-16,1-2-2 0,4-3-4 0,12 1-4 15,4-4 1-15,6 4-4 0,10-4-2 16,1 4 0-16,11-5-4 0,6 5-2 16,-3-2-2-16,9 1 0 0,-9 2-3 0,6-2-1 15,-3 4-1-15,-2 0 1 0,-4-2 1 16,3 5 0-16,-15-2 2 0,-5 7-1 0,2 1-1 16,-1-1 2-16,0 1 1 0,0 2 0 15,2-2 4-15,1 5-5 0,1-1-3 0,0-2-4 16,0 1-5-16,6 1 2 0,-4 7-3 15,-9-5 0-15,-1 1 3 0,-3 2 1 16,-4-2 0-16,7 5 3 0,-11-4 4 0,5 4-1 16,-9 0-5-16,-1 4 9 0,6-4-6 15,-5 5 1-15,6 3-1 0,-4-2 4 0,4 3-1 16,1 0-4-16,0 1 0 0,-1-2 0 16,-4 1-3-16,4 1 0 0,-4 0 1 15,-1 0 0-15,-5 2 4 0,4-8 0 0,-10 7 0 16,0-7 3-16,-7 5-3 0,0-2 3 15,0-2 0-15,0 3 0 0,-6-5 0 0,-1 4 0 16,5-2 2-16,-7 2 1 0,5-2-2 16,-1 4 4-16,4 2-4 0,-1-5 1 15,4 3 1-15,-5 0 0 0,8 3 0 0,-8-3 1 16,3 0-1-16,-2 1 2 0,-5 2-2 16,8-4 2-16,-26-8 1 0,36 16-1 0,-17-7-1 15,-19-9 1-15,30 12 0 0,-30-12 0 16,32 18 0-16,-32-18-1 0,23 8 1 15,-23-8-2-15,23 16 1 0,-7-8-2 0,-16-8 2 16,23 23-1-16,-10-15 2 0,4 5-1 16,-2 2 2-16,2 0-1 0,-17-15 0 0,30 31 0 15,-17-15-2-15,4 1-2 0,-4-3 4 16,-1 2-1-16,-12-16 2 0,22 20 1 0,-22-20-3 16,20 19 2-16,-20-19-1 0,17 16 2 15,-17-16-2-15,13 12 1 0,-13-12 2 16,0 0-2-16,20 19 2 0,-20-19-2 0,0 0 0 15,12 16 3-15,-12-16-1 0,0 0 7 16,0 0-10-16,15 15 3 0,-15-15 0 16,0 0-4-16,0 0-1 0,0 0 2 15,13 16 2-15,-13-16-2 0,0 0 0 0,0 0-2 16,17 13 4-16,-17-13 0 0,0 0 0 16,0 0-2-16,12 15-2 0,-12-15 2 0,0 0 1 15,0 0-1-15,23 20-8 0,-23-20-9 16,0 0-40-16,22 19-42 0,-10-7-48 0,1-4-74 15,-13-8-265-15,18 17-412 0,-18-17-394 16</inkml:trace>
  <inkml:trace contextRef="#ctx0" brushRef="#br0" timeOffset="48174.7328">30438 9759 1751 0,'0'0'178'0,"0"0"-94"16,0 0-59-16,0 0-28 0,0 0-63 15,0 0-20-15,0 0-86 0,0 0-278 16,0 0 96-16</inkml:trace>
  <inkml:trace contextRef="#ctx0" brushRef="#br0" timeOffset="48917.3029">30438 9759 1654 0,'0'0'73'0,"0"0"18"15,0 0 5-15,-66-28-4 0,66 28-7 0,0 0-2 16,0 0-6-16,0 0-5 0,0 0 2 15,0 0-18-15,0 0-35 0,0 0 31 16,-18-19-10-16,18 19 2 0,0 0-15 0,0 0-6 16,0 0-3-16,0 0-3 0,0 0-6 15,0 0-5-15,0 0 5 0,0 0 0 0,0 0 3 16,0 0 3-16,0 0-3 0,0 0-6 16,0 0 3-16,0 0-6 0,0 0 9 15,0 0-3-15,0 0-3 0,0 0 5 0,0 0-7 16,0 0-3-16,0 0 2 0,0 0 3 15,0 0 0-15,0 0 8 0,0 0 2 0,0 0-5 16,0 0 21-16,0 0-18 0,0 0 12 16,0 0 2-16,0 0 3 0,0 0 4 0,0 0 19 15,0 0-17-15,0 0 6 0,0 0-1 16,0 0 2-16,0 0-9 0,0 0-8 16,0 0-2-16,0 0 1 0,0 0 1 15,0 0 1-15,0 0 15 0,0 0-1 0,0 0 14 16,0 0-1-16,0 0 5 0,0 0-4 15,0 0-2-15,-52 25 0 0,37-6 9 16,-2-4 1-16,1 3-7 0,1 0-2 0,-2 3 1 16,2-1-11-16,1-1-1 0,6-1-7 15,8-18 2-15,-17 40-1 0,12-21-4 0,5-19-9 16,5 39-1-16,-1-14-1 0,4-5-1 16,-8-20-11-16,22 42 2 0,-11-23 4 0,4-3-6 15,-1 4-4-15,3-5 0 0,-4 4-3 16,9-7 3-16,-22-12-7 0,30 24 6 15,-17-15-3-15,-13-9 1 0,32 20-1 0,-32-20-1 16,23 15-1-16,-23-15 7 0,22 12-3 16,-22-12 3-16,17 10-6 0,-17-10-2 0,0 0 2 15,20 12 1-15,-20-12-7 0,0 0 4 16,0 0-2-16,0 0 3 0,30 8-6 16,-30-8 3-16,0 0 0 0,0 0-1 0,30 0-9 15,-30 0 4-15,0 0-1 0,0 0 2 16,0 0-1-16,0 0 2 0,35 0-2 15,-35 0 4-15,0 0 1 0,0 0-2 0,29 4 0 16,-29-4 2-16,0 0-6 0,0 0 4 16,23 8 8-16,-23-8 6 0,0 0-4 0,17 17 7 15,-17-17 5-15,0 0 2 0,3 25 3 16,-3-25-5-16,0 0 5 0,0 0 3 16,-6 44 6-16,6-44-1 0,-10 24-2 0,10-24 2 15,-12 24-4-15,12-24-1 0,-15 24-6 16,15-24 0-16,-14 22-5 0,14-22-3 0,-11 21 2 15,11-21-9-15,-14 17-16 0,14-17-12 16,0 0-20-16,-13 20-16 0,13-20-26 0,0 0-18 16,-3 16-25-16,3-16-48 0,0 0-126 15,0 0-566-15,0 0-201 0</inkml:trace>
  <inkml:trace contextRef="#ctx0" brushRef="#br0" timeOffset="49257.0949">30724 9346 3920 0,'-15'-23'-152'0,"15"23"-60"0,-12-15-66 16,12 15-456-16,-14-9 494 0</inkml:trace>
  <inkml:trace contextRef="#ctx0" brushRef="#br0" timeOffset="49583.8955">30683 9299 3053 0,'-20'-27'-18'0,"20"27"18"0,0 0 5 15,-13-18 8-15,13 18 22 0,0 0-5 16,0 0-3-16,0 0-6 0,-18-20-1 16,18 20-4-16,0 0-4 0,0 0-9 0,0 0-1 15,0 0 12-15,0 0-4 0,0 0 9 16,0 0-3-16,0 0 14 0,0 0 0 0,0 0-12 15,0 0 7-15,0 0 13 0,0 0 9 16,0 0-13-16,0 0 16 0,0 0-14 0,0 0-1 16,0 0 5-16,65 38 3 0,-65-38 17 15,27 27-5-15,-14-8-3 0,-1-1 9 16,1 8-11-16,0-3 12 0,6 8-4 16,-2 0 8-16,-4 0 3 0,2 2-8 0,2 6-2 15,0-6-6-15,-1 4-10 0,-1 0-2 16,0-4-8-16,0 4-3 0,4 0-4 15,-2-1 0-15,-2-8-2 0,0 4 2 0,3-2-7 16,-5-5 5-16,1 1-11 0,3-5 1 16,-6 0-11-16,4-3 6 0,-5 5-5 0,5-8-11 15,-1 4-13-15,-14-19-11 0,20 24-19 16,-20-24-5-16,20 21-25 0,-20-21-13 0,20 19-25 16,-10-12-43-16,-10-7-133 0,20 0-522 15,-20 0 100-15</inkml:trace>
  <inkml:trace contextRef="#ctx0" brushRef="#br0" timeOffset="50648.2345">31331 9049 3577 0,'0'0'-100'0,"0"0"4"15,-22-21 2-15,22 21 17 0,0 0 7 16,0 0 15-16,0 0 23 0,0 0 17 16,0 0 30-16,0 0 20 0,0 0 4 15,0 0 20-15,0 0-5 0,0 0-7 0,0 0-5 16,0 0-1-16,-40 43 4 0,40-43-3 16,-12 22 14-16,12-22-2 0,-11 25 0 15,11-25-6-15,-14 24 3 0,14-24-1 0,-15 28-13 16,10-9 0-16,5-19 9 0,-17 27-12 0,9-11 0 15,8-16-10-15,-17 37 11 0,9-18-8 16,8-19 0-16,-15 30-2 0,15-30 7 16,-15 30-16-16,15-30 3 0,-14 29-3 0,14-29-4 15,-13 23 7-15,13-23 1 0,-8 22-1 16,8-22 10-16,-12 23-16 0,12-23 5 0,-5 21-1 16,5-21 4-16,0 0-8 0,-13 30 8 15,13-30 2-15,-10 26-10 0,10-26-2 16,0 0 8-16,-7 28-11 0,7-28 4 0,0 0 3 15,-2 27-3-15,2-27 10 0,0 0-11 16,0 0-8-16,2 35 17 0,-2-35-17 0,0 0 6 16,12 21-5-16,-12-21 4 0,0 0 1 15,8 18-7-15,-8-18 2 0,0 0 7 16,0 0-13-16,10 21 8 0,-10-21-7 0,0 0 8 16,0 0-4-16,0 0 3 0,8 18 9 15,-8-18-6-15,0 0-3 0,0 0 3 16,0 0-5-16,0 0 5 0,0 0-5 15,0 0 11-15,0 0-16 0,0 0 2 0,0 0 5 16,0 0 0-16,0 0-5 0,0 0 11 16,0 0-7-16,0 0 7 0,0 0-5 0,0 0-1 15,-18 36 1-15,18-36-5 0,0 0-1 16,0 0 7-16,0 0-6 0,0 0-1 0,0 0 1 16,0 0-5-16,0 0-4 0,0 0 21 15,0 0-11-15,0 0 2 0,0 0-3 16,-13 18 4-16,13-18-2 0,0 0 1 0,0 0 5 15,0 0-1-15,0 0 2 0,0 0 1 16,0 0-3-16,0 0 4 0,0 0-2 0,0 0 6 16,0 0 7-16,0 0-2 0,0 0 2 15,40 17 1-15,-40-17-5 0,30 7 3 16,-30-7 0-16,37 0 5 0,-37 0 3 0,40 0 3 16,-17 3 3-16,-23-3-1 0,39-7-3 15,-39 7 5-15,43-3-10 0,-43 3-1 0,35-2-2 16,-35 2 3-16,39-3-5 0,-39 3 0 15,30-3-2-15,-30 3 0 0,0 0 3 0,40 0 5 16,-40 0 5-16,0 0 1 0,25-4-4 16,-25 4-1-16,0 0 4 0,0 0-3 15,32-3 1-15,-32 3-5 0,0 0-3 0,0 0-4 16,0 0 0-16,27-7 0 0,-27 7-6 16,0 0-3-16,0 0-2 0,0 0-2 0,0 0-4 15,0 0-4-15,33 0-6 0,-33 0-9 16,0 0-17-16,32-5-16 0,-32 5-21 15,0 0-15-15,37-7-28 0,-37 7-18 0,26-1-25 16,-12-7-42-16,-14 8-136 0,12-16-588 16,-12 16-577-16</inkml:trace>
  <inkml:trace contextRef="#ctx0" brushRef="#br0" timeOffset="50969.0315">31696 9447 4471 0,'0'0'-24'0,"0"0"40"0,26-10 46 15,-26 10 23-15,0 0-14 0,0 0-7 0,0 0-3 16,0 0-2-16,30-5 1 0,-30 5 8 16,0 0-2-16,0 0 1 0,0 0-12 15,0 0 5-15,29-7-10 0,-29 7-4 0,0 0-5 16,0 0-4-16,33 0-4 0,-33 0 1 15,0 0-5-15,0 0 0 0,34-3 2 0,-34 3-3 16,0 0 0-16,0 0-9 0,0 0 2 16,0 0-2-16,32 7-3 0,-32-7-2 0,0 0-5 15,23 16-4-15,-23-16-13 0,0 0-5 16,17 12-20-16,-17-12-17 0,20 12-25 16,-20-12-28-16,0 0-30 0,16 18-36 15,-16-18-71-15,9 9-203 0,-9-9-451 0,0 0-371 16</inkml:trace>
  <inkml:trace contextRef="#ctx0" brushRef="#br0" timeOffset="51222.8785">31311 8538 4445 0,'-17'-21'88'15,"0"-2"-2"-15,2 4-9 0,15 19-50 0,-18-32-8 16,18 32-5-16,-15-18 12 0,15 18 16 16,-12-18 34-16,12 18 35 0,0 0 1 15,-13-31-19-15,13 31-12 0,0 0-11 0,-12-23-9 16,12 23-10-16,0 0-19 0,0 0-17 16,0 0-28-16,-8-24-28 0,8 24-50 0,0 0-43 15,0 0-64-15,0 0-190 0,0 0-527 16,0 0-527-16</inkml:trace>
  <inkml:trace contextRef="#ctx0" brushRef="#br0" timeOffset="51769.5398">31712 8432 4388 0,'0'0'-57'0,"24"-25"7"0,-11 14 10 16,-13 11 9-16,32-28 10 0,-17 16 6 15,3 1-8-15,2-1 5 0,-20 12 15 0,36-22 17 16,-36 22 23-16,30-17 11 0,-17 10 1 16,-13 7 2-16,27-14-2 0,-27 14-9 15,20-9 17-15,-20 9-7 0,0 0 7 0,32-6-2 16,-32 6-1-16,0 0 6 0,0 0 3 15,41 13 8-15,-41-13-15 0,27 23 1 0,-15-3 2 16,3 2 2-16,-2 6 2 0,4 1-8 16,0 6-2-16,1 3-3 0,-1-2 0 0,1 6 0 15,6 4-4-15,-1-2-2 0,-4 0-5 16,1 2-4-16,3-4-3 0,-1 2-6 16,1-1 0-16,2-1-3 0,-5-5-5 0,9 3 1 15,-1-3-7-15,-3-6-10 0,2-2-17 16,3-3-20-16,0-1-23 0,-3-3-24 15,0 1-16-15,5-10-14 0,-9-1-17 0,-1-1-14 16,-2-5-33-16,-20-6-78 0,0 0-661 16,40-12-525-16</inkml:trace>
  <inkml:trace contextRef="#ctx0" brushRef="#br0" timeOffset="52221.255">32448 7784 4582 0,'0'0'-3'0,"-16"-30"30"0,16 30-8 16,-15-27-22-16,15 27-9 0,-6-17-6 16,6 17 14-16,0 0 16 0,0 0 19 15,-11-22 22-15,11 22 9 0,0 0-4 0,0 0 1 16,0 0-12-16,0 0 18 0,0 0-7 0,0 0 14 16,0 0 3-16,0 0-4 0,0 0-8 15,0 0-3-15,52 59-7 0,-39-37-7 16,4-2-4-16,5 11-6 0,-6 0-4 0,6 3 1 15,0 9-3-15,-1 1 2 0,1 4-4 16,0 0-3-16,1 7-4 0,-3-1 2 16,-3 0-5-16,0-3-1 0,3 3 0 0,-3 0-1 15,-1-4-3-15,-2 0-2 0,4-2-2 0,-1 2-4 16,0-10-12-16,3 2-24 0,3-3-23 16,-4-4-35-16,1-3-41 0,6-2-35 15,-4-5-55-15,-2-3-138 0,-1-7-573 0,-6 0-661 16</inkml:trace>
  <inkml:trace contextRef="#ctx0" brushRef="#br0" timeOffset="52599.5683">33082 7756 4444 0,'0'0'-150'0,"0"0"-2"0,0 0-6 15,0 0-11-15,0 0-39 0,-18-29-31 0,18 29-511 16,0 0 436-16</inkml:trace>
  <inkml:trace contextRef="#ctx0" brushRef="#br0" timeOffset="53075.274">33045 7723 3050 0,'0'0'-79'16,"0"0"14"-16,0 0 4 0,-33-11 15 0,33 11 12 0,0 0 7 16,0 0 1-16,0 0 1 0,0 0 2 15,0 0 3-15,0 0 0 0,0 0-16 16,0 0-8-16,-23-4-16 0,23 4-12 0,0 0 6 16,0 0 14-16,0 0 39 0,0 0 20 15,0 0 38-15,0 0 22 0,0 0 10 16,0 0 8-16,0 0-3 0,0 0 3 0,0 0-18 15,0 0-18-15,0 0-20 0,-31-9 14 16,31 9-9-16,0 0-8 0,0 0 4 0,0 0 3 16,-40 9 5-16,40-9-1 0,0 0 5 15,-28 19-4-15,28-19 7 0,-22 20 9 0,22-20 1 16,-23 27 13-16,23-27-2 0,-17 28 11 16,10-10-3-16,7-18-11 0,-10 35-6 0,10-35-4 15,-3 36-2-15,3-36-6 0,0 34 4 16,0-34-17-16,3 34 14 0,-3-34-5 15,17 33 4-15,0-17-21 0,-2 0 4 0,7-1 0 16,-1-2-7-16,9-1-6 0,-5 0-5 16,6-2-23-16,-3-5 16 0,2 3-6 15,0-4 6-15,0 1-6 0,-5-2 6 16,-25-3-3-16,46 6 17 0,-46-6 2 0,38 3 7 16,-38-3 14-16,34 3 23 0,-34-3 11 15,25 7 14-15,-25-7-10 0,0 0 0 0,28 5-8 16,-28-5-9-16,0 0 1 0,8 22-9 15,-8-22-1-15,0 0-6 0,4 36-4 0,-4-36-3 16,-4 32-7-16,4-32-6 0,0 30 0 16,0-30 0-16,0 34 0 0,0-34-8 15,0 36-1-15,0-36-3 0,-3 39-4 0,-2-15-22 16,0 1-33-16,-2-1-53 0,-4 0-71 16,2-3-183-16,-4 5-563 0,-4-8-525 0</inkml:trace>
  <inkml:trace contextRef="#ctx0" brushRef="#br0" timeOffset="53861.1837">31050 11251 4401 0,'-19'-7'-100'0,"19"7"5"16,0 0 15-16,-16-23-2 0,16 23 11 15,0 0 1-15,0 0 13 0,18-51 22 0,-6 28 19 16,5 2 28-16,6-10 44 0,-3-1 15 16,13-10 23-16,4-5 3 0,2-7 7 0,24-26-15 15,8-4-10-15,4-3-12 0,12-4-1 16,5-3-17-16,10 2-15 0,7-7-22 16,-6 5-22-16,8-2-23 0,-1-3-19 0,1 9-11 15,-8-1-2-15,1 7 0 0,-4 11 4 16,-3 5 2-16,-11 4 10 0,-19 17 25 0,-12 7 13 15,-8 6 24-15,-2 6 34 0,-3 1 7 16,-12 5 18-16,0 4 0 0,-2-1-5 16,-3 3-6-16,-5 2-6 0,1 2-11 0,-21 12-1 15,30-20-8-15,-30 20-11 0,28-15-5 16,-28 15-4-16,20-12-20 0,-20 12-11 16,17-13-8-16,-17 13-10 0,0 0-7 0,0 0-8 15,32-8-22-15,-32 8-12 0,0 0-35 16,0 0-60-16,0 0-173 0,0 0-459 15,0 0 140-15</inkml:trace>
  <inkml:trace contextRef="#ctx0" brushRef="#br0" timeOffset="54218.0989">32013 10974 3554 0,'-10'26'-15'16,"10"-26"13"-16,0 0 6 0,-8 21-4 0,8-21-2 15,0 0 4-15,0 0 17 0,0 0 15 16,22 24 16-16,-22-24 22 0,0 0 15 0,0 0-2 15,72-30-11-15,-41 12-17 0,3-8 2 16,6-7-2-16,17-10-10 0,-7-7-17 0,27-21 14 16,0-7-22-16,-2 0-1 0,2-2-17 15,2 3-1-15,-6-1-21 0,6 0-2 16,-7 6-18-16,0 1 4 0,-12 14-25 16,-8 10-16-16,-5 4-25 0,-4-4-37 0,-3 8-79 15,-6-3-212-15,-1 6-291 0,-1-4 561 16</inkml:trace>
  <inkml:trace contextRef="#ctx0" brushRef="#br0" timeOffset="55050.1483">30239 8675 3043 0,'0'0'-8'0,"0"0"-7"15,0 0 5-15,0 0 0 0,0 0 15 16,0 0 0-16,0 0 5 0,0 0 20 16,0 0 5-16,68-57 20 0,-38 37-5 0,14-12 17 15,-2 4 7-15,14-11 1 0,-2-5 6 16,8-3 5-16,23-13 4 0,0-9 17 0,-3 4 4 16,5-4 25-16,-3-8 0 0,0 5-5 15,9-4-9-15,3 0-23 0,6 6-9 0,8-1-10 16,4 0-12-16,0 7-16 0,-7 0-26 15,3 2-11-15,-3 3-27 0,-5 4-15 0,-3 1-18 16,-20 12-10-16,-14 5-11 0,0 4-9 16,-13 4 4-16,-2 2-23 0,-5 2-29 15,-10 0-81-15,-5 4-199 0,-13 1-389 0,-3 5 227 16</inkml:trace>
  <inkml:trace contextRef="#ctx0" brushRef="#br0" timeOffset="55466.905">30689 7724 3577 0,'0'0'28'0,"-26"16"-7"0,26-16 1 15,-20 14 5-15,20-14-9 0,0 0-3 16,-20 15 3-16,20-15 42 0,0 0 61 16,0 0 45-16,0 0 0 0,0 0-11 0,94-15-19 15,-41-4-16-15,4-1-16 0,17-10-15 16,5 0-7-16,26-20-15 0,10-3-24 0,11 1-37 16,4-4-55-16,2 2-64 0,2-15-96 15,3 10-275-15,-6-15-378 0,-4-1-158 0</inkml:trace>
  <inkml:trace contextRef="#ctx0" brushRef="#br0" timeOffset="93870.1296">11513 14671 3803 0,'0'0'-173'0,"0"0"4"0,0 0-35 0,0 0-48 15,0 0-439-15,0 0 681 0</inkml:trace>
  <inkml:trace contextRef="#ctx0" brushRef="#br0" timeOffset="102336.0394">11339 14650 2771 0,'0'0'-42'0,"0"0"25"0,0 0 3 16,0 0-6-16,0 0-14 0,0 0-7 15,0 0-15-15,0 0-20 0,0 0-1 0,0 0 3 16,0 0-11-16,0 0 24 0,0 0-4 16,0 0 19-16,0 0 10 0,0 0-3 0,0 0 13 15,0 0 15-15,0 0-8 0,0 0 27 16,0 0-1-16,0 0 1 0,0 0 14 16,0 0 7-16,0 0-4 0,0 0-7 0,0 0 7 15,0 0-4-15,0 0-11 0,0 0 15 16,0 0-18-16,0 0 17 0,0 0-18 0,0 0 15 15,0 0-8-15,0 0 18 0,0 0-5 16,0 0 7-16,0 0 3 0,0 0 5 0,0 0-9 16,0 0-7-16,0 0-3 0,0 0-1 15,0 0 7-15,0 0-1 0,0 0-18 16,0 0 12-16,0 0-6 0,0 0-3 0,0 0-12 16,0 0 17-16,0 0-2 0,0 0 8 15,0 0 3-15,0 0 14 0,0 0-6 16,0 0 16-16,0 0-1 0,0 0 2 15,0 0-6-15,0 0 2 0,0 0 1 0,59-36 2 16,-59 36 5-16,0 0-21 0,0 0 21 16,20-10-19-16,-20 10 8 0,0 0 27 0,0 0-26 15,20-16-14-15,-20 16 10 0,0 0 20 16,22-12-19-16,-22 12 6 0,0 0-3 16,0 0-10-16,26-12 1 0,-26 12-8 0,0 0 3 15,26-12 0-15,-26 12-14 0,18-10-7 16,-18 10 11-16,0 0-8 0,32-12 10 0,-32 12-8 15,0 0-11-15,33-6-8 0,-33 6 13 16,0 0-16-16,30-4 9 0,-30 4-10 0,0 0-1 16,0 0 3-16,0 0 2 0,35 0 1 15,-35 0 3-15,0 0 5 0,0 0-8 16,0 0 10-16,36 4-13 0,-36-4 10 16,0 0-8-16,28 3 3 0,-28-3 1 0,0 0 3 15,30 3-10-15,-30-3 5 0,0 0-2 16,37 0 4-16,-37 0-7 0,0 0 5 15,33 4-2-15,-33-4-4 0,0 0 12 0,32 0-15 16,-32 0 7-16,0 0 13 0,0 0-11 16,37 0-3-16,-37 0 9 0,0 0 5 15,28 0-13-15,-28 0-5 0,0 0 7 0,29 3-6 16,-29-3 12-16,0 0 0 0,0 0 5 16,37 2 1-16,-37-2 7 0,0 0-2 0,0 0 8 15,36 0-1-15,-36 0-6 0,0 0 16 16,37 0 2-16,-37 0-7 0,25 0 7 0,-25 0-1 15,0 0 2-15,44-2-18 0,-44 2 4 16,33-3-4-16,-33 3-4 0,32-4-4 16,-32 4 1-16,30-6 8 0,-30 6-11 0,29-4 6 15,-29 4-9-15,25-5 12 0,-25 5-4 16,0 0-3-16,33-8 9 0,-33 8 7 16,0 0 7-16,30 0 4 0,-30 0-3 0,0 0 6 15,0 0 7-15,25-9-6 0,-25 9 0 16,0 0 4-16,0 0-6 0,0 0 1 15,0 0 2-15,27-4-3 0,-27 4 0 0,0 0-10 16,0 0 0-16,0 0-4 0,0 0 0 16,0 0-3-16,0 0-4 0,0 0-2 0,0 0 4 15,0 0-2-15,0 0 4 0,0 0-3 16,0 0 3-16,0 0 3 0,29-7-2 16,-29 7 3-16,0 0-2 0,0 0-2 0,0 0-1 15,0 0 4-15,0 0 1 0,0 0 6 16,0 0 5-16,0 0-3 0,0 0 5 0,0 0-2 15,0 0-4-15,0 0-1 0,0 0-5 16,0 0-1-16,0 0 0 0,0 0-9 16,0 0 0-16,0 0-2 0,0 0 0 0,0 0-2 15,0 0-3-15,0 0 2 0,0 0 0 16,0 0-5-16,0 0 4 0,0 0-1 0,0 0 1 16,0 0-1-16,0 0 2 0,0 0 1 15,0 0-1-15,0 0 1 0,0 0-3 16,0 0 0-16,0 0-4 0,0 0 2 0,0 0-1 15,0 0-1-15,0 0 1 0,0 0-3 16,0 0 4-16,0 0 2 0,0 0-2 16,0 0 7-16,0 0 2 0,0 0 0 0,0 0 4 15,0 0-5-15,0 0 2 0,0 0-5 16,0 0 0-16,0 0-1 0,0 0-3 16,0 0 0-16,0 0 0 0,0 0-1 0,0 0-3 15,0 0 2-15,0 0-3 0,0 0 1 16,0 0-3-16,0 0 1 0,0 0 2 0,0 0-1 15,0 0 1-15,0 0-3 0,0 0 1 16,0 0-1-16,0 0-2 0,0 0 3 0,0 0 0 16,0 0-4-16,0 0 2 0,0 0 3 15,0 0-1-15,0 0-3 0,0 0 1 16,0 0 1-16,0 0-1 0,0 0 0 0,0 0-1 16,0 0 0-16,0 0 1 0,0 0-2 15,0 0 2-15,0 0 3 0,0 0-3 16,0 0 0-16,0 0-1 0,0 0 0 0,0 0 1 15,0 0-1-15,0 0 0 0,0 0 0 16,0 0-3-16,0 0 4 0,0 0-3 0,0 0-2 16,0 0 2-16,0 0 0 0,0 0-1 15,0 0 2-15,33 0-1 0,-33 0-1 16,0 0 3-16,32-7-2 0,-32 7-1 0,0 0 2 16,32-5 0-16,-32 5 1 0,0 0 2 15,36-7-2-15,-36 7-3 0,25-3 1 16,-25 3-1-16,26-5-1 0,-26 5-1 0,0 0 0 15,35-7 1-15,-35 7 1 0,0 0 1 16,30-3 1-16,-30 3-2 0,0 0 0 0,28-6 1 16,-28 6 3-16,0 0-1 0,0 0 1 15,32-6 0-15,-32 6-1 0,0 0 2 16,0 0-2-16,33-6 0 0,-33 6 2 0,0 0-2 16,34-3 0-16,-34 3 1 0,0 0-2 15,38-8 3-15,-38 8-4 0,27-1 3 0,-27 1 2 16,30-4-2-16,-30 4-2 0,35-7 1 15,-35 7 3-15,31-4 0 0,-31 4-3 16,35-4 0-16,-35 4 1 0,28-4 1 0,-28 4 1 16,0 0-6-16,40-4 4 0,-40 4-1 15,30 0 1-15,-30 0 1 0,29-8-2 16,-29 8 2-16,28-6-1 0,-28 6 0 0,29-6 0 16,-29 6-1-16,0 0 4 0,45-7-5 15,-45 7 2-15,28-5 0 0,-28 5 5 0,34-7-8 16,-34 7 5-16,30-3 0 0,-30 3 0 15,30-5-1-15,-30 5-2 0,25-7 1 16,-25 7 0-16,27-7 0 0,-27 7 0 0,30-5-1 16,-30 5 2-16,25-8-1 0,-25 8-2 15,32-4 2-15,-32 4 1 0,27-8-2 16,-27 8 1-16,31-4 0 0,-31 4 0 0,32-11 1 16,-32 11-3-16,34-5 3 0,-34 5 1 15,28-10-2-15,-28 10 3 0,28-5-5 16,-28 5 2-16,32-4 2 0,-32 4-2 15,34-6 0-15,-34 6 1 0,31-6-2 0,-31 6 6 16,31-6-6-16,-31 6 4 0,30-6-5 0,-30 6 3 16,35-6-1-16,-35 6 1 0,33-8-3 15,-33 8 4-15,35-5-4 0,-35 5 3 0,39-4 1 16,-39 4-1-16,33-3 0 0,-33 3 2 16,37-5-3-16,-37 5 1 0,40-4-2 15,-40 4 3-15,34-4 0 0,-34 4 0 0,37-4 3 16,-37 4-5-16,33-7 0 0,-33 7 0 15,38 0-1-15,-38 0 2 0,41-3 3 0,-41 3-4 16,38 0 0-16,-38 0 0 0,35 0 1 16,-35 0-2-16,34 0 2 0,-34 0-2 15,30 0 2-15,-30 0-2 0,0 0 1 0,42 0-1 16,-42 0 2-16,0 0-1 0,41 0 2 16,-41 0 3-16,27 0-2 0,-27 0-4 15,35 0 1-15,-35 0 0 0,39 0-2 16,-39 0 2-16,43-3-1 0,-43 3 1 0,44 0-2 15,-22-3 0-15,-22 3 3 0,46-4-2 16,-46 4 2-16,49-3 2 0,-49 3-3 0,45-2-1 16,-22 2 0-16,-23 0 0 0,46-6 2 15,-46 6 1-15,41-4-2 0,-41 4-2 0,37-3 2 16,-37 3 1-16,34-2-2 0,-34 2 3 16,35 0-1-16,-35 0-1 0,0 0 2 15,38-3-1-15,-38 3-2 0,0 0 3 0,35 0-4 16,-35 0 2-16,0 0-2 0,31-4 6 15,-31 4-6-15,0 0 0 0,33 4 2 0,-33-4 0 16,32 0-2-16,-32 0 1 0,37 3 0 16,-37-3 2-16,45 2 2 0,-24-2-4 15,11 3-1-15,2-3 2 0,1 0-2 0,-2-3 0 16,7 3 1-16,-4-2-4 0,-1-1 4 16,2-1-7-16,-1 1 4 0,-2 0 1 0,-2 3 1 15,1-2 0-15,-33 2 1 0,54-3-2 16,-26-1 1-16,4 1-1 0,-32 3 3 15,47-5-1-15,-47 5 0 0,48 0 1 0,-48 0-3 16,40 0 3-16,-20-4 0 0,-20 4 10 16,35-3-1-16,-35 3 1 0,31-5-2 15,-31 5 2-15,0 0-4 0,41-3 0 16,-41 3 0-16,0 0 2 0,34 0-2 0,-34 0-3 16,0 0-1-16,28-1 2 0,-28 1-2 15,0 0 1-15,0 0 0 0,44 0 0 0,-44 0-2 16,25 1 1-16,-25-1-1 0,33 0 2 15,-33 0-2-15,34 3 4 0,-34-3-5 16,35 0 3-16,-35 0-2 0,42 0-2 0,-42 0 2 16,38 0 1-16,-38 0-1 0,35 5-1 15,-35-5-1-15,40 0 3 0,-40 0-1 0,34 0 1 16,-34 0-3-16,32 3 1 0,-32-3-1 16,30 4 3-16,-30-4-3 0,0 0 2 0,43 0-2 15,-43 0 2-15,27 0-1 0,-27 0 1 16,32 8-1-16,-32-8 1 0,33 0-1 15,-33 0-1-15,32 7 1 0,-32-7 0 0,32 2 2 16,-32-2-4-16,32 3 2 0,-32-3 0 16,38 7 2-16,-38-7-1 0,45 0-2 0,-21 3 2 15,6-3-2-15,2 2 2 0,1 1-2 16,4-3 0-16,-4 4 1 0,4-4 1 0,-5 0 0 16,3 0 1-16,-3 0-2 0,0 0 1 15,3 0-1-15,-2 0 0 0,-1 0-1 16,1 3 2-16,-33-3-1 0,61-3 2 0,-28 3-3 15,-6 0 2-15,-27 0-3 0,57-4 4 16,-29 4-4-16,-28 0 2 0,52-3 0 16,-22 3 0-16,-1-2 0 0,-29 2 0 15,53-7 0-15,-24 4 2 0,-3 0-2 0,-26 3-1 16,47-2 1-16,-20-1 1 0,-27 3-1 16,42-4 1-16,-20 1 0 0,-22 3-1 0,33-5-1 15,-33 5 0-15,37 0 1 0,-37 0 2 16,35 0-1-16,-35 0 0 0,42 0-2 15,-42 0 1-15,40 0 0 0,-40 0 0 0,45 5-2 16,-20-5 3-16,-25 0 0 0,50 7-1 16,-26-4-2-16,4-3 1 0,4 2 1 0,-32-2 1 15,50 3-1-15,-26 0 1 0,-24-3 1 16,53 4-2-16,-30-1-1 0,4-1 2 16,-27-2 1-16,50 3 1 0,-19 4-3 0,-31-7-1 15,46 5 0-15,-17-2 1 0,-4 1-3 16,-25-4 3-16,48 6 1 0,-16-3 0 0,-7 0 1 15,4 1-2-15,1 0-2 0,2-3 5 16,1 2-3-16,-1 1 0 0,-2-4 1 16,7 4-1-16,-5-4 0 0,4 1 1 0,-4-1-1 15,2 0 2-15,4 3-1 0,-11-3-1 16,11 0 0-16,-6 0 1 0,2 4-2 0,-8-4 1 16,9 0 0-16,-8 3 2 0,-27-3 0 15,57 0 0-15,-25 2-3 0,-7-2 3 16,7 0-1-16,-4 5-1 0,6-5 0 0,-34 0-3 15,60 0 3-15,-33 3 0 0,6-3 3 16,-8 0-3-16,-25 0 1 0,55 3 0 16,-26-3 0-16,-1 0-2 0,-28 0 1 0,47 0 1 15,-27 3-1-15,-20-3 1 0,47 0-2 16,-47 0 2-16,45-3-2 0,-45 3 2 16,39 3-2-16,-39-3 3 0,41 0-1 0,-41 0 0 15,37 0-1-15,-37 0 1 0,39 0-1 16,-39 0 0-16,40 0 0 0,-40 0 0 0,33 0 0 15,-33 0 1-15,35-3-2 0,-35 3 1 16,36 3 0-16,-36-3 0 0,30 0 0 0,-30 0 0 16,35 0 0-16,-35 0 0 0,33-3 0 15,-33 3 3-15,37 3-4 0,-37-3 1 16,40 0 0-16,-40 0 0 0,40 0 0 0,-18 3 0 16,-22-3 3-16,35-3-3 0,-35 3-1 15,37 3 2-15,-37-3-2 0,45 0 1 0,-45 0-1 16,39 0 1-16,-39 0 0 0,38 3 2 15,-38-3-3-15,42 0 1 0,-19 0 0 16,4 3 1-16,-27-3-1 0,57 3 0 0,-28-3 0 16,-1 0 0-16,0 0 0 0,6 0 1 15,-2 3-1-15,1-3 1 0,-1 3-2 0,1-3 2 16,-4 3-3-16,-29-3 7 0,67-3-2 16,-36 6-1-16,3-3 1 0,-4 0 3 15,2 0-1-15,1 0 0 0,-1 0 0 16,5-3-1-16,3 6 1 0,-3-3-1 0,0 0-1 15,4 0 1-15,0 0-3 0,2 0 2 16,-4-3-3-16,4 3 3 0,-8 0-1 0,9-3 1 16,-9 3-4-16,2-3 3 0,-2 0-3 15,-2 3 3-15,4 0-2 0,-2-3 0 16,-3 3-1-16,1-3 3 0,-1 6-3 0,3-6 1 16,-35 3-1-16,64 0 2 0,-32 3-1 15,-1-3 0-15,-6 3 1 0,7-3-1 16,-32 0 0-16,59 3 2 0,-31-3-2 0,-1 3 1 15,-27-3-2-15,54 3 0 0,-29-3 2 16,3 3 0-16,-28-3 1 0,44 3-2 0,-21 1 0 16,-23-4 3-16,47 2-3 0,-25 1 0 15,-22-3-1-15,48 0 3 0,-26 3-3 0,-22-3 2 16,43 0-2-16,-43 0 2 0,44 4-1 16,-44-4-1-16,40 3 0 0,-40-3 2 15,43 4-1-15,-24-3 1 0,-19-1-1 0,40 3 0 16,-40-3-1-16,43 8 2 0,-19-7-3 15,1 6 2-15,-25-7 0 0,47 8-1 0,-19 0 3 16,-4-5-1-16,-1 3-2 0,7 0 1 16,-5 1 1-16,-25-7-2 0,57 9 0 15,-27-3 2-15,2-4-2 0,-3 1 2 0,2 4-1 16,3-4 0-16,6 0 0 0,-5 3 0 16,9-1-3-16,-3-4 3 0,5 6 0 15,2-3-3-15,-3 0 1 0,4 0 1 16,-1-1-2-16,-6 2 2 0,7 0-2 0,-1 1 0 15,-4 0 1-15,4-3 0 0,-1 0 0 16,-5 3 2-16,6-3-2 0,-3 0 3 0,-1 1-3 16,-1 1 2-16,-1-2-4 0,-2 0 3 15,-6 3-4-15,3-3 2 0,-1 0 0 0,5 1-2 16,-8-4 1-16,4 7 0 0,-4-7 2 16,6 1-1-16,-9 2 3 0,7 2-4 15,-4-1 2-15,2-4-1 0,-1 3 2 0,-1-3-1 16,-1 5 0-16,1 0 3 0,1-1-3 15,-2-1-1-15,-4 0 0 0,7 4 3 0,-5-5-2 16,4 1 3-16,1 4-2 0,0-4 3 16,5 2-3-16,-6-1 0 0,2 2-1 15,3-3 2-15,3 0 0 0,-9 0 1 0,4 2-2 16,-5-4 1-16,1 2 0 0,-3-3 1 16,-30 0-2-16,52 3 1 0,-27 1 0 0,-25-4 0 15,40 2-1-15,-40-2 2 0,44 7-1 16,-26-7 2-16,-18 0-4 0,37 3 1 15,-37-3-2-15,42 5-1 0,-22 0-4 0,-20-5 1 16,43 7-1-16,-21-7 2 0,-22 0 0 16,44 8 1-16,-23-5 2 0,-21-3-1 15,46 6 0-15,-26-3 0 0,-20-3-1 0,48 3 4 16,-28 3-1-16,7-3 0 0,-27-3-1 16,49 3 1-16,-24 0 0 0,-25-3 2 15,52 4-3-15,-26-2 4 0,-2 1-3 0,-24-3 2 16,48 3-2-16,-24-3 2 0,-24 0 0 15,53 0 1-15,-31 4 0 0,-22-4 0 0,47 3 0 16,-22-3 1-16,5 4 0 0,-30-4 0 16,52 0-1-16,-20 0-1 0,-2 0 0 15,-30 0 3-15,60 1-2 0,-33-2-1 0,3 2 0 16,-30-1 2-16,55-1-1 0,-32 2-2 16,-23-1 1-16,47-1 1 0,-15 1-2 15,-32 0 4-15,47-4-3 0,-20 8 0 0,-27-4 1 16,52 0 0-16,-34 0-2 0,-18 0 0 15,47-4 1-15,-22 8-2 0,-25-4 1 0,43-4 2 16,-43 4-2-16,45 0 4 0,-21 0-3 16,-24 0 0-16,48-3 0 0,-48 3-2 0,46 0 1 15,-21 0 1-15,-25 0-2 0,43-7 2 16,-18 4-2-16,-25 3 3 0,45-6-4 16,-24 3 2-16,-21 3 0 0,48-6 1 0,-30 4-1 15,-18 2 1-15,47-7-1 0,-22 1 0 16,0 0 1-16,-25 6-1 0,49-10 0 15,-22 8 1-15,-27 2 0 0,43-9 0 0,-16 2 0 16,-2 3 0-16,2-1-1 0,-27 5 1 16,48-11-1-16,-19 6 3 0,-29 5-3 15,37-9 1-15,-12 3 1 0,-25 6-1 0,33-7 0 16,-33 7-1-16,35-5 0 0,-35 5 1 16,34-7 0-16,-34 7 2 0,37-5-5 15,-37 5 3-15,33-7-2 0,-33 7 0 0,32-6 2 16,-32 6 0-16,30-4 0 0,-30 4 0 15,35-2 0-15,-35 2-1 0,30-3-1 0,-30 3 1 16,32-5-1-16,-32 5 3 0,28-3-2 16,-28 3 3-16,0 0-4 0,45 0 4 0,-45 0-2 15,26 0 0-15,-26 0 0 0,0 0 0 16,40-4-2-16,-40 4 2 0,25-5 0 0,-25 5 2 16,0 0-3-16,37-3 1 0,-37 3-1 15,31 3 1-15,-31-3-1 0,34 0 2 16,-34 0-2-16,37 0 1 0,-37 0-5 0,33 5 5 15,-33-5 0-15,37 4 0 0,-37-4-1 16,33 0 2-16,-33 0-1 0,36 0 1 0,-36 0-3 16,38 0 3-16,-38 0-2 0,37 0 1 15,-37 0 0-15,37 0-1 0,-37 0 1 16,35 3 1-16,-35-3-4 0,33 0 4 16,-33 0-2-16,32 5 2 0,-32-5-2 0,33 3 1 15,-33-3-2-15,29 2 2 0,-29-2-1 16,30 4 1-16,-30-4 0 0,28 6 1 0,-28-6 0 15,27 7-3-15,-27-7 4 0,30 8-1 16,-30-8-2-16,32 9 1 0,-15 1 2 16,-17-10 0-16,33 12-2 0,-14-6-2 0,-19-6 4 15,35 15 1-15,-19-8-1 0,-16-7 0 16,32 17 0-16,-15-6 2 0,-17-11-3 0,30 18 1 16,-11-9 0-16,-19-9 0 0,25 19-1 15,-12-11 2-15,-13-8 0 0,30 24-1 16,-17-16-2-16,-13-8 2 0,22 19 0 0,-22-19 0 15,22 18-1-15,-12-6 2 0,-10-12-2 16,15 18 4-16,-15-18 2 0,13 22 5 0,-13-22-1 16,4 28 2-16,-4-28 1 0,0 0 9 15,-12 47-4-15,4-26 2 0,-6-3-1 16,-1 4-3-16,-5 7-1 0,3-2 0 0,-8 6-4 16,2-6-2-16,1 5 1 0,-1-2-3 15,3 0 1-15,-2 2-2 0,5-1-2 0,1-3-2 16,0-5 0-16,5 3 2 0,-1-1 2 15,2-4-6-15,2 1 1 0,8-22-2 16,-14 34 2-16,4-19-1 0,10-15-1 16,-8 29 1-16,8-29 2 0,-12 21 1 0,12-21 1 15,0 0 1-15,-13 24 2 0,13-24-1 16,-14 15-1-16,14-15 1 0,0 0-2 0,-26 19 0 16,26-19-2-16,-22 15-2 0,22-15 1 15,-24 12 3-15,24-12-5 0,-28 12 1 16,11-3-1-16,17-9 0 0,-25 17 1 0,25-17-2 15,-37 15 1-15,21-9 0 0,16-6 2 16,-29 12-3-16,29-12-1 0,-28 15 1 0,28-15 0 16,-32 16 0-16,19-8-4 0,13-8-2 15,-29 17-1-15,12-5-1 0,17-12 0 16,-38 18 1-16,20-5 2 0,-7-4 1 16,1 3-2-16,-6 1 5 0,-3-5-3 0,-8 6 2 15,1-6-1-15,-2 5 5 0,2-1 0 16,-2-3 1-16,2 4 0 0,3-4 1 0,-3 2-3 15,5-1 1-15,0 0-1 0,-3 2 4 16,6-5 2-16,3 1 0 0,1-1-2 0,0-2 1 16,2 7 0-16,-2-9-1 0,3 6 0 15,25-9 0-15,-44 11-2 0,16-6 0 0,0 2 1 16,2 3-2-16,-7-7-2 0,-11 3-2 16,-4-3-3-16,-4 0 3 0,-8 0 0 15,-10-3 3-15,-4 3 11 0,0 0 7 0,1-3 5 16,3 0-5-16,-1 3 1 0,14-3-4 15,-3 0-5-15,3 0-5 0,0 3-1 0,7-3 0 16,-2 0-1-16,2 0 2 0,2 0-2 16,6 0-2-16,2-3 3 0,1 3-4 15,1 0-7-15,3-6-1 0,0 3-1 0,1 3-2 16,-6-6-3-16,-2-1-1 0,-3 5 0 16,0-6 3-16,-7 3 0 0,2-2 7 15,-2 2 5-15,-3-2 3 0,3 3 0 0,2-1 0 16,4 1-5-16,1 2-6 0,-7 1-4 15,11-4-1-15,-8 5 3 0,1-3 2 0,1 3 1 16,-2 0 4-16,2 0 4 0,1 0 3 16,4 0-1-16,-2 3 1 0,-3-3-1 15,-1 5 1-15,-1-5-1 0,-1 0 2 0,-7 1-4 16,2 1 3-16,2 2 0 0,-8 1 4 16,13-5-3-16,-9 4 3 0,9-1-5 15,2 1-4-15,1-4-7 0,5 4-6 0,-2 2-3 16,-1 0-1-16,9-5 2 0,-3 4 0 15,4-2 3-15,1-1 6 0,-1 5 2 0,1-4 2 16,4 0-1-16,-3 0 1 0,31-3-1 16,-56 6 1-16,24-3 1 0,3 0-2 15,-1 3 2-15,2-3 2 0,-1 0-4 0,1 3 6 16,28-6-1-16,-55 6 0 0,28 2-1 16,-1-4 0-16,-1-1 1 0,4 5 1 0,-5-4 0 15,0 8 6-15,-4-10-2 0,3 4 2 16,-3 1-1-16,1-2 1 0,-1 2-2 15,-6-4-1-15,0 0-5 0,-5 3 3 0,1 0-2 16,-4-3 3-16,-7 3 0 0,4 0 3 16,-2 0 3-16,-1-2 4 0,-1 1 0 0,5 2-3 15,0-2-1-15,-7 0-1 0,5 0-3 16,0 5-1-16,5-4-8 0,-3 0 4 0,-2 0-4 16,2 0-1-16,-5 0-4 0,5 0-1 15,-4-1-5-15,-9 3-1 0,-1-3-3 16,-1-2-1-16,-6 5-1 0,-5-4 0 0,-18 4 4 15,-8-3 2-15,0 2 2 0,-39 3 7 16,19-5 3-16,-17 5 7 0,-5-8 5 16,26 1 2-16,14 1 0 0,-3 2 0 0,0-4-2 15,5 2 1-15,-4-1-1 0,1 2-3 16,5-4-1-16,-7 10 0 0,-36-3-2 16,6-3 2-16,22 3-3 0,-24 4 0 0,3 0 0 15,24 0 0-15,12-3-1 0,-34 7 2 0,20-4-2 16,17-4-1-16,-3 5 0 0,-30 6 1 15,21-6-3-15,17-1 2 0,-5-3-2 16,5 2-1-16,0-1-3 0,5 0-2 0,0 0-3 16,-3-3-2-16,3 3-3 0,11-3 1 15,6-1-1-15,-7 3 1 0,5 0-3 0,-3-3 1 16,5 4 0-16,-2-2 0 0,-2 1-3 16,7 2 3-16,-6-2 1 0,6 1 2 15,1-2-3-15,-4 4 3 0,5-2-1 0,-2 4 4 16,5-7-1-16,-3 5 0 0,3 2-1 15,0-7 1-15,5 7-5 0,-3-2-7 0,10-3-4 16,0 0-6-16,-2-3-6 0,2 5-1 16,-12-3-3-16,10-3 1 0,-2 3 5 15,2-5-3-15,2 0 4 0,2-3 7 16,-1 0 3-16,-1 0 5 0,0 0 5 0,1-3 6 16,1 0 2-16,-2-2-2 0,1 0-2 15,1 2 8-15,1-4-3 0,-3 2 4 0,1 2-5 16,1-4-1-16,1 1 3 0,-2 0 2 15,2 3-2-15,-1-3-3 0,3 0-6 16,0 3-2-16,-1-4 0 0,5 5-1 0,-3-6-2 16,-1 3-1-16,3-2 1 0,-1 6 3 15,1-7-1-15,-3 5 4 0,-1-2 4 0,5 1-6 16,-8 0 4-16,2 1-5 0,-3-2 2 16,2 1-11-16,-1 1-10 0,1 1-6 15,-4 2-4-15,-2-3-3 0,2 3-2 0,2-3-4 16,-3-1 7-16,1 4 0 0,-2-3 19 15,1 3-2-15,4-2 17 0,-3 2 3 16,0-3-17-16,-1 3 10 0,4 0 10 0,-2 0-9 16,4 0 0-16,7-4-1 0,3 4 2 15,-7 0 0-15,11-3-9 0,-4 3 10 0,-1-3-9 16,6 3 24-16,-2-2-1 0,-1-1-1 16,5-1 22-16,-5-2-1 0,1 2 2 0,1 2 11 15,0-6 3-15,-3 5-9 0,3-1-5 16,-4-4-1-16,4 7-6 0,-2-3 0 15,4-3-18-15,31 7-2 0,-56-9-9 0,27 6-16 16,1-3 2-16,28 6 12 0,-54-6-5 16,26 0 3-16,28 6 15 0,-47-10-4 0,20 5 10 15,2 0 5-15,25 5 6 0,-53-12-7 16,27 11-3-16,0-6 4 0,26 7-5 0,-47-8 2 16,17-1-5-16,8 6 2 0,22 3 8 15,-45-12-11-15,25 7 4 0,20 5-8 16,-44-10 3-16,23 8-4 0,21 2 1 0,-39-10 9 15,16 5 6-15,23 5-9 0,-47-13 23 16,20 9 5-16,2-1 11 0,25 5 5 0,-54-12-1 16,31 4 0-16,23 8 1 0,-45-8-8 15,25 4 4-15,20 4-4 0,-37-9-9 16,37 9 3-16,-34-9-7 0,34 9-1 0,-31-6 4 16,31 6-3-16,-25-6 6 0,25 6-1 15,-30-6-3-15,30 6 2 0,0 0-3 0,-41-6-2 16,41 6 2-16,-30-6 6 0,30 6 7 15,-30-3 4-15,30 3 2 0,0 0-1 16,-35-11-8-16,35 11 0 0,0 0-8 0,-32-5-4 16,32 5 0-16,0 0-2 0,-32-11-3 15,32 11 2-15,0 0-4 0,-21-9-3 0,21 9-1 16,0 0-2-16,-37-8-4 0,37 8 1 16,-24-9-4-16,24 9 3 0,-25-10-2 15,25 10-1-15,-28-8 1 0,28 8 2 0,-30-10-5 16,30 10 5-16,-27-12-3 0,27 12 1 15,-25-8-1-15,25 8-2 0,0 0 4 16,-37-13-4-16,37 13 4 0,0 0-3 0,-28-11 0 16,28 11 4-16,0 0-2 0,-29-12 2 15,29 12-1-15,0 0 4 0,-33-11 2 16,33 11 5-16,-17-10 4 0,17 10 2 0,0 0 0 16,-30-12 1-16,30 12-1 0,0 0 0 15,-23-12 0-15,23 12 3 0,0 0 0 16,0 0 4-16,-26-15-1 0,26 15-2 0,0 0-5 15,-18-17 0-15,18 17-3 0,0 0-1 16,0 0-1-16,-22-12-2 0,22 12-4 0,0 0 3 16,0 0-7-16,0 0 3 0,0 0-3 15,-16-18-2-15,16 18-6 0,0 0-1 16,0 0 1-16,0 0 0 0,-20-15 3 0,20 15 0 16,0 0-3-16,0 0 4 0,-21-15-2 15,21 15 2-15,0 0-1 0,-20-13 1 0,20 13 0 16,0 0-1-16,-21-16 2 0,21 16 1 15,0 0 0-15,0 0 0 0,0 0-3 0,-24-17-1 16,24 17-6-16,0 0 2 0,0 0 0 16,-25-16-1-16,25 16-1 0,0 0 5 0,-17-16 0 15,17 16 2-15,0 0-4 16,-16-15 5-16,16 15 1 0,0 0-2 0,-19-15-1 16,19 15-5-16,0 0-1 0,-16-15 3 0,16 15-3 15,0 0-1-15,-17-26-2 0,17 26 1 16,0 0 1-16,-20-19 2 0,20 19 1 0,0 0 5 15,-15-23-1-15,15 23 1 0,0 0 0 16,-19-19 0-16,19 19 1 0,0 0-1 16,-16-20 2-16,16 20 1 0,0 0-3 0,-17-15 0 15,17 15-2-15,0 0-2 0,-24-20-4 16,24 20 3-16,0 0-2 0,-11-22-2 16,11 22 2-16,0 0-1 0,-19-24 2 0,19 24 1 15,-8-20-2-15,8 20 4 0,0 0 1 16,-22-27 6-16,22 27 0 0,-13-18 2 0,13 18 0 15,-14-19 2-15,14 19-3 0,-15-18-2 16,15 18-2-16,0 0 2 0,-16-25-2 0,16 25-1 16,0 0-4-16,-19-19-1 0,19 19 0 15,0 0 1-15,-13-21-4 0,13 21 1 16,0 0 2-16,0 0 2 0,-17-21-1 0,17 21 1 16,0 0 0-16,0 0-2 0,0 0 2 15,-17-20-3-15,17 20-1 0,0 0 0 0,0 0-5 16,0 0 6-16,0 0-2 0,0 0 2 15,0 0 0-15,0 0 0 0,-13-18 0 16,13 18 3-16,0 0-1 0,0 0-1 0,0 0 0 16,0 0 4-16,0 0 0 0,-15-18 1 15,15 18-4-15,0 0 2 0,0 0-1 16,0 0 0-16,-8-22-1 0,8 22-2 0,0 0-4 16,0 0 2-16,-5-31-2 0,5 31 1 15,0 0-4-15,0 0 3 0,0-37 2 0,0 37 1 16,0 0 1-16,0 0-1 0,0-27 3 15,0 27 0-15,0 0 2 0,0 0 2 0,0 0-2 16,-4-35 4-16,4 35 0 0,0 0 0 16,0 0-2-16,0 0-1 0,4-27-3 15,-4 27 3-15,0 0 1 0,0 0-1 0,0 0-1 16,0-33 2-16,0 33-2 0,0 0 2 16,0 0 1-16,0 0-3 0,5-31 3 15,-5 31 0-15,0 0-2 0,0 0 3 0,5-26-7 16,-5 26 6-16,0 0-5 0,6-27 2 15,-6 27-2-15,9-22 2 0,-9 22-2 16,11-22 4-16,-11 22-3 0,0 0 2 0,0 0-2 16,9-27 3-16,-9 27 0 0,0 0-1 15,0 0 2-15,8-21-2 0,-8 21 0 0,0 0 1 16,0 0 0-16,0 0 0 0,0 0-1 16,0 0 0-16,8-25 0 0,-8 25 1 15,0 0-1-15,0 0-1 0,0 0 0 0,0 0 4 16,0 0-2-16,0 0 0 0,0 0-2 15,4-29 2-15,-4 29-3 0,0 0 4 16,0 0-1-16,0 0-1 0,8-24 3 0,-8 24-3 16,0 0 0-16,0 0 1 0,0 0-2 15,0 0 3-15,9-27-1 0,-9 27-2 0,0 0 2 16,0 0 0-16,0 0 0 0,0 0 2 16,0 0-3-16,0 0 1 0,5-24-2 0,-5 24 3 15,0 0-3-15,0 0 4 0,0 0-2 16,0 0 0-16,1-27 1 0,-1 27 1 15,0 0-1-15,0 0 4 0,0 0-3 0,9-32 5 16,-9 32-3-16,0 0 2 0,0 0-1 16,0 0-3-16,5-25-1 0,-5 25 3 0,0 0-3 15,0 0 1-15,0 0-2 0,0 0 1 16,0 0-2-16,0-32 2 0,0 32-2 16,0 0-5-16,0 0 0 0,0 0 0 0,0 0 1 15,5-30 0-15,-5 30 1 0,0 0 0 16,3-24 0-16,-3 24 2 0,0 0-1 0,12-27 1 15,-12 27-3-15,0 0 3 0,13-29-1 16,-13 29 1-16,5-21-5 0,-5 21 0 16,0 0 4-16,13-27-1 0,-13 27-2 0,17-15 0 15,-17 15 3-15,0 0-1 0,9-24-5 16,-9 24-8-16,0 0-18 0,13-21-30 0,-13 21-28 16,17-15-42-16,4 6-46 0,-2-6-134 15,-1-3-633-15,2-2-807 0</inkml:trace>
  <inkml:trace contextRef="#ctx0" brushRef="#br0" timeOffset="138175.467">22330 15645 4583 0,'0'0'-165'15,"0"0"15"-15,0 0 12 0,0 0 7 16,0 0 13-16,0 0 7 0,0 0 2 16,0 0 15-16,0 0 8 0,0 0 18 0,15 16-5 15,-15-16 9-15,0 0-2 0,0 0 1 16,0 0 5-16,0 0 8 0,0 0-4 15,16 21 1-15,-16-21-14 0,0 0-2 16,12 16 1-16,-12-16 2 0,0 0 4 0,0 0 1 16,18 15-1-16,-18-15 11 0,0 0 5 15,0 0 10-15,17 14-1 0,-17-14 6 0,0 0 6 16,0 0 7-16,0 0 13 0,17 13 20 16,-17-13 8-16,0 0 5 0,0 0 4 0,0 0 6 15,0 0 2-15,0 0-6 0,0 0 9 16,0 0-1-16,0 0 6 0,0 0-1 0,0 0 11 15,0 0-4-15,18 12 10 0,-18-12 0 16,0 0-24-16,0 0 8 0,0 0-9 16,0 0 2-16,0 0-16 0,0 0 8 0,0 0-13 15,0 0 2-15,0 0-2 0,0 0 4 16,0 0 6-16,17 14-6 0,-17-14 5 0,0 0-8 16,15 18 17-16,-15-18-17 0,0 0 7 15,15 27 2-15,-15-27 7 0,8 22 13 16,-8-22-10-16,14 19-5 0,-14-19 5 0,17 24-2 15,-17-24-3-15,15 25-2 0,-15-25 1 16,13 26-3-16,-3-15 6 0,-10-11-11 16,13 25-1-16,-13-25 3 0,21 27 2 0,-13-12-1 15,-8-15 6-15,20 27 2 0,-10-10 16 16,5 1-7-16,-7 1-6 0,7-1 4 16,-1-3 3-16,-1 7-4 0,2-3 3 0,-1-1-5 15,4 1 2-15,-1 0-7 0,-4-3-3 16,1 4 4-16,-3-1-9 0,3-1 6 0,1-1 0 15,-2-4-1-15,-13-13 1 0,17 26-3 16,-17-26 3-16,22 24 0 0,-22-24-1 16,13 18 2-16,-13-18-4 0,13 18 7 0,-13-18 0 15,12 15 1-15,-12-15 6 0,0 0-12 16,12 20-1-16,-12-20-3 0,0 0 4 0,10 22-6 16,-10-22-4-16,0 0-3 0,5 24-4 15,-5-24 1-15,0 0-4 0,10 21 1 16,-10-21 2-16,0 0 1 0,7 26-5 0,-7-26 0 15,0 0-3-15,0 0 5 0,8 30-6 16,-8-30 3-16,0 0-2 0,8 25 2 16,-8-25 3-16,0 0 1 0,2 20-2 0,-2-20-2 15,0 0 4-15,0 0-1 0,12 27-1 16,-12-27-3-16,0 0 2 0,0 0-2 0,8 20 0 16,-8-20-5-16,0 0 4 0,0 0-2 15,8 18-1-15,-8-18 2 0,0 0-4 0,0 0 3 16,0 0-3-16,15 25 3 0,-15-25-3 15,0 0 2-15,12 17-6 0,-12-17 0 0,0 0-4 16,0 0 0-16,10 17-8 0,-10-17-19 16,0 0-22-16,15 16-33 0,-15-16-38 15,0 0-60-15,0 0-177 0,17 12-530 0,-17-12-368 16</inkml:trace>
  <inkml:trace contextRef="#ctx0" brushRef="#br0" timeOffset="141693.8314">22413 15569 4061 0,'0'0'-137'0,"0"0"20"15,0 0 3-15,0 0 11 0,0 0-2 16,0 0 3-16,0 0 4 0,0 0 18 0,0 0 0 16,0 0 23-16,0 0 24 0,0 0 28 15,0 0 5-15,0 0 18 0,0 0 14 16,0 0-7-16,0 0 7 0,0 0-3 0,0 0 3 15,0 0 8-15,0 0 5 0,0 0-6 16,0 0 7-16,0 0 5 0,0 0 4 0,0 0-1 16,0 0 0-16,0 0 6 0,0 0-15 15,0 0 14-15,0 0-18 0,0 0 4 16,0 0 6-16,0 0-10 0,-40 45 4 0,40-45 10 16,0 0 3-16,0 0 0 0,0 0 2 15,0 0-6-15,-8 24 10 0,8-24 4 16,0 0-2-16,-5 27 6 0,5-27-1 0,0 0 5 15,-12 35 1-15,12-35-7 0,-7 28-3 16,7-28-1-16,-6 34-8 0,1-19 4 16,5-15-7-16,-9 37 0 0,9-37-7 0,-8 40 1 15,3-18 7-15,5-22-1 0,-12 42 2 16,10-17-5-16,-6-3-7 0,8-22-1 0,-5 51-4 16,0-27-6-16,-2 0 1 0,7-24-6 15,-5 40 3-15,2-22-4 0,3-18 1 16,-12 35-1-16,12-35-1 0,-5 30-3 0,5-30 0 15,-10 29-5-15,10-29 1 0,-5 24-5 16,5-24 1-16,0 0-5 0,-5 27 1 0,5-27-2 16,0 0-2-16,0 0-3 0,-7 25 1 15,7-25-3-15,0 0 0 0,0 0-2 0,0 0 1 16,0 0 0-16,-3 27-1 0,3-27-2 16,0 0 1-16,0 0 0 0,0 0-2 15,0 0-5-15,0 0-4 0,0 0-8 0,0 0-4 16,0 0-10-16,0 0-9 0,0 0-12 15,0 0-20-15,0 0-3 0,0 0-19 0,20-75-14 16,-20 75-6-16,10-39-2 0,-6 15 5 16,-4 24-6-16,0-43 18 0,1 15 5 15,-1 1 6-15,0 27 16 0,-1-58 8 0,-3 29 19 16,-1 2 7-16,5 27 21 0,-5-47-2 16,2 26 3-16,3 21 12 0,-7-37-2 15,7 37 7-15,-3-38-11 0,3 38 6 0,-7-33 3 16,7 33 9-16,0-27-9 0,0 27 17 15,-7-26-7-15,7 26-4 0,-3-27 5 0,3 27-4 16,0 0 3-16,-5-37-10 0,5 37 3 16,-3-24-4-16,3 24 4 0,0 0 0 0,-9-34-3 15,9 34 2-15,0 0 4 0,-3-25 2 16,3 25-1-16,0 0-2 0,0 0 4 16,-2-29 5-16,2 29 8 0,0 0 2 0,0 0-1 15,0 0 3-15,0 0-2 0,-13-27-3 16,13 27 3-16,0 0-3 0,0 0-5 0,0 0-1 15,0 0 1-15,0 0-1 0,0 0-5 16,0 0-1-16,-5-25-1 0,5 25 4 16,0 0-8-16,0 0-2 0,0 0-2 0,0 0 5 15,0 0-2-15,0 0 8 0,0 0-9 16,0 0-2-16,0 0 11 0,0 0-3 0,0 0 6 16,0 0 5-16,0 0 2 0,0 0 6 15,0 0 9-15,0 0 3 0,0 0 6 16,0 0-3-16,0 0-5 0,0 0-3 0,47-2-4 15,-47 2 1-15,0 0-6 0,0 0-2 16,0 0 2-16,53 15-1 0,-53-15 8 16,22 2-1-16,-22-2 0 0,27 10 0 0,-27-10 1 15,0 0-2-15,32 10 1 0,-32-10-1 16,0 0 1-16,28 5 3 0,-28-5 4 16,0 0 1-16,23 10-2 0,-23-10 3 0,0 0-3 15,0 0 0-15,0 0-1 0,29 7-2 16,-29-7-2-16,0 0 1 0,0 0-4 0,0 0 0 15,0 0-8-15,0 0 3 0,18 9-5 16,-18-9 0-16,0 0-3 0,0 0-2 16,0 0 2-16,0 0-2 0,27 12-1 0,-27-12 0 15,0 0-2-15,20 12 0 0,-20-12-2 16,0 0-1-16,22 16-2 0,-22-16 3 0,23 5-3 16,-23-5 2-16,0 0-4 0,25 10 1 15,-25-10 1-15,0 0 0 0,29 8 0 16,-29-8-2-16,20 8 1 0,-20-8 0 0,0 0-1 15,0 0 2-15,30 9-3 0,-30-9 2 16,0 0 0-16,0 0-1 0,23 12 0 16,-23-12-2-16,0 0 1 0,0 0 2 0,24 8-1 15,-24-8-1-15,0 0-2 0,0 0 4 16,0 0-2-16,18 10 1 0,-18-10-1 0,0 0 2 16,0 0-2-16,0 0 0 0,0 0-1 15,0 0 1-15,0 0 1 0,20 10 0 0,-20-10 1 16,0 0-1-16,0 0 0 0,0 0 2 15,0 0 2-15,0 0 0 0,0 0-3 0,0 0 4 16,0 0-2-16,0 0 0 0,0 0 2 16,0 0-1-16,0 0 1 0,0 0 0 15,29 5-1-15,-29-5-1 0,0 0 1 0,0 0-1 16,0 0-2-16,0 0 2 0,37 0 1 16,-37 0-3-16,0 0 0 0,0 0 0 0,35-3-2 15,-35 3 1-15,0 0 0 0,26 7 1 16,-26-7-1-16,0 0-1 0,36 0 0 15,-36 0 1-15,0 0 0 0,0 0 1 16,38-7-4-16,-38 7 4 0,0 0 0 0,0 0 3 16,35 0-6-16,-35 0 1 0,0 0 1 15,0 0-1-15,0 0-1 0,0 0 2 0,34-2-1 16,-34 2 0-16,0 0 0 0,0 0-1 16,0 0-2-16,25 2 4 0,-25-2-3 15,0 0 5-15,28 3-6 0,-28-3-1 0,0 0-3 16,30 7-2-16,-30-7 1 0,0 0-3 15,35 3 2-15,-35-3 0 0,25 2 2 0,-25-2 0 16,0 0-3-16,36 4 3 0,-36-4 3 16,0 0-1-16,33-6 0 0,-33 6-1 15,0 0 2-15,0 0 0 0,0 0 1 0,30-6 3 16,-30 6-2-16,0 0 2 0,0 0 1 16,0 0-1-16,0 0 0 0,0 0-3 15,0 0 3-15,0 0 0 0,0 0 2 0,0 0 1 16,0 0-2-16,0 0 3 0,0 0-2 15,0 0 1-15,0 0 0 0,0 0 1 0,0 0-2 16,0 0 1-16,0 0 2 0,0 0-4 16,0 0 2-16,0 0-1 0,0 0 0 0,-73 40 1 15,73-40 0-15,0 0 5 0,-20 13-3 16,20-13 1-16,0 0-1 0,-22 17 0 16,22-17 2-16,-14 16-1 0,14-16-1 0,-18 13 1 15,18-13-3-15,-17 15 2 0,17-15-2 16,-20 16 1-16,20-16-1 0,0 0 0 0,-25 21-1 15,25-21 1-15,-17 12 0 0,17-12 0 16,0 0-1-16,-23 16 2 0,23-16-2 16,0 0 0-16,0 0-2 0,-18 15 2 0,18-15-2 15,0 0 1-15,0 0-2 0,0 0-2 16,-22 15 1-16,22-15 1 0,0 0-1 0,0 0 1 16,0 0 0-16,-17 15 0 0,17-15 1 15,0 0 1-15,0 0 1 0,-13 19 0 16,13-19-4-16,0 0 2 0,0 0-1 0,-17 22 2 15,17-22-2-15,0 0 0 0,-18 15 0 16,18-15 1-16,0 0 0 0,-14 18 0 0,14-18 0 16,0 0 1-16,0 0-2 0,-13 20 1 15,13-20-1-15,0 0 3 0,0 0-3 16,0 0 1-16,-17 15-2 0,17-15 3 0,0 0-2 16,0 0 1-16,0 0 0 0,0 0 2 15,0 0-3-15,0 0 3 0,-13 18-1 0,13-18 3 16,0 0 1-16,0 0 0 0,0 0 0 15,0 0 4-15,0 0-3 0,0 0-2 16,0 0 0-16,0 0 2 0,0 0-1 0,0 0-3 16,-25 9-1-16,25-9 2 0,0 0 0 15,0 0 0-15,0 0-1 0,-27 7 0 16,27-7-2-16,0 0 1 0,0 0-1 0,0 0 2 16,-39 5-2-16,39-5 2 0,0 0-2 15,-30 7 0-15,30-7-1 0,-22 5 1 16,22-5-1-16,-26 10 1 0,26-10-2 0,0 0 1 15,-35 13 1-15,35-13 0 0,-31 12 0 16,31-12 0-16,-23 8-2 0,23-8 2 16,-23 17-2-16,23-17 1 0,-24 15-1 0,24-15 3 15,-25 15-2-15,25-15 4 0,-22 16-3 16,22-16 0-16,-28 15 2 0,28-15 0 0,-18 13 1 16,18-13 3-16,-17 12 0 0,17-12 2 15,0 0 0-15,-24 18-1 0,24-18 0 0,-18 9 1 16,18-9-1-16,0 0 1 0,-20 13 2 15,20-13 2-15,0 0 1 0,0 0 1 0,-18 15 1 16,18-15-4-16,0 0-1 0,0 0-1 16,0 0-3-16,0 0 1 0,-27 14-2 15,27-14 1-15,0 0 0 0,0 0-1 0,0 0-1 16,0 0 1-16,0 0-3 0,0 0 2 16,0 0-4-16,0 0 3 0,-20 12 0 0,20-12-1 15,0 0-1-15,0 0 2 0,0 0-1 16,0 0 0-16,0 0 2 0,0 0 1 15,0 0 0-15,-30 1 0 0,30-1 1 16,0 0 1-16,0 0 1 0,0 0 3 0,0 0-2 16,-32 10-2-16,32-10 1 0,0 0 0 15,0 0-2-15,0 0 0 0,-25 2 1 0,25-2 0 16,0 0 0-16,0 0-2 0,0 0 0 16,0 0-2-16,-27 10 2 0,27-10-3 0,0 0-2 15,0 0 2-15,0 0-3 0,0 0 3 16,0 0-4-16,0 0 1 0,0 0-1 15,0 0-3-15,0 0 1 0,0 0 2 0,0 0-5 16,-27 7 0-16,27-7-1 0,0 0 0 16,0 0-3-16,0 0-4 0,0 0-7 0,0 0-15 15,0 0-21-15,0 0-30 0,0 0-42 16,4 27-55-16,-4-27-158 0,0 0-183 16,0 0-434-16,0 0-920 0</inkml:trace>
  <inkml:trace contextRef="#ctx0" brushRef="#br0" timeOffset="143167.8025">22585 16016 4725 0,'0'0'-163'0,"0"0"8"0,0 0 10 0,0 0 2 15,0 0 2-15,0 0 1 0,0 0-5 16,0 0-5-16,0 0 11 0,0 0 11 0,0 0 23 16,0 0 29-16,0 0 29 0,0 0 4 15,0 0 30-15,0 0 3 0,0 0 15 0,-38 4-21 16,38-4 27-16,0 0 2 0,0 0 2 15,0 0-2-15,0 0 4 0,0 0 3 16,0 0-7-16,0 0-8 0,0 0-10 16,0 0-3-16,0 0 3 0,0 0 3 0,0 0 12 15,0 0 2-15,0 0 18 0,0 0 22 16,0 0-9-16,-27-11 4 0,27 11-9 0,0 0 3 16,0 0-13-16,0 0 1 0,0 0-7 15,0 0 5-15,0 0-1 0,0 0-4 16,0 0 6-16,0 0 0 0,-30 11 4 15,30-11-4-15,0 0-8 0,0 0 16 0,0 0-12 16,-17 17 3-16,17-17-5 0,0 0 2 0,0 0-6 16,0 0-3-16,0 0-3 0,-16 19-4 15,16-19-4-15,0 0 10 0,0 0-3 0,0 0-16 16,0 0-11-16,0 0-8 0,0 0-19 16,0 0-10-16,0 0 0 0,0 0-16 15,0 0 1-15,0 0 4 0,0 0-3 0,0 0-1 16,1-69 12-16,-1 69 8 0,0 0 3 15,12-37 1-15,-12 37-6 0,5-28 7 16,-5 28 0-16,12-27 11 0,-12 27 9 0,5-22 12 16,-5 22 11-16,6-21 16 0,-6 21 15 15,0 0-2-15,9-23 4 0,-9 23 0 0,0 0-8 16,17-21 0-16,-17 21 7 0,0 0 2 16,0 0 4-16,20-12 33 0,-20 12-2 15,0 0 12-15,0 0-9 0,0 0 8 0,0 0-12 16,0 0-10-16,26 37-10 0,-26-37 5 15,7 21 7-15,-7-21-3 0,0 29-8 16,0-29 15-16,0 27-14 0,0-27 2 0,-10 32 15 16,10-32-9-16,-10 27-16 0,10-27-1 15,-17 30 0-15,6-13-7 0,11-17-4 16,-24 21-4-16,24-21-7 0,-23 21 1 0,23-21 3 16,-24 16-13-16,24-16-6 0,-20 12 1 15,20-12-2-15,-21 9 6 0,21-9-12 0,0 0 0 16,-26 3 1-16,26-3-11 0,0 0-7 15,0 0-13-15,0 0-6 0,0 0-1 16,-31-27-19-16,31 27-7 0,0 0-17 0,0-29-20 16,0 29-20-16,0 0-36 0,0 0-49 15,13-46-69-15,-13 46-466 0,5-27 450 0</inkml:trace>
  <inkml:trace contextRef="#ctx0" brushRef="#br0" timeOffset="143634.5181">22413 15898 3145 0,'0'0'19'0,"0"0"10"16,0 0 7-16,0 0-10 15,0 0 9-15,0 0 13 0,0 0-7 0,0 0-10 0,0 0 7 16,0 0-3-16,-30 80-5 0,23-62 3 16,7-18-14-16,-11 32 8 0,11-32-2 15,-14 33-8-15,14-33-7 0,-10 28 1 0,10-28-5 16,-10 25 2-16,10-25-4 0,-5 20 0 16,5-20 2-16,0 0 4 0,-12 23-14 0,12-23-4 15,0 0-12-15,0 0-9 0,0 0 2 16,0 0-13-16,0 0-9 0,0 0-15 0,0 0-9 15,0 0-2-15,0 0 4 0,-11-74-5 16,11 74 4-16,0 0 15 0,0-41 0 16,0 41 13-16,0 0-1 0,5-33 18 0,-5 33 6 15,0 0-4-15,10-28 15 0,-10 28-7 16,17-16 3-16,-17 16 11 0,0 0-8 16,25-5 9-16,-25 5-15 0,0 0 8 15,0 0-2-15,36 0 3 0,-36 0 8 0,0 0 5 16,0 0 12-16,29 15 14 0,-29-15 13 15,8 18 18-15,-8-18 12 0,0 0-7 0,7 32-1 16,-7-32 10-16,0 0-13 0,-7 39 5 16,7-39-19-16,-8 27 5 0,8-27 2 0,-12 28-3 15,12-28-17-15,-15 29 5 0,15-29-3 16,-12 21-3-16,12-21 4 0,-10 18-23 16,10-18-9-16,0 0-20 0,0 0-13 0,0 0-3 15,0 0-4-15,0 0-12 0,0 0 3 16,0 0-4-16,0 0 4 0,0 0-18 0,0 0-14 15,41-65-22-15,-31 47-37 0,-10 18-63 16,18-40-475-16,-5 20 123 0</inkml:trace>
  <inkml:trace contextRef="#ctx0" brushRef="#br0" timeOffset="147578.2974">22570 15802 2718 0,'0'0'-3'16,"0"0"17"-16,10-21 3 0,-10 21-23 0,0 0-10 15,0 0-27-15,0 0-12 0,0 0-12 16,0 0 7-16,0 0 20 0,0 0 25 16,0 0 36-16,0 0 37 0,0 0 19 0,0 0 7 15,5-29 3-15,-5 29-8 0,0 0-18 16,0 0-8-16,0 0-2 0,0 0-3 16,0 0-11-16,0 0-7 0,0 0-11 0,0 0-2 15,0 0 3-15,0 0-11 0,0 0-9 16,16-22 0-16,-16 22 5 0,0 0-5 0,21-8 0 15,-21 8 5-15,20-12 12 0,-20 12-17 16,27-10 2-16,-27 10-9 0,0 0 9 16,34-8-4-16,-34 8 4 0,21-4-7 0,-21 4 3 15,0 0 2-15,34-3 0 0,-34 3-10 16,0 0 3-16,0 0 7 0,40 10 3 16,-40-10-1-16,0 0-4 0,0 0 16 0,27 5 10 15,-27-5 6-15,0 0 12 0,0 0-3 16,0 0 2-16,0 0 17 0,10 19-12 0,-10-19 29 15,0 0 0-15,0 0-11 0,0 0 2 16,0 0-13-16,0 0-1 0,0 0-7 0,0 0-11 16,0 0 3-16,0 0-6 0,-59 21-3 15,59-21 0-15,-22 10-6 0,22-10 4 0,0 0-10 16,-35 12 5-16,35-12-7 0,-31 13-2 16,31-13 3-16,-29 15-4 0,29-15-4 15,-27 16-7-15,27-16 0 0,-20 15 3 0,20-15 2 16,-22 19-10-16,22-19-5 0,-13 14 10 15,13-14-12-15,0 0 8 0,-10 26-10 0,10-26-3 16,0 0 3-16,0 0-2 0,0 30-3 16,0-30-24-16,0 0-11 0,0 0-3 15,0 0-5-15,13 32 5 0,-13-32-4 16,0 0 8-16,0 0 4 0,0 0 4 0,0 0 1 16,0 0 8-16,0 0 7 0,0 0-4 15,0 0-10-15,0 0 25 0,0 0-6 16,0 0 10-16,0 0 12 0,0 0-7 0,0 0 4 15,0 0 3-15,0 0-5 0,0 0 5 16,0 0-9-16,0 0-1 0,0 0-1 0,-60-51 4 16,60 51-3-16,0 0-4 0,-15-18 2 15,15 18 5-15,0 0 9 0,-15-19-5 16,15 19 19-16,0 0 7 0,-20-13 11 0,20 13-5 16,0 0 7-16,0 0-9 0,-32-4 17 15,32 4 5-15,0 0-14 0,0 0-2 0,-40 0-5 16,40 0-3-16,0 0-5 0,0 0-5 15,0 0-9-15,0 0 12 0,-37 3-12 0,37-3 19 16,0 0-27-16,0 0 4 0,0 0-5 16,0 0 10-16,0 0-5 0,-26 4-9 15,26-4 3-15,0 0 6 0,0 0-4 0,0 0 8 16,0 0-4-16,0 0 12 0,0 0-7 16,-22 10 17-16,22-10-4 0,0 0 2 15,0 0-8-15,0 0 1 0,0 0 3 0,0 0 2 16,0 0 1-16,0 0 4 0,-30 10-3 15,30-10-19-15,0 0 9 0,0 0 7 0,0 0-13 16,0 0 5-16,0 0 6 0,0 0-5 16,0 0 12-16,0 0-2 0,0 0-23 15,0 0 1-15,0 0-2 0,0 0 13 0,0 0-57 16,0 0 22-16,0 0 9 0,-39-12 20 16,39 12 7-16,0 0 1 0,0 0-7 0,0 0-2 15,-30-11 0-15,30 11 5 0,0 0-7 16,0 0-11-16,0 0 5 0,0 0 4 0,0 0 1 15,0 0-11-15,0 0 8 0,0 0 10 16,0 0-17-16,0 0-14 0,50-48-23 16,-31 39-23-16,1 0-20 0,3 0-31 0,-1-2-13 15,6 3-21-15,-6 0-16 0,5-3 0 16,-2 5 12-16,0-1 0 0,-5 5 24 16,0-4 26-16,-20 6 28 0,40-7 39 15,-40 7 39-15,35-2 25 0,-35 2 31 0,27-6 26 16,-27 6 4-16,0 0 6 0,0 0 9 15,0 0 0-15,0 0-5 0,15 21-7 0,-15-21 7 16,0 0 8-16,0 0-5 0,0 0-12 16,-47 42-7-16,47-42 12 0,-30 20-7 0,15-11-24 15,15-9-6-15,-33 15-4 0,18-6-4 16,15-9-5-16,-29 18-6 0,29-18-3 16,-23 14-13-16,23-14-7 0,-18 9-3 0,18-9-4 15,0 0-6-15,-24 12 4 0,24-12-12 16,0 0 9-16,0 0-7 0,-15 15 16 0,15-15-4 15,0 0-8-15,0 0 4 0,0 0-8 16,0 0 0-16,0 0 6 0,0 0-7 16,0 0 14-16,0 0-12 0,-22 12 5 0,22-12 10 15,0 0-12-15,0 0-2 0,0 0-4 16,0 0 0-16,0 0-4 0,0 0 4 0,0 0 2 16,0 0-13-16,0 0 11 0,0 0 8 15,0 0-6-15,0 0 1 0,0 0 9 16,0 0 0-16,0 0-8 0,0 0-4 0,0 0 7 15,0 0-7-15,0 0-7 0,0 0 2 16,0 0-6-16,0 0 6 0,0 0 4 0,22-74 4 16,-22 74 5-16,0 0 6 0,0 0-2 15,0 0 11-15,0 0 0 0,0 0 12 16,0 0 0-16,0 0-2 0,-10-30-2 0,10 30 2 16,0 0-11-16,0 0-5 0,0 0-8 15,0 0-3-15,0 0-4 0,0 0-3 0,0 0 5 16,0 0-17-16,0 0-5 0,37-7 0 15,-37 7 2-15,0 0 11 0,0 0 6 16,40 4 11-16,-40-4 5 0,0 0 10 0,0 0 21 16,45 9-4-16,-45-9 13 0,20 6-12 15,-20-6 12-15,0 0-2 0,29 10 7 16,-29-10 6-16,0 0 21 0,20 8-9 0,-20-8 17 16,0 0 2-16,0 0 3 0,0 0-8 15,25 7 3-15,-25-7-3 0,0 0-1 16,0 0-6-16,0 0-7 0,0 0-8 0,0 0-1 15,0 0-8-15,15 16-8 0,-15-16-1 16,0 0-9-16,0 0-6 0,0 0-4 0,0 0 3 16,0 0-3-16,0 0-1 0,5 24-3 15,-5-24-3-15,0 0-1 0,0 0 2 16,0 0-4-16,12 25-5 0,-12-25 2 0,0 0 1 16,0 0-3-16,0 0 1 0,8 21-5 15,-8-21 1-15,0 0 1 0,0 0-1 0,0 0-2 16,10 20 0-16,-10-20 2 0,0 0-1 15,0 0-1-15,0 0-1 0,0 0-2 0,15 16-2 16,-15-16-4-16,0 0 6 0,0 0 0 16,0 0-4-16,0 0 3 0,0 0 1 15,0 0-2-15,15 17 3 0,-15-17 6 0,0 0-5 16,0 0-2-16,0 0 0 0,0 0 5 16,0 0-6-16,0 0 3 0,0 0-1 0,0 0-1 15,0 0-1-15,0 0 2 0,19 12-3 16,-19-12 6-16,0 0 0 0,0 0-5 15,0 0-1-15,0 0 3 0,0 0-1 0,0 0 1 16,0 0 0-16,31 3 2 0,-31-3 3 16,0 0-1-16,0 0 1 0,0 0-2 15,0 0 6-15,0 0-3 0,0 0 0 0,0 0 0 16,0 0-2-16,0 0 2 0,0 0 0 16,0 0-6-16,0 0 7 0,0 0-12 0,0 0 2 15,0 0-3-15,0 0 1 0,34 3-2 16,-34-3 2-16,0 0-13 0,45-15-5 0,-23 6-10 15,6-2-7-15,-4 2-3 0,4-3-3 16,-1 0-6-16,6 0 3 0,-6 0 0 16,11-4-1-16,-4 4 2 0,-9-5-1 0,3 5 1 15,-3 0 12-15,-3 3-13 0,0-3 6 16,-22 12 2-16,30-19 27 0,-30 19 3 0,17-11 2 16,-17 11 5-16,0 0 0 0,0 0 6 15,0 0 9-15,0 0-10 0,0 0 12 16,0 0 10-16,-79 0 7 0,79 0 6 0,-50 9 2 15,18-3-1-15,7 3-9 0,-5-3 0 16,3 0-5-16,27-6-6 0,-40 9-6 0,40-9-12 16,-33 6-3-16,33-6 1 0,-25 9-8 15,25-9 2-15,0 0 0 0,-26 14 5 16,26-14-6-16,0 0 6 0,0 0-8 0,0 0 1 16,0 0-2-16,0 0-1 0,0 0 4 15,0 0 6-15,0 0-1 0,0 0-6 0,0 0-5 16,0 0 12-16,0 0-6 0,0 0-5 15,0 0 1-15,0 0 5 0,0 0 1 16,0 0 12-16,0 0-8 0,0 0 8 0,0 0 1 16,0 0 5-16,0 0-3 0,0 0 5 15,0 0-10-15,0 0 3 0,47 30-5 0,-47-30-9 16,0 0 10-16,0 0-4 0,0 0-8 16,0 0 10-16,0 0-3 0,0 0 1 15,0 0-6-15,0 0 2 0,29 3-1 0,-29-3 13 16,0 0-5-16,0 0-1 0,0 0-1 15,0 0 1-15,0 0-6 0,0 0 5 0,0 0-5 16,0 0 7-16,0 0-9 0,0 0 12 16,0 0-20-16,0 0 15 0,0 0-1 0,0 0-6 15,0 0 0-15,0 0 7 0,0 0-5 16,0 0 3-16,0 0-3 0,0 0 11 16,0 0-2-16,0 0-2 0,0 0 1 0,0 0-4 15,0 0 2-15,0 0-9 0,0 0-1 16,0 0 6-16,0 0-17 0,0 0 1 0,0 0 0 15,0 0-8-15,0 0 2 0,0 0-3 16,0 0 12-16,0 0-10 0,0 0 2 16,0 0 10-16,0 0 0 0,0 0 9 0,0 0 0 15,0 0-2-15,0 0 3 0,0 0-2 16,0 0-1-16,0 0-5 0,0 0-9 16,-4-62 2-16,4 62-10 0,0 0-8 0,0 0-3 15,12-18 7-15,-12 18 15 0,0 0-2 16,0 0 2-16,15-18-9 0,-15 18 15 0,0 0-1 15,0 0-2-15,0 0 0 0,0 0-4 16,0 0 3-16,0 0 8 0,0 0 4 0,0 0 5 16,0 0-8-16,0 0 1 0,0 0 22 15,0 0-17-15,0 0 0 0,0 0 4 16,0 0 11-16,0 0-2 0,0 0-4 0,0 0 9 16,0 0-7-16,0 0 0 0,0 0 11 15,0 0-2-15,0 0-9 0,0 0 0 0,0 0-4 16,0 0 5-16,0 0-6 0,0 0 3 15,0 0-14-15,0 0 10 0,0 0 3 16,0 0-8-16,-63 39 5 0,63-39-4 0,0 0-5 16,0 0-1-16,0 0 2 0,0 0-7 15,0 0 12-15,-25 7-9 0,25-7 14 16,0 0-8-16,0 0 3 0,0 0-9 0,0 0 11 16,0 0-4-16,0 0-2 0,0 0 3 15,0 0 2-15,0 0 1 0,0 0 0 16,0 0 7-16,0 0 3 0,0 0 0 0,0 0 4 15,0 0-7-15,0 0 3 0,0 0 5 16,0 0-1-16,0 0-7 0,0 0 1 0,0 0-7 16,0 0 9-16,0 0-3 0,0 0-9 15,0 0-5-15,0 0 10 0,0 0 5 0,0 0-4 16,0 0 3-16,0 0 6 0,0 0 12 16,0 0-4-16,0 0 13 0,0 0 6 15,0 0 7-15,0 0-4 0,0 0 6 0,0 0 0 16,0 0 3-16,5 33-3 0,-5-33 0 15,0 0-3-15,-29 19-10 0,29-19 0 0,-15 10-3 16,15-10-4-16,0 0-10 0,-30 12 7 16,30-12-5-16,0 0-5 0,-18 8-5 15,18-8-5-15,0 0-13 0,0 0-8 0,0 0 0 16,0 0-3-16,0 0-7 0,0 0 6 16,0 0-7-16,0 0 7 0,-37-23 1 0,37 23-3 15,0 0-4-15,0 0-6 0,0 0 4 16,0 0 0-16,-14-28-15 0,14 28 4 15,0 0 3-15,0 0-10 0,0 0 9 0,-13-26-2 16,13 26-7-16,0 0 11 0,0 0 2 16,-17-24 8-16,17 24-8 0,0 0 6 15,-11-21-3-15,11 21 12 0,0 0 8 0,-11-19-7 16,11 19-6-16,0 0-8 0,0 0-1 16,-13-22 7-16,13 22-7 0,0 0 2 0,0 0-1 15,0 0 1-15,-23-18 4 0,23 18 2 16,0 0 0-16,0 0 8 0,0 0-9 15,0 0 6-15,-29-3-8 0,29 3 5 0,0 0-1 16,0 0 7-16,0 0 3 0,-43 15-1 16,43-15 1-16,0 0-5 0,0 0 0 0,-22 9-4 15,22-9-4-15,0 0 3 0,0 0 4 16,0 0-7-16,-27 9-1 0,27-9 0 0,0 0 6 16,0 0-3-16,0 0 1 0,0 0-3 15,0 0 11-15,0 0-9 0,0 0 13 0,0 0-7 16,0 0-4-16,0 0 8 0,-21 10 11 15,21-10-8-15,0 0 1 0,0 0 1 16,0 0-9-16,0 0 11 0,0 0 1 0,0 0-5 16,0 0-1-16,0 0 7 0,0 0-5 15,-41-19 7-15,41 19 5 0,0 0-1 16,0 0-4-16,0 0 4 0,0 0-1 0,-23-13-6 16,23 13-12-16,0 0 9 0,0 0-7 15,0 0-3-15,-2-15-1 0,2 15-3 0,0 0 11 16,0 0 6-16,0 0 1 0,0 0 7 15,0 0-1-15,0 0 5 0,0 0 7 16,0 0-8-16,0 0 12 0,0 0-7 0,0 0 9 16,0 0 10-16,0 0-8 0,0 0 1 15,0 0-10-15,0 0 14 0,0 0 11 0,0 0-6 16,0 0-1-16,0 0-11 0,0 0-2 16,-52 13-1-16,52-13-1 0,0 0-6 0,0 0 13 15,0 0-11-15,-21 12 1 0,21-12-15 16,0 0 6-16,0 0-16 0,0 0 4 15,0 0 14-15,0 0 2 0,0 0 11 0,0 0-10 16,0 0 4-16,0 0-11 0,0 0-2 16,0 0 7-16,0 0-20 0,-29-25 5 0,29 25-7 15,0 0-2-15,0 0 13 0,0 0-13 16,0 0 7-16,0 0-9 0,0 0 5 16,0 0 8-16,0 0-4 0,50-33 1 0,-50 33-1 15,0 0 8-15,0 0 10 0,0 0-1 16,0 0 11-16,15-16 5 0,-15 16 7 0,0 0 17 15,0 0-9-15,0 0 6 0,0 0-5 16,0 0 14-16,0 0 4 0,0 0-10 16,0 0-7-16,0 0-15 0,0 0 2 0,0 0-6 15,0 0 1-15,0 0-6 0,0 0 6 16,0 0-2-16,0 0-5 0,0 0-13 16,0 0 17-16,0 0-13 0,0 0 11 0,0 0-5 15,0 0-1-15,0 0 1 0,-75 32 1 16,75-32 9-16,0 0 6 0,-27 9 0 0,27-9-10 15,0 0-8-15,-18 8 4 0,18-8-14 16,0 0-4-16,0 0-11 0,-28 12-8 0,28-12 12 16,0 0-1-16,0 0 9 0,0 0-7 15,-29 7 2-15,29-7 3 0,0 0-7 16,0 0 4-16,0 0-36 0,0 0-33 0,0 0-45 16,67 13-137-16,-45-13-597 0,0 0-125 15</inkml:trace>
  <inkml:trace contextRef="#ctx0" brushRef="#br0" timeOffset="172859.3046">25009 16984 3706 0,'0'0'-203'0,"0"0"4"0,0 0 0 0,0 0-509 15</inkml:trace>
  <inkml:trace contextRef="#ctx0" brushRef="#br0" timeOffset="172888.2881">25009 16984 2721 0</inkml:trace>
  <inkml:trace contextRef="#ctx0" brushRef="#br0" timeOffset="173706.4077">25009 16984 2459 0,'0'0'-34'0,"0"0"31"0,0 0 37 16,0 0 0-16,0 0 17 0,0 0 2 15,0 0 3-15,0 0 1 0,0 0 1 16,0 0-11-16,30-9-9 0,-30 9-11 0,0 0 15 16,0 0 5-16,0 0-3 0,0 0 11 0,0 0 0 15,0 0 8-15,0 0-6 0,0 0 2 16,0 0 5-16,0 0-3 0,0 0 0 15,0 0 0-15,0 0 2 0,0 0-15 0,0 0 13 16,0 0-13-16,0 0-1 0,0 0 1 16,0 0-15-16,0 0 5 0,0 0-3 15,0 0 10-15,0 0-4 0,-16-45-1 0,16 45 2 16,0 0-7-16,0 0-2 0,0 0-9 16,0 0 10-16,0 0-4 0,0 0-15 15,0 0 0-15,-19-22-5 0,19 22 5 0,0 0-6 16,0 0-2-16,0 0-10 0,0 0 6 15,0 0 3-15,-25-11-7 0,25 11 6 0,0 0 1 16,0 0 1-16,0 0-14 0,0 0-8 16,0 0 7-16,-30-9 0 0,30 9 7 15,0 0-11-15,0 0 9 0,0 0 3 0,0 0-2 16,0 0-9-16,-43 10 7 0,43-10-1 16,0 0 0-16,0 0 7 0,-27 10 1 0,27-10 12 15,0 0-10-15,-22 12 16 0,22-12-4 16,0 0-1-16,-18 15 2 0,18-15-7 15,0 0-1-15,-20 16 2 0,20-16 6 0,-19 12 8 16,19-12 4-16,0 0 10 0,-16 19 3 16,16-19 0-16,0 0 6 0,-17 13-3 15,17-13-3-15,0 0 3 0,0 0-3 0,-17 15-7 16,17-15 0-16,0 0-6 0,0 0 4 16,0 0-4-16,0 0 1 0,0 0 1 0,-17 19 3 15,17-19 4-15,0 0 6 0,0 0 2 16,0 0 8-16,0 0-1 0,-3 27-4 0,3-27-1 15,0 0-7-15,0 0-4 0,0 0-2 16,3 33 2-16,-3-33-12 0,0 0 0 0,0 29-2 16,0-29-2-16,0 0-5 0,4 27 3 15,-4-27-6-15,0 0 0 0,0 0-2 16,0 30 0-16,0-30-2 0,0 0-1 0,3 29-1 16,-3-29 0-16,0 0-4 0,8 28 2 15,-8-28 0-15,5 17-2 0,-5-17 0 0,0 0-3 16,12 28 3-16,-12-28 1 0,0 0-1 15,14 24-5-15,-14-24-3 0,8 20-2 16,-8-20 1-16,18 9 3 0,-18-9-2 0,0 0 4 16,25 12 5-16,-25-12 2 0,0 0 3 15,0 0-3-15,0 0 1 0,51-12 0 16,-51 12-2-16,25-12-3 0,-25 12 2 0,33-17-5 16,-14 12 2-16,-19 5-2 0,35-15-1 15,-15 6-2-15,3-1 1 0,-23 10-1 16,29-13-3-16,-29 13 3 0,31-12-2 0,-31 12-2 15,27-8 1-15,-27 8 4 0,20-10-3 16,-20 10 0-16,0 0-2 0,27-12 2 16,-27 12-4-16,0 0-5 0,18-12-3 0,-18 12-12 15,0 0-8-15,15-20-18 0,-15 20-9 16,0 0-8-16,0 0-19 0,2-27-28 0,-2 27-32 16,0 0-31-16,0-30-81 0,0 30-662 15,0-25-600-15</inkml:trace>
  <inkml:trace contextRef="#ctx0" brushRef="#br0" timeOffset="174523.9433">25469 16873 4396 0,'0'0'-110'0,"0"0"25"0,0 0 24 15,0 0 16-15,0 0 3 0,0 0 8 16,0 0-1-16,0 0 13 0,0 0-4 0,0 0 14 16,0 0 7-16,0 0 8 0,0 0 16 15,0 0 4-15,0 0-1 0,0 0 13 0,0 0-4 16,0 0-15-16,0 0 12 0,0 0-6 16,0 0 9-16,-60 28 6 0,60-28 12 15,0 0 7-15,0 0 8 0,-25 14-2 0,25-14-2 16,0 0-10-16,0 0-3 0,-18 18-2 15,18-18-17-15,0 0 6 0,0 0-5 0,-14 24 0 16,14-24 8-16,0 0-6 0,-5 22 0 16,5-22 1-16,0 0-2 0,-8 28-3 15,8-28-3-15,0 0 0 0,0 0-5 0,10 34 1 16,-10-34-6-16,0 0-1 0,17 24-1 16,-17-24 1-16,21 19-7 0,-4-14 0 0,-17-5-1 15,30 12-11-15,-3-5-9 0,-5 0-10 16,-22-7-14-16,57 6-8 0,-32-6-2 15,7 0-1-15,-32 0-6 0,61-6 2 0,-29-1 2 16,-2 0 4-16,2 2 3 0,-7-2 4 16,4-1 2-16,-6 0 7 0,-23 8-1 0,40-24 3 15,-21 13 15-15,-3-1 5 0,-16 12 2 16,17-28 4-16,-17 28-3 0,3-27 4 16,-3 27-9-16,0 0 6 0,-20-51 6 0,7 32 18 15,-4 4-2-15,17 15 23 0,-40-28 16 16,18 16-10-16,-1 4-4 0,-2-2-8 15,25 10-3-15,-39-12-9 0,39 12-2 0,-35-12 4 16,35 12-5-16,-32-8-5 0,32 8 2 16,0 0 1-16,-33-5-3 0,33 5 7 15,0 0-9-15,0 0 0 0,-32 13-1 0,32-13-6 16,0 0 3-16,0 0-4 0,-17 22 7 16,17-22-5-16,0 0-2 0,-11 17-3 0,11-17-6 15,0 0-1-15,0 0-5 0,-14 28-1 16,14-28-12-16,0 0 1 0,-11 22-7 15,11-22-20-15,0 0-11 0,-22 17-16 0,22-17-24 16,-10 14-37-16,10-14-67 0,0 0-162 16,-5 11-434-16,5-11 176 0</inkml:trace>
  <inkml:trace contextRef="#ctx0" brushRef="#br0" timeOffset="175509.4558">26015 16628 3594 0,'0'0'-10'15,"0"0"-1"-15,-4-37 9 0,4 37-2 16,0 0 4-16,0 0-7 0,0 0 7 0,0 0 5 16,0 0 7-16,0 0 9 0,0 0 2 15,0 0 9-15,0 0-4 0,0 0-14 16,0 0 3-16,0 0-5 0,0 0 16 0,71 30-4 15,-71-30 3-15,21 17 1 0,-21-17 10 16,14 17 4-16,-14-17 11 0,20 22 15 0,-20-22-7 16,22 24-8-16,-12-10 7 0,-10-14-5 15,25 30-10-15,-17-15 1 0,-8-15 4 0,13 27-11 16,-1-7-5-16,-12-20 2 0,15 31-10 16,-10-16-1-16,-5-15 4 0,12 28-10 15,-12-28-2-15,5 24 0 0,-5-24 0 0,8 22-1 16,-8-22 0-16,0 0 6 0,5 24-1 15,-5-24-1-15,0 0-4 0,0 0 4 0,0 0-9 16,0 28 4-16,0-28-3 0,0 0-10 16,0 0 5-16,0 0-3 0,0 0-15 15,0 0-8-15,0 0-14 0,0 0 4 0,0 0-26 16,-26-81-5-16,26 81-11 0,0-42-3 16,0 42-3-16,5-49-13 0,-5 21 7 0,0-3-9 15,3 0 7-15,-1 3-4 0,1-6-5 16,0 4 10-16,6-4 3 0,-4 3 7 15,6 4 5-15,-6 0 12 0,7-2 11 0,0 4 24 16,-7 4 7-16,-5 21 23 0,20-38 21 16,-10 23 1-16,-10 15 22 0,18-27-12 15,-6 15 8-15,-12 12 16 0,17-20 10 0,-17 20 13 16,18-12 19-16,-18 12 10 0,0 0 7 16,34-1-7-16,-34 1-1 0,0 0-6 15,0 0 0-15,31 13-5 0,-31-13 0 0,0 0-2 16,21 29-7-16,-21-29 0 0,11 24-7 15,-4-9-1-15,-7-15-9 0,10 32-1 0,-3-14-3 16,-7-18-4-16,13 43-6 0,-5-22-3 16,-3 5-8-16,7-5-5 0,-2 3-8 15,-1 0-3-15,-1 1-5 0,2-3-2 0,2 3-3 16,-1 0-4-16,-1-3-4 0,4-5 1 16,-6 5-7-16,2-4-1 0,2 4-8 0,-4-5-5 15,6 0-8-15,-14-17-5 0,21 28-23 16,-11-16-16-16,-10-12-20 0,20 18-28 15,-20-18-27-15,29 12-29 0,-14-9-33 16,-15-3-96-16,22 4-669 0,-22-4-853 0</inkml:trace>
  <inkml:trace contextRef="#ctx0" brushRef="#br0" timeOffset="176115.0894">26762 15666 4715 0,'0'0'-117'0,"0"0"16"16,5-33 10-16,-5 33 3 0,0 0 9 0,0 0 10 15,0 0-1-15,0 0 20 0,0 0 10 16,0 0 29-16,0 0 24 0,-8-37 3 0,8 37 11 15,0 0 18-15,0 0-5 0,0 0-3 16,0 0-8-16,0 0-1 0,0 0-1 16,0 0 0-16,0 0 11 0,0 0-7 0,0 0 9 15,0 0 0-15,0 0 0 0,0 0 2 16,0 0 10-16,0 0 14 0,0 0 19 0,0 0 10 16,0 0-3-16,0 0 3 0,0 0-10 15,0 0-8-15,44 77-8 0,-31-55-9 0,0 5-2 16,4 3-2-16,-4 5 4 0,6-5-3 15,-2 7 2-15,-1 0-1 0,1 0 1 16,1 0-5-16,-1 0-1 0,0 1-6 16,-4-2-4-16,1 2-6 0,4-1-1 0,-1 2-7 15,-4-4 0-15,2 2-6 0,-1-5 0 16,4 3-5-16,-5-1-2 0,4-7-2 0,-8 2-4 16,4-5-9-16,5 0-12 0,-4-5-18 15,2-4-22-15,1-2-27 0,5-5-46 0,-22-8-37 16,38 7-54-16,-38-7-133 0,35-8-610 15,-18 1-898-15</inkml:trace>
  <inkml:trace contextRef="#ctx0" brushRef="#br0" timeOffset="176530.4068">27090 16175 4821 0,'0'0'-92'15,"0"0"22"-15,-35-12 20 0,35 12 18 0,0 0 12 16,-18-10 16-16,18 10-2 0,0 0 12 15,0 0 12-15,-32-10 15 0,32 10 9 0,0 0 5 16,0 0-1-16,-25-9-5 0,25 9 0 16,0 0-9-16,0 0-2 0,0 0-5 15,0 0-2-15,0 0-3 0,-20-12-2 0,20 12 1 16,0 0 8-16,0 0 0 0,0 0 2 16,0 0-4-16,37-39 0 0,-37 39-5 0,23-19-1 15,-23 19-3-15,25-20-4 0,-3 8-3 16,-5 0 1-16,3 1-13 0,3-2-10 15,2 4-11-15,-1-3-5 0,1 2-18 0,-25 10-18 16,48-15-28-16,-26 8-24 0,5 2-40 16,-2-6-100-16,2 6-629 0,-6-2-326 15</inkml:trace>
  <inkml:trace contextRef="#ctx0" brushRef="#br0" timeOffset="177185.0492">27652 16076 4075 0,'0'0'-69'0,"0"0"41"0,0 0 43 15,0 0 33-15,0 0 29 0,0 0 3 16,0 0 0-16,0 0-14 0,0 34 2 15,0-34-17-15,0 0-7 0,0 0-9 0,0 0-6 16,0 0-3-16,0 0 1 0,0 0-4 16,0 0 0-16,0 0-6 0,0 0-5 15,0 0-2-15,0 0 7 0,0 0-8 0,61-31 2 16,-61 31-3-16,23-12 1 0,-23 12 6 16,17-15-5-16,-17 15-3 0,0 0 4 0,25-23-7 15,-25 23 10-15,17-12-21 0,-17 12-3 16,15-15-9-16,-15 15-4 0,0 0-3 0,21-18 9 15,-21 18-9-15,0 0 17 0,12-15-11 16,-12 15 9-16,0 0-14 0,0 0 16 16,0 0-3-16,5-31 8 0,-5 31 8 0,0 0-4 15,0 0 15-15,0 0 4 0,0 0-4 16,0 0 6-16,-33-22-2 0,33 22 4 0,0 0 6 16,0 0 0-16,0 0 4 0,0 0 10 15,0 0 9-15,0 0 8 0,-66 32 7 0,66-32 7 16,-16 15-3-16,16-15 2 0,-20 24-3 15,20-24-5-15,-17 29-1 0,9-13 2 16,-4 4-1-16,12-20-6 0,-17 39-5 0,10-16-2 16,2-3-5-16,5-20 0 0,-11 44-2 15,6-18-2-15,1-2 2 0,4-24-5 0,-3 43 0 16,3-20-3-16,0-23-5 0,0 40-2 16,3-18-1-16,6 3-7 0,-9-25-1 15,8 35 0-15,4-18-1 0,3 0-4 0,-2 0 0 16,-13-17-4-16,37 19-3 0,-14-11-8 15,2-7-16-15,-3-1-18 0,10-6-20 0,-2-1-23 16,2-1-29-16,1-7-15 0,6-1-18 16,-4-2-9-16,-5-2-6 0,0-4-8 15,-5-1-9-15,-1-2-11 0,-3 4-2 0,-4-9-38 16,-5 3-7-16,0 1-39 0,-1-2-579 16</inkml:trace>
  <inkml:trace contextRef="#ctx0" brushRef="#br0" timeOffset="177898.1671">28204 16074 3679 0,'4'-42'-138'15,"-4"12"89"-15,1 6 29 0,-1 24 35 0,0-36-23 16,0 36 25-16,-1-32 3 15,1 32 3-15,0 0 1 0,1-34 18 0,-1 34-26 16,0 0 28-16,12-32 3 0,-12 32 5 0,7-20 20 16,-7 20-1-16,0 0 15 0,20-25-9 15,-20 25 13-15,17-12 6 0,-17 12-2 0,16-12 8 16,-16 12 3-16,0 0-4 0,32-9 4 16,-32 9 6-16,17 3 1 0,-17-3 7 0,0 0 0 15,27 21-4-15,-27-21-4 0,11 24-3 16,-11-24-8-16,15 30-10 0,-15-30-9 0,5 36-7 15,-1-21-6-15,-4-15-8 0,3 27-8 16,-3-27-9-16,8 26-1 0,-8-26-5 0,0 0-4 16,2 30 0-16,-2-30-5 0,0 0-2 15,7 21-5-15,-7-21-2 0,0 0-3 16,0 0-5-16,0 0-4 0,0 0 0 0,0 0-10 16,0 0-6-16,45-51-2 0,-35 30-2 15,5-3 1-15,-2 1-1 0,-1 4 3 0,3-2 0 16,2 2-2-16,5 4 5 0,-2-4 2 15,3 4-2-15,-1-5 4 0,3 11-3 16,2 0 0-16,-5 2 2 0,6-1 0 0,-28 8 3 16,54-6 2-16,-26 3 3 0,0 0 6 15,-28 3-5-15,57 0-1 0,-32 0-1 16,-25 0 0-16,54 6 0 0,-26 0-1 0,1-6 1 16,-4 8 2-16,-25-8-4 0,52 0 0 15,-26-5-1-15,-26 5-1 0,52-15-5 0,-27 0-7 16,-1-7-9-16,4 1-5 0,-6-5-3 15,1-4-4-15,-1-4 1 0,-5-3-4 0,-4-3 1 16,6-1 2-16,-8-1 0 0,-2-2 5 16,2-5 7-16,-9 4 9 0,-2-8 2 15,0 5 3-15,-2-3 2 0,-1 4 3 0,-5 5 3 16,4 2-1-16,-1 6 5 0,-3 6-7 16,3 1 3-16,-8 2-3 0,8 6 0 0,-4 4 3 15,9 15 3-15,-13-18 5 0,13 18 1 16,-12-9 1-16,12 9 2 0,0 0 3 15,0 0 3-15,0 0 3 0,-25 36 2 0,22-18 4 16,3-18 6-16,-4 35 8 0,4-35 1 16,0 46 0-16,4-22-2 0,-1 5-4 0,0-2-7 15,6 3 0-15,-4-3-2 0,7 9-1 16,1-3-1-16,4-3-4 0,3 2-3 16,3-5-1-16,4 0-2 0,3 0-1 0,2-7-5 15,3-1-2-15,2 1-6 0,3-5-6 16,-2-3-8-16,6-3-12 0,-4 0-11 0,-2 0-19 15,-1-6-26-15,-3 0-36 0,1 0-40 16,-5 0-36-16,-10-6-82 0,-20 3-172 16,40-9-512-16,-31 3-902 0</inkml:trace>
  <inkml:trace contextRef="#ctx0" brushRef="#br0" timeOffset="178106.0347">29153 15405 4905 0,'-29'-6'-20'0,"29"6"6"0,0 0 2 15,0 0-1-15,0 0-2 0,0 0-14 0,42-50-1 16,-18 35-3-16,2-3-1 0,6 3 4 16,0-9-1-16,0 9 3 0,-7-3-3 0,2 3-14 15,-1 0-34-15,0 3-32 0,-5-2-78 16,-21 14-226-16,27-15-388 0,-19 9 164 0</inkml:trace>
  <inkml:trace contextRef="#ctx0" brushRef="#br0" timeOffset="178923.0873">26346 17697 3577 0,'-13'21'11'15,"13"-21"45"-15,-12 24 8 0,12-24 10 16,-14 32-2-16,-1-9 13 0,7 0 24 0,0 1 8 16,-4 5 17-16,4 4 16 0,-4 2 4 15,2-2 4-15,-5 2-2 0,6-1-7 16,-2 2-8-16,2 2-11 0,-2-2-12 0,6 0-13 15,-4 2-5-15,3-1-9 0,1-3-11 16,10 0-13-16,-5-1-9 0,6-1-5 16,6 1-5-16,-4-6-8 0,14 1-2 0,-2-7-7 15,9-1-2-15,-1-5-6 0,9-3-1 0,1-4-6 16,1-4-2-16,-1-4-1 0,2-2-1 16,9-5-3-16,-6 1 0 0,6-3-2 15,6-11 2-15,-8 3-2 0,1-5-2 0,4 1-4 16,-12-5-2-16,7 1-10 0,-7 0-6 15,-6-7-9-15,-4 5-10 0,-2 2-9 0,1-3-4 16,-6 1-11-16,-3-5-11 0,-3 7-8 16,-3 4-18-16,-3-2-24 0,-11 23-29 15,15-35-34-15,-15 15-90 0,2 3-684 0,-2 17-901 16</inkml:trace>
  <inkml:trace contextRef="#ctx0" brushRef="#br0" timeOffset="179379.8039">27271 17793 4783 0,'0'0'-60'0,"0"0"53"0,0 0 3 0,0 0 30 16,0 0 8-16,0 0 10 0,0 0 7 15,0 0 11-15,0 0 15 0,-69 30 13 0,69-30 12 16,-18 25 9-16,18-25-7 0,-17 30-10 15,17-30-10-15,-13 31-10 0,13-31-10 0,-2 32-6 16,2-32-8-16,0 28-6 0,0-28-6 16,12 30-4-16,-12-30-5 0,12 22-2 15,-12-22-4-15,25 14-2 0,-25-14-4 0,25 9-4 16,-25-9-9-16,37 4-3 0,-37-4-4 16,35-5-5-16,-35 5-8 0,42-11-3 0,-19 2-2 15,2 0-1-15,-25 9 2 0,35-17 0 16,-18 1 0-16,1 0-1 0,-1 1-3 15,-4-5-3-15,-13 20 5 0,22-39-4 16,-8 21-6-16,-6-2 4 0,-8 20 3 0,10-37 6 16,-7 19-2-16,-3 18 5 0,0-33 8 0,0 33 8 15,0 0 7-15,-13-47 8 0,13 47-8 16,-13-21-2-16,13 21-1 0,-26-18-8 0,26 18-13 16,-26-11 0-16,26 11-11 0,-27-3-3 15,27 3-13-15,0 0-8 0,-42 0-3 16,42 0-24-16,0 0-20 0,0 0-19 0,-32 10-24 15,32-10-46-15,0 0-127 0,0 0-585 16,0 0-415-16</inkml:trace>
  <inkml:trace contextRef="#ctx0" brushRef="#br0" timeOffset="179885.2406">27582 17437 4193 0,'29'-15'-86'0,"-29"15"16"16,28-9 0-16,-28 9 29 0,28-8 5 0,-28 8 42 15,29-7 24-15,-29 7 22 0,27-6 47 16,-27 6 27-16,31 0 17 0,-31 0 5 16,0 0 2-16,34-3-11 0,-34 3-10 0,0 0-9 15,0 0-12-15,35 6-9 0,-35-6-15 16,0 0-9-16,20 12-6 0,-20-12-9 0,0 0-4 15,0 0-9-15,13 18-5 0,-13-18-6 16,0 0-3-16,0 0-4 0,16 15-3 16,-16-15-4-16,0 0-2 0,0 0-4 0,0 0-3 15,0 0 0-15,0 0-3 0,0 0-4 16,0 0 0-16,41-30-4 0,-32 12-9 16,4-3-11-16,2-2-15 0,5-4-11 0,2-5-8 15,-2 4-14-15,0-4-3 0,5-2-8 16,-5 6-11-16,0 0-1 0,0 4 22 0,-3 2 5 15,-3 3 21-15,4 4 17 0,-18 15 26 16,25-21 23-16,-17 12 30 0,-8 9 14 0,0 0 8 16,0 0 2-16,0 0-5 0,0 0-2 15,57 24-3-15,-43-16-4 0,-14-8-5 0,21 35-6 16,-2-19-5-16,-6 2-6 0,4 0-4 16,0-3-4-16,1 0-6 0,-1 2-4 15,3-2-7-15,2-3-13 0,-2 0-20 0,-4 1-14 16,-16-13-23-16,37 14-27 0,-17-11-29 15,-20-3-34-15,34 10-30 0,-18-10-58 0,-16 0-149 16,0 0-561-16,32-12-721 0</inkml:trace>
  <inkml:trace contextRef="#ctx0" brushRef="#br0" timeOffset="180260.0081">28683 16510 4592 0,'25'-13'-89'16,"-25"13"44"-16,0 0 24 0,0 0 55 15,0 0 26-15,40 17 13 0,-40-17 10 0,17 19 5 16,-17-19 8-16,13 27 4 0,2-9 2 15,-8 0 4-15,3 2-7 0,2 4-5 0,-7-2-4 16,6 1-9-16,1 2-7 16,-2 4 1-16,4-5-6 0,-1 4-6 0,-5-3-2 15,4 0-6-15,1-1-4 0,-4-3-2 0,2 1-5 16,1 0-2-16,-3-1-6 0,1-1-4 16,1-4-3-16,-2 4-2 0,2-1-8 15,-11-19-9-15,20 27-12 0,-6-15-19 0,-14-12-21 16,23 19-24-16,-23-19-30 0,37 12-43 15,-37-12-22-15,33 5-24 0,-16-5-34 0,-17 0-72 16,0 0-663-16,44-1-845 0</inkml:trace>
  <inkml:trace contextRef="#ctx0" brushRef="#br0" timeOffset="180555.6881">28695 17093 4839 0,'-44'0'-44'0,"44"0"11"0,0 0 6 15,0 0 8-15,-20-17 3 0,20 17 22 0,0 0 11 16,0 0 21-16,0 0 15 0,0 0 15 16,35-57 15-16,-35 57 1 0,20-28-4 0,-6 16-10 15,-14 12-2-15,28-31 1 0,-16 16-7 16,-12 15 1-16,21-25-1 0,-9 14 1 15,-12 11-3-15,17-24-10 0,-17 24-4 0,18-20-10 16,-18 20-12-16,17-19-20 0,-17 19-22 16,17-18-27-16,-17 18-36 0,21-20-25 0,-21 20-37 15,29-13-25-15,-17 2-53 0,-12 11-128 16,25-15-566-16,-10 6-541 0</inkml:trace>
  <inkml:trace contextRef="#ctx0" brushRef="#br0" timeOffset="181079.3935">29206 16628 4463 0,'0'0'-22'0,"0"0"18"0,0 0 11 15,24-17-10-15,-24 17-16 16,0 0-12-16,0 0-14 0,0 0-2 0,18-15 0 16,-18 15 5-16,0 0 13 0,17-15 6 15,-17 15 2-15,0 0 5 0,23-18 7 0,-23 18-3 16,20-12 1-16,-20 12 22 0,21-18-9 15,-21 18-1-15,18-16 12 0,-18 16 8 0,17-16 3 16,-17 16 4-16,18-15-2 0,-18 15 8 16,0 0-10-16,17-21-6 0,-17 21 17 0,11-15-12 15,-11 15-5-15,0 0 22 0,0 0 2 16,2-31 19-16,-2 31 0 0,0 0 4 16,0 0-11-16,0 0-2 0,0 0-11 0,0 0-6 15,-17-38-5-15,17 38-4 0,0 0-6 16,0 0-2-16,0 0-6 0,0 0 8 15,0 0-3-15,0 0 8 0,-53 15 6 16,53-15 7-16,0 0 18 0,-25 24 19 0,25-24 6 16,-20 27 7-16,8-12 0 0,-1 3-10 15,13-18-2-15,-20 41-1 0,11-20-7 0,1 0-2 16,-1 0-5-16,-1 3 1 0,5 3-5 16,5-27-3-16,-8 38 2 0,5-13-4 0,1-1 3 15,2-24-3-15,0 41-6 0,0-41-2 16,0 44-6-16,2-25-2 0,-2-19-3 15,11 35-6-15,-6-15-3 0,-5-20-1 0,22 27-6 16,-8-11-2-16,-14-16 0 0,30 18-4 16,-12-12-8-16,-18-6-8 0,42 3-10 0,-42-3-16 15,52-6-12-15,-25-4-20 0,-1 2-24 16,8-9-30-16,-2 0-35 0,6-3-41 16,-13-3-77-16,10-4-149 0,-10-5-546 0,-1 1-958 15</inkml:trace>
  <inkml:trace contextRef="#ctx0" brushRef="#br0" timeOffset="181498.1342">29929 15975 4992 0,'17'-27'81'0,"-17"27"37"0,0 0 5 16,8-20 6-16,-8 20-28 0,0 0-16 0,0 0-18 16,0 0-6-16,0 0-6 0,0 0 9 0,0 0 14 15,0 0 4-15,0 0-3 0,0 0 8 16,0 0-22-16,0 0-2 0,0 0-5 16,10 59-4-16,-10-59-6 0,-10 42-5 0,3-13 1 15,2-1-5-15,-5 0-1 0,5 1-7 16,-3 6-1-16,0-1-6 0,-1 3 0 0,1 0-5 15,-4 3 0-15,2 0-3 0,0-3-4 16,2 0-3-16,4-3 0 0,-1-1-8 16,0-1-1-16,2-5-5 0,0 2-5 0,1-5 0 15,2-24-1-15,-3 39-1 0,3-39 1 16,-5 35 0-16,5-35-2 0,-4 27 1 0,4-27-1 16,0 0-8-16,0 31-8 0,0-31-12 15,0 15-19-15,0-15-28 0,0 0-36 16,0 0-40-16,0 0-23 0,0 0-54 0,0 0-119 15,0 0-165-15,0 0-413 0,0 0-720 16</inkml:trace>
  <inkml:trace contextRef="#ctx0" brushRef="#br0" timeOffset="182047.4924">29616 16264 4670 0,'0'0'-46'0,"0"0"34"15,49 0 30-15,-49 0 29 0,37 0 21 0,-19 7 10 16,-18-7-4-16,52 8 1 0,-24 2 3 16,1-1 8-16,-4 0 4 0,7 3 3 15,-7-2-3-15,1 2 2 0,0 1-4 0,-5-1-7 16,6 0-10-16,-5 0-10 0,-5 1-7 0,8 0-7 15,-9 2-14-15,4-3-21 0,-3 0-24 16,3 0-27-16,-20-12-23 0,32 19-30 16,-15-8-31-16,-1-1-18 0,5-3-23 0,-5-4-33 15,-16-3-94-15,29 4-640 0,-29-4-661 16</inkml:trace>
  <inkml:trace contextRef="#ctx0" brushRef="#br0" timeOffset="182471.2323">30520 15423 4548 0,'0'0'-54'0,"16"-15"51"0,-16 15 9 15,0 0 50-15,0 0 28 0,0 0 27 16,0 0 15-16,0 0 13 0,0 0 11 16,9 70 1-16,-9-48-7 0,0-22-7 0,-9 51-8 15,9-24-11-15,-3 6-14 0,3-3-10 16,0 7-13-16,0-2-3 0,0-1-4 0,3 3-7 15,-3-4-6-15,5 8-4 0,-1-8-7 16,4 7-5-16,0-2-1 0,1-2-11 16,2-1-5-16,3-4-4 0,-2-4-6 0,-1 1-7 15,3-6-14-15,-1-1-8 0,5-3-18 16,-4 0-18-16,1-3-23 0,-15-15-26 0,17 25-27 16,-9-15-28-16,4-1-42 0,-12-9-68 15,0 0-154-15,0 0-152 0,0 0-357 16,0 0-593-16</inkml:trace>
  <inkml:trace contextRef="#ctx0" brushRef="#br0" timeOffset="182668.1084">30418 16217 4559 0,'0'0'41'16,"0"0"43"-16,31-42 18 0,-12 24 37 16,6-9-2-16,5 1-1 0,8-4-1 15,-1-2 1-15,5-1-15 0,-2-1-19 16,4 1-9-16,-6-6-10 0,6 6-14 0,-9 0-13 15,0 2-18-15,-2 0-26 0,-4 3-24 16,-6 3-32-16,-1 1-32 0,-5 2-66 16,3-2-49-16,-9-2-142 0,-2 5-212 0,-1-3-373 15,-8 5-560-15</inkml:trace>
  <inkml:trace contextRef="#ctx0" brushRef="#br0" timeOffset="183333.7762">30958 13146 4644 0,'0'0'40'0,"-17"-33"-8"15,17 33 11-15,-10-27-17 0,10 27-21 0,-8-19-13 16,8 19-3-16,0 0 2 0,0 0 9 16,-4-32 23-16,4 32 26 0,0 0 11 15,0 0 29-15,0 0 9 0,0 0 3 0,-1-30 4 16,1 30-3-16,0 0-12 0,0 0-7 16,0 0-8-16,0 0-10 0,0 0-7 15,0 0-3-15,0 0-12 0,0 0-4 0,0 0-7 16,16 105-9-16,-12-71-6 0,-4 10-9 15,3 3-4-15,-3 3-5 0,-3 2-1 0,3 5 0 16,-4 3-3-16,4 6 3 0,-8-7 0 16,1 0 0-16,1-2 1 0,2-7 2 0,-1-5-5 15,-3-1-12-15,1-1-15 0,6-1-20 16,-3-6-24-16,4-6-39 0,0 0-29 0,-5-3-25 16,5-1-31-16,0-5-64 0,0-21-676 15,-6 35-719-15</inkml:trace>
  <inkml:trace contextRef="#ctx0" brushRef="#br0" timeOffset="184022.5263">30658 13054 4639 0,'0'0'-54'0,"5"-31"8"0,-5 31 14 16,9-30-6-16,-9 30 3 0,11-32 2 16,-11 32-6-16,14-33 3 0,-6 18 1 15,-8 15 8-15,19-30 22 0,-14 10 2 0,-5 20 15 16,13-27 19-16,-13 27 35 0,12-24 29 15,-12 24 7-15,5-27-2 0,-5 27 3 0,0 0-5 16,11-27-13-16,-11 27-14 0,0 0-9 16,9-21-9-16,-9 21-5 0,0 0-4 15,15-21-5-15,-15 21-6 0,17-12-8 0,-17 12 1 16,28-17-3-16,-28 17 1 0,34-12-7 16,-14 6-3-16,5-4 0 0,-2 5-5 0,2-5 0 15,-25 10 0-15,44-12-4 0,-28 9 0 16,-16 3 5-16,36-12-5 0,-36 12 8 15,31-5 5-15,-31 5-1 0,0 0 8 0,0 0-4 16,39 12 1-16,-39-12-3 0,15 24-6 16,-15-24 1-16,12 27-2 0,-12-27-2 0,0 38 2 15,0-38-3-15,-5 39 1 0,1-13 4 16,4-26 4-16,-15 46 11 0,10-23 8 16,-7 5 9-16,7-2 3 0,-6-2-1 0,2 0-3 15,-1 5-5-15,-6-2-2 0,6 1-7 16,1-1-3-16,-6 5-1 0,0-2-1 0,3-6-3 15,-3 3 3-15,7 0 1 0,-4-4-2 16,2 1 4-16,2-3 3 0,-4 0 6 16,-3-3 14-16,15-18 6 0,-20 30-1 15,10-15-17-15,10-15 0 0,-23 29-9 0,11-14 0 16,12-15-7-16,-17 22-8 0,17-22-5 16,-20 21-4-16,20-21-5 0,-17 19-6 0,17-19-5 15,-20 19-4-15,8-16-4 0,12-3-6 16,-13 15-2-16,13-15-8 0,-17 9-14 0,17-9-19 15,-20 13-29-15,20-13-40 0,-15 11-34 16,15-11-67-16,0 0-164 0,-18 9-128 0,18-9-415 16,0 0-763-16</inkml:trace>
  <inkml:trace contextRef="#ctx0" brushRef="#br0" timeOffset="184561.2239">30893 13597 4807 0,'0'0'20'15,"16"9"23"-15,-16-9 22 0,0 0 2 16,25 8-7-16,-25-8-4 0,0 0 5 0,27 13 21 16,-27-13 6-16,19 11 1 0,-19-11 0 15,20 11-3-15,-20-11-1 0,23 12-10 16,-23-12-5-16,34 10-11 0,-34-10-7 0,31 12-6 15,-31-12-6-15,34 12-4 0,-34-12-5 16,32 10-2-16,-19-5-2 0,-13-5 0 0,20 15-1 16,-20-15-3-16,22 20-2 0,-22-20-3 15,15 22-2-15,-15-22-1 0,8 27-1 16,-8-27-1-16,9 24-4 0,-9-24 3 0,5 29-4 16,-5-29 2-16,3 24-1 0,-3-24-1 15,0 0 3-15,3 25 3 0,-3-25 5 0,0 0 6 16,0 0 8-16,5 23-1 0,-5-23 0 15,0 0-3-15,0 0-1 0,0 0-11 16,0 0-7-16,0 0-5 0,0 0-10 0,0 0-5 16,0 0-5-16,0 0-3 0,0 0-4 15,0 0-1-15,-28-78-5 0,28 78-2 0,3-51-1 16,1 24 2-16,4 0-1 0,-3-1 0 16,3-3-4-16,1 3-6 0,2-7-13 0,6 8-10 15,0-3-13-15,0-2-10 0,3 5-19 16,3-3-8-16,-1 4-3 0,-2 2 11 15,-3 2 15-15,1 5 0 0,-1-2 17 0,-4 3 17 16,-13 16 21-16,22-28 6 0,-12 16 5 16,-10 12-5-16,17-19-25 0,-17 19-16 0,0 0-26 15,0 0-23-15,16-17-34 0,-16 17-77 16,0 0-186-16,0 0-424 0,0 0-37 16</inkml:trace>
  <inkml:trace contextRef="#ctx0" brushRef="#br0" timeOffset="184977.0085">31597 13268 3748 0,'-5'36'-10'0,"5"-36"22"16,0 0 4-16,0 0 9 0,-9 36 15 0,9-36 2 15,-13 29 37-15,3-11 24 0,10-18 42 16,-17 37 25-16,9-15 14 0,0 0-12 15,-1-1-19-15,9-21-15 0,-15 43-19 0,7-18-13 16,1 0-13-16,2-1-15 0,0 0-10 16,5-24-5-16,-3 44-11 0,3-44-4 0,0 36-6 15,0-36-5-15,3 35-6 0,-3-35-3 16,8 30-3-16,-8-30-4 0,14 22-6 16,-14-22-12-16,22 12-12 0,-22-12-13 15,26 0-8-15,-26 0-6 0,0 0 9 0,49-19 3 16,-32 8 0-16,-17 11 6 0,28-28 3 15,-8 13 11-15,-8-1 5 0,1-3 10 0,1-2 3 16,-3 0 13-16,-11 21 12 0,15-45 1 16,-10 22 1-16,-1 1 0 0,-4 22-7 15,3-37-2-15,-3 37-8 0,5-34-13 0,-5 34-19 16,0 0-25-16,-8-36-19 0,8 36-24 16,-9-20-18-16,9 20-18 0,0 0-17 0,-23-21-18 15,23 21-29-15,-8-12-67 0,8 12-164 16,-12-15-486-16,12 15-385 0</inkml:trace>
  <inkml:trace contextRef="#ctx0" brushRef="#br0" timeOffset="185721.276">32234 12198 4246 0,'0'0'-46'15,"0"0"7"-15,0 0 15 0,35 0 24 0,-35 0 0 16,0 0 5-16,32 13 14 0,-32-13 7 15,20 12 22-15,-20-12 40 0,20 15 17 16,-20-15 11-16,17 19 11 0,-17-19 2 0,15 24 2 16,-15-24-3-16,10 32-1 0,-7-14-14 15,-3-18-9-15,12 39-17 0,-7-16-6 16,3 1-14-16,-2 0-6 0,-3 1-10 0,9 0-12 16,-6-3-12-16,4-1-13 0,-3 3-12 0,1-4-4 15,-3-3-5-15,4 0 1 0,-4-2-1 16,-5-15 3-16,11 27 1 0,-9-13 0 15,-2-14 5-15,14 19 4 0,-14-19 9 16,5 19 1-16,-5-19 3 0,3 16 0 0,-3-16-3 16,0 0-1-16,0 0-4 0,0 0-1 15,0 0-1-15,0 0 1 0,-22 36-4 0,22-36-3 16,0 0-4-16,-23 11-4 0,23-11 2 16,0 0-3-16,-29 9 3 0,29-9 0 0,-37 7 2 15,17 1-1-15,20-8-2 0,-51 15 0 16,24-6 0-16,-5 4-2 0,-1-1 1 15,-3 3 3-15,6 3 0 0,2 1-1 0,-4 0 1 16,4-1 3-16,-4 0 6 0,8 2 4 16,-1 1 2-16,-1 1 5 0,6-4 6 0,-2 6-1 15,-2-3 6-15,8 1-2 0,-1 0-1 16,0 0-1-16,2-2-4 0,7 3 1 0,-4-4-2 16,12-19 1-16,-10 35 0 0,10-35 0 15,-3 32 0-15,3-32-1 0,0 0 4 16,13 40 1-16,-13-40 6 0,17 22-4 0,-17-22 3 15,22 16-3-15,-22-16-3 0,26 4 5 16,-26-4-8-16,34-3-1 0,-34 3-1 16,35-9-5-16,-35 9-8 0,45-11-10 0,-22 1-9 15,1 1-11-15,1-3-14 0,-2 3-13 16,-3-5-12-16,4 2-15 0,-24 12-18 16,37-21-27-16,-19 9-23 0,4 3-26 0,-5-4-30 15,-4 1-63-15,0 4-125 0,4-6-549 16,-2 0-722-16</inkml:trace>
  <inkml:trace contextRef="#ctx0" brushRef="#br0" timeOffset="186552.7613">32547 12752 4640 0,'0'0'-86'15,"0"0"10"-15,0 0 20 0,17-15 15 0,-17 15 10 16,0 0 7-16,0 0-3 0,0 0 4 16,0 0 16-16,0 0 12 0,0 0-10 0,0 0 14 15,0 0-9-15,0 0 13 0,0 0 0 16,0 0 10-16,0 0 12 0,0 0 26 15,21-12-17-15,-21 12 23 0,0 0 2 0,0 0 2 16,0 0 4-16,0 0 1 0,0 0-11 16,0 0-4-16,0 0-10 0,0 0 0 0,0 0-13 15,0 0-3-15,0 0-2 0,0 0-4 16,0 0-3-16,0 0-2 0,0 0-5 16,0 0-2-16,0 0-4 0,0 0 1 0,0 0-1 15,22-12-4-15,-22 12 1 0,0 0-2 16,0 0-1-16,0 0 1 0,0 0-3 0,0 0-4 15,0 0 2-15,0 0-1 0,0 0 3 16,0 0-1-16,22-9 1 0,-22 9-1 16,0 0 2-16,0 0-2 0,0 0-2 0,0 0 0 15,0 0 9-15,0 0 1 0,0 0-3 16,0 0 3-16,43 12-3 0,-43-12 2 16,0 0-2-16,17 18-1 0,-17-18 2 0,0 0-6 15,14 12 3-15,-14-12 6 0,0 0 7 16,0 0 5-16,0 0 7 0,11 19 0 15,-11-19 6-15,0 0 0 0,0 0-4 0,0 0-4 16,0 0-6-16,0 0-1 0,0 0-6 16,0 0-2-16,0 0-3 0,0 0-2 0,42-31 0 15,-42 31-6-15,12-18-4 0,-12 18 3 16,5-25 1-16,-5 25 1 0,0 0 5 0,7-37 6 16,-7 37-3-16,0 0-1 0,-7-30-1 15,7 30-2-15,0 0-1 0,0 0-2 16,-5-30 1-16,5 30-1 0,0 0 4 15,0 0 5-15,0 0-7 0,-14-27 1 0,14 27-1 16,0 0 1-16,0 0-1 0,0 0-1 16,0 0-1-16,0 0 3 0,0 0 1 0,0 0-3 15,0 0 1-15,0 0 0 0,0 0 0 16,0 0-1-16,0 0 1 0,0 0-1 0,0 0-1 16,0 0 2-16,0 0 1 0,54 50-2 15,-54-50 1-15,0 0-4 0,17 19 0 16,-17-19 1-16,13 15-1 0,-13-15-1 15,0 0 1-15,22 17-3 0,-22-17-2 0,0 0-4 16,25 7-3-16,-25-7-9 0,0 0-19 16,0 0-26-16,0 0-33 0,0 0-39 0,33-18-46 15,-33 18-104-15,5-15-164 0,-5 15-494 16,0 0-745-16</inkml:trace>
  <inkml:trace contextRef="#ctx0" brushRef="#br0" timeOffset="187207.0853">32975 12417 4839 0,'0'0'44'0,"0"0"1"0,-8-50 11 0,8 50-14 15,0 0 1-15,0 0 1 0,0 0 26 16,0 0 25-16,0 0 9 0,0 0 2 16,0 0-3-16,0 0-5 0,0 0-8 15,0 0-7-15,0 0-10 0,0 0-6 0,0 0-4 16,40 66-10-16,-40-66-4 0,17 15-5 0,-17-15-6 16,18 15-4-16,-18-15-4 0,20 9-5 15,-20-9-1-15,24 8-2 0,-24-8-6 16,0 0-2-16,41-5-4 0,-41 5-1 0,34-19-3 15,-14 4-3-15,8-7-4 0,-4-3-4 16,9-8-1-16,-1-9-6 0,2 1-3 16,2-6-7-16,-7-1 1 0,11-8 1 0,-7-2 3 15,-3-5 2-15,2 3 1 0,-2-2 5 16,-8 5 0-16,-3 0 3 0,1 1-1 0,-7 4 0 16,0 5-2-16,-3 5-4 0,-6-5-8 15,-3 7-5-15,-2 6-7 0,-3 1-3 16,-6 5 3-16,-3 4 0 0,0-1 6 15,4 3 1-15,-6 4 7 0,15 18 2 0,-18-31 2 16,18 31 3-16,-24-20 7 0,24 20 0 16,-16-11 11-16,16 11 4 0,0 0 1 0,0 0 5 15,0 0 3-15,0 0 8 0,0 0 4 16,0 0 1-16,0 0 2 0,0 0 2 16,0 0 2-16,13 77 7 0,-13-77-1 0,18 44 1 15,-6-20 0-15,-7 0 15 16,5 3-8-16,-3 0-3 0,3-4-5 0,-3 5-5 0,1 4-6 15,0-5-2-15,2-3-1 0,0 4-7 16,-5-2 0-16,7-3-2 0,-7 2-6 16,2-3-2-16,-7-22-2 0,10 34-6 0,-7-16-14 15,6-3-11-15,-9-15-23 0,6 25-28 16,-6-25-36-16,9 22-54 0,-9-22-69 0,0 0-158 16,0 0-138-16,0 0-55 0,0 0-335 15,0 0-542-15</inkml:trace>
  <inkml:trace contextRef="#ctx0" brushRef="#br0" timeOffset="187401.9657">32975 11780 4589 0,'-23'-19'129'16,"23"19"32"-16,0 0 29 0,45-40-27 16,-13 21-18-16,10-5-17 0,14-2-13 15,6-3-16-15,7 0-14 0,-4 2-11 0,-8 6-9 16,0-5-9-16,-5 7-13 0,-9 4-24 15,-3-3-33-15,-6 6-45 0,-7 3-59 0,-1 1-56 16,-17 6-156-16,-9 2-229 0,0 0-371 16,0 0-643-16</inkml:trace>
  <inkml:trace contextRef="#ctx0" brushRef="#br0" timeOffset="188597.8885">31396 14918 4536 0,'0'0'23'16,"17"-12"68"-16,-17 12 11 0,0 0 31 0,0 0-14 15,23-12-20-15,-23 12-11 0,0 0-6 16,0 0 0-16,0 0 1 0,0 0 4 0,20-16 0 16,-20 16 2-16,0 0 6 0,0 0-3 15,0 0-3-15,0 0 1 0,0 0-5 16,35 20 22-16,-35-20-6 0,12 20-3 0,-12-20-3 15,4 30-10-15,-4-30-23 0,3 37-6 16,-3-37-8-16,0 41-4 0,3-20-8 16,2 5-3-16,-5-26-5 0,4 45-3 0,-3-17-4 15,6-3-1-15,0-3-2 0,-1 2-3 0,3 1-2 16,-9-25-1-16,8 43-3 0,2-22-1 16,-2-3-3-16,-8-18-4 0,10 35-1 15,-10-35-4-15,14 25 1 0,-14-25-10 0,12 24 1 16,-12-24-5-16,5 22-3 0,-5-22-1 15,0 0-9-15,3 15-4 0,-3-15-4 0,0 0 1 16,0 0 0-16,0 0 2 0,0 0 2 16,0 0-3-16,0 0-4 0,-34-46-4 15,34 46-1-15,-10-24-4 0,2 8 2 0,8 16 0 16,-10-35 0-16,7 12 0 0,-1-3 4 16,4-2-2-16,-1-2 2 0,2-4-2 0,3-9-11 15,-1-3-6-15,5-4-15 0,7-1-11 16,-1-5-7-16,-2 1-2 0,4 5 5 15,-2 2 12-15,4-3 14 0,-8 9 17 0,7 4 13 16,-5 4 21-16,-4 0 11 0,4 6 11 16,-1 1 3-16,-6 0 4 0,7 4-2 0,-4-1-3 15,4 3-2-15,-7-1 1 0,9 2-1 16,-4 0-4-16,-2 1 0 0,5 1 2 16,-1 1-1-16,-4 1-1 0,4 0 0 0,-4 3 0 15,4-2 5-15,0 3 4 0,-12 12 8 16,18-22 15-16,-6 14 13 0,-12 8 7 15,18-11 10-15,-18 11-3 0,22-5-1 0,-22 5-7 16,0 0-2-16,0 0-6 0,39 12-5 16,-31-7-4-16,-8-5-5 0,18 17 2 0,-6-8-10 15,-12-9-2-15,15 18-2 0,-8-8-2 16,-7-10-3-16,13 20 1 0,-4-8-4 0,-9-12 1 16,6 26 2-16,-2-10 5 0,-4-16 6 15,-4 36 5-15,4-36 3 0,-20 50 0 0,5-26-2 16,-3 3-2-16,-6 5 1 0,-1-2-1 15,-5 1-1-15,-2 2 4 0,4-4-1 0,-1-2-2 16,4-1-2-16,-3-2-3 0,5 1-3 16,-3-5 1-16,6 0-4 0,4-4-3 0,-1-3-3 15,2 4-5-15,1-8-8 0,6 3-8 16,8-12-14-16,-23 19-14 0,23-19-26 0,-17 8-38 16,17-8-47-16,0 0-37 0,0 0-71 15,0 0-136-15,0 0-125 0,0 0-441 16,-35-18-885-16</inkml:trace>
  <inkml:trace contextRef="#ctx0" brushRef="#br0" timeOffset="189132.8752">32033 14718 4905 0,'22'-7'3'16,"-22"7"22"-16,0 0 19 0,0 0 16 16,27-5-6-16,-27 5-7 0,0 0-3 0,0 0 16 15,0 0 17-15,0 0 5 0,0 0-2 16,40 12-3-16,-40-12-8 0,20 15-4 16,-20-15-7-16,24 16 0 0,-24-16-4 0,20 21-3 15,-7-11-3-15,-13-10 4 0,20 22-7 16,-5-10 0-16,-15-12-1 0,17 18 2 15,-17-18-5-15,17 21-2 0,-17-21-4 0,8 21 0 16,-8-21-5-16,15 20-2 0,-15-20-5 16,0 0-1-16,13 24-2 0,-13-24-3 0,0 0 1 15,12 19-3-15,-12-19-2 0,0 0 1 16,0 0-6-16,0 0-1 0,0 0-4 16,0 0 1-16,0 0-1 0,0 0-7 0,0 0-1 15,0 0 1-15,0 0-10 0,0 0-1 16,0 0-11-16,-65-43-2 0,65 43-8 15,-12-38 1-15,12 38-3 0,-3-39 3 0,3 18-4 16,0 21-10-16,7-47-8 0,1 23-9 16,-3-6-2-16,7 6-2 0,-4 1-2 0,2-4 4 15,3 3 5-15,1 3 2 0,-2-3 6 16,1 2-2-16,4-1-2 0,-2 3 0 0,-2 1 7 16,4 4 1-16,-17 15 10 0,28-27-3 15,-18 14 9-15,-10 13 3 0,17-20-1 16,-17 20-1-16,17-17-19 0,-17 17-25 0,0 0-31 15,18-7-46-15,-18 7-76 0,0 0-152 16,0 0-474-16,0 0-136 0</inkml:trace>
  <inkml:trace contextRef="#ctx0" brushRef="#br0" timeOffset="189508.2086">32559 14354 4055 0,'0'0'117'0,"0"0"22"0,0 0 13 15,0 0 4-15,0 0-24 0,0 0-19 0,0 0-13 16,0 0-5-16,-34 75 0 0,23-57 6 15,1 0 5-15,-4 0-3 0,14-18-13 16,-18 41-11-16,14-26-11 0,4-15-7 0,-8 34-8 16,8-34-5-16,-8 35-6 0,8-35-4 15,-4 30-7-15,4-30-4 0,12 27-3 16,-12-27-3-16,8 18-2 0,-8-18-7 16,22 15-4-16,-22-15-3 0,27 12-3 0,-27-12-3 15,27 1 0-15,-27-1-1 0,0 0-3 16,41-5 1-16,-41 5 0 0,24-11 2 0,-24 11 3 15,23-24 1-15,-23 24 8 0,15-23 8 16,-15 23 6-16,14-29 8 0,-14 29-2 0,8-31 2 16,-8 31-5-16,-5-34-3 0,5 34-3 15,-3-30 1-15,3 30-10 0,-5-30-9 16,5 30-12-16,-9-29-7 0,9 29-6 0,-10-24-2 16,10 24-2-16,-13-20 0 0,13 20 2 15,-17-16 0-15,17 16-2 0,0 0-6 16,-22-12-11-16,22 12-15 0,0 0-28 0,0 0-46 15,0 0-47-15,-26-8-95 0,26 8-196 16,0 0-466-16,0 0-684 0</inkml:trace>
  <inkml:trace contextRef="#ctx0" brushRef="#br0" timeOffset="189853.8792">32791 13911 4732 0,'0'0'27'16,"0"0"-4"-16,0 0 22 0,0 0 4 15,0 0-5-15,17 49 16 0,-17-49 29 0,0 0 30 16,0 37 8-16,0-37 6 0,0 28-1 16,0-28-14-16,0 31-13 0,0-31-18 15,0 33-6-15,0-33-6 0,3 35-8 0,-3-35-7 16,0 30-4-16,0-30-7 0,9 34-7 15,-9-34-6-15,8 30-1 0,0-18-5 16,-8-12-5-16,14 26-2 0,-14-26-5 0,15 24-2 16,-15-24-1-16,20 15-2 0,-20-15-4 15,18 16-3-15,-18-16-9 0,32 8-11 16,-32-8-9-16,32-4-11 0,-32 4-10 0,0 0-10 16,45-20-17-16,-33 12-30 0,6-7-25 15,-1-1-31-15,1-2-47 0,-6-7-108 0,1-3-205 16,-3 1-420-16,2-4-708 0</inkml:trace>
  <inkml:trace contextRef="#ctx0" brushRef="#br0" timeOffset="190359.9693">33086 13821 4540 0,'0'0'-128'15,"0"0"20"-15,0 0 22 0,0 0 42 16,0 0 19-16,0 0 29 0,0 0 17 15,0 0 23-15,0 0 7 0,0 0 4 0,0 0 12 16,0 0 3-16,0 0-7 0,0 0-8 16,0 0-9-16,0 0-7 0,0 0-1 0,62-12-5 15,-62 12-12-15,0 0-5 0,28-15-8 16,-28 15 1-16,0 0 5 0,18-15 11 16,-18 15-7-16,0 0 6 0,15-16 7 0,-15 16 9 15,0 0-1-15,0 0 3 0,0 0-2 16,0 0-3-16,0 0-7 0,0 0-4 15,0 0-4-15,0 0-5 0,0 0-4 0,0 0-1 16,-36-38 8-16,36 38 2 0,0 0 23 16,0 0 4-16,0 0 8 0,-57 45 13 15,40-30 10-15,4 0 7 0,13-15 1 0,-27 37-7 16,13-20-2-16,3 9-6 0,1-5-4 16,1 2-2-16,-2 1-4 0,4-2-3 0,-5 2-2 15,12-24-4-15,-13 46 2 0,8-21 2 16,2-4 3-16,3-21-10 0,-12 45 1 15,10-28-7-15,2-17-2 0,2 33-5 0,-2-33 2 16,6 36-11-16,-6-36-2 0,22 24 1 16,-13-15-10-16,-9-9 4 0,28 15-7 15,-28-15-7-15,34 3 1 0,-34-3-5 0,35-3-9 16,-35 3-5-16,38-15-9 0,-18 3-12 16,0-1-19-16,5-7-21 0,-3-4-28 0,8 1-35 15,-5-4-40-15,7-8-47 0,-5 4-96 16,-4-4-174-16,1 2-76 0,-3-4-357 15,0 4-604-15</inkml:trace>
  <inkml:trace contextRef="#ctx0" brushRef="#br0" timeOffset="191072.6693">33589 13196 4478 0,'9'-35'-63'16,"-9"35"33"-16,0 0 8 0,0 0 8 0,0 0 2 15,0 0 27-15,0 0-4 0,0 0 4 16,0 0 16-16,0 0 9 0,0 0 31 0,0 0 0 16,-6-33 3-16,6 33 3 0,0 0 4 15,0 0 1-15,0 0 3 0,0 0 3 16,0 0 9-16,0 0-4 0,0 0-6 0,0 0-3 16,0 0-17-16,0 0-7 0,0 0-7 15,0 0-5-15,0 0 4 0,0 0-5 0,0 0 1 16,0 0-3-16,0 0-5 0,-73 41 1 15,73-41 0-15,-19 22 1 0,19-22 5 16,-16 24 5-16,4-12-9 0,12-12-2 0,-17 27-5 16,17-27-6-16,-13 26-3 0,13-26-2 15,-5 21-4-15,5-21-4 0,-3 24-3 16,3-24-1-16,0 0-5 0,0 0-2 16,20 37 0-16,-20-37-2 0,16 17 3 0,-16-17-3 15,19 12 0-15,-19-12-2 0,18 12-1 16,-18-12 1-16,0 0 1 0,29 18 0 0,-29-18 0 15,13 9 2-15,-13-9-1 0,0 0 3 16,17 24 1-16,-17-24 0 0,6 17 5 0,-6-17 4 16,0 0 0-16,0 0 16 0,12 30-3 15,-12-30 5-15,0 0-1 0,0 0-5 16,-12 39-1-16,12-39-1 0,-15 29-5 0,15-29-1 16,-16 33-4-16,7-14-4 0,-2-1 1 15,11-18-2-15,-21 35 1 0,10-17-1 0,-3 0-3 16,14-18-1-16,-16 30-3 0,7-17 4 15,9-13-11-15,-16 26-3 0,16-26-4 16,-15 21-4-16,15-21-4 0,-14 18-9 0,14-18-8 16,-12 16-12-16,12-16-11 0,0 0-17 15,-8 13-22-15,8-13-20 0,0 0-34 16,0 0-36-16,0 0-32 0,0 0-80 0,0 0-144 16,0 0-515-16,0 0-885 0</inkml:trace>
  <inkml:trace contextRef="#ctx0" brushRef="#br0" timeOffset="192155.0713">33276 13251 4748 0,'0'0'-109'15,"0"0"12"-15,0 0-6 0,0 0 8 0,0 0 5 16,0 0-4-16,0 0 7 0,0 0 3 16,0 0 8-16,0 0 11 0,0 0 14 15,0 0 24-15,0 0-7 0,0 0 0 0,0 0 5 16,0 0 9-16,0 0 7 0,0 0 15 15,0 0 15-15,0 0 28 0,0 0 23 0,0 0 8 16,0 0 6-16,0 0 1 0,0 0-5 16,0 0-6-16,0 0-8 0,0 0-10 15,0 0 7-15,0 0 3 0,0 0 8 0,0 0 6 16,0 0 0-16,0 0 0 0,0 0-10 16,0 0-9-16,-30 56-1 0,30-56 1 0,-5 27-13 15,5-27 6-15,-3 28 7 0,3-28 8 16,-9 29 2-16,9-29-2 0,-3 30-6 15,3-30-7-15,0 0-5 0,3 41-4 16,-3-41-8-16,14 24-3 0,-14-24-3 0,20 18-3 16,-20-18-5-16,28 20-2 0,-28-20-5 15,20 16 7-15,-20-16 22 0,14 11 15 0,-14-11 18 16,0 0 8-16,12 21 19 0,-12-21-10 16,0 0-9-16,0 0-6 0,0 0-6 15,0 0-29-15,-26 52-4 0,21-34-1 0,-10 5-7 16,0 1-4-16,2 0-7 0,-4 8-5 15,0 2-15-15,-3 1-19 0,-11 0-41 0,1 2-69 16,-6-4-96-16,10-7-230 0,-6-5-69 16,-2-9-34-16,8-5-365 0,26-7-574 15</inkml:trace>
  <inkml:trace contextRef="#ctx0" brushRef="#br0" timeOffset="199353.8442">32403 15578 4497 0,'0'0'-72'0,"0"0"7"16,0 0-1-16,3-38 4 0,-3 38 0 15,0 0 3-15,9-24 5 0,-9 24 1 16,0 0 26-16,0 0 27 0,5-28 29 0,-5 28 24 16,0 0 21-16,0 0 17 0,0 0 1 15,8-25 2-15,-8 25-16 0,0 0-13 16,0 0-15-16,0 0-14 0,0 0-13 0,0 0-7 15,0 0-5-15,0 0-1 0,0 0 0 16,0 0-6-16,0 0 1 0,0 0-5 0,0 0 2 16,0 0 0-16,0 0-4 0,-22-25 1 15,22 25-6-15,0 0 4 0,0 0-10 16,0 0 10-16,0 0-9 0,0 0 9 0,-51 12 5 16,51-12-11-16,0 0 0 0,-34 13 6 15,34-13 0-15,0 0 15 0,-30 14-5 16,30-14-5-16,0 0-4 0,-23 8 2 0,23-8-1 15,0 0-2-15,0 0 0 0,0 0 2 16,0 0-5-16,0 0 7 0,0 0-4 0,0 0 0 16,0 0-3-16,0 0 0 0,0 0 8 15,62-53-6-15,-46 38-4 0,8-3 11 16,1-5 10-16,0-1 4 0,7 3 0 0,-6-4 15 16,8 1-6-16,-2-4 10 0,1 1 2 15,2-2 3-15,5-2-1 0,-11 7 6 0,1-3-5 16,10-3-2-16,-6-2-8 0,1-2-2 15,-5 2-6-15,2-1 5 0,-4-1 1 16,4-4 4-16,-2 6 2 0,-3-5-3 0,3-1-6 16,0 2-8-16,-7 2-7 0,6-4-13 15,1 2-17-15,-7 5-5 0,6 3-5 0,-1-3 1 16,-6 7 10-16,6 1-1 0,-4-1-10 16,-4 6 5-16,-3 0-19 0,-1 4-17 15,8 2-32-15,-8 8-26 0,-2-7-48 0,-14 11-152 16,22-9-561-16,-22 9-267 0</inkml:trace>
  <inkml:trace contextRef="#ctx0" brushRef="#br0" timeOffset="199902.0869">32564 15972 3995 0,'0'0'-63'0,"0"0"40"16,0 0 31-16,0 0 14 0,18 12 16 15,-18-12 13-15,0 0 17 0,0 0 3 0,0 0 6 16,0 0 6-16,0 0 26 0,0 0 8 16,0 0 7-16,55-34 12 0,-40 22 2 0,-15 12 2 15,22-22 4-15,-7 7-9 0,2-3-4 16,0-4-3-16,3-2-13 0,5-2-8 16,2-8-11-16,3-3-14 0,10 0-8 0,2-8-12 15,9 1-16-15,6-1-22 0,-1-2-25 16,5 2-30-16,1-2-28 0,-1 3-27 0,-8 1-15 15,2 4-16-15,-11 5-8 0,-1 2-6 16,-4 5-11-16,-7 3-24 0,-2-2-42 16,-5 1-131-16,-3 5-583 0,-6-2-581 0</inkml:trace>
  <inkml:trace contextRef="#ctx0" brushRef="#br0" timeOffset="200340.8132">33211 15626 4553 0,'0'0'-6'0,"22"-15"4"0,-22 15-3 15,0 0 1-15,22-9-4 0,-22 9 0 0,0 0 5 16,0 0 20-16,25-6 43 0,-25 6 64 16,0 0 48-16,0 0 11 0,0 0-6 0,10 37-14 15,-10-37-22-15,-15 55-17 0,3-16-20 16,4-4-11-16,-1 9-14 0,-4-1-22 0,4 3-30 16,-4-3-56-16,8 0-84 0,-7-7-105 15,7-1-296-15,-3-8-449 0,3-2-934 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13:34:12.62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2534 9123 656 0,'0'0'105'0,"0"0"-69"0,0 0-84 0,0 0-116 16,0 0-21-16,0 0 58 0</inkml:trace>
  <inkml:trace contextRef="#ctx0" brushRef="#br0" timeOffset="3192.9392">2534 9123 585 0,'0'0'26'16,"0"0"-6"-16,-17-18-1 0,17 18-13 0,0 0 0 0,0 0 20 15,0 0-20-15,0 0 0 0,0 0-31 16,0 0 31-16,0 0 1 0,0 0-1 0,0 0 19 16,0 0-32-16,0 0 14 0,0 0-14 15,0 0 7-15,0 0-6 0,0 0 19 16,0 0-13-16,0 0 12 0,0 0-6 16,0 0 12-16,0 0 6 0,0 0 0 0,0 0 5 15,0 0-17-15,0 0-12 0,0 0 11 16,0 0 7-16,0 0-7 0,0 0-17 0,0 0 1 15,0 0 10-15,0 0-33 0,-34 0 28 16,34 0 11-16,0 0-11 0,0 0 0 0,0 0 0 16,0 0-6-16,0 0 18 0,0 0-1 15,0 0-11-15,0 0 23 0,0 0 11 16,0 0 10-16,0 0 15 0,0 0-1 0,0 0-2 16,0 0 4-16,0 0-11 0,0 0-6 15,0 0-14-15,0 0-1 0,0 0-5 16,0 0-5-16,0 0-9 0,0 0-9 15,0 0 0-15,0 0 5 0,0 0-10 0,0 0 5 16,0 0-4-16,0 0-1 0,0 0 5 16,0 0-4-16,0 0-1 0,0 0 41 0,0 0-18 15,0 0 14-15,0 0 3 0,0 0 0 16,0 0 3-16,0 0-8 0,0 0-1 16,0 0 16-16,94-5 15 0,-94 5-16 0,34-7 6 15,-34 7 4-15,35-6 13 0,-35 6-2 16,30-6-1-16,-30 6 2 0,30-6 1 0,-30 6-11 15,27-4 0-15,-27 4-12 0,0 0-3 16,42-2 2-16,-42 2-6 0,28-3 5 16,-28 3-9-16,25-5 22 0,-25 5-12 15,0 0 0-15,45 0-4 0,-45 0 2 0,32-3 3 16,-32 3 1-16,0 0 16 0,45-2-33 16,-45 2-2-16,25-2-3 0,-25 2-8 0,0 0 5 15,45 0-3-15,-45 0-7 0,32 0 13 16,-32 0 1-16,34 0-19 0,-34 0 7 15,33 0-4-15,-33 0-18 0,35 0 5 0,-35 0 7 16,34 2-2-16,-34-2-12 0,28 2 15 16,-28-2-6-16,30 3-4 0,-30-3 7 15,0 0 0-15,39 5-10 0,-39-5 5 0,0 0-2 16,38 0 4-16,-38 0-4 0,22 3 2 16,-22-3 5-16,0 0 0 0,43 6-8 15,-43-6 1-15,26 3 2 0,-26-3 5 0,28 3-5 16,-28-3 0-16,32 2 5 0,-32-2 2 15,32 0-9-15,-32 0-1 0,30 4 13 0,-30-4-17 16,36 0 17-16,-36 0-8 0,37 0 16 16,-37 0-11-16,45 0-4 0,-45 0 7 0,42-4 0 15,-42 4-8-15,44 0 11 0,-23-2-8 16,-21 2-3-16,41 0-4 0,-41 0 2 16,36-3 5-16,-36 3 0 0,37 0-5 15,-37 0 10-15,29-3-5 0,-29 3 12 0,31-4-17 16,-31 4 13-16,0 0-3 0,39-2-8 15,-39 2 8-15,0 0-2 0,40-3-6 16,-40 3 8-16,28 0-7 0,-28 0-3 0,32-5 7 16,-32 5-2-16,30-3 0 0,-30 3 0 15,32-4 3-15,-32 4 2 0,34-8-5 0,-34 8-3 16,36-1 3-16,-36 1-2 0,37-5 2 16,-37 5-3-16,44-6-19 0,-44 6-3 15,43-1-8-15,-19-4-11 0,4 2-11 16,-28 3-12-16,54-6 4 0,-34 3-1 0,6 0 7 15,-26 3-2-15,44-4 15 0,-44 4 20 16,33-7 12-16,-33 7 18 0,32-1 3 16,-32 1 12-16,25-3-9 0,-25 3-9 0,0 0 6 15,35-4 0-15,-35 4 2 0,0 0-14 16,36-4 18-16,-36 4-21 0,0 0 9 0,35-4 6 16,-35 4-3-16,0 0 11 0,33-8 6 15,-33 8 15-15,0 0-2 0,34-1 12 16,-34 1-5-16,28-6 9 0,-28 6-13 0,0 0 11 15,43-7-19-15,-43 7 2 0,31-5-5 16,-31 5 7-16,45-8-18 0,-17 2-2 16,-28 6 5-16,52-10-3 0,-22 5 4 0,-3 2-11 15,0-4 0-15,4 4 16 0,-2-2-24 16,-4-2 8-16,-25 7-3 0,54-6 2 0,-34 0 1 16,-20 6 4-16,48-6-17 0,-26 2 6 15,-22 4 6-15,48-8-4 0,-28 8 4 16,-20 0 0-16,46-7-7 0,-46 7-4 0,45-2 11 15,-25-3-6-15,-20 5-3 0,37-3-5 16,-37 3 10-16,36 0-1 0,-36 0-8 16,29-1 11-16,-29 1-5 0,0 0-7 15,40-4 8-15,-40 4 6 0,0 0-5 0,39 0 5 16,-39 0-11-16,31 0 4 0,-31 0 5 16,39 4 2-16,-39-4-18 0,43 0 16 0,-43 0-2 15,45 0-5-15,-19 0 6 0,-26 0-6 16,43 0-2-16,-16 0 9 0,-27 0 4 15,48 1-13-15,-19 2 4 0,-29-3-2 0,48 0-2 16,-23 5 2-16,5-3-7 0,-30-2 14 16,61 2-3-16,-26 3-1 0,-5-5-8 0,5 6 1 15,-5-4-14-15,2 2 4 0,-7-1 3 16,5 0-3-16,-30-3-2 0,45 2 2 16,-25 2 5-16,-20-4 4 0,41 6-4 15,-41-6-5-15,28 3-5 0,-28-3 14 0,32 4 0 16,-32-4 3-16,27 5 11 0,-27-5-13 15,28 3-10-15,-28-3 4 0,32 10 10 0,-32-10-7 16,28 9 7-16,-28-9-3 0,37 8 1 16,-20-1 2-16,-17-7 2 0,36 10 1 15,-19-3-13-15,-17-7 15 0,34 11-10 0,-18-4 5 16,-16-7 3-16,36 12-8 0,-36-12 0 16,30 12 12-16,-30-12-9 0,31 15-1 0,-17-9 8 15,-14-6 0-15,28 20-5 0,-9-13-5 16,-19-7 5-16,25 20 5 0,-25-20-3 15,21 19 8-15,-21-19-8 0,21 11 3 16,-21-11 0-16,16 16-3 0,-16-16 5 0,15 15 0 16,-15-15-4-16,0 0 9 0,17 28-3 15,-17-28 7-15,13 25-4 0,-6-10 2 0,-7-15-12 16,14 31 5-16,-8-15-2 0,-6-16 4 16,17 38-9-16,-7-18 7 0,2 0-12 15,-12-20 10-15,18 35-5 0,-13-15 4 0,7 0-1 16,-7 2 6-16,-5-22-7 0,13 31 9 15,-4-13-2-15,-1 0-9 0,-8-18 7 16,13 32 7-16,-13-32-5 0,14 30 8 0,-11-14-1 16,-3-16-5-16,10 30 2 0,-10-30 3 15,5 28-6-15,-5-28 3 0,7 37 0 16,-2-19-6-16,0 4-5 0,2 5 11 0,1 2 2 16,-1 3-11-16,1-4 7 0,5 4-3 15,-8-2-6-15,2-3 0 0,1 3-6 0,-3-6 11 16,-1 0-1-16,4-3-6 0,-8-21 4 15,12 42 0-15,-9-25 0 0,-3-17-4 16,5 38 11-16,-1-19-7 0,-4-19 0 0,10 33 3 16,-7-15-5-16,-3-18 8 0,3 35-8 15,-3-35-2-15,9 33-2 0,-9-33-2 16,5 30-2-16,-5-30 14 0,3 29-6 0,-3-29 4 16,5 28-2-16,-5-28-12 0,5 24 12 15,-5-24 11-15,3 28-15 0,-3-28 12 16,4 31-12-16,-4-31 4 0,8 33-4 0,-1-14 6 15,-7-19 0-15,10 38 0 0,-3-18-6 16,1 4 6-16,-8-24 1 0,13 36-3 0,-8-20-15 16,-5-16 16-16,7 32-12 0,-7-32 7 15,10 30 5-15,-10-30-3 0,10 30 4 16,-10-30 2-16,8 27-8 0,-8-27 4 0,9 28 10 16,-9-28-8-16,8 28 0 0,-8-28 6 15,3 21-4-15,-3-21 10 0,9 24-9 16,-9-24 3-16,2 25-2 0,-2-25 9 0,6 25-5 15,-6-25-10-15,5 25-2 0,-5-25 7 16,4 30 1-16,-4-30-10 0,1 30 4 16,-1-30 3-16,10 35-8 0,-10-35 16 0,5 33-6 15,-5-33-1-15,7 33-3 0,-7-33 1 16,5 36-8-16,-5-36 2 0,3 30 4 0,-3-30 0 16,2 32 7-16,-2-32-11 0,3 27 13 15,-3-27 0-15,4 24 2 0,-4-24 0 16,5 28-8-16,-5-28 0 0,3 25 12 0,-3-25 2 15,0 0-10-15,2 37-2 0,-2-37 7 16,3 21-7-16,-3-21 7 0,3 26-7 16,-3-26-6-16,5 24 17 0,-5-24-12 15,0 0-2-15,0 39-3 0,0-39-5 0,4 32 8 16,-4-32-1-16,1 34 5 0,-1-34-3 16,4 36 5-16,-4-13 7 0,0-23-10 15,5 36 16-15,-5-36-15 0,0 38 0 0,3-22 10 16,-3-16 2-16,0 35 9 0,0-35-10 15,4 37-1-15,-4-37-6 0,3 35 2 0,-3-35 0 16,0 39-8-16,0-39-1 0,3 40 5 16,2-18 5-16,-5-22-7 0,4 40-7 0,-3-14 6 15,3-3-2-15,-1 5 2 0,-3-28 0 16,8 51 6-16,-6-23-8 0,1 1-1 0,1-2 0 16,2-2-5-16,-2 3 5 0,4-1 1 15,-3-3 8-15,-2 4-6 0,7-2-11 16,-4-3 2-16,0 5 3 0,-6-28-3 15,10 47-1-15,-1-26 4 0,-4 1 1 0,1-2 5 16,-6-20-10-16,9 30 1 0,-9-30 1 16,8 30 5-16,2-15-9 0,-10-15 6 0,5 27 2 15,-5-27 2-15,8 32 11 0,-8-32-18 16,9 27-5-16,-9-27-3 0,8 28 3 16,-8-28 11-16,9 29-7 0,-9-29-10 0,5 24 17 15,-5-24-6-15,3 24 0 0,-3-24 9 16,5 23-10-16,-5-23 15 0,8 24-17 0,-8-24-3 15,0 0 12-15,4 36-9 0,-4-36-1 16,1 28-2-16,-1-28 5 0,5 25-4 16,-5-25 11-16,5 28-12 0,-5-28 9 0,5 31-4 15,-5-31 5-15,4 34 3 0,-4-34-7 16,3 30 2-16,2-12-1 0,-5-18-1 0,5 36 12 16,-5-36-15-16,7 33-3 0,-7-33 15 15,10 27-12-15,-10-27 0 0,7 30 9 16,-7-30-12-16,8 29 6 0,-8-29-3 15,5 24 0-15,-5-24 3 0,10 32-1 0,-10-32 7 16,5 28-8-16,-5-28 4 0,12 30-1 16,-12-30 5-16,8 29-3 0,-3-13 2 0,-5-16-4 15,8 32-4-15,-8-32 12 0,14 27-6 16,-14-27-2-16,6 27 7 0,-6-27-10 16,9 32-11-16,-9-32 23 0,12 28-13 15,-12-28 0-15,5 30-1 0,-5-30 10 0,11 29-19 16,-6-11 14-16,-5-18 2 0,7 31-7 15,-7-31 2-15,13 31-1 0,-13-31 6 0,9 27 0 16,-9-27 7-16,5 31-10 0,-5-31 8 16,13 32 0-16,-13-32-10 0,2 30 6 0,-2-30-4 15,7 30 6-15,-7-30-8 0,5 30-1 16,-5-30 5-16,5 35 4 0,-5-35-8 16,3 39 7-16,5-20-5 0,-4 7 4 15,-4-26-4-15,5 45 1 0,3-21-6 0,-5 5 9 16,2-8-6-16,5 7 4 0,-10-28 1 15,5 43 4-15,4-18-11 0,-4-7 7 0,-5-18-2 16,3 36-5-16,-3-36 9 0,9 32 1 16,-9-32 0-16,3 33-6 0,-3-33 6 15,2 28 7-15,-2-28-9 0,3 29-1 0,-3-29 5 16,3 24-8-16,-3-24 5 0,0 0-7 16,5 37 8-16,-5-37-1 0,0 25-5 0,0-25 3 15,0 0 7-15,2 34-8 0,-2-34 10 16,0 0-3-16,3 27-7 0,-3-27 11 15,0 0 6-15,0 28-2 0,0-28-1 0,0 0 6 16,4 25-8-16,-4-25 0 0,0 0-3 16,0 0 1-16,0 0-4 0,5 37 3 15,-5-37-1-15,0 0 2 0,0 32 1 0,0-32-4 16,0 0-1-16,0 27 0 0,0-27-4 16,0 0 5-16,-5 33-3 0,5-33 1 15,-4 25 10-15,4-25-14 0,0 0 5 0,-3 40-8 16,3-40 0-16,-2 27 2 0,2-27-3 15,-5 24-8-15,5-24-35 0,-3 28-22 0,3-28-26 16,3 31-52-16,-3-31-135 0,-8 31-612 16,-4-20-370-16</inkml:trace>
  <inkml:trace contextRef="#ctx0" brushRef="#br0" timeOffset="4373.2864">7778 12525 4107 0,'0'0'-132'16,"0"0"11"-16,0 0 21 0,0 0 19 0,0 0 17 16,0 0 11-16,0 0 8 0,0 0 6 15,0 0 6-15,0 0 13 0,0 0-2 16,0 0 13-16,0 0-2 0,0 0 13 16,0 0-4-16,0 0 8 0,0 0-3 0,0 0 1 15,0 0 1-15,0 0 8 0,0 0-13 16,0 0 36-16,0 0-6 0,0 0 9 0,0 0 4 15,0 0 27-15,-84 6-23 0,84-6-4 16,0 0 15-16,0 0-21 0,0 0 25 16,0 0-7-16,0 0-5 0,0 0 0 0,0 0 0 15,0 0 4-15,0 0 10 0,0 0-4 16,0 0-3-16,0 0 3 0,0 0-15 16,0 0 3-16,0 0-7 0,0 0-4 15,0 0-8-15,0 0 1 0,0 0 7 0,0 0 1 16,0 0-1-16,0 0-7 0,89-40 7 15,-64 30-15-15,-3 1 5 0,6 0-6 0,4 2-5 16,-4-1-2-16,1 1-3 0,1-1 5 16,-3 1-2-16,-2-2-5 0,-25 9-2 0,48-11 2 15,-26 7-1-15,-22 4 3 0,35-9 2 16,-35 9 0-16,25-11 3 0,-25 11 2 16,25-4 1-16,-25 4 7 0,0 0-1 0,32-11-1 15,-32 11-4-15,0 0-1 0,22-6-5 16,-22 6 0-16,0 0-3 0,35-9 2 0,-35 9-1 15,35-9-1-15,-13 3-5 0,8-3 0 16,-5 0-2-16,7-5 1 0,-2 5 0 16,10 0-7-16,-3-3-14 0,-4 0-9 15,4 0-23-15,3-1-14 0,-6 1-18 16,-2 4-27-16,-4-4-34 0,2 8-26 0,-3-4-49 16,-27 8-108-16,43-8-523 0,-24 5-75 0</inkml:trace>
  <inkml:trace contextRef="#ctx0" brushRef="#br0" timeOffset="5250.7451">8487 12050 3726 0,'0'0'-149'0,"0"0"9"0,-27-8 9 0,27 8 15 16,0 0 1-16,0 0 11 0,0 0 18 0,-30-7 16 15,30 7 15-15,0 0 24 0,0 0 6 16,0 0 11-16,0 0-12 0,0 0 15 16,0 0-10-16,0 0 13 0,0 0-1 15,0 0 15-15,0 0 5 0,0 0 7 0,0 0-4 16,0 0 17-16,0 0-16 0,0 0 4 15,0 0-2-15,82-5-3 0,-82 5-9 16,30-7 15-16,-30 7-6 0,35 0 10 0,-35 0-13 16,37-5 21-16,-37 5-8 0,45-2-3 15,-19 2-5-15,-26 0-8 0,51-1 2 0,-29-3 1 16,-22 4-3-16,54-5 5 0,-33 5-6 16,-21 0 9-16,47-3-14 0,-47 3 1 15,37-1-3-15,-37 1 5 0,30-4-5 0,-30 4 0 16,0 0 0-16,39 0 10 0,-39 0 3 15,0 0 12-15,30 13-10 0,-30-13 5 16,16 12-5-16,-16-12-3 0,14 22 3 0,-14-22-10 16,13 20 2-16,-13-20-2 0,14 22 0 15,-14-22 7-15,5 18-3 0,-5-18 8 0,0 0-7 16,15 24-1-16,-15-24-9 0,8 20 8 16,-8-20-11-16,0 0 1 0,13 22 11 15,-13-22-6-15,0 0-1 0,15 23 7 0,-15-23-6 16,12 17 4-16,-12-17-12 0,0 0 10 15,5 27-5-15,-5-27 7 0,0 0 7 16,0 28 2-16,0-28 12 0,0 0-10 0,-8 34 8 16,8-34-8-16,-14 31-9 0,14-31 9 15,-15 28 11-15,7-13-12 0,8-15 1 0,-12 32-12 16,12-32 3-16,-13 30-2 0,13-30-1 16,-15 24 5-16,15-24 19 0,-15 31-2 15,10-14 12-15,5-17-11 0,-17 32-6 0,17-32 5 16,-13 27-9-16,13-27-3 0,-12 27 18 15,12-27-14-15,-8 23 5 0,8-23-17 0,-12 19 6 16,12-19 3-16,0 0-11 0,-12 23 2 16,12-23 1-16,0 0-1 0,0 0-2 15,-8 24-6-15,8-24 6 0,0 0-10 16,0 0-25-16,0 0-24 0,-9 21-45 0,9-21-107 16,0 0-316-16,0 0-166 0,0 0 122 15</inkml:trace>
  <inkml:trace contextRef="#ctx0" brushRef="#br0" timeOffset="6082.2675">9307 11594 2760 0,'20'-12'-90'0,"-20"12"-6"16,28-12-4-16,-28 12 10 0,30-12 0 15,-30 12 11-15,36-10 14 0,-36 10 20 0,30-10 14 16,-30 10 13-16,31-8 7 0,-31 8-7 16,24-4 22-16,-24 4 28 0,0 0 28 0,33-3 12 15,-33 3 27-15,0 0 26 0,0 0-9 16,25 15 7-16,-25-15-4 0,0 0 5 16,7 35-25-16,-7-35-4 0,0 31 0 15,0-31 2-15,-7 36-5 0,7-36-10 0,-5 44-15 16,0-20 29-16,5-24-20 0,-10 47-4 15,5-22 0-15,-1-2-9 0,4 4 8 16,-1 0 1-16,3-27-13 0,0 55-12 0,0-27 0 16,3 0-4-16,-3-28-8 0,-3 47 0 15,6-31-1-15,-3-16 1 0,0 38-5 0,0-38-9 16,5 31 9-16,-5-31-8 0,8 25-7 16,-8-25 12-16,7 24 3 0,-7-24 16 0,13 18-2 15,-13-18 11-15,20 12-4 0,-20-12 11 16,26 11-16-16,-26-11-6 0,35 0-3 15,-35 0-1-15,38-11-3 0,-38 11-2 16,49-12-4-16,-24 6 5 0,2-3-3 0,-4 0-5 16,7-5 4-16,0 7-5 0,-1-10 0 15,11 5-5-15,-7-3-1 0,1 2 3 0,2-2-5 16,5 0-1-16,-8 3-4 0,7 0-2 16,0-4 4-16,-3 4-5 0,0-3-2 0,-4 2-12 15,8-1-11-15,-6 2-9 0,-7 5-12 16,4-3-4-16,-7 0-9 0,3 4-6 0,-4-3-11 15,-24 9-7-15,40-10-2 0,-40 10 6 16,30-5-16-16,-30 5-19 0,22-12-45 16,-22 12-73-16,15-13-177 0,-15 13-413 0,0 0 94 15</inkml:trace>
  <inkml:trace contextRef="#ctx0" brushRef="#br0" timeOffset="6350.0953">10357 11644 3738 0,'0'0'28'0,"0"0"13"0,0 0-8 16,0 0-4-16,0 0 30 0,0 0 8 15,0 0 16-15,0 0-5 0,0 0 18 0,47 61 15 16,-33-40 4-16,-4-1-11 0,3 4-11 15,7 3-9-15,-2 3 0 0,4 3-3 0,3 8-3 16,4-1-2-16,2 2-13 0,10 10-5 16,0-3-10-16,5 7-27 0,-5-2-75 15,25 20-93-15,-13-11-211 0,-14-15-562 0,-8-13-565 16</inkml:trace>
  <inkml:trace contextRef="#ctx0" brushRef="#br0" timeOffset="8977.5659">4407 8318 4278 0,'0'0'-200'0,"0"0"10"15,0 0 10-15,0 0 9 0,0 0 11 0,0 0 14 16,0 0 33-16,0 0 20 0,0 0 29 16,0 0 14-16,0 0 13 0,0 0 24 15,0 0 2-15,0 0 22 0,0 0 2 0,0 0-2 16,0 0 2-16,0 0 8 0,0 0-10 15,0 0-1-15,0 0 1 0,0 0-11 16,0 0 5-16,0 0-3 0,0 0-2 0,0 0-10 16,0 0 13-16,0 0-11 0,0 0 5 15,0 0 19-15,0 0-37 0,0 0 13 16,0 0 8-16,0 0-8 0,0 0-5 0,0 0 13 16,0 0 3-16,0 0-11 0,0 0 18 15,0 0-12-15,62-45 7 0,-30 43-2 16,10-2-6-16,11-2 6 0,16 0-3 0,6-7 5 15,14 3-31-15,1-2 2 0,4 0-11 16,-7-3 7-16,-2 6 1 0,2-7 2 16,-12 8 3-16,-1-5 16 0,-7 3-5 15,-5 3 11-15,3 0-8 0,-5 1 5 0,-6 0 3 16,-6 3 3-16,-1-2-1 0,2 2 10 0,-6 3-1 16,-5-1-3-16,-1 1 9 0,0 1 0 15,3-1-12-15,-3 0 12 0,-3 3-1 16,2 2-8-16,-1-2-3 0,1-1 6 15,-6 2 3-15,0-1-6 0,0 2 3 0,-2 0 2 16,1-3-8-16,-29-2 3 0,43 5-3 16,-21-1 11-16,-22-4 5 0,40 6-3 0,-20-4 21 15,5 6 27-15,-25-8-24 0,49 7 10 16,-24-3 1-16,3 0-13 0,2 1-5 16,2-4 0-16,-2 1-3 0,2 2-5 0,0 0-9 15,-7-2-5-15,7 1 7 0,-5 4-4 16,-27-7-1-16,60 2 1 0,-35 4-1 15,-25-6-13-15,48 6 13 0,-28-1 0 0,6-4-2 16,-26-1 15-16,53 5-3 0,-24-4-4 16,2-1 8-16,3 0 6 0,-1-1-10 15,6 1-9-15,1-5 8 0,7-1 6 0,1 0-9 16,2 0-11-16,-1 0 4 0,1 0-10 16,0-4 8-16,2 7-11 0,0-6-1 0,5 1 16 15,-9-3-6-15,1 7-8 0,-1-4 9 16,-2 3-13-16,-3-2 6 0,2 2-4 15,-3 2 6-15,-5-3-12 0,-4-2 19 16,6 5-9-16,-6 2-4 0,7-7 4 0,-5 7 0 16,4-3 0-16,-4 1 3 0,2-1-3 15,-4 1-12-15,2 3 12 0,-4-3-2 0,-31 3 11 16,63-5-9-16,-33 4 2 0,-3-2 3 16,-27 3 6-16,49-3 5 0,-24-2 4 15,-25 5-4-15,43-1-5 0,-43 1-8 0,40-3 11 16,-40 3-5-16,44-8-2 0,-44 8 1 15,35-1-15-15,-35 1 11 0,43-4 5 16,-43 4-1-16,37-2-14 0,-37 2-5 0,32-5-7 16,-32 5-9-16,25-1-22 0,-25 1-30 15,0 0-39-15,40 0-77 0,-40 0-197 16,14 0-346-16,-14 0 503 0</inkml:trace>
  <inkml:trace contextRef="#ctx0" brushRef="#br0" timeOffset="9332.3468">8241 7756 2997 0,'-25'6'-101'0,"25"-6"-16"16,0 0-27-16,0 0-32 0,0 0-422 0,0 0 116 15</inkml:trace>
  <inkml:trace contextRef="#ctx0" brushRef="#br0" timeOffset="10279.382">8186 7769 2198 0,'0'0'-86'0,"0"0"16"16,0 0 26-16,0 0 23 0,0 0-13 0,0 0 20 15,0 0 14-15,0 0-4 0,0 0-7 16,0 0 3-16,0 0 8 0,0 0 11 0,0 0 8 15,0 0 11-15,0 0 39 0,0 0 5 16,0 0-9-16,52 33-1 0,-52-33 5 16,25 16 2-16,-7-8 7 0,-18-8-11 0,27 18-4 15,-10-11 15-15,-17-7-7 0,27 16-10 16,-27-16-7-16,26 12 2 0,-11-3-14 16,-15-9-8-16,29 12 9 0,-29-12-5 0,25 12-8 15,-25-12-3-15,28 11 0 0,-28-11 7 16,32 12 7-16,-32-12-1 0,30 7-1 0,-30-7-2 15,32 5-7-15,-32-5-8 0,29 2 12 16,-29-2-14-16,36 4 6 0,-36-4-4 16,34 4 4-16,-34-4-11 0,35 0 2 15,-35 0-11-15,33 2 7 0,-33-2 0 0,34 0-7 16,-34 0 11-16,30 0-5 0,-30 0-3 16,33 0-5-16,-33 0 2 0,0 0 0 15,47 0 0-15,-47 0-6 0,32-2 11 0,-32 2-7 16,30 2 0-16,-30-2 2 0,0 0-6 15,40 3 4-15,-40-3 4 0,0 0-8 0,37 0 0 16,-37 0 0-16,0 0 0 0,27 0 0 16,-27 0 8-16,0 0-6 0,35 0-2 15,-35 0-10-15,0 0 10 0,33 3-4 0,-33-3 2 16,0 0 6-16,36 0 2 0,-36 0-10 16,26 4 14-16,-26-4-12 0,0 0-2 15,39 0 4-15,-39 0 0 0,0 0-2 0,38 3 2 16,-38-3 13-16,0 0-16 0,27 0 1 15,-27 0-8-15,0 0 6 0,0 0 2 16,38 0 4-16,-38 0-2 0,0 0-2 0,27 3 0 16,-27-3-6-16,0 0 0 0,0 0 0 15,30 2 3-15,-30-2 5 0,0 0-16 0,0 0 18 16,25 7-6-16,-25-7 0 0,0 0 4 16,0 0-7-16,32 6 9 0,-32-6-2 15,0 0 5-15,30 10-12 0,-30-10 9 0,20 8-6 16,-20-8 4-16,0 0-2 0,32 6-4 15,-32-6-7-15,0 0 7 0,25 10 2 16,-25-10-5-16,0 0 5 0,0 0 4 16,24 8 2-16,-24-8-2 0,0 0-17 0,0 0 5 15,0 0 12-15,0 0-11 0,0 0 11 16,18 12-7-16,-18-12 3 0,0 0 0 0,0 0-7 16,0 0 18-16,0 0-12 0,0 0-3 15,0 0 5-15,20 11 16 0,-20-11-21 0,0 0 6 16,0 0 12-16,0 0-12 0,0 0 2 15,0 0 9-15,0 0-3 0,0 0 7 16,0 0-6-16,0 0-5 0,0 0-2 0,0 0 4 16,0 0 0-16,0 0-4 0,0 0 9 15,-42 45 22-15,42-45-1 0,-26 20 3 16,12-10-3-16,14-10 7 0,-30 23-7 0,12-11-2 16,1 3 3-16,-3-2-14 0,-4 2 11 15,3 3-7-15,1 0-4 0,-4-1 5 16,-1 1 14-16,2-3-4 0,3 5 19 0,-4-5 3 15,3-3 0-15,0 3 4 0,0 1-14 16,2-5 11-16,3 2-27 0,16-13 0 0,-37 24 8 16,20-14-4-16,17-10-8 0,-23 24-1 15,23-24-13-15,-22 13 2 0,22-13 4 16,-24 12-7-16,24-12-1 0,-16 15-5 0,16-15-2 16,0 0-4-16,-9 23 2 0,9-23-16 15,0 0-35-15,0 0-37 0,0 0-68 0,22 39-126 16,-10-35-546-16,-12-4 30 0</inkml:trace>
  <inkml:trace contextRef="#ctx0" brushRef="#br0" timeOffset="12378.4955">11033 7710 3541 0,'0'0'-146'0,"0"0"20"0,0 0 16 16,0 0 24-16,0 0 23 0,0 0 11 0,0 0 16 16,0 0 23-16,0 0 5 0,0 0 8 0,0 0 10 15,0 0 9-15,0 0 2 0,0 0 17 16,0 0-7-16,0 0 2 0,0 0 19 16,0 0 0-16,0 0 3 0,0 0-8 0,0 0-7 15,0 0 10-15,0 0-13 0,0 0-8 16,0 0-14-16,0 0-8 0,0 0 13 15,0 0-5-15,0 0 11 0,0 0-8 0,0 0-10 16,0 0 1-16,0 0-7 0,0 0 2 16,0 0 7-16,-90 5-9 0,90-5 6 0,-25 8-3 15,25-8-5-15,-24 12 21 0,24-12 2 16,-33 12-19-16,11-3 4 0,22-9-8 16,-43 15 19-16,26-5-15 0,17-10-16 15,-37 12 37-15,37-12-25 0,-25 15-13 0,25-15 9 16,-30 12 0-16,30-12 6 0,-19 12 0 15,19-12-8-15,-25 12 2 0,25-12 2 0,-16 11-9 16,16-11 7-16,0 0 12 0,-19 24-16 16,19-24 4-16,0 0 4 0,-13 21-2 0,13-21 4 15,0 0-6-15,-7 32 2 0,7-32 8 16,0 0-6-16,-2 27 2 0,2-27 0 16,-3 25-2-16,3-25 4 0,0 0 9 0,3 40-9 15,-3-40-4-15,5 32 4 0,-5-32-4 16,9 35 6-16,-9-35-6 0,8 32 9 15,1-18 1-15,-9-14-10 0,10 28 0 0,-10-28 2 16,10 28 16-16,-10-28-20 0,11 21-10 16,-11-21 12-16,0 0 0 0,9 26 0 15,-9-26 8-15,0 0 4 0,11 21-6 0,-11-21 1 16,0 0 15-16,0 0-10 0,5 21 8 16,-5-21-14-16,0 0 18 0,0 0 1 15,0 0 0-15,0 0 4 0,0 0 2 0,0 0-20 16,0 0 2-16,0 0 4 0,0 0 8 15,0 0-23-15,0 0-6 0,0 0 15 0,0 0-9 16,0 0-21-16,0 0 1 0,49-42-1 16,-49 42-6-16,13-15-2 0,-13 15 16 15,0 0-11-15,25-23 5 0,-25 23 3 0,19-14-5 16,-19 14 3-16,0 0 4 0,22-20 4 16,-22 20 2-16,13-11-6 0,-13 11 8 0,0 0 18 15,0 0-18-15,22-16 16 0,-22 16-12 16,0 0 14-16,0 0-6 0,26-9 10 15,-26 9 11-15,0 0-12 0,0 0-7 0,42 3 0 16,-42-3 9-16,0 0 0 0,35 2-17 16,-35-2 15-16,0 0 6 0,44 8 1 15,-44-8-7-15,27 2 1 0,-27-2 4 0,23 6-5 16,-23-6 6-16,25 7 1 0,-25-7-12 16,0 0 4-16,32 8-3 0,-32-8-5 15,0 0 12-15,22 10-13 0,-22-10 3 0,0 0 13 16,23 22-20-16,-23-22-3 0,9 20-2 15,-9-20 25-15,8 32-4 0,-8-32-19 0,5 30 1 16,-5-30-6-16,7 36 5 0,1-19 0 16,-8-17 10-16,5 37-11 0,-2-19-1 15,-3-18 7-15,9 35-5 0,-9-35 15 0,6 30-13 16,-6-30-4-16,9 32 1 0,-9-32 11 16,1 24-10-16,-1-24 5 0,0 0 2 0,7 33-4 15,-7-33-5-15,0 0 6 0,0 25 4 16,0-25 5-16,0 0-6 0,0 0 0 15,-7 33-4-15,7-33 7 0,0 0-2 16,-16 26-1-16,16-26-14 0,-15 18 19 0,15-18-12 16,-14 16 1-16,14-16-4 0,-20 16 1 15,20-16 6-15,-18 17-14 0,18-17 0 0,-24 16-3 16,24-16-17-16,-20 13-33 0,20-13-20 16,-13 12-76-16,13-12-134 0,0 0-502 15,0 0 209-15</inkml:trace>
  <inkml:trace contextRef="#ctx0" brushRef="#br0" timeOffset="13566.8898">11160 7415 3395 0,'0'0'-110'15,"-22"11"8"-15,22-11 2 0,0 0 12 16,-26 6 18-16,26-6 25 0,0 0 31 15,-30 10 20-15,30-10 28 0,0 0-8 0,-25 2 8 16,25-2-3-16,0 0 0 0,-32 6 4 16,32-6-10-16,0 0 17 0,-34 0-13 0,34 0 12 15,0 0-5-15,-31 0 4 0,31 0 4 16,0 0-8-16,0 0-2 0,-42 0 0 16,42 0 3-16,0 0-15 0,-35 7-2 0,35-7-1 15,-31 7-2-15,31-7 4 0,-45 12-16 16,20 0 10-16,-5-3-1 0,3 1 3 0,2 3 10 15,-2-6 0-15,2 2-9 0,-3 4 7 16,-1-3-5-16,8 2 0 0,-6-2-2 16,5 2-10-16,-6-4-2 0,8 5 9 15,-5-2-11-15,1-4 8 0,24-7-4 0,-37 20-2 16,16-11-6-16,4 3 23 0,17-12-19 16,-35 26 17-16,18-15-25 0,0 3 10 0,1 2-2 15,16-16-2-15,-32 29 5 0,15-11-9 16,4-3 0-16,-2 3 8 0,-2 2 7 0,4-4-7 15,1 4 2-15,-2-1 7 0,-1-2-4 16,0 6-7-16,5-5 1 0,10-18 7 16,-20 37 8-16,7-19-15 0,6 0 7 0,7-18 4 15,-17 30-9-15,17-30-1 0,-15 34 1 16,14-21 13-16,1-13 3 0,-15 34-1 16,10-18-1-16,5-16-4 0,-12 43 8 0,12-19-6 15,0-24 7-15,0 51-11 0,0-23 9 16,7-2 5-16,-2 2-21 0,0 0 9 15,1-1-2-15,4 2 1 0,2 1-6 0,0-3-4 16,3 2 9-16,-2-3 1 0,1 1 4 16,2-2 4-16,1 2 0 0,5-2 18 0,-5-3-9 15,4 2 5-15,-1 1 3 0,4 2 0 16,1-2-10-16,3-3 1 0,1 1-6 16,-2 2 3-16,4-3-11 0,-1 3 4 0,2-4-11 15,0 0 10-15,-4-2-5 0,1-1 1 16,-2 0-5-16,-1-1-1 0,-4-2-1 0,2-3 0 15,1 3-7-15,-5-3 1 0,0 5 2 16,5-5 0-16,-2 3 0 0,1-2 3 16,6 2 0-16,-2 0-6 0,4 2-2 0,-2-4 15 15,10-1-14-15,-6 2 0 0,3-2 6 16,-1-3-1-16,-4 0-1 0,2 1 1 16,-1-5-3-16,4 0 4 0,-4-2 5 0,4-3 1 15,7 0 4-15,6-3-2 0,3-2-7 16,13-3 4-16,-1-5-5 0,8-2 4 15,1-1-2-15,8 1-2 0,-5-7 0 0,-2 4 1 16,-6-6 8-16,-7 1 15 0,-9-1 21 16,2-7 6-16,1-7 3 0,-5 0-1 0,0-9 1 15,-4-9-6-15,-6-2-5 0,-1-3-3 16,-9-6-5-16,-10-6-6 0,3 3-5 16,-16 4-4-16,0 0-1 0,-13 1-5 0,-1 1-3 15,-11-7-5-15,-11 6-6 0,-18 6-4 16,-4 7-2-16,-38-3-13 0,-23 18-7 15,4 16-19-15,-32 13-21 0,-16 16-51 0,-18 18-33 16,-22 9-52-16,-23 12-90 0,6 2-668 16,-6 13-831-16</inkml:trace>
  <inkml:trace contextRef="#ctx0" brushRef="#br0" timeOffset="39939.2406">7227 13830 4594 0,'0'0'-193'0,"0"0"12"0,0 24 5 15,0-24 5-15,0 0-7 0,4 32-23 16,-4-32-105-16,0 0-414 0,-4 30 556 0</inkml:trace>
  <inkml:trace contextRef="#ctx0" brushRef="#br0" timeOffset="49915.0843">11287 5343 2847 0,'0'0'-140'16,"0"0"7"-16,0 0 24 0,0 0 0 16,0 0 14-16,0 0 5 0,0 0 14 0,0 0 1 15,0 0 2-15,0 0-2 0,0 0 2 16,0 0-7-16,0 0-2 0,0 0 15 16,0 0 15-16,0 0 4 0,0 0 25 0,0 0 23 15,0 0 32-15,0 0 12 0,0 0 16 16,0 0 28-16,0 0 12 0,0 0-22 15,0 0 2-15,0 0 8 0,0 0-7 0,0 0-12 16,0 0 2-16,0 0-2 0,0 0-11 16,0 0-7-16,0 0 17 0,-13-42-8 0,13 42-4 15,0 0-9-15,0 0 7 0,0 0-9 16,0 0-6-16,0 0-9 0,0 0 8 16,0 0-17-16,0 0-2 0,0 0-9 0,0 0 9 15,0 0-1-15,0 0 3 0,0 0-16 16,-52 62 6-16,39-41 4 0,4 6 3 15,-2-2-8-15,-4 8 0 0,1 5 3 0,1-1 2 16,1 6-5-16,-8 6 2 0,8 3 6 16,-1 3-6-16,-2 1-2 0,5 2 0 15,-2-2-5-15,2 0 5 0,0-8-13 0,3-1 10 16,2-1 3-16,-3-2-3 0,3-1 5 16,-7-4-2-16,4 4-12 0,-4-8 6 15,1 2-4-15,2 0 8 0,-3-1-16 0,2 2-28 16,2-2-45-16,-5-1-75 0,-4-4-187 15,7-7-276-15,-2 0 116 0</inkml:trace>
  <inkml:trace contextRef="#ctx0" brushRef="#br0" timeOffset="50954.9723">12052 5544 2352 0,'-24'15'-45'0,"24"-15"13"0,0 0-11 0,-16 16 22 16,16-16 11-16,-17 16 4 0,17-16 6 16,-22 15 16-16,22-15 11 0,-22 22 6 0,22-22 3 15,-18 20 16-15,5-3-5 0,13-17-13 16,-27 36 3-16,15-15 0 0,-1 4 2 16,-1 0-6-16,-1 5 5 0,0-4-4 0,7 0-5 15,-5 6 2-15,-1 1 8 0,3-1 5 16,2-1-3-16,-4-1 2 0,6 3-1 15,0-1 15-15,2 5-6 0,0-5-16 0,5 3 10 16,0 2 2-16,0-3-9 0,9 6 2 16,-1 1-7-16,7-5-12 0,2-2 14 0,5-4-12 15,3-1 20-15,10-5 8 0,0-3-5 16,5-6 12-16,9-3 13 0,-4-1-7 0,5-9-3 16,5-4 18-16,2-1-23 0,7-9 14 15,1-3-8-15,0-2-34 0,5-7 13 16,-1 0-23-16,-11-2-4 0,-2 2-16 15,1-2-14-15,-11-6-14 0,3 4-12 0,-6 0 0 16,-4-1-10-16,-7 5-22 0,-2 3-28 16,-8-3-41-16,-1-1-87 0,-4 4-522 0,-4 2 427 15</inkml:trace>
  <inkml:trace contextRef="#ctx0" brushRef="#br0" timeOffset="51522.4485">12948 5874 3135 0,'0'0'-55'0,"0"0"-10"16,0 0 6-16,0 0 1 0,57-10 10 0,-57 10 7 16,0 0 25-16,0 0 27 0,0 0 19 0,0 0 10 15,0 0-3-15,0 0 10 0,0 0-10 16,0 0-2-16,30-3 3 0,-30 3 9 15,0 0-17-15,0 0 8 0,36-7-4 0,-36 7-13 16,0 0 3-16,25-6-10 0,-25 6 2 16,0 0-2-16,25-7-3 0,-25 7-4 0,0 0 0 15,0 0 0-15,20-17 2 0,-20 17 3 16,0 0-3-16,0 0 0 0,0 0 0 16,0 0 2-16,0 0-11 0,0 0 2 15,0 0-2-15,0 0-4 0,0 0-3 0,0 0-4 16,0 0-12-16,-45-40 9 0,45 40 3 15,0 0-1-15,-40 10-1 0,40-10 10 16,0 0-4-16,-42 12-7 0,42-12 5 0,-29 15 4 16,9-3 1-16,3-1 4 0,17-11-3 15,-36 30-1-15,17-15 15 0,6 0-18 16,0 0 3-16,13-15 20 0,-21 38 7 0,16-23 7 16,5-15-2-16,-8 37-3 0,8-37 13 15,0 36-3-15,0-36 9 0,13 34 10 0,-1-15 1 16,2-3 7-16,2 0-3 0,6-4-5 15,0 3 12-15,5-6-24 0,4 0 8 16,3-3-11-16,13-1 5 0,-2-1-22 0,0-4-8 16,8-2-16-16,-4 0-3 0,1-6-6 15,-1 3-13-15,-1-2-3 0,-6-5 1 0,6 3-2 16,-2-5-4-16,-5 6-3 0,-4-8 2 16,0 4-21-16,-2-6-16 0,-5-2-37 15,-10 3-39-15,0-3-45 0,-3 2-112 0,-8-6-380 16,2 3 116-16</inkml:trace>
  <inkml:trace contextRef="#ctx0" brushRef="#br0" timeOffset="51972.1673">13738 5692 3010 0,'-17'-23'70'16,"2"8"21"-16,-1 1 0 0,16 14-1 0,-29-31-27 15,12 18 9-15,17 13-13 0,-20-18-17 16,20 18 0-16,-20-19 9 0,20 19 0 0,0 0-5 16,-17-22-21-16,17 22 8 0,0 0-9 15,0 0-9-15,-8-21 0 0,8 21-9 16,0 0 11-16,0 0-2 0,0 0-17 0,44-16 13 15,-44 16 14-15,35 0-14 0,-35 0 0 16,52 10 4-16,-24-4-15 0,4 3 0 0,3 0-6 16,-3 1-3-16,5-2-4 0,-6 3-9 15,-1-2 12-15,-1 0-5 0,-6-3 4 16,-23-6 7-16,39 12 15 0,-21-5 21 0,-18-7 4 16,25 5 0-16,-25-5 4 0,0 0-4 15,17 13-3-15,-17-13 8 0,0 0-52 16,0 0 8-16,0 0 10 0,0 0 17 0,0 0 20 15,-74 9 14-15,74-9 21 0,0 0-2 16,-48-9 2-16,48 9-13 0,-34-15 10 16,34 15-8-16,-30-16-9 0,30 16-3 15,-30-18-7-15,30 18 0 0,-22-18-8 0,9 5-9 16,13 13-10-16,-23-31 1 0,23 31-1 16,-12-28 0-16,12 28 4 0,-13-32-7 0,9 15-5 15,4 17 0-15,0-37-4 0,0 37-4 16,4-35-1-16,-4 35-3 0,8-39-2 0,0 21-8 15,-8 18-5-15,14-33-14 0,1 13-9 16,-4 4-16-16,6-2 1 0,5 3-23 0,1-2-15 16,11 2-12-16,1 3-20 0,0 0-30 15,2 0-32-15,0-1-88 0,3 2-571 16,-7-3-44-16</inkml:trace>
  <inkml:trace contextRef="#ctx0" brushRef="#br0" timeOffset="52317.9535">14631 5242 3655 0,'20'-9'-187'0,"-20"9"-57"0,0 0-481 16,32-18 530-16</inkml:trace>
  <inkml:trace contextRef="#ctx0" brushRef="#br0" timeOffset="52749.3095">14810 5107 3005 0,'14'-20'-57'0,"-14"20"5"0,0 0 9 16,0 0 2-16,0 0 11 0,0 0 5 15,3-30 14-15,-3 30 17 0,0 0 19 0,0 0 10 16,0 0-5-16,0 0-6 0,0 0-10 16,0 0-1-16,-20-34 0 0,20 34 3 0,0 0-11 15,0 0 8-15,0 0-15 0,0 0-1 16,-30-6-7-16,30 6-4 0,0 0 4 16,0 0 5-16,0 0-9 0,-49 18 1 0,49-18 5 15,-25 12 5-15,25-12 0 0,-32 19-5 16,21-10 0-16,11-9 8 0,-25 22-5 15,11-10 2-15,14-12 6 0,-23 28 13 0,11-10 8 16,7 3 8-16,5-21 2 0,-17 39 8 16,9-19 6-16,1 2-20 0,7-22 12 15,-5 38 2-15,0-17 4 0,5-21 1 0,-5 53 12 16,10-29 21-16,4 1-17 0,-4-1 13 16,3 0-1-16,0 0 10 0,6 2-14 15,3-5-8-15,9 6-1 0,-1-4-5 0,4-1-3 16,4-2-10-16,11-1 0 0,-6-2-1 15,11-6-12-15,3-1-22 0,3-4-18 0,2-3-5 16,0-3-3-16,-4-3-10 0,1-1 6 16,6-6 4-16,-10-2-14 0,-1 2 13 15,-4-5 3-15,-5-2-13 0,2-5-11 16,-11 1-40-16,0-3-39 0,-8-2-50 0,-3-5-72 16,-3 0-500-16,-9 4 476 0</inkml:trace>
  <inkml:trace contextRef="#ctx0" brushRef="#br0" timeOffset="53446.8769">15359 4949 3329 0,'0'0'54'0,"-30"-15"2"0,30 15 1 16,-24-13 1-16,24 13-3 0,0 0-14 15,-23-12 2-15,23 12-16 0,0 0-5 16,0 0 0-16,0 0 1 0,-17-15-9 0,17 15 4 16,0 0-1-16,0 0-9 0,0 0 15 15,0 0-17-15,0 0 7 0,0 0 1 16,0 0-5-16,0 0-1 0,64 43 3 0,-64-43-5 15,18 28 9-15,-3-9-8 0,-6-3 1 16,4 4-5-16,2 2 8 0,-1-4-7 0,-3-1 5 16,3 3 2-16,-14-20-9 0,21 27-2 15,-7-11 13-15,-14-16-9 0,16 21-4 16,-16-21 11-16,14 20-4 0,-14-20 22 0,12 18 29 16,-12-18 9-16,13 12 8 0,-13-12 4 15,0 0-16-15,0 0-9 0,0 0-1 16,0 0-10-16,0 0 3 0,0 0-8 0,0 0-7 15,0 0-16-15,15-71-6 0,-12 50-2 16,-3 21-29-16,10-50 2 0,-3 28 0 16,3-2 1-16,2 0 4 0,-4 5-18 0,-8 19-2 15,24-37 4-15,-16 25 0 0,-8 12 7 16,20-25 4-16,-20 25-1 0,25-19-3 0,-8 10 8 16,-17 9 1-16,33-6-1 0,-33 6-12 15,39-6-2-15,-39 6-4 0,33-3 11 16,-33 3-6-16,37 0-1 0,-37 0 4 0,0 0 14 15,39 0 8-15,-39 0 13 0,0 0 43 16,31-4-24-16,-31 4 28 0,0 0 8 16,0 0 1-16,29-5-6 0,-29 5-13 0,0 0 0 15,0 0 4-15,10-22-4 0,-10 22 1 16,0 0 2-16,0-32-8 0,0 32-3 16,0 0-5-16,-7-39-3 0,7 39 0 0,0-33-7 15,0 33-2-15,-3-32 3 0,3 32-4 16,0 0-2-16,0-40 0 0,0 40-9 15,0 0-2-15,0-30-2 0,0 30-1 0,0 0 1 16,5-32-1-16,-5 32-3 0,11-18-1 16,-11 18-1-16,0 0-1 0,27-18 4 0,-27 18-1 15,22-9-2-15,-22 9-1 0,22-6-2 16,-22 6 7-16,0 0-7 0,43 6 5 16,-43-6-4-16,25 6 0 0,-25-6 1 0,32 15 0 15,-32-15 5-15,34 19-3 0,-13-7 1 16,-1-1-5-16,-5 3-1 0,4 1-22 15,-2-3-31-15,1 4-21 0,2-1-14 0,-20-15-37 16,30 26-23-16,-15-14-58 0,-15-12-132 16,20 11-490-16,-8-4 10 0</inkml:trace>
  <inkml:trace contextRef="#ctx0" brushRef="#br0" timeOffset="53929.1492">16592 4332 3861 0,'20'-13'-5'0,"-20"13"5"15,0 0-16-15,0 0-5 0,0 0-1 0,0 0 3 16,0 0 1-16,0 0 0 0,0 0-2 16,0 0 10-16,0 0-11 0,0 0 15 0,0 0 4 15,17 42 4-15,-17-42-8 0,0 0 16 16,11 25 9-16,-11-25 19 0,10 15-12 15,-10-15 9-15,15 19-6 0,-15-19-5 0,27 14 8 16,-10-4-2-16,5-4-7 0,4 0-6 16,5-2-4-16,-31-4-10 0,56 5-8 0,-25-5 5 15,0 0-2-15,-31 0 9 0,64-5-3 16,-42 1 16-16,4 1 30 0,-26 3 24 0,39-9 20 16,-17 3 5-16,-22 6-6 0,26-17-5 15,-26 17 3-15,17-20-17 0,-17 20-10 16,12-25 2-16,-12 25-7 0,0 0-5 15,-7-41-9-15,7 41-6 0,-17-24-7 0,17 24-4 16,-31-21-2-16,17 8-3 0,14 13-6 16,-40-17-10-16,40 17-3 0,-37-15-9 15,19 11-11-15,18 4-5 0,-44-12 1 0,44 12 8 16,-33-11 7-16,33 11-3 0,-35-8 3 16,35 8-5-16,-20-7-2 0,20 7-1 0,0 0 0 15,-39-3-9-15,39 3-4 0,0 0-21 16,-25 13-11-16,25-13-30 0,-17 16-36 15,17-16-26-15,-15 16-55 0,15-16-164 0,-11 11-456 16,11-11 54-16</inkml:trace>
  <inkml:trace contextRef="#ctx0" brushRef="#br0" timeOffset="54472.812">17134 3991 3700 0,'30'-3'-5'16,"-30"3"5"-16,0 0 0 0,37-3-6 15,-37 3 4-15,0 0 6 0,52 3-6 0,-31 0 0 16,-21-3 10-16,42 4-14 0,-18-2 6 16,-24-2 2-16,38 6 7 0,-16-3-9 0,-22-3 6 15,33 6-4-15,-33-6 2 0,37 6-12 16,-37-6 16-16,23 11 2 0,-23-11-4 15,27 9 8-15,-27-9 2 0,0 0 0 0,30 4 11 16,-30-4 4-16,0 0-2 0,19 11-4 16,-19-11-2-16,0 0-2 0,0 0 0 15,23 6-5-15,-23-6 14 0,0 0 10 0,0 0 3 16,0 0 3-16,0 0 7 0,27 10 7 16,-27-10-5-16,0 0 10 0,0 0 2 15,0 0 4-15,0 0-6 0,0 0-14 0,0 0-12 16,0 0-14-16,23-27-15 0,-23 27-3 15,15-24-5-15,-15 24-1 0,24-27-9 0,-17 15-22 16,-7 12-1-16,25-23-3 16,-25 23 8-16,21-21-2 0,-9 9 1 0,-12 12 10 15,23-19-1-15,-23 19-4 0,29-15 8 0,-29 15 3 16,33-12-3-16,-33 12-2 0,34-6 4 16,-34 6 4-16,42 0-1 0,-42 0 4 15,36 6 23-15,-4 1 12 0,-12 1 4 16,9 1-3-16,-6 1 6 0,6 7-9 0,-8-4 1 15,8 7-3-15,-1-2-2 0,1 0 7 16,-6-3-18-16,-5 3 0 0,9-3 6 0,-8 5-12 16,1-5-24-16,-2 1-36 0,-3-1-40 15,-15-15-54-15,24 21-99 0,-19-10-611 16,-5-11-133-16</inkml:trace>
  <inkml:trace contextRef="#ctx0" brushRef="#br0" timeOffset="54666.6912">18603 3871 4100 0,'0'0'-4'0,"0"0"8"0,40 3 15 15,-40-3-22-15,36 12 6 0,-12-2 24 16,3-2-24-16,-1 5-1 0,5-1 3 0,-8 0-7 16,4 2 6-16,-2-3-13 0,-2 2 13 15,6-4-15-15,-11 0-13 0,2 0-12 16,-20-9-16-16,32 16-24 0,-32-16-42 0,13 8-128 15,-13-8-535-15,0 0 276 0</inkml:trace>
  <inkml:trace contextRef="#ctx0" brushRef="#br0" timeOffset="54869.1044">18482 3683 3832 0,'0'0'163'15,"-13"-21"-25"-15,13 21-15 0,0 0-38 0,0 0-17 16,0 0-10-16,0 0 9 0,-10-24 24 16,10 24 7-16,0 0-17 0,0 0-22 0,0 0-40 15,0 0-40-15,0 0-44 0,0 0-41 16,-12-19-31-16,12 19-69 0,0 0-163 0,0 0-464 16,-7-13-8-16</inkml:trace>
  <inkml:trace contextRef="#ctx0" brushRef="#br0" timeOffset="55468.7323">19278 3842 4126 0,'30'12'213'16,"-30"-12"-1"-16,22 11-11 0,-22-11-59 0,0 0-31 15,27 6-20-15,-27-6-11 0,0 0-9 16,32 0-10-16,-32 0-6 0,0 0-11 16,33-9-10-16,-33 9-19 0,29-17-9 0,-29 17 0 15,25-15 2-15,-25 15 1 0,26-15 0 16,-26 15 5-16,16-15-1 0,-16 15-2 15,20-15-1-15,-20 15-2 0,0 0-4 0,16-18-14 16,-16 18-19-16,0 0-14 0,19-19-11 16,-19 19-13-16,0 0-12 0,10-19 4 0,-10 19 7 15,0 0-3-15,0 0 3 0,0 0 10 16,0 0 13-16,0 0 11 0,0 0-10 16,-19-43 7-16,19 43 13 0,0 0 1 0,-30-15-6 15,30 15 1-15,-30-5 7 0,30 5 2 16,0 0-3-16,-50 0 1 0,50 0 4 0,0 0-4 15,-45 5 7-15,45-5 3 0,-24 8-8 16,24-8 19-16,-26 14 17 0,11-2 5 0,15-12 15 16,-29 30-4-16,14-12 8 0,7 8 2 15,-2-5-17-15,3 6 0 0,0 0-5 16,4 5 3-16,3-1-1 0,3 0 6 0,2 0 9 16,4 2 12-16,2-3 10 0,8 2-1 15,8-1 4-15,-4-5 5 0,7-1-1 16,5-5-4-16,9-2-4 0,1-2-7 15,3-5-5-15,3-3-3 0,-1-4-7 0,3 1-6 16,-1-5-3-16,7-8-12 0,3 3-20 16,-9-10-32-16,9-4-46 0,-2 1-43 0,-5-3-53 15,-8-11-91-15,3 1-673 0,-14 1-745 16</inkml:trace>
  <inkml:trace contextRef="#ctx0" brushRef="#br0" timeOffset="55811.05">20346 3582 4920 0,'0'0'16'16,"0"-32"7"-16,0 32 2 0,0 0-19 15,0 0 1-15,0 0-7 0,0 0 26 0,0 0 37 16,0 0 4-16,0-30-7 0,0 30-11 0,0 0-9 16,0 0-3-16,0 0-5 0,0 0-8 15,0 0-3-15,0 0 0 0,0 0-3 16,0 0-1-16,0 0-1 0,0 0-2 15,0 0-3-15,0 0 0 0,0 0-1 0,-32 71-2 16,32-71 1-16,5 40 0 0,10-20-2 16,2 0 0-16,13-2-1 0,5 1-1 0,2-7-2 15,11-3-1-15,-1 2 0 0,8-3 2 16,-6-3 9-16,1 2 7 0,-8-4 6 16,1 2 3-16,-6 0 8 0,-4 1-3 0,-1-3 1 15,-5 0-3-15,-4 3-6 0,1 6 4 16,-24-12-5-16,15 39-4 0,-15-7-2 0,-18 14-31 15,-19 16-69-15,-18 30-86 0,-16-5-166 16,-24-2-246-16,-12-11-348 0,-2-6-613 16</inkml:trace>
  <inkml:trace contextRef="#ctx0" brushRef="#br0" timeOffset="57175.7997">13792 7515 4444 0,'0'0'-100'0,"0"0"17"16,3-30 27-16,-3 30 18 0,0 0 32 16,0 0 41-16,8-25 35 0,-8 25 11 0,0 0 9 15,0 0-5-15,0 0-7 0,5-22-11 16,-5 22-8-16,0 0-10 0,0 0-3 0,0 0-8 16,0 0-1-16,0 0 0 0,40 0-3 15,-40 0-1-15,0 0-6 0,52 30 4 16,-35-18-6-16,1 5 7 0,2 1-13 0,6 2-3 15,-3 1 1-15,-6-3-2 0,-1 1-3 16,8-1 1-16,-7-3 0 0,-9 2-3 16,-8-17 2-16,25 24-5 0,-25-24 7 0,20 13 9 15,-20-13 10-15,17 19 18 0,-17-19 16 16,0 0 4-16,17 11-6 0,-17-11-8 16,0 0-5-16,0 0-2 0,0 0-8 0,0-78-5 15,-4 47-5-15,4-6-3 0,4-7-5 16,-1-8-3-16,5-3-2 0,-6 5-5 15,11-5-5-15,-4-3 1 0,1 6-4 0,1 5 4 16,-6 9-5-16,7-1 3 0,-7 9-8 16,9 1 1-16,-6 2-3 0,9 6-1 0,-1 2-3 15,6 7-9-15,2 1-10 0,1 4 1 16,-25 7-2-16,48 3 0 0,-48-3-2 0,54 12 1 16,-26 0 0-16,-6 0 4 0,5 3 0 15,-6 0 2-15,-1-3 0 0,4 1 4 0,-7 1 3 16,-17-14 0-16,25 21 1 0,-25-21 3 15,25 19 3-15,-25-19 0 0,17 15 2 16,-17-15 1-16,16 16 4 0,-16-16 4 0,0 0 8 16,20 9-5-16,-20-9-2 0,0 0-4 15,0 0 3-15,0 0-3 0,0 0-3 0,0 0 0 16,12-64-2-16,-12 64 1 0,-3-42-7 16,3 42-1-16,0-43-1 0,3 19-3 15,-1-3-5-15,-2 27 0 0,13-50 2 16,-11 28 2-16,9-1-1 0,-11 23 0 0,17-42 3 15,-8 25 2-15,2-2-1 0,3 4 3 16,-14 15-1-16,23-26-1 0,-10 17 2 0,-13 9 12 16,31-9-6-16,-31 9 1 0,38-3 14 15,-38 3 7-15,45 7 0 0,-16 1 7 16,1-2 0-16,2 5-2 0,1 1-3 0,2 0-3 16,-1 3 2-16,-1 0-3 0,1 4-1 15,1-4 0-15,-2 5-3 0,-1 0-4 0,-2-4-23 16,-2 3-26-16,-4-7-44 0,1 3-50 15,-8-5-81-15,-7-4-257 0,-10-6-443 16,0 0-532-16</inkml:trace>
  <inkml:trace contextRef="#ctx0" brushRef="#br0" timeOffset="57867.2012">15806 6139 4372 0,'0'0'-49'15,"13"-20"10"-15,-13 20 11 0,15-16-11 16,-15 16 18-16,12-20-3 0,-12 20-2 16,0 0 12-16,11-26 3 0,-11 26 16 0,0 0-10 15,11-27 10-15,-11 27-3 0,6-18 5 16,-6 18 2-16,0 0 1 0,5-27 20 0,-5 27 1 16,0 0 20-16,0 0 14 0,0 0-8 15,-11-34-3-15,11 34-8 0,0 0-7 16,0 0-6-16,-34-9-2 0,34 9-4 0,0 0-1 15,-45 12-8-15,45-12 1 0,-40 21-4 16,15-9 2-16,6-2-7 0,-4 5 5 0,-4 2 3 16,9-1 5-16,-7 3 0 0,6 0-1 15,-3 5 13-15,6-1 0 0,-3-2 3 16,3 1-2-16,4 2 1 0,2-1 2 0,3 2-2 16,0 4 6-16,7-1-7 0,-3 0 0 15,3-28-5-15,8 58-1 0,1-26 7 16,1-9-1-16,2 5-1 0,4-4 4 0,3 2-10 15,-3-8-2-15,3 0-2 0,8-1-2 16,-1-5-2-16,1-2-4 0,5-7-2 16,1 1-5-16,-1-4-19 0,3-4-10 0,0 3-17 15,2-9-14-15,3-2-22 0,-1 0-35 16,1-7-42-16,3-8-68 0,-2-8-207 0,-6 2-472 16,-5-7-392-16</inkml:trace>
  <inkml:trace contextRef="#ctx0" brushRef="#br0" timeOffset="58391.9884">16384 5817 4156 0,'0'0'-112'15,"0"0"28"-15,0 0 29 0,0 0 38 16,0 0 36-16,0 0 34 0,0 0 28 15,52 16 17-15,-52-16 2 0,0 0-10 0,32-5-5 16,-32 5-14-16,25-11-8 0,-25 11-8 16,22-11-9-16,-22 11-8 0,25-16-12 0,-25 16-19 15,27-15-12-15,-27 15-5 0,21-18-9 16,-21 18-2-16,24-23 6 0,-24 23 5 0,12-24 19 16,-12 24 0-16,8-24 1 0,-8 24 3 15,3-21 12-15,-3 21 1 0,0 0-9 16,0 0-3-16,0 0 6 0,-20-44-10 0,20 44-1 15,0 0 23-15,-35-7-24 0,35 7-4 16,0 0-8-16,-33 4 3 0,33-4 2 0,0 0 0 16,-49 15 9-16,36-3-9 0,13-12 2 15,-32 21 3-15,19-4-5 0,-1-2-4 16,14-15 7-16,-20 34-2 0,12-19 6 0,8-15-2 16,-15 31 0-16,6-12 5 0,9-19 4 15,-5 32 16-15,5-32 14 0,2 39-4 0,-2-39 0 16,17 39 3-16,-2-21-4 0,5 3-4 15,10-1-3-15,0-1-6 0,2-2 2 16,3-2-5-16,3-2 6 0,3-3 3 0,-5-2-1 16,8 0 7-16,-9-7-4 0,9-1-3 15,6-1-5-15,-3-3-2 0,-2-3-13 16,3 2-19-16,-4-5-30 0,6 0-28 0,-8-1-23 16,-4-1-30-16,4-3-31 0,-10-1-36 15,-5-5-41-15,-2-5-83 0,-5 2-576 0,-7-7-311 16</inkml:trace>
  <inkml:trace contextRef="#ctx0" brushRef="#br0" timeOffset="58746.5564">16873 5005 4091 0,'-12'-20'-113'0,"12"20"-17"16,0 0 4-16,0 0 0 0,-8-20 15 15,8 20 12-15,0 0 23 0,0 0 42 16,0 0 34-16,0 0 28 0,0 0 6 0,0 0 27 16,0 0 3-16,3-37 1 0,-3 37 39 15,0 0 16-15,0 0 9 0,0 0 0 16,0 0-6-16,0 0 13 0,0 0-4 0,0 0-9 16,54 57-19-16,-41-37 0 0,5 2-16 15,1 1-8-15,9 4-7 0,1 3-9 16,8 3-10-16,-1 0-4 0,8 5-3 0,-2-4-5 15,-6 6-7-15,5-3-3 0,-3-3-1 16,2-1-6-16,2 6-4 0,-2-6 3 0,2-4-7 16,-4 3-8-16,4-8-24 0,-8 2-31 15,-1-5-35-15,1-3-22 0,-3 0-22 0,-7-2-16 16,-2-5-13-16,-6 2-19 0,-16-13-90 16,0 0-614-16,5 19-265 0</inkml:trace>
  <inkml:trace contextRef="#ctx0" brushRef="#br0" timeOffset="59152.4056">17074 5686 4186 0,'0'0'20'16,"0"0"-1"-16,0 0-2 0,0 0-8 0,0 0 8 16,-20-20-2-16,20 20 1 0,0 0-4 15,0 0 14-15,68-33 5 0,-46 21-2 16,0 0-3-16,9-1 0 0,-11-2-6 0,9 3 5 15,-6-5 1-15,6 2 7 0,-2 3-1 16,-7-3 1-16,3-5-12 0,2 7 5 16,-5-7-2-16,0 3 0 0,-1-2-9 0,-1 6-4 15,0-2-11-15,-18 15 0 0,24-24-14 16,-14 11 15-16,-10 13-2 0,22-19 4 16,-22 19-5-16,16-15-2 0,-16 15-3 0,22-15 4 15,-22 15 6-15,19-12-9 0,-19 12 2 16,21-10 5-16,-21 10-7 0,32-7-1 0,-32 7 1 15,37-3 3-15,-37 3 6 0,43 7 3 16,-11-4-5-16,0 2 7 0,5 6-5 0,5-2 7 16,-4 0-5-16,4 3 0 0,-4-3 5 15,7 0-3-15,-9 0-3 0,-10 2 2 16,8-8-4-16,-11 6 6 0,4-3-11 0,-4 0-5 16,-23-6-10-16,39 10-18 0,-39-10-27 15,25 8-35-15,-25-8-42 0,17 7-70 16,-17-7-151-16,0 0-454 0,0 0 109 0</inkml:trace>
  <inkml:trace contextRef="#ctx0" brushRef="#br0" timeOffset="59343.286">17907 4958 3964 0,'35'-18'106'15,"-5"6"-2"-15,-3-5 13 0,-1 5-22 16,6 0-3-16,0-1-7 0,-4 5 20 0,-1-4-2 15,-3 2-15-15,-1 5-7 0,-23 5-10 16,33-15-11-16,-33 15-8 0,32-12-12 16,-32 12-24-16,0 0-54 0,0 0-49 0,0 0-70 15,0 0-130-15,0 0-621 0,0 0-490 16</inkml:trace>
  <inkml:trace contextRef="#ctx0" brushRef="#br0" timeOffset="60077.8516">18042 4808 4425 0,'0'0'17'0,"0"0"19"15,27 2 0-15,-27-2 0 0,0 0-12 0,25 2-1 16,-25-2-1-16,0 0-10 0,42 8 10 16,-42-8-4-16,23 4-2 0,-23-4-1 15,42 2-2-15,-42-2-2 0,32 6-2 0,-12 1 1 16,-20-7-4-16,37 5 1 0,-37-5-4 16,33 10 1-16,-33-10 0 0,27 9 12 0,-27-9-1 15,23 9-2-15,-23-9 1 0,24 12 1 16,-24-12 3-16,20 18 0 0,-20-18-7 15,22 23 0-15,-11-11 2 0,4 3-7 0,-15-15 3 16,20 28-1-16,-8-16 0 0,-12-12 1 16,19 21-1-16,-19-21 2 0,18 19 3 15,-18-19 12-15,17 15 10 0,-17-15 6 0,15 15 5 16,-15-15 9-16,0 0 14 0,10 20 9 16,-10-20 1-16,0 0 4 0,0 0 0 0,16 15-12 15,-16-15-8-15,0 0-6 0,0 0-8 16,0 0-4-16,0 0-7 0,0 0-5 15,0 0-4-15,0 0-5 0,0 0-7 0,0 0-2 16,0 0-6-16,0 0-9 0,0 0-1 16,4-74-4-16,-4 74-6 0,0-47-1 15,0 23-5-15,3-3-6 0,-3 27 3 0,4-43-1 16,-4 43-7-16,5-41-13 0,-5 41-5 16,5-33 1-16,0 13 5 0,-5 20-1 0,13-33 4 15,-13 33 4-15,10-24-1 0,-10 24 6 16,13-25 1-16,-13 25 3 0,10-20 1 15,-10 20 4-15,19-15 9 0,-19 15-3 0,0 0 6 16,23-18 5-16,-23 18-2 0,20-5-1 16,-20 5 9-16,0 0-4 0,42 0 4 0,-42 0-2 15,0 0 4-15,54 11 5 0,-39-4 0 16,-15-7 4-16,35 12 4 0,-8-6-1 16,-27-6 2-16,28 11 2 0,-28-11 0 0,32 11-4 15,-32-11 1-15,25 12-5 0,-25-12 2 16,22 15-2-16,-22-15 0 0,23 16-1 0,-23-16-1 15,18 18-8-15,-18-18-28 0,16 15-36 16,-16-15-53-16,18 23-49 0,-18-23-82 16,8 12-214-16,-8-12-452 0,0 0-504 15</inkml:trace>
  <inkml:trace contextRef="#ctx0" brushRef="#br0" timeOffset="61230.8108">19223 4678 4329 0,'0'0'-45'0,"0"0"12"0,0 0 14 15,0 0 28-15,0 0 2 0,0 0 30 0,0 0-15 16,0 0 1-16,0 0 18 0,0 0 3 15,0 0 4-15,0 0 4 0,0 0-3 0,0 0-11 16,0 0-6-16,0 0-4 0,0 0-3 16,0 0-7-16,0 0 0 0,0 0-1 15,0 0-1-15,0 0-1 0,0 0-5 0,0 0 5 16,0 0-5-16,0 0-4 0,27 38 4 16,-27-38-3-16,23 15 1 0,-23-15-2 0,27 15 4 15,-7-9-3-15,-20-6-2 0,37 12 3 16,-37-12-1-16,43 3 2 0,-24-3-6 15,-19 0 0-15,35-3 12 0,-35 3-7 16,38-12 2-16,-19 0-12 0,-19 12 5 0,30-22-3 16,-18 10 1-16,-12 12-2 0,15-25-3 15,-15 25-2-15,1-28 7 0,-1 28 0 0,0 0 3 16,-10-41 7-16,10 41-4 0,-18-23 6 16,18 23 7-16,-18-22-5 0,18 22-2 15,-15-18-7-15,15 18 1 0,-21-9-1 0,21 9-3 16,0 0 1-16,0 0-3 0,-36 3 2 15,36-3-1-15,0 0-1 0,0 0-2 0,-27 27 2 16,27-27-1-16,-10 21 0 0,10-21 2 16,-4 26 6-16,4-26 12 0,0 0 7 15,12 49 1-15,3-31-1 0,2 4-1 16,13 3-3-16,2-1-2 0,6 6-4 0,11-3-3 16,-4 5 0-16,7-4-3 0,0-1 1 15,-2 5-5-15,3-8 2 0,1 1-1 0,-4 0 0 16,4 2-2-16,3-2-3 0,-2 0 5 15,-3 0-1-15,-6-4 0 0,-2 4-21 16,4-5 0-16,-9-2 2 0,-1 2 0 0,-4-1 3 16,-2-1-1-16,-7-3-2 0,2 4 0 15,-7-4 6-15,-5 4 0 0,6-1 1 0,-7 0 2 16,-4 6 3-16,-10-24 5 0,5 45-6 16,-5-26 2-16,0-19 5 0,-7 38 7 15,-1-16 4-15,8-22 3 0,-32 34-2 0,17-17 2 16,-8-4-1-16,-9 1-4 0,-2-1 1 15,-3-5 4-15,-6-1 4 0,1-7-1 0,0 3 5 16,-6-6 4-16,3-4-4 0,-2 1-2 16,12-6-4-16,-4 0-9 0,9-11-21 15,0 2-3-15,13-9-6 0,2-4-7 16,7-6-13-16,13-5-6 0,2 0-12 0,4-11-11 16,4 4-10-16,5-7 0 0,7 4-3 15,0-7 7-15,6 0 3 0,-4 5 7 16,-1 3 1-16,-4 9 4 0,4-2 5 0,2 8 1 15,-8-2-3-15,0 8 6 0,-2 0-19 16,-3 2-11-16,-2 2-11 0,0 2-4 16,-7 1 0-16,4 1-6 0,-6 2 7 0,3 1-5 15,-9 22 4-15,15-44 6 0,-13 26-10 16,-2 18 15-16,6-33 9 0,-6 33 0 0,7-31 9 16,-7 31 13-16,3-22 15 0,-3 22 16 15,0 0 14-15,5-30 31 0,-5 30 24 0,0 0-6 16,10-22 10-16,-10 22 6 0,0 0-1 15,0 0-12-15,0 0-7 0,0 0-9 0,0 0-3 16,0 0-1-16,0 0 6 0,0 0 11 16,0 0 9-16,0 0 13 0,0 0-6 15,0 0-6-15,0 0 8 0,-42 74 26 0,36-52 11 16,-6 5-8-16,9 2-17 0,-2-1-7 16,5 2-5-16,0-3-4 0,3 3 2 15,5 2 3-15,4-2-7 0,5 0 0 0,8 2-7 16,-2-7-4-16,-1 1 2 0,10-3-6 15,-7-1 3-15,3-1 1 0,-8-5-4 16,7 3-5-16,-8-7-1 0,-1 4-7 0,-1-5-2 16,-17-11-3-16,22 28-8 0,-14-9-28 15,-8-19-73-15,-19 61-95 0,-12-24-199 0,-8 3-192 16,-18 9-364-16,-35 16-666 0</inkml:trace>
  <inkml:trace contextRef="#ctx0" brushRef="#br0" timeOffset="62302.8651">15961 6232 4425 0,'0'0'-168'16,"0"0"16"-16,-30 4 14 0,30-4 9 0,0 0 7 15,0 0 11-15,0 0-2 0,-33-3 25 0,33 3 17 16,0 0 16-16,0 0 22 0,0 0 10 15,0 0 13-15,-32-18 10 0,32 18 14 16,0 0 19-16,0 0-2 0,-17-18 8 16,17 18 0-16,0 0 1 0,0 0 13 0,0 0-14 15,0 0-6-15,-20-11 7 0,20 11-17 16,0 0 11-16,0 0 5 0,0 0 2 0,0 0 15 16,0 0 7-16,0 0-21 0,0 0 2 15,0 0-10-15,-65 26 8 0,33-5-5 16,-13 11-6-16,-4 1-12 0,1 11-19 0,1 2-52 15,7-3-78-15,5-3-283 0,5-4-352 16,-1 2 351-16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13:35:42.17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9449 3165 1727 0,'0'0'134'16,"0"0"-59"-16,5-28-20 0,-5 28-22 15,0 0-8-15,0 0-15 0,0 0-13 0,0 0-1 16,0 0 4-16,8-30 11 0,-8 30-7 0,0 0-8 16,0 0 11-16,5-24 11 0,-5 24 10 15,0 0-7-15,0 0 3 0,4-28 13 16,-4 28 3-16,0 0-7 0,0 0 0 15,0 0-17-15,10-25 0 0,-10 25-25 0,0 0-1 16,0 0-6-16,0 0-4 0,0 0 7 16,0 0 0-16,0 0-4 0,0 0 11 15,0 0-8-15,0 0 7 0,0 0-3 0,0 0 7 16,0 0 0-16,0 0-1 0,0 0-13 16,-24 99 10-16,18-78 7 0,4 6 0 0,-1 5 7 15,-6-2 14-15,6 6-8 0,1 2 17 16,-1 5-3-16,-2 7-8 0,2-5 14 0,-2 9 21 15,-1-3 0-15,3-1-8 0,-2 3-6 16,3-4 2-16,-1-1-15 0,-2 3-1 16,2-4-6-16,3 0 4 0,-4 3 4 15,3-6 1-15,-3-1-10 0,4-1-10 0,-5-2 8 16,2-6-1-16,3 0-2 0,-3-4 0 16,3 2-11-16,-2-5-3 0,2-27-14 15,-3 54-14-15,-2-30-14 0,5-24-15 0,-4 39-15 16,4-39-6-16,-1 39-11 0,1-39-26 15,-12 35-28-15,5-16-82 0,7-19-273 16,-15 31 103-16</inkml:trace>
  <inkml:trace contextRef="#ctx0" brushRef="#br0" timeOffset="790.5046">8882 3824 1735 0,'0'0'-4'0,"0"0"56"0,0 0 26 0,0 0 34 16,0 0 3-16,0 0 2 0,0 0-15 15,0 0 0-15,0 0-12 0,0 0-15 16,0 0-14-16,0 0-15 0,0 0-3 0,0 0-4 16,0 0-12-16,0 0 1 0,0 0-12 15,0 0 8-15,0 0-2 0,0 0-6 16,0 0 15-16,0 0-13 0,0 0 8 0,0 0 5 16,0 0-8-16,0 0 25 0,0 0 11 15,68 30 26-15,-68-30 2 0,29 0 8 0,-29 0-15 16,37 0-3-16,-37 0-26 0,57-9 3 15,-29 6-7-15,9 2 5 0,-4-6-17 16,11 0 1-16,-4-2-9 0,2 0 3 16,0 3 1-16,-1-3-13 0,0 0 10 0,-5 0-15 15,1 0 4-15,-3-2 21 0,-8 7-27 16,4-4-3-16,-4 4 2 0,0-4-2 0,-1 2-1 16,-25 6-6-16,46-10 3 0,-46 10-8 15,36-5 4-15,-17 2 6 0,-19 3-3 16,38-10 3-16,-38 10-8 0,42-9 7 0,-17 6-3 15,4-4-5-15,2-1 11 0,11-1-6 16,-5-2-5-16,8-1-10 0,0 0-21 16,-1 4-26-16,-2 1-37 0,-2-2-67 0,-10 0-133 15,2 0-462-15,-6 6 385 0</inkml:trace>
  <inkml:trace contextRef="#ctx0" brushRef="#br0" timeOffset="1589.8841">10336 3052 3113 0,'0'0'-88'0,"-27"-10"40"0,27 10 6 16,0 0 10-16,0 0 25 0,-25-15-4 16,25 15 11-16,0 0 16 0,-20-12-3 15,20 12-5-15,0 0 15 0,0 0-12 0,0 0 4 16,-25-12 21-16,25 12 5 0,0 0 4 15,0 0 7-15,0 0 15 0,0 0 8 16,0 0 10-16,-24-17-9 0,24 17-11 0,0 0-18 16,0 0 10-16,0 0-11 0,0 0 1 15,-18-12-19-15,18 12 8 0,0 0-3 16,0 0-8-16,0 0-5 0,0 0-9 0,0 0 1 16,0 0 5-16,-24-12 0 0,24 12 0 15,0 0-11-15,0 0 18 0,0 0-18 0,0 0 3 16,0 0-2-16,0 0-1 0,0 0-1 15,0 0-5-15,0 0 6 0,0 0-21 16,0 0 10-16,0 0-6 0,0 0-1 0,0 0 3 16,0 0-4-16,0 0 3 0,0 0 3 15,0 0-1-15,59 47-1 0,-44-32-4 16,5 1 11-16,0 7-2 0,3 1-4 0,3 3 14 16,0 0-12-16,8 9 8 0,1 2 4 15,3-2 3-15,-1 5 7 0,10 8-9 16,-5 4-5-16,0 3 6 0,3-1 7 0,-2 0-6 15,-1 4 4-15,-5-4-7 0,6 3-1 16,-11-5-5-16,3-8 15 0,-6 2-6 16,1-7 2-16,-3 4-1 0,-1-8-5 0,1-3 2 15,-5-1-1-15,-5-5-3 0,-1-5-12 16,-1-1 24-16,0-1-17 0,-6-2 6 0,4 0-4 16,-13-18-29-16,12 29-47 0,-12-29-74 15,2 24-120-15,-2-24-500 0,0 0 328 16</inkml:trace>
  <inkml:trace contextRef="#ctx0" brushRef="#br0" timeOffset="2229.4837">10187 2821 3278 0,'-14'-11'-97'0,"14"11"1"0,-25-17 11 15,25 17 7-15,-30-22 3 0,30 22 21 0,-27-21 13 16,16 12 29-16,11 9 24 0,-25-22 15 16,25 22-2-16,-24-23-6 0,24 23 13 15,-17-20-2-15,17 20-12 0,-13-19 6 0,13 19-3 16,-12-24-11-16,12 24 9 0,0 0-1 15,0-38-13-15,0 38 7 0,9-30-1 16,-9 30-9-16,8-34 8 0,4 19 3 0,-4-8-21 16,-8 23 28-16,29-39-12 0,-16 18-13 15,10-2-5-15,2-1-10 0,7 0-11 16,-2-1-10-16,2 0-17 0,2 6-14 0,2-2-16 16,1 3 0-16,-2-5-2 0,0 10 9 15,1-4 6-15,-6 5 6 0,-4 6 7 0,1-3-5 16,2 6 6-16,-29 3 13 0,40 3 13 15,-15 2 13-15,-5 8 19 0,-3 2 10 16,3 4 7-16,5 9 25 0,-5 3-11 16,0 3 26-16,5 9-16 0,-2-4 1 0,6 8 1 15,-2-3 5-15,-4-1-10 0,2-1 3 16,-3-2-7-16,0-6-4 0,-6-1 4 0,-2-1 14 16,-2-5-1-16,-7 4 3 0,-5-2-7 15,0 1-17-15,-5 1-6 0,1 0-63 16,-9 0-127-16,4-1-433 0,-11-5 114 0</inkml:trace>
  <inkml:trace contextRef="#ctx0" brushRef="#br0" timeOffset="5973.9093">10118 8193 1402 0,'0'0'189'16,"0"0"-93"-16,0 0 8 0,0 0-19 15,0 0-32-15,0 0 31 0,0 0 12 16,0 0-10-16,0 0 10 0,0 0 3 0,0 0-8 16,0 0-19-16,0 0 1 0,0 0-12 15,0 0-5-15,-43-40 10 0,43 40-9 16,0 0 2-16,0 0-13 0,-12-21 6 0,12 21 18 16,0 0-9-16,0 0-15 0,-15-21 4 15,15 21 4-15,0 0 14 0,-22-20-7 16,22 20-11-16,0 0-9 0,-17-23 15 0,17 23-10 15,-11-13 3-15,11 13-8 0,0 0-7 16,-24-23 3-16,24 23-3 0,0 0-1 0,-16-18 7 16,16 18-8-16,0 0 6 0,-9-18 15 15,9 18 1-15,0 0-6 0,0 0-7 16,-13-24 2-16,13 24-16 0,0 0 4 0,0 0 7 16,-15-23-10-16,15 23-19 0,0 0 4 15,0 0-7-15,0 0 9 0,0 0-10 0,-10-21-2 16,10 21-8-16,0 0 7 0,0 0 1 15,0 0-1-15,0 0-14 0,0 0 7 16,0 0-4-16,0 0-3 0,0 0 9 0,0 0 11 16,0 0-5-16,47 74-1 0,-24-44 3 15,2 6 3-15,5 9-5 0,2 2 5 0,5 7-6 16,6 3 14-16,2 5-13 0,-3-5 9 16,20 28-7-16,-10-19-13 0,-5-6-36 15,1-3-50-15,-3 2-56 0,-4-10-202 16,-5-9-453-16,-7-6 148 0</inkml:trace>
  <inkml:trace contextRef="#ctx0" brushRef="#br0" timeOffset="6767.4293">9707 8113 3586 0,'0'0'-40'16,"0"0"-1"-16,-37 4-3 0,37-4 0 16,0 0-1-16,0 0 16 0,-37 0-8 0,37 0 7 15,0 0 16-15,0 0 7 0,0 0-12 16,-32-14 5-16,32 14-3 0,0 0 2 15,0 0 6-15,-5-30 9 0,5 30 7 0,0 0 19 16,-3-41 5-16,3 41-3 0,0-32-7 16,0 32 2-16,0-41-7 0,0 41 5 15,-5-47 2-15,5 23-5 0,0 24-3 0,0-52-15 16,0 24-4-16,0 28-12 0,0-49 14 16,0 27-5-16,0 22-22 0,0-52 8 15,5 28-4-15,-5 24 2 0,3-47 6 0,-1 22 6 16,-2 25 4-16,7-37 4 0,-2 20 1 15,-5 17 4-15,8-38-16 0,4 20 0 0,-1-1-1 16,1 1 6-16,5 2-6 0,8-2-1 16,-2 1-6-16,7 2-13 0,2 3-7 15,2-1-11-15,1 6 14 0,0-2 8 0,-5 2-3 16,5 0 0-16,0 5 1 0,-35 2 22 16,64 5-5-16,-27 3 5 0,1-1-2 0,-4 5-1 15,6 1-3-15,-5 6 6 0,0 1-17 16,-2 7-6-16,-2 0 8 0,-3-4 3 15,-5 8 3-15,-6-10 5 0,-2-1 24 16,2 6 26-16,-7-5 2 0,-3 5 6 0,3-6-2 16,-7 2 20-16,5 3-7 0,-8-25-4 15,5 45-3-15,-5-16-9 0,5-6-13 16,0 2 18-16,-1 4-21 0,-3-5 8 0,3 0-20 16,-4-24 11-16,3 44 18 0,-6-22 15 15,3-22 11-15,-14 48 1 0,-1-22 1 0,-5-1-8 16,0 2-6-16,-5-2-11 0,2-1-3 15,-1-3-20-15,3-6-1 0,4 1-20 0,0 0-62 16,17-16-144-16,-37 8-385 0,37-8-66 16,-33-6 115-16</inkml:trace>
  <inkml:trace contextRef="#ctx0" brushRef="#br0" timeOffset="7514.4968">10894 7756 2568 0,'0'0'-51'0,"-15"25"30"0,15-25 12 16,-10 23 15-16,10-23 3 0,-17 28-6 16,14-9 15-16,3-19 6 0,-13 34-6 0,13-34 5 15,0 38 13-15,0-38 7 0,3 36-3 16,5-18-12-16,-8-18 5 0,19 37-8 16,-7-19 5-16,1-1-8 0,-13-17 7 15,32 24-2-15,-12-11-6 0,-2-8-3 0,9 4 3 16,-2-6-5-16,3 5-16 0,-28-8-6 15,54 0-12-15,-26-3 5 0,-28 3-10 0,54-9 12 16,-27 4 1-16,-6 1 20 0,-21 4-5 16,36-17 6-16,-20 8 25 0,-16 9 3 15,25-21 2-15,-25 21 4 0,15-24-13 16,-8 7 19-16,-7 17 7 0,12-30-18 0,-12 30 6 16,0-35 12-16,0 35-5 0,0 0-2 15,-15-46-20-15,15 46-8 0,-17-24-18 0,4 12-12 16,13 12-25-16,-35-15-1 0,35 15-13 15,-36-8-15-15,11 7-25 0,25 1-31 0,-40 0-55 16,40 0-110-16,-47 1-357 0,29 3 119 16</inkml:trace>
  <inkml:trace contextRef="#ctx0" brushRef="#br0" timeOffset="8052.1631">11026 7735 2471 0,'0'0'-52'15,"-16"61"14"-15,16-61 28 0,0 0 7 16,20 22-16-16,-7-14 10 0,-13-8 9 0,39 14-7 15,-14-5 23-15,-2-3-16 0,2 0 10 16,0 0-1-16,4 0-9 0,1 0 10 0,0 0-1 16,-8 0 20-16,4-2-5 0,-26-4 17 15,49 8 16-15,-26-3-9 0,-23-5-8 16,41 4 7-16,-20-1-5 0,-21-3-14 0,35 0 11 16,-35 0-12-16,39-4-13 0,-39 4-9 15,27-13-2-15,-27 13 5 0,21-22-13 0,-21 22-20 16,12-27 1-16,-12 27 10 0,10-45-11 15,-10 22-6-15,0-4-3 0,4-3-6 16,-4 30 8-16,-5-56 14 0,1 33 13 0,4 23-1 16,-5-46 6-16,5 46 11 0,-3-35 22 15,3 35 1-15,-4-29 15 0,4 29-7 0,-1-28 16 16,1 28-15-16,0 0 10 0,0 0-5 16,0-39-7-16,0 39 15 0,0 0 14 15,18-13-10-15,-18 13 2 0,0 0-10 16,47-6 8-16,-47 6-13 0,38-5 0 0,-9 5 3 15,3-2 0-15,-1-2-10 0,5 3-15 16,-1-4 4-16,8-1-8 0,1 3-9 0,-7-7-12 16,-1 8-16-16,-2-6-11 0,-2 3-30 15,-2-2-24-15,0 2-66 0,-30 5-175 16,42-22-374-16,-29 14 673 0</inkml:trace>
  <inkml:trace contextRef="#ctx0" brushRef="#br0" timeOffset="8270.7394">11144 6730 3374 0,'0'0'287'16,"-22"-21"-64"-16,22 21-34 0,-19-19-23 0,19 19-61 15,0 0-12-15,0 0-16 0,-13-22-9 16,13 22-8-16,0 0-6 0,0 0-2 0,0 0-5 15,0 0-8-15,0 0-63 0,0 0-43 16,0 0-57-16,45-18-54 0,-45 18-170 16,0 0-502-16,0 0-89 0</inkml:trace>
  <inkml:trace contextRef="#ctx0" brushRef="#br0" timeOffset="8875.3648">12667 7133 3720 0,'17'14'-99'15,"-17"-14"24"-15,0 0-1 0,0 0 14 16,0 0-13-16,0 0 8 0,0 0-1 0,0 0 15 16,0 0 3-16,0 0 25 0,0 0 18 15,0 0 32-15,-47-79 7 0,31 61 26 0,-3 0-5 16,1-2 10-16,1 3 4 0,-3-4-13 16,-7-1 8-16,5 0-17 0,-3 2-7 15,5 1-4-15,-5-1-7 0,5 3-10 0,0-1 8 16,-2 1-3-16,-1-2-7 0,3 3-7 15,-2-4-2-15,5-2-2 0,-3 1 2 0,2 3-2 16,-1-7-6-16,3 2-6 0,-1-1 8 16,-1 1 24-16,4 1 0 0,-1 0-10 15,2 0-7-15,-1 2 9 0,-1 0 4 16,15 20 9-16,-20-35 0 0,15 15-1 0,-6-3-1 16,11 23 4-16,-5-36-23 0,5 36 3 15,-4-37-6-15,4 37 3 0,4-44-6 0,1 28-14 16,-5 16-21-16,13-41-31 0,2 23-44 15,-15 18-57-15,17-32-111 0,-11 18-470 16,8-2 453-16</inkml:trace>
  <inkml:trace contextRef="#ctx0" brushRef="#br0" timeOffset="9493.9818">12662 6310 3250 0,'37'-6'9'0,"-37"6"-20"15,34-9-37-15,-14 0-15 0,-20 9-1 16,43-21-2-16,-24 8 10 0,-4 1 16 0,-15 12 25 16,33-28-9-16,-16 13 10 0,0 4 1 15,1-9 7-15,-1 5-10 0,4-5 5 16,-4 3 8-16,2 1 12 0,-3 1-1 0,1-1 5 16,-4 1-13-16,3-5-13 0,-16 20-25 15,25-30-15-15,-17 15-9 0,-8 15-8 16,17-29 14-16,-17 29 23 0,15-23 27 0,-15 23 15 15,3-25 9-15,-3 25 21 0,0 0 13 16,0 0-3-16,0 0 11 0,-27-41-2 0,27 41-6 16,-25-1 4-16,25 1-9 0,-40 1 0 15,40-1-9-15,-38 14-1 0,11-6 8 16,27-8-18-16,-39 22 7 0,18-10-5 0,2 1 2 16,3 3 4-16,16-16 9 0,-31 28-7 15,18-10 10-15,1-1 4 0,2 2 23 16,10-19 42-16,-13 50-20 0,13-26-1 0,-3 5-4 15,3-2-5-15,3 0-10 0,2 4-2 16,0 0-5-16,7 5 8 0,1-8 10 16,5 4-1-16,2-2-1 0,2-1-4 0,5-3-2 15,0 0-9-15,1-5-8 0,9 0 0 16,0 2-6-16,3-8-4 0,2-3-4 0,3 0-7 16,-2-2-1-16,6-7-10 0,-2 4-15 15,5-7-22-15,1-5-34 0,-3 0-26 16,16-5-32-16,-10-5-37 0,6-3-50 0,-5-8-116 15,-3-1-579-15,-9-6-294 0</inkml:trace>
  <inkml:trace contextRef="#ctx0" brushRef="#br0" timeOffset="9998.2387">14151 5302 4168 0,'-25'17'-3'0,"-5"-2"-9"0,12 0 8 16,-7 5 4-16,3-2-5 0,3 0 5 15,-1 7 16-15,-1 2-15 0,-1 1 8 16,8 3 14-16,1-1 2 0,0 5 4 0,4 2 5 15,-1-1-4-15,7 5 6 0,0-2-7 16,3 5 1-16,0-1-5 0,3 4 8 0,10-5-4 16,1 2-6-16,-3-5 6 0,8 0-6 15,-2-4 3-15,6 1-10 0,5-9-1 16,-3 0 0-16,7-3 4 0,-2-2 0 0,2-7-7 16,-2-5 7-16,0-5 4 0,0-5-1 15,-1 0 7-15,-29 0 6 0,53-18 3 0,-26 3-7 16,-2-4 5-16,-6-8-3 0,1-1-3 15,-2-6-1-15,-8-6 0 0,2-3-1 16,-7-15-3-16,3-2 2 0,-13-2-7 0,-8-1 3 16,-4-15-4-16,-21-19-8 0,-6-4-1 15,-8 7-2-15,-1 0-2 0,-7 3 0 0,3-1 2 16,-2 5 19-16,14 13 2 0,2 14-4 16,1 1-2-16,7 2-5 0,3 8-6 15,-2 6-3-15,8 1-1 0,0 2-16 0,0 6-20 16,7 3-46-16,3 3-56 0,-1-4-87 15,-2 2-213-15,6-2-468 0,-2 5-399 0</inkml:trace>
  <inkml:trace contextRef="#ctx0" brushRef="#br0" timeOffset="11219.1625">13905 8302 4274 0,'-21'-29'-49'0,"21"29"1"0,-14-18 4 0,14 18 9 15,-13-15 12-15,13 15-8 0,0 0 11 16,0 0 8-16,-14-26 2 0,14 26 12 0,0 0 24 16,0 0-12-16,0 0-6 0,0 0-8 15,0 0 21-15,0 0 27 0,0 0-9 0,0 0 7 16,0 0-8-16,0 0 9 0,76 28-12 15,-48-6 14-15,-1 5-9 0,3 0-2 16,10 4-6-16,-5 8-6 0,9 1-1 0,-6-1-4 16,11 11-1-16,-2-3-2 0,-1 2 8 15,-2 0-7-15,-6-12-6 0,-1 3-1 0,0-1 4 16,-5-1-4-16,-5-11 1 0,-1 0 3 16,-4-2-3-16,-5-6-3 0,0-1 6 15,-2-3-8-15,0 2 2 0,-15-17-7 16,21 25-10-16,-21-25-10 0,14 20-16 0,-14-20-6 15,0 0-7-15,0 0 0 0,0 0 0 16,0 0 6-16,-52 13-1 0,52-13 8 0,-57-28-4 16,17 0 3-16,-2 1 21 0,-6-10-8 15,-4-8 8-15,0-6-9 0,3-1 2 16,1-9-2-16,-12-17 7 0,13 11 2 0,7 6 2 16,6-1-8-16,-1 1 2 0,5-1 17 15,-5 0-3-15,8 0 15 0,-6 4-11 0,6 5 8 16,5 5 5-16,-5-2 1 0,7 4 19 15,2 4 13-15,3 5-12 0,-2 1-4 16,5 2-2-16,-1 0-18 0,5 6 7 0,-1 1-18 16,3-2 4-16,-3 5-2 0,6-3-7 15,3 27 10-15,-5-49 8 0,1 29-13 0,4 20 0 16,0-39-10-16,0 39 8 0,0-37 4 16,0 37-13-16,4-34 5 0,-4 34-7 15,8-35 3-15,1 20-9 0,6-2-12 16,-2-3-4-16,7 5-5 0,0-1-21 0,5-1-6 15,-3 0-6-15,0 5 4 0,3 4-3 16,2-2 9-16,-27 10 9 0,40-12 13 0,-40 12 11 16,42 3 10-16,-42-3 38 0,40 9-2 15,-20 1 15-15,3 5-9 0,-4 4 11 16,-3 1-14-16,8 7 54 0,-1 2-3 0,-4-2 8 16,-3 8-4-16,1-1 14 0,1-2-15 15,-1 3-1-15,0 0-3 0,-4-1 5 16,1 0-13-16,-6 0 0 0,2 1 1 0,-3-7-11 15,-2 1-2-15,0 2-4 0,1-4-6 16,-1-1 0-16,-5-26-5 0,4 41 2 0,-3-22-6 16,-1-19-2-16,-1 42-2 0,1-42-3 15,-15 39-3-15,5-18-5 0,-2-4-8 0,-1 1-17 16,13-18-17-16,-31 30-23 0,18-18-26 16,13-12-30-16,-22 21-13 0,22-21-31 0,-30 17-38 15,30-17-102-15,-27 8-564 0,11-8-132 16</inkml:trace>
  <inkml:trace contextRef="#ctx0" brushRef="#br0" timeOffset="11749.6108">14799 7804 3939 0,'0'0'109'0,"-5"27"20"0,5-27-28 15,0 0-12-15,-12 25-36 0,12-25-39 16,0 0-20-16,0 0 9 0,0 32 0 0,0-32 2 16,0 0 1-16,17 23 10 0,-17-23-19 15,40 17-8-15,-20-3-5 0,7-3-6 16,3 5-2-16,5-4 9 0,-5 3-11 0,0 1 14 15,-2-4-7-15,1 1 9 0,-11-1 5 16,9-5 0-16,-10 4 5 0,-17-11 41 16,28 16 8-16,-28-16 18 0,25 11 10 15,-25-11 3-15,17 9-13 0,-17-9 4 0,0 0-10 16,0 0-4-16,0 0-11 0,0 0 1 16,0 0 1-16,0 0 16 0,0 0 2 0,-99-17-4 15,74-1-5-15,-3 2 1 0,-4-12-11 16,-3-4-6-16,0-3 2 0,-2-2-7 15,2-4-2-15,5-2 2 0,-2 8-4 16,5-7-3-16,7 7-13 0,0 3-12 0,3 1-5 16,1 0 2-16,4 6-5 0,-1-2-3 0,6-2 0 15,-2 4-3-15,6-7-2 0,0 7-2 16,3 25 6-16,-2-54-8 0,2 32-3 16,0 22-1-16,5-47-8 0,-2 24-13 0,6 2-12 15,-9 21-10-15,12-33-22 0,-7 13-17 16,-5 20-16-16,20-27-25 0,-9 14-21 0,3 1-31 15,1-5-54-15,-15 17-623 0,25-27-223 16</inkml:trace>
  <inkml:trace contextRef="#ctx0" brushRef="#br0" timeOffset="12153.3598">14924 7019 4019 0,'0'0'-37'0,"0"0"19"16,18-16 18-16,-18 16 3 0,0 0 5 16,0 0-10-16,27-12 0 0,-27 12-7 0,0 0 24 15,0 0-10-15,0 0 6 0,0 0 4 16,30 35 27-16,-25-17-15 0,7 6-1 15,0 5 22-15,3 5-18 0,-2 6-5 16,7-1-6-16,5 7-5 0,-1 1 11 0,3 1-11 16,1-1-8-16,4-7 11 0,-7 1-4 0,2-9 0 15,-2-4 7-15,5 4 5 0,2-10-6 16,-2 3 2-16,5-11 1 0,3 2-3 0,-1-8 0 16,-5-3 6-16,1-2-5 0,1-3-7 15,-34 0 7-15,60-9-8 0,-35-3 9 16,2-1-1-16,-2-6-5 0,0-6 9 0,-5 1-11 15,0-3 13-15,-10-4 12 0,5 0 12 16,-3 0 30-16,-7 2 10 0,-2-5-5 0,1 3 9 16,-4 2 39-16,-4-2 3 0,1 4-12 15,1-4-8-15,2 31-9 0,-15-55-9 16,10 28-12-16,-6 3-8 0,-6 3-17 0,0 3-3 16,-10-1-6-16,6 7-9 0,-11 0-5 15,3 2-5-15,4 0-5 0,-3 3-9 16,28 7-18-16,-45-8-17 0,45 8-10 15,-40-4-14-15,40 4-11 0,-36 4-19 0,36-4-17 16,-26 5-29-16,26-5-30 0,0 0-19 16,-29 18-29-16,29-18-66 0,-10 8-702 0,10-8-930 15</inkml:trace>
  <inkml:trace contextRef="#ctx0" brushRef="#br0" timeOffset="13071.397">16127 6786 4818 0,'-19'5'-119'0,"19"-5"5"16,-33 16 14-16,13-11 21 0,20-5 14 15,-37 12 23-15,37-12 17 0,-30 12-2 0,30-12 5 16,-25 11 5-16,25-11-10 0,-19 9 14 16,19-9 6-16,0 0 2 0,-16 18-11 0,16-18 15 15,0 0-5-15,0 0 17 0,0 35-8 16,0-35-4-16,0 0 4 0,13 39 4 15,-13-39 2-15,12 27 0 0,-4-11-8 0,-8-16 1 16,15 28 3-16,-6-5-8 0,-9-23 5 16,16 32 6-16,-6-13-1 0,5 1-10 15,0-5-20-15,-15-15-3 0,39 23-11 0,-12-12-4 16,-2-6-23-16,5-5-1 0,2 0-7 16,-32 0 8-16,60-5-1 0,-35-2 8 0,2-4 4 15,3-5 0-15,-8 1 13 0,4-12-6 16,-4 3 0-16,-2-6-7 0,2-2-15 15,-7-1 10-15,-10 2 13 0,2 1 18 16,-1-2 20-16,-12 2 36 0,6 30 9 0,-12-58 13 16,-3 32 29-16,0 5 0 0,-3 0-17 15,-4 1 5-15,0 5-16 0,0 0-15 0,-6 6-2 16,8 0 7-16,20 9-1 0,-45-15-15 16,28 4-3-16,17 11-10 0,-32-9-14 15,32 9-23-15,-27-7-7 0,27 7 0 0,0 0 1 16,-23-10-10-16,23 10-1 0,0 0 16 15,0 0-2-15,0 0 2 0,0 0 2 0,0 0 6 16,-20-17-9-16,20 17 6 0,0 0 16 16,0 0 4-16,0 0-4 0,0 0 6 15,0 0 11-15,0 0 4 0,0 0 2 0,0 0 13 16,0 0-2-16,0 0 3 0,0 0 0 16,5 62 2-16,-5-62-3 0,15 31 23 0,-3-10-12 15,4-1 34-15,1 2-19 0,10 1 8 16,3 3-12-16,12 3-8 0,1 3 8 15,6-1-16-15,-2 0-3 0,11 2-3 16,2 0-5-16,1 4-6 0,0 1 0 0,1-2 2 16,0 6-9-16,4-3 2 0,-6 4 0 15,2 3 5-15,18 17-2 0,-3 4-10 0,-14-9-7 16,-12-2 12-16,-6-4 1 0,-2 1-1 16,-8-10-8-16,-8 1 13 0,-2-1 7 15,-6-9 17-15,-1-2 26 0,-3-1 18 0,-5-2 6 16,-5-5 5-16,-1 2 0 0,-4-26 0 15,-4 46-6-15,-8-26-3 0,-6 8-5 0,-5-2-6 16,-12-1-10-16,-4 2-11 0,-4 1-3 16,-1-7-10-16,-6 0-12 0,-7 3-26 15,0-8-29-15,-1-4-26 0,-4 2-33 0,0-2-22 16,2-3-38-16,3-7-30 0,3-7-74 16,6-1-203-16,-9-11-448 0,7-1-404 0</inkml:trace>
  <inkml:trace contextRef="#ctx0" brushRef="#br0" timeOffset="13787.5125">16580 6220 4314 0,'0'0'-41'0,"0"0"-14"0,0 0 0 15,0 0 18-15,0 0-14 0,0 0 11 16,0-30 7-16,0 30 17 0,0 0 18 0,0 0 1 16,0 0 1-16,0 0-8 0,0 0 8 15,0 0 7-15,0 0 11 0,0 0-13 16,52 13 6-16,-52-13-1 0,42 25-3 0,-10-8 7 15,-4 5-6-15,9 2 0 0,5-1 1 16,1 2-1-16,-3 2-2 0,5-2-1 0,-11-4-9 16,4-2 7-16,-2 0-2 0,-6-1 9 15,-9-3-7-15,6-3-7 0,-7 0 0 16,-3 2 12-16,3-5-7 0,-20-9 11 0,20 21-1 16,-20-21-7-16,8 18 14 0,-8-18-12 15,0 0 14-15,0 0 5 0,-33 29 4 16,33-29 22-16,-35 1 13 0,35-1-8 15,-49-3-3-15,49 3 4 0,-62-17-10 0,29 2-1 16,-7-4-8-16,3 1-3 0,-1-7-1 16,-8-6-6-16,6 0-10 0,0-3-11 0,7-3-8 15,-4 1 3-15,5-2 6 0,4-2-3 16,3 0-7-16,9 0-4 0,3 4 1 0,0-5 0 16,9-1-2-16,-1 1-1 0,5 4 2 15,5-3-2-15,-1-3 2 0,1 5 2 16,6 2-9-16,-4-1-10 0,5 3-6 0,3 0-2 15,0 4-3-15,-2 0 2 0,7 3 6 16,0 4-16-16,6-2-20 0,-5 1-16 0,9 4-11 16,-4 2-41-16,-1 3-46 0,-5-1-120 15,5 1-540-15,-5 3 4 0</inkml:trace>
  <inkml:trace contextRef="#ctx0" brushRef="#br0" timeOffset="15475.5162">17570 5399 3750 0,'0'0'-59'16,"0"0"14"-16,0 0 8 0,0 0-1 16,0 0 0-16,0 0 5 0,0 0 7 0,0 0-2 15,0 0 1-15,0 0 3 0,-16-30 1 16,16 30 3-16,0 0-5 0,0 0 6 15,0 0 3-15,0 0 2 0,0 0 2 0,0 0 10 16,0 0 0-16,0 0 4 0,0 0-2 16,0 0 7-16,-37 0 7 0,37 0-5 15,0 0 3-15,0 0-3 0,0 0-9 0,0 0 9 16,-39 30 0-16,39-30 1 0,-16 15-1 16,16-15-2-16,-19 22 4 0,19-22-11 0,-15 21 4 15,15-21-1-15,-18 28-3 0,8-15 4 16,10-13-4-16,-19 27 5 0,19-27-5 15,-15 21 2-15,15-21 7 0,-15 18 2 0,15-18 5 16,0 0-12-16,-8 27 9 0,8-27-4 16,0 0-9-16,-12 18 16 0,12-18-12 0,0 0-6 15,0 0 4-15,0 0 0 0,14 36 0 16,-14-36-2-16,21 16 13 0,-21-16-13 16,20 22 3-16,-6-13-6 0,-14-9 12 15,25 15 0-15,-25-15-3 0,27 15 1 0,-27-15 3 16,23 12-3-16,-23-12 4 0,25 9 1 15,-25-9 14-15,30 7-9 0,-30-7-1 16,35 0-5-16,-35 0 14 0,36-3-19 0,-36 3-8 16,35-4 2-16,-35 4-9 0,36-9-1 0,-36 9 16 15,41-12-10-15,-25 6-2 0,-16 6-2 16,32-15 6-16,-13 6-5 0,-19 9 14 16,23-23-5-16,-11 10 2 0,-12 13 4 0,20-32 2 15,-9 14 21-15,-11 18 14 0,9-34-7 16,-9 34 9-16,8-38-8 0,-8 38 18 15,0-30 16-15,0 30-21 0,-8-31 7 0,8 31-25 16,-10-31 3-16,10 31 4 0,-27-28-20 16,9 19-8-16,-1-3 11 0,19 12-12 0,-47-12 11 15,21 7-23-15,26 5 5 0,-41-1-8 16,41 1-2-16,-45 0-8 0,45 0-4 16,-37 1-26-16,37-1 11 0,-31 11-21 15,31-11-32-15,-32 16-26 0,19-8-74 0,13-8-211 16,-21 17-351-16,8-12 442 0</inkml:trace>
  <inkml:trace contextRef="#ctx0" brushRef="#br0" timeOffset="15708.377">17520 5483 3461 0,'0'0'154'15,"20"5"-41"-15,-20-5-42 0,0 0-34 0,30 7-8 16,-30-7-6-16,26 9 8 0,-26-9 23 0,26 9 14 15,-26-9 2-15,32 6 12 0,-32-6-4 16,45 12-15-16,-21-6-9 0,2 1 3 16,6 0-11-16,-2-6 2 0,5 6-2 15,-1-7-9-15,1 4-1 0,-7-4-7 0,6 1-1 16,-34-1-20-16,60-1-29 0,-33-3-39 16,0 2-71-16,-27 2-99 0,50-20-252 15,-37 11-328-15,-4-3 125 0</inkml:trace>
  <inkml:trace contextRef="#ctx0" brushRef="#br0" timeOffset="16325.9902">17892 5062 4021 0,'-15'-17'231'15,"3"-1"-46"-15,12 18-30 0,-14-27-66 16,14 27-50-16,0 0-10 0,-6-24 0 16,6 24 17-16,0 0 11 0,0 0-3 0,0 0-5 15,0 0-9-15,20-33-5 0,-20 33 0 16,35-3-10-16,-35 3-1 0,48 9-2 0,-19 3 0 15,1 0-2-15,5 7-3 0,-1 1-2 16,-1 0-1-16,-1 2-2 0,1 1-3 16,-3 2-18-16,-6 1-7 0,-1-5 4 15,-3 1 2-15,-5-5 5 0,4 3-1 0,-6-5-1 16,-13-15 2-16,24 22 6 0,-11-10 6 16,-13-12 5-16,18 17 0 0,-18-17-4 15,0 0 2-15,0 0-1 0,0 0 6 0,0 0-11 16,0 0 3-16,0 0-4 0,0 0 0 15,0 0-4-15,0 0 6 0,-18-93-4 0,18 93 0 16,-5-28-1-16,5 28-4 0,0 0-8 16,-3-34-13-16,3 34-11 0,0 0-8 0,0 0 0 15,5-29 3-15,-5 29-15 16,0 0 1-16,26-13 12 0,-26 13-24 0,0 0 6 16,29-2 3-16,-29 2 8 0,0 0 9 0,32-1-7 15,-32 1 14-15,0 0 6 0,0 0 8 16,30-8 17-16,-30 8 3 0,0 0-1 15,16-21 7-15,-16 21-2 0,10-25 12 0,-10 25-4 16,5-32-1-16,-1 11-5 0,-4 21 1 16,0-39 13-16,3 17-13 0,-3 22-4 0,0-40 6 15,0 40-6-15,4-37 9 0,-4 37-18 16,0-32 3-16,0 32 0 0,0-27-18 16,0 27 0-16,0 0-3 0,0 0 0 0,1-37 7 15,-1 37-2-15,0 0 14 0,22-15 16 16,-22 15 14-16,0 0 7 0,33 0 16 15,-33 0 11-15,0 0-1 0,51 10 3 0,-51-10-4 16,36 12 2-16,-16 0-5 0,1-3-10 16,-5 3-7-16,8 3-4 0,-3 2-1 0,-6 2 0 15,2-2-7-15,0 5-19 16,0-1-24-16,-6-3-32 0,4 5-39 0,-3-8-43 16,-2 0-46-16,-8-3-79 0,-2-12-635 0,13 17-364 15</inkml:trace>
  <inkml:trace contextRef="#ctx0" brushRef="#br0" timeOffset="16958.1974">18917 4441 4306 0,'5'-20'-37'0,"-5"20"3"0,0 0 5 0,0 0-14 16,0 0-2-16,13-20 11 0,-13 20 11 15,0 0 8-15,0 0 31 0,0 0 18 0,0 0-4 16,0 0 12-16,52 43-4 0,-40-24 10 16,5-4 1-16,-4 0-2 0,2 3-4 15,-5-1-5-15,7-2 0 0,-17-15 0 0,23 24 2 16,-23-24-2-16,20 18 14 0,-20-18 10 16,14 20 4-16,-14-20 11 0,15 16 6 15,-15-16 9-15,0 0-3 0,0 0-14 0,0 0-13 16,0 0-10-16,0 0-7 0,0 0-9 0,0 0-9 15,0 0-3-15,12-66-8 0,-12 41-6 16,0 25-2-16,0-47-2 0,0 47 0 16,-4-42-1-16,4 42-9 0,0-35-10 15,0 35-12-15,4-27-3 0,-4 27-3 0,0 0-2 16,11-27 1-16,-11 27 1 0,0 0 5 16,29-6 4-16,-29 6-3 0,0 0 9 15,0 0-4-15,55 18-1 0,-55-18 13 0,28 12-7 16,-28-12 3-16,22 10 9 0,-22-10 3 15,20 8 1-15,-20-8 14 0,0 0 1 16,25 7 7-16,-25-7 14 0,0 0 3 0,0 0 0 16,35-4-6-16,-35 4-5 0,0 0-2 15,29-33-2-15,-16 15 3 0,-1-5 2 0,-4-1-4 16,2-3-4-16,7-4-4 0,-10-4-4 16,6 2 0-16,0 4-5 0,-4 2 1 0,-1 2-3 15,7 2-9-15,-8-1-16 0,6 8-8 16,6-3-14-16,-4 6-3 0,7 1-6 15,-22 12 4-15,40-15 2 0,-19 11-2 16,-21 4 10-16,44 7-1 0,-17 2 6 0,-4 4 6 16,-4-2 6-16,7 8-3 0,-4 1 8 15,5 7-3-15,-7-3 0 0,7 3 1 0,-4 2-10 16,-5-5-14-16,9 3-31 0,-7-1-18 16,-5-5-33-16,0 1-46 0,0-10-91 0,-15-12-604 15,21 15-180-15</inkml:trace>
  <inkml:trace contextRef="#ctx0" brushRef="#br0" timeOffset="17161.0731">20153 3955 4165 0,'5'-41'72'0,"-5"41"-15"0,4-28-9 16,-4 28-12-16,0 0-46 0,5-32-9 0,-5 32-1 16,0 0 5-16,6-27 9 0,-6 27 30 15,0 0 7-15,19-12 2 0,-19 12 15 0,0 0-12 16,0 0 14-16,0 0 5 0,70 26-4 15,-47-13-1-15,-4-2-7 0,4 1-6 0,1 3-7 16,1-3-22-16,-5 4-34 0,3-1-39 16,-1-2-38-16,-2 3-63 0,-20-16-115 15,25 18-576-15,-17-12-145 0</inkml:trace>
  <inkml:trace contextRef="#ctx0" brushRef="#br0" timeOffset="17371.9565">19625 3129 3982 0,'-19'-34'35'0,"9"10"21"0,2 1 41 16,8 23 9-16,-9-33-17 0,9 33-12 0,-6-22-14 16,6 22-5-16,0 0-8 0,-9-25-4 15,9 25-24-15,0 0-32 0,0 0-8 0,0 0-22 16,0 0-36-16,0 0-35 0,0 0-59 15,0 0-143-15,0 0-517 0,0 0 21 16</inkml:trace>
  <inkml:trace contextRef="#ctx0" brushRef="#br0" timeOffset="18111.0838">20749 3079 4135 0,'0'0'154'0,"27"8"-28"16,-27-8-83-16,25 5-126 0,-25-5-33 0,26 3 4 15,-26-3 31-15,0 0 56 0,35 4 64 16,-35-4 32-16,0 0 19 0,24 5-18 16,-24-5-22-16,0 0-17 0,22 6 4 0,-22-6-4 15,0 0-17-15,20 22 18 0,-20-22-10 16,18 24-2-16,-4-7-2 0,-8-1-1 16,9 7-5-16,0 1-7 0,0-1-13 0,0 1 8 15,5 3-7-15,1 1 2 0,-6-4 6 16,6 3 3-16,-1-4-24 0,-5-2 14 0,4 0-5 15,-1-1 13-15,-1-1-5 0,-10-7 1 16,-7-12 13-16,23 23 11 0,-23-23-3 0,20 22 14 16,-20-22 10-16,15 18 9 0,-15-18 8 15,0 0-5-15,12 14-12 0,-12-14-7 16,0 0-3-16,0 0-3 0,0 0-1 0,0 0 1 16,0 0-3-16,-8-74-3 0,8 74 0 15,-7-54 4-15,-1 24-9 0,1-6-8 16,-1-3-11-16,1 0-10 0,5 4-10 0,-3-1-10 15,5 3-15-15,5 1-3 0,-5 2-11 16,5 0 6-16,-1 3-5 0,4 0 13 16,-1 3-1-16,-7 24 4 0,15-40 14 0,-7 21-15 15,-8 19 15-15,20-28 14 0,-5 13 4 16,-15 15-1-16,25-18 2 0,-1 9 4 0,-24 9 0 16,35-8 0-16,-8 4 2 0,-27 4 5 15,38-3-1-15,-38 3 16 0,52 3-8 16,-24 1 8-16,2 1-5 0,-3 3 16 0,3 2-9 15,2 6 11-15,-4-5 5 0,4 5 9 16,0 4 10-16,-7-7-4 0,0 10-3 0,7-2-3 16,-10 0-2-16,0-1-3 0,-1-3-4 15,-2 5 0-15,-3-3-6 0,4 1-2 16,1-4-4-16,-11 1-1 0,5 1-4 0,1 0-2 16,-4 0-3-16,-12-18-18 0,25 30-21 15,-16-13-21-15,-9-17-28 0,16 30-35 0,-9-14-44 16,-2-4-71-16,-5-12-207 0,0 0-454 15,0 0-319-15</inkml:trace>
  <inkml:trace contextRef="#ctx0" brushRef="#br0" timeOffset="18874.1683">22443 2540 4184 0,'-21'-19'-16'0,"21"19"6"16,0 0-2-16,0 0 13 0,-21-14-13 0,21 14 2 16,0 0 8-16,0 0-5 0,0 0 2 15,0 0 8-15,0 0-1 0,0 0 3 0,0 0 14 16,-41 31-1-16,41-31-13 0,-12 30 21 15,12-30-9-15,-3 37-1 0,3-37 3 16,0 40-9-16,0-19 1 0,0-21 1 16,3 41 3-16,0-20-6 0,-3-21 6 0,10 34-9 15,-3-19-2-15,-7-15 7 0,23 28 1 16,-13-18-1-16,-10-10-1 0,32 9-14 0,-32-9 4 16,40 0 7-16,-40 0 3 0,39-14 1 15,-12 2 10-15,-9-3 11 0,2 0 2 16,4-7 10-16,-4 4-7 0,-2-6-5 0,-3-1-5 15,0 0-14-15,-2 1 2 0,-2 3-8 16,0-5 8-16,-4 5 0 0,3-1-5 0,-10 22 12 16,12-33 1-16,-12 33-5 0,1-29 8 15,-1 29-11-15,0 0-5 0,-1-36 1 16,1 36-6-16,0 0-3 0,0 0 0 16,-22-25 2-16,22 25 0 0,0 0-5 0,0 0 1 15,-23-7-2-15,23 7 2 0,0 0 2 16,0 0-9-16,0 0 10 0,0 0-2 0,0 0 3 15,0 0-5-15,0 0 3 0,-14 53 5 16,14-53 0-16,0 0 13 0,0 0-3 16,24 57 10-16,-14-37-2 0,3-2-8 0,5 7 2 15,1 1-1-15,4 1-2 0,-1 1 5 16,5 0-7-16,-6-1-9 0,5 4 5 0,9 2-1 16,-5 2 0-16,5-1-3 0,-5 1 6 15,7 4-8-15,0-3 3 0,3-2 5 16,-2 3-9-16,1-7 2 0,-6 6 0 15,-1-9 3-15,-2 0-2 0,-3-3-7 0,-5-1 3 16,3 1 0-16,-7-3 0 0,-3-3 6 16,-3 5 10-16,-7 1 20 0,-2 4 4 15,-6-1-3-15,-7 8-4 0,-4 4-2 0,-11 5-5 16,-5 5 11-16,-15 7 4 0,-24 22 1 16,-9 4-3-16,-9 0-2 0,-15 5-5 0,-17 2-5 15,-16 4-3-15,-21 6-2 0,-23-2-9 16,-47 28-32-16,-11 0-48 0,-8 8-75 0,-16-3-118 15,-11-1-307-15,-8 0-351 0,9 4-544 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13:37:09.4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15060 12904 4397 0,'-57'-20'-223'0,"5"3"-152"16,5 7-435-16,2-2 125 0</inkml:trace>
  <inkml:trace contextRef="#ctx0" brushRef="#br0" timeOffset="146732.3635">20874 13579 2547 0,'0'0'276'0,"0"0"-104"15,0 0-62-15,0 0-32 0,0 0-18 0,0 0-37 16,34-10-16-16,-34 10 14 0,0 0-16 16,0 0 20-16,0 0-2 0,0 0 16 0,0 0 3 15,0 0-7-15,0 0-2 0,23-21-7 16,-23 21 4-16,15-12-11 0,-15 12-2 15,19-16 0-15,-19 16-9 0,16-19 11 0,-16 19-1 16,24-21-3-16,-24 21 9 0,26-22-7 16,-7 6 1-16,1 4 10 0,5-3-12 0,7-1 7 15,1-2-9-15,4-1 6 0,5 1-7 16,11-1-3-16,4-2 5 0,0 2-9 16,5-3 2-16,2 6 1 0,9-8 7 0,-8 7-13 15,-3 2-1-15,10-2-4 0,-6 3 4 16,2-2-17-16,-3 3 0 0,-3-2 1 15,3 3 3-15,-8 3-1 0,5-4-1 0,-3 3 1 16,-7 1 0-16,-4 0 8 0,1 3 0 16,-2-3-13-16,-4 3 5 0,0 0 4 0,-1-1 6 15,-3 5 0-15,-6-4-6 0,2 2 0 16,-5 1 4-16,4 1 8 0,-2-3-4 0,-6 3 10 16,8-1-8-16,-2 0-4 0,1-1 6 15,-6 3 10-15,11-3 4 0,-4 1-13 0,-4-2-1 16,5 4 4-16,0-2-8 0,0-1 6 15,-1 0 0-15,6 4-4 0,-5-3 8 16,4 3 3-16,1-1-11 0,-5 1-6 0,8 0-7 16,-4-4 15-16,8 4-6 0,-1-4 0 15,1 1-4-15,4 0-2 0,-3 0 4 0,-3-3 4 16,4 3-10-16,-1 0 8 0,-1 0-6 16,2-3-1-16,-4 3 3 0,2-3-4 15,-9 3-4-15,6 0 4 0,-1 0 4 16,-6 0 2-16,0-1-4 0,1 2 10 0,2-3 0 15,-1 5-6-15,-1 0 2 0,2 0 0 0,4 0 0 16,-1 0-6-16,6 0 6 0,-4 0-2 16,9 0-5-16,-6 0 7 0,2 0-6 15,0 0 4-15,2-3 0 0,0 3-4 0,-2 0 0 16,7-1 12-16,-7-3-12 0,6 4 5 16,-1-4-5-16,-3 1 8 0,1 3 2 15,7-1-4-15,-4-3 4 0,2 0-8 0,2 4 0 16,1-3 6-16,-3 3-19 0,6-3 9 15,3 3 1-15,-9 0-3 0,11-3 3 16,-2 3 5-16,-7-3-7 0,0 3 3 0,-1-4 4 16,1 2-1-16,-5-1-1 0,5 3-1 15,-3-3-5-15,5 0 12 0,-5-1-5 0,0 2 3 16,1-1 0-16,-1 3-18 0,3-3 12 16,-3 3-1-16,0 0-24 0,3 0-14 15,-6 0-10-15,1 0 4 0,-1 0-8 0,-4 3 8 16,3 0 7-16,-1-3-6 0,-3 2 14 15,1-2 5-15,-2 4 0 0,-2-4 4 0,0 3 11 16,1-3 12-16,-8 0 1 0,4 0 8 16,-3 0-6-16,-1 0-7 0,1 3 4 15,7-3 6-15,0 0 0 0,1 3-2 0,1-1-14 16,3 2 2-16,4-1-21 0,1 0-17 16,-3 3-1-16,16-2 2 0,-5 0-1 0,1 0 11 15,-1 4-1-15,0-4 9 0,-3 3 18 16,-2 0 12-16,2 2-7 0,-8-6 10 0,3 3-6 15,-4 0 6-15,4 3-3 0,3-3 3 16,-8 0-3-16,5 5 9 0,0-3-12 16,-5-1-22-16,9 6-32 0,-5-5-50 15,4 2-145-15,0-1-259 0,2-1 108 0</inkml:trace>
  <inkml:trace contextRef="#ctx0" brushRef="#br0" timeOffset="149512.2343">31956 13396 1995 0,'22'19'64'0,"-22"-19"0"16,14 15-3-16,-14-15 20 0,11 16-3 15,-11-16-2-15,0 0 10 0,7 25-5 0,-7-25-9 16,0 0 16-16,0 0 11 0,-23 36-19 15,23-36-10-15,0 0 8 0,-14 21-21 16,14-21-16-16,0 0-19 0,-13 24 2 0,13-24-3 16,-9 20-4-16,9-20 4 0,0 0 0 15,0 0-5-15,-3 27 4 0,3-27 3 0,0 0 2 16,0 0 11-16,12 35 2 0,-12-35 5 16,13 17-2-16,-13-17-15 0,14 20 1 0,-14-20 15 15,21 21-11-15,-21-21-5 0,17 16 3 16,-17-16-3-16,18 17 6 0,-18-17 1 15,21 23-2-15,-21-23 0 0,23 22-14 0,-23-22-5 16,22 20 6-16,-11-10-14 0,-11-10 8 16,29 26-1-16,-29-26 0 0,20 16 4 15,-12-4-11-15,-8-12 3 0,22 20 6 0,-22-20-9 16,17 15 7-16,-17-15 10 0,10 19-8 16,-10-19 2-16,8 23 2 0,-8-23-8 15,0 29-3-15,0-29-3 0,-3 34 8 0,3-34-7 16,-9 36 6-16,9-36-1 0,-6 35 0 15,6-35-11-15,-9 34 5 0,9-34-17 0,-5 32 7 16,5-32 9-16,-3 35-11 0,3-35 6 16,0 28 6-16,0-28-6 0,0 0-4 15,0 44-6-15,0-44 17 0,3 27-4 0,-3-27 10 16,0 34-2-16,0-34 0 0,0 40-1 16,-8-15-3-16,8-25 20 0,-8 49-4 0,-1-24 7 15,1 2-6-15,-4-1 6 0,-3-2 5 16,2 3 1-16,4-2-1 0,-6 0 3 15,-1-3-7-15,-1-1-3 0,2 0-6 16,-2 1 3-16,2-2-8 0,3 0-1 0,12-20 5 16,-26 31-4-16,16-16-3 0,10-15 0 15,-26 24-7-15,26-24 4 0,-16 19-20 0,16-19-4 16,-15 16 3-16,15-16 0 0,0 0-4 16,-17 21 0-16,17-21 12 0,0 0-6 15,-17 15 10-15,17-15-6 0,0 0 4 0,0 0 2 16,-32 11-4-16,32-11 5 0,0 0 2 15,-25 1 4-15,25-1 3 0,0 0-2 0,-36 0-9 16,36 0 0-16,0 0 13 0,-44-1 5 16,44 1-11-16,-30 0 3 0,30 0 1 15,0 0 5-15,-49-4 6 0,49 4 1 0,-31-4 11 16,31 4-4-16,-37-3-4 0,37 3-4 16,-34-3 2-16,34 3-4 0,-41-3 3 0,41 3 4 15,-39-2 3-15,39 2 7 0,-35-4-9 16,35 4-2-16,-44-9-4 0,44 9-4 0,-35-3-3 15,35 3-8-15,-43-3-2 0,43 3-2 16,-40-3-5-16,40 3-1 0,-47-3 6 16,20 3-12-16,27 0 11 0,-53-3-5 15,24 3 6-15,29 0-4 0,-55 0-1 0,25-3-1 16,30 3 5-16,-54 0-15 0,28 0 9 16,26 0 0-16,-51 3-22 0,25-3-7 15,26 0 3-15,-46 3-8 0,46-3-2 0,-40 0-12 16,40 0 4-16,-37 0-19 0,37 0 4 15,-33 3-2-15,33-3-3 0,0 0-2 16,-45-3 7-16,45 3 9 0,0 0 1 0,-37-3 9 16,37 3 4-16,0 0-8 0,-43 0 6 15,43 0 6-15,0 0-1 0,-42 0 4 0,42 0 1 16,-29 3-4-16,29-3 7 0,-36 3 8 16,36-3 1-16,-39 3 11 0,39-3 15 0,-47 3 9 15,20 0 28-15,2 0 4 0,25-3-3 16,-48 6-3-16,18-6 8 0,30 0-7 15,-50 4 0-15,29-2-10 0,21-2 13 0,-46 0-9 16,46 0-5-16,-47 0 2 0,25 0 4 16,22 0-16-16,-43 0-12 0,43 0 5 15,-44 0 6-15,44 0-6 0,-45-2-9 0,45 2 4 16,-44-4 5-16,16 1-3 0,-2 0 4 16,30 3-3-16,-54-3 16 0,23 3 2 15,31 0 7-15,-51-3-13 0,25 0 8 0,26 3-13 16,-47-3 7-16,47 3-19 0,-44-3-10 15,44 3 1-15,-40 0-8 0,40 0 12 0,-37 0-3 16,37 0-11-16,-30 0 1 0,30 0-12 16,-35 3 12-16,35-3 4 0,-27 3-6 15,27-3-2-15,0 0 11 0,-40 6 9 0,40-6-6 16,-28 6-9-16,28-6 0 0,0 0-1 16,-34 7 11-16,34-7 7 0,0 0-10 0,-28 11 3 15,28-11 4-15,-20 9 12 0,20-9 11 16,0 0-14-16,-32 12 19 0,32-12-6 0,-22 15 2 15,22-15-11-15,-28 11 2 0,28-11-6 16,-32 12 7-16,32-12-13 0,-30 16 6 16,11-10 9-16,19-6-20 0,-35 15 5 0,17-9 10 15,18-6 4-15,-39 16-2 0,19-11 2 16,0 5-6-16,20-10-1 0,-38 13-6 16,18-7-3-16,20-6 3 0,-35 12 1 0,16-6-4 15,19-6 3-15,-35 12-4 16,13-2 1-16,-1-5 1 0,23-5-4 0,-45 15 6 15,23-7-9-15,-8-3-1 0,8 5-7 16,-8-1 8-16,3-2 9 0,-3-2-6 0,3 5 11 16,-1-4-7-16,-2 0-4 0,1 0 18 15,-1-1-5-15,0 4-9 0,3-5 5 0,-4-1 0 16,-1 1 10-16,2-2 1 0,-2 1-10 16,32-3 6-16,-62 5-2 0,29-3-5 0,-2-2-14 15,1 0-5-15,-6 0 23 0,-7 0-9 16,-1-2 1-16,-1-3 31 0,2 2-5 15,-5 1 4-15,4 2-5 0,3-4-3 0,0 1-6 16,8 0-10-16,0 2-6 0,-3 1-2 16,10-5 2-16,-4 1-4 0,-1 2 2 0,35 2 2 15,-57-3 1-15,27 3-3 0,30 0 1 16,-57-3-4-16,35 3 7 0,22 0-14 16,-51-3-2-16,51 3-18 0,-54 3-7 0,29-6-2 15,25 3 1-15,-57 3-1 0,34 0 6 16,23-3-3-16,-49 3-3 0,27-1 16 15,22-2-9-15,-48 4 5 0,48-4-1 0,-45 5 10 16,20-5 3-16,25 0 5 0,-52 4 1 16,30-4 9-16,22 0 3 0,-48 3-2 0,19-3-4 15,29 0 2-15,-58 6-4 0,32-6-1 16,-5 3 6-16,31-3-13 0,-66 0 1 0,33 5 6 16,-2-3-2-16,5-2 29 0,-9 0 13 15,1 0-34-15,-2 0-6 0,-4 4-1 16,-3-4-2-16,0 1 3 0,-1 4-3 0,-1-2 12 15,1-1-6-15,1 5 16 0,-1-4-1 16,-1-3-9-16,2 3 0 0,-1 0-2 16,-4 0 8-16,2-3 3 0,-2 0 6 0,-2 3 1 15,-3-3 1-15,4 0-4 0,-9 0-5 16,5-3-1-16,-16 3-9 0,11 0 6 16,-7 0 1-16,4-3-1 0,-2 3 1 0,7 0 1 15,-1-3-5-15,5 3 2 0,-5-3 0 16,5 3-4-16,-5-3-4 0,3 3 6 0,4 0 11 15,-3 0 14-15,-3-3-9 0,2 3 2 16,1 0 1-16,-2 0-5 0,6-4-4 16,-8 4-9-16,5 0-10 0,-5 0-3 0,1 0-13 15,3 0 1-15,-6 0-4 0,1 0 1 16,-5 0-11-16,-7-2-1 0,2-6 0 0,-3 7 12 16,1-3 6-16,-3-3 8 0,2 2 15 15,-15-2 11-15,1 3 45 0,-1-7-18 0,-7 5-3 16,0 3 3-16,1-3 2 0,-2 3 1 15,-3 3 2-15,6-3-3 0,13 3 0 16,3 0-8-16,9 3-5 0,-2-3-2 0,17 0-3 16,3 0-8-16,4 0 0 0,6 0-6 15,2 0 3-15,6 0-8 0,-6 0-3 0,10 0 2 16,-7 0-5-16,37 0 0 0,-50 0 1 16,23 0-3-16,27 0-3 0,-42 3-11 0,42-3-3 15,-40 0-2-15,40 0-4 0,-36 0-1 16,36 0-1-16,-41 2 5 0,41-2-5 15,-40 0 1-15,40 0 5 0,-43 4-1 16,19-4 4-16,24 0 1 0,-52 3 0 0,21 0 7 16,1 0-1-16,-2-1 2 0,2 2-2 15,0 1 2-15,-7-4 2 0,8 5-1 0,-7-2 7 16,4 1-7-16,-3 0 2 0,1 1 0 16,1-5-1-16,-4 4 2 0,8 0 2 15,-2-1 3-15,1-1-1 0,-2 0-3 0,5 3 0 16,27-6 0-16,-52 6 1 0,29-3 0 15,23-3-3-15,-39 6 2 0,39-6-1 16,-38 6 4-16,38-6 3 0,-30 3-9 0,30-3 0 16,-29 4-3-16,29-4-8 0,0 0 2 15,-37 5 0-15,37-5 3 0,0 0 2 16,-33 3-4-16,33-3 2 0,0 0-3 0,-33 4-6 16,33-4-1-16,0 0-2 0,-34-4 10 15,34 4-2-15,0 0-2 0,-32-12 1 0,32 12 0 16,-15-18-2-16,15 18 0 0,-13-22 3 15,13 22 2-15,-14-34-6 0,14 34 5 16,-10-30-5-16,10 30 9 0,-11-35 2 0,9 18-2 16,2 17 2-16,-13-28-1 0,13 28 2 15,-5-28-1-15,5 28-1 0,-7-24 6 0,7 24-2 16,0 0 3-16,-12-35 1 0,12 35 2 16,-8-19-4-16,8 19 5 0,0 0-3 0,-15-33 4 15,15 33-2-15,-15-24 9 0,15 24 2 16,-10-21-4-16,10 21 2 0,-12-29-1 15,12 29-2-15,-7-27-5 0,7 27-8 0,0-38-14 16,0 38-2-16,7-43-14 0,5 21 1 16,-2-6-10-16,8 1-2 0,6-3-11 0,-6-2-7 15,2 5-14-15,9-3-20 0,-8 0-7 16,18 0-12-16,-1-3-30 0,14-6-114 16,8-8-599-16,27-12-133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13:40:33.30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15133 2833 478 0,'0'0'146'0,"0"0"-51"0,0 0-41 16,0 0 17-16,0 0-37 0,0 0 6 16,0 0 4-16,0 0-16 0,0 0-1 0,0 0-1 15,0 0 17-15,0 0 23 0,0 0 14 16,0 0 30-16,0 0 4 0,0 0 21 0,0 0-11 16,0 0 18-16,0 0-26 0,0 0 2 15,0 0-18-15,0 0-7 0,0 0-6 16,0 0-11-16,0 0-24 0,0 0-10 15,0 0-9-15,0 0-4 0,0 0-14 16,0 0 2-16,0 0 1 0,0 0 2 0,-32 15-15 16,32-15 4-16,0 0-3 0,0 0 2 15,0 0 3-15,5 39-2 0,-5-39-1 0,0 0-8 16,7 35 11-16,-7-35-5 0,0 0 0 16,5 37 2-16,-5-37-3 0,7 27 1 0,-7-27 2 15,10 26-10-15,-10-26 7 0,15 24 1 16,-15-24 7-16,22 19-5 0,-22-19 11 15,28 8 14-15,-28-8 7 0,45-3-6 0,-45 3 18 16,52-12 14-16,-23 0-4 0,-1-3 11 16,7 0-16-16,0-5-12 0,-1 2 14 15,2-4-7-15,6-2-16 0,2 1 17 0,4-5-23 16,-1-1-4-16,5-3 1 0,2 5-2 16,-3 2-6-16,1-2 0 0,5 3-7 15,-5-2 1-15,-2 2 1 0,4 3 2 16,-2 0-30-16,-11 4-19 0,3 2-36 15,-6 2-43-15,-4 5-59 0,-2-1-132 0,-1 3-385 16,-7 2 118-16</inkml:trace>
  <inkml:trace contextRef="#ctx0" brushRef="#br0" timeOffset="1760.0558">15381 3886 2673 0,'0'0'-114'15,"0"0"23"-15,0 0 35 0,0 0 19 16,0 0 11-16,0 0 20 0,0 0 9 0,0 0 26 16,0 0-17-16,-14-21 7 0,14 21 6 15,0 0 3-15,0 0 9 0,0 0-1 0,0 0 3 16,0 0 11-16,0 0-7 0,0 0 3 16,0 0 21-16,0 0-10 0,0 0 23 15,0 0-17-15,0 0 8 0,0 0 1 16,0 0-21-16,0 0 0 0,0 0-11 0,0 0-10 15,0 0 2-15,0 0-11 0,0 0-10 16,0 0 10-16,0 0-3 0,0 0-7 0,0 0 0 16,0 0-2-16,0 0 0 0,0 76 6 15,0-76-4-15,0 0-15 0,14 41 17 0,-6-28 0 16,-8-13-13-16,0 0 4 0,18 27 9 16,-18-27-2-16,17 20-2 0,-17-20 23 15,25 8 2-15,-6-1-11 0,-19-7 2 16,35 5-2-16,-35-5 9 0,40 0-9 15,-40 0-3-15,45-5 10 0,-21 1-1 0,-24 4 30 16,46-11 6-16,-19-1 0 0,-5 4 7 16,3-4-3-16,-2-1 3 0,6-2-6 0,-1-3 2 15,1-5-4-15,3-1-18 0,1-7 2 16,5 4-3-16,-1-8-1 0,0 5-9 16,7-4-5-16,6-6-5 0,7-3-3 0,-2 5 1 15,8-1-4-15,3 3-2 0,2-3-3 0,-4 9-11 16,1 1-6-16,9 2-23 0,-4 0-21 15,10 3-30-15,-1 5-35 0,-6 0-62 16,-7 4-160-16,-4 0-501 0,-6 2-15 0</inkml:trace>
  <inkml:trace contextRef="#ctx0" brushRef="#br0" timeOffset="4121.7276">18698 4961 3657 0,'0'0'-133'0,"0"0"4"0,0 0 3 0,0 0 9 15,0 0 13-15,0 0-6 0,0 0 17 16,0 0 5-16,0 0 4 0,0 0 8 0,0 0 8 16,0 0 1-16,0 0 11 0,0 0 2 15,10 44 3-15,-10-44 5 0,0 0 16 16,0 0 0-16,7 37 9 0,-7-37 1 0,8 24-8 15,-8-24 14-15,7 24 0 0,-7-24-3 16,11 32 10-16,1-17-4 0,-12-15 4 16,10 27 7-16,-10-27 7 0,17 23 7 0,-17-23 21 15,20 18 27-15,-20-18 32 0,22 6-3 16,-22-6 15-16,38 0-9 0,-38 0-4 16,57-20 1-16,-22 5 4 0,10-6-18 0,9-6-18 15,11-7 2-15,4 0-19 0,29-18-1 16,-1 2-20-16,-1 1-33 0,-19 6-75 0,-14 3-101 15,1-1-291-15,-14 2-114 0,-5 3 115 16</inkml:trace>
  <inkml:trace contextRef="#ctx0" brushRef="#br0" timeOffset="34514.9256">17194 6730 2109 0,'0'0'-140'16,"0"0"12"-16,0 0-10 0,0 0-313 0,0 0 100 16</inkml:trace>
  <inkml:trace contextRef="#ctx0" brushRef="#br0" timeOffset="34913.7596">17194 6730 1492 0,'0'0'-72'16,"0"0"22"-16,0 0 27 0,0 0 27 0,0 0 15 0,0 0 9 15,0 0 3-15,0 0-8 0,0 0-1 16,0 0-13-16,0 0 0 0,0 0-18 16,0 0-18-16,0 0 14 0,0 0-14 0,0 0-5 15,0 0-1-15,0 0-4 0,0 0-1 16,0 0 14-16,0 0-6 0,0 0 10 0,0 0 20 15,0 0 10-15,0 0-10 0,0 0-10 16,0 0 5-16,0 0 15 0,0 0-15 16,0 0 30-16,0 0-10 0,0 0 9 15,0 0-14-15,0 0 9 0,0 0 23 0,0 0 14 16,32 19-2-16,-32-19-5 0,0 0-1 16,0 0-1-16,27 3-1 0,-27-3 0 15,0 0-14-15,55-19 0 0,-32 7-4 0,9-3-12 16,-2-5-8-16,9 0-12 0,4-10 8 15,-1 5-20-15,6-7-24 0,3-2-4 0,-10 4-5 16,6-2-6-16,2-1 26 0,-2-2-14 16,-1 6 7-16,0-3-17 0,-5 0-34 0,5 5-48 15,0-1-204-15,3 5 77 0</inkml:trace>
  <inkml:trace contextRef="#ctx0" brushRef="#br0" timeOffset="90622.7015">18771 7599 901 0,'0'0'142'0,"0"0"-2"0,0 0-47 16,0 0 10-16,0 0-30 0,0 0 2 0,0 0-2 16,-15-13 18-16,15 13-11 0,0 0-6 15,0 0-5-15,0 0 8 0,0 0-41 0,0 0 0 16,0 0-18-16,0 0-1 0,0 0 4 16,0 0-10-16,0 0 9 0,0 0 11 15,0 0 16-15,0 0 9 0,0 0 3 0,0 0 10 16,0 0 6-16,0 0-9 0,0 0 16 15,0 0 1-15,0 0 0 0,0 0 12 0,0 0-4 16,0 0-8-16,0 0-4 0,0 0-14 16,0 0-3-16,0 0-5 0,0 0-16 15,0 0 4-15,0 0-12 0,0 0-4 0,0 0-5 16,0 0-5-16,0 0-2 0,0 0 2 16,0 0-6-16,0 0-4 0,0 0 12 0,0 0-9 15,0 0-3-15,0 0-9 0,0 0 10 16,0 0-10-16,0 0 0 0,0 0 8 0,97 10 13 15,-97-10-7-15,37-7 11 0,-8 4 3 16,-3-5 14-16,11-2-5 0,-2 1 0 16,2-3 17-16,5-3-2 0,5 3-13 0,0-11 18 15,3 5-9-15,2-6-2 0,0-1 1 16,-4 3 1-16,-1-7 16 0,1 6-8 16,-1-1 9-16,-8-5-12 0,-2 0-17 0,-2 5-19 15,-4-1-21-15,-2 0-27 0,3 1-28 16,-4 3-31-16,1 2-25 0,-3-2-39 15,3 6-42-15,-4 0-118 0,7-2-463 0,-14 8 293 16</inkml:trace>
  <inkml:trace contextRef="#ctx0" brushRef="#br0" timeOffset="92708.4965">17509 8914 3250 0,'0'0'-125'16,"0"0"12"-16,0 0 10 0,0 0-7 16,0 0 9-16,0 0 9 0,0 0 3 15,0 0 16-15,0 0-3 0,0 0 15 16,0 0 5-16,0 0-4 0,0 0-5 0,0 0 20 16,0 0 6-16,0 0 6 0,0 0-10 15,0 0 13-15,0 0-7 0,0 0 14 0,0 0 8 16,0 0 3-16,0 0-3 0,45 37-12 15,-45-37 19-15,0 0-8 0,16 20 8 16,-16-20 40-16,17 11 10 0,-17-11 8 0,0 0-6 16,32 16 26-16,-32-16 19 0,23 3-3 15,-23-3-6-15,42 0 4 0,-42 0-5 16,50-11 1-16,-15 3-5 0,2-2-14 0,7-3-1 16,1-4 7-16,2-1-2 0,3-1-1 15,2-5-1-15,-7 1-14 0,10-1 9 16,-5 0 4-16,4-3-2 0,-4 1 7 0,2-2 4 15,-2-2 11-15,-3 1 1 0,6 2 7 16,-2-3-15-16,-3 1-16 0,2-1-3 0,4-1-5 16,3-2-3-16,5-2-12 0,0 0-6 15,-1 5 4-15,0-4-1 0,4 3-19 16,-3 0-14-16,3 4-11 0,-5 2-31 0,-6 3-29 16,-1 4-43-16,1-4-82 0,-12 7-264 15,-11 3-251-15,-5 0 596 0</inkml:trace>
  <inkml:trace contextRef="#ctx0" brushRef="#br0" timeOffset="119984.3197">13465 13606 1876 0,'0'0'-125'0,"0"0"-5"0,0 0-303 0,0 0 95 15</inkml:trace>
  <inkml:trace contextRef="#ctx0" brushRef="#br0" timeOffset="120005.3058">13465 13606 1384 0</inkml:trace>
  <inkml:trace contextRef="#ctx0" brushRef="#br0" timeOffset="662872.7664">31200 15181 2738 0,'-33'-14'55'0,"1"-2"-25"0,2 8 8 15,5-4-3-15,-7-1-22 0,2 1-8 16,0 3-10-16,0-1-8 0,-2 0-33 0,7 7-55 15,-5-1-122-15,30 4-386 0,-60 0 112 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23:50:25.58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15868 11389 767 0,'0'0'151'0,"0"0"-10"0,0 0-53 0,0 0-57 16,0 0 33-16,0 0-16 0,0 0-24 15,0 0-1-15,0 0 5 0,0 0 0 16,0 0 8-16,0 0 0 0,0 0 4 15,0 0 4-15,0 0 2 0,0 0-4 0,0 0 8 16,0 0-2-16,0 0 4 0,0 0 6 16,0 0-4-16,0 0-2 0,0 0-5 15,0 0-18-15,0 0-14 0,0 0 10 0,0 0-4 16,0 0 3-16,0 0-6 0,0 0-1 16,0 0-10-16,0 0 10 0,0 0 0 0,0 0-4 15,0 0-6-15,0 0-7 0,0 0 3 16,0 0 8-16,0 0-5 0,0 0 1 0,0 0 3 15,0 0 0-15,0 0 0 0,0 0-10 16,0 0 6-16,0 0 1 0,0 0-7 16,0 0-3-16,0 0-1 0,0 0-6 15,0 0 14-15,0 0-21 0,0 0 14 0,0 0 3 16,0 0 0-16,0 0-3 0,0 0 6 16,0 0-3-16,0 0 0 0,0 0-7 15,0 0 7-15,0 0-3 0,0 0 0 0,0 0-1 16,0 0-9-16,0 0 3 0,0 0 16 15,0 0-9-15,73-10-10 0,-73 10 13 0,0 0 0 16,0 0 0-16,0 0 0 0,0 0 0 16,0 0-14-16,0 0 38 0,0 0 39 0,0 0 9 15,0 0 19-15,0 0 7 0,0 0-1 16,0 0-13-16,0 0-9 0,0 0-5 16,0 0-14-16,0 0-3 0,0 0-22 15,0 0 7-15,0 0-8 0,0 0-13 0,0 0 8 16,0 0 0-16,0 0 2 0,0 0-8 15,0 0 10-15,0 0-17 0,0 0-5 0,0 0 9 16,0 0 10-16,0 0-21 0,0 0 7 16,0 0-10-16,0 0 7 0,0 0-9 15,0 0 5-15,0 0-10 0,0 0 3 0,35-9 4 16,-35 9-6-16,0 0-6 0,0 0 13 16,0 0-3-16,0 0-10 0,0 0 10 0,25-8 3 15,-25 8-13-15,0 0 1 0,0 0 0 16,40-1 6-16,-40 1-2 0,0 0 1 15,26-6-1-15,-26 6-4 0,0 0-1 16,30-5 10-16,-30 5-7 0,0 0 2 0,31-5-5 16,-31 5 1-16,0 0-8 0,0 0 17 15,34-3 2-15,-34 3 10 0,0 0-19 16,0 0 10-16,28-7-1 0,-28 7-2 0,0 0-5 16,0 0 0-16,0 0-4 0,0 0-1 15,32-2-2-15,-32 2 12 0,0 0-13 0,0 0 9 16,0 0-11-16,0 0 7 0,0 0 1 15,0 0 2-15,0 0 5 0,0 0 2 0,0 0 1 16,34-4-3-16,-34 4 0 0,0 0 0 16,0 0 0-16,0 0 5 0,0 0-8 15,28-6 6-15,-28 6-8 0,0 0 5 16,0 0-5-16,33 0 10 0,-33 0-3 0,0 0 1 16,36-3-1-16,-36 3-4 0,0 0-3 15,31-3 5-15,-31 3 2 0,0 0-4 16,42-3 2-16,-42 3 5 0,30-3-5 0,-30 3-3 15,37-3 6-15,-37 3 2 0,37-6-8 16,-37 6 6-16,37-6-3 0,-37 6 7 16,45-6-12-16,-28 2 8 0,-17 4 2 0,40-6-8 15,-40 6 8-15,47-5-2 0,-29 1-1 16,-18 4-7-16,45-6 3 0,-45 6 9 0,45-6-14 16,-25 3 9-16,-20 3 3 0,44-8-7 15,-22 4-1-15,-22 4 3 0,41-8 3 0,-41 8-6 16,46-3 8-16,-46 3 0 0,36-2-10 15,-36 2 10-15,36-7-12 0,-36 7 2 16,41 0 10-16,-41 0-3 0,37-3-7 16,-13 0 3-16,-24 3 2 0,41-2-3 0,-41 2-2 15,41-4 18-15,-41 4-11 0,38-3-9 16,-38 3 4-16,40 0 8 0,-40 0-5 0,32-3-5 16,-32 3-17-16,30 3-13 0,-30-3-52 15,32 3-59-15,-32-3-207 0,15 12-245 16,-8-5 113-16</inkml:trace>
  <inkml:trace contextRef="#ctx0" brushRef="#br0" timeOffset="4658.2811">16272 12629 2232 0,'0'0'-85'0,"0"0"15"0,0 0 6 15,0 0 9-15,0 0 11 0,0 0 2 0,0 0-12 16,0 0 19-16,0 0-5 0,0 0 20 16,0 0 0-16,0 0 8 0,0 0-4 15,0 0-5-15,0 0 0 0,0 0 5 16,0 0 3-16,0 0 13 0,0 0-9 0,0 0 14 15,0 0-5-15,0 0 12 0,0 0 1 16,0 0-1-16,0 0-7 0,0 0 15 0,0 0 1 16,0 0 11-16,0 0 8 0,0 0 4 15,0 0 6-15,0 0 3 0,0 0-4 0,0 0 2 16,0 0-15-16,0 0 7 0,0 0-15 16,0 0 0-16,0 0-4 0,0 0 3 15,0 0-10-15,0 0-7 0,0 0 17 0,0 0-11 16,0 0 1-16,0 0-4 0,0 0-17 15,0 0 21-15,0 0-4 0,0 0-7 16,0 0 7-16,0 0-6 0,0 0-1 0,0 0-3 16,0 0 13-16,0 0-16 0,0 0-9 15,0 0 18-15,0 0 1 0,0 0-17 16,0 0 10-16,0 0 7 0,0 0-4 0,0 0-3 16,0 0-3-16,0 0 7 0,0 0 8 15,0 0-15-15,0 0-6 0,0 0 9 0,0 0-3 16,0 0 3-16,0 0-9 0,0 0 12 15,0 0-24-15,0 0 27 0,0 0-15 16,0 0 3-16,0 0-4 0,0 0 14 0,0 0-7 16,0 0 0-16,0 0 6 0,0 0-6 15,0 0 0-15,69 13-3 0,-69-13 0 0,0 0 3 16,0 0-7-16,0 0 14 0,0 0-11 16,0 0 14-16,0 0-10 0,33 0 0 15,-33 0 0-15,0 0 6 0,0 0-6 16,0 0 13-16,0 0-16 0,0 0-1 0,29 2 1 15,-29-2 6-15,0 0 4 0,0 0-1 16,0 0-12-16,0 0 21 0,30 0-12 0,-30 0 10 16,0 0 2-16,0 0-12 0,0 0 0 15,0 0 16-15,0 0-16 0,0 0 9 16,35 0-6-16,-35 0-3 0,0 0 0 0,0 0 6 16,0 0 9-16,0 0 6 0,30-5-15 15,-30 5-3-15,0 0-6 0,0 0 8 16,30-7-2-16,-30 7 9 0,0 0-12 0,0 0 6 15,25-5-4-15,-25 5 1 0,0 0-9 16,27-10 9-16,-27 10 3 0,0 0 2 0,32-3-14 16,-32 3 3-16,28-5 0 0,-28 5 12 15,29-7-6-15,-29 7 5 0,37-7-20 16,-37 7 15-16,36-10-3 0,-16 6 0 16,9-3-3-16,-29 7 0 0,47-10-3 0,-27 4 23 15,8 3-17-15,-28 3-3 0,50-12 3 16,-18 6 2-16,-8 0-2 0,2 3 5 0,5-3-5 15,-31 6 6-15,50-9-9 0,-27 3 2 16,4 2 7-16,3-3 2 0,-30 7-19 16,50-9 19-16,-30 6-9 0,-20 3-2 0,45-9 3 15,-45 9 6-15,37-6-7 0,-37 6 15 16,35-6-20-16,-35 6 9 0,30-3-1 0,-30 3-2 16,29-6 2-16,-29 6 6 15,0 0-8-15,37-6 10 0,-37 6-7 0,28-7-4 16,-28 7 4-16,0 0-1 0,45-5 3 0,-45 5-2 15,30-7 2-15,-30 7 5 0,36-5-10 16,-36 5 4-16,35-7 9 0,-35 7 0 16,33-6-6-16,-33 6 3 0,39-5 6 0,-39 5-7 15,33-9 6-15,-33 9 5 0,40-7-5 16,-40 7-3-16,37-4 10 0,-37 4-8 0,33-7-7 16,-33 7-10-16,32-1 5 0,-32 1 10 15,32-4-10-15,-32 4 9 0,0 0-11 16,37-7-1-16,-37 7-4 0,0 0-25 0,30 3-50 15,-30-3-96-15,0 0-387 0,25 8-13 16,-25-8 111-16</inkml:trace>
  <inkml:trace contextRef="#ctx0" brushRef="#br0" timeOffset="21157.178">17577 12190 2024 0,'0'0'-129'16,"0"0"21"-16,0 0-4 0,0 0 16 0,0 0-9 15,0 0 15-15,0 0-9 0,0 0 16 0,0 0 8 16,0 0-3-16,0 0 13 0,0 0-1 15,0 0 21-15,0 0 4 0,0 0 18 16,0 0-31-16,0 0 42 0,0 0 0 0,0 0-19 16,0 0 25-16,34 14 6 0,-34-14-19 15,0 0 38-15,0 0-32 0,0 0 7 16,0 0 0-16,0 0 6 0,0 0 0 16,0 0 0-16,0 0-7 0,0 0 20 0,0 0-19 15,0 0 6-15,0 0-13 0,0 0 0 16,0 0 26-16,0 0-26 0,15 14 26 0,-15-14-26 15,0 0 13-15,0 0 7 0,0 0 5 16,0 0-5-16,0 0-14 0,0 0 7 0,0 0-6 16,21 12 19-16,-21-12-7 0,0 0 0 15,0 0 7-15,0 0-7 0,20 15 0 16,-20-15 0-16,0 0 1 0,17 8-1 16,-17-8 0-16,0 0 12 0,0 0 0 0,20 15-6 15,-20-15 6-15,0 0 6 0,24 10-1 16,-24-10 6-16,0 0 16 0,0 0-34 15,0 0 17-15,21 14 10 0,-21-14-27 0,0 0 21 16,0 0 5-16,20 8-21 0,-20-8-1 16,0 0 6-16,0 0-16 0,0 0 15 0,0 0-10 15,29 5 1-15,-29-5 9 0,0 0 9 16,0 0-4-16,0 0 23 0,0 0-15 16,23 8-10-16,-23-8 19 0,0 0-19 0,0 0 8 15,0 0 9-15,0 0 4 0,0 0-14 16,0 0 13-16,25 6 7 0,-25-6-21 15,0 0-5-15,0 0 4 0,0 0-4 0,0 0 0 16,0 0-4-16,0 0-9 0,0 0 1 16,0 0 0-16,0 0-1 0,26 3-3 15,-26-3-4-15,0 0 3 0,0 0-3 0,0 0 7 16,0 0-11-16,0 0 16 0,0 0-1 16,0 0-12-16,0 0 5 0,0 0 3 0,0 0-7 15,0 0 3-15,35 3 4 0,-35-3 0 16,0 0 11-16,0 0 0 0,0 0 0 15,0 0 6-15,0 0 0 0,0 0-10 0,26 0-11 16,-26 0 7-16,0 0 13 0,0 0 0 16,0 0-3-16,0 0 10 0,0 0 2 15,0 0 0-15,0 0 12 0,0 0-16 16,0 0 11-16,0 0-9 0,0 0-6 0,0 0 8 16,0 0-9-16,0 0-1 0,0 0-11 15,0 0 0-15,42-3 2 0,-42 3-8 0,0 0 11 16,0 0-14-16,0 0-6 0,0 0 8 15,0 0-5-15,0 0 14 0,0 0-14 16,0 0 8-16,0 0-8 0,0 0 0 0,0 0 0 16,0 0 5-16,0 0 9 0,0 0-9 15,29-3-5-15,-29 3 0 0,0 0-6 16,0 0 3-16,0 0 0 0,0 0 3 0,0 0-3 16,36-6 0-16,-36 6 0 0,0 0 5 15,0 0 7-15,0 0-12 0,0 0-3 16,0 0 3-16,34 0-3 0,-34 0 9 0,0 0-1 15,0 0-5-15,0 0-3 0,0 0 3 16,0 0-2-16,0 0 4 0,0 0 12 16,0 0-14-16,0 0 11 0,23-8-11 0,-23 8-5 15,0 0-1-15,0 0 6 0,0 0 6 16,0 0-9-16,0 0 0 0,0 0-2 0,0 0 5 16,0 0 0-16,0 0 2 0,0 0 12 15,0 0 5-15,32-1-11 0,-32 1 0 16,0 0 8-16,0 0-2 0,0 0-6 0,0 0 0 15,0 0 8-15,0 0-3 0,0 0-2 16,0 0 2-16,0 0-11 0,0 0-2 0,25-12 0 16,-25 12 3-16,0 0-1 0,0 0 9 15,0 0-16-15,0 0 5 0,29-8 0 16,-29 8 0-16,0 0 0 0,0 0 0 16,0 0-3-16,0 0 0 0,0 0 16 0,23-9-15 15,-23 9 12-15,0 0-2 0,0 0-11 0,0 0 14 16,0 0-1-16,0 0 5 0,0 0-15 15,0 0 3-15,0 0 2 0,0 0 0 16,27-9-5-16,-27 9 0 0,0 0 5 16,0 0-5-16,0 0-2 0,0 0 7 0,0 0-3 15,0 0-2-15,0 0 10 0,23-9-5 16,-23 9-2-16,0 0-6 0,0 0 11 16,0 0-3-16,0 0-10 0,0 0 10 0,0 0-5 15,0 0 5-15,0 0-10 0,0 0 5 16,0 0 15-16,0 0-10 0,0 0-15 0,0 0 10 15,0 0 2-15,0 0-9 0,0 0 7 16,0 0 10-16,20-12-18 0,-20 12 6 16,0 0-1-16,0 0 8 0,0 0-2 15,0 0-1-15,0 0-9 0,0 0 9 0,0 0-7 16,0 0 3-16,0 0-3 0,0 0 2 16,0 0 8-16,0 0-12 0,0 0 4 0,0 0 6 15,0 0-11-15,0 0-2 0,0 0 8 16,0 0 2-16,0 0-13 0,0 0 10 0,0 0-2 15,0 0-5-15,0 0 15 16,0 0-7-16,0 0 2 0,0 0 0 0,0 0 5 16,0 0-10-16,0 0 15 0,0 0-5 15,0 0 10-15,0 0-5 0,0 0 5 0,-90 15 13 16,90-15-1-16,-30 3 3 0,30-3 11 16,0 0-15-16,-47 3 5 0,47-3-7 15,-30 2-1-15,30-2-2 0,-32 0 2 0,32 0 2 16,0 0 7-16,-40 4-3 0,40-4-11 15,0 0 1-15,-32 3 1 0,32-3 4 0,0 0-2 16,-38 0-14-16,38 0 5 0,0 0 0 16,0 0-5-16,-37 0 3 0,37 0-2 0,0 0-1 15,0 0 5-15,-35 0-9 0,35 0 0 16,0 0 4-16,0 0 1 0,0 0-1 16,-34 0-4-16,34 0 6 0,0 0-10 0,0 0 11 15,0 0-3-15,0 0-6 0,-36-3 0 16,36 3 8-16,0 0-10 0,0 0 4 15,0 0 2-15,0 0-4 0,-34-4 5 16,34 4-12-16,0 0-1 0,0 0 10 0,0 0-2 16,0 0-2-16,-38 0 5 0,38 0-10 15,0 0-1-15,0 0 6 0,-32 4-6 0,32-4 10 16,0 0 4-16,0 0-14 0,-34 0-2 16,34 0 12-16,0 0-10 0,0 0 14 15,-31 3 0-15,31-3-16 0,0 0 16 0,0 0 5 16,0 0-5-16,0 0-16 0,-34 0 8 15,34 0 0-15,0 0-8 0,0 0 8 16,0 0 8-16,0 0-8 0,0 0-4 16,0 0 4-16,-37 0-7 0,37 0 5 0,0 0 9 15,0 0-12-15,0 0 3 0,0 0 4 16,0 0 5-16,0 0-11 0,-35-3 1 0,35 3 1 16,0 0-6-16,0 0 12 0,0 0 11 15,0 0-15-15,-30-4-2 0,30 4 2 16,0 0 12-16,0 0-16 0,0 0 10 0,0 0-8 15,0 0 6-15,0 0-8 0,0 0 4 16,-35-2 2-16,35 2-4 0,0 0-6 16,0 0 4-16,0 0 6 0,0 0-13 0,0 0 20 15,0 0-9-15,0 0 4 0,0 0-4 16,0 0 0-16,-33-3-8 0,33 3 10 16,0 0-11-16,0 0 5 0,0 0 12 0,0 0-10 15,0 0-2-15,0 0 2 0,0 0-10 16,0 0 12-16,0 0-4 0,0 0 4 0,0 0-6 15,0 0-2-15,0 0-3 0,0 0-3 16,0 0 1-16,0 0 5 0,0 0 0 16,0 0-1-16,0 0 3 0,0 0 0 0,0 0-3 15,0 0-1-15,0 0 5 0,0 0-1 16,0 0 4-16,0 0 8 0,0 0-14 0,0 0 18 16,0 0-14-16,0 0-2 0,0 0 2 15,0 0 4-15,0 0 0 0,0 0 0 16,78 18 0-16,-78-18 0 0,0 0 0 15,30 6 2-15,-30-6 0 0,25 6 4 0,-25-6-12 16,27 3 6-16,-27-3 13 0,0 0-13 16,39 8 2-16,-39-8-2 0,21 1-5 0,-21-1-3 15,0 0 12-15,42 3-12 0,-42-3 14 16,20 5-6-16,-20-5 0 0,0 0-4 16,34 2 0-16,-34-2 6 0,0 0-4 0,31 4 6 15,-31-4 6-15,0 0-5 0,26 3-1 16,-26-3-8-16,0 0-1 0,0 0 10 15,0 0-5-15,31 3-7 0,-31-3 12 0,0 0-8 16,0 0 12-16,0 0-15 0,0 0-1 16,25 3 5-16,-25-3-2 0,0 0 2 15,0 0 0-15,0 0-5 0,0 0 5 0,26 6 6 16,-26-6-6-16,0 0-2 0,0 0 8 16,0 0-4-16,35 3-6 0,-35-3-1 0,0 0 1 15,0 0 4-15,30 0 2 0,-30 0 4 16,0 0-13-16,35 0 7 0,-35 0-4 15,0 0-1-15,33-3 9 0,-33 3-2 16,0 0 3-16,34-3-6 0,-34 3 1 0,0 0 4 16,0 0-2-16,38-6-6 0,-38 6-1 15,0 0 5-15,0 0 0 0,27-3 0 16,-27 3-5-16,0 0 10 0,0 0-10 0,0 0 9 16,0 0 0-16,30-3 7 0,-30 3-15 15,0 0 3-15,0 0 3 0,0 0 0 0,0 0 0 16,0 0 5-16,0 0-5 0,0 0 4 15,0 0-10-15,0 0 3 0,29-4 8 0,-29 4-14 16,0 0 0-16,0 0-11 0,0 0 7 16,0 0-7-16,0 0 7 0,0 0-10 15,0 0 3-15,0 0-1 0,0 0-2 16,0 0 5-16,0 0-1 0,0 0-2 0,0 0 9 16,33-2 10-16,-33 2-10 0,0 0 7 15,0 0-9-15,0 0 7 0,0 0-1 16,0 0 4-16,0 0 4 0,0 0 0 0,0 0 0 15,0 0 2-15,0 0-12 0,0 0-2 16,0 0 5-16,0 0 2 0,0 0-12 0,0 0-5 16,0 0 5-16,23-8-3 0,-23 8-3 15,0 0 11-15,0 0-3 0,0 0-1 0,0 0-1 16,0 0 4-16,0 0 13 0,0 0 0 16,0 0 2-16,0 0 3 0,0 0 1 15,0 0 1-15,0 0 1 0,0 0 12 16,0 0-10-16,0 0 10 0,0 0 0 0,0 0 5 15,0 0-5-15,0 0 9 0,0 0-14 16,0 0-1-16,0 0-4 0,0 0 14 16,0 0-15-16,0 0 1 0,0 0-6 0,0 0 8 15,0 0 2-15,0 0-4 0,0 0 8 16,0 0-15-16,0 0 15 0,0 0-6 0,0 0-1 16,0 0 3-16,0 0-17 0,0 0 17 15,0 0-7-15,0 0 0 0,0 0-12 0,0 0 7 16,0 0 1-16,0 0 1 0,0 0 1 15,0 0 4-15,0 0-7 0,0 0-4 16,0 0-3-16,0 0 10 0,0 0-5 16,0 0 4-16,0 0 12 0,0 0-18 0,0 0-3 15,-102 8 5-15,102-8 7 0,0 0-9 16,0 0-5-16,-20 15 11 0,20-15-10 16,0 0 15-16,-13 15-12 0,13-15-3 0,0 0 10 15,-15 16 1-15,15-16-14 0,0 0 4 16,-18 19 5-16,18-19 9 0,0 0-16 0,-14 15 14 15,14-15 0-15,0 0-3 0,0 0-8 16,-17 18-1-16,17-18 3 0,0 0-2 16,0 0-1-16,-11 22 5 0,11-22-7 15,0 0 5-15,0 0 2 0,-10 18-7 0,10-18 14 16,0 0 2-16,0 0-9 0,0 0 2 16,0 0-11-16,-12 21 9 0,12-21 7 0,0 0-9 15,0 0 6-15,0 0-1 0,-13 21 1 16,13-21-4-16,0 0-4 0,0 0 8 15,0 0-4-15,0 0 0 0,-7 23-2 0,7-23 2 16,0 0 0-16,0 0 2 0,-15 18 5 16,15-18-7-16,0 0-5 0,0 0 10 15,0 0 4-15,-15 18-18 0,15-18 2 0,0 0 7 16,0 0 0-16,0 0-4 0,-12 22 4 16,12-22-3-16,0 0 10 0,0 0-9 15,0 0-7-15,0 0 11 0,-13 21 3 0,13-21-3 16,0 0 0-16,0 0-9 0,0 0 19 15,-7 22-10-15,7-22 2 0,0 0 1 0,0 0-12 16,0 0 9-16,0 0-2 0,0 0-2 16,0 0-5-16,-13 22 10 0,13-22-6 15,0 0 1-15,0 0 4 0,0 0-6 0,0 0 4 16,-14 18 9-16,14-18-20 0,0 0 4 16,0 0 9-16,0 0 0 0,0 0-4 15,0 0 9-15,0 0-7 0,0 0-2 0,-11 26-1 16,11-26 10-16,0 0-5 0,0 0 5 15,0 0 2-15,-12 13-9 0,12-13-2 16,0 0-1-16,0 0-3 0,0 0 10 0,0 0-2 16,0 0-2-16,0 0 5 0,0 0 2 15,0 0 1-15,0 0-3 0,-15 17 6 0,15-17 4 16,0 0-6-16,0 0-7 0,0 0 2 16,0 0 1-16,0 0 1 0,0 0-8 15,0 0 2-15,0 0 2 0,0 0 5 0,0 0-1 16,0 0-1-16,0 0 1 0,0 0 9 15,0 0-6-15,0 0-9 0,0 0 10 16,0 0-6-16,0 0-4 0,0 0 7 16,0 0-5-16,0 0 6 0,0 0-12 0,0 0 4 15,0 0 2-15,0 0-8 0,0 0 0 16,0 0-5-16,0 0 5 0,0 0 3 0,0 0 1 16,0 0-2-16,0 0 4 0,0 0 9 15,0 0-9-15,0 0 4 0,0 0-11 0,0 0 10 16,0 0-8-16,-19-54 7 15,19 54 5-15,0 0 1 0,0 0 16 0,0 0 3 16,4-38-10-16,-4 38-13 0,0 0 8 0,1-39-6 16,-1 39 11-16,0 0-5 0,0-39 11 15,0 39 3-15,-1-27-2 0,1 27 10 16,0 0-17-16,0-41 1 0,0 41-1 0,0-27-13 16,0 27 12-16,0 0-5 0,-4-34-3 15,4 34-10-15,0 0-4 0,0 0-17 16,0-35-10-16,0 35-26 0,0 0-26 0,5-24-28 15,-5 24-46-15,0 0-118 0,20-27-435 16,-11 18 610-16</inkml:trace>
  <inkml:trace contextRef="#ctx0" brushRef="#br0" timeOffset="48104.4321">13283 13639 2760 0,'0'0'-163'16,"0"0"22"-16,0 0 8 0,0 0 18 0,0 0 2 15,0 0 13-15,0 0 11 0,0 0 24 16,0 0 15-16,0 0-2 0,0 0 4 0,0 0 15 15,0 0-13-15,0 0 13 0,0 0-2 16,0 0 14-16,0 0-6 0,0 0 1 16,0 0 17-16,0 0 0 0,0 0 13 0,0 0-4 15,0 0 18-15,0 0 4 0,0 0-13 16,0 0-9-16,0 0 0 0,0 0 13 16,0 0 0-16,0 0 0 0,0 0 13 0,0 0-9 15,0 0 8-15,0 0-8 16,0 0 0-16,0 0 3 0,0 0 5 0,0 0-17 15,0 0 8-15,-40-1 8 0,40 1-12 16,0 0 20-16,0 0-16 0,0 0 7 0,0 0-4 16,0 0 4-16,0 0-4 0,0 0 0 15,0 0-7-15,0 0 3 0,0 0 7 0,0 0 4 16,0 0-12-16,0 0 19 0,0 0-8 16,0 0-7-16,0 0 20 0,0 0 7 0,0 0-7 15,0 0 2-15,0 0 10 0,0 0-1 16,0 0-5-16,0 0 7 0,0 0-5 15,0 0 3-15,0 0-13 0,0 0-1 0,0 0-8 16,0 0-1-16,0 0 3 0,0 0-9 16,0 0 2-16,0 0-5 0,0 0-8 15,0 0 5-15,0 0-9 0,0 0 9 0,0 0-3 16,0 0 3-16,0 0-11 0,0 0 13 16,0 0-8-16,0 0 8 0,0 0-5 15,0 0-6-15,0 0 4 0,0 0-1 0,0 0 0 16,0 0 10-16,0 0 6 0,0 0-8 15,0 0-9-15,0 0 14 0,0 0-10 16,0 0-1-16,0 0 8 0,0 0-18 16,0 0 5-16,0 0 3 0,0 0-1 0,0 0 8 15,0 0 3-15,0 0-3 0,0 0 5 16,0 0 0-16,0 0 12 0,0 0-8 0,0 0 12 16,0 0-10-16,0 0 9 0,0 0 0 15,0 0-5-15,0 0-7 0,0 0 0 0,0 0 1 16,0 0-4-16,0 0-4 0,0 0-1 15,0 0 1-15,0 0-7 0,0 0 1 16,0 0 12-16,0 0-3 0,0 0 1 0,0 0 7 16,0 0-8-16,0 0 0 0,0 0-6 15,0 0-3-15,-20-14-4 0,20 14 15 16,0 0 11-16,0 0-21 0,0 0 3 0,0 0-2 16,0 0 6-16,0 0-14 0,0 0 20 15,0 0-9-15,0 0-11 0,0 0 6 0,0 0 6 16,0 0-14-16,0 0 5 15,0 0 1-15,0 0-6 0,0 0 6 0,0 0 11 16,0 0-13-16,0 0-4 0,0 0 4 0,0 0-8 16,0 0 4-16,0 0 7 0,0 0-11 15,0 0 4-15,0 0-6 0,0 0 4 16,0 0-4-16,0 0 1 0,0 0-1 0,0 0-10 16,0 0-1-16,0 0 3 0,0 0-11 15,0 0 5-15,-9-22-3 0,9 22 7 16,0 0-8-16,0 0 0 0,0 0-3 0,0 0 3 15,0 0 10-15,0 0-11 0,0 0 2 16,0 0-2-16,0 0 6 0,0 0-8 0,0 0 8 16,0 0-3-16,0 0-17 0,0 0 2 15,0 0 0-15,0 0 3 0,0 0 7 16,0 0-2-16,0 0-3 0,0 0 6 16,0 0 24-16,0 0-21 0,0 0-7 0,0 0 9 15,0 0 9-15,0 0-16 0,0 0 9 16,0 0-1-16,0 0 9 0,0 0-4 15,0 0 8-15,0 0-12 0,0 0 7 16,0 0 2-16,0 0 1 0,0 0-6 0,0 0 8 16,0 0 0-16,0 0 5 0,0 0-5 15,0 0 5-15,0 0-5 0,0 0 0 0,0 0 13 16,0 0-11-16,0 0 8 0,0 0-10 16,0 0 0-16,0 0 13 0,0 0-6 0,0 0-9 15,0 0-6-15,0 0 13 0,0 0 0 16,0 0-5-16,0 0 2 0,0 0 1 0,0 0 2 15,0 0 0-15,0 0-5 0,0 0 10 16,0 0-16-16,0 0 4 0,0 0 7 16,0 0 7-16,0 0-12 0,0 0 8 15,0 0 5-15,0 0-8 0,0 0 0 0,0 0 5 16,0 0-10-16,0 0 2 0,0 0 6 16,0 0 2-16,0 0-10 0,0 0-3 0,0 0 3 15,0 0 0-15,0 0 10 0,0 0 0 16,0 0-13-16,0 0 11 0,0 0-3 15,0 0 0-15,0 0-3 0,0 0 6 0,0 0 2 16,0 0-10-16,0 0 10 0,0 0 3 16,0 0-19-16,0 0 11 0,0 0 0 0,0 0-5 15,0 0-5-15,74 4 7 0,-74-4 1 16,0 0 4-16,0 0-7 0,0 0-5 16,0 0-1-16,0 0-2 0,0 0-8 15,0 0 5-15,0 0 0 0,44 3 8 0,-44-3-8 16,0 0 0-16,0 0 5 0,0 0 6 15,0 0-14-15,0 0 10 0,0 0 1 0,0 0-3 16,0 0 5-16,25 3 1 0,-25-3-3 16,0 0-4-16,0 0 10 0,0 0 2 15,0 0-9-15,0 0 4 0,0 0 2 0,0 0 0 16,0 0 6-16,0 0-12 0,0 0 4 16,0 0 16-16,0 0-8 0,0 0 2 15,0 0-5-15,0 0 14 0,30 0-8 16,-30 0 2-16,0 0 6 0,0 0-11 0,0 0 3 15,0 0-6-15,0 0 5 0,0 0-2 16,0 0 11-16,0 0-4 0,0 0-7 0,0 0 8 16,0 0-6-16,0 0-7 0,0 0-1 15,0 0 8-15,0 0 12 0,0 0-23 0,0 0 6 16,0 0 8-16,0 0-16 0,0 0 6 16,0 0 15-16,0 0-16 0,0 0 1 15,0 0-4-15,35-6 6 0,-35 6 0 0,0 0 3 16,0 0-14-16,0 0 6 0,0 0 7 15,0 0 4-15,0 0-6 0,30-7 0 16,-30 7 5-16,0 0-7 0,0 0-1 16,0 0 0-16,27-8-2 0,-27 8 7 0,0 0-4 15,0 0 4-15,0 0-2 0,21-9-8 16,-21 9 11-16,0 0-8 0,0 0-1 0,0 0 12 16,0 0-15-16,0 0 18 0,26-10 1 15,-26 10-10-15,0 0 3 0,0 0 3 16,0 0-9-16,0 0-3 0,0 0 6 0,0 0 0 15,0 0 0-15,0 0-5 0,0 0 8 16,0 0-1-16,0 0-4 0,0 0-1 16,23-8 19-16,-23 8-13 0,0 0-6 0,0 0 3 15,0 0-2-15,0 0-4 0,0 0 1 16,0 0 2-16,0 0 8 0,0 0-13 16,0 0 6-16,27-7-1 0,-27 7 6 0,0 0 2 15,0 0-5-15,0 0 11 0,28-6-6 16,-28 6-10-16,0 0 10 0,0 0 1 0,0 0-9 15,35-6 6-15,-35 6-3 0,0 0-3 16,0 0-5-16,25-9 5 0,-25 9 3 16,0 0-3-16,0 0 6 0,26-11 5 0,-26 11-21 15,0 0 10-15,0 0-2 0,0 0 2 16,0 0 0-16,0 0 0 0,28-5 12 16,-28 5-4-16,0 0 3 0,0 0-11 0,0 0 20 15,0 0-17-15,28-10-3 0,-28 10 3 16,0 0-3-16,0 0 1 0,25-6 7 15,-25 6 3-15,0 0-3 0,0 0-7 16,29-6 2-16,-29 6 2 0,0 0-2 0,0 0-2 16,35-3 4-16,-35 3-2 0,0 0 6 15,0 0-14-15,0 0 10 0,35-3-12 0,-35 3 10 16,0 0 2-16,0 0-2 0,0 0-2 16,30-3-4-16,-30 3 9 0,0 0 5 0,0 0-8 15,0 0 8-15,0 0 0 0,0 0-8 16,0 0-2-16,32 0-1 0,-32 0-5 15,0 0 10-15,0 0-7 0,0 0 2 16,0 0 9-16,0 0-4 0,0 0-2 0,34 0-5 16,-34 0 8-16,0 0-6 0,0 0 3 15,35 0 0-15,-35 0-3 0,0 0 1 0,0 0-4 16,36 0 12-16,-36 0-12 0,0 0 6 16,32 0-8-16,-32 0 11 0,0 0 5 15,0 0-5-15,39 0 2 0,-39 0-5 16,0 0-3-16,0 0 1 0,35-3-1 0,-35 3 11 15,0 0-8-15,0 0 3 0,30-3 8 0,-30 3-11 16,0 0 2-16,0 0 4 0,40-3 7 16,-40 3-8-16,0 0 6 0,37-3-6 15,-37 3-5-15,32-4 16 0,-32 4 7 16,33-5-12-16,-33 5-9 0,29-5 9 0,-29 5-11 16,0 0 0-16,43-1 0 0,-43 1 8 15,30-8-1-15,-30 8-4 0,0 0 7 0,35-4-7 16,-35 4-8-16,0 0 5 0,35-4-6 15,-35 4 9-15,0 0-8 0,29-4 13 16,-29 4-8-16,0 0 0 0,0 0 0 0,28-3 5 16,-28 3-5-16,0 0 0 0,0 0 0 15,0 0 0-15,0 0 2 0,34 0 1 0,-34 0-6 16,0 0-25-16,0 0-24 0,25 7-63 16,-25-7-89-16,0 0-419 0,27 5 117 15</inkml:trace>
  <inkml:trace contextRef="#ctx0" brushRef="#br0" timeOffset="51160.5097">14188 13254 2298 0,'0'0'-137'0,"0"0"14"0,0 0 6 16,0 0 10-16,0 0 24 0,0 0 18 15,0 0 3-15,0 0 19 0,0 0-4 16,0 0 16-16,0 0-18 0,0 0 8 16,0 0 4-16,0 0 18 0,0 0-9 0,0 0 14 15,0 0 9-15,0 0 19 0,0 0 1 16,0 0 3-16,0 0 1 0,0 0 0 15,0 0 35-15,0 0 0 0,0 0 3 0,0 0 11 16,0 0-30-16,0 0 11 0,0 0-25 16,0 0 28-16,0 0-16 0,0 0 2 0,0 0 4 15,0 0 0-15,0 0-5 0,0 0 17 16,0 0-11-16,0 0 20 0,0 0-1 0,0 0-5 16,0 0-4-16,0 0 1 0,0 0-6 15,0 0 8-15,0 0-1 0,0 0-1 0,0 0-10 16,0 0 8-16,0 0 5 15,0 0-10-15,0 0 6 0,0 0 3 0,0 0 5 16,0 0-17-16,0 0 7 0,-92-6-13 16,92 6-3-16,0 0-6 0,0 0-14 15,0 0 7-15,0 0-5 0,0 0-8 0,0 0 8 16,0 0 2-16,0 0-14 0,0 0 9 16,0 0 2-16,0 0 3 0,0 0-12 0,0 0 0 15,0 0 9-15,0 0-9 0,0 0 2 16,0 0-2-16,0 0-7 0,0 0 2 0,0 0-4 15,0 0 7-15,0 0-10 0,0 0 3 16,0 0 4-16,0 0 7 0,0 0-4 16,0 0-3-16,0 0 0 0,0 0 5 0,0 0-16 15,0 0 2-15,0 0 7 0,0 0-4 16,0 0 8-16,0 0-2 0,0 0-4 0,0 0-2 16,0 0 10-16,0 0-8 0,0 0 2 15,0 0-4-15,0 0 8 0,0 0-4 16,0 0 0-16,0 0-2 0,0 0 9 15,0 0-7-15,0 0 0 0,0 0 7 0,0 0-10 16,0 0 10-16,0 0 7 0,0 0-19 16,0 0 7-16,0 0-8 0,0 0 1 0,0 0 5 15,0 0-16-15,97-1 9 0,-97 1 14 16,0 0 0-16,0 0-12 0,0 0 10 16,40 0-7-16,-40 0-1 0,0 0 6 0,0 0-6 15,40 0 6-15,-40 0-3 0,0 0 4 16,0 0 5-16,35 0-6 0,-35 0-8 0,0 0 5 15,31-5 5-15,-31 5-8 0,0 0 3 16,0 0-9-16,0 0 9 0,31-4 12 16,-31 4-12-16,0 0-5 0,0 0-4 15,0 0 9-15,0 0 9 0,0 0-16 0,34-2 7 16,-34 2 5-16,0 0-3 0,0 0 5 16,0 0-7-16,0 0 2 0,0 0-9 15,0 0 12-15,0 0 6 0,32 0-6 0,-32 0-10 16,0 0-4-16,0 0 14 0,0 0-8 15,28-6-3-15,-28 6 17 0,0 0-11 0,0 0-5 16,0 0-1-16,0 0-1 0,0 0 11 16,0 0-8-16,35-3 6 0,-35 3 3 15,0 0-12-15,0 0 2 0,0 0 19 0,0 0-16 16,0 0-3-16,34 0 3 0,-34 0 6 16,0 0-6-16,0 0 7 0,0 0-5 0,0 0 4 15,33-6-8-15,-33 6 6 0,0 0 2 16,0 0-4-16,0 0-2 0,32-6 4 15,-32 6 1-15,0 0-3 0,0 0-16 16,28-4 20-16,-28 4-8 0,0 0-5 0,0 0 13 16,0 0 3-16,29-5 2 0,-29 5 0 15,0 0-4-15,0 0-1 0,0 0-8 0,28-6 4 16,-28 6 0-16,0 0-7 0,0 0 5 16,0 0 4-16,0 0-2 0,0 0-9 0,30-7 11 15,-30 7 16-15,0 0-16 0,0 0 1 16,0 0 6-16,0 0-12 0,32-2 1 15,-32 2-7-15,0 0 14 0,0 0-8 16,0 0-3-16,32-7 12 0,-32 7-6 0,0 0-2 16,0 0 0-16,0 0 9 0,33-3-12 15,-33 3 5-15,0 0-4 0,24-7-1 0,-24 7 5 16,0 0-2-16,0 0 0 0,30-5 4 16,-30 5 2-16,0 0 1 0,0 0-1 15,0 0-1-15,32-5-3 0,-32 5-5 0,0 0 5 16,0 0-4-16,0 0 4 0,0 0-5 15,28-4 7-15,-28 4-8 0,0 0 8 0,0 0 0 16,0 0-6-16,0 0 4 0,0 0 0 16,0 0 2-16,30-3-9 0,-30 3 12 15,0 0-5-15,0 0 2 0,0 0-4 0,0 0 4 16,0 0 2-16,34-4-15 0,-34 4 7 16,0 0-3-16,0 0 2 0,0 0 10 0,0 0 6 15,28-4-13-15,-28 4 4 16,0 0-2-16,0 0 5 0,0 0-5 0,0 0 2 15,0 0 0-15,0 0-4 0,0 0-3 16,32-3 1-16,-32 3 8 0,0 0-10 0,0 0-6 16,0 0 5-16,0 0 1 0,0 0-4 15,0 0-10-15,0 0 6 0,0 0 5 0,0 0-3 16,0 0 0-16,0 0 8 0,0 0-10 16,0 0 4-16,0 0 10 0,0 0-5 15,0 0 1-15,0 0-13 0,0 0 10 0,28 11 2 16,-28-11-9-16,0 0 6 0,0 0 1 15,0 0-2-15,0 0 6 0,0 0-2 0,0 0 0 16,0 0-4-16,0 0 9 0,0 0 0 16,0 0 5-16,0 0-8 0,0 0 1 15,0 0-1-15,0 0-4 0,0 0 2 0,0 0 15 16,0 0-18-16,0 0 11 0,0 0 2 16,-55 39-3-16,55-39-2 0,0 0 0 15,-27 15 8-15,27-15-13 0,-16 12 2 0,16-12 6 16,-22 13-3-16,22-13 0 15,-19 12-5-15,19-12 7 0,-21 14-2 0,21-14-2 16,-17 13 2-16,17-13-10 0,-22 14 5 0,22-14 10 16,-22 15 0-16,22-15-13 0,-16 15 11 15,16-15-6-15,-27 15 1 0,27-15 2 0,-18 15 2 16,18-15 3-16,-17 15-5 0,17-15 3 16,-20 15-8-16,20-15 5 0,-24 15 0 15,24-15-5-15,-16 15 10 0,16-15 5 0,-20 15-20 16,20-15 12-16,0 0-7 0,-26 22 13 15,26-22-11-15,-16 16 1 0,16-16 2 16,-17 15-5-16,17-15 3 0,-12 15 6 0,12-15 1 16,-20 15-5-16,20-15 5 0,0 0-2 15,-20 25 2-15,20-25-13 0,-13 16 16 16,13-16 1-16,-12 21-6 0,12-21-1 16,-13 25-7-16,13-25-7 0,-15 24 15 0,15-24-1 15,-12 20 1-15,12-20-8 0,-8 21 10 16,8-21-5-16,-12 21-8 0,12-21 11 0,0 0 2 15,-14 28-3-15,14-28-4 0,-10 17 2 16,10-17 2-16,0 0 8 0,-10 26-15 0,10-26 10 16,-11 21-3-16,11-21-7 0,0 0 0 15,-5 22 13-15,5-22-23 0,0 0 13 0,-12 21 11 16,12-21 1-16,0 0-20 0,-10 22 10 16,10-22 0-16,0 0 0 0,0 0-4 15,-7 25 4-15,7-25 0 0,0 0 0 16,-13 18 0-16,13-18-3 0,0 0 1 0,0 0 7 15,-15 24-5-15,15-24-8 0,0 0 16 16,-12 15-1-16,12-15-2 0,0 0-13 16,0 0 8-16,-18 22 0 0,18-22 0 0,0 0 3 15,-12 17 2-15,12-17 0 0,0 0-3 16,0 0-4-16,0 0 2 0,-13 17 4 0,13-17-8 16,0 0 4-16,0 0 0 15,0 0-5-15,0 0 2 0,0 0 3 0,0 0-7 16,0 0-5-16,0 0-15 0,0 0-3 0,0 0-33 15,0 0-35-15,0 0-73 0,0 0-268 16,18 28-133-16,-18-28 113 0</inkml:trace>
  <inkml:trace contextRef="#ctx0" brushRef="#br0" timeOffset="53404.8461">14352 13283 2042 0,'0'0'-121'16,"0"0"7"-16,0 0 2 0,0 0 4 0,0 0 17 15,0 0-21-15,0 0 23 16,0 0 1-16,0 0 18 0,0 0 8 0,0 0 4 0,0 0-2 16,0 0 10-16,0 0 4 0,0 0 0 15,0 0 4-15,0 0 12 0,0 0 24 0,0 0 12 16,0 0 6-16,0 0 18 0,0 0 6 15,0 0 27-15,0 0-29 0,0 0 5 16,-13 54-1-16,13-54-11 0,0 32-11 16,0-32 26-16,-4 37-36 0,4-37 19 0,-5 36 1 15,5-36-1-15,-3 41 10 0,3-20-10 16,0-21 33-16,0 44 13 0,0-44-11 16,0 46-15-16,-5-22 0 0,5-24 3 0,0 47-10 15,5-23 0-15,-2 3-17 0,-3-27 12 16,5 47-13-16,-1-23 4 0,-4-24 0 15,1 39-4-15,-1-39-4 0,4 33 8 0,-4-33-21 16,3 27 9-16,-3-27 0 0,0 25 3 16,0-25-3-16,0 0 7 0,8 30-16 0,-8-30 13 15,0 0-20-15,2 29 8 16,-2-29-1-16,0 0-6 0,3 24 6 0,-3-24 1 0,0 0-8 16,0 0 16-16,0 35-9 0,0-35 1 15,0 0 4-15,0 0-12 0,0 33-4 16,0-33 12-16,0 0 4 0,4 22-1 15,-4-22-7-15,0 0 7 0,0 0-14 0,0 0 3 16,6 23 12-16,-6-23-12 0,0 0 0 16,0 0 1-16,0 0 3 0,0 0 3 0,0 0-3 15,0 0 4-15,7 24 3 0,-7-24 23 16,0 0 6-16,0 0 25 0,0 0-15 16,0 0 12-16,0 0-7 0,0 0 2 0,0 0 5 15,0 0-10-15,0 0-13 0,0 0-7 16,0 0-7-16,23-63 4 0,-23 63-1 0,0 0-18 15,4-43 0-15,-4 43 9 0,1-31-9 16,-1 31 0-16,4-34-3 0,-4 34-9 16,0-41-3-16,0 41 6 0,0-42-3 15,0 19 0-15,0 23 0 0,0-36 6 0,0 36-3 16,-4-36-6-16,4 36 6 0,0-34 3 16,0 34 3-16,-1-32-9 0,1 32-3 15,0 0 3-15,0-42 6 0,0 42-3 0,0-25-16 16,0 25-9-16,0 0-22 0,1-31-26 15,-1 31-47-15,12-21-95 0,-12 21-290 0,9-28 108 16</inkml:trace>
  <inkml:trace contextRef="#ctx0" brushRef="#br0" timeOffset="56380.8419">14439 13560 1751 0,'0'0'-97'0,"0"0"0"16,0 0 10-16,0 0 19 16,8-35 8-16,-8 35-6 0,0 0 7 0,0 0 9 15,0 0-11-15,17-18 20 0,-17 18-13 16,0 0 27-16,0 0-17 0,0 0 22 0,0 0 5 16,18-15 28-16,-18 15-22 0,0 0 50 15,0 0-6-15,0 0 22 0,0 0 13 0,0 0 38 16,0 0 11-16,0 0-2 0,0 0 0 15,0 0 19-15,0 0-38 0,0 0-7 0,0 0-14 16,0 0 2-16,0 0-16 0,0 0-9 16,0 0-1-16,0 0-10 0,0 0-8 15,0 0 10-15,0 0-17 0,0 0 6 0,0 0-10 16,0 0 3-16,0 0-6 0,0 0-7 16,0 0 1-16,0 0 18 0,0 0 5 15,0 0-12-15,0 0 9 0,0 0-4 0,0 0-14 16,0 0 8-16,0 0 0 0,0 0 0 15,0 0-6-15,0 0-3 0,0 0-3 16,0 0-2-16,0 0-1 0,0 0 23 0,0 0-31 16,0 0 0-16,0 0 5 0,0 0 3 15,0 0-16-15,0 0 19 0,0 0-8 0,0 0 2 16,0 0 3-16,0 0-5 0,0 0 5 16,0 0-10-16,0 0-9 0,0 0 13 15,0 0-2-15,0 0 0 0,0 0 0 0,0 0 0 16,0 0-5-16,0 0 10 0,0 0-2 15,0 0 0-15,0 0-3 0,0 0-6 16,0 0 4-16,-11-42-6 0,11 42-1 0,0 0 12 16,0 0-8-16,0 0-1 0,20-16 1 15,-20 16 13-15,0 0-8 0,0 0 0 16,0 0-6-16,0 0 9 0,0 0-8 0,0 0 10 16,0 0-2-16,0 0 8 0,0 0-8 15,13-16 2-15,-13 16 9 0,0 0-9 0,0 0 9 16,0 0 4-16,0 0-7 0,0 0-3 15,0 0 3-15,0 0-11 0,0 0 3 0,0 0-9 16,0 0 12-16,0 0-1 0,0 0-13 16,0 0 8-16,0 0-13 0,0 0-4 15,0 0-12-15,0 0-4 0,0 0 5 16,0 0-2-16,0 0-10 0,0 0 23 0,0 0-17 16,0 0 5-16,20-19-12 0,-20 19-4 15,20-15-19-15,-20 15-1 0,17-12-2 0,-17 12-5 16,17-12-18-16,-17 12-7 0,17-12 3 15,-17 12 9-15,18-8 4 0,-18 8 18 16,18-8-9-16,-18 8 14 0,17-10-10 0,-17 10 16 16,15-6-2-16,-15 6 18 0,0 0 9 15,20-9 31-15,-20 9-8 0,0 0 22 0,14-9 0 16,-14 9 9-16,0 0 9 0,0 0 42 16,0 0 7-16,0 0 20 0,0 0-22 15,0 0-3-15,0 0-6 0,0 0-6 0,0 0 6 16,0 0 4-16,0 0-8 0,0 0-15 15,0 0 6-15,0 0-15 0,-67-13 4 16,67 13 7-16,0 0-30 0,0 0-4 0,-52 10 1 16,52-10-1-16,0 0-9 0,-30 6 9 15,30-6-3-15,0 0 0 0,-30 6-17 16,30-6 11-16,0 0-23 0,0 0-13 0,0 0-4 16,0 0 0-16,0 0 0 0,0 0 6 15,0 0-6-15,0 0-7 0,0 0-9 16,0 0-1-16,0 0-16 0,0 0 15 0,0 0-7 15,68-24 11-15,-68 24-6 0,27-9 9 16,-27 9 16-16,0 0 35 0,25-11-4 0,-25 11 50 16,0 0 9-16,22-9-5 0,-22 9-1 15,0 0-17-15,0 0 8 0,0 0-1 16,20-12-9-16,-20 12-10 0,0 0-5 0,0 0 4 16,0 0-2-16,0 0-9 0,0 0-6 15,0 0 17-15,0 0-14 0,0 0-8 0,0 0 7 16,0 0-5-16,0 0 1 0,0 0-20 15,0 0 17-15,0 0-8 0,0 0-1 16,0 0 6-16,0 0-8 0,0 0 3 16,-62 38-11-16,62-38 16 0,0 0-11 0,0 0 8 15,0 0-10-15,-18 15 10 0,18-15-10 16,0 0 8-16,0 0-16 0,0 0 5 0,0 0-8 16,0 0 13-16,0 0-5 0,0 0-2 15,0 0-4-15,0 0 9 0,0 0-6 16,-22 12-5-16,22-12 0 0,0 0-3 0,0 0 2 15,0 0-8-15,0 0 14 0,0 0 11 16,-14 15-8-16,14-15 5 0,0 0-8 0,0 0 2 16,0 0 1-16,0 0 5 0,-15 18 0 15,15-18-3-15,0 0 6 0,0 0 0 16,0 0 0-16,0 0-2 0,0 0-10 16,0 0-11-16,-10 24 6 0,10-24-15 0,0 0 3 15,0 0 5-15,0 0-12 0,0 0 6 16,0 0-1-16,0 0 3 0,-10 23 3 15,10-23 6-15,0 0-3 0,0 0 0 0,0 0-1 16,0 0 14-16,0 0-8 0,0 0 14 16,0 0-7-16,-13 19 7 0,13-19-4 0,0 0 7 15,0 0 0-15,0 0 4 0,0 0-8 16,0 0-2-16,0 0 2 0,0 0 4 0,0 0 0 16,0 0 10-16,0 0 0 0,-25 9 13 15,25-9 0-15,0 0 12 0,0 0-3 16,0 0-4-16,0 0-6 0,0 0-4 0,0 0-6 15,0 0 10-15,0 0-13 0,-40-6 6 16,40 6-9-16,0 0 6 0,0 0-3 16,0 0 3-16,0 0-3 0,0 0 0 0,0 0 0 15,0 0-4-15,0 0-10 0,0 0 7 16,0 0 7-16,0 0-9 0,0 0 6 16,0 0 0-16,0 0-12 0,0 0 0 0,0 0-5 15,-39-3 5-15,39 3 12 0,0 0-6 16,0 0-6-16,-12 18-3 0,12-18 6 0,0 0 0 15,-18 22-9-15,18-22 0 16,0 0-6-16,0 0 3 0,-12 25-3 0,12-25 2 16,0 0-5-16,0 0 15 0,0 0-13 15,-6 21 16-15,6-21-3 0,0 0 15 0,0 0 3 16,0 0 10-16,0 0 12 0,0 0-7 0,0 0 9 16,0 0-7-16,0 0-8 0,0 0-9 15,58-56-47-15,-46 46-77 0,-12 10-201 16,30-30-231-16,-12 15 110 0</inkml:trace>
  <inkml:trace contextRef="#ctx0" brushRef="#br0" timeOffset="61732.6751">15667 13387 1973 0,'0'0'-67'0,"0"0"10"0,0 0-1 16,0 0 10-16,0 0-4 0,0 0 11 16,0 0 12-16,0 0 29 0,0 0 21 15,0 0 16-15,0 0-41 0,0 0 12 0,-30-38 32 16,30 38 4-16,0 0-1 0,0 0 11 15,0 0-12-15,-15-20-5 0,15 20-7 0,0 0-1 16,0 0-18-16,0 0 14 0,-17-19-21 16,17 19-8-16,0 0 15 0,0 0-18 15,0 0-29-15,0 0 10 0,-17-18-7 16,17 18 7-16,0 0-8 0,0 0 4 0,0 0 22 16,0 0-15-16,-32-7 7 0,32 7 5 15,0 0-5-15,0 0 8 0,0 0 12 16,-31-5 4-16,31 5 0 0,0 0-4 0,0 0 4 15,-31-5-8-15,31 5 7 0,0 0-11 16,0 0 8-16,-35-1 12 0,35 1-20 0,0 0 12 16,0 0-4-16,-31 0-4 0,31 0 11 15,0 0 4-15,0 0 8 0,-47 0 19 16,47 0 2-16,0 0-4 0,-30 1 3 0,30-1-8 16,0 0-10-16,-32 8-4 0,32-8 3 15,-20 9-11-15,20-9 14 0,0 0-3 16,-30 9-24-16,30-9 10 0,-20 9 0 0,20-9 3 15,0 0-3-15,-29 15 13 0,29-15-7 16,0 0-6-16,-22 19 6 0,22-19 10 0,-15 13 5 16,15-13-5-16,-16 15-2 0,16-15 4 15,0 0 15-15,-15 24-7 0,15-24 3 16,0 0-16-16,-17 19 0 0,17-19 0 0,0 0 3 16,-10 19 0-16,10-19-9 0,0 0-3 15,0 0 0-15,-12 24-1 0,12-24-1 16,0 0-7-16,0 0 3 0,0 0-5 15,-10 25 8-15,10-25 3 0,0 0-9 0,0 0-2 16,0 0-1-16,0 0-2 0,-2 27 17 0,2-27-9 16,0 0-6-16,0 0 9 0,0 0 5 15,0 0-8-15,12 27-2 0,-12-27 7 16,0 0-5-16,0 0 0 0,20 15-11 0,-20-15-2 16,0 0 5-16,17 13 10 0,-17-13 1 15,0 0-11-15,0 0 5 0,22 10-5 0,-22-10 0 16,0 0 2-16,23 12-2 0,-23-12-5 15,0 0 5-15,28 7 11 0,-28-7-17 16,32 5 12-16,-32-5-9 0,34 3 6 16,-34-3 2-16,40 4-5 0,-40-4 0 15,38 0 0-15,-38 0 0 0,40 0-8 0,-40 0 8 16,39 0 8-16,-39 0-8 0,38 0 0 16,-38 0 5-16,36 0-2 0,-36 0 2 0,31-4 8 15,-31 4-13-15,0 0 0 0,39 0 5 16,-39 0-8-16,0 0 6 0,35 0-3 15,-35 0 2-15,0 0 1 0,0 0-6 0,30-3 3 16,-30 3 8-16,0 0-13 0,0 0-5 16,0 0 15-16,0 0 8 0,35 3-16 15,-35-3 11-15,0 0-8 0,0 0-8 0,0 0 3 16,29 4 5-16,-29-4 3 0,0 0-6 16,0 0 8-16,33 8-7 0,-33-8 7 15,20 7-5-15,-20-7 0 0,0 0 2 0,40 9-4 16,-40-9 7-16,22 8 5 0,-22-8-13 15,28 8-2-15,-28-8 0 0,22 8-2 0,-22-8 1 16,27 11 12-16,-27-11-9 0,27 12 6 16,-27-12-6-16,20 12 6 0,-20-12-3 15,22 9-8-15,-22-9-2 0,0 0 7 0,20 12 0 16,-20-12-2-16,0 0 0 0,18 14 2 16,-18-14-7-16,0 0 13 0,13 16-3 15,-13-16 0-15,0 0-3 0,12 27 11 16,-12-27-13-16,7 18 10 0,-7-18-10 0,0 0 10 15,8 29-5-15,-8-29 0 0,0 0-3 16,4 28 6-16,-4-28-8 0,0 0 10 0,0 0 5 16,-7 44-15-16,7-44 15 0,-9 29-4 15,9-29-9-15,-5 24 11 0,5-24-3 0,-13 27 8 16,13-27-8-16,-10 28 13 0,10-28-13 16,-8 21 2-16,8-21-2 0,-15 25 8 15,15-25-3-15,-14 19 0 0,14-19-10 0,-13 21 5 16,13-21-3-16,-19 23-4 0,19-23 7 15,-18 13 0-15,18-13 0 0,-17 20-10 16,17-20 10-16,-21 18-5 0,21-18-3 0,-20 12 6 16,20-12-3-16,-22 15 5 0,22-15 0 15,-22 10 2-15,22-10-7 0,-27 10 0 16,27-10 0-16,-21 8 5 0,21-8-5 0,-29 8 10 16,29-8-5-16,0 0-3 0,-33 1 1 15,33-1-6-15,0 0 11 0,0 0-8 0,-49-1 0 16,49 1 2-16,0 0-7 0,-32-8-2 15,32 8-5-15,0 0 4 0,-21-12-9 16,21 12 7-16,0 0-15 0,-20-16 5 0,20 16-3 16,0 0-5-16,-12-27 7 0,12 27-15 15,-9-23 12-15,9 23 8 0,0 0-8 16,-8-32 8-16,8 32 0 0,-8-28-6 0,8 28 17 16,0 0 2-16,-5-36 0 0,5 36 11 15,-9-26-8-15,9 26 6 0,0-27-1 16,0 27 1-16,-3-27 2 0,3 27-5 0,0-31 5 15,0 31 8-15,0 0 3 0,0-44-3 16,0 44 10-16,0-31-8 0,0 31 3 0,3-28-5 16,-3 28-11-16,5-31 13 0,-5 31-18 15,0 0 20-15,4-42 0 0,-4 42 0 16,1-28-2-16,-1 28-1 0,4-28 6 16,-4 28-1-16,3-27 0 0,-3 27 4 15,0 0-4-15,8-41 1 0,-8 41-8 0,2-27 6 16,-2 27-5-16,7-25 14 0,-7 25 4 15,5-24 7-15,-5 24-12 0,0 0-2 0,5-28 6 16,-5 28-7-16,0 0 6 0,0 0 8 16,3-31-6-16,-3 31 3 0,0 0-8 0,0 0-2 15,-3-31 1-15,3 31 6 0,0 0-7 16,0 0-1-16,0 0 1 0,-2-37-2 0,2 37-4 16,0 0-2-16,0 0 7 0,-8-27 1 15,8 27 4-15,0 0-5 0,0 0 5 16,-12-30-10-16,12 30-5 0,0 0 7 15,-22-20-2-15,22 20 16 0,-10-15-7 0,10 15-5 16,0 0-1-16,-21-19-12 0,21 19 1 16,0 0 1-16,-21-21 4 0,21 21-5 15,0 0 2-15,-21-14-8 0,21 14 6 0,0 0-33 16,-30-7-15-16,30 7-39 0,0 0-28 16,0 0-54-16,-54 30-142 0,36-15-494 0,-2-6 219 15</inkml:trace>
  <inkml:trace contextRef="#ctx0" brushRef="#br0" timeOffset="65498.4663">15817 13153 3299 0,'0'0'-154'0,"0"0"9"15,0 0 11-15,0 0 20 0,0 0 3 0,0 0-1 16,0 0 14-16,0 0 3 0,0 0 7 0,0 0 7 15,0 0 2-15,0 0 11 0,0 0 3 16,0 0 12-16,0 0 0 0,0 0-5 16,0 0 10-16,0 0 4 0,0 0 7 0,0 0 4 15,0 0-1-15,0 0-8 16,0 0 20-16,0 0 5 0,0 0-5 0,0 0 4 16,0 0 0-16,0 0 23 0,0 0 17 0,0 0 18 15,0 0-14-15,0 0 4 0,0 0-5 16,0 0 8-16,0 0-12 0,0 0 12 0,0 0-17 15,0 0-8-15,0 0 8 0,0 0 24 16,0 0-4-16,0 0-2 0,0 0-7 16,0 0 15-16,0 0-20 0,0 0-11 15,0 0 12-15,0 0-1 0,0 0 3 0,32 62-11 16,-32-62 1-16,0 0-1 0,0 0 4 16,8 23-1-16,-8-23-6 0,0 0 3 15,0 0 0-15,9 24 3 0,-9-24 10 0,0 0 7 16,0 0 0-16,8 23-8 0,-8-23 4 15,0 0-1-15,7 22-16 0,-7-22 9 0,0 0-3 16,7 22-6-16,-7-22-4 0,0 0 7 16,11 20-4-16,-11-20 1 0,12 20-7 15,-12-20 3-15,12 18 0 0,-12-18 4 16,15 19-7-16,-15-19 0 0,11 15 12 0,-11-15-6 16,14 18 0-16,-14-18 9 0,17 19-9 15,-17-19 11-15,13 19-5 0,-13-19-3 0,0 0-4 16,22 21 1-16,-22-21-6 0,11 12-1 15,-11-12 1-15,0 0-6 0,10 18 23 16,-10-18 2-16,0 0-2 0,0 0-1 0,14 20 9 16,-14-20-10-16,0 0 4 0,0 0-4 15,0 0 1-15,0 0-1 0,12 21-8 16,-12-21 8-16,0 0 3 0,0 0-9 0,0 0 1 16,0 0 4-16,15 15-7 0,-15-15-3 15,0 0-2-15,0 0 2 0,0 0 2 16,20 15 1-16,-20-15-13 0,0 0 5 0,0 0 0 15,18 13-3-15,-18-13 6 0,0 0-6 16,0 0 3-16,13 15 3 0,-13-15 4 16,0 0-12-16,0 0 10 0,17 19-5 0,-17-19 0 15,0 0 2-15,24 13-9 0,-24-13 11 16,0 0 3-16,0 0-9 0,25 12 2 0,-25-12-8 16,0 0-2-16,25 6 10 0,-25-6 5 15,0 0-8-15,22 6-4 0,-22-6 7 16,0 0-13-16,0 0 6 0,0 0 7 0,35 3 4 15,-35-3-4-15,0 0 0 0,0 0 2 16,0 0 3-16,33-3 6 0,-33 3-4 16,0 0-7-16,0 0 0 0,35-12 6 0,-35 12-1 15,0 0-6-15,34-10 1 0,-34 10 0 16,23-10-5-16,-23 10 2 0,22-9 3 0,-22 9-8 16,27-8 1-16,-27 8 18 0,0 0-20 15,35-16 20-15,-35 16-21 0,25-9-2 16,-25 9 14-16,20-10-7 0,-20 10-5 15,0 0 15-15,32-12-20 0,-32 12 4 0,0 0 17 16,18-12 12-16,-18 12 4 0,0 0 14 16,0 0 10-16,24-11 20 0,-24 11-15 0,0 0-4 15,0 0-15-15,15-19 2 0,-15 19-1 16,0 0-22-16,0 0 13 0,0 0-5 16,8-28-3-16,-8 28 0 0,0 0-5 0,0 0-9 15,0 0 12-15,-3-34-7 0,3 34-5 16,0 0 3-16,0 0-1 0,-20-29-11 0,20 29 6 15,0 0 2-15,-24-24 1 0,24 24-3 16,-17-19 5-16,17 19-5 0,-23-15 0 16,23 15-6-16,-22-15-2 0,22 15 6 15,-22-17 3-15,22 17-1 0,-25-16-11 0,25 16 16 16,-23-16 0-16,23 16-7 0,-27-16 13 16,27 16-12-16,-23-12 1 0,23 12 0 0,-27-15 5 15,27 15-15-15,-15-14-1 0,15 14 0 16,0 0 14-16,-28-13 0 0,28 13-10 15,-19-14 3-15,19 14 5 0,0 0-14 0,-22-13 16 16,22 13 1-16,0 0-10 0,-20-17 2 16,20 17 7-16,0 0-11 0,-28-15 3 15,28 15 6-15,0 0 2 0,-20-19-7 0,20 19-3 16,-17-11 10-16,17 11 0 0,0 0-7 16,-22-16 11-16,22 16-2 0,0 0-7 15,0 0 8-15,-26-20-8 0,26 20-2 0,0 0 0 16,-17-11 16-16,17 11-9 0,0 0 13 15,0 0 1-15,-22-16-7 0,22 16 5 0,0 0-5 16,0 0 6-16,0 0-10 0,-23-15 6 16,23 15-5-16,0 0 3 0,0 0-6 15,0 0 4-15,0 0 6 0,0 0-14 0,-20-15-1 16,20 15 8-16,0 0-7 0,0 0-6 16,0 0 14-16,0 0-12 0,-22-17 16 0,22 17-5 15,0 0-4-15,0 0 3 0,0 0-1 16,-24-12 4-16,24 12-5 0,0 0 2 15,0 0 1-15,0 0 2 0,-26-12-2 0,26 12 9 16,0 0-12-16,0 0-5 0,-24-6 6 16,24 6-1-16,0 0-3 0,0 0-1 15,-35-3-7-15,35 3-3 0,0 0 6 16,0 0 2-16,-38 0-1 0,38 0-24 0,0 0-7 16,-29 12-18-16,29-12-18 0,-23 21-34 15,13-4-64-15,-7 0-164 0,-1 2-476 0,1-1 160 16</inkml:trace>
  <inkml:trace contextRef="#ctx0" brushRef="#br0" timeOffset="66749.3879">16936 12872 3399 0,'0'0'-133'0,"0"0"21"16,-18-18 28-16,18 18 11 0,0 0 3 15,-13-18 23-15,13 18 1 0,0 0 11 0,-17-19-4 16,17 19 5-16,0 0 6 0,0 0 28 16,-13-24 3-16,13 24 11 0,0 0-5 0,-14-20 7 15,14 20 21-15,0 0 20 0,0 0-17 16,-17-23-8-16,17 23 5 0,0 0 2 16,-13-19 14-16,13 19-8 0,0 0 0 15,-22-18-8-15,22 18-6 0,0 0-2 0,-13-18-11 16,13 18 4-16,0 0 3 0,0 0-8 15,0 0 8-15,-13-20-14 0,13 20-4 0,0 0 9 16,0 0-11-16,0 0-1 0,0 0 10 16,0 0-14-16,0 0 22 0,0 0-15 0,-9-21-12 15,9 21 12-15,0 0 0 0,0 0 2 16,0 0 6-16,0 0 3 0,0 0-23 16,0 0 7-16,0 0 5 0,0 0-11 15,0 0 6-15,0 0 2 0,0 0-10 0,0 0 6 16,0 0-5-16,0 0-1 0,0 0 8 15,0 0 15-15,0 0-1 0,0 0 5 16,-8 65-4-16,8-65 3 0,5 36 1 0,-5-36 8 16,8 43-10-16,-4-21 4 0,1 3 2 15,0-3-13-15,-5-22 15 0,6 43-11 0,-1-19 4 16,0-1 14-16,-5-23-1 0,10 36-2 16,-6-17 2-16,-4-19-4 0,5 36-1 0,-2-14 6 15,-3-22-1-15,7 37-11 0,-6-18 7 16,-1-19-7-16,5 34-6 0,-5-34 0 15,9 31-4-15,-9-31 2 0,3 27-8 16,-3-27 15-16,2 24-14 0,-2-24 3 0,0 0-8 16,3 32 8-16,-3-32 2 0,0 0-12 15,3 30 6-15,-3-30 0 0,0 0 5 0,6 28-11 16,-6-28 3-16,0 0-27 0,3 30-18 16,-3-30-7-16,2 22-44 0,-2-22-40 15,0 0-61-15,0 27-137 0,0-27-417 0,0 0 446 16</inkml:trace>
  <inkml:trace contextRef="#ctx0" brushRef="#br0" timeOffset="67738.9036">16540 12925 3015 0,'0'0'-114'0,"0"0"17"16,0 0 17-16,0 0 14 0,0 0 8 0,0 0 5 15,-17-33 35-15,17 33 30 0,0 0-3 16,0 0 15-16,0 0-7 0,0 0 1 0,0 0-3 16,0 0 2-16,0 0-17 0,0 0 12 15,0 0-10-15,0 0 13 0,0 0 2 16,0 0-17-16,0 0 8 0,0 0-5 15,0 0 17-15,0 0-14 0,0 0-1 0,0 0 1 16,0 0-3-16,0 0-6 0,0 0 8 16,0 0-2-16,-30 54 6 0,30-54-7 0,0 0 9 15,0 0-5-15,0 0 5 0,25 44-11 16,-25-44 6-16,19 13-1 0,-19-13 6 16,25 9 3-16,-25-9 2 0,26 6-11 0,-26-6 1 15,27 2 7-15,-27-2 6 0,0 0-8 16,45-2 10-16,-45 2-3 0,0 0 0 15,37-10 3-15,-37 10 0 0,25-5 17 16,-25 5 15-16,0 0-16 0,27-13 5 0,-27 13-1 16,0 0-8-16,13-21-9 0,-13 21 1 15,0 0 3-15,0 0-9 0,-3-35 10 0,3 35 5 16,0 0-9-16,-20-30 6 0,20 30-5 16,0 0-2-16,-22-32-13 0,22 32 4 15,-20-18 11-15,20 18-14 0,-17-15 8 0,17 15-8 16,-23-19 1-16,23 19-11 0,-25-15 8 15,25 15-3-15,-28-12-1 0,28 12-6 0,-34-8 12 16,34 8-6-16,-33-2 1 0,33 2 1 16,-44 0-6-16,44 0-2 0,-43 2 2 15,43-2-4-15,-41 12-2 0,20-11-4 0,21-1-17 16,-32 10-17-16,32-10-20 0,-28 9-16 16,28-9-25-16,-22 13-59 0,22-13-108 15,0 0-406-15,-17 17 120 0</inkml:trace>
  <inkml:trace contextRef="#ctx0" brushRef="#br0" timeOffset="68841.8936">17144 12993 2583 0,'0'0'-161'0,"0"0"30"0,0 0 18 0,-7 25-13 16,7-25 32-16,0 0-3 0,0 0 3 16,-5 27 22-16,5-27 2 0,0 0-6 15,0 0 23-15,0 0 13 0,0 27 0 0,0-27 12 16,0 0 24-16,0 0-5 0,0 0 13 15,12 29-18-15,-12-29 19 0,0 0 9 16,22 15 4-16,-22-15-13 0,21 12 4 0,-21-12-5 16,30 6 10-16,-30-6-10 0,32 10 5 15,-32-10-9-15,30 2 0 0,-30-2 14 0,34 3-5 16,-34-3 0-16,32 4 8 0,-32-4 18 16,0 0-5-16,41-7 17 0,-41 7-5 15,27-12 31-15,-27 12 3 0,27-15 5 16,-27 15-3-16,22-18 13 0,-22 18-3 0,16-21 0 15,-16 21 1-15,17-21 9 0,-17 21 7 16,14-24-13-16,-14 24-6 0,0 0-4 0,11-27 26 16,-11 27-29-16,0 0 5 0,0-27-12 15,0 27-16-15,0 0 1 0,0 0 7 0,-11-38-23 16,11 38-2-16,-14-18-1 0,14 18-14 16,-22-15-6-16,22 15 15 0,-26-18-14 15,26 18 3-15,-30-17-16 0,30 17 7 16,-31-15-3-16,13 6-5 0,18 9 1 0,-33-9 3 15,9 3-1-15,24 6-10 0,-48-4 14 16,16 4-5-16,32 0-14 0,-60 7 18 16,28-1-11-16,-2-4 0 0,8 8 4 0,-3 0 0 15,1-2-27-15,9 1-8 0,-1 8-19 16,20-17-71-16,-23 24-141 0,14-11-449 16,9-13 596-16</inkml:trace>
  <inkml:trace contextRef="#ctx0" brushRef="#br0" timeOffset="71800.5688">16532 14985 2826 0,'0'0'-102'0,"0"0"4"0,0 0 25 0,0 0-9 15,0 0 11-15,0 0 1 0,0 0 21 16,0 0 0-16,0 0 42 0,0 0 0 0,0 0 27 16,0 0 0-16,0 0 16 0,-22-45-3 15,22 45 18-15,0 0-17 0,0 0 25 16,0 0 11-16,-12-22 4 0,12 22 1 0,0 0 20 16,0 0-22-16,-13-20-6 0,13 20 13 15,0 0-10-15,-14-24 17 0,14 24 1 16,0 0-23-16,-15-21-3 0,15 21 0 15,0 0-16-15,-11-21 6 0,11 21-26 0,0 0 3 16,-14-27-6-16,14 27 6 0,-13-21-4 16,13 21 12-16,-12-24-3 0,12 24 0 0,-8-23 3 15,8 23-10-15,-15-27-2 0,15 27 25 16,-12-32-27-16,12 32 5 0,-10-30-3 0,10 30-8 16,-8-34-6-16,8 34 9 0,0-32-7 15,0 32-1-15,3-30-1 0,-3 30 2 16,2-32 4-16,-2 32-9 0,3-26 2 0,-3 26-8 15,8-26 0-15,-8 26 6 0,9-21 3 16,-9 21-13-16,10-26 13 0,-10 26 3 16,15-16-18-16,-15 16 4 0,18-23-10 0,-18 23 4 15,15-16 8-15,-15 16-14 0,0 0 3 16,17-15 4-16,-17 15-6 0,0 0 8 16,0 0-8-16,22-12 8 0,-22 12-1 15,0 0-1-15,0 0-3 0,0 0 12 0,35 30-9 16,-35-30-1-16,18 25-8 0,-18-25 12 15,19 27-1-15,-16-10 4 0,9 1-6 0,-4 1 9 16,2 0-8-16,-10-19 4 0,17 36 14 16,-10-21-14-16,4 1 0 0,-2 5 4 0,-9-21 0 15,11 37-8-15,-2-18-7 0,-3 2 22 16,1 2-11-16,-2-2-2 0,2 1-3 16,1 2 10-16,-1-3-10 0,-7-21 5 0,10 44 2 15,-3-26-1-15,-2 3-1 0,-5-21 4 16,10 33-4-16,-9-13 0 0,-1-20 0 15,10 31-4-15,-10-31 4 0,7 30-3 0,-7-30 6 16,8 28-6-16,-8-28-1 16,12 25 4-16,-12-25 6 0,5 24-5 0,-5-24-8 15,7 26 14-15,-7-26-14 0,8 21 13 0,-8-21-8 16,5 22 2-16,-5-22 12 0,12 23-17 16,-12-23 3-16,5 24 11 0,-5-24-16 15,13 13-2-15,-13-13 23 0,14 20-8 0,-14-20-8 16,16 12 4-16,-16-12 1 0,17 12-6 15,-17-12-8-15,0 0 20 0,40 10-6 0,-40-10 1 16,30-4 9-16,-30 4-8 0,42-9-7 16,-42 9 4-16,39-9-4 0,-16 0 0 0,-3 0 6 15,4-5-6-15,-3 2-3 0,-1 0 19 16,4-6-12-16,-2 3-4 0,1-7 7 16,-3 2-8-16,2 4 6 0,-2-3 1 15,-3 3-11-15,-1-2 7 0,3 1-2 0,-6 2-14 16,-13 15-13-16,24-30-1 0,-24 30-16 15,21-22-20-15,-21 22-20 0,17-18-24 0,-9 9-28 16,4-3-67-16,-12 12-184 0,17-20-302 16,-5 9 121-16</inkml:trace>
  <inkml:trace contextRef="#ctx0" brushRef="#br0" timeOffset="72630.6334">17316 14409 2768 0,'-25'-15'-64'15,"25"15"4"-15,0 0 13 0,-22-15-9 0,22 15 11 16,0 0-4-16,-16-15 2 0,16 15-13 16,0 0 1-16,0 0 10 0,-17-25 15 15,17 25 3-15,0 0 7 0,-24-20 42 16,24 20 29-16,-13-12 16 0,13 12 12 0,-20-12 4 16,20 12-2-16,0 0-5 0,-32-15 12 15,32 15-7-15,-20-8-19 0,20 8 2 16,0 0-7-16,-32-10 5 0,32 10-12 0,0 0-13 15,0 0 4-15,-30-9-4 0,30 9 3 16,0 0-9-16,0 0-3 0,0 0 2 0,0 0-2 16,0 0-5-16,0 0-8 0,-35 19 17 15,35-19-16-15,0 0-3 0,3 32 2 16,-3-32 1-16,0 0 6 0,21 42-14 0,-21-42 1 16,20 30-3-16,-7-12 7 0,5-3 2 15,-1 5 3-15,0-5-14 0,5-3 4 0,-2 3 10 16,3-3-1-16,4-1-13 0,5 2 15 15,-4-5-10-15,6-3 3 0,-8 2 1 16,13 0-2-16,-1-4-5 0,-1-1 2 16,2-2 0-16,1 3-4 0,-2-3 9 0,1 0-13 15,-6-3-1-15,4 1 8 0,-5 2-6 16,-2-3 3-16,-30 3-4 0,50-10 6 16,-23 6 5-16,-27 4-9 0,38-13 10 0,-19 4-1 15,-19 9-14-15,30-15 7 0,-30 15 0 16,25-21-4-16,-25 21 2 0,20-24 2 0,-20 24 2 15,15-29 4-15,-10 14-6 0,-5 15-6 16,13-33 10-16,-13 33-6 0,9-37 4 0,-6 17-2 16,-3 20-4-16,3-39 8 0,-3 39-8 15,0-40 17-15,0 40-20 0,-3-40 10 16,3 40-8-16,-8-37-3 0,4 20-8 16,4 17 23-16,-16-42 2 0,9 21-9 0,-8 6 19 15,0-3-19-15,15 18 6 0,-30-33 3 16,13 16-7-16,-1 5 5 0,18 12-12 0,-42-22 1 15,13 16 8-15,4 0-4 0,-10 3 0 16,-3 3 0-16,-1 0-6 0,-8 3 17 16,-5 6-14-16,2-2 8 0,-5 8-1 0,3-7 2 15,5 2-4-15,6 4 7 0,-5-7-9 16,8 2 4-16,6-2-4 0,4 3-8 16,3-5-7-16,6 5 6 0,19-10-16 15,-23 21-34-15,23-21-35 0,-14 28-52 0,14-28-181 16,0 25-345-16,0-25 120 0</inkml:trace>
  <inkml:trace contextRef="#ctx0" brushRef="#br0" timeOffset="73534.6139">18273 13203 2635 0,'0'0'-61'0,"0"0"1"0,0 0-1 16,0 0 8-16,0 0 9 0,0 0-11 0,-12-19 19 15,12 19-4-15,0 0-4 0,0 0 24 16,0 0 6-16,0 0 10 0,0 0 22 16,0 0-5-16,0 0 1 0,0 0 23 15,0 0-4-15,0 0-13 0,0 0-4 0,0 0 13 16,0 0 4-16,0 0 11 0,0 0 3 16,0 0 11-16,0 0 5 0,0 0 1 0,0 0-1 15,0 0-9-15,20 86-4 0,-15-61 20 16,-1-1-14-16,4 5 8 0,-1-1-13 15,1-1-8-15,-3 0 4 0,4 5 1 0,-3-2-4 16,-1 6 0-16,7 0-6 0,-10-6 30 16,4 0-41-16,3 5-5 0,2-2 3 0,-7-5 3 15,7 3-12-15,-6-3 3 0,-3-1 5 16,10-3-11-16,-9 0 6 0,2-1-11 16,-5-23-1-16,4 39 5 0,-4-39 3 0,6 39-9 15,-4-21 2-15,-2-18-3 0,3 30 1 16,-3-30-10-16,4 34-23 0,-4-34-18 15,6 31-48-15,-1-15-62 0,-5-16-161 0,14 27-375 16,-14-27 121-16</inkml:trace>
  <inkml:trace contextRef="#ctx0" brushRef="#br0" timeOffset="74528.7126">17785 13426 2724 0,'0'0'-103'15,"0"0"23"-15,0 0 7 0,0 0 8 16,0 0 11-16,0 0 25 0,0 0 10 16,0 0 9-16,0 0 0 0,0 0 7 0,0 0 3 15,0 0 6-15,0 0 4 0,0 0-3 16,0 0-7-16,0 0 0 0,0 0 3 0,0 0 13 16,0 0 4-16,0 0 2 0,0 0 0 15,0 0 0-15,0 0-3 0,0 0 9 16,0 0 3-16,-19 78-7 0,19-78 9 0,-2 36-6 15,2-36 2-15,2 44 0 0,1-22 3 16,1 2-6-16,-4-24-6 0,15 44 5 16,-8-23 0-16,4 0-2 0,1-1-10 15,1-3 4-15,-13-17-4 0,32 26-5 16,-15-18 9-16,-17-8-7 0,35 13-4 0,-17-11 18 16,-18-2-11-16,0 0-5 0,52-12 24 0,-52 12 4 15,32-15 5-15,-32 15-8 0,23-22 27 16,-16 8 3-16,-7 14 23 0,10-31 29 15,-10 31-21-15,0-31 11 0,0 31 15 0,0 0-20 16,-15-39-8-16,15 39-10 0,-18-29-19 16,18 29-5-16,-32-22-12 0,19 14-8 0,13 8 2 15,-37-15-3-15,20 8-6 0,17 7-13 16,-38-9 5-16,38 9 2 0,-32-11-12 16,32 11-2-16,-24-9-1 0,24 9-15 15,0 0-16-15,-33-3-5 0,33 3-2 0,0 0-21 16,0 0-7-16,0 0-34 0,-29 26-31 15,29-26-56-15,-5 21-158 0,5-21-428 0,0 0 360 16</inkml:trace>
  <inkml:trace contextRef="#ctx0" brushRef="#br0" timeOffset="75660.6012">18740 13665 3233 0,'0'0'-76'0,"0"0"-1"0,0 0 12 16,0 0 6-16,0 0-1 0,0 0 9 0,0 0-1 15,-57 30 19-15,57-30 2 0,0 0 28 16,0 0 17-16,0 0 3 0,0 0 19 0,-22 15 10 16,22-15-3-16,0 0-8 0,0 0 9 15,0 0-3-15,-15 22-3 0,15-22-5 16,0 0-11-16,0 0 18 0,0 28-13 0,0-28-3 16,0 0-8-16,0 0 4 0,33 34-11 15,-21-26-4-15,-12-8 9 0,32 16 2 0,-15-8 3 16,-17-8-7-16,48 11-1 0,-23-6 1 15,-25-5 6-15,49 0-16 0,-17 0 1 0,-1-1-3 16,-31 1-5-16,59-7-9 16,-32 0-11-16,6 1-3 0,-9-6 2 0,2 5 7 15,-4-1-7-15,-22 8 0 0,35-22 1 0,-20 10 11 16,-15 12-1-16,15-28 15 0,-15 28 5 16,4-27 5-16,-4 27 4 0,0 0-11 15,-22-51 14-15,7 35 9 0,0-1 1 16,15 17-1-16,-37-24 4 0,24 14-14 0,13 10-20 15,-34-12-53-15,9 16-96 0,25-4-312 16,-60 18-162-16,21-6 118 0</inkml:trace>
  <inkml:trace contextRef="#ctx0" brushRef="#br0" timeOffset="85768.2429">17408 11221 273 0,'0'0'39'0,"0"0"-2"0,0 0-37 16,0 0-15-16,0 0 0 0,0 0-46 15,0 0-26-15</inkml:trace>
  <inkml:trace contextRef="#ctx0" brushRef="#br0" timeOffset="85798.226">17408 11221 211 0</inkml:trace>
  <inkml:trace contextRef="#ctx0" brushRef="#br0" timeOffset="86165.9952">17408 11221 219 0,'0'0'70'0,"0"0"70"16,0 0-10-16,0 0-8 0,0 0-6 0,0 0-12 15,0 0 49-15,0 0-24 16,0 0-22-16,0 0-4 0,0 0-26 0,-42-18-7 16,42 18 2-16,0 0-18 0,0 0-5 15,0 0-1-15,0 0-20 0,0 0 11 16,0 0-1-16,0 0 8 0,0 0-31 0,0 0 7 15,0 0 7-15,-18-15-3 0,18 15 3 16,0 0 3-16,0 0 3 0,0 0 0 16,0 0 23-16,0 0-15 0,0 0-6 0,0 0-11 15,0 0-10-15,0 0 0 0,0 0-16 16,0 0-10-16,0 0 4 0,0 0-10 0,0 0-7 16,0 0 10-16,0 0-10 0,0 0-4 15,0 0 13-15,30 63 1 0,-30-63 3 16,12 35-7-16,-9-13 3 0,-3-22-3 0,12 41 6 15,-9-17 8-15,-1 0 3 0,-2-24-7 16,3 47 3-16,-3-20-13 0,4-2 10 16,1 2 0-16,-2-2 0 0,-3-25 3 0,3 52-3 15,1-25 0-15,-3-2 10 0,-1-25-3 16,5 44 0-16,-3-26-3 0,-2-18-1 0,7 41-3 16,-7-41 11-16,8 33-11 0,-6-14-11 15,-2-19 7-15,5 28 0 0,-5-28-15 16,11 25 8-16,-11-25 3 0,5 21-15 0,-5-21-8 15,12 20-23-15,-12-20-39 0,0 0-20 16,19 21-102-16,-19-21-153 0,0 0 85 16</inkml:trace>
  <inkml:trace contextRef="#ctx0" brushRef="#br0" timeOffset="86711.3263">17672 11564 1162 0</inkml:trace>
  <inkml:trace contextRef="#ctx0" brushRef="#br0" timeOffset="86736.3109">17681 11600 984 0</inkml:trace>
  <inkml:trace contextRef="#ctx0" brushRef="#br0" timeOffset="87043.1222">17681 11623 832 0,'7'36'-35'15,"1"-21"-25"-15,-8-15 17 0,12 31 5 16,-1-15 25-16,-11-16-6 0,30 31-7 15,-13-16 13-15,5-2-13 0,1-5 13 0,1 1-14 16,4-3 13-16,4-2-13 0,-32-4-8 16,57-4 21-16,-30 1-15 15,1-2 7-15,5-2 0 0,-12-1 15 0,7-2 72 0,-8 1 5 16,0-3 64-16,-20 12 27 0,30-24-11 16,-18 12 1-16,-12 12-4 0,12-29 1 15,-12 29 0-15,3-32 4 0,-3 32-20 0,0 0-7 16,-12-41-8-16,12 41-29 0,-15-29-3 15,15 29-16-15,-15-24-17 0,15 24-1 0,-23-28 5 16,11 18-22-16,12 10 5 0,-23-21 0 16,23 21-10-16,-29-15-5 0,29 15-1 15,-28-16-11-15,28 16-1 0,-30-12-5 0,30 12 2 16,-22-9-13-16,22 9-12 0,0 0-24 0,-40 0-21 16,40 0-17-16,0 0-5 0,-37 9-12 15,37-9-7-15,-20 10-11 0,20-10-35 16,-25 8-347-16,25-8 105 0</inkml:trace>
  <inkml:trace contextRef="#ctx0" brushRef="#br0" timeOffset="87824.2805">17780 11631 1687 0,'0'0'-96'0,"-14"31"19"16,14-31 19-16,-2 22 13 0,2-22 13 0,-3 30 4 16,3-30 0-16,-5 35 9 0,5-35 0 15,0 33-14-15,0-33 28 0,5 36 5 16,-5-36-10-16,8 29 29 0,-8-29-9 0,19 25-24 15,-4-16 18-15,-15-9 1 0,35 9 0 16,-10-6 9-16,-25-3 10 0,49 0-5 16,-19-3-14-16,-30 3 9 0,53-13-5 0,-26 8 24 15,-2-5 30-15,-25 10 26 0,44-15 21 16,-26 6-5-16,-18 9 12 0,35-15-1 0,-20 5-16 16,-15 10-10-16,27-18 1 0,-27 18-7 15,18-15-11-15,-18 15 10 0,12-19-14 16,-12 19-5-16,0 0 2 0,0 0 1 0,0-35-23 15,0 35-4-15,0 0 6 0,0 0-20 16,0 0 11-16,-28-30-6 0,28 30-16 16,0 0-18-16,-20-12-30 0,20 12-43 0,0 0-73 15,0 0-89-15,-22-12-371 0,22 12 118 16</inkml:trace>
  <inkml:trace contextRef="#ctx0" brushRef="#br0" timeOffset="88602.2943">18350 11451 2278 0,'-23'5'-94'16,"23"-5"5"-16,0 0 7 0,0 0 5 0,-26 10 40 15,26-10 6-15,0 0 24 0,0 0 3 16,0 0 0-16,0 0 0 0,-28 5 8 0,28-5-8 16,0 0-4-16,0 0 8 0,0 0 12 15,0 0-8-15,0 0-4 0,-7 28 7 16,7-28 9-16,0 0-9 0,4 34 1 0,-4-34-1 15,0 0-3-15,3 40 4 0,-3-40 3 16,8 31 0-16,-3-12 8 0,-5-19-1 16,15 36 7-16,-8-17-3 0,3-1 10 0,5 0 0 15,-1 2-14-15,2-5 10 0,3 0 3 16,2 1-4-16,0-5 0 0,2-2-4 16,7 2 10-16,-3-7-13 0,-2 4 6 15,-25-8 9-15,52 0 7 0,-25 0 11 0,-27 0 17 16,38-8 4-16,-38 8 22 0,42-12 16 15,-27 4-15-15,-15 8-4 0,32-28-4 0,-26 10-10 16,9-2-14-16,-15 20-7 0,7-36 5 16,-7 36-11-16,5-37-6 0,-5 16 13 0,0 21-22 15,-5-38-1-15,5 38-8 0,-7-36 3 16,7 36 12-16,-16-35-10 0,11 17 3 0,5 18 7 16,-27-27-19-16,14 12-3 0,13 15-3 15,-31-29-1-15,13 16 2 0,18 13-9 16,-28-20-3-16,9 10 14 0,19 10-9 0,-32-15-7 15,32 15 3-15,-40-6-14 0,40 6 4 16,-42 0-9-16,42 0 0 0,-46 6 16 16,22-3-14-16,24-3 3 0,-48 15 0 0,28-8-14 15,20-7-11-15,-39 15-18 0,21-10-8 16,18-5-10-16,-19 20-30 0,19-20-24 16,-1 12-97-16,1-12-511 0,0 0 519 0</inkml:trace>
  <inkml:trace contextRef="#ctx0" brushRef="#br0" timeOffset="89245.6514">19211 11157 2945 0,'-26'-16'-106'15,"26"16"32"-15,-24-12 24 0,24 12 10 16,0 0 0-16,-32-15 5 0,32 15 3 16,-15-12 11-16,15 12 0 0,0 0 6 0,-25-15 18 15,25 15 0-15,0 0 9 0,-25-15 6 16,25 15 32-16,0 0 6 0,-15-20 1 0,15 20 15 15,0 0-1-15,-17-16 3 0,17 16-6 16,0 0-8-16,0 0-2 0,-16-15-12 16,16 15-10-16,0 0 2 0,0 0-9 0,0 0-11 15,0 0 8-15,0 0-8 0,0 0-11 16,0 0 2-16,0 0-2 0,0 0-5 16,0 0 1-16,-37 27 13 0,37-27-21 15,-12 35 14-15,4-13-2 0,8-22-9 0,-10 50-3 16,1-23 5-16,6 3 0 0,1 6 2 15,-6 2 1-15,8 5-1 0,0 1 2 0,0-1 3 16,0 4-2-16,0-5 1 0,5 1 1 16,-2-6-2-16,-3-3-5 0,2-1 2 0,-2-1 9 15,3-3-4-15,-3-2-1 0,5-3-10 16,-5-24 15-16,7 39-24 0,-4-19-14 16,-3-20-23-16,9 34-9 0,-9-34-43 0,10 27-50 15,-10-27-68-15,8 17-442 0,-8-17 118 16</inkml:trace>
  <inkml:trace contextRef="#ctx0" brushRef="#br0" timeOffset="89882.2904">18674 11240 2632 0,'0'0'-79'0,"0"0"16"16,-20-9-2-16,20 9 2 0,0 0 2 15,0 0 11-15,0 0-10 0,0 0 16 0,-26-13-1 16,26 13 2-16,0 0 8 0,0 0 6 15,0 0 0-15,0 0 21 0,-20-12-10 0,20 12 10 16,0 0 5-16,0 0 14 0,0 0 7 16,0 0 12-16,0 0 2 0,0 0 4 15,0 0 3-15,-27-12-15 0,27 12-3 0,0 0-4 16,0 0-3-16,0 0 3 0,0 0-17 16,0 0-7-16,0 0 14 0,0 0 3 15,0 0-10-15,0 0 3 0,0 0 1 16,0 0 6-16,0 0-7 0,0 0-6 0,0 0 3 15,0 0 0-15,0 0 0 0,0 0 0 16,0 0 0-16,0 0-10 0,0 0 13 0,60 39 0 16,-60-39-13-16,20 11 17 0,-20-11-10 15,0 0 13-15,32 7-14 0,-32-7 11 0,0 0 0 16,30 8 3-16,-30-8 13 0,0 0 26 16,0 0 19-16,30 0 13 0,-30 0 7 15,0 0 12-15,0 0-26 0,0 0-4 0,20-23 14 16,-20 23 31-16,0 0-32 0,0 0-13 15,0 0 7-15,0 0-4 0,0 0 5 16,0 0-5-16,-38-54 10 0,38 54-17 0,-20-12-6 16,20 12-6-16,0 0-2 0,-27-13-17 15,27 13-1-15,0 0-19 0,-29-10-5 16,29 10-26-16,0 0-19 0,0 0-8 0,0 0-9 16,-21-9 5-16,21 9-16 0,0 0-15 15,0 0-30-15,0 0-20 0,0 0-37 16,0 0-157-16,0 0-334 0,68 8 119 0</inkml:trace>
  <inkml:trace contextRef="#ctx0" brushRef="#br0" timeOffset="90671.4099">19471 11478 2490 0,'-29'-7'-122'0,"29"7"19"15,0 0 12-15,0 0 19 0,-37-5-6 16,37 5 5-16,0 0 5 0,-28-7 19 16,28 7 29-16,0 0 28 0,0 0 11 0,0 0 12 15,-33 0-8-15,33 0 3 0,0 0-4 16,0 0 1-16,0 0-1 0,0 0-1 0,-32 15 1 16,32-15-11-16,-15 16 21 0,15-16-15 15,-9 21 11-15,9-21-17 0,-6 26 13 16,6-26-7-16,0 0-4 0,0 33 1 0,0-33-4 15,0 0 7-15,11 34 9 0,-11-34-12 16,22 19 2-16,-22-19 10 0,30 16 3 0,-13-15-9 16,-17-1 5-16,43 7 25 15,-43-7-4-15,46 0-9 0,-25 0 14 0,-21 0 25 16,47-12 1-16,-22 4 9 0,-1 0 8 16,-4-4-10-16,-2-1-1 0,-18 13 18 0,29-30-5 15,-29 30-2-15,5-27-9 0,-5 27-6 16,-5-36-9-16,5 36-18 0,-29-27-25 0,6 16-17 15,-6 4-8-15,1 2-39 0,28 5-30 16,-60 0-53-16,28 1-123 0,2 10-481 16,-2-3 538-16</inkml:trace>
  <inkml:trace contextRef="#ctx0" brushRef="#br0" timeOffset="137025.9349">18480 16783 1295 0,'-26'-17'210'0,"26"17"-57"0,0 0-88 0,0 0 11 0,0 0-41 16,-22-9-5-16,22 9-30 0,0 0 27 15,0 0-4-15,0 0-1 0,0 0-11 16,0 0-11-16,-20-15-41 0,20 15-35 0,0 0-75 15,0 0-296-15,0 0 99 0</inkml:trace>
  <inkml:trace contextRef="#ctx0" brushRef="#br0" timeOffset="585465.7694">12181 6307 2664 0,'0'0'-90'0,"0"0"15"16,-47-12 26-16,47 12 5 0,0 0 13 0,0 0 18 15,0 0 0-15,0 0 4 0,0 0 9 16,-20-15-13-16,20 15 9 0,0 0-8 0,0 0 12 16,0 0-7-16,0 0 1 0,0 0 9 15,0 0 0-15,0 0 0 0,-17-18 7 16,17 18-4-16,0 0 1 0,0 0 22 0,0 0 6 15,0 0-10-15,0 0 12 0,0 0-9 16,0 0 17-16,0 0-27 0,0 0 6 0,0 0-9 16,0 0-1-16,-17-17-5 0,17 17 6 15,0 0-1-15,0 0 9 0,0 0-14 16,0 0-6-16,0 0 5 0,0 0 9 0,0 0-14 16,0 0 3-16,0 0-1 0,0 0-2 15,0 0 0-15,0 0-3 0,0 0-6 16,0 0 12-16,0 0-3 0,0 0 0 0,0 0-9 15,0 0 12-15,0 0-6 0,0 0 5 16,0 0 6-16,0 0 3 0,0 0-5 16,0 0-1-16,0 0 0 0,0 0 6 0,0 0 5 15,-25-13-3-15,25 13-2 0,0 0-3 16,0 0 8-16,0 0-11 0,0 0-14 0,0 0 12 16,-22-17-6-16,22 17 10 0,0 0-10 15,0 0-5-15,0 0 0 0,-21-12-3 16,21 12 21-16,0 0-5 0,0 0-13 15,0 0 2-15,-17-15 6 0,17 15-6 0,0 0 11 16,0 0-16-16,0 0-3 0,-27-13 17 16,27 13-1-16,0 0 0 0,0 0 1 0,0 0-17 15,-18-12 11-15,18 12 5 0,0 0-2 16,0 0 2-16,0 0-2 0,0 0-3 16,0 0-3-16,-25-9 1 0,25 9-4 0,0 0-2 15,0 0 3-15,0 0 0 0,0 0 10 16,0 0 3-16,0 0-3 0,-20-15 1 0,20 15-9 15,0 0 0-15,0 0-2 0,0 0 2 16,0 0-2-16,0 0 2 0,0 0 1 16,0 0-9-16,0 0-5 0,0 0 8 15,0 0-11-15,0 0 10 0,0 0 7 0,0 0-1 16,0 0 3-16,-20-13-16 0,20 13 10 16,0 0 3-16,0 0 3 0,0 0 11 0,0 0-8 15,0 0-6-15,0 0-8 0,0 0 20 16,0 0-9-16,-29-10 5 0,29 10 3 15,0 0-2-15,0 0-4 0,0 0 17 16,-28-9-21-16,28 9 10 0,0 0-3 0,0 0 6 16,-22-9-3-16,22 9 3 0,0 0-3 15,-25-9 11-15,25 9 2 0,0 0 18 0,0 0 0 16,-27-10-14-16,27 10 0 0,0 0 0 16,0 0 3-16,-28-10-16 0,28 10 13 15,0 0 6-15,0 0-14 0,0 0 0 0,-27-5-5 16,27 5 7-16,0 0-12 0,0 0-5 15,0 0 13-15,-35-8-8 0,35 8 2 0,0 0-2 16,0 0 5-16,-34-4-3 0,34 4-2 16,0 0-3-16,-28-7 1 0,28 7-3 15,0 0 10-15,0 0-8 0,0 0-8 0,-37-5 4 16,37 5 0-16,0 0-5 0,0 0 10 16,-32-4-10-16,32 4 5 0,0 0 0 15,0 0-4-15,0 0 1 0,-25-6 6 16,25 6 1-16,0 0-6 0,0 0 4 0,0 0 3 15,0 0-10-15,-40-1 10 0,40 1-10 16,0 0 5-16,0 0-2 0,0 0 9 0,0 0-7 16,-30-5 7-16,30 5-19 0,0 0 17 15,0 0-14-15,0 0 4 0,0 0 3 16,0 0 4-16,-34-4 0 0,34 4-6 0,0 0-8 16,0 0 5-16,0 0 7 0,0 0-4 15,0 0 11-15,0 0-10 0,-40 4 6 16,40-4-1-16,0 0 3 0,0 0-10 15,0 0 3-15,0 0 9 0,0 0-7 0,-40 5 0 16,40-5 0-16,0 0-5 0,0 0 5 16,0 0-7-16,0 0 9 0,-37 0-2 0,37 0-7 15,0 0 10-15,0 0 1 0,-26 1-4 16,26-1-4-16,0 0-1 0,0 0 0 0,-36 6 1 16,36-6 13-16,0 0-14 0,0 0 5 15,-30 4-9-15,30-4 11 0,0 0-4 16,0 0 7-16,-26 2-10 0,26-2 3 15,0 0-3-15,0 0 7 0,0 0-9 0,-31 6 3 16,31-6-1-16,0 0 0 0,0 0 10 16,-30 9-10-16,30-9 3 0,0 0 7 15,-21 10-8-15,21-10 3 0,0 0 0 0,-29 10-5 16,29-10 8-16,0 0-3 0,0 0-3 16,-28 9 1-16,28-9 2 0,0 0-7 0,0 0 7 15,-22 9-7-15,22-9 9 0,0 0 1 16,0 0 1-16,0 0-6 0,-25 12 2 15,25-12-5-15,0 0 3 0,0 0 2 0,0 0 0 16,-22 12 2-16,22-12-4 0,0 0 0 16,0 0 2-16,0 0-8 0,-18 12-1 15,18-12 4-15,0 0 0 0,0 0-14 0,0 0 12 16,-25 15-5-16,25-15-3 0,0 0 13 16,0 0-6-16,-19 17 6 0,19-17-6 15,0 0 11-15,0 0-8 0,0 0 5 0,-21 18-5 16,21-18 0-16,0 0 0 0,-22 12 3 15,22-12-3-15,0 0 2 0,0 0 1 0,-17 12-6 16,17-12 16-16,0 0-6 0,0 0-4 16,0 0-3-16,-22 15 0 0,22-15 5 15,0 0 0-15,0 0 5 0,-18 24-3 0,18-24-7 16,0 0 3-16,-17 18-1 0,17-18 6 16,-17 18-1-16,17-18-4 0,-16 22-3 15,16-22 0-15,-14 17 5 0,14-17-5 0,-16 26 7 16,16-26-7-16,-14 18-2 0,14-18 7 15,-13 15-5-15,13-15-3 0,0 0 11 16,-19 25 2-16,19-25-8 0,0 0 8 0,-16 25-7 16,16-25 4-16,-14 19-2 0,14-19 3 15,-8 20-8-15,8-20 15 0,0 0-8 16,-23 23-4-16,23-23-3 0,-9 14 5 0,9-14-3 16,0 0 8-16,-17 23 3 0,17-23-13 15,0 0 2-15,-16 20 1 0,16-20-3 16,0 0 10-16,-15 27-10 0,15-27 0 15,-5 17 5-15,5-17-5 0,-12 21 0 0,12-21 7 16,0 0 1-16,-12 34-6 0,12-34 3 0,-8 22 5 16,8-22-7-16,-8 22 4 0,8-22 3 15,0 0-10-15,-5 31 13 0,5-31-6 16,0 0-7-16,-4 33 3 0,4-33 7 0,-5 25-15 16,5-25 12-16,-3 28 3 0,3-28 0 15,0 0 3-15,0 40-8 0,0-40-8 0,8 31 8 16,-8-31 3-16,5 28-3 0,-5-28 12 15,15 34-9-15,-10-19-3 0,7 4-3 16,-12-19-4-16,17 29-8 0,-2-10-10 16,-7-3-1-16,2 2-5 0,5-1 8 0,-15-17-3 15,24 30 7-15,-11-13 1 0,0-4-1 16,-13-13 13-16,24 27-7 0,-9-20 5 0,-15-7-8 16,25 24 5-16,-12-15 3 0,-13-9-9 15,25 23 6-15,-6-11-6 0,-2 0 1 16,4-3-4-16,-21-9-3 0,37 18-5 15,-12-11-1-15,-5 0 9 0,-20-7 5 0,40 12 0 16,-18-9 1-16,-22-3 2 0,37 9-15 16,-37-9 9-16,33 7 6 0,-33-7-3 0,32 5 6 15,-32-5-4-15,34 4 4 0,-34-4 3 16,31 0 6-16,-31 0-9 0,32 4 5 16,-32-4-5-16,0 0 9 0,40 0-3 0,-40 0 6 15,0 0-12-15,39-4 24 0,-39 4-15 16,0 0 13-16,37 0-19 0,-37 0 2 0,0 0 4 15,36-4 13-15,-36 4-19 0,29-3 3 16,-29 3 6-16,0 0-3 0,42 0 6 16,-42 0 6-16,26-2 7 0,-26 2 2 0,0 0-6 15,39-7 6-15,-39 7 0 0,20-4 3 16,-20 4-7-16,0 0 4 0,32-5 5 16,-32 5-6-16,0 0 8 0,30-6-8 15,-30 6 0-15,0 0 2 0,35-6-5 0,-35 6 2 16,0 0 0-16,30-6-8 0,-30 6 2 15,0 0 6-15,22-6 11 0,-22 6 1 0,0 0-5 16,0 0 16-16,0 0-9 0,0 0 2 16,32-7-12-16,-32 7 9 0,0 0-12 0,0 0 2 15,0 0-3-15,0 0 0 0,33-3 1 16,-33 3-8-16,0 0 11 0,27-7-6 16,-27 7-8-16,0 0 5 0,28-6-7 15,-28 6-2-15,0 0 6 0,32-6 3 0,-32 6-12 16,27-6 3-16,-27 6 4 0,0 0-4 15,37-6 8-15,-37 6-8 0,28-6-5 16,-28 6-5-16,0 0 1 0,42-9 8 0,-42 9 1 16,27-3-1-16,-27 3 1 0,26-6-3 15,-26 6-2-15,0 0 2 0,39-7-2 0,-39 7-4 16,0 0 6-16,38-7 9 0,-38 7-4 16,27-2-11-16,-27 2 1 0,25-7 10 0,-25 7-7 15,0 0 2-15,37-3-2 0,-37 3 9 16,29-1-6-16,-29 1 1 0,30-4 3 15,-30 4-3-15,31-7 7 0,-31 7-13 16,34-5 7-16,-34 5-5 0,37-4 4 0,-37 4-4 16,36-4 0-16,-36 4 4 0,46-3 1 15,-26-2-7-15,-20 5 8 0,48-7-1 0,-48 7-5 16,45-1 6-16,-20-2-10 0,-25 3 2 16,42-4 2-16,-15 0 0 0,-27 4-3 15,42-3 1-15,-19 1-4 0,-23 2 3 0,39-3 1 16,-39 3 4-16,45-4 5 0,-45 4-5 15,47-3-2-15,-29 3 2 0,-18 0-2 16,42-1 0-16,-42 1 0 0,40-5 7 16,-40 5-5-16,44-2 0 0,-44 2-13 0,35 0 11 15,-35 0-2-15,38-4 9 0,-38 4-12 16,34-3 14-16,-34 3-9 0,37 0-6 0,-37 0 3 16,28-3 6-16,-28 3-8 0,37 0 16 15,-37 0-15-15,0 0 2 0,42-3 2 16,-42 3 6-16,28-3 3 0,-28 3-13 0,0 0 4 15,37-4-3-15,-37 4 6 0,0 0-8 16,45-2 3-16,-45 2 6 0,28 0-1 16,-28 0-10-16,31-5 9 0,-31 5-2 15,0 0-4-15,43 0-3 0,-43 0 9 0,27-1 1 16,-27 1 1-16,0 0-8 0,43-4 4 16,-43 4 8-16,25-2-5 0,-25 2-1 0,0 0-4 15,41 0-1-15,-41 0 3 0,0 0 3 16,33-5-1-16,-33 5-2 0,0 0 6 0,37 0-3 15,-37 0 3-15,28-1-4 0,-28 1-4 16,0 0 6-16,40 0-12 0,-40 0 3 16,30 0 3-16,-30 0 4 0,36-5 7 0,-36 5-9 15,36 0 4-15,-36 0-4 0,41 0 5 16,-41 0 3-16,48 0-12 0,-23-2 4 16,-25 2 0-16,57 0-2 0,-30-4 11 15,-27 4-16-15,52 0 11 0,-31-3-8 16,-21 3 2-16,57-3-5 0,-32 3 10 0,4-2-1 15,-29 2-7-15,50 0 1 0,-23-4 4 0,-27 4 4 16,45 0-1-16,-20-3-1 0,-25 3 2 16,40 0-13-16,-40 0 14 0,42-3-1 0,-42 3-4 15,43 0 11-15,-43 0-13 0,34 0 0 16,-34 0-5-16,37 3 7 0,-37-3-6 16,33-3 1-16,-33 3 10 0,30 0-3 15,-30 0-9-15,35 3 9 0,-35-3 3 16,31 0-3-16,-31 0 4 0,35 0-1 0,-35 0-10 15,33 0 1-15,-33 0 13 0,40 0-3 16,-40 0-6-16,34 3-11 0,-34-3 1 0,35 4 14 16,-35-4-6-16,30 0 2 0,-30 0 2 15,32 2-4-15,-32-2-7 0,28 0 7 0,-28 0 0 16,29 3 6-16,-29-3-4 0,0 0 0 16,38 3 4-16,-38-3 1 0,25 4-1 15,-25-4-8-15,0 0 4 0,40 2-2 0,-40-2 6 16,29 5 2-16,-29-5-10 0,32 0 2 15,-32 0 0-15,38 0 6 0,-38 0-8 16,44 0 6-16,-44 0-2 0,45 0 0 0,-20 0-9 16,-25 0 11-16,40-5-2 0,-40 5 3 15,45 0-3-15,-45 0-3 0,40-2-1 16,-40 2 8-16,39 0-1 0,-39 0 1 0,37-4 0 16,-37 4-2-16,33 0 1 0,-33 0 1 15,35-6-4-15,-35 6-2 0,34-2 6 0,-34 2-6 16,31 0 11-16,-31 0-12 0,0 0 6 15,39-7-3-15,-39 7 6 0,0 0 5 16,32-3-1-16,-32 3 3 0,0 0 6 16,21-6 0-16,-21 6 2 0,0 0-6 0,32-6 12 15,-32 6-1-15,29-6-3 0,-29 6-3 16,25-11 0-16,-25 11 8 0,35-5-16 16,-35 5-7-16,33-10 11 0,-33 10 0 0,37-5-3 15,-37 5-5-15,33-7-8 0,-33 7 2 16,31-5 4-16,-31 5-6 0,30-8 4 0,-30 8 15 15,30-1-13-15,-30 1-8 0,28-7 0 16,-28 7 2-16,0 0 4 0,34-7-4 16,-34 7 3-16,0 0 5 0,31-3-2 15,-31 3-8-15,0 0-2 0,31-2 2 0,-31 2 8 16,0 0-2-16,35-3-4 0,-35 3-4 16,0 0-2-16,33 0 10 0,-33 0-4 0,0 0 2 15,30-4-6-15,-30 4 15 0,0 0-3 16,39 4-14-16,-39-4 4 0,0 0 6 15,45-4-9-15,-45 4-1 0,28 0 15 0,-28 0-11 16,0 0 1-16,37 0 12 0,-37 0-17 16,29-3 12-16,-29 3-6 0,0 0 7 0,35 0-7 15,-35 0-5-15,0 0 10 0,38 0-12 16,-38 0 7-16,0 0 2 0,40 0-4 16,-40 0 6-16,0 0-2 0,30 0-1 15,-30 0-6-15,0 0 3 0,0 0 4 0,41 0 0 16,-41 0-4-16,0 0 7 0,0 0-3 15,30 3-4-15,-30-3 2 0,0 0-7 0,0 0 9 16,33 7 0-16,-33-7-4 0,0 0 0 16,32 2 6-16,-32-2-12 0,25 7 10 15,-25-7 4-15,0 0-1 0,32 8-3 0,-32-8-6 16,0 0 3-16,28 3 2 0,-28-3-4 16,0 0 5-16,37 8-1 0,-37-8 3 15,24 4-6-15,-24-4 4 0,21 4 2 0,-21-4-12 16,0 0 8-16,40 12 2 0,-40-12-4 15,22 7-1-15,-22-7 10 0,27 5-16 16,-27-5 1-16,25 4 10 0,-25-4-8 0,28 7 5 16,-28-7-3-16,0 0 4 0,37 6-6 15,-37-6 6-15,0 0-2 0,35 6 4 0,-35-6-6 16,0 0 0-16,37 4 1 0,-37-4 3 16,29 0-6-16,-29 0 6 0,31 2-12 15,-31-2 14-15,39-2 0 0,-39 2 4 16,52-4-2-16,-24 1-4 0,6 0-6 0,-6 1 6 15,-28 2 6-15,57-11-8 0,-27 7 4 16,0 1-6-16,-5-2-4 0,-25 5 18 0,49-8-8 16,-26 4 0-16,-23 4-8 0,39-7 10 15,-39 7-12-15,38-5 14 0,-38 5-8 0,29-8 0 16,-29 8 0-16,0 0 10 0,31-3-8 16,-31 3-4-16,0 0 12 0,0 0-3 15,30-8-7-15,-30 8 16 0,0 0-12 0,0 0 1 16,27-12-18-16,-27 12 4 0,0 0 1 15,9-19 3-15,-9 19-7 0,0 0 6 16,5-27-5-16,-5 27 9 0,0 0-6 16,-5-35 2-16,5 35 0 0,0 0 2 0,-7-37-3 15,7 37-3-15,-5-23 6 0,5 23 6 16,-12-24-12-16,12 24-14 0,-15-27 6 16,15 27-7-16,-12-21 7 0,12 21 1 0,-10-21 7 15,10 21 3-15,-11-23-10 0,11 23-2 16,-10-21 0-16,10 21 2 0,0 0 6 0,-10-28 0 15,10 28 0-15,-10-22-2 0,10 22 11 16,0 0-18-16,-10-28 4 0,10 28 7 16,0 0-4-16,-9-30 3 0,9 30 3 0,0 0-13 15,-13-24 8-15,13 24 1 0,0 0 1 16,-14-21-4-16,14 21 0 0,0 0 9 16,-10-26-9-16,10 26 2 0,0 0 0 0,-23-21-1 15,23 21 11-15,0 0-11 0,-18-15 1 16,18 15 0-16,0 0 4 0,-19-16-2 15,19 16 0-15,0 0 0 0,-20-12-8 0,20 12 5 16,0 0 15-16,-30-16-15 0,30 16 8 16,0 0-6-16,-27-9-4 0,27 9 4 15,0 0 6-15,-23-13 2 0,23 13-5 0,0 0 2 16,-24-7-2-16,24 7-3 0,0 0 3 16,-26-12 2-16,26 12-10 0,0 0 7 15,-32-11-4-15,32 11-1 0,0 0 0 0,-34-9 3 16,34 9 5-16,-28-8 2 0,28 8-10 15,-32-7 16-15,32 7 0 0,-38-5 0 0,38 5 0 16,-44-4 5-16,44 4 4 0,-50-8-1 16,22 8 0-16,28 0-3 0,-54-4-2 0,26 0 12 15,1 0-12-15,27 4-3 0,-57-6 13 16,30 4 0-16,27 2-10 0,-53-4-3 16,23 1 10-16,-4 0-2 0,6 2-5 15,-8-4 2-15,1 2-5 0,35 3 5 0,-67-3 0 16,36 2-2-16,-3 1 2 0,-4 0-2 15,38 0-1-15,-66 0 9 0,31 0-9 16,5 0 1-16,-5 0-3 0,35 0 10 0,-62 0-15 16,37-5 5-16,-7 5 5 0,32 0 0 15,-48 0 0-15,26-3-2 0,22 3-3 0,-48-4 12 16,48 4 3-16,-44-2-12 0,44 2 2 16,-43-3-8-16,43 3 8 0,-41-7-15 15,20 4 3-15,21 3-1 0,-35-7 13 16,35 7-2-16,-37-1-6 0,37 1 6 0,-32-8 2 15,32 8 0-15,-30-4 2 0,30 4-7 16,-30-8 3-16,30 8-6 0,-35-6 3 0,35 6 8 16,-34-10 2-16,34 10 5 0,-37-5-8 15,37 5-7-15,-41-10 5 0,19 7-2 16,22 3-1-16,-54-4 3 0,24 4-2 0,2-8-1 16,28 8 3-16,-62-3-3 0,35 1 1 15,-3-1-3-15,30 3 2 0,-60-4 1 0,30 4-3 16,-2-3 14-16,32 3-11 0,-57 0 2 15,29-5-3-15,28 5 3 0,-51 0-3 16,23 0 15-16,28 0-10 0,-49-1-2 16,49 1-5-16,-43 0 3 0,18 1-6 0,25-1 6 15,-47 0-1-15,47 0 0 0,-42 5 1 16,42-5-13-16,-40 3 8 0,40-3-5 0,-42 0 11 16,42 0 1-16,-40 4-10 0,40-4 3 15,-42 5 0-15,42-5 2 0,-38 3 0 16,38-3 0-16,-39 3 0 0,16 2 0 0,23-5 2 15,-42 2-9-15,15 0 0 0,27-2-1 16,-50 7 1-16,22-1-5 0,-2-4 0 16,-2 5 17-16,2-1-15 0,-7 0-5 15,0 2 3-15,-3 0-3 0,6-3 5 0,1 2-5 16,-2-2 7-16,5 3 3 0,-5-2-2 16,5 2 4-16,-2-4 6 0,7-1 2 0,-7 2-5 15,3-1-8-15,29-4 11 0,-48 3-11 16,30 1 11-16,18-4-6 0,-37 2 3 0,37-2-5 15,-40 3 8-15,40-3-6 0,-31 3-2 16,31-3 5-16,-31 4 3 0,31-4-6 16,0 0 6-16,-40 0-8 0,40 0-8 0,0 0 0 15,-37 4 3-15,37-4 5 0,0 0-6 16,-44 0-7-16,44 0 5 0,-27 1-2 16,27-1 12-16,0 0-8 0,-40 0-2 0,40 0 0 15,-31 0 8-15,31 0-6 0,-32 0 3 16,32 0 2-16,-35 0 6 0,35 0 3 15,-39 3-6-15,39-3 3 0,-38-3-2 0,38 3 7 16,-40-1-2-16,40 1 2 0,-39-4 6 16,39 4 0-16,-45 0-9 0,45 0-2 0,-40-4 8 15,40 4-5-15,-45-6 2 0,45 6 16 16,-39-2 3-16,16-2-6 0,23 4 13 16,-42-6-16-16,42 6 5 0,-47-1 0 15,29-4 0-15,18 5 0 0,-44-6 0 0,44 6-20 16,-38-6 10-16,38 6 0 0,-44-9-10 15,22 6 2-15,22 3 6 0,-43-7-8 0,43 7 4 16,-49-5-13-16,19 0-13 0,0 5-23 16,-10 0-16-16,-8 5 5 0,-6-3-34 15,-16 3-11-15,-1 5-17 0,-16 2-3 16,1 0-15-16,0 1-29 0,3 2-389 0,1 0 110 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8T23:55:27.7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9932 10093 364 0,'0'0'168'0,"0"0"-82"16,0 0 15-16,0 0 1 0,0 0-39 16,0 0-1-16,0 0-2 0,0 0-1 15,0 0 13-15,0 0 3 0,0 0-16 0,0 0 3 16,0 0-7-16,0 0-5 0,0 0-1 16,0 0 8-16,0 0-6 0,0 0 8 15,0 0-6-15,0 0-5 0,0 0 0 0,0 0 6 16,0 0-1-16,0 0-27 0,0 0 11 15,0 0-4-15,0 0-12 0,0 0 1 16,0 0-8-16,0 0 11 0,0 0-11 0,0 0 0 16,0 0 3-16,0 0-7 0,0 0 4 15,0 0-4-15,0 0 1 0,0 0-1 0,0 0 13 16,0 0-2-16,0 0-5 0,0 0 11 16,0 0-11-16,0 0 13 0,0 0-9 15,0 0 5-15,0 0-6 0,0 0-3 16,0 0 6-16,0 0 12 0,0 0-16 0,0 0 13 15,0 0 5-15,0 0-3 0,0 0 2 16,0 0-6-16,17-15-6 0,-17 15-3 16,0 0-6-16,0 0-2 0,9-20-4 0,-9 20 9 15,0 0-3-15,23-19-3 0,-23 19 0 16,12-18-8-16,-12 18 3 0,16-20 7 0,-16 20-7 16,22-24-9-16,-22 24 3 15,17-18 16-15,-17 18-10 0,20-18 2 0,-20 18-3 16,15-19-5-16,-15 19 11 0,17-20-11 15,-17 20-5-15,16-17 16 0,-16 17-14 0,0 0 6 16,17-18 7-16,-17 18-12 0,0 0 4 16,15-16 4-16,-15 16-3 0,0 0 5 0,17-15-14 15,-17 15 1-15,0 0 5 0,18-15-3 16,-18 15 6-16,22-10-14 0,-22 10 0 16,27-10 0-16,-27 10 3 0,28-9 11 0,-28 9-17 15,32-6 4-15,-32 6 4 0,30-6-5 16,-30 6 6-16,35-6-1 0,-35 6-5 15,35-3 5-15,-35 3 1 0,36-7-9 0,-36 7-6 16,33-3 0-16,-33 3 0 0,28-5 20 16,-28 5-17-16,29-7 6 0,-29 7-1 15,0 0-2-15,37-5-1 0,-37 5 3 0,0 0 9 16,28-5-8-16,-28 5-7 0,0 0 12 16,25-5 3-16,-25 5-9 0,0 0 0 0,0 0-12 15,35 0 6-15,-35 0-1 0,0 0-2 16,0 0-7-16,39-7 3 0,-39 7-13 15,0 0-1-15,27 0 10 0,-27 0 6 16,0 0-10-16,33-1 6 0,-33 1-4 0,0 0 11 16,40-4-8-16,-40 4-17 0,30-4 6 15,-30 4-5-15,35-6 4 0,-35 6-4 0,32-2-2 16,-32 2 4-16,44-8 11 0,-44 8 3 16,33-5-20-16,-33 5 20 0,37-7 3 15,-37 7-4-15,33-6-4 0,-11 1 16 0,-22 5-4 16,30-7 16-16,-30 7-12 0,30-6-4 15,-30 6 3-15,0 0 0 0,44-9 5 16,-44 9 0-16,22-3-1 0,-22 3 1 16,0 0-1-16,35-6 10 0,-35 6-19 0,25-9 14 15,-25 9 9-15,27-6 0 0,-27 6 0 16,25-9-14-16,-25 9-9 0,30-11-1 0,-30 11 15 16,32-12-39-16,-32 12 24 0,33-13-6 15,-33 13-20-15,32-10 25 0,-15 5-6 16,-17 5 5-16,30-12 0 0,-30 12 0 0,35-11-18 15,-35 11 28-15,30-11-6 0,-30 11-6 16,32-8 0-16,-32 8 5 0,25-9-6 16,-25 9 12-16,25-8 22 0,-25 8-52 0,0 0 53 15,32-8-12-15,-32 8 6 0,0 0 0 16,0 0 12-16,25-12-18 0,-25 12 18 16,0 0-6-16,20-7-12 0,-20 7 6 0,0 0-12 15,0 0 18-15,0 0 0 0,28-9-12 16,-28 9 12-16,0 0-6 0,0 0 12 0,25-12-24 15,-25 12 6-15,0 0-60 0,19-9-154 16,-19 9 56-16</inkml:trace>
  <inkml:trace contextRef="#ctx0" brushRef="#br0" timeOffset="682.6693">11478 9207 637 0,'0'0'13'16,"0"0"-7"-16,0 0-31 0,0 0-34 16</inkml:trace>
  <inkml:trace contextRef="#ctx0" brushRef="#br0" timeOffset="1970.5836">11478 9207 546 0,'0'0'-34'15,"0"0"41"-15,0 0-28 0,0 0 1 0,0 0 26 16,0 0-6-16,-60-6-13 0,60 6 6 15,0 0 27-15,0 0 1 0,0 0 6 16,-20-15 20-16,20 15 11 0,0 0-26 0,0 0 18 16,0 0-2-16,-17-16 0 0,17 16-2 15,0 0 5-15,0 0-17 0,0 0-12 0,0 0 5 16,0 0-16-16,-28-12 11 0,28 12 4 16,0 0-5-16,0 0 0 0,0 0-6 15,0 0-9-15,0 0-6 0,0 0 10 0,0 0 0 16,0 0-5-16,0 0 0 0,-19-11 10 15,19 11-20-15,0 0 10 0,0 0-10 16,0 0 10-16,0 0-5 0,0 0 11 0,0 0-6 16,0 0 14-16,0 0-19 0,0 0 20 15,0 0-5-15,0 0 5 0,0 0-6 0,0 0-4 16,0 0 14-16,0 0-15 0,0 0 5 16,0 0-14-16,0 0 5 0,0 0 0 15,0 0 13-15,0 0-18 0,0 0 5 0,0 0 4 16,0 0 10-16,0 0-1 0,0 0-4 15,0 0 4-15,0 0 18 0,0 0-14 16,0 0 47-16,0 0-35 0,0 0 0 0,0 0 3 16,44-36-8-16,-44 36 3 0,0 0 0 15,26-9 0-15,-26 9-13 0,0 0 12 16,27-12-8-16,-27 12 0 0,0 0-4 0,29-12 4 16,-29 12-9-16,0 0 9 0,26-9-23 15,-26 9 14-15,0 0 4 0,27-11-10 16,-27 11-5-16,0 0-6 0,0 0 21 0,29-4-15 15,-29 4 5-15,0 0-1 0,0 0-4 16,0 0 1-16,23-9-4 0,-23 9 18 16,0 0-22-16,0 0 4 0,0 0 0 0,0 0 11 15,0 0-18-15,29-11-4 0,-29 11 11 16,0 0-7-16,0 0 3 0,0 0 8 0,0 0-4 16,28-6 7-16,-28 6 4 15,22-9-4-15,-22 9 0 0,31-6-11 0,-31 6-6 16,37-11 6-16,-17 7 0 0,-20 4 15 0,46-12-11 15,-21 8 4-15,-25 4 3 0,40-10-14 16,-13 9 17-16,-4-6 1 0,-23 7-18 16,40-5 7-16,-40 5 17 0,35-12-13 0,-35 12-4 15,35-5 0-15,-35 5 0 0,30-7 0 16,-30 7-7-16,27-5 7 0,-27 5-4 16,0 0 4-16,29-6 0 0,-29 6-3 15,0 0 13-15,0 0-6 0,31-4-8 0,-31 4 4 16,0 0 11-16,0 0-15 0,0 0 1 15,27-6 3-15,-27 6 0 0,0 0 0 0,0 0-7 16,0 0 0-16,29-6 24 0,-29 6-24 16,0 0 4-16,26-6 10 0,-26 6-11 0,0 0 1 15,39-9-1-15,-39 9 11 0,23-6-7 16,-23 6 4-16,29-4-11 0,-29 4 7 16,30-5-11-16,-30 5-13 0,0 0 6 15,37-3 0-15,-37 3 4 0,0 0-15 0,36-5-1 16,-36 5 15-16,0 0-26 0,32-2 7 15,-32 2 0-15,0 0 10 0,0 0-3 16,27-2-1-16,-27 2-4 0,0 0 4 0,0 0-9 16,0 0 8-16,0 0-9 0,0 0-9 15,0 0 4-15,38 2 3 0,-38-2-19 0,0 0 8 16,0 0-10-16,0 0 32 0,0 0-25 16,0 0-1-16,0 0-11 0,0 0 18 15,27 7 5-15,-27-7-6 0,0 0-7 16,0 0 16-16,0 0-7 0,0 0-1 0,0 0 36 15,0 0-25-15,0 0 0 0,0 0 5 16,0 0 6-16,0 0 20 0,0 0-1 0,0 0-32 16,-38 55 19-16,38-55 13 0,-27 15 7 15,27-15-13-15,-27 21 13 0,11-9-14 16,-3 0 7-16,-1 0 14 0,2 5-14 0,-7-3-7 16,4-1 1-16,1 7-15 0,-8 1 42 15,0 3 13-15,2-2-6 0,0 5-1 0,4 2 1 16,-3 4-2-16,5 5 14 0,0-3-26 15,-2 12 12-15,10 1-6 0,-1-6 19 16,-11 10-7-16,16-5-19 0,-4-1 0 16,4 1 13-16,-4-5-1 0,6 4-18 0,-4-2 18 15,1 0 6-15,1-2-42 0,-1-2 18 16,3-5 6-16,1 7-24 0,-4-6 42 16,4-4-24-16,0-1 0 0,-1 0 0 0,2-3 0 15,-4-1 0-15,5-3 18 0,3-24-12 16,-9 39 17-16,4-19 18 0,5-20 27 0,-6 31-2 15,6-31-13-15,-2 27 10 0,2-27-18 16,-9 21-5-16,9-21 0 0,0 0-11 16,-5 32 14-16,5-32-10 0,0 0 4 0,-8 21-19 15,8-21-13-15,0 0-1 0,-18 21 5 16,18-21 0-16,-12 15-4 0,12-15-1 0,0 0-4 16,-18 23 0-16,18-23 9 0,0 0-27 15,-17 18-9-15,17-18-42 0,0 0-47 16,-12 18-228-16,12-18 82 0</inkml:trace>
  <inkml:trace contextRef="#ctx0" brushRef="#br0" timeOffset="35899.2628">8492 14465 539 0,'0'0'149'0,"0"0"-46"0,0 0-33 0,0 0-19 15,0 0-23-15,0 0-17 0,0 0 22 16,0 0-22-16,0 0 0 0,0 0-6 0,0 0 17 16,0 0-6-16,0 0 0 0,0 0-16 15,0 0 21-15,0 0-16 0,0 0 21 16,0 0-26-16,0 0 20 0,0 0-30 15,0 0 0-15,0 0 10 0,0 0 5 0,0 0-5 16,0 0-5-16,0 0 5 0,0 0 0 16,0 0 10-16,0 0-20 0,0 0 4 15,0 0 12-15,0 0-17 0,0 0 11 0,0 0 0 16,0 0 5-16,0 0-10 0,0 0 16 16,17 26-32-16,-17-26 42 0,0 0-16 0,28 12 10 15,-28-12-10-15,24 4 5 0,-24-4 0 16,25 11-10-16,-25-11 16 0,25 6-16 15,-25-6-5-15,28 10 20 0,-28-10-1 16,0 0 1-16,34 5-10 0,-34-5-5 0,0 0 30 16,30 6-16-16,-30-6-4 0,18 7 9 15,-18-7-10-15,0 0 29 0,30 5-24 0,-30-5-9 16,26 4 4-16,-26-4 14 0,0 0-5 16,35 6 0-16,-35-6-9 0,0 0-4 15,30 3 4-15,-30-3 18 0,0 0-10 0,30 3-12 16,-30-3 8-16,0 0-4 0,30 0-1 15,-30 0 10-15,0 0-23 0,0 0 22 16,43 0 1-16,-43 0-6 0,0 0-12 16,0 0 9-16,37-3-1 0,-37 3 5 0,0 0-13 15,0 0 8-15,34 0-8 0,-34 0 0 16,0 0-4-16,0 0 12 0,35 0-4 0,-35 0 5 16,0 0-5-16,33-3 4 0,-33 3-12 15,0 0 16-15,40-3-12 0,-40 3 5 16,31-3 3-16,-31 3-12 0,28-4-13 15,-28 4 17-15,32-5 4 0,-32 5 0 0,30-3 9 16,-30 3-13-16,28-7 20 0,-28 7-20 16,34-5 0-16,-34 5 4 0,38-10-8 0,-38 10 8 15,39-9-8-15,-16 1 0 0,-23 8 4 16,42-12 4-16,-24 9 0 0,-18 3-8 16,39-12 0-16,-39 12 8 0,33-8-4 0,-33 8 0 15,29-10-4-15,-29 10 24 0,25-5-12 16,-25 5-12-16,0 0 16 0,35-10-4 15,-35 10 0-15,0 0-4 0,22-6 4 0,-22 6 0 16,0 0 0-16,0 0 4 0,0 0 8 16,28-9-13-16,-28 9-7 0,0 0 8 0,0 0 0 15,0 0-4-15,0 0-12 0,0 0 23 16,29-6-22-16,-29 6 22 0,0 0-19 16,0 0 0-16,0 0 8 0,0 0 0 0,0 0 0 15,28-9 0-15,-28 9-4 0,0 0 0 16,23-7 0-16,-23 7 4 0,0 0-8 15,34-8 11-15,-34 8-7 0,30-8 0 16,-30 8-7-16,35-9-28 0,-13 6-16 0,-22 3-54 16,53-6-47-16,-31 3-261 0,13 3 97 15</inkml:trace>
  <inkml:trace contextRef="#ctx0" brushRef="#br0" timeOffset="37909.7067">9650 14042 1425 0,'0'0'-41'16,"0"0"-10"-16,-17-12 18 0,17 12 4 0,0 0 24 15,0 0 10-15,0 0 14 0,-18-15 28 16,18 15 14-16,0 0-12 0,0 0 40 16,-17-18 21-16,17 18-17 0,0 0-10 15,0 0 31-15,-22-15-30 0,22 15 5 0,0 0-17 16,0 0 2-16,0 0-22 0,-17-12 0 15,17 12-5-15,0 0-6 0,0 0-7 16,0 0 2-16,0 0 0 0,0 0-1 0,0 0 1 16,0 0-2-16,0 0-11 0,-20-19-11 15,20 19 5-15,0 0-3 0,0 0-9 0,0 0 1 16,0 0-3-16,0 0 8 0,0 0-11 16,0 0-3-16,0 0 3 0,0 0 0 15,0 0 6-15,0 0-1 0,0 0-10 0,0 0 7 16,0 0-10-16,0 0 14 0,0 0-9 15,0 0 6-15,0 0-15 0,0 0 10 0,0 0 4 16,0 0 1-16,0 0-3 0,0 0 3 16,0 0-9-16,0 0 1 0,0 0-4 15,0 0 7-15,0 0-4 0,0 0 0 16,0 0-2-16,0 0 16 0,0 0-19 0,0 0 11 16,0 0-3-16,0 0 17 0,71 34-14 15,-71-34 3-15,0 0-6 0,20 9-2 0,-20-9-1 16,0 0 9-16,28 8 0 0,-28-8-6 15,0 0 6-15,0 0-3 0,25 7 0 16,-25-7 0-16,0 0-6 0,0 0 12 0,29 9-6 16,-29-9-6-16,0 0-2 0,0 0 16 15,28 3-11-15,-28-3 3 0,0 0 3 0,0 0-3 16,27 8 3-16,-27-8 0 0,0 0 2 16,0 0 7-16,33 0 2 0,-33 0 0 15,0 0-1-15,0 0-13 0,30 1 14 0,-30-1 0 16,0 0-8-16,0 0-1 0,0 0 3 15,41 0 11-15,-41 0 0 0,0 0-16 16,30 5 10-16,-30-5-2 0,0 0-6 0,35 0 11 16,-35 0-8-16,0 0 8 0,33 0-8 15,-33 0 2-15,0 0 3 0,34 0-10 16,-34 0 12-16,0 0-4 0,31 0-9 0,-31 0 9 16,0 0 4-16,41 0-7 0,-41 0-1 15,33-5 1-15,-33 5-6 0,42 0 11 16,-42 0-11-16,47 0-4 0,-26-1 2 0,-21 1 12 15,57-4-17-15,-35 0 13 0,-22 4-6 16,49-3 8-16,-24 0-17 0,-25 3 22 0,43-2-15 16,-43 2 5-16,42-7-5 0,-19 7 7 15,-23 0-4-15,39-4-3 0,-39 4 5 16,37-8-3-16,-37 8-12 0,33-6 15 0,-33 6 5 16,32-6-12-16,-32 6 4 0,0 0-12 15,37-7 10-15,-37 7 5 0,25-2-2 16,-25 2 4-16,0 0-4 0,0 0-6 0,37-3 1 15,-37 3 7-15,0 0-8 0,23-7-2 16,-23 7 5-16,0 0 5 0,0 0-10 0,0 0 8 16,37-3-3-16,-37 3 7 0,0 0-17 15,0 0 20-15,0 0-10 0,28 0 5 16,-28 0-8-16,0 0 13 0,0 0-7 0,0 0-3 16,40 3-5-16,-40-3 2 0,0 0 11 15,22 7-18-15,-22-7 10 0,0 0-7 16,25 5-1-16,-25-5 11 0,0 0-3 0,0 0 2 15,0 0-2-15,32 10-2 0,-32-10 14 16,0 0-17-16,0 0 5 0,0 0 2 0,22 3-4 16,-22-3-3-16,0 0 5 0,0 0 0 15,0 0 3-15,0 0-1 0,0 0 3 16,0 0-5-16,0 0 0 0,0 0-3 0,20 14-1 16,-20-14 4-16,0 0-3 0,0 0-4 15,0 0 7-15,0 0-3 0,0 0-2 16,0 0 5-16,0 0-7 0,0 0 7 0,0 0 5 15,0 0-10-15,0 0 5 0,0 0 0 16,0 0 0-16,0 0-5 0,0 0 2 16,0 0 3-16,-25 54 0 0,25-54 3 0,-20 28-6 15,6-9 3-15,14-19-2 0,-26 33 2 0,12-15 0 16,1 1 10-16,1 2 0 0,-1 2-8 16,-1-2-2-16,4 3 5 0,-1-2-5 15,-1 1-5-15,-2 0 10 0,4 1-10 16,-1-5 8-16,1 2 2 0,10-21-3 0,-14 35-2 15,14-35-5-15,-11 27 0 0,11-27 5 16,-12 27-5-16,12-27 10 0,-15 27 3 16,15-27-11-16,-14 32 8 0,14-32-10 0,-13 28 10 15,13-28 0-15,-12 34-3 0,4-19-4 16,8-15 2-16,-13 31 2 0,13-31-2 16,-19 33 0-16,11-13-2 0,-4-1 2 0,12-19 7 15,-18 33-9-15,9-18-3 0,9-15 5 0,-18 26 0 16,18-26-2-16,-13 24-1 0,13-24-2 15,-17 21 5-15,17-21-7 0,-20 25 12 16,11-13-8-16,9-12-2 0,-26 21-7 16,9-7 17-16,17-14-13 0,-30 24 16 0,15-13-3 15,15-11-3-15,-22 24 3 0,5-16-7 16,17-8-13-16,-31 28 15 0,15-19 12 16,16-9-7-16,-18 18-5 0,18-18 5 0,-22 15-15 15,22-15 15-15,-18 16-15 0,18-16 13 16,-20 16-3-16,20-16 0 0,-17 15-3 15,17-15-7-15,-17 19 0 0,17-19-7 0,-16 15-21 16,16-15 13-16,0 0-9 0,-15 24-16 16,15-24-24-16,-2 16-23 0,2-16-17 0,-3 22-56 15,3-22-429-15,0 0 117 0</inkml:trace>
  <inkml:trace contextRef="#ctx0" brushRef="#br0" timeOffset="39009.7817">9658 14040 2181 0,'0'0'-107'16,"0"0"2"-16,0 0 0 0,0 0 12 0,0 0 13 16,0 0 1-16,0 0-6 0,0 0 23 15,0 0-15-15,0 0 3 0,0 0 21 0,0 0 34 16,0 0 4-16,0 0 30 0,0 0 9 15,0 0 14-15,0 0-9 0,0 0 13 0,0 0 17 16,0 0 3-16,0 0 16 0,-13 31-15 16,13-31 15-16,0 33-2 0,0-33-26 15,1 39 4-15,3-16-9 0,-1 5 3 0,2-4-12 16,-2 5-8-16,2-2 15 0,-1 2 2 16,4-2-4-16,-3 1 3 0,7 2-1 0,-5-2-4 15,1 0 6-15,0-1 9 0,1 5-13 16,-1-8-1-16,2 3-7 0,-2 1 0 15,6-1-6-15,-4-1-1 0,2 2 9 0,-1-5-3 16,-1 6-18-16,2-2 6 0,3-2 2 16,-3 0-5-16,-2-3 2 0,3 2-2 15,-1 0-6-15,0-3 0 0,3 5 8 0,-5-7-3 16,5 1-10-16,-7-1 10 0,6-2-3 16,-14-17 3-16,26 33-10 0,-17-18 7 0,-9-15-5 15,25 26 2-15,-17-11-2 0,-8-15-3 16,25 21 0-16,-25-21 1 0,17 22-6 15,-2-14 7-15,-15-8-12 0,17 16 5 16,-17-16 5-16,16 15-2 0,-16-15-8 0,0 0 0 16,24 26 10-16,-24-26-5 0,17 15 0 15,-17-15 10-15,13 12-2 0,-13-12-13 0,17 15 0 16,-17-15 20-16,0 0-10 0,26 19-2 16,-26-19-6-16,17 12 14 0,-17-12-6 15,0 0 0-15,19 11-3 0,-19-11 1 0,0 0-6 16,18 12 1-16,-18-12 7 0,0 0-5 15,0 0-5-15,20 14-11 0,-20-14-35 0,17 6-64 16,-17-6-149-16,22 7-352 0,-22-7 116 16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00:42.58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24959 2263 53 0,'32'-6'118'16,"-32"6"15"-16,25-9-16 0,-25 9 1 15,28-9-7-15,-28 9-30 0,29-8-33 0,-29 8 17 16,20-9-2-16,-20 9-2 0,0 0 4 16,28-8-2-16,-28 8-2 0,0 0-16 0,31-13 14 15,-31 13-16-15,0 0 0 0,20-9-6 16,-20 9-14-16,0 0-1 0,20-13 14 15,-20 13-22-15,0 0 8 0,30-12-14 16,-30 12 6-16,22-8 12 0,-22 8-22 0,30-15 9 16,-30 15 0-16,31-12-5 0,-31 12 5 15,34-12-9-15,-17 8 9 0,-17 4-5 0,35-16 0 16,-35 16-8-16,38-10 4 0,-21 4-4 16,-17 6 9-16,40-12-5 0,-18 9 4 15,-22 3-8-15,37-14 8 0,-17 12-8 0,-20 2 5 16,43-11-1-16,-43 11 4 0,34-11-4 15,-34 11 0-15,33-5 0 0,-33 5 4 16,29-10 8-16,-29 10 8 0,21-6-8 16,-21 6 0-16,30-6 4 0,-30 6-12 0,0 0-4 15,31-6 11-15,-31 6 1 0,0 0-13 16,0 0-3-16,31-7 0 0,-31 7-23 0,0 0-16 16,0 0-25-16,0 0-1 0,0 0-41 15,0 0-63-15,0 0-211 0,0 0 91 0</inkml:trace>
  <inkml:trace contextRef="#ctx0" brushRef="#br0" timeOffset="893.3697">24651 2325 1252 0,'0'0'-40'0,"0"0"40"16,0 0 15-16,0 0 19 0,0 0-15 0,0 0 5 15,0 0-14-15,0 0-1 0,0 0 1 16,0 0 8-16,0 0-18 0,0 0 14 16,46-33-14-16,-46 33 0 0,28-7 0 15,-28 7 14-15,40-13-18 0,-40 13 4 0,35-9-5 16,-16 3 10-16,-19 6-5 0,46-12 9 16,-24 6-5-16,2-2 1 0,-24 8-14 15,48-9 18-15,-24 5 5 0,1-4-14 0,-25 8 0 16,48-12-5-16,-26 6 5 0,6 0 9 15,1-1-13-15,-2 5-1 0,3-4 5 0,-2-1 5 16,4 5-10-16,-2-5 10 0,-30 7-5 16,57-8 4-16,-30 1 1 0,3 4-1 15,-5-4-4-15,-25 7 14 0,48-5-19 0,-21 0 14 16,-27 5-9-16,44-8-4 0,-44 8-5 16,38-3 18-16,-16-1-14 0,-22 4 10 15,43-5-1-15,-43 5-4 0,44-3 5 0,-22 3 4 16,-22 0 0-16,46-4 4 0,-46 4-13 15,44-3 0-15,-44 3-4 0,38 0 4 16,-38 0-5-16,32-3 14 0,-32 3-4 16,34-3 3-16,-34 3 1 0,0 0-4 0,38 0-10 15,-38 0 14-15,29-3-9 0,-29 3 9 16,0 0-9-16,41-3 4 0,-41 3 1 0,0 0 3 16,37-3 10-16,-37 3 12 0,0 0-9 15,37 0 0-15,-37 0 0 0,0 0-9 16,35-3-4-16,-35 3 13 0,0 0-21 0,34-3 8 15,-34 3 8-15,0 0 0 0,28-3 0 16,-28 3-4-16,0 0-4 0,0 0 8 16,37-3-8-16,-37 3 12 0,0 0-16 0,28-8 3 15,-28 8-3-15,0 0 0 0,0 0 8 16,30-2 3-16,-30 2-15 0,0 0 12 16,0 0-9-16,0 0 5 0,30-2-12 0,-30 2 0 15,0 0 8-15,0 0-23 0,0 0-47 16,0 0-30-16,0 0-60 0,0 0-258 15,0 0 94-15</inkml:trace>
  <inkml:trace contextRef="#ctx0" brushRef="#br0" timeOffset="1404.0524">26097 2164 1379 0,'0'0'-18'0,"0"0"18"15,0 0 18-15,0 0-4 0,0 0 4 0,0 0-13 16,0 0 4-16,0 0-9 0,0 0 4 15,0 0 5-15,0 0-4 0,0 0-5 16,0 30 13-16,0-30-13 0,0 0 5 0,0 0 13 16,16 47-1-16,-16-47 10 0,7 34 3 15,1-13 0-15,-3 2 12 0,-5-23 8 16,9 48-18-16,-6-20 8 0,-1-1 0 16,1 2-5-16,1 4 7 0,1-1-11 0,-2-1 3 15,0-1-8-15,-3 3-1 0,4-1 4 16,-4 2-3-16,5-3-16 0,-5 3 8 15,3-4-4-15,-3 2-3 0,0-5 10 0,2 3 0 16,1-3-8-16,0 5 5 0,-3-2-12 16,5-2 15-16,0 4-4 0,-1-5-7 0,-1 0 7 15,5 2-7-15,-6-2-1 0,5 1 8 16,-2-1-7-16,-2 2 3 0,4-2 7 0,-2 2 2 16,-2-2-12-16,-1-3-4 0,1 1-6 15,-3-25 10-15,4 53-20 0,-4-29-28 16,0 0-2-16,0-24-26 0,5 50-58 15,-5-28-104-15,0-22-255 0,-5 40 103 0</inkml:trace>
  <inkml:trace contextRef="#ctx0" brushRef="#br0" timeOffset="2281.0764">24692 3045 1600 0</inkml:trace>
  <inkml:trace contextRef="#ctx0" brushRef="#br0" timeOffset="2612.8862">24688 3079 1393 0,'-3'28'-74'0,"3"-28"2"16,-2 25 8-16,2-25 8 0,0 29 4 15,0-29 5-15,-3 33 25 0,3-33-5 0,0 34 16 16,0-34-11-16,0 35 0 0,0-35 27 16,0 39-10-16,0-39-7 0,0 36 29 15,0-36 16-15,0 38 22 0,0-38 3 16,0 30 40-16,0-30 0 0,0 37-13 0,0-37-3 15,0 35-11-15,0-35 3 0,0 39-20 16,3-18-4-16,-3-21-2 0,0 47-8 0,0-26-1 16,2 4-8-16,-2-25-4 0,3 46 3 15,-3-25-3-15,0-21-9 0,4 42 8 16,1-22-11-16,-5-20-1 0,3 37 1 0,-3-37-8 16,2 33 7-16,-2-33 0 0,0 37-14 15,0-37 11-15,3 37 0 0,-3-37 3 16,3 40-7-16,2-20 0 0,-5-20 3 0,4 36 15 15,-4-36-15-15,1 38-3 0,3-19 3 16,-4-19 4-16,3 35-4 0,-3-35-3 16,8 35-1-16,-8-35 1 0,4 29 0 0,-4-29-7 15,8 32 3-15,-8-32-3 0,5 29-20 16,-5-29-21-16,7 28-39 0,-7-28-46 16,5 30-138-16,-5-30-181 0,3 20 98 15</inkml:trace>
  <inkml:trace contextRef="#ctx0" brushRef="#br0" timeOffset="3215.511">24683 4284 1595 0,'0'0'-8'16,"35"-4"0"-16,-35 4-1 0,0 0-12 0,39-5 12 16,-39 5-8-16,33-3 8 0,-33 3-9 0,40-7 1 15,-40 7-1-15,39-5 9 0,-16 1-5 16,-23 4 14-16,39-3-9 0,-18-4 5 15,-21 7-5-15,41-5 0 0,-11 2-5 16,-30 3 23-16,50-9-13 0,-27 5 8 16,4-3-4-16,-27 7 0 0,60-5 0 0,-31-2-9 15,3 4 0-15,-2-2-10 0,1-2-4 16,3 1 4-16,-1-3-4 0,-1 3 8 0,-2-3-14 16,2 2 15-16,-2 2-6 0,0-5 10 15,0 3 5-15,-8-2 15 0,8 3-15 16,-5-6 20-16,0 6-10 0,-25 6 5 15,46-15 9-15,-30 8 5 0,-16 7 14 0,35-8 18 16,-35 8-15-16,26-10 13 0,-26 10 12 16,28-14-27-16,-28 14-1 0,28-7 3 0,-28 7-16 15,22-9 11-15,-22 9 4 0,29-14 11 16,-29 14-12-16,20-9 7 0,-20 9 2 16,25-9-18-16,-25 9 6 0,32-12 0 0,-32 12-7 15,33-15 2-15,-10 9-13 0,-23 6 9 16,44-16-10-16,-17 9 4 0,-7 1-8 15,-20 6 21-15,42-7-4 0,-19-1-7 0,-23 8-4 16,35-9 1-16,-13 2-14 0,-22 7 13 16,38-8-3-16,-38 8-13 0,37-7 1 15,-17 4-33-15,-20 3-49 0,39 0-53 0,-39 0-51 16,0 0-321-16,48 3 105 0</inkml:trace>
  <inkml:trace contextRef="#ctx0" brushRef="#br0" timeOffset="7727.8845">27054 4523 1759 0,'0'0'-44'0,"0"0"36"16,0 0 8-16,0 0 28 0,0 0 16 16,0 0-1-16,0 0 3 0,0 0 11 0,-17-40 16 15,17 40 3-15,0 0 11 0,0 0 3 16,0 0-1-16,0 0 8 0,0 0-2 15,0 0-6-15,0 0 5 0,0 0-5 0,-12-23-32 16,12 23 4-16,0 0-14 0,0 0-4 16,0 0-5-16,0 0-15 0,0 0 9 0,0 0-12 15,0 0 4-15,30-27-7 0,-30 27-2 16,32-16-10-16,-32 16 4 0,37-12 1 16,-12 4 11-16,-2-1-18 0,2 3 1 15,-25 6-1-15,52-12 6 0,-27 6 3 0,4 0-7 16,1-3-3-16,-2 6 0 0,4-3-2 15,2-2 3-15,-3 7 11 0,3-7-12 0,-1 4-2 16,-1 0-5-16,0 0 1 0,1 1 11 16,-3-3-10-16,-3 3 3 0,-27 3-9 15,59-4 11-15,-39 2-4 0,-20 2 2 16,48-6-5-16,-48 6 1 0,42 0-6 0,-18-3 6 16,-24 3 1-16,41-4-2 0,-41 4 8 15,40 0-3-15,-40 0 7 0,34 0-12 0,-34 0 0 16,35-3 8-16,-35 3 4 0,30 0-12 15,-30 0 8-15,37 0-6 0,-37 0 3 16,33 3 3-16,-33-3-8 0,37 0 7 0,-37 0 3 16,40 4-10-16,-40-4 12 15,41 3-4-15,-41-3-3 0,35 0-7 0,-15 3 9 16,-20-3-7-16,40 0 3 0,-40 0-1 0,37 3 3 16,-37-3 0-16,36 2 3 0,-36-2 4 15,32 4-12-15,-32-4 5 0,30 3 0 16,-30-3-2-16,29 3-1 0,-29-3 8 15,0 0-10-15,37 3 8 0,-37-3 4 0,0 0-17 16,30 3 15-16,-30-3-10 0,0 0-4 16,32 4 7-16,-32-4-1 0,0 0-1 0,0 0-11 15,31 4-16-15,-31-4-15 0,0 0-26 16,0 0-30-16,22 8-36 0,-22-8-62 16,0 0-427-16,7 13 119 0</inkml:trace>
  <inkml:trace contextRef="#ctx0" brushRef="#br0" timeOffset="9103.6137">28338 3867 2333 0,'0'0'-108'16,"0"0"13"-16,0 0 0 0,0 0 7 15,-20-13 9-15,20 13 6 0,0 0 29 0,0 0 24 16,0 0 16-16,0 0 28 0,0 0 8 16,0 0 11-16,0 0 11 0,0 0 2 0,0 0-12 15,0 0-4-15,0 0-4 0,0 0-11 16,0 0 6-16,0 0-6 0,0 0-19 16,0 0 5-16,0 0-1 0,0 0 7 0,0 0-7 15,0 0 0-15,0 0 11 0,0 0-11 16,0 0-4-16,0 0 4 0,0 0 0 0,0 0-3 15,0 0 6-15,77 30 3 0,-77-30 4 16,27 12-1-16,-9-7-3 0,-18-5 10 16,42 16-7-16,-17-10-1 0,0 0 10 15,4 0-9-15,-3 0-1 0,1 1 4 0,2 0-4 16,-6-1-6-16,6-1 6 0,-8 2-12 16,-21-7 3-16,45 9-3 0,-24-6 9 0,-21-3-7 15,45 10-5-15,-25-5 9 0,-20-5-9 16,40 10-3-16,-20-8 6 0,-20-2 0 15,30 10-3-15,-30-10-1 0,32 7 7 0,-32-7-3 16,22 4-6-16,-22-4 6 0,0 0 0 16,31 9-12-16,-31-9 12 0,0 0 2 15,20 3-8-15,-20-3-8 0,0 0 16 0,22 12-16 16,-22-12 10-16,0 0 1 0,17 15-3 16,-17-15 0-16,0 0-3 0,0 0 3 15,18 17-2-15,-18-17 4 0,0 0-4 0,0 0 7 16,9 18-8-16,-9-18 1 0,0 0 4 15,0 0-4-15,0 0-4 0,10 20-6 0,-10-20 6 16,0 0 15-16,0 0-12 0,0 0 9 16,0 0-6-16,0 0-9 0,0 0 12 15,0 0 9-15,0 0 5 0,-17 40 0 16,17-40-3-16,0 0 3 0,-17 15-8 0,17-15 10 16,0 0 1-16,-28 16-12 0,28-16 12 15,-20 12-9-15,20-12-6 0,-24 11 0 0,24-11 9 16,-21 12 0-16,21-12-6 0,-20 13 8 15,20-13-11-15,-24 14 1 0,24-14-1 16,-22 12-5-16,22-12 5 0,-21 15-2 0,21-15 0 16,-25 15 12-16,25-15-12 0,-29 13-6 15,29-13 17-15,-25 16-14 0,25-16 5 0,-28 15 3 16,28-15 2-16,-24 18-7 0,24-18 5 16,-28 15-1-16,14-6-4 0,14-9-3 15,-31 18 5-15,14-7-2 0,17-11-3 16,-37 21 5-16,20-13-8 0,-3 2 3 0,20-10 0 15,-37 15 0-15,26-5 6 0,11-10-4 16,-30 15 3-16,30-15-7 0,-36 15 20 0,20-6-13 16,16-9 0-16,-30 14 5 0,30-14 0 15,-30 15 5-15,30-15 15 0,-27 12-7 16,27-12-1-16,-24 9-2 0,24-9 4 0,0 0-2 16,-25 15-1-16,25-15 3 0,0 0-5 15,-21 9 4-15,21-9 3 0,0 0-1 16,0 0-2-16,-21 14-2 0,21-14 1 0,0 0 1 15,0 0-10-15,0 0 2 0,0 0 1 16,0 0-10-16,0 0-8 0,-26 13-15 16,26-13-10-16,0 0 5 0,0 0-8 0,0 0-25 15,0 0-5-15,-14 23-14 0,14-23-22 16,-13 15-28-16,13-15-33 0,-17 16-51 16,17-16-414-16,-22 20 118 0</inkml:trace>
  <inkml:trace contextRef="#ctx0" brushRef="#br0" timeOffset="11279.8126">28101 2998 2314 0,'8'-24'-123'0,"-8"24"34"15,0 0 36-15,0 0 17 0,8-28 0 0,-8 28 2 16,0 0 12-16,9-24-4 0,-9 24 18 0,0 0 1 16,8-23 7-16,-8 23-4 0,0 0 0 15,0 0 4-15,10-27-8 0,-10 27 8 16,0 0 4-16,0 0 11 0,7-20 16 0,-7 20-2 16,0 0 8-16,0 0 3 0,0 0 10 15,0 0-4-15,0 0 5 0,8-25-3 16,-8 25-15-16,0 0-10 0,0 0-6 0,0 0-4 15,0 0-7-15,0 0 7 0,0 0-6 16,0 0-7-16,0 0-4 0,0 0 14 16,0 0 0-16,0 0-10 0,0 0 13 0,0 0-7 15,-42 60 0-15,42-60 7 0,-16 35 3 16,4-16 12-16,0-1 6 0,-3 4-3 16,2 0 8-16,-1-1-9 0,1 3 2 0,0 0-8 15,-4 4 2-15,4-2-9 0,-1-2 6 16,-1-1-3-16,0 1 0 0,7 0-6 15,-6-2 3-15,14-22-9 0,-16 35 3 0,4-15 3 16,12-20-3-16,-13 27-3 0,13-27 0 16,-11 25 8-16,11-25-10 0,-10 26-3 0,10-26-1 15,-8 21 1-15,8-21 2 0,0 0 3 16,-8 27-5-16,8-27 0 0,0 0-19 16,-9 26 2-16,9-26-2 0,0 0-11 0,-8 16-1 15,8-16-3-15,0 0-17 0,0 0-12 16,0 0-26-16,-8 27-30 0,8-27-32 15,0 0-71-15,0 0-302 0,-9 24 107 16</inkml:trace>
  <inkml:trace contextRef="#ctx0" brushRef="#br0" timeOffset="11870.8637">27718 2959 1853 0,'0'0'-62'15,"0"0"10"-15,0 0 4 0,0 0 7 0,0 0 12 16,0 0 8-16,0 0-9 0,0 0 0 0,0 0 4 16,0 0 13-16,0 0 4 0,0 0 4 15,0 0 5-15,0 0 0 0,0 0-8 16,0 0 8-16,0 0 13 0,0 0-9 16,0 0 14-16,0 0 8 0,65 34 13 0,-65-34-1 15,18 16 44-15,-18-16-6 0,17 18-6 16,-17-18 6-16,18 18-13 0,-18-18 12 15,17 26-4-15,-5-14 7 0,-12-12 5 0,23 24-3 16,-9-9-7-16,-14-15 0 0,28 31-4 16,-20-11 3-16,11-5-15 0,-1 0-12 0,2 3 4 15,-3-3-11-15,6 0 0 0,-1 9-6 16,0-4-1-16,8 2-13 0,-5 2-26 16,4-3-23-16,-4 5-41 0,-5 4-59 15,-7-5-103-15,-3-2-369 0,-5 4 114 0</inkml:trace>
  <inkml:trace contextRef="#ctx0" brushRef="#br0" timeOffset="14715.5777">24588 2120 2174 0,'0'0'-139'0,"0"0"21"0,0 0 23 16,0 0 0-16,0 0 22 0,0 0-2 0,0 0 10 15,-35 0 3-15,35 0-2 0,0 0 9 16,0 0 2-16,0 0 5 0,-35 0 18 15,35 0-15-15,0 0 35 0,0 0 15 16,-42-3 26-16,42 3-21 0,0 0-1 0,0 0 1 16,-45-1 0-16,45 1-5 0,0 0 5 15,-34 0-5-15,34 0 5 0,0 0-10 0,-38 0 14 16,38 0-14-16,0 0 0 0,-32-4 0 16,32 4 10-16,0 0-10 0,-35 0 19 15,35 0-5-15,0 0 28 0,-34 0 9 16,34 0 3-16,0 0 4 0,0 0-2 0,-40-3-5 15,40 3 7-15,0 0-10 0,0 0 0 16,-25-7-5-16,25 7-12 0,0 0 3 0,0 0-3 16,0 0-2-16,0 0-6 0,-32-5-1 15,32 5-8-15,0 0-3 0,0 0 11 16,0 0-15-16,0 0 7 0,0 0 4 0,0 0-11 16,-30-4 14-16,30 4 0 0,0 0-1 15,0 0 11-15,0 0-4 0,0 0-3 16,-28-6 2-16,28 6 14 0,0 0-8 0,0 0 4 15,0 0 5-15,0 0-29 0,-32-6 10 16,32 6 3-16,0 0-13 0,0 0 1 16,0 0 14-16,0 0-3 0,-30-9-6 15,30 9 0-15,0 0 2 0,0 0 4 0,-35-6-13 16,35 6 4-16,0 0-6 0,-25-3 5 16,25 3 0-16,0 0 3 0,0 0-8 15,-44-3 5-15,44 3-6 0,0 0 4 0,-33-5 2 16,33 5 8-16,0 0-11 0,-34 0-6 15,34 0-2-15,0 0 11 0,0 0-9 0,-38-2 1 16,38 2-6-16,0 0 2 0,-30 2 4 16,30-2-1-16,0 0 3 0,0 0-2 0,-31 5-6 15,31-5-3-15,0 0 6 0,0 0-3 16,0 0 2-16,-33 3 1 0,33-3 0 16,0 0 2-16,0 0-8 0,0 0 1 15,-32 3 15-15,32-3-13 0,0 0 3 16,0 0 0-16,-30 6-9 0,30-6 1 0,0 0 10 15,0 0-10-15,-40 3 10 0,40-3 6 16,0 0-11-16,-23 3 5 0,23-3 3 0,0 0 0 16,0 0 0-16,-32 3 0 0,32-3-3 15,0 0 3-15,0 0-8 0,0 0 3 16,-34 3-3-16,34-3 5 0,0 0 0 0,0 0-5 16,0 0 5-16,-31 0-10 0,31 0 10 15,0 0 1-15,0 0-1 0,-34 6 0 16,34-6-5-16,0 0 5 0,-27 3-5 0,27-3 5 15,0 0-5-15,0 0 3 0,-38 7 5 16,38-7-3-16,0 0-5 0,-30 5 0 0,30-5 0 16,0 0 0-16,-32 4-5 0,32-4 18 15,0 0-16-15,-30 7 3 0,30-7 5 16,0 0-10-16,-35 1 2 0,35-1 1 16,0 0 2-16,-30 8 0 0,30-8 0 0,0 0-5 15,-36 3 2-15,36-3 6 0,0 0-6 16,-35 2 6-16,35-2-3 0,-26 2 5 0,26-2-8 15,0 0 1-15,-34 5 7 16,34-5 0-16,0 0-10 0,-33 3 7 0,33-3 1 16,0 0-6-16,-35 7 1 0,35-7-3 15,0 0 2-15,-34 0 3 0,34 0-2 16,0 0 12-16,-33 0-13 0,33 0 6 0,0 0 10 16,0 0-13-16,-34 2-11 0,34-2 17 15,0 0-4-15,0 0-10 0,0 0 19 0,-35 3 4 16,35-3 3-16,0 0-3 0,0 0 0 15,0 0-10-15,0 0 10 0,0 0-5 0,0 0 2 16,0 0 1-16,0 0-1 0,0 0-10 16,-38-3-4-16,38 3-18 0,0 0-22 15,0 0-44-15,0 0-38 0,0 0-47 16,0 0-85-16,0 0-337 0,-15 22 116 0</inkml:trace>
  <inkml:trace contextRef="#ctx0" brushRef="#br0" timeOffset="16732.1805">23268 1896 2126 0,'0'0'-128'0,"0"0"17"16,0 0 7-16,-32 3 12 0,32-3 30 15,0 0 24-15,0 0 13 0,0 0 3 0,0 0 18 16,0 0 25-16,-30 6-3 0,30-6 7 15,0 0 17-15,0 0-13 0,0 0-1 0,0 0 20 16,0 0 0-16,-33 0 14 0,33 0 6 16,0 0-6-16,0 0-4 0,0 0-5 15,0 0-8-15,0 0-11 0,0 0 7 16,-41 0-5-16,41 0-19 0,0 0 12 0,0 0 0 16,0 0-16-16,0 0 0 0,0 0 12 15,0 0-6-15,-36-6-6 0,36 6-4 0,0 0 3 16,0 0 4-16,0 0-4 0,0 0 0 15,0 0 4-15,-35-3-1 0,35 3-12 16,0 0 3-16,0 0 12 0,0 0-15 0,0 0 3 16,0 0-3-16,0 0 3 0,-31-2 6 15,31 2-6-15,0 0-3 0,0 0 0 0,0 0 3 16,0 0 2-16,0 0-5 16,0 0 3-16,0 0-3 0,-35-4 3 0,35 4 3 15,0 0 2-15,0 0 1 0,0 0 5 0,0 0 6 16,0 0-3-16,0 0-9 0,-35 0 9 15,35 0-6-15,0 0 5 0,0 0-5 16,0 0-3-16,0 0-2 0,-40 0-4 16,40 0 11-16,0 0 1 0,0 0-4 15,0 0-5-15,0 0-5 0,-33 0 8 0,33 0 2 16,0 0-10-16,0 0-1 0,0 0 6 0,0 0-3 16,0 0-2-16,-36 0 8 0,36 0-6 15,0 0 0-15,0 0 3 0,0 0 2 16,0 0 1-16,-31 4 10 0,31-4 14 0,0 0-7 15,0 0 5-15,0 0 4 0,0 0-22 16,0 0 5-16,-34 2 1 0,34-2-1 0,0 0-8 16,0 0 16-16,0 0-11 0,0 0-1 15,-38 0 3-15,38 0-7 0,0 0-3 16,0 0 0-16,-29 3 0 0,29-3-2 16,0 0-2-16,0 0 2 0,0 0 0 0,-31 3 2 15,31-3-7-15,0 0 0 0,0 0 5 16,0 0-5-16,-32 3 10 0,32-3-8 0,0 0 1 15,0 0-3-15,0 0-2 0,0 0 0 16,0 0 0-16,-30 7-5 0,30-7 10 16,0 0-7-16,0 0 4 0,0 0-4 0,-25 5-7 15,25-5 13-15,0 0 1 0,-31 12-3 16,31-12 0-16,-18 12 12 0,18-12-19 16,0 0 3-16,-37 11 4 0,37-11 3 15,-25 9-5-15,25-9-3 0,-27 7 6 0,27-7-6 16,0 0 1-16,-33 11 4 0,33-11 5 15,-20 7-7-15,20-7 7 0,0 0-16 0,-27 9 16 16,27-9-3-16,0 0-2 0,-27 9-2 16,27-9 0-16,0 0-4 0,0 0-5 0,-26 11 7 15,26-11 4-15,0 0-4 0,0 0-7 16,0 0 9-16,-31 11-5 0,31-11 1 16,0 0-1-16,0 0 10 0,0 0-10 15,0 0 5-15,0 0 5 0,0 0-10 16,-18 10 3-16,18-10 0 0,0 0-1 0,0 0-1 15,0 0-1-15,0 0 5 0,0 0-2 16,0 0 2-16,0 0 0 0,0 0-2 0,0 0 9 16,0 0-5-16,0 0-2 0,0 0-2 15,0 0 6-15,0 0 1 0,0 0-5 0,0 0 6 16,22 45-8-16,-22-45 2 0,0 0 5 16,15 16-5-16,-15-16 4 0,0 0-2 15,17 19-4-15,-17-19 4 0,0 0 3 0,21 14 2 16,-21-14-1-16,12 17-6 0,-12-17 5 15,23 12-1-15,-23-12 1 0,26 15 8 16,-26-15 0-16,28 18-8 0,-3-12 6 16,-5 3-7-16,-20-9 7 0,39 15-5 0,-13-6 5 15,-4-1-4-15,5-2 8 0,-9 3-13 16,-18-9 4-16,40 12 5 0,-20-6-2 0,-20-6 1 16,37 13 5-16,-22-10 2 0,-15-3-2 15,39 12 10-15,-22-7-7 0,-17-5 3 0,35 11-5 16,-35-11-12-16,35 9 9 0,-18-2 3 15,-17-7-10-15,31 11-2 0,-12-4 6 16,-19-7-12-16,35 9 8 0,-35-9 10 16,33 11-8-16,-18-4-6 0,-15-7 0 0,34 9 2 15,-34-9-4-15,33 12-4 0,-14-4 4 16,-19-8 6-16,33 8-4 0,-33-8 6 16,34 13-8-16,-16-7 0 0,-18-6 1 0,33 12-1 15,-11-9-7-15,-22-3 11 0,32 12-4 16,-32-12 3-16,25 6 3 0,-25-6 6 0,27 10 4 15,-27-10 15-15,0 0-2 0,23 8-3 16,-23-8 4-16,0 0 6 0,25 8-10 0,-25-8-4 16,0 0-6-16,0 0-3 0,30 12 8 15,-30-12-8-15,0 0-8 0,0 0-19 16,22 12-33-16,-22-12-40 0,0 0-33 16,9 24-103-16,-9-24-560 0,0 0 272 0</inkml:trace>
  <inkml:trace contextRef="#ctx0" brushRef="#br0" timeOffset="22563.05">19971 783 3205 0,'-34'-4'-175'0,"34"4"17"0,0 0 15 16,0 0 11-16,0 0 12 0,-36-8 18 0,36 8 11 15,0 0 18-15,0 0 12 0,0 0 16 16,0 0 3-16,-29-1 21 0,29 1-4 0,0 0 14 15,0 0 18-15,0 0 0 0,0 0-10 16,0 0 6-16,0 0-6 0,0 0-5 16,0 0 1-16,0 0-7 0,0 0 14 15,0 0-11-15,0 0-8 0,0 0 12 0,0 0-1 16,91-23 1-16,-56 20 0 0,-2-3 7 16,6 4-15-16,7-5-4 0,-4 4-4 15,7 0 8-15,-6 0-8 0,2-3 7 0,7 1-3 16,-3 1-9-16,1 1-8 0,-2-3 16 15,-1 2-12-15,-5-3 11 0,-3 4 1 0,-6 1-1 16,2-2 12-16,-8 1 14 0,0 0 7 16,-27 3 38-16,43-1-6 0,-43 1 20 15,37-5-2-15,-37 5-9 0,28-3 3 0,-28 3 3 16,31-3-13-16,-31 3 7 0,0 0-19 16,33-3 4-16,-33 3-8 0,0 0 3 15,0 0-13-15,32-3 0 0,-32 3 0 0,0 0-11 16,0 0-2-16,0 0 6 0,30-3-4 15,-30 3 1-15,0 0-10 0,0 0 6 16,27-6-3-16,-27 6-6 0,0 0 6 16,33-6 16-16,-33 6-19 0,35-7-3 0,-35 7 6 15,42-5 4-15,-19-2-14 0,-23 7 7 16,59-6-3-16,-29 0 6 0,2 3 4 0,-2-4-11 16,4 6 1-16,-3-7 10 0,-2 4-14 15,-29 4 14-15,53-5-7 0,-33 2-7 0,-20 3-5 16,42-7 15-16,-42 7-6 0,35-5 6 15,-35 5-13-15,25-4-25 0,-25 4-30 16,0 0-29-16,41 0-3 0,-41 0 0 16,0 0-19-16,0 0-33 0,21 9-305 0,-21-9 100 15</inkml:trace>
  <inkml:trace contextRef="#ctx0" brushRef="#br0" timeOffset="22999.7791">21578 736 1487 0,'0'23'-85'0,"0"-23"16"0,5 27 40 16,-5-27 20-16,0 39 9 0,0-39 9 15,4 43 10-15,-4-16-9 0,3 1 4 0,2 3 9 16,-5-3 0-16,4 3 4 0,-1 2-9 15,0-6 0-15,2 5-4 0,-1-2 17 16,-3 1-14-16,3-3-4 0,-3-3 9 16,8-1 46-16,-9-24-23 0,3 45-16 0,0-18-5 15,1-7 0-15,-4-20 4 0,8 47 0 16,-3-25-1-16,-5 1 0 0,0-23-12 0,10 47 4 16,-10-22-26-16,0-25-32 0,0 46-59 15,-7-18-122-15,1-1-192 0,-4-2 92 0</inkml:trace>
  <inkml:trace contextRef="#ctx0" brushRef="#br0" timeOffset="23689.9079">20075 1194 1393 0,'0'0'-28'15,"0"0"-4"-15,0 0 13 0,0 0 0 16,0 0 0-16,0 0-10 0,0 0 67 0,0 0 0 16,0 0 4-16,0 0 22 0,13 43 21 15,-13-43 18-15,5 44-1 0,-5-17-7 0,3 10 5 16,-3 7-19-16,5 3-13 0,-5 1 2 16,4 1-5-16,-1 3-8 0,0 10-5 15,6-3-10-15,-4-4 6 0,1 3-8 16,-1-2 0-16,9-2-6 0,-9-4-1 0,7-3 3 15,-6-1-4-15,3-1-3 0,-3 0-9 16,3-3-6-16,-4 2-31 0,3-7-26 0,0 3-58 16,-6-3-99-16,-2-4-371 15,3-1 113-15</inkml:trace>
  <inkml:trace contextRef="#ctx0" brushRef="#br0" timeOffset="23955.7438">20632 2386 2105 0,'40'-16'-56'16,"2"5"34"-16,-1 2 22 0,-5-4 15 15,5 4-1-15,-7 0 4 0,-2 2-11 0,1 0 7 16,1 2-7-16,-3 1-7 0,3 0 14 16,-2 0-21-16,-7 1-25 0,-25 3-21 0,51-4-42 15,-27 4-51-15,-24 0-323 16,37 4 101-16</inkml:trace>
  <inkml:trace contextRef="#ctx0" brushRef="#br0" timeOffset="24658.3076">20285 3092 1600 0,'0'0'-69'0,"0"0"-10"0,29-13 20 16,-29 13 17-16,28-8 0 0,-28 8 37 16,22-11 52-16,-22 11 63 0,28-8 29 0,-28 8-4 15,24-10-2-15,-24 10-17 0,25-6-5 0,-25 6-15 16,27-12-16-16,-27 12-2 16,28-12-18-16,-28 12 2 0,37-9-10 0,-22 2-10 15,-15 7-10-15,40-11 3 0,-18 7-3 0,5-3-6 16,-27 7 2-16,53-9-6 0,-26 3-2 15,5 0-1-15,-4 2 1 0,11-1-4 16,-8-1-8-16,1-1 6 0,5 2-6 16,-5 1 0-16,1-2 0 0,2 1-8 0,2 1 5 15,-3-4-5-15,6 8-13 0,-5-7 10 16,2 2-8-16,0 2-16 0,-9 2 0 16,4-3 13-16,-4 0-5 0,-28 4 2 0,42-3 3 15,-42 3 0-15,37-1 2 0,-37 1-8 16,33-4-40-16,-33 4-32 0,0 0-19 0,39 0-13 15,-39 0-62-15,0 0-346 0,18 8 109 16</inkml:trace>
  <inkml:trace contextRef="#ctx0" brushRef="#br0" timeOffset="25006.8232">21664 2895 2116 0,'0'0'116'0,"0"0"-18"0,0 0-3 16,0 0-24-16,0 0-26 0,18 12-24 15,-18-12 3-15,0 0-7 0,0 0 6 0,0 0-2 16,0 0 19-16,19 19 13 0,-19-19 8 16,13 15-1-16,-13-15 6 0,13 18-11 0,-13-18-4 15,20 30-1-15,-5-10 2 0,-3-2-6 16,3 0 2-16,0 0-4 0,-3 2-9 15,3 1 0-15,2 4-1 0,-1-4-12 16,3 3 7-16,-1 8 0 0,1-5-12 0,-1 3 5 16,-1-1-2-16,0-1 1 0,-4-4-17 15,2 1 11-15,-3 0-11 0,-4-7 13 16,9 3 2-16,-12-3-10 0,-5-18 16 0,23 39-19 16,-18-24-35-16,7 0-3 0,-12-15-27 15,7 33-31-15,-2-14-46 0,-5-19-84 0,-5 40-482 16,-2-28 638-16</inkml:trace>
  <inkml:trace contextRef="#ctx0" brushRef="#br0" timeOffset="25777.9299">20461 3119 2765 0,'20'-12'-112'0,"-20"12"6"0,0 0 15 0,0 0 10 16,0 0 20-16,30-7 31 0,-30 7 27 15,0 0 33-15,0 0 15 0,37 26-4 0,-37-26 6 16,27 15 26-16,-19-3-7 0,-8-12-14 16,27 35 6-16,-14-20-11 0,4 6 1 15,-9 3 1-15,7 3-4 0,5 8-10 0,-6-1-1 16,-1 4 4-16,-1-2-4 0,3 0-9 16,-3 3 0-16,1-4-3 0,-3 1-7 15,0-3-3-15,-1 1-19 0,1-6-15 0,-2-1-6 16,4 0-9-16,-6 0-20 0,4-7-3 15,-8 5-6-15,-2-25-14 0,13 37-1 0,-3-21 3 16,-10-16 7-16,9 27 10 0,-9-27 12 16,12 21 2-16,-12-21 21 0,15 15 20 15,-15-15 28-15,15 13 16 0,-15-13 9 0,20 9 8 16,-20-9 5-16,0 0 10 0,40 5 10 16,-40-5-5-16,43-8-2 0,-9 5 14 15,-2-6-5-15,13 2-7 0,0-2-9 16,5-2-16-16,12-3 2 0,3 1-8 15,1 0-10-15,2-1 9 0,-1-1-7 0,-2 0-14 16,-1 0 4-16,-11 1 7 0,-2 2-12 16,-6 4 11-16,-3-5-3 0,-6 4-3 0,-2 3-8 15,-4-1 1-15,0 2-3 0,-10-2 7 16,12 4-11-16,-32 3-4 0,33-9 4 0,-33 9-2 16,37-10-6-16,-37 10-16 0,29-5-18 15,-29 5-26-15,28-8-23 0,-28 8-11 16,0 0-12-16,0 0-16 0,35 11-41 0,-35-11-53 15,0 0-461-15,15 19 120 0</inkml:trace>
  <inkml:trace contextRef="#ctx0" brushRef="#br0" timeOffset="26363.5828">21180 4391 2562 0,'0'0'-115'0,"0"0"4"15,0 0 40-15,0 0 7 0,0 0 30 16,0 0 10-16,44 3 11 0,-44-3 20 15,0 0 27-15,0 0-4 0,52-24 1 0,-52 24-12 16,30-15 5-16,-7 2-1 0,2 2-1 16,4-1-6-16,6-5 0 0,-5 5-3 0,5-3 0 15,-1 2-4-15,-1 1 1 0,-1 0-7 16,0 3 0-16,3-2 6 0,7-1-9 16,-4 4 4-16,11-5-1 0,-11 7 0 0,7-3-3 15,-1 0 3-15,-3 2-3 0,-2 5-6 16,-4-6 6-16,-1 3-7 0,-3 1 7 15,6 0-3-15,-8-4 0 0,7 5 3 0,-9 0-3 16,7 2 3-16,-34 1-9 0,43-9-1 16,-43 9 10-16,40-5 3 0,-20 2-3 15,-20 3 0-15,32-10 3 0,-32 10-12 0,30-2-16 16,-30 2-20-16,0 0-28 0,37-3-32 16,-37 3-15-16,0 0-29 0,0 0-336 15,37 3 107-15</inkml:trace>
  <inkml:trace contextRef="#ctx0" brushRef="#br0" timeOffset="26625.4201">22396 4176 2031 0,'0'0'123'0,"0"0"-29"15,0 0 7-15,0 0-41 0,0 0-32 16,0 0 19-16,0 0-20 0,0 0-9 0,0 0 6 15,0 0 0-15,2 34-10 0,-2-34 4 16,0 0 8-16,0 0-3 0,19 28 9 16,-19-28-1-16,13 27-6 0,-13-27-8 0,13 30 10 15,-6-10-10-15,-7-20 4 0,13 40-7 16,-1-19 5-16,-5 0-8 0,3-1-28 0,-10-20-20 16,13 39-21-16,-6-17-29 0,-7-22-51 15,12 33-83-15,-12-33-350 0,1 32 113 16</inkml:trace>
  <inkml:trace contextRef="#ctx0" brushRef="#br0" timeOffset="27102.9166">21505 4515 2059 0,'17'30'-93'0,"-17"-30"41"16,15 22 18-16,-4-7 30 0,-11-15 8 0,25 30 37 15,-8-13-4-15,3 2 14 0,-1-1-8 16,7 0 3-16,1 0-4 0,3 2 6 0,-3-7-1 16,3 7-4-16,-6-8 25 0,9 0 5 15,-10 1 1-15,11-5-5 0,-4 2-5 0,0-3-9 16,4 0-7-16,6-5 8 0,0 1-18 15,7-3 0-15,0-3-3 0,3 3-4 16,-2-6-7-16,-1-2-6 0,-2 4 10 16,5-7-13-16,-8 2 1 0,3-2-9 0,-3-2-9 15,2 1-1-15,1 0-32 0,-3 0-15 16,0-5-31-16,-1 5-40 0,1-1-87 0,0 2-402 16,0-5 114-16</inkml:trace>
  <inkml:trace contextRef="#ctx0" brushRef="#br0" timeOffset="30060.5122">24835 3377 2248 0,'0'0'-105'0,"-25"8"18"0,25-8 19 16,0 0 16-16,0 0 11 0,-37 9 7 0,37-9 14 16,0 0 13-16,-40 9 3 0,40-9 8 15,-33 9 23-15,33-9-20 0,-40 12 16 16,15-5-19-16,0 1 0 0,-7-1-1 0,7 6 1 16,-15-6 4-16,6 5-8 0,-4 0 0 15,-3-1 7-15,3 5 1 0,5-5 14 0,-4 2 0 16,-2-1 7-16,1-1-4 0,3 0-3 15,-5 5 3-15,3-1 3 0,0-2-4 16,-5 2 4-16,4 1-15 0,-4 0 4 0,5 1-3 16,-3 1-4-16,-2 1 0 0,0 1-3 15,0-4 0-15,-6 7 6 0,4-8 3 16,8 0 7-16,-1 0 7 0,3 2-17 0,6-8 16 16,3 3-7-16,0 0-6 0,1-2-4 15,4-2 4-15,-2 1-7 0,22-9 7 16,-31 16 2-16,31-16-9 0,-29 12 1 0,29-12 5 15,-22 12-9-15,22-12 6 0,-23 10-6 16,23-10-6-16,-20 13 9 0,20-13-3 0,-18 15-3 16,18-15 9-16,-24 12-3 0,24-12 9 15,-20 15-1-15,20-15 1 0,-22 19-7 16,22-19 10-16,-26 17-4 0,26-17 0 16,-31 20 9-16,20-10 5 0,11-10-4 0,-32 20 1 15,15-10 7-15,17-10-2 0,-25 15 12 16,25-15 13-16,-28 15-17 0,28-15-6 0,-17 12-2 15,17-12-6-15,0 0-5 0,-23 17-19 16,23-17-30-16,0 0-56 0,0 0-47 16,-17 15-57-16,17-15-452 0,0 0 116 0</inkml:trace>
  <inkml:trace contextRef="#ctx0" brushRef="#br0" timeOffset="30939.5212">24615 3147 2440 0,'0'0'-107'16,"-91"6"9"-16,91-6 6 0,0 0 12 15,-40-3 5-15,40 3 8 0,-40 0 18 16,40 0 22-16,-39-3 35 0,39 3 15 0,-46 0 3 16,46 0-7-16,-47-3-4 0,15 0 4 15,2-1-5-15,30 4 1 0,-65 0 10 16,28-3 22-16,-5 3-5 0,-1-2 31 0,-6-1-6 16,2 3 12-16,-1-3 7 0,1-1-5 15,3 1 18-15,6 1-12 0,3-1 6 0,-2-1-11 16,3 4 0-16,3-3-4 0,31 3-5 15,-66-3 6-15,41-1-5 0,25 4-4 0,-48-1 17 16,48 1-9-16,-45-4-20 0,45 4 4 16,-40-3-10-16,40 3-13 0,-44-5 0 15,44 5 3-15,-43 0-1 0,43 0 0 16,-41-4 7-16,41 4-8 0,-38-4 12 0,38 4-20 16,-44-4-2-16,44 4 3 0,-46-3-10 15,16 2-5-15,30 1 5 0,-59-4-2 16,27 4 8-16,7-4 9 0,25 4-33 15,-50-3 7-15,50 3 8 0,-50-1-28 0,50 1-21 16,-47 4-17-16,22 0-35 0,0 1-41 0,-5 6-65 16,-1-2-130-16,1 3-447 0,2-2 358 15</inkml:trace>
  <inkml:trace contextRef="#ctx0" brushRef="#br0" timeOffset="32448.1037">25494 3092 3145 0,'34'-5'-102'0,"-34"5"36"0,23-4 29 16,-23 4 19-16,0 0 23 0,30-8 13 15,-30 8-2-15,0 0 2 0,0 0 5 0,32-4-18 16,-32 4 3-16,0 0-3 0,0 0-7 15,0 0 2-15,0 0-11 0,0 0-4 16,0 0 5-16,25-11-6 0,-25 11-12 0,0 0-38 16,0 0-35-16,0 0-73 0,0 0-100 15,0 0-298-15,0 0 111 0</inkml:trace>
  <inkml:trace contextRef="#ctx0" brushRef="#br0" timeOffset="33273.5884">25192 3040 2215 0,'0'0'13'0,"0"0"27"0,-30-16 32 15,30 16 4-15,0 0-21 0,0 0 3 16,0 0 39-16,0 0 1 0,0 0-23 16,0 0 0-16,0 0-6 0,30-53-7 15,-30 53 6-15,28-15-6 0,-11 5-21 0,-17 10 9 16,33-17-5-16,-13 7-15 0,7 3 0 16,-27 7 2-16,39-13-12 0,-23 6 1 15,-16 7-6-15,37-13-1 0,-37 13-1 0,29-8-2 16,-29 8-5-16,28-11-3 0,-28 11-12 15,25-6-9-15,-25 6-15 0,0 0-10 0,22-9-5 16,-22 9 13-16,0 0 0 0,0 0-3 16,30-6 7-16,-30 6 2 0,0 0 4 0,0 0 8 15,0 0 5-15,22-9 12 0,-22 9 0 16,0 0 12-16,0 0 3 0,0 0 0 16,0 0-1-16,0 0 6 0,0 0-8 15,0 0-3-15,0 0 15 0,0 0-24 0,0 0-14 16,28-6-5-16,-28 6-13 0,0 0-9 15,0 0-9-15,0 0-1 0,0 0 5 16,0 0 2-16,0 0-1 0,0 0 10 0,29-6-3 16,-29 6 7-16,0 0 3 0,0 0 14 15,28-8 3-15,-28 8 3 0,0 0 13 0,28-1-10 16,-28 1-1-16,0 0 6 0,0 0 0 16,0 0-6-16,42 1-2 0,-42-1-4 15,20 11 4-15,-20-11 16 0,24 12-8 16,-24-12 9-16,25 12-6 0,-25-12 0 0,20 9-6 15,-20-9 17-15,17 13 14 0,-17-13 36 16,0 0 28-16,0 0 35 0,25 8-7 0,-25-8-26 16,0 0 4-16,0 0-23 0,0 0-13 15,0 0 5-15,35-23-18 0,-35 23 6 16,0 0 8-16,18-22-16 0,-18 22 6 0,14-12-19 16,-14 12-9-16,0 0-10 0,30-15-1 15,-30 15-24-15,25-6-2 0,-25 6-32 16,38-8-31-16,-38 8-48 0,41 4-92 15,-41-4-539-15,33 5 408 0</inkml:trace>
  <inkml:trace contextRef="#ctx0" brushRef="#br0" timeOffset="34185.4962">25401 3463 3186 0,'0'0'-37'0,"0"0"13"0,0 0 14 0,17-13 3 15,-17 13 14-15,0 0 3 0,0 0 2 16,16-23 27-16,-16 23 25 0,0 0 4 0,0 0-2 16,12-18 1-16,-12 18-8 0,0 0 10 15,0 0-12-15,15-21-4 0,-15 21 8 16,0 0 4-16,0 0-10 0,13-23-23 0,-13 23 2 15,0 0 4-15,5-21-1 0,-5 21-12 16,0 0 4-16,15-24-7 0,-15 24-3 0,0 0 3 16,9-22-22-16,-9 22 8 0,0 0-1 15,10-23-10-15,-10 23-15 0,0 0 9 16,13-16-14-16,-13 16 5 0,0 0 6 0,17-20-5 16,-17 20 6-16,0 0-3 0,18-15 5 15,-18 15-4-15,0 0 0 0,20-12 0 0,-20 12 5 16,0 0-5-16,29-12 2 0,-29 12 7 15,0 0-5-15,33-11 3 0,-33 11 6 16,30 0-4-16,-30 0-9 0,0 0 15 16,36-1-10-16,-36 1 3 0,0 0-3 0,35-4 16 15,-35 4-8-15,0 0-6 0,28-3 2 16,-28 3 8-16,0 0-6 0,0 0-2 0,37-7 6 16,-37 7-4-16,0 0-4 0,37-6 3 15,-37 6 3-15,32-7 13 0,-11-1-5 16,-21 8 13-16,34-9 13 0,-34 9-12 0,32-10-5 15,-32 10 7-15,25-8-17 0,-25 8-27 16,28-7-40-16,-16 5-51 0,-12 2-85 0,0 0-103 16,0 0-441-16,25-3 464 0</inkml:trace>
  <inkml:trace contextRef="#ctx0" brushRef="#br0" timeOffset="34642.7706">25491 3651 3105 0,'0'0'-82'15,"0"0"7"-15,0 0 4 0,0 0-5 16,0 0 10-16,40-1 6 0,-40 1 14 0,0 0 29 16,0 0 20-16,34-12 23 0,-34 12 3 15,20-14 2-15,-20 14-3 0,32-12-11 0,-32 12 11 16,26-12-9-16,-7 3 8 0,-19 9 8 15,33-16 35-15,-16 6 0 0,-17 10 8 0,35-15 6 16,-35 15-1-16,27-12-17 0,-27 12 0 16,28-15-19-16,-28 15-7 0,24-10 6 15,-24 10-12-15,20-8 4 0,-20 8-6 16,0 0-5-16,23-12 0 0,-23 12-5 16,0 0 1-16,25-10 1 0,-25 10-14 0,0 0-2 15,27-12-14-15,-27 12-30 0,32-8-63 16,-32 8-109-16,25-17-375 0,-17 4-78 0,-8 13 121 15</inkml:trace>
  <inkml:trace contextRef="#ctx0" brushRef="#br0" timeOffset="35702.0721">20299 1739 2612 0,'0'0'-77'0,"62"-22"4"15,-62 22-2-15,23-15 5 0,-23 15-19 16,29-15 4-16,-29 15 9 0,31-18 0 15,-11 9 28-15,-3-4 7 0,-2-3 0 0,4 0 21 16,4 1 1-16,-5 0 4 0,9-5-1 16,0-7 20-16,3 7-4 0,-7-5 46 15,8 4 34-15,-8-4 12 0,4 3 32 0,-9 4 10 16,2 3 1-16,-1 0-18 0,-1 1-25 16,-18 14 3-16,28-28-45 0,-9 16-11 0,-2-3-4 15,-17 15-14-15,36-24-2 0,-19 15-5 16,7-2-4-16,-24 11-5 0,33-15-2 15,-16 9 8-15,-17 6-9 0,33-6 1 16,-33 6-11-16,34-6 11 0,-34 6 5 0,35 0-8 16,-35 0-3-16,0 0-2 0,45 6 7 15,-45-6 1-15,32 11-3 0,-32-11 8 0,25 4-6 16,-25-4 4-16,25 9-4 0,-25-9 16 16,20 8 11-16,-20-8 19 0,0 0 39 15,30 2-11-15,-30-2-3 0,0 0-24 0,35-12 3 16,-35 12-11-16,30-22-4 0,-13 9-6 15,0-2-3-15,1 3-2 0,-1-6-5 16,-2 5 0-16,7-3-6 0,-22 16-15 0,33-23-21 16,-13 10-26-16,-1 4-53 0,-19 9-39 15,33-12-103-15,-33 12-455 0,30 0 655 16</inkml:trace>
  <inkml:trace contextRef="#ctx0" brushRef="#br0" timeOffset="36669.5777">21013 3188 2701 0,'0'0'-139'0,"0"0"27"0,0 0 24 0,0 0 20 16,0 0-1-16,0 0 11 0,69-14 21 16,-69 14 16-16,28-9 7 0,-28 9 7 15,22-12 28-15,-22 12-7 0,28-16 17 0,-28 16 30 16,24-11 5-16,-24 11 5 0,20-16-4 0,-20 16-12 16,20-11-6-16,-20 11-4 0,0 0-4 15,25-12-21-15,-25 12-5 0,0 0 2 16,20-12-5-16,-20 12-4 0,0 0 6 15,0 0-5-15,45 4-1 0,-45-4-2 0,30 8 0 16,-30-8 10-16,39 12-4 16,-19-11-12-16,3 9 8 0,-23-10 3 0,42 7-5 15,-22-5 2-15,-20-2 6 0,45 7-4 0,-45-7 7 16,45 0-9-16,-13-4 8 0,-3 1 6 16,2 1-1-16,3-5-3 0,-6 1 6 0,2 2-3 15,-3-1 18-15,0-3-11 0,-27 8-11 16,48-12 8-16,-21 4-7 0,-8 1-33 15,-3 2-15-15,1 2-37 0,-17 3-86 0,24-10-97 16,-24 10-367-16,0 0 113 0</inkml:trace>
  <inkml:trace contextRef="#ctx0" brushRef="#br0" timeOffset="37075.3429">21269 3498 2368 0,'0'0'-38'0,"0"0"22"0,0 0 42 16,0 0 43-16,0 0 21 0,0 0 5 0,0 0 1 15,0 0-7-15,0 0-10 0,0 0-10 16,0 0-14-16,0 0-2 0,0 0-5 16,69-52-6-16,-49 42 9 0,-20 10-15 0,36-18-8 15,-10 9 3-15,-8-3-12 0,10 3 11 16,-3-7-3-16,2 4-4 0,3 1-7 0,-5-3 2 15,4 1-7-15,-2 1 2 16,-4 0-8-16,5 0-14 0,-7 1-20 0,4 2-21 16,-25 9-19-16,43-15-45 0,-24 9-48 0,-19 6-29 15,38-2-468-15,-38 2 117 0</inkml:trace>
  <inkml:trace contextRef="#ctx0" brushRef="#br0" timeOffset="37933.5054">22077 4722 2523 0,'0'0'-114'16,"0"0"32"-16,0 0 13 0,0 0 12 0,0 0 10 15,0 0 5-15,0 0-3 0,25-16 9 16,-25 16 3-16,0 0 1 0,0 0 17 15,15-22 26-15,-15 22 22 0,0 0 10 0,13-21 38 16,-13 21 32-16,0 0-18 0,12-25-10 16,-12 25-1-16,14-17-12 0,-14 17 7 15,13-27-2-15,-13 27-24 0,18-24-7 0,-4 12-5 16,-14 12-4-16,23-24-6 0,-3 10-2 16,-3 2-11-16,-17 12 3 0,33-25-6 0,-14 17 15 15,-19 8-17-15,28-22-8 0,-9 13 0 16,-19 9 5-16,33-15 0 0,-13 6-5 15,-20 9-8-15,37-14 13 0,-17 9-32 0,-20 5-16 16,35-7-49-16,-35 7-73 0,34-6-104 16,-34 6-348-16,0 0 115 0</inkml:trace>
  <inkml:trace contextRef="#ctx0" brushRef="#br0" timeOffset="41599.5017">19867 1669 2232 0,'0'0'-120'15,"0"0"10"-15,0 0 3 0,0 0 7 16,0 0 24-16,0 0-6 0,-22-17 32 0,22 17-14 16,0 0 11-16,0 0 12 0,0 0 10 0,0 0-2 15,0 0 1-15,-20-12 13 0,20 12-10 16,0 0 15-16,0 0 9 0,-26-12 5 16,26 12 14-16,-20-13 29 0,20 13 18 0,-27-11-7 15,27 11-13-15,-37-19-15 0,17 14 30 16,-7-10-5-16,-1 1-1 0,3 1-13 15,-14-2-13-15,4-3 12 0,-4 3-8 0,-12-3-12 16,0-2 7-16,-5 4-8 0,-6-4 5 16,0 1-9-16,0 1 4 15,-2-3-11-15,-6-2 0 0,10 3 22 0,0 1 8 0,8-2 13 16,-5-2 7-16,10 2-1 0,5 2-5 16,5 1 0-16,-1-1-8 0,6 2-7 15,0 1 9-15,7 3-10 0,2 1-9 16,1 0-4-16,5 0 3 0,-4 0-1 0,21 12-5 15,-27-17-16-15,27 17 0 0,-29-12-22 0,29 12 13 16,-21-12-4-16,21 12 7 0,0 0 3 16,-19-19-7-16,19 19-5 0,0 0 11 15,-21-12-8-15,21 12 9 0,0 0-7 0,0 0-25 16,0 0-58-16,-19-15-62 0,19 15-368 16,0 0 105-16</inkml:trace>
  <inkml:trace contextRef="#ctx0" brushRef="#br0" timeOffset="42184.1842">18432 1068 1810 0,'0'0'-123'0,"0"0"15"0,0 0 3 0,0 0-13 16,0 0-259-16,18-16 92 0</inkml:trace>
  <inkml:trace contextRef="#ctx0" brushRef="#br0" timeOffset="42771.3875">18482 1123 1217 0,'0'0'-70'0,"3"27"9"0,-3-27 3 16,7 37 36-16,-4-8-5 0,-1-2-1 0,-2 1 6 15,3 3 5-15,1-1 6 0,-1 0 5 16,1 0 6-16,-3-3-11 0,3 1 5 0,-4-28 6 16,8 43 0-16,-8-25 73 0,0-18 51 15,5 30 13-15,-5-30 53 0,5 27-13 16,-5-27-9-16,3 23-1 0,-3-23 0 0,0 0-16 16,0 0-8-16,5 27-25 0,-5-27-14 15,0 0-14-15,0 0-9 0,0 0-15 16,0 0-10-16,0 0-6 0,0 0-8 0,9-95-4 15,-3 71-8-15,-6-3-10 0,0 27 0 16,0-57 0-16,4 30-20 0,-4-5-5 0,0 5 5 16,0-3-20-16,0 30 3 0,-4-56-11 15,-2 28-5-15,6 28 0 0,-4-50-3 16,3 30-4-16,-8-5 6 0,9 25-2 16,-8-36 1-16,8 36 7 0,-5-32 1 0,5 32-1 15,-8-28 5-15,8 28 0 0,0 0-3 16,-9-30 3-16,9 30-18 0,0 0 2 0,-3-29 0 15,3 29 8-15,0 0 0 0,0 0 13 16,-7-27-8-16,7 27-2 0,0 0 2 16,0 0 4-16,0 0-1 0,0 0 3 0,0 0 7 15,3-33 0-15,-3 33-4 0,0 0 14 16,19-17-11-16,-19 17 11 0,0 0 0 16,32-12 3-16,-32 12-7 0,26-9 4 15,-26 9-8-15,32-6 8 0,-32 6 13 0,37-10-6 16,-37 10 2-16,45-5 8 0,-30-1 3 15,-15 6 16-15,42-6-23 0,-42 6 16 0,32-6 3 16,-32 6 9-16,30-4 10 0,-30 4 7 16,28-6 3-16,-28 6-1 0,0 0-17 0,32-2 9 15,-32 2-12-15,0 0-6 0,0 0 14 16,32-3-21-16,-32 3-2 0,0 0 2 16,0 0-10-16,0 0 4 0,0 0-2 15,35 3-8-15,-35-3-19 0,0 0-34 0,27 8-45 16,-27-8-66-16,15 16-94 0,-15-16-329 15,3 18 110-15</inkml:trace>
  <inkml:trace contextRef="#ctx0" brushRef="#br0" timeOffset="43923.459">19844 2401 2130 0,'0'0'-95'0,"0"0"29"0,-27 5 33 16,27-5-1-16,0 0 19 0,0 0 15 0,0 0 15 16,0 0 26-16,0 0-11 0,0 0 10 15,0 0-18-15,0 0-5 0,0 0-6 16,-27 8 10-16,27-8-10 0,0 0 6 0,-38 8-13 16,38-8 3-16,-47 14 7 0,18-8 16 15,-7 3 18-15,-1 0 25 0,2 0 14 16,-14 0 15-16,6 1 1 0,1 2-19 0,-3-4 9 15,-4 4-13-15,2-4-14 0,1 2 2 16,7-5-9-16,1 5-11 0,4-5 6 16,7 2-5-16,-1-4-4 0,28-3-2 0,-49 9-4 15,28-3-16-15,21-6 7 0,-29 3-12 16,29-3 7-16,-30 8-1 0,30-8 3 16,0 0-21-16,-33 1-15 0,33-1-6 0,0 0-14 15,-25 7-11-15,25-7-20 0,0 0 7 16,0 0-7-16,0 0-10 0,-24 13-27 15,24-13-1-15,0 0-9 0,0 0-26 0,0 0-37 16,-13 21-62-16,13-21-337 0,0 0 116 16</inkml:trace>
  <inkml:trace contextRef="#ctx0" brushRef="#br0" timeOffset="44871.4168">19349 2320 2002 0,'0'0'-115'0,"-19"17"31"16,19-17 24-16,-18 13 24 0,18-13 28 15,-20 12 28-15,20-12 20 0,-24 8-12 16,24-8-1-16,0 0 12 0,-36 12 3 0,36-12 6 16,-21 10-11-16,21-10-4 0,-33 14 10 15,16-6-11-15,17-8-8 0,-45 19-3 0,23-10 13 16,-4 0-13-16,7 0-4 0,19-9 0 16,-43 18-14-16,26-12 14 0,17-6-8 0,-30 20 5 15,30-20-8-15,-32 16 7 0,22-8-3 16,10-8-10-16,-27 15 4 0,27-15-1 15,-28 15 10-15,28-15-4 0,-24 16-2 16,24-16 3-16,-25 21-7 0,25-21 6 0,-21 20 1 16,21-20-1-16,-21 15 1 0,21-15-7 15,-18 18-3-15,18-18 10 0,-18 16 2 0,18-16-6 16,0 0 1-16,-24 17-4 0,24-17-3 16,0 0 6-16,-13 15-3 0,13-15 13 15,0 0-10-15,0 0 0 0,0 0 6 16,0 0-6-16,-3 30 1 0,3-30 11 0,0 0 12 15,0 0-24-15,43 12 9 0,-43-12-6 16,33 3 3-16,-33-3-6 0,36 2 14 16,-36-2-11-16,46 0 3 0,-27 0-12 0,-19 0 14 15,53 3-11-15,-29 1 0 0,9-1-3 16,-9 0 9-16,9-1-6 0,-4 5 2 0,1-1-5 16,5 0 3-16,-5 3 0 0,15 2 6 15,-6-5-4-15,-3 0 4 0,6 3-1 16,-2-3 4-16,5 0-4 0,-3-3 3 0,5 3 6 15,-10-3-8-15,0 0 7 0,-4 0 17 16,1 1-8-16,-3-2 7 0,-2-2-5 16,-29 0 23-16,45 3-14 0,-45-3 3 0,39 3 1 15,-39-3-15-15,33 4 10 0,-33-4-8 16,27 3-7-16,-27-3-11 0,0 0-28 16,28 4-13-16,-28-4-50 0,0 0-42 0,0 0-87 15,0 0-428-15,0 0 116 0</inkml:trace>
  <inkml:trace contextRef="#ctx0" brushRef="#br0" timeOffset="50841.0806">25834 893 2520 0,'0'0'-64'0,"0"0"33"0,0 0 6 16,0 0 12-16,0 0-6 0,0 0 3 0,0 0 4 15,0 0-5-15,0 0 11 0,0 0-4 16,0 0 10-16,0 0 0 0,0 0 0 0,0 0 7 16,0 0-1-16,0 0 14 0,0 0-8 15,0 0 4-15,0 0-6 0,0 0-7 16,0 0 3-16,0 0-3 0,0 0-6 16,0 0 3-16,0 0-16 0,0 0 4 0,0 0-4 15,0 0-7-15,0 0 1 0,0 0 2 16,0 0 7-16,0 0-1 0,0 0 8 0,0 0-7 15,0 0 9-15,0 0 8 0,0 0 9 16,0 0 7-16,0 0 3 0,0 0 19 16,0 0 9-16,0 0 5 0,0 0 3 0,0 0-5 15,0 0 5-15,0 0-4 0,0 0-7 16,0 0 3-16,0 0-18 0,0 0 13 16,0 0-3-16,0 0-6 0,0 0 15 0,0 0-24 15,0 0-2-15,0 0-1 0,0 0-8 16,-35-29-4-16,35 29 9 0,0 0 3 15,0 0-15-15,0 0-5 0,-30-9 2 0,30 9 3 16,0 0-6-16,0 0 1 0,-34-7-7 16,34 7 9-16,0 0-2 0,-31-2-5 0,31 2 0 15,0 0-5-15,-39-3 7 0,39 3-9 16,-27-3 2-16,27 3 5 0,0 0 5 16,-38-3-14-16,38 3 13 0,0 0-1 15,-27-4 4-15,27 4-2 0,0 0 0 0,0 0-10 16,-33-2 7-16,33 2 3 0,0 0-7 15,0 0 2-15,0 0 0 0,-41-3 9 0,41 3-9 16,0 0 5-16,0 0 0 16,-25-3-8-16,25 3 6 0,0 0-13 0,-31-7 8 15,31 7-1-15,0 0-4 0,-42 3 5 0,42-3 14 16,-35-3-12-16,35 3-5 0,0 0 7 16,-47 3-2-16,47-3 0 0,-34-3-4 15,34 3 1-15,-33 0 3 0,33 0 0 0,-40 0-2 16,40 0 2-16,-37 0 0 0,37 0 2 15,-37 0-7-15,37 0-2 0,-37 0 19 16,37 0-14-16,-43 0 2 0,43 0 7 0,-45 0-9 16,45 0-3-16,-47 3 5 0,20-3-5 15,-3 0 5-15,0 4 5 0,-5-4-10 0,-9 0 3 16,-3 3 6-16,-4-3-8 16,-8 0 1-16,-10 3-4 0,1-1 0 0,1-2 7 15,-2 0-12-15,9 0 12 0,-3 0-10 16,4 4 5-16,4-4 7 0,1 0 1 0,7 3-8 15,-4 0 5-15,2-3 2 0,7 3-2 16,5-3-2-16,-1 2 2 0,0-2 0 16,4 4 0-16,1-1-3 0,-1-3 6 15,-3 3-8-15,9 0 5 0,28-3-5 0,-57 3-5 16,34 1 20-16,23-4-5 0,-37 2-10 16,37-2 5-16,-34 3 5 0,34-3-12 0,-31 4 9 15,31-4 3-15,0 0-5 0,-39 3-3 16,39-3 1-16,0 0 4 0,-27 4 1 15,27-4-3-15,0 0-3 0,0 0 1 0,-38 0 2 16,38 0 10-16,-27 1-8 0,27-1-2 16,0 0 8-16,-35 0-6 0,35 0 1 0,0 0-6 15,-39-1 3-15,39 1 15 0,0 0-18 16,-38-4 13-16,38 4-12 0,-32-3 2 16,32 3 4-16,-30-4 1 0,30 4 0 15,0 0-5-15,-43-5 5 0,43 5 4 0,0 0-6 16,-32-4-1-16,32 4 3 0,0 0 0 15,0 0-5-15,-39 0-3 0,39 0 1 0,0 0 0 16,0 0 4-16,-33-3-14 0,33 3-5 16,0 0-19-16,0 0-31 0,0 0-9 15,-32 3-10-15,32-3-11 0,0 0-54 0,0 0-45 16,-25 16-402-16,25-16 113 0</inkml:trace>
  <inkml:trace contextRef="#ctx0" brushRef="#br0" timeOffset="52742.0967">23858 532 2164 0,'0'0'-129'0,"0"0"4"0,0 0 6 0,0 0 19 16,0 0-4-16,0 0 13 0,0 0 11 15,0 0 1-15,0 0 18 0,0 0 2 16,0 0 15-16,0 0-7 0,0 0 15 15,0 0-7-15,0 0 17 0,0 0-18 0,0 0 33 16,-95 9 0-16,95-9-11 0,-25 7 11 16,25-7 17-16,-28 2-6 0,28-2 5 0,-29 6 1 15,29-6 5-15,-32 3-6 0,32-3 6 16,-25 6 0-16,25-6 0 0,-28 6 0 16,28-6-11-16,-29 9 33 0,29-9 40 0,-25 3-1 15,25-3 7-15,-28 8-8 0,28-8 17 16,0 0 2-16,-34 12-17 0,34-12-1 15,-31 5-7-15,31-5-5 0,-25 7-1 16,25-7-9-16,0 0 2 0,-34 7-11 0,34-7-1 16,-23 5-1-16,23-5-3 0,0 0-5 15,-34 6-3-15,34-6-4 0,-30 7-7 0,30-7-4 16,-30 9 4-16,30-9 0 0,-27 6 6 16,27-6-16-16,0 0-1 0,-35 6 11 15,35-6-4-15,0 0-3 0,-25 8-4 0,25-8 0 16,0 0 1-16,0 0 3 0,-30 1-1 15,30-1 1-15,0 0-13 0,0 0 6 16,0 0 3-16,0 0 0 0,-30 6-2 0,30-6 2 16,0 0-6-16,0 0 0 0,-22 9 0 15,22-9-3-15,0 0 9 0,0 0-9 0,-32 11 3 16,32-11-3-16,0 0 0 0,-25 6 3 16,25-6 0-16,0 0 3 0,-22 7-3 15,22-7 3-15,0 0-6 0,-30 8 9 16,30-8-6-16,0 0 3 0,-26 9 4 0,26-9-14 15,0 0 7-15,-32 12 0 0,32-12 7 16,0 0-14-16,-24 9 17 0,24-9-7 16,0 0-3-16,-23 9 0 0,23-9-6 0,0 0 12 15,-22 10-6-15,22-10 0 0,0 0-6 16,0 0 6-16,-22 8-7 0,22-8 10 0,0 0-6 16,0 0 10-16,-28 20-1 0,28-20-12 15,0 0 12-15,-20 12-6 0,20-12-3 16,0 0-7-16,-22 12 17 0,22-12-4 15,0 0-3-15,-18 13-3 0,18-13 3 0,0 0 3 16,-19 12 0-16,19-12-3 0,0 0 6 16,0 0 0-16,-20 12-9 0,20-12 6 0,0 0-12 15,0 0 12-15,0 0-3 0,0 0 3 16,-26 13 0-16,26-13-6 0,0 0 10 16,0 0-7-16,0 0 6 0,0 0 3 15,0 0-9-15,0 0 6 0,-16 12-6 0,16-12-6 16,0 0 6-16,0 0-3 0,0 0 9 15,0 0-3-15,0 0-3 0,0 0 0 0,0 0 3 16,0 0 4-16,0 0-4 0,-18 15-3 16,18-15 3-16,0 0-3 0,0 0 0 15,0 0-3-15,0 0-3 0,0 0 6 0,0 0 0 16,0 0 9-16,0 0-9 0,0 0-6 16,0 0 9-16,0 0-3 0,0 0-3 15,0 0 6-15,12 40 3 0,-12-40-9 16,0 0 15-16,0 0-9 0,20 19-3 0,-20-19 6 15,17 12 1-15,-17-12 2 0,0 0 0 16,26 16 3-16,-26-16 3 0,30 12 0 0,-30-12 0 16,26 9-6-16,-26-9 6 0,30 10-9 15,-30-10 5-15,31 8 1 0,-10-4-12 16,-21-4 9-16,41 9 8 0,-17-7-17 16,4 2 6-16,-28-4 0 0,50 6-6 0,-21-3 6 15,-29-3-1-15,52 3 1 0,-27 0 5 16,-25-3-11-16,42 5 0 0,-16-4 0 15,-26-1 3-15,39 3-11 0,-39-3 8 0,40 8 0 16,-22-7-6-16,-18-1 6 0,39 8 6 16,-39-8-3-16,38 6 5 0,-16-5-14 0,-22-1 1 15,35 11 8-15,-15-8 5 0,-20-3-2 16,42 9-9-16,-22-3 6 0,-20-6 5 16,44 6-8-16,-44-6 0 0,35 4 9 15,-13-2-12-15,-22-2 0 0,33 6 3 0,-33-6 9 16,32 3-4-16,-32-3-10 0,33 4 10 15,-33-4-2-15,27 2-3 0,-27-2 0 0,0 0 6 16,38 3-9-16,-38-3 9 0,0 0 8 16,27 3-20-16,-27-3 3 0,0 0-2 0,0 0 10 15,30 4 9-15,-30-4-5 0,0 0-7 16,0 0 23-16,0 0 3 0,0 0 4 16,0 0 6-16,30 4-1 0,-30-4-3 15,0 0 0-15,0 0-6 0,0 0 5 0,0 0-11 16,0 0 1-16,0 0-1 0,0 0-5 15,0 0-2-15,0 0 9 0,0 0-12 0,0 0 0 16,32-14 0-16,-32 14-4 0,0 0-6 16,0 0 12-16,0 0 5 0,12-24 0 15,-12 24 4-15,0 0 28 0,7-27-26 16,-7 27 2-16,0 0 4 0,0-33 20 0,0 33-12 16,0 0-4-16,-10-51 9 0,10 51-4 15,-9-37-5-15,-4 16 0 0,13 21 3 16,-17-40-6-16,7 17 19 0,2 3-14 0,-6-2 1 15,-1 4 20-15,15 18-17 0,-28-42 1 16,14 26 3-16,3-1-8 0,-3 0 4 0,14 17-12 16,-18-28-8-16,18 28-2 0,-17-23-7 15,17 23-33-15,-13-21-20 0,13 21-26 16,0 0-17-16,-15-24-20 0,15 24-25 16,0 0-22-16,-10-18-38 0,10 18-95 0,-4-16-434 15,4 16 569-15</inkml:trace>
  <inkml:trace contextRef="#ctx0" brushRef="#br0" timeOffset="53538.1819">20135 4758 2831 0,'0'0'-153'0,"-30"6"-14"0,30-6-53 0,0 0-348 16,-30 13 111-16</inkml:trace>
  <inkml:trace contextRef="#ctx0" brushRef="#br0" timeOffset="54749.1244">19882 4902 2112 0,'34'29'-3'0,"-34"-29"3"16,0 0 0-16,0 0 0 0,0 0 7 15,0 0-14-15,0 0 7 0,0 0-4 0,0 0 22 16,0 0 6-16,55-32-4 0,-55 32-16 15,0 0 16-15,27-12-13 0,-27 12 10 16,25-9 3-16,-25 9-17 0,33-6 4 0,-33 6 9 16,34-9-12-16,-34 9 25 15,41-6-16-15,-17 0 3 0,-24 6-3 0,52-10 16 16,-24 8-7-16,4-5-3 0,0 1 0 0,3 4 0 16,-3-5-4-16,9 2 3 0,-4 3-2 15,-3 0 2-15,3-6-3 0,-1 8 0 16,3-3 24-16,3 2 5 0,-4-3 13 15,2 4-31-15,5 0 2 0,1-4-3 0,0 4-3 16,5-3-5-16,-3 0 4 0,4 3-7 16,8-3 2-16,-6 1-5 0,6-2 2 15,-5 1 3-15,2 3-5 0,-3-3-6 0,2 0 3 16,3 0-5-16,1 3 5 0,-3-3-6 16,-2 3 11-16,6 0-2 0,-3 0-6 0,-3 0 5 15,0 0-5-15,-3 3-10 0,4-3 10 16,-6 3 3-16,-2-3-5 0,-1 6-3 15,2-6 5-15,-4 7-13 0,2-5 6 16,-12 1 9-16,3 0-9 0,1 0 7 0,-6 1-3 16,1 0 1-16,-1-3-8 0,-1 2 15 15,0 2-2-15,-1-2 2 0,-1-1 5 0,2 0 0 16,-7 3 3-16,7-5-3 0,-2 3-8 16,5 1 11-16,-5-2 1 0,7-2-1 15,-2 3-9-15,4 0 1 0,1-3 2 16,2 0 3-16,3 3-13 0,-5-3 8 0,5 0-13 15,-5-3 13-15,1 3-3 0,-3 0-2 16,6 0 7-16,-6 0-1 0,2 0-1 0,-5-3 2 16,4 3 2-16,3 0-12 0,-2 0 0 15,2 0 5-15,-2 0-2 0,2 0 2 16,-2 0 2-16,8 3-2 0,1-3 0 0,-2 0-2 16,1 3 1-16,1 1 4 0,-3-4-6 15,0 2 1-15,2-2-1 0,1 3 3 16,-4-3 7-16,3 3-8 0,-9-3-1 0,4 4 2 15,-4-4-3-15,4 0 12 0,1 0-10 16,-4 3-6-16,3-3 12 0,3 0-8 16,-5 3-2-16,3-3 9 0,-6 0 0 15,11 2-15-15,-9-2 15 0,2 0-5 0,1 4 7 16,-8-4-8-16,4 0 3 0,-1 0 5 16,3 0-2-16,-8 3-7 0,2-3 20 0,-1 0-11 15,2 0-1-15,-7-3 9 0,-29 3-4 16,62 3-2-16,-32-6 1 0,-30 3-7 15,52 0-3-15,-31 0 8 0,-21 0-4 0,41 0 5 16,-41 0 1-16,36 0 8 0,-36 0-10 16,32 0 6-16,-32 0-3 0,0 0 3 15,39 0 1-15,-39 0-13 0,0 0 6 0,31-4-1 16,-31 4 8-16,0 0-15 0,37 4 3 16,-37-4-3-16,32-4 0 0,-32 4 15 15,35 0-18-15,-35 0 7 0,49 0-3 0,-26 0 1 16,9-2-8-16,-32 2 3 0,62-3-3 15,-32 3 8-15,2-3-5 0,-1 3-1 16,0-4-2-16,4 1 15 0,-4 3-13 0,5-3-2 16,-6 1-11-16,-30 2 16 0,60-4-14 15,-35 4 2-15,3-3 7 0,-28 3-17 0,52-3 13 16,-27 0 6-16,-25 3-9 0,49 0 5 16,-27-2 2-16,-22 2-8 0,46-4 3 15,-24 1 23-15,-22 3-25 0,45-7 5 0,-45 7-5 16,46-2-5-16,-30-1 7 0,-16 3 1 15,37-5-4-15,-37 5 21 0,30-3-14 16,-30 3-9-16,30-1 12 0,-30 1-6 0,0 0-5 16,35-4 1-16,-35 4-9 0,31-4 0 15,-31 4-3-15,0 0-13 0,38-3-8 16,-38 3-5-16,32-3-3 0,-32 3-11 16,33 0 5-16,-33 0-29 0,0 0-21 0,49 0-36 15,-49 0-69-15,28 3-482 0,-11-3 676 16</inkml:trace>
  <inkml:trace contextRef="#ctx0" brushRef="#br0" timeOffset="56828.8103">25608 4265 2655 0,'0'0'-159'0,"0"0"9"0,0 0 9 0,0 0 17 15,0 0 9-15,0 0 25 0,0 0 24 16,0 0 27-16,0 0 7 0,0 0 24 16,0 0 0-16,0 0 16 0,0 0 20 0,0 0 12 15,0 0-5-15,0 0 7 0,0 0 14 16,65-3 14-16,-65 3 9 0,0 0 7 0,0 0 15 16,51 13-1-16,-51-13 0 15,36 9 3-15,-10-6-10 0,0 3-5 0,1 0-3 16,8 0-11-16,-5 0 10 0,0 2-4 15,6-4-3-15,0 4 2 0,1-4-2 0,0 7-13 16,3-5 5-16,2 3 18 0,-2-3-17 16,5 3 9-16,0-3 4 0,4 0-24 0,-1 3-3 15,-4-1-7-15,-1-4-11 0,3 4-1 16,-1-4-4-16,-8 8-8 0,-1-11 7 16,1 6-5-16,-3-2-17 0,-3-1 20 15,3 2 5-15,1-2-23 0,-5-1 14 0,5 2-18 16,-5-2 7-16,-5 1-11 0,7 2 4 15,-5-4 1-15,-27-2 6 0,48 7-12 0,-27-4 9 16,-21-3-6-16,43 3-6 0,-25-1 12 16,-18-2-9-16,44 4 4 0,-24 2 3 15,-20-6-14-15,35 7-1 0,-35-7 7 0,35 5 8 16,-35-5-7-16,34 3 13 0,-34-3-20 16,28 5-1-16,-28-5 0 0,0 0 19 15,37 6-18-15,-37-6-6 0,27 6 33 0,-27-6-22 16,0 0 1-16,35 5 11 15,-35-5-20-15,0 0 4 0,32 4 13 0,-32-4-17 16,0 0 7-16,25 6-6 0,-25-6 4 16,0 0 9-16,0 0-9 0,25 6 0 0,-25-6 4 15,0 0-5-15,0 0-2 0,0 0 0 0,0 0 7 16,0 0-2-16,28 6-2 0,-28-6 0 16,0 0-4-16,0 0 4 0,0 0-7 15,0 0 0-15,0 0 1 0,0 0 2 16,0 0 4-16,0 0 7 0,20 9-8 0,-20-9 1 15,0 0 0-15,0 0-1 0,17 13-4 16,-17-13 6-16,0 0-3 0,0 0 4 0,17 16-1 16,-17-16-3-16,0 0-2 0,0 0 7 15,18 12-4-15,-18-12-4 0,0 0 4 0,0 0-7 16,0 0 12-16,0 0-9 0,14 15-5 16,-14-15 10-16,0 0-8 0,0 0 14 15,0 0-16-15,0 0-2 0,0 0 12 16,0 0-10-16,0 0-5 0,0 0 12 0,0 0-5 15,0 0-3-15,0 0 5 0,0 0-3 16,8 24 2-16,-8-24-1 0,0 0-1 16,0 0 11-16,0 0-3 0,0 0-6 0,0 0 5 15,0 0-1-15,0 0 10 0,0 0-12 16,-37 28 9-16,37-28-7 0,0 0 8 0,0 0-5 16,-25 12 4-16,25-12 2 0,0 0-8 15,-28 10 11-15,28-10-3 0,0 0-2 0,-32 10-8 16,32-10 8-16,-25 7-2 0,25-7 0 15,-27 8 2-15,27-8 0 0,-35 9-8 16,35-9 3-16,-34 6 10 0,34-6-2 16,-36 9-5-16,36-9 4 0,-37 9 6 0,17-6-13 15,20-3 6-15,-42 10-1 0,18-5-4 16,24-5-1-16,-48 6 13 0,23 2-13 16,1-7 10-16,24-1 3 0,-53 8-13 0,28-3 8 15,25-5 0-15,-49 10-12 0,28-4 14 16,-5 0-5-16,26-6-7 0,-38 7 10 0,38-7-5 15,-32 8 0-15,32-8-2 0,-30 7 2 16,30-7-5-16,-30 5 9 0,30-5-3 16,-28 7-6-16,28-7 3 0,-24 6 6 15,24-6-8-15,-30 6 6 0,30-6 9 0,-32 4-17 16,32-4 5-16,-30 5 4 0,30-5-5 16,-38 7 1-16,38-7 2 0,-44 5 5 0,21-2-3 15,23-3-1-15,-45 4-6 0,16-1 10 16,4-1-3-16,25-2-10 0,-52 5 11 15,27-2-3-15,-3-1-4 0,28-2 8 0,-47 4-14 16,25-1 8-16,22-3 6 0,-38 6-3 16,38-6-2-16,-41 3-6 0,41-3-2 15,-36 3 16-15,36-3-4 0,-34 3-11 0,34-3 7 16,-33 6-2-16,33-6-5 0,-32 3 14 16,32-3-2-16,-32 3-10 0,32-3 3 15,-30 6 6-15,30-6-6 0,-32 4 2 0,32-4 4 16,-33 7-4-16,33-7 5 15,-32 1 0-15,32-1-5 0,-33 7-5 0,33-7 10 0,-36 5-8 16,36-5 8-16,-31 3 2 0,31-3-5 16,-32 8 1-16,32-8-3 0,0 0 7 15,-37 4-5-15,37-4-7 0,-27 5 5 0,27-5 0 16,0 0 3-16,-35 7-6 0,35-7 6 16,0 0 2-16,-35 5-8 0,35-5 3 15,0 0 0-15,-38 3 5 0,38-3-2 0,0 0-4 16,-26 7-3-16,26-7 2 0,0 0 2 15,-30 2 6-15,30-2 1 0,0 0-2 16,0 0-7-16,-26 6 7 0,26-6-1 0,0 0-1 16,0 0 9-16,-32 4-10 0,32-4-11 15,0 0 18-15,0 0-16 0,-29 6 2 16,29-6 22-16,0 0-19 0,0 0 2 0,-28 5 2 16,28-5-16-16,0 0 31 0,0 0-17 15,0 0 9-15,-28 7-14 0,28-7-1 16,0 0 5-16,0 0-1 0,0 0 0 0,0 0-4 15,0 0-5-15,0 0 16 0,0 0-13 16,0 0-1-16,0 0 2 0,-27 5-5 16,27-5 0-16,0 0 10 0,0 0-5 0,0 0 23 15,0 0-18-15,0 0-3 0,0 0 9 16,0 0-1-16,0 0 2 0,0 0-5 0,0 0 9 16,0 0-4-16,0 0-7 0,65-39 6 15,-47 28-4-15,2-5-5 0,-1-4 8 16,8-1-15-16,-2-3-4 0,3-1 1 15,6-9-6-15,4 1 8 0,-4-6 5 0,6 3-17 16,-5 0 14-16,3-2 2 0,-4 1 14 16,3 5 8-16,-12 0 5 0,0 4 15 0,2 1-3 15,-4 1-2-15,0-1-3 0,-3 2 13 16,-3 3-3-16,0 1 3 0,-5-1 0 16,-2 1 4-16,5 3-14 0,-15 18-1 0,16-41-2 15,-9 23-3-15,-7 18-3 0,10-33-1 16,-3 18-6-16,-7 15-1 0,5-32-6 0,-5 32-2 15,5-28 4-15,-5 28 4 0,0 0-14 16,3-33-11-16,-3 33-16 0,0 0-26 16,9-25-29-16,-9 25-26 0,0 0-26 15,0 0-35-15,0 0-71 0,0 0-560 0,-39 4 164 16</inkml:trace>
  <inkml:trace contextRef="#ctx0" brushRef="#br0" timeOffset="59607.0017">26137 4695 3399 0,'0'0'-128'16,"0"0"16"-16,0 0 26 0,0 0 8 0,0 0 15 15,0 0 16-15,0 0 7 0,0 0 18 16,0 0 19-16,0 0 17 0,0 0-1 0,0 0 14 16,0 0 10-16,0 0 3 0,0 0 1 15,0 0 2-15,0 0 17 0,0 0-6 16,0 0-1-16,0 0 11 0,0 0-6 0,0 0-17 15,0 0 2-15,0 0-14 0,0 0 0 16,0 0-23-16,0 0-10 0,0 0 4 16,0 0 11-16,37 4-11 0,-37-4-5 15,0 0-14-15,28 3-3 0,-28-3-3 0,0 0 3 16,37 4-1-16,-37-4 3 0,0 0 13 16,25 4-12-16,-25-4 6 0,0 0-1 0,0 0 4 15,30 0 6-15,-30 0-1 0,0 0 0 16,0 0 3-16,0 0-7 0,0 0 4 15,0 0-7-15,0 0 0 0,0 0 8 16,0 0 4-16,0 0 4 0,0 0 10 0,0 0 3 16,0 0-3-16,0 0 0 0,0 0 5 15,0 0-3-15,0 0-7 0,-52-44-5 0,52 44 19 16,0 0-16-16,0 0 7 0,0 0 1 16,0 0-8-16,0 0-9 0,0 0-5 15,0 0-2-15,19-40-13 0,-19 40-4 0,23-18 1 16,-3 4 7-16,-20 14-1 0,34-24 3 15,-18 12-3-15,1-1 7 0,-17 13 0 16,23-17 7-16,-23 17 10 0,26-17 2 0,-26 17 3 16,16-13-3-16,-16 13 5 0,0 0-1 15,0 0-8-15,19-20-3 0,-19 20-3 16,0 0-1-16,0 0 4 0,0 0-3 0,0 0 13 16,0 0-6-16,-74-7-4 0,74 7 5 15,0 0 4-15,-52 4-9 0,52-4 5 16,-32 3-7-16,32-3-1 0,-30 3 6 15,30-3-3-15,0 0 7 0,-37 2 4 0,37-2-4 16,0 0 9-16,-31 0-2 0,31 0-5 16,0 0-4-16,0 0-19 0,0 0 5 0,0 0-16 15,-25 7-1-15,25-7-2 0,0 0 4 16,0 0-12-16,0 0 5 0,0 0-8 0,0 0 2 16,0 0 7-16,0 0 0 0,0 0-1 15,0 0 5-15,0 0 5 0,0 0 11 16,0 0-3-16,0 0-3 0,0 0 11 15,0 0-11-15,-5 38 11 0,5-38-3 0,-41 12 2 16,10-7 4-16,2 2-9 0,4-1 5 16,0 0-2-16,25-6 6 0,-45 10-1 15,25-5-3-15,20-5 1 0,-35 6 0 0,35-6-1 16,-27 9 3-16,27-9-2 0,0 0 2 16,-32 7 1-16,32-7-1 0,0 0 6 15,-20 8-12-15,20-8 12 0,0 0 22 0,0 0-25 16,0 0 0-16,0 0 2 0,0 0 1 15,47 35-3-15,-47-35 5 0,30 7-5 16,-30-7 11-16,32 8 5 0,-32-8-5 0,30 7 8 16,-30-7 2-16,0 0 0 0,33 5 18 15,-33-5-5-15,19 7 14 0,-19-7 9 0,0 0-13 16,0 0-3-16,18 8 0 0,-18-8 1 16,0 0 2-16,0 0-7 0,0 0-3 15,0 0 2-15,0 0-16 0,0 0 4 0,20 16 0 16,-20-16-5-16,0 0-4 0,0 0 5 15,0 0-16-15,0 0 2 0,0 0-8 16,27 8-2-16,-27-8 4 0,0 0 0 0,35 6 0 16,-11-4 6-16,-24-2-6 0,53 4 11 15,-18-3-5-15,-1-1-2 0,-3 0 3 16,0 0-3-16,-6 5 9 0,-25-5 10 16,48 0-5-16,-48 0 9 0,44 0-1 0,-44 0 5 15,31 0-3-15,-31 0 5 0,0 0 11 16,36 3-14-16,-36-3 1 0,0 0-8 15,28 2-4-15,-28-2-4 0,0 0-2 0,0 0 2 16,0 0-4-16,0 0 9 0,0 0-11 16,0 0-2-16,0 0 2 0,0 0-3 0,0 0-1 15,0 0-3-15,0 0-22 0,0 0-4 16,0 0-7-16,0 0-3 0,0 0 2 16,0 0 0-16,0 0-7 0,0 0 12 15,0 0 4-15,0 0 3 0,0 0 2 0,0 0 4 16,17 22 2-16,-17-22 6 0,0 0 6 15,40-6 14-15,-40 6 6 0,0 0 0 0,0 0 19 16,38-6-6-16,-38 6-13 0,0 0 16 16,0 0-19-16,0 0 0 0,32 0 2 15,-32 0-12-15,0 0-7 0,0 0 2 16,0 0-17-16,0 0-9 0,0 0-7 0,0 0-9 16,0 0 3-16,34 0 0 0,-34 0-1 15,0 0 10-15,0 0 5 0,0 0-1 0,35 3 18 16,-35-3-1-16,0 0-3 0,38 0-7 15,-38 0-1-15,40 3 7 0,-40-3-1 16,35-3-5-16,-35 3 10 0,36 0-8 0,-36 0 2 16,0 0 5-16,41 0-1 0,-41 0 3 15,0 0-3-15,32 3-4 0,-32-3 4 16,0 0 1-16,0 0-3 0,0 0 2 0,0 0 4 16,0 0-10-16,0 0 8 0,0 0 1 15,0 0-3-15,-83 18 13 0,83-18 21 16,-32 6-14-16,32-6-7 0,0 0 5 0,-37 4 0 15,37-4 12-15,0 0-8 0,-28 2 9 16,28-2-13-16,0 0 1 0,0 0 1 16,0 0-13-16,0 0-2 0,0 0-1 0,0 0-3 15,0 0-5-15,0 0 0 0,0 0-7 16,0 0 7-16,0 0 5 0,0 0-3 16,105-12 2-16,-105 12 7 0,35-6 13 15,-35 6 11-15,32-6 12 0,-32 6 3 0,0 0-3 16,33-3-1-16,-33 3 5 0,0 0-10 15,0 0-7-15,0 0-3 0,0 0-6 16,0 0 0-16,0 0 12 0,0 0-20 0,0 0 11 16,0 0-3-16,0 0 0 0,0 0-8 15,0 0 6-15,-85-12-12 0,85 12 8 0,0 0 1 16,0 0-7-16,0 0-7 0,-37-5 1 16,37 5-18-16,0 0-11 0,0 0-9 0,0 0-5 15,0 0-5-15,0 0 8 0,0 0-14 16,0 0 4-16,0 0 11 0,0 0-11 15,0 0 10-15,89-13 11 0,-89 13 17 16,25-4 6-16,-25 4 38 0,0 0-5 16,30-7 4-16,-30 7 16 0,0 0 7 0,0 0-2 15,23-9 2-15,-23 9-5 0,0 0-19 16,0 0-3-16,0 0 17 0,0 0-24 0,0 0-4 16,0 0 7-16,0 0 3 0,0 0-10 15,-53-36-3-15,53 36 9 0,-22-10-10 16,22 10-2-16,-23-8 10 0,23 8-10 0,0 0 0 15,-25-10 2-15,25 10-4 0,0 0-2 16,0 0-4-16,-22-12-2 0,22 12 8 16,0 0-6-16,0 0-10 0,0 0 12 0,0 0-12 15,0 0 6-15,0 0-7 0,0 0 7 16,0 0-12-16,0 0 14 0,0 0-7 0,0 0 3 16,5-41-5-16,-5 41-3 0,0 0 9 15,0 0-3-15,0 0 5 0,0 0 1 16,0 0 6-16,-22-9-9 0,22 9 1 15,0 0 2-15,-48-2-1 0,48 2 16 0,-40-4 8 16,40 4 4-16,-41-3 8 0,41 3-6 16,-33-3 6-16,33 3-3 0,-32-3-11 0,32 3 11 15,0 0 16-15,-37-3-21 0,37 3 9 16,0 0-1-16,0 0 3 0,-33-3-17 16,33 3 12-16,0 0-18 0,0 0-7 15,0 0-2-15,0 0-2 0,0 0 0 0,0 0-15 16,0 0 6-16,0 0-21 0,0 0 7 15,0 0-2-15,94-25-7 0,-73 23 5 0,-21 2 3 16,37-5 0-16,-37 5 7 0,39-5 9 16,-39 5 2-16,26-3 16 0,-26 3 11 15,24-7 11-15,-24 7 12 0,0 0-3 0,0 0 17 16,0 0-3-16,28-6-19 0,-28 6-4 16,0 0-6-16,0 0-8 0,0 0 8 15,0 0-10-15,0 0 1 0,0 0-12 0,0 0-5 16,0 0-17-16,0 0-14 0,0 0-7 15,0 0 3-15,0 0 8 0,0 0 1 16,0 0 1-16,0 0 4 0,0 0-4 0,25 16 11 16,-25-16-1-16,44 10 3 0,-21-8 8 15,1 3-4-15,-24-5-4 0,40 8 8 16,-40-8 14-16,33 2 36 0,-33-2-15 0,29 7 8 16,-29-7 9-16,0 0-5 0,36 6-5 15,-36-6 1-15,0 0-14 0,0 0-1 16,0 0 1-16,0 0-5 0,0 0 2 15,0 0-4-15,0 0-9 0,0 0 3 0,0 0-6 16,0 0 3-16,0 0 1 0,0 0-6 0,0 0 10 16,0 0-1-16,0 0-8 0,0 0-6 15,0 0-3-15,0 0-14 0,0 0-24 16,0 0-22-16,0 0-52 0,0 0-89 16,0 0-254-16,0 0-272 0,0 0 499 15</inkml:trace>
  <inkml:trace contextRef="#ctx0" brushRef="#br0" timeOffset="62982.0204">18711 1481 2922 0,'0'0'-143'0,"9"39"11"0,-3-14 17 16,3 0 14-16,-6 5 16 0,0 1 23 15,12 7 10-15,-11-1 4 0,9 1 11 0,1 6 6 16,-1-1 3-16,0 10 7 0,7-5 3 16,-1 3-4-16,-4 2 12 0,3-5 10 0,11 5 25 15,-6-4 7-15,19 4 13 0,0-4-3 16,5 0-5-16,9-4-3 0,1-5 2 16,5 1 0-16,3-8-7 0,-11-8-10 0,6-3 13 15,-10 0 15-15,1-5 21 0,-5-5 30 16,-5-1-2-16,-1-6-7 0,0 2-5 15,-8-3 1-15,6-4-26 0,-8 1-6 0,-30-1-11 16,45 0-2-16,-20 5-4 0,-25-5-5 16,37 0-7-16,-37 0-1 0,32 3-6 15,-32-3-10-15,0 0-7 0,34 3 0 0,-34-3-5 16,0 0 3-16,0 0-5 0,0 0 0 16,-11 36-5-16,11-36 7 0,-36 30-9 15,14-10 19-15,0 2-8 0,-6-1-8 0,4 0 3 16,3 5-1-16,-3-2 4 0,4 0 0 15,-2 3 8-15,2 5-15 0,2-4 7 16,-6 2 0-16,3 5 5 0,4-4 5 0,-6-4-20 16,4 5-4-16,7-12-8 0,2 2 0 15,-5-2-3-15,15-20-5 0,-13 28 17 0,13-28 3 16,3 32 4-16,-3-32-7 0,25 18 10 16,-25-18-2-16,52 12 13 0,-23-4-16 15,8-7-3-15,-6-1-3 0,6 3 9 16,-12 0-3-16,5 2 5 0,-30-5 0 0,49 4-3 15,-49-4 3-15,33 0-11 0,-33 0 0 16,32 3 2-16,-32-3 4 0,13 14 15 0,-13-14 1 16,0 0-6-16,0 0 1 0,0 0 7 15,-40 70 1-15,20-44-1 0,2 2-5 16,-6 2 3-16,1 2-3 0,5 0 3 0,-11 11 2 16,6-5 6-16,-4 2-8 15,7 3 2-15,-4-6 3 0,3 0-11 0,6 0 3 16,-4 0 6-16,6 3 13 0,1-6-17 15,4 2 4-15,1-4-1 0,7-1 1 0,0-1-4 16,0-2 1-16,7-1-3 0,1 0 13 16,4 1-10-16,10 1 7 0,-2-5-2 0,3 5-13 15,7-5 8-15,-6 0-1 0,6-2-10 16,-7 2-5-16,4-4 13 0,0 1-16 16,-11-3 3-16,6-2-3 0,-7 3 8 15,9-4-6-15,-9-2 9 0,1 0-4 0,-16-13 4 16,26 29-3-16,-11-17 2 0,1-1-2 15,-16-11 8-15,30 22 3 0,-8-8-3 0,-7-3-3 16,12 2 9-16,1-1-6 0,-4 0 8 16,13 0 5-16,1 3-4 0,1 2-1 15,6-5 0-15,2 3-14 0,-1 1 15 0,6-1-7 16,5 0 12-16,-2-3-6 0,2 5-8 16,2-5 5-16,1 0 1 0,-6 0 4 15,-6 1-12-15,4-5-14 0,-7-1 32 16,-3 1-24-16,-2 0-6 0,-3 1 11 0,-9-6-2 15,4 3 2-15,-10 0 1 0,-22-6-4 16,40 9 1-16,-40-9 5 0,27 6-6 0,-27-6 1 16,25 10 10-16,-25-10-10 15,22 9 5-15,-22-9-3 0,0 0-5 0,23 12 5 16,-23-12 12-16,0 0-9 0,20 9 0 16,-20-9-9-16,18 12 7 0,-18-12 15 0,31 12-10 15,-31-12-3-15,45 17 8 0,-19-11-11 16,3 3 20-16,16-3-20 0,5 0 0 0,0 4-5 15,16-8 11-15,2 3-3 0,4-5 8 16,0 0-8-16,2 0 3 0,-6-5-1 16,-1-1 12-16,-2 0 10 0,-1 0 18 0,-2-3-18 15,-10 3 4-15,-4-3-12 0,4 0-4 16,-5 2 1-16,0-3-8 0,1-2 3 16,1 7 4-16,-7-5 1 0,3 1-3 15,-3 0 0-15,1-1-13 0,-1-2 13 0,0 4 10 16,-2-4-3-16,-10 5 32 0,5-1 9 0,-6-1 12 15,-4 3-1-15,3 1-4 16,-3-2-6-16,2 1-10 0,0 0-4 0,6 0-14 16,2 3 0-16,7-3-6 0,2-2 10 15,1 4-7-15,2 1-8 0,10-2 2 16,-6 4-9-16,6-3-5 0,2 4 6 0,-2-2-8 16,5 2 2-16,6-5 1 0,-9 5-3 15,3 0-2-15,-2 0-2 0,-7 5 6 0,-2-5-12 16,0 0 8-16,-5 2-6 0,-1 2 0 15,-8-3 10-15,-4 7-14 0,2-6 2 16,-1 0 14-16,-3 3-20 0,-1-2 12 0,-4 3 11 16,-26-6-18-16,43 3 5 0,-21 0 0 15,-22-3 3-15,37 6-3 0,-37-6 2 16,28 6 4-16,-28-6-6 0,0 0 6 0,40 3-10 16,-40-3 17-16,25 3-11 0,-25-3-2 15,0 0 2-15,35 4 11 0,-35-4-13 16,26 2 0-16,-26-2-7 0,30 0-5 0,-30 0 5 15,0 0-5-15,57-2-28 0,-36-5 10 16,11 1-3-16,5-6 9 0,3 0-10 0,-5 0 7 16,9-5 5-16,-8 2 5 0,1 3 7 15,-2-3 16-15,4-1-12 0,-2 4-7 16,3-3 5-16,2 1-22 0,-1-1 16 16,0 3-3-16,-5 1-3 0,1-2 10 0,-8 4 3 15,-1 2-8-15,0-3 4 0,-4 5 5 16,-24 5-5-16,42-12 6 0,-26 5 1 0,-16 7-3 15,32-9-6-15,-32 9 17 0,22-6-21 16,-22 6 1-16,0 0 7 0,32-9-4 16,-32 9 6-16,0 0 7 0,30-6 4 15,-30 6-10-15,23-6-1 0,-23 6-4 0,40-10 8 16,-18 5-6-16,7-5 2 0,-1 4 0 16,2-5-9-16,0-1-4 0,0-3 6 15,6-3-7-15,-6 0 7 0,6-3 2 0,-2-8-7 16,1 2 7-16,-2-6-3 0,1-9 6 15,-2 3 4-15,-2-1-9 0,-3-3-1 0,-1-8 5 16,4 6-12-16,-4 0-5 0,0-2-21 16,6-2-18-16,-3 2-18 0,-3 3-7 15,1 5-1-15,-7 6-3 0,2 3-27 16,-2 2 0-16,0-1-11 0,-3 5 0 0,6-5-26 16,-3 8-341-16,2-1 106 0</inkml:trace>
  <inkml:trace contextRef="#ctx0" brushRef="#br0" timeOffset="63077.9593">27181 3114 1691 0,'33'-22'-121'0</inkml:trace>
  <inkml:trace contextRef="#ctx0" brushRef="#br0" timeOffset="63682.1278">27303 3036 1384 0,'33'-21'-89'0,"-6"2"6"0,-2 4 68 0,-8-1 11 15,-4 0 58-15,1 1-6 0,-14 15 8 16,13-30 9-16,-13 30-2 0,5-40-11 0,-5 40 17 16,-18-46-3-16,9 14-1 0,-13 2-21 15,2-3 15-15,-11-6-13 0,-3 3 3 16,-3-2-12-16,-9-4 6 0,-3-5-10 0,-3 2-5 15,4-2 4-15,-8 4 20 0,8-3 36 16,-7-2-16-16,6-3-5 0,-3-1-4 16,-1 3 16-16,4-4-8 0,4 2-7 15,0-2 2-15,0-1-11 0,5 0 0 0,0-2 14 16,1 3 7-16,4 8-20 0,5 2 2 16,-5 4-6-16,0-2-16 0,-6 1-22 0,0 5-9 15,-8-1-15-15,-6-2 10 0,-7 5-24 16,-5-1-5-16,-10 2 2 0,0 5 10 0,-30-8-8 15,-7 2 2-15,-1 0-2 0,-4 5 15 16,-5-4 0-16,-4 8 5 0,-1 0-8 16,-2 3 5-16,1 0 13 0,23 4-10 15,13 2 18-15,4 3 2 0,8 3-12 0,12-1 4 16,-1 0-1-16,3 5 1 0,2-2 6 16,10 6-6-16,-1-3-2 0,5 4 3 15,-5 0 14-15,10 0-27 0,-1 4 8 0,6-4 9 16,5 1-17-16,4 3 5 0,1-4-5 15,3 3 8-15,29-3-1 0,-48 0 13 0,48 0-10 16,-39 4 0-16,39-4 3 0,-36 0-11 16,36 0 6-16,-26 1 4 0,26-1-7 15,0 0 10-15,-43-1-5 0,43 1-5 16,-34 0 7-16,34 0 8 0,-36-4-20 0,36 4 7 16,-47-7 8-16,17 2-8 0,-4-3-2 15,-3 0 10-15,-1 0-15 0,-6-3 5 0,-4-1 5 16,-7 0-12-16,-5-3 7 0,-6 0-5 15,-7-8-2-15,-4 5 11 0,5-1-4 16,-5-1-2-16,3-2 0 0,-3 1 6 0,12 2-4 16,2 4 0-16,-1-4 10 0,5-1 26 15,3 5-17-15,-1-3-7 0,1 3-3 0,3-4 10 16,3-3-5-16,-2 5 0 0,-3-9 2 16,1 5 5-16,-3-6-8 0,-5-5-17 15,-3 2 4-15,3-5 4 0,-13 2-8 0,-2-1-3 16,2 7-11-16,-37-8-5 0,-10 11-15 15,-12 6-21-15,-22 8-4 0,-18 17-21 16,-22 8-66-16,-14 12-78 0,-13 14-409 0,-3-2 117 16</inkml:trace>
  <inkml:trace contextRef="#ctx0" brushRef="#br0" timeOffset="135598.9164">10660 6979 611 0,'0'0'244'15,"0"0"-98"-15,0 0-61 0,0 0-39 0,0 0-5 16,0 0-17-16,0 0 1 0,0 0-15 16,0 0 0-16,0 0-5 0,0 0 9 15,0 0-14-15,0 0 5 0,-28 8-39 0,28-8-31 16,0 0-96-16,0 0-133 0,0 0 80 16</inkml:trace>
  <inkml:trace contextRef="#ctx0" brushRef="#br0" timeOffset="141552.4396">10183 7645 951 0,'0'0'33'0,"0"0"37"0,0 0 3 16,0 0 12-16,0 0 7 0,-26-46-21 0,26 46-8 15,0 0 0-15,0 0-15 0,0 0-2 16,0 0-16-16,0 0 16 0,0 0-10 16,0 0-4-16,0 0-16 0,0 0 4 0,0 0-4 15,0 0 3-15,-12-25 9 0,12 25 14 16,0 0 10-16,0 0 4 0,0 0-6 15,0 0 3-15,0 0-11 0,0 0 6 0,0 0-14 16,0 0-4-16,-14-18-7 0,14 18 3 16,0 0-6-16,0 0-7 0,0 0 9 0,0 0-3 15,0 0-12-15,-15-21 5 0,15 21-5 16,0 0 5-16,0 0-12 0,0 0 16 0,0 0-10 16,0 0 0-16,-16-15 0 0,16 15-2 15,0 0 5-15,0 0 9 0,0 0 16 16,-17-20-16-16,17 20 18 0,0 0 14 15,0 0-12-15,-17-15 10 0,17 15-11 0,0 0-4 16,0 0 3-16,0 0-9 0,0 0-8 16,0 0 6-16,-23-17-9 0,23 17-3 0,0 0 13 15,0 0 18-15,0 0-20 0,0 0 9 16,-20-11 2-16,20 11-8 0,0 0 8 16,0 0-11-16,0 0-7 0,0 0-7 0,0 0 7 15,0 0-8-15,0 0 11 0,0 0-11 16,0 0 0-16,0 0-4 0,0 0 0 15,-20-15 0-15,20 15 4 0,0 0-2 0,0 0-12 16,0 0-6-16,0 0 11 0,0 0-7 16,0 0 2-16,0 0 0 0,0 0 3 15,0 0 2-15,0 0-12 0,0 0 10 0,0 0-8 16,0 0 8-16,0 0-3 0,0 0 0 16,0 0-5-16,0 0 6 0,0 0-1 0,0 0-2 15,0 0 11-15,0 0-6 0,0 0 12 16,0 0-15-16,0 0-2 0,0 0-3 15,0 0 5-15,0 0-9 0,0 0-1 0,0 0 7 16,0 0 1-16,0 0 2 0,-51 13 5 16,51-13-5-16,0 0 0 0,0 0 0 15,0 0 3-15,0 0-3 0,-31 5 2 16,31-5 6-16,0 0-6 0,0 0-2 0,-25 8 8 16,25-8-11-16,0 0-4 0,0 0 7 15,0 0 10-15,0 0 0 0,-25 8-13 0,25-8 11 16,0 0 2-16,0 0-10 0,0 0 5 15,0 0-5-15,0 0 5 0,0 0 5 0,0 0 2 16,0 0-9-16,-26 9 9 0,26-9-4 16,0 0-8-16,0 0 15 0,0 0-15 15,0 0 5-15,0 0-5 0,0 0 17 16,0 0-4-16,0 0 2 0,0 0-18 0,0 0 8 16,-31 6-7-16,31-6 4 0,0 0-4 15,0 0 12-15,0 0-10 0,0 0 12 0,-25 1-12 16,25-1 13-16,0 0-18 0,0 0 10 15,0 0-8-15,0 0 13 0,0 0-7 16,-32 8-18-16,32-8 2 0,0 0 8 0,0 0-10 16,-25 12 10-16,25-12 2 0,0 0-5 15,-22 11 0-15,22-11-3 0,0 0 6 0,-30 13-8 16,30-13-3-16,-19 13 15 0,19-13-4 16,0 0-9-16,-28 15 13 0,28-15-10 15,-23 17 14-15,23-17-9 0,0 0-3 16,-26 12 11-16,26-12 1 0,-16 8-1 0,16-8-8 15,0 0 14-15,-24 17-6 0,24-17-5 16,0 0-6-16,-25 12 3 0,25-12-6 16,0 0 12-16,-16 13-15 0,16-13 3 15,0 0-3-15,0 0-6 0,-17 13-5 0,17-13 10 16,0 0-8-16,0 0 2 0,0 0 15 0,0 0 9 16,0 0-12-16,-20 12 0 0,20-12 3 15,0 0 3-15,0 0-7 0,0 0 10 16,0 0-6-16,0 0 12 0,0 0-10 0,0 0 10 15,0 0-6-15,0 0 9 0,0 0-6 16,-20 12 0-16,20-12-6 0,0 0 15 16,0 0-19-16,0 0 13 0,0 0-6 0,0 0 0 15,0 0 0-15,0 0-4 0,0 0 4 16,0 0 3-16,0 0 9 0,-17 19-12 0,17-19-10 16,0 0 25-16,0 0-9 0,0 0-9 15,0 0 2-15,0 0 7 0,-19 13 0 16,19-13 0-16,0 0 0 0,0 0-6 15,-13 20 9-15,13-20-6 0,0 0-3 0,0 0 12 16,-22 24-6-16,22-24-3 0,0 0 6 16,-11 21-3-16,11-21 0 0,0 0 0 15,-14 24-10-15,14-24 7 0,0 0-3 16,-15 23 15-16,15-23-18 0,-11 20 9 0,11-20-4 16,-6 24 14-16,6-24-36 0,-8 27 13 15,8-27-39-15,-7 25 11 0,7-25-6 0,-6 24 5 16,6-24 4-16,-4 28 9 0,4-28 1 15,0 0-9-15,-5 36 12 0,5-36 6 0,0 24-7 16,0-24 11-16,0 0-4 0,0 41 0 16,0-41 3-16,0 26-3 0,0-26-4 15,0 0 11-15,2 36 8 0,-2-36-12 16,0 25 0-16,0-25 16 0,0 0-8 0,3 33 4 16,-3-33-4-16,4 21 8 0,-4-21 0 15,0 0 4-15,5 35-8 0,-5-35 8 16,5 24-4-16,-5-24-12 0,3 26 12 0,-3-26-32 15,8 24-9-15,-8-24-5 0,9 25-9 16,-9-25-7-16,12 24-5 0,-12-24-11 0,11 28 12 16,-11-28 12-16,9 20 5 0,-9-20-2 15,0 0 4-15,13 29 5 0,-13-29 4 16,8 17 16-16,-8-17 0 0,0 0 0 0,0 0-6 16,5 27 0-16,-5-27 16 0,0 0 6 15,0 0-17-15,0 0 29 0,7 24-35 16,-7-24 17-16,0 0-6 0,0 0-6 0,0 0 12 15,10 21 12-15,-10-21-24 0,0 0 11 16,0 0 19-16,0 0-18 0,0 0 18 0,8 26-12 16,-8-26-13-16,0 0 7 0,0 0 5 15,0 0-12-15,0 0 26 0,7 20-20 16,-7-20 0-16,0 0 13 0,0 0 19 0,0 0-25 16,12 18 19-16,-12-18-20 0,0 0 1 15,0 0 12-15,0 0 7 0,0 0 0 16,0 0-1-16,12 23-5 0,-12-23 5 15,0 0-6-15,0 0-6 0,0 0 0 0,10 18 0 16,-10-18-6-16,0 0 12 0,0 0-12 16,11 19 12-16,-11-19 7 0,0 0-26 0,0 0 13 15,12 16 6-15,-12-16 7 0,0 0-19 16,0 0 6-16,0 0 12 0,0 0-12 0,20 17-6 16,-20-17-7-16,0 0 13 0,0 0-6 15,0 0 6-15,9 19 0 0,-9-19 13 16,0 0-7-16,0 0 6 0,16 25-12 15,-16-25-6-15,0 0 6 0,14 15-6 0,-14-15 18 16,0 0-18-16,0 0 12 0,18 18 0 16,-18-18-24-16,0 0 24 0,0 0-25 0,0 0 13 15,13 17 19-15,-13-17-13 0,0 0 0 16,0 0 0-16,0 0-7 0,20 14 7 0,-20-14 13 16,0 0-13-16,14 13 12 15,-14-13-6-15,0 0 0 0,20 12 0 0,-20-12 0 16,0 0-12-16,15 15-6 0,-15-15 36 15,0 0-24-15,0 0 0 0,20 14-12 0,-20-14 0 16,0 0 42-16,0 0-24 0,17 13 6 16,-17-13 6-16,0 0-6 0,0 0-24 15,17 17 29-15,-17-17-17 0,0 0 12 0,0 0-6 16,23 15-6-16,-23-15 0 0,0 0 6 16,18 15 5-16,-18-15 1 0,0 0 5 15,20 18-17-15,-20-18 5 0,0 0 1 0,14 12-6 16,-14-12 0-16,0 0 6 0,22 17 5 0,-22-17-5 15,0 0 10-15,23 13-16 0,-23-13 11 16,20 9-5-16,-20-9-12 0,27 8-5 16,-27-8 17-16,22 7-12 0,-22-7-10 15,0 0-7-15,35 6 12 0,-35-6-12 16,25 6 23-16,-25-6 17 0,0 0-11 0,30 6-12 16,-30-6 6-16,27 3-11 0,-27-3 5 15,0 0 17-15,33 6 6 0,-33-6-17 16,25 5-5-16,-25-5 5 0,0 0 11 0,37 1-11 15,-37-1 0-15,30 0-11 0,-30 0 11 16,32 3 0-16,-32-3-12 0,33 0 24 0,-33 0 5 16,35-3-17-16,-35 3 11 0,34-1-11 15,-34 1-6-15,35 0 6 0,-35 0 6 0,30-5-29 16,-30 5 40-16,32-3-11 0,-32 3-23 16,0 0 17-16,38-3 23 0,-38 3-23 15,0 0 5-15,36-3 1 0,-36 3-1 16,0 0 6-16,30-3-16 0,-30 3 10 0,0 0-5 15,0 0 11-15,35-3 0 0,-35 3-5 16,0 0-1-16,0 0-16 0,0 0 17 0,35 0-1 16,-35 0-10-16,0 0 5 0,0 0 5 15,0 0 12-15,32-4-1 0,-32 4-5 16,0 0-6-16,0 0-5 0,0 0 5 0,0 0-5 16,0 0 16-16,33 0-11 0,-33 0-5 15,0 0-5-15,0 0 16 0,0 0-17 16,32-7 12-16,-32 7 4 0,0 0 11 0,0 0-26 15,32 0 0-15,-32 0 10 0,0 0-16 16,0 0 17-16,0 0 4 0,33-1-5 16,-33 1 0-16,0 0-5 0,0 0 5 0,0 0 11 15,40-3-16-15,-40 3 10 0,0 0-10 16,0 0 5-16,30-4 5 0,-30 4-5 0,0 0 11 16,0 0 28-16,32-4-9 0,-32 4 3 15,0 0-5-15,0 0-5 0,0 0-4 16,0 0-1-16,30-4-1 0,-30 4-4 0,0 0 0 15,0 0-4-15,0 0 3 0,35-4-12 16,-35 4-1-16,0 0 14 0,0 0-14 16,31-4 18-16,-31 4-13 0,0 0 3 15,31-6 10-15,-31 6-18 0,0 0-4 0,34-6 8 16,-34 6 1-16,0 0-9 0,40-6 17 16,-40 6-17-16,28-6 8 0,-28 6-4 0,27-7 0 15,-27 7 1-15,32-5 7 0,-32 5-20 16,28-7 12-16,-28 7-8 0,27-5 8 0,-27 5 0 15,27-10 0-15,-27 10 0 0,28-6-8 16,-28 6 4-16,27-6 8 0,-27 6-8 16,27-6 0-16,-27 6 9 0,32-9-9 15,-32 9 0-15,31-6 8 0,-31 6-8 0,34-6 0 16,-34 6 4-16,33-11 0 0,-33 11-4 16,35-4 20-16,-35 4-16 0,34-8 4 0,-34 8-4 15,33-1 0-15,-33 1-8 0,37-7 8 16,-37 7-4-16,34-7 12 0,-34 7-8 15,36-3-8-15,-36 3 12 0,44-6-8 0,-24 3 4 16,-20 3 8-16,38-6-12 0,-38 6 8 16,41-4-4-16,-41 4 4 0,35-2-8 15,-35 2 4-15,30-6-8 0,-30 6 12 0,25-3 0 16,-25 3-4-16,0 0-4 0,35-4 15 16,-35 4-23-16,0 0 16 0,0 0-16 15,30-3 12-15,-30 3-8 0,0 0 8 0,0 0-12 16,0 0 5-16,32-2 3 0,-32 2 11 15,0 0-15-15,0 0 8 0,0 0 0 16,0 0 23-16,33 2-35 0,-33-2 8 0,0 0 0 16,0 0-3-16,32 7 6 0,-32-7 5 15,0 0-12-15,34 3 8 0,-34-3 4 0,26 3-16 16,-26-3 8-16,32 3 8 0,-32-3-8 16,29 6 4-16,-29-6-8 0,31 0 15 15,-31 0-18-15,0 0-1 0,37 6-4 0,-37-6 12 16,22 3 8-16,-22-3-8 0,28 3 4 15,-28-3 0-15,24 6 0 0,-24-6-4 16,32 3 3-16,-32-3 1 0,26 7-8 0,-26-7 4 16,29 4-7-16,-29-4 7 0,27 4-8 15,-27-4 8-15,0 0 0 0,40 7 8 16,-40-7-12-16,30 7 8 0,-30-7 0 0,30 6-1 16,-30-6 1-16,32 2 0 0,-32-2 0 15,25 7 3-15,-25-7-3 0,30 3 11 16,-30-3 19-16,0 0 3 0,35 6 3 15,-35-6-1-15,0 0-10 0,30 3 2 0,-30-3 0 16,0 0 4-16,0 0-5 0,30 3-6 16,-30-3-11-16,0 0 7 0,0 0-1 0,0 0-12 15,0 0 0-15,30 7-1 0,-30-7 4 16,0 0-4-16,0 0 1 0,32 2 12 0,-32-2-13 16,0 0 1-16,25 6-7 0,-25-6 3 15,0 0 3-15,40 4 1 0,-40-4-7 16,22 3 0-16,-22-3 9 0,29 3-12 15,-29-3 3-15,26 2 6 0,-26-2 7 0,0 0-7 16,41 0 0-16,-41 0 1 0,30 0-7 16,-30 0 18-16,30 0-5 0,-30 0 2 0,0 0 4 15,48-5 2-15,-48 5 0 0,29-7-18 16,-29 7 3-16,40-6 6 0,-40 6 0 16,33-6-12-16,-33 6 3 0,32-6 9 0,-32 6-15 15,30-3 9-15,-30 3-3 0,34-9 8 16,-34 9-11-16,31-3 6 0,-31 3 0 0,29-6 0 15,-29 6-6-15,37-11 3 0,-37 11-3 16,28-2 3-16,-28 2 3 0,29-7-6 16,-29 7 8-16,30-4-2 0,-30 4 17 15,30-7-11-15,-30 7-9 0,32-7 5 0,-32 7-8 16,31-3 6-16,-31 3-9 0,29-6 14 16,-29 6 1-16,0 0-7 0,37-9-5 0,-37 9 6 15,23-4 8-15,-23 4-8 0,27-5 5 16,-27 5-14-16,0 0 3 0,38-10 3 15,-38 10 8-15,27-3-8 0,-27 3-3 0,0 0 5 16,33-5-10-16,-33 5 2 0,0 0 6 16,36-4-1-16,-36 4-2 0,0 0 6 15,30 0-6-15,-30 0 3 0,0 0-3 16,0 0 0-16,38 4 3 0,-38-4-9 0,0 0 6 16,30 0-6-16,-30 0 1 0,0 0 5 15,27 5 0-15,-27-5-6 0,0 0 4 0,25 7 13 16,-25-7-17-16,0 0 9 0,24 6 2 15,-24-6-7-15,0 0 2 0,0 0 0 16,33 5-9-16,-33-5 12 0,0 0 0 0,0 0-17 16,27 7 20-16,-27-7-6 0,0 0-12 15,22 6 12-15,-22-6 6 0,0 0-6 16,0 0 6-16,0 0-4 0,31 6 4 0,-31-6 2 16,0 0-11-16,0 0 15 0,34 3-18 15,-34-3 0-15,0 0 9 0,35 7 6 16,-35-7-1-16,0 0-8 0,37 0 3 0,-37 0-3 15,25 3 0-15,-25-3 11 0,0 0-14 16,0 0 0-16,48-3 3 0,-48 3 8 0,24-4-5 16,-24 4 2-16,0 0-10 0,33-3 10 15,-33 3-5-15,0 0 9 0,40-3-15 0,-40 3 12 16,0 0-6-16,34-6 2 0,-34 6-4 16,0 0 2-16,33-6 0 0,-33 6 5 15,20-7-5-15,-20 7 3 0,27-5 5 16,-27 5 0-16,0 0-13 0,35-13 7 0,-35 13 1 15,25-9 0-15,-25 9-9 0,20-10 6 16,-20 10 0-16,24-8 3 0,-24 8-3 16,27-12 3-16,-27 12-9 0,26-17 9 0,-26 17-14 15,22-11 11-15,-22 11-5 0,23-12 2 16,-23 12 3-16,24-15 5 0,-24 15-5 0,18-16-2 16,-18 16 4-16,20-15-2 0,-20 15 3 15,20-16 5-15,-20 16-8 0,24-19-8 16,-24 19 11-16,17-18-3 0,-17 18 0 15,16-18 13-15,-16 18-5 0,17-19-8 0,-17 19 6 16,12-19 15-16,-12 19-2 0,11-21-9 16,-11 21 6-16,14-19-13 0,-14 19 10 0,12-18 2 15,-12 18-7-15,8-21 3 0,-8 21 14 16,0 0-2-16,10-29 0 0,-10 29-3 16,7-21 5-16,-7 21-8 0,11-21-2 0,-11 21 0 15,9-26-6-15,-9 26 6 0,0 0 7 16,8-33-13-16,-8 33-2 0,3-25 10 15,-3 25-5-15,9-24 0 0,-9 24 2 0,8-22-2 16,-8 22-10-16,7-25 7 0,-7 25-2 16,0 0 5-16,15-32-12 0,-15 32 5 15,0 0 4-15,10-24-2 0,-10 24 4 0,0 0-6 16,8-20 2-16,-8 20 2 0,0 0 7 16,0 0-3-16,9-23-4 0,-9 23-2 0,0 0 6 15,0 0-4-15,0 0-9 0,10-24 2 16,-10 24 7-16,0 0-9 0,0 0 5 15,0 0-1-15,8-33 5 0,-8 33-7 0,0 0-2 16,0-29-6-16,0 29 12 0,0 0 1 16,5-27-12-16,-5 27 1 0,0 0-11 15,3-33 1-15,-3 33 10 0,4-29-12 0,-4 29-6 16,5-28 13-16,-5 28 4 0,0-30-6 16,0 30 8-16,0-32 8 0,0 32 9 15,0 0-8-15,-5-39 15 0,5 39-8 16,-7-30 5-16,7 30-3 0,-5-29-4 0,5 29 0 15,-10-31 13-15,10 31 5 0,-12-27-10 16,12 27 11-16,-13-34-13 0,13 34 6 0,-13-30-17 16,13 30 9-16,-19-25-7 0,11 13 6 15,8 12-3-15,-25-29-1 0,10 14-2 16,15 15-8-16,-25-28 8 0,4 16-12 0,5 0 12 16,16 12-2-16,-44-24-12 0,23 12 6 15,-8 1-6-15,1 2-2 0,-1-2 8 0,-4 7 2 16,4-5-12-16,-2 2 12 0,0-3 2 15,0 4-8-15,1 0 4 0,-6 0-4 16,8 0 4-16,-2 3-4 0,-2-5 10 0,32 8-6 16,-57-12 2-16,29 11-6 0,1-3 0 15,27 4 8-15,-49-8-2 0,26 1 0 16,23 7-4-16,-42-7 6 0,42 7 6 0,-40-8-12 16,40 8 0-16,-37-5 4 0,37 5 0 15,-40-4-8-15,40 4 4 0,-38-8 10 16,38 8-12-16,-45-3 0 0,19 2 2 15,26 1-6-15,-51-3 6 0,25 3 2 0,26 0-4 16,-65-5 0-16,28 5 4 0,4-3 0 16,-6 3-3-16,4-1-1 0,-8 1 4 0,4 0 4 15,-9-3-8-15,-4 3 2 0,4-4-6 16,1 4 6-16,-2 0 0 0,1-4 2 0,-3 4-6 16,3 0 1-16,-1 0 8 0,3 0 3 15,-3 0-6-15,2 0-4 0,7 4-1 16,-3-4 5-16,4 0 9 0,-1 0-5 0,-2 4-6 15,4-1-2-15,1-3-5 0,3 1 7 16,1-1 2-16,-4 3-4 0,4 2 0 16,-2-2 6-16,1-2-8 0,2 2 14 0,2 2-10 15,-2-2 6-15,-1 1-4 0,1-3-6 16,2 6-2-16,2-3 16 0,-1-3-8 16,1 6-4-16,28-7 10 0,-54 7-4 0,26-2-4 15,4-2-6-15,24-3 14 0,-41 10-14 16,17-7-1-16,24-3 11 0,-38 9 5 0,38-9-10 15,-32 6 8-15,32-6-14 0,-25 4 7 16,25-4 8-16,-30 7 1 0,30-7-14 16,-35 5 12-16,35-5-14 0,-42 8 9 0,22-1-6 15,-9 0 0-15,-6-4-16 0,2 9 3 16,-9-3-2-16,-3 3-7 0,-16 0 6 16,0 3-7-16,-5-6 9 0,-16 7-4 0,0 0-1 15,-1-1 14-15,-6-2-10 0,4-1 5 16,-2-2 7-16,-4 4-7 0,6-1-5 15,3 3-2-15,0-1-27 0,2 2-23 0,1 10-29 16,1-3-48-16,-1 1-95 0,7 2-384 16,2 3 115-16</inkml:trace>
  <inkml:trace contextRef="#ctx0" brushRef="#br0" timeOffset="198051.0894">4461 14617 211 0,'0'0'31'0,"0"0"23"0,31-8-16 16,-31 8-1-16,26-5-8 0,-26 5 7 16,30-10-1-16,-30 10-15 0,35-6-6 0,-35 6-14 15,37-7 14-15,-37 7-1 0,41-5-6 16,-15 2 0-16,-26 3-7 0,40-3 26 0,-40 3-6 15,41 0-20-15,-41 0 6 0,44 0 14 16,-19 0-20-16,-25 0 19 0,49-3-32 16,-24 6 13-16,-25-3 0 0,48 0 0 15,-23 0 7-15,-25 0-7 0,40 3 12 0,-40-3 7 16,42 0-12-16,-42 0-7 0,40 3 6 16,-40-3-12-16,41 0 18 0,-41 0-24 0,30 5 18 15,-30-5 0-15,36 1 7 0,-36-1-13 16,34 3 0-16,-34-3 18 0,38 3-18 15,-38-3 0-15,39 0 0 0,-39 0 7 0,40 4 17 16,-40-4-24-16,33 2 12 0,-33-2-18 16,32 3 12-16,-32-3 0 0,0 0 0 15,39 7 6-15,-39-7 30 0,0 0 15 16,23 5 22-16,-23-5 7 0,0 0 8 0,0 0-14 16,25 8 45-16,-25-8-47 0,0 0 7 15,0 0-7-15,0 0-3 0,0 0 2 16,0 0-17-16,17 15 17 0,-17-15 6 0,0 0-3 15,0 0 8-15,0 0-10 0,0 0-1 16,0 0-3-16,0 0-1 0,0 0-5 16,0 0-20-16,0 0 2 0,0 0-12 0,0 0 14 15,0 0-15-15,0 0-3 0,0 0-7 16,0 0-10-16,0 0 2 0,0 0-6 0,0 0 4 16,0 0-7-16,-49 36-4 0,49-36-1 15,0 0-2-15,-33 7 2 0,33-7 1 16,-33 8 4-16,33-8-15 0,-32 8 16 0,32-8-11 15,-34 4 2-15,34-4 19 0,-31 8-18 16,31-8 5-16,-31 7 0 0,31-7-3 16,-31 1-3-16,31-1 4 0,-31 7 4 0,31-7 0 15,-30 4 1-15,30-4 4 0,0 0 6 16,-33 3-27-16,33-3 14 0,0 0-8 16,0 0-5-16,-30 2 0 0,30-2 0 0,0 0-5 15,0 0-3-15,0 0 2 0,0 0 6 16,0 0 0-16,-32 0-3 0,32 0 11 15,0 0-11-15,0 0-2 0,0 0 7 0,0 0 0 16,0 0-7-16,0 0 15 0,0 0-7 16,0 0 7-16,0 0-8 0,0 0 1 15,109-5-1-15,-109 5 0 0,43-4 1 0,-16 1 7 16,-27 3 3-16,55-4-11 0,-28 4 6 16,3-1-6-16,2-3 3 0,-2 1 8 0,2-2-16 15,0 2 13-15,-2-1-12 16,1-4 9-16,3 3-7 0,3-2 5 0,-4 1 13 15,6 0-13-15,-1 0-10 0,2-3 4 16,4 3 9-16,-12 0-14 0,11 0 17 0,-10-1-4 16,3 5-10-16,-3-6 0 0,1 7 8 15,-3-6-2-15,3 3 4 0,-2 1 6 16,-2-3-5-16,1 3 8 0,0 0-9 0,-31 3-2 16,56-1 8-16,-25-7-3 0,-1 8 0 15,3-3-12-15,-33 3 9 0,57-6-4 16,-25 6-1-16,-5-3 3 0,4-1-3 15,1 1 9-15,-32 3-1 0,57-5-3 0,-30 5-4 16,1-7 4-16,4 4-4 0,-32 3 25 16,53-5-18-16,-22 1 1 0,-3-2 1 0,4 0-14 15,-4 3 12-15,4-5-3 0,-2 8-9 16,5-12 7-16,-1 11 0 0,-4-6 0 16,5 0 10-16,-5 4 0 0,2 1-15 15,1-5 2-15,-1 1 9 0,-2 4-1 0,5-5 5 16,-5 1-18-16,6 3 6 0,-6 0 4 15,0 0 1-15,5 0-6 0,-2 0 6 0,3 0-8 16,-3 0 10-16,4-2-5 0,0 4 0 16,-1-3-5-16,3 4 0 0,-1-3 10 0,-3 3-3 15,6-4 6-15,-3 1-6 0,-3 2-9 16,5 1 17-16,-3-4-5 0,-5 0-5 16,1 1 13-16,1 3-21 0,-2-1 23 15,1 1-7-15,-1-8-21 0,-32 8 16 16,57 0-1-16,-30-3-2 0,-27 3-5 0,55 0 8 15,-29 0-6-15,-26 0 3 0,57 0-2 16,-35 0 2-16,-22 0 2 0,49 0-2 0,-26 0 3 16,-23 0-16-16,49 0 13 0,-24 3 5 15,-25-3-10-15,48 3 8 0,-23 2-8 16,4-1 10-16,1 0-5 0,0 0 2 0,-5 0-2 16,5 3 3-16,2-3 2 0,1 2-8 15,-1 0 8-15,-2 0 3 0,5 0-6 16,-5 0-4-16,2-3 12 0,-7 4-5 0,0-5-10 15,2 4 5-15,-27-6 5 0,39 7-8 16,-39-7 6-16,35 5-3 0,-35-5 0 16,33 7 2-16,-33-7 3 0,32 7-5 0,-32-7 0 15,30 1 0-15,-30-1-5 0,40 3 15 16,-40-3-7-16,42 0 2 0,-17 0 2 16,-25 0 1-16,49 0-3 0,-17 0-5 0,-32 0 2 15,51-3-7-15,-19 2 10 0,-3 1-2 16,-29 0-3-16,56-3 5 0,-25-1 2 15,0 4-2-15,1 0-5 0,2-4 0 0,-3 1-10 16,6 3 13-16,2-3-1 0,-4 1-2 16,3 2 5-16,2-4-8 0,-6 4-4 15,3-3 12-15,-1 0-5 0,0 0 2 0,-6 3 3 16,5-2-2-16,-35 2-8 0,62 0 10 16,-32-4-10-16,-2 4 5 0,4-3-5 0,-32 3 5 15,52 0 2-15,-30-3-9 0,-22 3 5 16,48 0-1-16,-21 0 3 0,-27 0 0 15,52 3 0-15,-22-3 3 0,0 3 4 16,-30-3-12-16,52 0 5 0,-25 0-5 0,-2 4 5 16,-25-4 3-16,48 0 6 0,-28 2-21 15,-20-2 12-15,45 0 0 0,-45 0 0 16,42 0 0-16,-23 3-2 0,-19-3 4 0,43-3 1 16,-43 3-11-16,39 3 13 0,-39-3-12 15,43 3 24-15,-43-3-17 0,44 3 5 16,-19-3-5-16,-25 0 0 0,57-3 2 0,-27 0-9 15,-2 3 17-15,4-3-13 0,-32 3 11 16,57-2-6-16,-25-2 1 0,-2 1 2 16,-4 0-5-16,8 0-5 0,-34 3-5 0,53-6 15 15,-26 3-10-15,2 0 10 0,-3 0-3 16,-26 3 6-16,56-6-13 0,-25 1 7 16,3 4 5-16,3-6-9 0,-1 3 4 0,5 1-9 15,2 2 17-15,1-7-5 0,4 4-8 16,1-1 6-16,-3-1 2 0,3 3-5 15,0 0 4-15,-4 0-1 0,-2-1 2 0,1-1 2 16,-1 5-14-16,-6-3-1 0,0 0 8 16,3-1 0-16,-7 4 0 0,4-3 0 15,-3 1 5-15,1 2-5 0,3-3-5 0,-6-1 3 16,5 4 16-16,-4 0-18 0,4-3-8 16,-2 0 14-16,-1 3 3 0,6-4-3 15,-7 2-2-15,1 2-2 0,-1-3-1 0,1 3 11 16,-3-3-6-16,-31 3-7 0,62 0 5 15,-33-5-2-15,-29 5 4 0,48 0 1 16,-26 0-6-16,-22 0-2 0,47 0-2 0,-47 0 5 16,42 0-1-16,-42 0-4 0,41 0 0 15,-41 0 4-15,47 0 3 0,-47 0-5 0,39-4 3 16,-12 4-6-16,-27 0 6 0,38 4 2 16,-38-4-15-16,49 0 10 0,-24 0 8 15,-25 0-6-15,50 5-2 0,-22-2 3 16,-1 0-3-16,-27-3 5 0,55 6 0 0,-23-3 5 15,-7 0 7-15,10-3-7 0,-5 4 0 16,5-1-5-16,-1-1 3 0,8 1-3 0,-5-3 2 16,3 4 8-16,-2-4-10 0,2 0 0 15,2 3 0-15,2-3 5 0,-4 3-10 16,2-3 7-16,-6 0-2 0,1 0-2 16,5 0 7-16,-2 0-5 0,9 0 0 15,4 0 7-15,-6 0-7 0,5 2-7 0,1-4-1 16,-1 4 6-16,-2-2-1 0,4 0-1 15,-2 3-4-15,-5-3 3 0,-4 4 0 0,-1-4 3 16,-5 0-8-16,-2 0 12 0,-5 3-9 16,-30-3 9-16,59 3-9 0,-36-3 9 0,-23 0 6 15,49 3-11-15,-24-3 1 0,3 3 2 16,-28-3 0-16,50 3 0 0,-18 2-8 16,-7-4 21-16,4 2-18 0,2 1 17 15,-31-4-9-15,57 8-3 0,-30-8 0 0,3 7 2 16,0-3-4-16,-5-3-3 0,7 4 10 15,-5-2 0-15,-27-3-10 0,55 6 12 0,-28-3-9 16,3 0 2-16,-5 0-5 0,3 0 10 16,3-3 0-16,0 3-5 0,1 0 2 15,-32-3 3-15,65 0-10 0,-33 3 13 16,7 1-16-16,-1-4 18 0,-3 0-10 0,0 0 5 16,4 2-5-16,-1-2 5 0,-3 3 0 15,-1-3 0-15,3 3 4 0,-4-3-4 16,7 0-2-16,-6 0-1 0,4 0-9 0,-3 0 21 15,5 3-18-15,-4-3-1 0,7-3 10 16,-3 6-5-16,2-3-5 0,-2-3 2 0,2 3 1 16,-2 0 7-16,9 3-13 0,-4-3-1 15,-5 0 11-15,0 0 5 0,7 0-11 16,-7 0 11-16,2 0-14 0,-2 0 9 0,4 4 0 16,2-2-2-16,5-2 8 0,-8 0-8 15,2 3-3-15,0 0 6 0,2-3 9 16,0 4-15-16,2-4 3 0,-6 4 0 0,1-1 0 15,-1-2 5-15,1-1-5 0,-8 3 0 16,5 2 3-16,-1-5-3 0,-5 4 7 16,0-4-7-16,2 8 5 0,1-8-8 0,-3 5-4 15,-1-1 7-15,1 2-2 0,-2 1-3 16,1-2 2-16,8 5 8 0,-6-1-5 16,13 0 5-16,-4 2-5 0,0-4 2 0,4 6-2 15,-7-5 3-15,8 2-1 0,-7-3-4 16,6 2 7-16,-2 0 2 0,3 0-2 15,-2-3-3-15,3 3 3 0,-6-2 7 0,2 0-12 16,1-3 0-16,2 5 7 0,-8-9-2 16,5 8 4-16,1-5-7 0,-1 1-4 15,0-3 2-15,5 3 2 0,-5-4-6 0,3 3 13 16,2-3-11-16,0 0 7 0,-2 0-5 16,2 0-5-16,-4 0 7 0,1-3-2 0,-1 3 3 15,4-4-1-15,-5 3-4 0,0 1 25 16,0-4-28-16,-11 1 3 0,8 3-10 15,-7-5 15-15,1 2-3 0,-3 3-10 16,4 0 27-16,-6-4-15 0,6-1 0 16,-7 5-4-16,1-4 0 0,-1 4-5 0,6-7 7 15,-11 3-5-15,11-2 5 0,-4 4 0 16,1-2 0-16,-1-2 2 0,-1 3 3 0,0-3 0 16,-1 3-5-16,2 0 4 0,-1-3-8 15,6 0 13-15,-4-1-2 0,-2 5-5 0,6-6 15 16,2 0-10-16,-5 1 9 0,-1 5-7 15,5-5-5-15,0-2 3 0,9 0-2 16,-8-1-1-16,3 2 1 0,3 1 0 16,1-5-8-16,-3 2 6 0,2 0 12 0,-5 3-12 15,8-2-3-15,-1-2 4 0,-2-1-8 16,1 3 6-16,1 0 0 0,-6 0-2 0,7 0 2 16,-1 0-8-16,-2-1 3 0,-1 0 24 15,5-2-17-15,-5 3 1 0,3-3-1 16,-4 3-4-16,-1-1 9 0,9 2-11 0,-4-6 2 15,-1 6 0-15,-1-1 4 0,3-3-4 16,-3 4 11-16,0-3-4 0,1 1-3 16,-1 1 5-16,2 0-13 0,-1 0 2 15,1 0 21-15,-1-1-21 0,1 0-4 0,-1 1 1 16,-3 1 3-16,7-2-5 0,-3 0 3 16,1 2 8-16,-1-2 1 0,-1 1-7 0,-1 1-3 15,3-2 3-15,-5 5 0 0,2-7 0 16,-2 8 4-16,2-4 0 0,0 0-11 15,-2 1 9-15,2 1-4 0,-5 0 4 0,3 0 4 16,0 0-2-16,0 3 12 0,-1-3-12 16,3 0-2-16,1 0-5 0,1-1 25 15,-3 2-26-15,3-1 10 0,3-2-6 0,-5 2 2 16,1 0 2-16,4 3-6 0,-3-1-1 16,-3-4 5-16,3 2-6 0,-1 3 3 15,-1-4 3-15,2 2-2 0,-4-2 2 0,0 4 0 16,-1-5-2-16,-3 1 0 0,5 0 6 15,-6 2-10-15,2-3 10 0,-2 4 0 16,-7-4 1-16,12 3-5 0,-3-2 11 16,-2 1-16-16,4 4 14 0,-6-8-2 0,11 4-3 15,-4 0 3-15,0 0-1 0,4 0-6 16,1-3 11-16,-2 3-4 0,4 0-10 0,-5-5 1 16,3 7 17-16,2-4-12 0,0 4 5 15,-5-8 9-15,1 7-2 0,-4-2 2 0,-6 2 23 16,-3-1 4-16,-1-3 13 0,-6 6 20 15,1-1 28-15,-29 4-6 0,48-10 2 16,-29 8-10-16,-19 2-5 0,33-6-18 16,-33 6-12-16,35-6-1 0,-35 6-10 0,42-11-6 15,-22 7-4-15,8 0 0 0,-28 4-4 16,51-12-7-16,-23 9-4 0,-5-4 2 16,6 1-13-16,-4 0 10 0,-25 6-4 0,54-6-2 15,-33 0-6-15,9 3 13 0,-30 3-7 16,52-6-12-16,-25 2 23 0,-27 4-21 0,54-2 4 15,-26 2-3-15,-28 0 0 0,49 0 3 16,-19-5-6-16,-30 5-1 0,57 5-2 0,-27-5 7 16,1 2-2-16,1 2-3 0,0-4 0 15,-2 6 0-15,5 0 0 0,-5-3 0 16,-5 3 9-16,7 0-9 0,-2 0 9 16,2 1-4-16,-2-2-6 0,-1 5 1 0,-3-5-2 15,5 2 4-15,-5 0-5 0,-1-1 2 16,2 2 6-16,0-1-3 0,-5 3-2 15,1-5 2-15,2 5-3 0,4-1 0 0,-29-9 2 16,43 15-2-16,-16-6 1 0,-7-1-5 16,8 0 12-16,-3-1-5 0,2 1 0 0,-2 2-2 15,0-4 11-15,0 3-9 0,-1-3-2 16,1 3 2-16,-2-2 4 0,4-2-9 16,-7 5 0-16,7-2 9 0,-2 0-4 0,0-4 0 15,-5 6 2-15,9-3-7 0,-29-7 3 16,40 12 1-16,-15-2-5 0,-25-10 6 0,35 8-1 15,-17-1 5-15,-18-7-2 0,31 17-2 16,-15-13 2-16,-16-4 3 0,35 12-7 16,-35-12 3-16,31 17-1 0,-13-10-2 15,-18-7 6-15,30 20-1 0,-17-11-4 0,-13-9 6 16,39 21-3-16,-22-9-4 0,-1 0 4 16,1 3 0-16,-17-15-1 0,32 23 1 15,-15-7 3-15,-1-5-1 0,4 5-2 0,-3 0-3 16,-5-1 0-16,5 4 2 0,-4-1 6 15,5 4 3-15,-1-5-2 0,-4 6 3 0,1 1 0 16,-2 1 6-16,3 0-2 0,-4 0 2 16,-1 2-1-16,4 0 5 0,-3 0 5 0,-2 3 3 15,1 0 1-15,-5-3 4 0,3 5 3 16,-3 1 5-16,-1-1 1 0,-4 2-6 0,0-1 1 16,3-3 1-16,-3 2-5 0,-3-1-6 15,3 1 0-15,-4 0 0 0,3-1 0 16,-8-1 1-16,6 2-3 0,1-1-3 15,-8 0-4-15,3-2-1 0,2 0-3 0,-3-2-1 16,3 1-3-16,-3 0 1 0,4-1-3 16,-6 0 0-16,4-1-2 0,1 2 1 15,-4-8-2-15,3 5-2 0,-3-1 2 0,9-24-2 16,-13 50 2-16,4-27-3 0,-2 1 2 16,6-2-1-16,-7 2-2 0,2 0 1 0,-3 5-1 15,-1 1-2-15,-2 5 2 0,0-6-1 16,0 6-2-16,-1-5 0 0,0 4 0 0,2 0 1 15,-2-1-2-15,1-1 2 0,1 2-1 16,1-6 1-16,6-3-1 0,-5-1-1 16,-1 0 3-16,4 2-1 0,2-5 0 15,-4 0-1-15,7 1-1 0,-7-1 1 0,12-21-1 16,-18 41 2-16,8-23-3 0,3 0 2 16,7-18-1-16,-17 41 1 0,7-22-2 0,4-1 2 15,-4 3-1-15,0 0 5 0,10-21-5 16,-17 47 1-16,5-26 0 0,2 8 0 15,2-5-1-15,-6 1 1 0,1-4 0 0,5 0 0 16,-6 1 0-16,3 0 0 0,11-22 0 16,-17 37 3-16,7-21-4 0,10-16 2 0,-19 27-2 15,19-27 1-15,-13 24-1 16,13-24 1-16,-17 27-1 0,9-14 1 0,8-13-1 16,-27 25-2-16,19-13 4 0,8-12 0 0,-25 22 0 15,25-22 0-15,-20 18-2 0,20-18 1 16,-17 19-1-16,17-19 0 0,-28 19 0 15,28-19 2-15,-26 21-4 0,11-11 2 0,15-10 0 16,-28 17 0-16,11-7 2 0,17-10 1 16,-32 17-3-16,32-17 0 0,-33 13 0 15,16-6-1-15,17-7 2 0,-37 15-1 16,21-5-1-16,16-10 2 0,-40 12-3 0,19-6 3 16,21-6-2-16,-40 15-1 0,17-7 1 0,3 0 1 15,20-8-1-15,-45 12 1 0,20-5 0 16,1-1-2-16,-1 2 2 0,25-8 1 15,-50 10-2-15,26-3 3 0,-4-5-2 0,28-2-1 16,-52 10 1-16,22-10-2 0,2 3 1 16,-1-3 1-16,29 0-1 0,-67 0 0 15,37 0-1-15,-5 0 4 0,35 0-4 16,-69-3 2-16,39 0 0 0,-8-1 0 0,8 4 0 16,-5-3 0-16,1 3-1 0,2-2 1 15,32 2 0-15,-65-3 0 0,32 3-1 0,1-4 2 16,32 4-2-16,-57 0 1 0,25-3-1 15,32 3 1-15,-45 0 0 0,45 0 1 0,-48 0 0 16,22 0-3-16,26 0 2 0,-45-3 0 16,45 3-2-16,-38 0 3 0,38 0 0 15,-35 0-3-15,35 0 1 0,-35 0 0 0,35 0 2 16,0 0 0-16,-47 0-2 0,47 0 1 16,-32 0-2-16,32 0 3 0,0 0-2 0,-45 3 1 15,45-3 0-15,-37 0 1 0,37 0-2 16,-38 0 0-16,38 0 2 0,-41 0 0 15,41 0 1-15,-43 3-2 0,43-3 1 16,-42 0 0-16,15 0-3 0,27 0 2 0,-55 0 0 16,27 0 2-16,28 0-4 0,-64-6 3 15,34 6-2-15,0 0 3 0,-2-4-2 16,32 4 2-16,-57-2-3 0,24-1 2 0,1 0 0 16,32 3-1-16,-59-6 0 0,28 3 0 15,1-5 0-15,3 5-3 0,-3-2 2 0,-2-2 4 16,3 1-2-16,29 6-1 0,-61-9 0 15,32 3 0-15,1 0 0 0,-4-4 2 0,5 5-2 16,0-5-1-16,1 0 0 0,-5 5 0 16,5-2 1-16,1-3-2 0,25 10 3 15,-52-15 1-15,27 10-1 0,5-5-1 16,20 10 0-16,-46-12-1 0,26 7 1 0,20 5 0 16,-36-13 0-16,36 13 0 0,-32-9 0 15,32 9 0-15,-34-12-1 0,34 12-1 16,-36-11 1-16,36 11-1 0,-26-9 0 0,26 9 1 15,-31-8-4-15,31 8 1 0,-32-10-1 16,32 10 1-16,-30-6 1 0,30 6 0 0,-37-9-1 16,37 9 2-16,-33-9-1 15,33 9 1-15,-44-9-3 0,44 9 6 0,-43-6-2 16,19-2-1-16,24 8 1 0,-52-5-1 16,24 3 0-16,28 2 0 0,-50-10 0 0,18 6 3 15,5-2-2-15,27 6-1 0,-52-10 1 0,29 8-3 16,23 2 3-16,-52-6 1 0,27-1 0 15,25 7 0-15,-49-5-1 0,19 5 0 16,30 0-1-16,-52-7 3 0,22 4-3 16,0 3 2-16,30 0-4 0,-57-2 2 0,20-1-1 15,9-1 1-15,28 4 0 0,-65-3 1 16,36 3-3-16,-2 0 0 0,31 0 1 0,-59-3-3 16,36 1-4-16,23 2-3 0,-49 0 1 15,49 0 1-15,-47 0-1 0,47 0 5 16,-45 0-3-16,25-3 2 0,20 3 0 0,-48 0 0 15,48 0 1-15,-47 0 2 0,23-4-1 16,24 4 1-16,-45 0-4 0,45 0 3 16,-48-3-3-16,26 0 1 0,22 3-2 0,-49 0 2 15,21-4-1-15,28 4-1 0,-47-2 1 16,47 2 1-16,-48 0 1 0,21-3 1 0,27 3-4 16,-47 0 6-16,22-5-2 0,25 5 0 15,-57-3 2-15,32 3 2 0,-9-1-4 16,34 1 0-16,-58-3-2 0,28-2 0 0,-7 5 3 15,2-3-3-15,1 3 0 0,-1-1-2 16,-3 1 0-16,4-4 6 0,-4 4-4 16,6 0 2-16,-3-3 2 0,1 3-4 0,-2-4 3 15,36 4 0-15,-62-3-1 0,25 3 4 16,4-3-1-16,-3 3-1 0,3 0 1 0,-2-3-2 16,0 3 0-16,-5-3-1 0,4 0 2 15,-2 3-2-15,-1 0 2 0,-6-3-1 16,3 3 0-16,7-3 2 0,-8 0 0 0,4 3 1 15,-1 0-3-15,2 0 3 0,-6-3 0 16,6 0 0-16,-4 3-3 0,5 0 1 16,2 0 1-16,-5-3 0 0,3 3 1 15,-1 0 4-15,4 0-4 0,1 0 0 0,-4 0 0 16,3 3 1-16,-2-3-2 0,4 3 2 16,-2-3 1-16,3 3-2 0,-3 0-2 0,34-3 6 15,-62 3-4-15,30-3-2 0,6 3 3 16,26-3-1-16,-49 6 3 0,22-6-3 0,27 0 0 15,-43 3-4-15,20 0 0 0,23-3-1 16,-42 3 0-16,42-3-4 0,-42 7 3 16,23-3-5-16,19-4-1 0,-41 4-5 0,41-4 5 15,-35 8-4-15,35-8 1 0,-42 4 3 16,25 4-3-16,17-8 4 0,-38 9 2 16,19-2 1-16,19-7-6 0,-38 8 7 0,16 2 7 15,22-10-7-15,-35 12-2 0,11-7 4 16,24-5-1-16,-36 15 1 0,15-7-5 15,0 4 7-15,-3-2 0 0,24-10-1 0,-47 17 6 16,29-4-6-16,-5-4-1 0,-4 3 5 16,7-2-3-16,-9 1 1 0,6 1 2 0,-5 0-2 15,-6 3 5-15,2 0-1 0,6-3-2 16,-8 3 2-16,2-2 0 0,-5 3 0 16,7-5 0-16,-5 5 0 0,3-1-3 0,-3-3 9 15,2 3-7-15,-6-2 2 0,4-1 2 16,2 1-4-16,3-1 2 0,-2-2-7 0,2-2 6 15,0 2 1-15,1-1 3 0,1-1-2 16,4 4-1-16,-2-9-1 0,-6 7 4 16,5-3-6-16,0 0 2 0,-1-1-2 15,-4 0 2-15,4-3 13 0,-6 3-18 0,1 0 5 16,-2 0 0-16,5-3-4 0,-7 3 3 16,5-3-3-16,-2 3 5 0,1-3-1 0,1 3-2 15,0-3 1-15,2 1 1 0,-1-1 0 16,0 1-2-16,0 0-1 0,1 1 0 15,3-2 1-15,-7-2-3 0,4 4 5 0,-5 1 2 16,7 0-4-16,-9-3 2 0,5 0 0 16,-1 1 2-16,1 1-7 0,-10-2 5 15,9 4-1-15,-3-2-1 0,3-2 1 0,0 1-3 16,-1-1 11-16,1 2-9 0,-4-2-1 16,8 1 1-16,-2 2 1 0,0-4 2 0,1 6 2 15,0-3-8-15,30-5 2 0,-50 7 2 16,22-3 1-16,4 2-4 0,-4-1-1 15,28-5 3-15,-52 7 0 0,25-2-4 16,2-1 2-16,25-4 3 0,-53 9-2 0,26-6 2 16,3 3-5-16,-2 0 0 0,26-6 0 15,-54 9-7-15,31-2 3 0,1 0 4 0,22-7-11 16,-47 9 4-16,19-5 1 0,28-4 0 16,-44 11 2-16,22-8-1 0,22-3-4 15,-43 13-5-15,19-8 10 0,1 1-5 0,23-6 4 16,-54 12 2-16,33-5 1 0,-4-2 2 15,1 5 2-15,24-10 0 0,-48 9 1 0,19-1-7 16,8-4 3-16,-5 4 0 0,26-8 6 16,-45 8 4-16,22-3-5 0,23-5-2 15,-44 10 4-15,21-6-7 0,23-4 4 0,-47 9 5 16,20-3 0-16,4-3-9 0,23-3-1 16,-49 9 4-16,18-1-5 0,7-7-2 15,-1 6-5-15,25-7-4 0,-57 8-11 0,25-4-1 16,7 1 4-16,-8 3-5 0,1-5 9 15,0 1 3-15,-4 4-1 0,-6-5 2 16,-3 3 6-16,4 0 5 0,-4 1-7 0,2-2 7 16,-2-2 4-16,-2 6-1 0,-2-6 3 15,-4 7-7-15,3-4-3 0,-1 2-1 0,-2-4 8 16,4 0-3-16,-3 1 5 0,1-2 2 16,-3 4 4-16,7-3-4 0,-5-1-9 15,1 0 9-15,4-1-13 0,-5 2 11 0,3-4 8 16,-1 3-10-16,2-3 1 0,-1 3 7 15,1-3-9-15,1 0 4 0,2 3 5 16,6-3 1-16,-4 0-6 0,2 3 1 16,3-3-8-16,-2 0-11 0,-2 0-3 0,-1 0 4 15,1 0-5-15,0 0-13 0,0 0 11 16,-5 0-12-16,-1-3 4 0,-1 3 3 0,2 0-4 16,-1 3 1-16,-4-3 11 0,2 3 0 15,0-3 17-15,-2 0-4 0,3 0 16 0,2-3-7 16,-1 3 6-16,6-3-10 0,2 3 6 15,0 0 12-15,3-3-5 0,0 3-3 0,4-3-8 16,33 3 10-16,-65-3-12 0,29-1 10 16,6 2-8-16,-5 2 4 0,0-3 0 15,5 0 6-15,-5-1-14 0,35 4 8 16,-69-7-2-16,36 7 4 0,-4-5-5 0,-2 2 1 16,-1 3-4-16,4-4 4 0,-5 1-5 15,1 3 7-15,2-1-12 0,-6 1 5 16,2-4 9-16,-6 0-2 0,3 4 5 0,6 0-1 15,-8 0-6-15,1 0 8 0,0 0-4 16,-5 0-4-16,0 4-9 0,-2 0 11 0,-4-4-6 16,3 1 4-16,-2 2 15 0,-13 4-28 15,14-5 9-15,-10 1-7 0,-4 1 9 0,4 3 2 16,-6-4-5-16,3 2 11 0,3-1-1 16,-2-1 9-16,10 0-10 0,0 3 3 15,7-6-3-15,-2 3 2 0,3 0-4 16,6 0-2-16,-1-3 2 0,8 3-4 0,4-3 10 15,-2 3-8-15,3-3-5 0,31 0-9 16,-52 0-3-16,22 0 6 0,30 0 9 16,-49 3 4-16,49-3-6 0,-47 0 0 0,47 0 2 15,-45 0-3-15,45 0 13 0,-42-6-16 16,42 6 4-16,-43-3 4 0,43 3-4 0,-45 0 2 16,45 0 6-16,-42-3-8 0,42 3 10 15,-45-3 4-15,45 3-16 0,-47-3 8 0,47 3 8 16,-39 0-2-16,39 0-10 0,-48 0 22 15,23 0-15-15,25 0-8 0,-52 3 7 16,30-3-1-16,22 0 11 0,-48 0-10 16,48 0 15-16,-54 0-5 0,31 0-16 15,23 0 10-15,-49-3-8 0,49 3 2 0,-43 3-2 16,43-3 23-16,-45 0-27 0,21 3 18 16,24-3-5-16,-45-3-5 0,45 3 2 0,-52 0 7 15,25 3-3-15,27-3-12 0,-55 0 25 16,25 0-21-16,5 0 7 0,25 0-7 0,-54 0 15 15,54 0 13-15,-40 0 10 0,12 0-14 16,28 0-1-16,-40-3-2 0,40 3-7 16,-44-3-10-16,44 3-2 0,-47 0 8 0,47 0-3 15,-45-3 7-15,23 0 0 0,22 3-5 16,-48-3 5-16,48 3-2 0,-45-3-5 16,45 3 5-16,-45-4 6 0,45 4-13 0,-41-2 4 15,41 2 1-15,-45-6-10 0,45 6 2 16,-37-4 4-16,37 4-9 0,-41-3 6 15,41 3-3-15,-39-4 0 0,39 4 7 0,-32-3-5 16,32 3 4-16,-38-2-4 0,38 2-9 16,-35-7 9-16,35 7 6 0,-39-4-9 15,39 4 4-15,-35-4 4 0,35 4-17 0,-35-8 10 16,35 8 21-16,-33-8-16 0,33 8-11 16,-37-4 6-16,37 4 3 0,-37-5 4 0,37 5-7 15,-37-7-2-15,37 7 0 0,-42-6 2 16,16 1-3-16,26 5 1 0,-56-7-11 0,30 2 11 15,-4 1 6-15,-2-2-4 0,-2 1 15 16,3 1-9-16,-3 1-3 0,2-5 4 16,-1 7 1-16,-7-7 2 0,10 5-5 15,-4-2 1-15,-1 1-6 0,2 1 2 0,-3-3 5 16,6 3-1-16,-5-3-6 0,5 3 5 16,-2 0-3-16,2-3 4 0,30 6-6 15,-53-6-6-15,24 3 15 0,29 3-2 0,-48-6-17 16,28 3 5-16,20 3 7 0,-37-5-2 15,37 5-13-15,-42-5 16 0,42 5-3 0,-40-7 0 16,40 7 2-16,-39-5-7 0,39 5-7 16,-40-7 12-16,40 7 0 0,-43-5-1 0,43 5-1 15,-35-4 5-15,35 4-12 0,-36-6 14 16,36 6-14-16,-30-3 6 0,30 3 5 16,-35-7 4-16,35 7-1 0,-30-5-3 15,30 5-4-15,-33-6 4 0,33 6-4 0,-35-7-6 16,35 7 10-16,-39-5-2 0,39 5-12 15,-43-7 16-15,43 7-9 0,-44-5 6 16,44 5-1-16,-35-7-6 0,35 7 14 0,-40-3-11 16,40 3-4-16,-37-6 10 0,37 6 4 15,-32-3-17-15,32 3 8 0,-30-3-4 0,30 3 6 16,0 0-7-16,-40-8 2 0,40 8-1 16,-29-1 12-16,29 1-12 0,-31-3-8 15,31 3 29-15,0 0-23 0,-35-5 5 0,35 5 11 16,0 0-6-16,-41-3-1 0,41 3 9 15,0 0-16-15,-40-1 1 0,40 1 23 16,-28 0-21-16,28 0-4 0,0 0-1 0,-47 0-11 16,47 0 14-16,-32 0-5 0,32 0 0 15,-37 1 12-15,37-1-7 0,-35 0 1 16,35 0-1-16,-33 3-5 0,33-3 5 0,-34 5 12 16,34-5-14-16,-33 0 11 0,33 0-10 15,-40 0 10-15,40 0-8 0,-37 3-4 0,37-3 11 16,-37 0-1-16,37 0-10 0,-42 1 2 15,42-1 22-15,-40-1-20 0,40 1 3 16,-45 0 2-16,45 0-1 0,-45-3 2 0,45 3-14 16,-52-5 12-16,22 5 0 0,1-3-3 15,29 3-6-15,-56-5 11 0,22 2-6 16,4-1 1-16,-5 1 6 0,1 0-3 0,-2 0-1 16,2-3 2-16,-1 3 6 0,2-3-2 15,-3 3 2-15,3-3-3 0,1 3-4 16,-1-3 13-16,-4-2-13 0,4 3 15 0,-8-2-20 15,8 6 7-15,-4-6-5 0,4 0 9 16,-7 1-1-16,6 2 7 0,-1 1-5 16,1-6 0-16,1 4 11 0,0-1-5 0,-3 2-5 15,3-1 9-15,3-2-9 0,-2 1 5 16,-1 4-3-16,-2-1-7 0,-1-4 0 0,6 0 7 16,0 5-8-16,0-4 9 0,30 6-5 15,-52-9 1-15,24 4-1 0,3 1 2 0,25 4-5 16,-52-7-4-16,32 0-1 0,20 7 23 15,-42-6-18-15,42 6 2 0,-37-6 2 16,37 6-7-16,-37-6 2 0,37 6-7 16,-33-6-1-16,33 6 19 0,-35-6-20 0,35 6 3 15,-30-3 8-15,30 3 4 0,-32-4-11 16,32 4 9-16,-32-5-10 0,32 5 4 0,-30-3 0 16,30 3 0-16,-32-7 0 0,32 7-2 15,-33-2 2-15,33 2 3 16,-32-5-4-16,32 5 7 0,-30-1-5 0,30 1-2 0,-32-4-7 15,32 4 19-15,-25-7-5 0,25 7-4 16,0 0 1-16,-44-3-3 0,44 3-5 16,-26-2 8-16,26 2-6 0,0 0 3 0,-40-3-1 15,24-2-1-15,16 5 5 0,0 0-4 16,-38-2-2-16,38 2-8 0,0 0 4 0,-44 0 9 16,44 0-8-16,-26-1 4 0,26 1 10 15,-32 0-8-15,32 0-5 0,-25 0 5 16,25 0-3-16,-32 0 1 0,32 0 4 0,-30 0-5 15,30 0 3-15,0 0-3 0,-47 0-4 16,47 0-5-16,-30 1 24 0,30-1-15 16,-30 2 3-16,12-2 10 0,18 0-9 0,0 0-7 15,-42 5 6-15,42-5 2 0,-32 0-2 16,32 0-7-16,0 0 4 0,-42 3 8 0,42-3-12 16,-28 0 17-16,28 0-15 0,0 0 8 15,-41 2 7-15,41-2-9 0,0 0-8 16,-36 3 0-16,36-3 4 0,0 0-3 0,-39 4 4 15,39-4 4-15,0 0-1 0,-38 3-5 16,38-3 2-16,0 0 4 0,-32 4-4 16,32-4 7-16,-27 6-10 0,27-6 3 15,0 0-6-15,-33 2 10 0,33-2-4 0,0 0 1 16,-39 4-4-16,39-4 2 0,-23 3 0 16,23-3-4-16,0 0 5 0,-39 3-1 0,39-3 5 15,0 0-7-15,-38 0 8 0,38 0-6 16,-29 5 3-16,29-5 3 0,-28 4 0 0,28-4-15 15,0 0 3-15,-45 3 6 0,45-3 8 16,-25 0 6-16,25 0-14 0,0 0 2 16,-37 6 15-16,37-6-16 0,-27 3 2 0,27-3-4 15,0 0 4-15,-35 0 4 0,35 0 0 16,0 0-4-16,-35 3 6 0,35-3-6 16,0 0 7-16,-30 3-7 0,30-3-2 0,0 0 2 15,0 0 3-15,-40 3-16 0,40-3 23 16,0 0-15-16,-30 0 7 0,30 0-4 15,0 0-3-15,-39 0-1 0,39 0 12 0,0 0-14 16,-38 3 2-16,38-3 14 0,-37 0-10 16,37 0-4-16,-40 3-1 0,40-3 4 15,-42 0 10-15,42 0-11 0,-37-3 9 0,37 3 3 16,-37 0-5-16,37 0 9 0,-37 0-11 16,37 0-2-16,-36-3 4 0,36 3 7 0,-34-6-6 15,34 6 12-15,-40-3-19 0,40 3 0 16,-35-3 19-16,35 3-15 0,-35-3 4 0,35 3-8 15,-29-6 1-15,29 6 10 0,-31-4-14 16,31 4 6-16,-29-5 0 0,29 5 1 16,0 0-5-16,-32-10 15 0,32 10-13 0,0 0 10 15,-30-7-5-15,30 7 8 0,0 0-9 16,-25-8 4-16,25 8-11 0,0 0 16 16,-32-17-9-16,32 17-1 0,-21-8 2 15,21 8 8-15,-24-9-22 0,24 9 18 0,0 0-4 16,-32-18 0-16,22 8 0 0,-1 1 3 15,11 9-9-15,-27-18 3 0,14 9 5 0,-1-4-12 16,2 2 4-16,-6-6 3 0,0 2-3 16,6 0-1-16,-10-1 7 0,9-4 3 15,-6 3-8-15,3 2-5 0,-1-3 4 0,0-1 4 16,-1-1-9-16,1 4 4 0,4-4 11 16,-4 5 4-16,7-3-8 0,-3 3 7 0,-1-2 3 15,-1 2 0-15,2-3-10 0,-1 3-8 16,-2-4 13-16,9-1-5 0,-8 5-5 0,1-3 10 15,1 3-5-15,-5 0 0 0,4-4 3 16,3 0-12-16,-6 3 3 0,17 16 1 16,-29-42 4-16,14 23 3 0,0 2-8 15,4-3 1-15,-1 2-6 0,12 18 4 0,-27-30-1 16,17 13-4-16,10 17-2 0,-20-30 4 16,15 15-3-16,5 15-4 0,-18-27-1 15,18 27 15-15,-14-31-3 0,14 31 0 0,-15-31-12 16,10 15 11-16,5 16-4 0,-13-33-3 15,13 33 4-15,-9-32 12 0,9 32-16 0,-6-27 5 16,6 27 3-16,-7-28-1 0,7 28 3 16,-3-29 1-16,3 29-5 0,0 0-10 15,0-42-7-15,0 42 1 0,3-27 13 0,-3 27-1 16,5-25 4-16,-5 25-6 0,0 0-7 16,0 0 16-16,2-37-6 0,-2 37 8 0,0 0-2 15,0 0 10-15,3-25-19 0,-3 25 7 16,0 0-6-16,0 0 7 0,0 0-7 15,0 0-2-15,3-32-2 0,-3 32-8 16,0 0-4-16,0 0-5 0,14-30 1 0,-11 22-7 16,-3 8 7-16,10-19 1 0,-10 19 5 15,5-15-11-15,-5 15 20 0,10-17-7 0,-10 17 1 16,0 0 0-16,10-16 6 0,-10 16-8 16,10-17-4-16,-10 17 7 0,12-15-13 15,-12 15-3-15,8-15 14 0,-8 15-7 0,0 0 5 16,22-22 1-16,-22 22 0 0,0 0-14 15,20-18 11-15,-13 11-15 0,-7 7 11 16,17-8-7-16,-17 8-1 0,21-14 2 0,-21 14-21 16,24-12-13-16,-13 6 1 0,-11 6-9 15,22-9 8-15,-22 9 3 0,29-12 12 16,-14 9-6-16,-15 3 1 0,21-9 21 0,-21 9 5 16,26-8-14-16,-26 8 5 0,23-9 5 15,-23 9 5-15,25-8 0 0,-13 1 12 0,-12 7-10 16,32-6 22-16,-19-1-16 0,-13 7-6 15,33-8 9-15,-19 5 3 0,-14 3 0 16,32-9-1-16,-17 2 1 0,-15 7-1 0,30-6-3 16,-12 0 3-16,-18 6 4 0,22-6 2 15,-22 6 4-15,27-5 0 0,-27 5 0 16,26-4-4-16,-14-4 7 0,-12 8 11 0,27-2-11 16,-27 2 10-16,32-5-10 0,-32 5-6 15,31-8 9-15,-14 7 1 0,0-7-4 16,-17 8-4-16,37-4 8 0,-21-3 10 15,-16 7-11-15,32-10-3 0,-32 10 4 0,34-6 3 16,-34 6 10-16,28-9-17 0,-28 9 25 0,29-6-18 16,-29 6 7-16,0 0-7 0,35-6-4 15,-35 6-3-15,25-7 4 0,-15 5 3 16,-10 2-14-16,20-8 21 0,-20 8-11 0,0 0-6 16,28-1 10-16,-28 1 3 0,0 0 8 15,20-11-15-15,-20 11-3 0,0 0 7 0,22-1-3 16,-22 1 17-16,0 0-21 0,0 0 21 15,0 0-21-15,0 0 14 0,0 0-7 16,20-4 7-16,-20 4-14 0,0 0-7 0,0 0 7 16,0 0 3-16,20-7 4 0,-20 7 4 15,0 0-18-15,20-3 17 0,-20 3 4 16,0 0-3-16,0 0-11 0,29-1 17 0,-29 1-13 16,0 0 10-16,20-5-7 0,-20 5 3 15,0 0-10-15,17-6 4 0,-17 6 6 0,0 0-6 16,0 0-4-16,0 0 0 15,0 0 14-15,0 0-7 0,28-3 7 0,-28 3-11 16,0 0 15-16,0 0-11 0,20-6-4 0,-20 6 1 16,0 0-1-16,22-6 8 0,-22 6-11 15,0 0 14-15,22-3-4 0,-22 3 1 16,0 0 3-16,18-10-7 0,-18 10-4 16,0 0 8-16,0 0-1 0,17-5 15 0,-17 5 9 15,0 0 17-15,0 0-3 0,0 0-5 16,16-7 3-16,-16 7 3 0,0 0-7 0,0 0-4 15,0 0 3-15,0 0-12 0,0 0-4 16,0 0-3-16,0 0 0 0,0 0 6 16,17-6 6-16,-17 6-10 0,0 0-11 15,0 0 6-15,0 0 11 0,0 0 0 0,0 0 9 16,0 0 13-16,0 0 5 0,0 0-1 16,0 0 18-16,0 0-4 0,0 0-15 15,0 0-2-15,0 0 1 0,0 0-3 0,0 0-3 16,0 0 2-16,0 0-10 0,0 0 5 15,0 0-4-15,0 0-9 0,0 0 7 0,0 0-8 16,0 0 12-16,0 0-12 0,0 0 0 16,0 0-3-16,0 0 1 0,0 0 1 15,0 0 6-15,0 0-10 0,0 0-6 0,0 0 7 16,0 0-3-16,0 0 5 0,0 0 3 16,0 0 3-16,0 0-10 0,0 0 11 0,0 0 1 15,0 0-15-15,-33-44-5 0,33 44 0 16,0 0 3-16,0 0 3 0,0 0-15 15,0 0-1-15,0 0-15 0,0 0-33 16,-9-5-41-16,9 5-63 0,0 0-101 0,0 0-488 16,0 0 459-16</inkml:trace>
  <inkml:trace contextRef="#ctx0" brushRef="#br0" timeOffset="199122.5354">3363 15441 2938 0,'0'0'-170'0,"0"0"-1"0,0 0 18 15,-28-3 3-15,28 3 3 0,0 0-2 0</inkml:trace>
  <inkml:trace contextRef="#ctx0" brushRef="#br0" timeOffset="199230.471">3335 15438 1739 0,'0'0'-127'0,"-29"-6"20"15,29 6 4-15,0 0 10 0,0 0-4 16,0 0 12-16,0 0 1 0,-36-2 3 0,36 2 9 16,0 0-51-16,0 0-112 0,0 0 67 0</inkml:trace>
  <inkml:trace contextRef="#ctx0" brushRef="#br0" timeOffset="200105.3928">3119 15438 669 0,'0'0'12'0,"-33"0"26"0,33 0-2 0,0 0-24 16,0 0-24-16,0 0 48 0,-34-8-30 0,34 8 6 15,0 0 0-15,0 0 11 0,0 0-23 16,0 0 11-16,-25-7 1 0,25 7-12 0,0 0 23 16,0 0 11-16,0 0 26 0,-25-12 31 15,25 12-4-15,0 0-7 0,0 0 15 16,-30-12-3-16,30 12 2 0,0 0 8 0,-27-11-8 15,27 11-22-15,0 0-22 0,-23-7 23 16,23 7-25-16,0 0-4 0,0 0-8 0,0 0-1 16,-20-12-3-16,20 12-1 15,0 0-17-15,0 0 16 0,0 0-9 0,0 0-4 16,0 0 3-16,0 0-11 0,0 0-2 16,0 0-7-16,-14-21 0 0,14 21-7 0,0 0 11 15,0 0 2-15,0 0-9 0,0 0 10 16,0 0-17-16,0 0 6 0,0 0 14 0,40-42-13 15,-40 42 0-15,25-17 6 0,-11 5-3 16,6 0 3-16,0 1 1 0,5-1-8 16,-5-1 8-16,0-2-4 0,5 6-7 15,-6-3 4-15,2 0 6 0,-21 12-6 0,42-20-1 16,-25 8 4-16,1 3 7 0,-18 9-4 16,31-19 4-16,-13 11-20 0,-18 8 9 0,35-22 4 15,-18 13 7-15,-17 9 10 0,30-20-14 16,-8 8-3-16,-22 12 0 0,30-18-3 15,-13 9-7-15,-17 9 10 0,28-21 6 16,-8 12 1-16,-20 9-7 0,35-21 0 0,-21 10 6 16,-14 11-12-16,28-15 12 0,-28 15-12 15,28-16 6-15,-28 16-7 0,22-15 11 16,-22 15-1-16,20-12 10 0,-20 12-23 0,27-12 7 16,-27 12-4-16,22-13 1 0,-22 13 6 15,27-16 0-15,-27 16-4 0,33-11 14 0,-20 1-10 16,-13 10 0-16,35-15 0 0,-16 9 0 15,6-5-3-15,-25 11 13 0,33-17-20 16,-14 10 0-16,-19 7 13 0,30-18-13 16,-30 18 10-16,32-9-13 0,-32 9 0 0,25-13 10 15,-25 13-1-15,28-12 11 0,-28 12-7 16,29-11-3-16,-29 11 13 0,28-16-14 0,-14 5 1 16,-14 11-4-16,40-17 14 0,-40 17-14 15,28-15 0-15,-4 5-3 0,-6 1 10 16,-18 9-6-16,30-18 2 0,-30 18 1 15,42-17 10-15,-24 12-14 0,2-5 7 0,-20 10-4 16,40-13-2-16,-18 5 9 0,-22 8-10 16,40-12 7-16,-23 5 0 0,-17 7 7 15,40-12-7-15,-23 7-3 0,-17 5-1 0,37-10-3 16,-37 10 7-16,33-12-6 0,-33 12 12 16,32-8-12-16,-32 8 16 0,32-12-7 15,-32 12-3-15,25-8-13 0,-25 8 13 0,27-7-4 16,-27 7 4-16,26-5 4 0,-26 5-4 15,0 0-7-15,25-10 14 0,-25 10-7 16,0 0 0-16,32-5 3 0,-32 5-3 0,0 0-3 16,30-7 9-16,-30 7 1 0,32-6-7 15,-32 6 0-15,42-6 7 0,-20 6 0 0,10-3-7 16,-32 3-48-16,68 0-97 0,-34 0-354 16,6 3 94-16,-7-6 93 0</inkml:trace>
  <inkml:trace contextRef="#ctx0" brushRef="#br0" timeOffset="211069.9925">28549 15282 1447 0,'0'0'284'16,"28"-7"-128"-16,-28 7-92 0,0 0-24 0,36-2-51 16,-36 2-55-16,0 0-133 0,30-8-255 15,-30 8 100-15</inkml:trace>
  <inkml:trace contextRef="#ctx0" brushRef="#br0" timeOffset="212041.7354">28614 15322 1536 0,'0'0'-57'0,"0"0"-11"0,0 0-6 15,0 0 22-15,0 0 14 0,0 0-7 16,-22 12 5-16,22-12 40 0,0 0 31 0,0 0 23 16,0 0 32-16,-20 14 10 0,20-14 15 15,0 0-9-15,0 0-1 0,0 0 5 0,-25 4-19 16,25-4-17-16,0 0-2 0,0 0-12 15,0 0-2-15,-30 11-6 0,30-11 4 16,0 0 7-16,0 0 10 0,0 0-7 0,0 0-4 16,-30 6 4-16,30-6 2 0,0 0-10 15,0 0-6-15,0 0 10 0,0 0-15 16,0 0 10-16,0 0-3 0,0 0-2 0,-22 7-5 16,22-7 0-16,0 0-1 0,0 0-8 15,0 0-6-15,0 0 6 0,0 0-4 16,0 0 3-16,0 0 1 0,0 0 16 0,0 0-18 15,0 0-6-15,0 0 3 0,0 0 8 16,0 0-7-16,0 0-15 0,0 0 6 0,0 0 9 16,0 0-14-16,0 0-1 0,0 0 4 15,0 0-7-15,0 0 6 0,0 0 7 16,0 0-13-16,0 0 16 0,0 0-6 0,74 12-5 16,-74-12 1-16,42 0 0 0,-42 0-9 15,45 0 5-15,-20-2-14 0,-25 2 19 0,62 0 0 16,-27 0-9-16,-5 0 7 15,2-2 6-15,0-1-10 0,0 6 4 0,-32-3-1 16,55 0-3-16,-27 0 4 0,2 0 8 16,-30 0 4-16,64-3 0 0,-31-2-1 15,1 5-3-15,1-1 3 0,7-3-2 0,-2 4-8 16,5-2 1-16,4-3-14 0,-1 5 0 16,-4-1-3-16,2-3 1 0,-7 4 6 0,6-4-4 15,4 4-3-15,-13-3 11 0,4 3-13 16,-1 0 3-16,-2-3-8 0,-4 3 7 0,11 0 10 15,-11 0-11-15,7 0-4 0,0 0 21 16,-1 0-14-16,-1 0-8 0,3 0 4 16,2 0 0-16,-4 0 2 0,7 0-2 0,-6 0 5 15,2 0 2-15,-5 0-4 0,5 0 0 16,-2-1 0-16,2 1 7 0,-5 0 2 0,0 0 4 16,4-5 18-16,-2 5-1 0,-1-4-4 15,-1 4 4-15,-3-2-10 0,4-1-1 0,0 3-3 16,-1-3 9-16,-3 0-13 0,4 3-2 15,-4-4-1-15,6 4 0 0,-8 0-5 16,3 0 4-16,-5-2-4 0,5 2 0 16,-5 2 4-16,-30-2-4 0,60-2-1 0,-38 2 2 15,-22 0-9-15,52 0 13 0,-27 2-12 16,-25-2 4-16,43 0 0 0,-17 0 2 0,-26 0-6 16,40 4 1-16,-40-4 1 0,38-4 2 15,-38 4-14-15,35 4-3 0,-35-4-23 16,32 0-11-16,-32 0-15 0,35 0-13 0,-15 0-30 15,2 3-32-15,0-3-80 0,-22 0-207 16,32 0-361-16,-32 0 261 0</inkml:trace>
  <inkml:trace contextRef="#ctx0" brushRef="#br0" timeOffset="213755.0933">31031 15171 3390 0,'0'0'-105'16,"0"0"20"-16,-25-11 25 0,25 11 18 15,0 0-16-15,-26-20-11 0,26 20-9 0,0 0-3 16,-26-16-13-16,26 16 0 0,0 0-1 16,-20-18 3-16,20 18 11 0,0 0 9 15,-16-15 10-15,16 15 21 0,0 0 24 16,0 0 31-16,-22-18 9 0,22 18 4 0,0 0 16 16,0 0 6-16,-17-15-1 0,17 15-4 15,0 0 6-15,0 0-13 0,0 0-1 0,0 0 0 16,-18-17-7-16,18 17-8 0,0 0 13 15,0 0-2-15,0 0-7 0,0 0 15 16,-20-15 1-16,20 15-16 0,0 0 4 16,0 0 9-16,0 0-4 0,0 0 3 0,-17-15 7 15,17 15 4-15,0 0 14 0,0 0-3 16,0 0 15-16,0 0-13 0,-17-16 0 0,17 16-5 16,0 0-11-16,0 0-6 0,0 0-11 15,0 0-1-15,0 0-1 0,0 0-3 16,0 0-6-16,0 0 18 0,0 0-23 0,0 0 2 15,0 0-6-15,0 0 5 0,0 0-1 16,0 0 0-16,37-34 0 0,-37 34-6 16,0 0 2-16,32-9 8 0,-32 9 1 0,30-4-9 15,-30 4 8-15,32 0 13 0,-32 0-17 16,0 0 3-16,50 7 6 0,-50-7-13 16,38 6 5-16,-19-3-6 0,-19-3 5 0,38 9-5 15,-23-2 1-15,-15-7 14 0,32 8 4 16,-32-8 12-16,32 11 7 0,-32-11-7 0,30 9 13 15,-30-9 7-15,25 9-7 0,-25-9-4 16,27 9 5-16,-27-9-5 0,22 9 0 0,-22-9-2 16,25 9-6-16,-25-9-6 0,20 14 6 15,-20-14-6-15,28 12-2 0,-28-12-5 16,27 16-3-16,-14-8-5 0,-13-8 2 16,25 15-4-16,-25-15-4 0,22 12 5 0,-22-12-2 15,27 13 3-15,-27-13-1 0,22 12 2 16,-22-12-1-16,16 9-1 0,-16-9 1 0,22 12-2 15,-22-12-4-15,0 0 2 0,27 9-2 16,-27-9 1-16,28 7 1 0,-28-7-2 16,24 10-3-16,-24-10 3 0,27 5-3 0,-27-5-3 15,28 10 2-15,-28-10-6 0,27 3 2 16,-27-3 0-16,0 0 5 0,33 9-5 0,-33-9 4 16,0 0-4-16,32 7 4 0,-32-7-3 15,25 2 2-15,-25-2-3 0,0 0 3 16,34 6-4-16,-34-6 4 0,28 3-3 0,-28-3 1 15,0 0-3-15,33 4 0 0,-33-4 5 16,0 0-8-16,36 2 5 0,-36-2-2 16,21 6-2-16,-21-6 1 0,0 0-1 0,35 8 0 15,-35-8 1-15,22 4-1 0,-22-4 3 16,0 0-2-16,37 8-3 0,-37-8-1 16,28 5 3-16,-28-5 1 0,22 7-3 0,-22-7 7 15,32 7-8-15,-32-7 6 0,28 8-6 16,-28-8 3-16,32 7-3 0,-32-7-3 0,19 5 1 15,-19-5 8-15,0 0-4 0,31 7-1 16,-31-7 3-16,0 0-2 0,24 6 1 16,-24-6 0-16,0 0-2 0,0 0 2 0,22 9-2 15,-22-9 2-15,0 0-5 0,0 0 4 16,0 0 0-16,0 0 7 0,21 8 0 0,-21-8 4 16,0 0-2-16,0 0 2 0,0 0 1 15,0 0-5-15,0 0-5 0,0 0 7 16,0 0-11-16,0 0 6 0,0 0 0 15,0 0 0-15,-78 13-3 0,78-13 5 16,-25 7-5-16,25-7 4 0,-29 4-4 0,29-4 3 16,-33 8-1-16,8-3 1 0,25-5-3 15,-46 10 1-15,21-3-6 0,-1-1 7 0,0 0 0 16,-4 0-1-16,7 0-1 0,0 3-4 16,-6-3 2-16,29-6 5 0,-42 17-5 0,19-8 1 15,3-2 3-15,20-7 1 0,-34 13-3 16,34-13 2-16,-31 14-4 0,31-14-1 0,-22 12 1 15,22-12-3-15,0 0 5 0,-32 12-5 16,32-12 4-16,-17 9-4 0,17-9 4 0,0 0-2 16,0 0 2-16,-25 18-1 0,25-18-1 15,0 0 1-15,0 0 0 0,-17 16 3 16,17-16-2-16,0 0-2 0,0 0 1 16,0 0 0-16,-18 15 4 0,18-15-1 15,0 0-4-15,-17 22 10 0,17-22-7 0,-13 15 3 16,13-15-2-16,-17 18 3 0,17-18-3 15,-13 20 2-15,13-20 0 0,-15 17 8 0,15-17 0 16,-12 19-10-16,12-19 8 0,-13 22-3 16,13-22-1-16,-14 21 1 0,14-21-2 0,-15 15 3 15,15-15-6-15,0 0 2 0,-18 23-1 16,18-23 0-16,0 0-4 0,-14 21-15 0,14-21-23 16,0 0-24-16,-10 21-36 0,10-21-25 15,-8 25-49-15,8-25-108 0,-12 19-615 16,7-10-393-16</inkml:trace>
  <inkml:trace contextRef="#ctx0" brushRef="#br0" timeOffset="215822.8793">29300 14870 4158 0,'0'0'-150'0,"0"0"19"0,0 0 22 0,8-23 18 16,-8 23 19-16,0 0-5 0,0 0 4 16,0 0 13-16,0 0 30 0,0 0 12 15,0 0 9-15,0 0 4 0,0 0 15 0,-23-38-6 16,23 38 14-16,0 0 0 0,0 0-6 16,0 0 12-16,-33 0 7 0,33 0-11 15,0 0 0-15,0 0-5 0,0 0 4 0,0 0 7 16,-46 20-20-16,46-20 15 0,0 0-12 15,-23 12-1-15,23-12 7 0,0 0 0 0,-18 15-9 16,18-15 6-16,0 0 7 0,-19 18-7 16,19-18 4-16,-17 12 5 0,17-12-11 0,0 0 14 15,-28 23-8-15,28-23 2 0,-17 16-12 16,17-16-1-16,-20 15 9 0,20-15 10 16,-17 15-11-16,17-15 1 0,0 0 3 15,-25 18-5-15,25-18 12 0,0 0-5 0,-18 20 0 16,18-20 7-16,0 0-11 0,-18 15-2 15,18-15 0-15,0 0 1 0,-22 18-3 16,22-18 0-16,0 0 5 0,-24 15-9 0,24-15-3 16,0 0-1-16,-20 13 1 0,20-13-4 0,0 0 7 15,-16 16 7-15,16-16-5 0,0 0-2 16,-25 12-1-16,25-12 9 0,-22 9-2 16,22-9-6-16,0 0 0 0,-27 15 12 15,27-15 8-15,-17 12-1 0,17-12 1 0,0 0 0 16,-28 13 6-16,28-13 1 0,-17 9 0 15,17-9 6-15,0 0 6 0,-20 11-1 16,20-11-5-16,0 0 5 0,-28 10 0 0,28-10-1 16,0 0 0-16,0 0-1 0,-24 10 2 15,24-10-9-15,0 0-6 0,0 0 0 0,-22 10-5 16,22-10-2-16,0 0 0 0,-16 12-4 16,16-12-4-16,0 0 7 0,-27 9-7 15,27-9-2-15,0 0 1 0,-22 12 0 0,22-12-4 16,0 0 5-16,-22 13-5 0,22-13 3 15,0 0 0-15,-23 11 2 0,23-11-4 0,0 0 4 16,-25 12-5-16,25-12 7 0,0 0-5 16,-25 15 6-16,25-15-2 0,-24 10 3 15,24-10 3-15,-20 14-5 0,20-14 3 0,0 0-2 16,-21 12-1-16,21-12 3 0,0 0 1 16,-27 8-5-16,27-8-2 0,0 0-1 0,0 0-5 15,-19 13 3-15,19-13-1 0,0 0-5 16,0 0 3-16,0 0-5 0,-20 12 3 15,20-12 1-15,0 0-2 0,0 0 2 16,-26 14-3-16,26-14-2 0,0 0 1 0,0 0-1 16,0 0 0-16,-22 15 0 0,22-15-1 15,0 0 1-15,0 0 1 0,-25 12-1 0,25-12 0 16,0 0-4-16,-20 11 3 0,20-11 1 16,0 0-2-16,-25 13-3 0,25-13 5 15,0 0 0-15,0 0 1 0,-24 15-3 0,24-15-2 16,0 0 5-16,0 0-6 0,0 0 3 15,-25 12 3-15,25-12-3 0,0 0 0 0,0 0 1 16,0 0-2-16,0 0 0 0,-17 12 1 16,17-12-6-16,0 0 6 0,0 0-3 15,0 0 0-15,0 0 0 0,0 0 1 0,0 0-1 16,0 0 0-16,0 0 2 0,0 0 0 16,0 0-1-16,0 0-5 0,0 0 3 15,0 0-3-15,0 0 6 0,0 0-3 0,0 0 2 16,0 0-1-16,0 0 3 0,0 0-1 15,46 39 3-15,-46-39-4 0,33 5 0 16,-10 1-1-16,-23-6 6 0,37 9-2 0,-18-6-1 16,-19-3 1-16,35 10-1 0,-35-10-5 15,33 6 5-15,-33-6 0 0,27 6 0 0,-27-6 3 16,27 5 0-16,-27-5 2 0,0 0 4 16,28 7 2-16,-28-7 7 0,0 0-3 15,25 3 4-15,-25-3 0 0,0 0 0 0,0 0 3 16,0 0-5-16,29 10 2 0,-29-10-4 15,0 0-2-15,0 0 5 0,0 0-1 0,31 5-3 16,-31-5-1-16,0 0 0 0,21 10 0 16,-21-10 0-16,0 0-1 0,25 12 2 15,-25-12-2-15,25 13 1 0,-25-13-2 16,28 12-3-16,-28-12 1 0,22 15-1 0,-22-15 0 16,30 12-2-16,-13-1 0 0,-17-11-2 15,22 12 2-15,-22-12-3 0,28 12 0 0,-28-12 2 16,23 12 0-16,-23-12-2 15,24 15 1-15,-24-15 0 0,25 15-2 0,-25-15 1 16,25 16-1-16,-12-7 1 0,-13-9 0 0,24 15-1 16,-24-15 3-16,25 17 0 0,-12-5 5 15,-13-12-2-15,22 12 1 0,-22-12 1 16,22 18-2-16,-9-9-1 0,-13-9 3 0,20 18 1 16,-20-18-1-16,29 20 1 0,-16-11-1 15,-13-9 0-15,23 18-4 0,-13-6 2 0,-10-12-2 16,27 15 2-16,-27-15-3 0,20 15-1 15,-20-15 1-15,17 16-1 0,-17-16 1 16,17 16-8-16,-17-16-19 0,17 13-33 16,-17-13-56-16,20 18-58 0,-20-18-144 0,8 18-225 15,-8-18-406-15,0 0-760 0</inkml:trace>
  <inkml:trace contextRef="#ctx0" brushRef="#br0" timeOffset="217846.7796">29260 15011 4563 0,'0'0'-146'0,"0"0"18"0,0 0 14 0,0 0 19 16,0 0 3-16,0 0 7 0,0 0 1 15,0 0 3-15,0 0 12 0,0 0 17 16,0 0 4-16,0 0 12 0,0 0 31 0,0 0 23 15,0 0-10-15,0 0 11 0,0 0 2 16,0 0 15-16,0 0-7 0,0 0-9 0,0 0 3 16,0 0 9-16,0 0 2 0,0 0 1 15,0 0 8-15,0 0 16 0,0 0 13 16,0 0-17-16,0 0 6 0,0 0 4 16,0 0 4-16,0 0 2 0,0 0-9 0,0 0 0 15,0 0 4-15,0 0-18 0,0 0 2 16,0 0-17-16,0 0-2 0,0 0-6 0,0 0-6 15,0 0 2-15,-34-27 3 0,34 27-9 16,0 0 3-16,0 0 3 0,0 0-4 0,0 0-4 16,0 0 0-16,0 0-4 0,0 0 2 15,0 0-11-15,0 0 0 0,0 0-6 16,0 0 4-16,0 0-8 0,0 0 14 0,0 0-12 16,0 0-2-16,0 0-1 0,0 0 2 15,0 0 2-15,0 0-1 0,0 0 2 16,0 0 6-16,0 0-5 0,0 0-1 0,0 0 3 15,0 0 0-15,0 0-1 0,0 0 7 16,0 0 7-16,0 0 3 0,0 0 9 16,0 0-14-16,0 0 5 0,0 0 4 0,0 0-12 15,0 0 3-15,12-41 1 0,-12 41-4 16,0 0-2-16,0 0 5 0,0 0-5 0,0 0 2 16,0 0-1-16,0 0 6 0,0 0-4 15,0 0-1-15,0 0 1 0,0 0-7 16,0 0 0-16,0 0 2 0,0 0-4 0,0 0 3 15,0 0-4-15,0 0 3 0,0 0-2 16,0 0 3-16,0 0 1 0,0 0-2 0,0 0 4 16,0 0-2-16,0 0-1 0,0 0-1 15,0 0-2-15,0 0 7 0,0 0-2 16,-8 89-1-16,8-89-9 0,0 0 4 0,-4 27 8 16,4-27 0-16,0 0-4 0,-6 38 1 15,6-38-2-15,0 31 6 0,0-31-5 16,0 32-1-16,0-32 4 0,-4 28-2 0,4-28 0 15,-1 29-1-15,1-29-2 0,-4 37 11 16,4-37 4-16,-5 37-7 0,5-37-4 16,-6 40 12-16,4-16-10 0,-1-3-3 0,3-21 2 15,-5 44-1-15,5-23 2 0,0-21 0 16,-7 51-3-16,7-27 5 0,0-24-4 0,-2 48 0 16,2-25 0-16,-3 1 4 0,3-24-5 15,-5 50 3-15,5-29-4 0,0-21 5 16,-3 45 0-16,3-45-5 0,-4 42 1 0,4-21 6 15,0-21-6-15,0 39 1 0,0-39-1 16,-1 39-1-16,1-39 0 0,0 35 1 16,0-35-1-16,1 35 0 0,-1-35-2 0,4 27-13 15,-4-27-16-15,8 31-28 0,-8-31-45 16,12 29-42-16,-12-29-112 0,21 17-631 16,-12-10-335-16</inkml:trace>
  <inkml:trace contextRef="#ctx0" brushRef="#br0" timeOffset="219460.9577">31088 15086 4035 0,'0'0'-168'16,"0"0"7"-16,0 0 7 0,0 0 1 0,0 0-1 16,0 0-3-16,5-39 4 0,-5 39 0 15,0 0 9-15,0 0 32 0,0 0 45 0,0 0 27 16,17-33 27-16,-17 33 16 0,0 0 22 16,0 0-9-16,0 0 18 0,0 0-7 15,0 0-3-15,5-21-3 0,-5 21 3 0,0 0 5 16,0 0-3-16,0 0 6 0,0 0-9 15,0 0 16-15,0 0 3 0,0 0 2 16,0 0 10-16,0 0-4 0,0 0 2 0,0 0 10 16,0 0 3-16,0 0-1 0,0 0 22 15,0 0-14-15,0 0 7 0,0 0 1 16,-10 81-13-16,10-81-6 0,-8 35-11 16,4-13 5-16,-4 2 1 0,8-24-5 0,-15 47 18 15,10-20 7-15,-3-2-7 0,1 3 7 16,2 2 1-16,-7 6 1 0,5-9-8 0,1 0-7 15,-4-3-2-15,1 8 5 0,8-5-11 16,-8 0-3-16,3-2-3 0,6-25-6 0,-10 41-11 16,10-20-5-16,0-21-37 0,0 38-30 15,0-38-64-15,8 33-79 0,-3-21-287 16,-5-12-365-16,0 0-1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04:39.92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30033 6079 421 0,'0'0'322'0,"-17"-15"-64"15,17 15-17-15,0 0-40 0,0 0-27 0,0 0-16 16,0 0-12-16,0 0-18 0,0 0-13 16,0 0-8-16,0 0-22 0,0 0-10 15,0 0-10-15,0 0-8 0,0 0-13 0,0 0-12 16,0 0-3-16,0 0 0 0,-22-16-6 15,22 16-4-15,0 0-2 0,0 0 0 16,0 0-12-16,0 0 15 0,0 0-7 16,0 0 4-16,0 0-9 0,0 0 0 0,0 0 0 15,0 0 0-15,0 0 0 0,0 0 6 16,0 0-6-16,0 0-3 0,0 0-2 0,0 0-1 16,0 0 9-16,0 0-11 0,0 0-5 15,0 0 5-15,0 0-3 0,0 0 0 0,0 0-2 16,0 0 0-16,0 0 2 0,0 0-2 15,0 0-1-15,0 0 6 0,0 0-5 16,0 0 16-16,0 0-3 0,0 0-6 16,0 0 1-16,87 9 2 0,-87-9 1 0,44 5 4 15,-12-5 1-15,-1 2-14 0,3 1 8 16,3-1-2-16,3-2 2 0,2 5 3 16,6-2-13-16,-4-3 5 0,4 2 0 0,4-2 5 15,-4 4-2-15,-2-4-1 0,2 3-2 16,1-3 5-16,-3 0-5 0,-2 3 6 0,-1-3-9 15,6 3 11-15,-2 0-6 0,-12-3 4 16,13 3-12-16,-11 2 12 0,5-4-6 16,-3 2 5-16,-1 0-3 0,-1 1 4 0,3-4-6 15,-3 2 2-15,0 1 6 16,-1 1 0-16,-2-1-8 0,6 1 7 0,-10-4 1 16,5 1-3-16,-1 2 5 0,1 2-7 0,-5-2-1 15,3-3 11-15,1 3-8 0,1-3-3 16,2 1-2-16,3-1 3 0,-5 5-1 15,4-5 1-15,2 3 9 0,-1-3-4 0,-1 0-8 16,-4 0 7-16,0 0 3 0,0-3 5 16,-1 3 2-16,3-5 3 0,-9 5 9 0,-28 0-7 15,59-1 2-15,-36-2 4 0,-23 3-14 16,49-3 2-16,-24 3 5 0,-25 0-2 16,48-5-10-16,-26 2 0 0,-22 3 0 0,45 0 7 15,-45 0 4-15,44-1-15 0,-44 1 2 16,38-4 6-16,-38 4-8 0,38-3-5 15,-38 3 6-15,39 0-4 0,-39 0 12 0,33-4-5 16,-33 4-7-16,37-3 7 0,-37 3-7 16,32-2-13-16,-32 2-2 0,0 0-21 15,47 0-13-15,-47 0-36 0,32 2-46 0,-17 1-73 16,-15-3-478-16,21 11 121 0</inkml:trace>
  <inkml:trace contextRef="#ctx0" brushRef="#br0" timeOffset="1587.14">32609 5901 2612 0,'0'0'-113'0,"20"-25"39"0,-20 25 5 16,0 0 40-16,0 0-4 0,0 0 30 0,3-23 13 16,-3 23 9-16,0 0-9 0,0 0 0 15,0 0 6-15,0 0-4 0,0 0-5 0,0 0 2 16,0 0 1-16,-6-39-10 0,6 39 3 15,0 0 0-15,0 0-3 0,0 0-13 16,0 0 7-16,-17-15-4 0,17 15 1 16,0 0 6-16,0 0-4 0,0 0-5 0,0 0-1 15,-24-12 6-15,24 12-9 0,0 0 3 16,0 0 6-16,-35-6 1 0,35 6-7 16,0 0 3-16,0 0 3 0,-33-6 4 0,33 6 3 15,0 0 0-15,0 0-7 0,-35-6 7 16,35 6-6-16,0 0 2 0,-22-6 4 0,22 6 10 15,0 0-16-15,0 0 16 0,-32-4-7 16,32 4 3-16,0 0-6 0,0 0 20 16,0 0-3-16,0 0-11 0,-33-2-2 15,33 2 9-15,0 0-10 0,0 0 10 0,0 0-10 16,0 0 0-16,0 0-3 0,0 0 13 16,0 0 0-16,0 0 9 0,0 0-6 0,0 0-7 15,0 0 4-15,0 0-4 0,0 0 7 16,0 0-7-16,0 0 12 0,0 0-8 15,0 0 5-15,0 0-12 0,0 0 3 0,0 0 6 16,0 0-3-16,0 0 15 0,0 0-10 16,0 0 13-16,0 0-10 0,0 0 14 0,0 0 1 15,0 0-2-15,0 0-2 0,0 0-1 16,0 0 0-16,0 0 2 0,0 0 8 16,0 0-1-16,0 0 3 0,0 0-4 0,0 0-5 15,90 15-3-15,-90-15-3 0,29 3-5 16,-29-3 5-16,28 3-10 0,-28-3 14 15,25 3 0-15,-25-3-3 0,37 3 5 16,-37-3-8-16,33 3 2 0,-33-3-9 0,37 3 9 16,-37-3-15-16,37 0 3 0,-37 0 3 15,40 7 2-15,-40-7-16 0,37 2 3 0,-37-2-3 16,33 7 7-16,-33-7-9 0,39 3 2 16,-39-3 3-16,33 5-7 0,-33-5 6 15,35 10 1-15,-16-6-5 0,-19-4 6 16,33 5-8-16,-33-5 0 0,35 9-2 0,-35-9 4 15,30 6 7-15,-30-6-11 0,26 6 8 16,-26-6-14-16,25 3 1 0,-25-3 3 0,0 0 2 16,33 11 2-16,-33-11-2 0,27 6 8 15,-27-6-6-15,0 0 2 0,28 6 15 0,-28-6-12 16,22 6 3-16,-22-6-8 0,0 0 0 16,32 5 9-16,-32-5-5 0,0 0-8 15,28 4 2-15,-28-4 2 0,24 9-3 0,-24-9 1 16,0 0 0-16,30 9-4 0,-30-9 2 15,22 6-1-15,-22-6 3 0,0 0 0 16,31 9-7-16,-31-9 9 0,24 7-10 16,-24-7 3-16,0 0 5 0,22 10-2 0,-22-10 2 15,0 0-3-15,0 0 5 0,23 9-6 16,-23-9-3-16,0 0 5 0,0 0-1 0,0 0 5 16,0 0-4-16,0 0 0 0,17 15 1 15,-17-15-1-15,0 0 4 0,0 0-2 16,0 0 6-16,0 0-4 0,0 0-4 0,0 0 2 15,0 0-1-15,0 0-3 0,-35 46 10 16,35-46-8-16,-19 14 4 0,19-14 2 16,-20 16 2-16,20-16 7 0,-25 19-11 0,10-6-2 15,15-13 2-15,-30 21-2 0,18-9 13 16,-8 1-15-16,3 3-1 0,17-16 10 16,-37 27 3-16,19-15-5 0,0 7 3 0,1-4-6 15,-3 1-4-15,0 0 6 0,0-3 0 16,0 4 5-16,1-5 1 0,1 4-6 0,-4 0 14 15,2-4-4-15,-3 3 12 0,-2-1-1 16,3 1-6-16,-5-1 4 0,5 1-8 0,-3-3-1 16,2 4 11-16,1-4-17 15,2 0 4-15,20-12-4 0,-37 23 0 0,17-9 5 16,-2-2-3-16,4 2-2 0,-2 1 12 16,1-3-8-16,19-12-8 0,-35 29 6 15,19-17-6-15,-1 0 6 0,17-12-4 0,-32 26 2 16,19-15-4-16,13-11 11 0,-25 21-5 0,25-21 0 15,-20 22 2-15,20-22-24 0,-19 25-33 16,9-13-75-16,10-12-138 0,-25 18-489 16,0-12 432-16</inkml:trace>
  <inkml:trace contextRef="#ctx0" brushRef="#br0" timeOffset="3205.4423">30934 5495 3043 0,'0'0'-137'0,"0"0"13"15,0 0 20-15,0 0 14 0,0 0 19 0,0 0 38 16,0 0 14-16,0 0 19 0,0 0 6 16,-77 27 0-16,77-27 10 0,-33 12-4 15,15-2 0-15,18-10 0 0,-41 15 6 0,18-5-6 16,5-1 3-16,18-9-1 0,-41 18 1 16,21-12 8-16,20-6 21 0,-36 16 10 15,16-10 4-15,20-6-1 0,-41 12 0 16,25-7 11-16,16-5 8 0,-35 12-11 0,35-12-16 15,-41 12 4-15,25-8-10 0,16-4 1 16,-30 9-7-16,30-9-12 0,-31 10 18 0,31-10-18 16,-30 10-12-16,30-10 5 0,-40 12 6 15,23-6-7-15,17-6 0 0,-38 12 3 16,21-6-5-16,17-6-9 0,-33 16 0 0,33-16 9 16,-34 13-8-16,34-13 3 0,-31 9 3 15,14-3-1-15,17-6 5 0,-32 9 2 16,32-9-7-16,-27 10 10 0,27-10 7 15,-23 9-11-15,23-9 6 0,0 0-12 0,-34 11 4 16,34-11-13-16,0 0 7 0,-26 11-2 16,26-11 2-16,0 0 2 0,-30 8-5 0,30-8 3 15,-22 6 5-15,22-6 1 0,0 0-5 16,-35 11 12-16,35-11 0 0,0 0 3 0,-34 4 2 16,34-4-4-16,-23 7 5 0,23-7-4 15,0 0-9-15,-30 5-3 0,30-5-6 16,0 0 12-16,-32 7-7 0,32-7-8 0,0 0 8 15,-24 7-7-15,24-7 8 0,0 0 1 16,0 0 1-16,-26 8-5 0,26-8-1 16,0 0-2-16,0 0 10 0,0 0-4 0,0 0-1 15,0 0 5-15,-35 4-5 0,35-4 4 16,0 0-6-16,0 0 7 0,0 0-6 16,0 0 5-16,0 0 2 0,0 0-2 0,0 0 4 15,0 0-3-15,0 0 7 0,0 0 1 16,0 0 3-16,0 0-6 0,0 0 10 0,0 0-12 15,0 0-2-15,0 0 1 16,0 0-4-16,0 0-3 0,0 0 1 0,0 0-1 16,0 0-2-16,0 0-7 0,0 0 0 0,0 0 13 15,0 0-15-15,0 0 5 0,0 0-3 16,0 0-1-16,0 0 5 0,0 0-1 16,35 56-5-16,-35-56 0 0,30 24 2 0,-17-9-7 15,9 0 7-15,-5 4 0 0,9 2 0 16,5 1-3-16,-6 0 4 0,11 3-1 15,3 3 0-15,8 0 0 0,-4 2-1 0,6-2 0 16,-1 1 2-16,-3 0 3 0,9 3-8 16,-6-5 5-16,-2 2-1 0,2-3-9 0,-3 2 12 15,2-1-5-15,2-2 12 0,-1-1-7 16,-3 2 2-16,1-2-2 0,-10-4-4 16,-2-3 5-16,1 0-1 0,-5-1-3 0,-7-4-3 15,3 2 7-15,-6-5-6 0,-4 3-12 16,-16-12 11-16,35 19 1 0,-25-6-12 15,6 2-47-15,-16-15-43 0,10 36-87 0,-10-36-249 16,-36 49-405-16,1-29-42 0</inkml:trace>
  <inkml:trace contextRef="#ctx0" brushRef="#br0" timeOffset="23597.7458">14001 10070 3588 0</inkml:trace>
  <inkml:trace contextRef="#ctx0" brushRef="#br0" timeOffset="23618.7353">14001 10070 3183 0,'0'0'-194'0,"0"0"23"16,0 0-12-16</inkml:trace>
  <inkml:trace contextRef="#ctx0" brushRef="#br0" timeOffset="23812.612">14001 10070 2307 0,'0'0'-140'0,"0"0"0"0,0 0 19 15,0 0 2-15,0 0 7 0,0 0 7 0,0 0 9 16,0 0 6-16,0 0 25 0,0 0 12 15,0 0-1-15,0 0 9 0,0 0 15 0,0 0-11 16,0 0 10-16,0 0-17 0,0 0 15 0,0-69 11 16,0 69 11-16,0 0 0 0,0 0 11 15,0 0 0-15,0 0-5 0,0 0 32 16,0 0-27-16,0 0 6 0,-4-27 10 0,4 27-10 16,0 0 47-16,0 0-16 0,0 0 10 15,0 0-12-15,0 0-14 0,0 0-42 16,0 0-14-16,0 0-38 0,0 0-8 15,-10-22-14-15,10 22-165 0,0 0 71 0</inkml:trace>
  <inkml:trace contextRef="#ctx0" brushRef="#br0" timeOffset="25148.7022">13987 9952 785 0,'0'0'-42'0,"0"0"5"16,0 0 37-16,0 0 0 0,0 0-12 16,0 0 18-16,0 0-6 0,0 0-12 15,0 0-7-15,0 0 6 0,0 0-12 0,0 0 12 16,0 0-7-16,0 0 1 0,0 0-1 16,0 0 7-16,0 0 13 0,0 0 6 0,0 0 14 15,0 0-7-15,0 0 7 0,0 0 18 16,0 0 13-16,0 0 16 0,0 0 16 15,0 0-9-15,0 0-8 0,0 0 15 0,0 0-24 16,0 0 4-16,0 0-7 0,0 0-15 16,0 0-1-16,0 0-10 0,0 0 14 15,0 0 3-15,0 0-18 0,0 0 4 0,0 0-13 16,0 0 0-16,0 0-10 0,0 0 10 16,0-30-18-16,0 30 0 0,0 0 8 15,0 0-12-15,0 0 12 0,0 0 5 0,0 0 4 16,0 0 9-16,-3-32 28 0,3 32-10 15,0 0 4-15,0 0-12 0,0 0-5 16,0 0-4-16,0 0-1 0,0 0-7 0,0 0 8 16,0 0-13-16,0 0 1 0,0 0 0 15,0 0-11-15,0 0-1 0,-3-27 1 0,3 27-4 16,0 0 4-16,0 0-4 0,0 0 3 16,0 0-14-16,0 0 11 0,0 0 0 15,0 0-7-15,0 0 0 0,0 0 14 0,0 0-11 16,0 0 1-16,0 0-12 0,0 0 15 15,0 0-15-15,0 0 8 0,0 0 7 0,0 0 0 16,0 0-4-16,0 0 0 0,0 0-18 16,0 0-1-16,0 0 0 0,0 0 4 15,0 0 3-15,0 0-7 0,0 0-5 0,0 0 8 16,0 0 12-16,0 0-20 0,0 0 0 16,0 0 20-16,0 0-21 0,0 0 29 15,0 0-25-15,0 0 8 0,0 0 8 0,0 0 5 16,0 0-8-16,0 0-1 0,0 0 0 15,0 0 13-15,0 0 8 0,0 0-20 16,0 0 16-16,0 0 9 0,0 0-5 16,0 0 13-16,0 0 13 0,0 0-17 0,0 0-5 15,0 0 5-15,0 0-1 0,0 0-8 0,0 0 16 16,0 0-8-16,0 0-12 0,0 0 4 16,0 0 0-16,0 0-4 0,0 0 0 15,0 0-4-15,0 0 8 0,0 0-8 0,0 0 0 16,0 0 8-16,0 0-12 0,0 0 8 15,0 0 12-15,0 0-1 0,0 0-7 16,0 0 4-16,0 0-1 0,0 0 8 0,0 0 4 16,0 0-8-16,0 0-7 0,0 0 7 15,0 0-4-15,0 0 0 0,0 0-7 16,0 0 3-16,0 0-7 0,0 0 8 0,0 0-1 16,0 0-3-16,0 0 3 0,0 0 11 15,0 0-7-15,0 0-4 0,0 0 4 16,0 0 0-16,0 0 10 0,0 0-3 15,0 0-1-15,0 0-20 0,0 0 3 0,0 0 7 16,0 0-4-16,0 0 15 0,0 0-11 16,0 0-7-16,0 0 3 0,0 0 1 0,0 0-4 15,0 0 0-15,0 0 3 0,0 0 7 16,0 0 7-16,0 0-17 0,0 0-3 16,0 0 6-16,0 0-3 0,0 0 4 0,0 0-8 15,0 0 11-15,0 0-7 0,0 0 0 16,-15 74 7-16,15-74-10 0,0 0 9 0,-5 27-2 15,5-27 6-15,-6 25-7 0,6-25 1 16,0 0-4-16,-11 38 10 0,11-38 7 16,-5 27-7-16,5-27 3 0,-9 28 0 0,9-28 10 15,-5 31-16-15,5-31 9 0,-8 31-3 16,8-31-7-16,-12 36 7 0,12-36 9 16,-10 38-3-16,5-17-6 0,5-21 3 0,-8 38 2 15,5-22-5-15,3-16-4 0,-9 42 12 16,9-42-5-16,-1 33 2 0,1-33 9 15,-9 35-6-15,9-35 0 0,-7 33-10 16,7-33 1-16,-5 28 0 0,5-28 8 0,-8 29-8 16,8-29-9-16,-3 23 0 0,3-23 8 0,0 0 0 15,-5 28-2-15,5-28 2 0,0 0-2 16,0 0-6-16,-5 34-3 0,5-34 0 16,0 0 3-16,0 0-1 0,-5 25 4 0,5-25-3 15,0 0 2-15,0 0-2 0,-4 27 0 16,4-27 0-16,0 0 8 0,0 0-14 0,-1 27 9 15,1-27-9-15,0 0 14 0,0 0-14 16,0 0 3-16,0 35-8 0,0-35 5 16,0 0 0-16,0 0 3 0,0 0 0 15,-5 27-2-15,5-27-10 0,0 0 1 0,0 0-9 16,0 0-22-16,0 0-17 0,5 31-12 16,-5-31-49-16,0 0-92 0,0 0-337 0,1 21 109 15</inkml:trace>
  <inkml:trace contextRef="#ctx0" brushRef="#br0" timeOffset="27527.5917">14544 10016 1980 0,'0'0'-59'0,"0"0"6"0,0 0 19 16,0 0-5-16,0 0-5 0,0 0 0 0,0 0 20 16,0 0-13-16,-15-21 20 0,15 21 17 15,0 0 0-15,0 0 8 0,0 0 21 16,0 0-12-16,0 0-1 0,0 0 16 0,0 0 0 16,0 0 4-16,0 0 10 0,0 0 0 15,0 0-8-15,0 0-9 0,0 0 1 0,0 0-9 16,0 0-3-16,0 0 0 0,0 0 0 15,0 0 0-15,0 0-8 0,0 0 1 0,0 0 17 16,0 0-8-16,-55 32 18 16,55-32-4-16,-22 21-1 0,22-21-13 0,-23 25 19 15,11-9-10-15,12-16 3 0,-27 33-13 16,14-18 12-16,5 4 6 0,-6-1-9 0,3 3 5 16,11-21 9-16,-14 35-10 0,6-17 3 15,8-18-9-15,-14 41-6 0,13-24 0 16,1-17 11-16,0 41 0 0,0-17-3 0,0-24 12 15,5 47-10-15,3-23 2 0,-1 3-5 16,5-2-6-16,-4 4 7 0,5-5 1 0,4 4-9 16,0-3-2-16,1 2-3 0,4-2 7 15,-5-5-9-15,-1 4 4 0,4-9-7 16,-3 3 0-16,0 0 0 0,1-6 5 16,-1 0-15-16,5 0 0 0,-22-12 4 0,37 17 11 15,-21-14-8-15,-16-3 8 0,40 9-6 16,-40-9-4-16,41 3 5 0,-41-3-1 0,33-3 3 15,-33 3-7-15,37-18-12 0,-20 6-3 16,3-7 15-16,0 0-3 0,-4-6-2 16,-4 5 12-16,7-10-7 0,-1-2-3 15,-10 2-2-15,4 3 12 0,-2 2-7 0,-5-7-12 16,2 3 2-16,1 1 0 0,-3 1-2 16,5 0 5-16,-10-2-1 0,4 5-1 0,-4 24 6 15,-10-46 0-15,3 22-9 0,-7 1-2 16,1 3 4-16,-7 1-2 0,0-1 16 15,-5 5-4-15,-5 0 0 0,-2 3-3 0,3-1 8 16,-11 5-6-16,7 1 6 0,-12 2 2 16,11 2-1-16,-1-4-4 0,5 3-4 15,-2 3-3-15,4-3 7 0,28 4-5 0,-54 0-9 16,33 4-12-16,21-4-14 0,-36 12-19 16,36-12-36-16,-28 23-47 0,18-10-71 0,10-13-444 15,-3 27 118-15</inkml:trace>
  <inkml:trace contextRef="#ctx0" brushRef="#br0" timeOffset="28510.6365">15331 10325 2450 0,'0'0'-123'0,"-12"37"11"16,8-16 16-16,4-21 8 0,-1 44 30 0,2-17 21 15,-1-27 41-15,11 50-19 0,-8-23 19 16,2 1 3-16,3 1-3 0,1-2-4 15,2 3 7-15,4 2 1 0,0 2 10 0,6-4 7 16,-1-1 12-16,1-5-16 0,6 3 4 16,0-4-4-16,6-3-14 0,-1 1 14 0,2-4 6 15,2-2-10-15,-4-3 4 0,8-6-15 16,-6 0 8-16,3-3 9 0,1-3-3 16,-5-3-23-16,9-3-14 0,0 0-6 0,-3-6-18 15,-8-3 4-15,4-2-12 0,-6-4 10 16,-4-3 17-16,-2-4 1 0,-4-5 3 15,-4-2 25-15,-2-1 25 0,-9-3 8 0,-3-3 23 16,-1 6 15-16,0-5 12 0,-5 2-17 16,-3 1 0-16,-5 1-6 0,1 4-1 15,-5 1 1-15,-3 4-16 0,0 1-6 0,-2 4 8 16,-8 3-23-16,3 5-8 0,2-1 5 16,-5 4 2-16,7 0 10 0,-1-2-8 15,-1 5 3-15,5-3 9 0,20 12-16 0,-42-15-9 16,22 9 2-16,20 6 7 0,-28-12-18 15,28 12 6-15,-29-10-3 0,29 10-5 0,-25-8-4 16,25 8-1-16,0 0 10 0,-25-10-10 16,25 10-4-16,0 0-12 0,0 0-13 15,0 0-12-15,0 0-18 0,0 0-35 0,0 0-29 16,-35 22-54-16,35-22-173 0,0 0-228 16,5 24 115-16</inkml:trace>
  <inkml:trace contextRef="#ctx0" brushRef="#br0" timeOffset="29206.7918">17517 9780 2070 0,'0'0'-93'0,"0"0"26"16,0 0 2-16,0 0 27 0,-70 21 2 0,70-21 28 16,0 0 32-16,-7 26 30 0,7-26 19 15,-7 24 8-15,7-24 12 0,-8 31 30 0,5-8 2 16,-6 6-11-16,4 1-11 15,-7 7 14-15,2 4 17 0,0 6 5 0,-3 8-7 0,-2 4 19 16,-2 1-7-16,-3 15-3 0,3-6-6 16,1 5-23-16,-3 0 5 0,-4-5-12 15,1 3 1-15,5-5-17 0,-1-12-2 16,0 4-13-16,4-4-11 0,-1-5-1 0,-2-7-10 16,7 0-6-16,0-6 7 0,-1-4-18 15,1-1 5-15,5-5-15 0,-2-3-1 16,-5 3-2-16,12-27-9 0,-10 38-22 0,7-19-30 15,3-19-37-15,-7 37-32 0,7-37-51 16,0 28-132-16,0-28-558 0,0 0-87 0</inkml:trace>
  <inkml:trace contextRef="#ctx0" brushRef="#br0" timeOffset="29768.156">16861 10289 3784 0,'0'0'-111'16,"-13"-23"15"-16,13 23 6 0,-5-20 2 0,5 20 13 15,0 0 17-15,0 0-8 0,-15-28 1 16,15 28 18-16,0 0 12 0,-9-19 17 16,9 19 23-16,0 0 8 0,0 0-8 15,0 0 15-15,0 0 15 0,0 0 11 0,0 0 0 16,0 0 6-16,0 0-10 0,0 0 4 16,-26 64-5-16,26-64-14 0,0 50-1 0,3-25 5 15,0 2-9-15,2 0-1 0,0 5 7 16,5-7-4-16,-1-1-7 0,2 1 10 0,-2 0-19 15,4-4 9-15,1-3 2 0,-1 0-11 16,-13-18 4-16,30 26 10 0,-18-17-11 16,-12-9-11-16,26 7-2 0,-26-7-13 15,0 0 11-15,41-19 4 0,-41 19-4 0,25-36-2 16,-17 13 6-16,2-1 10 0,-7-2-18 16,3-2 8-16,-5 1 0 0,-1-5 2 15,0 32-10-15,-1-57 14 0,-8 25 2 0,6 7 13 16,-1 1 1-16,-4 1 8 0,8 23-14 15,-12-42-3-15,-1 30 7 0,13 12-16 0,-25-21 2 16,25 21 2-16,-30-9-6 0,30 9 15 16,-32-10-15-16,32 10-8 0,-27-5 2 0,27 5-25 15,0 0-12-15,-33 0-5 0,33 0-26 16,0 0-39-16,0 0-22 0,-29 24-69 16,29-24-172-16,0 12-287 0,0-12 119 15</inkml:trace>
  <inkml:trace contextRef="#ctx0" brushRef="#br0" timeOffset="30030.9926">18171 11044 2450 0,'0'0'-597'0,"0"0"114"0</inkml:trace>
  <inkml:trace contextRef="#ctx0" brushRef="#br0" timeOffset="30444.7345">18097 10885 2215 0,'0'0'-41'16,"-15"-28"41"0,7 16 64-16,8 12 44 0,-23-27 5 0,23 27-7 0,-14-24-13 15,14 24-13-15,-20-20-14 0,20 20 2 0,-13-18-18 16,13 18-3-16,0 0-6 0,-19-21-11 0,19 21 8 16,0 0-6-16,-18-12-10 0,18 12 5 15,0 0 0-15,0 0-6 0,-39 0 3 16,39 0 0-16,0 0 6 0,-36 18-16 0,16-5 11 15,20-13-2-15,-27 29-2 0,12-9-6 16,0-2 1-16,0 1 6 0,5-2-2 16,10-17-6-16,-9 38-3 0,8-16 0 0,1-22 4 15,10 37-2-15,3-20 8 0,10 3-19 16,1-8-6-16,3-2-4 0,8-2-36 16,-4-1-4-16,5-5 3 0,-1-2-21 0,2-2 19 15,-2-1 0-15,-4-4 9 0,6-5-6 16,0 0 0-16,-7-8 9 0,0 0 10 15,-10-2 2-15,-5 1 13 0,-3-1-3 0,-12 22 8 16,0-45-6-16,0 45 6 0,-25-50 10 16,3 26 3-16,-5-2-3 0,-6 5 16 15,-2-1 4-15,0 6-10 0,-7 3 3 16,3 5-3-16,-6-2-5 0,7 5 12 0,-2 1-12 16,3 4-5-16,7 0-3 0,-5 0 6 15,5 4-3-15,30-4 0 0,-52 5-10 0,27-2-20 16,25-3-5-16,-36 12-12 0,36-12-30 15,-18 13-54-15,18-13-93 0,0 0-409 0,-3 19 117 16</inkml:trace>
  <inkml:trace contextRef="#ctx0" brushRef="#br0" timeOffset="31034.159">20056 10929 2381 0,'0'0'-77'0,"0"0"44"15,0 0 0-15,0 0 17 0,0 0 9 16,0 0 10-16,0 0-3 0,80-7 4 0,-80 7-1 16,79-8 4-16,-32 1 6 0,5 2-3 15,10-5 0-15,6 3 3 0,6-1 0 0,16 3 3 16,4-7 10-16,1 9-13 0,2-6 0 16,2 5-4-16,-5-3 1 0,3 0 6 15,3 2-10-15,-8-2-3 0,12-1 10 16,-14 1-4-16,2 1-12 0,-3 0 9 0,-9-2 13 15,-1 7 5-15,-4-7-11 0,-3 5 2 16,1-2-9-16,-4 2 12 0,-2-4-3 0,-2 5-6 16,-10-5 6-16,-1 4-3 0,-4-3-6 15,-1 3 2-15,-11-3 1 0,-3 3 3 16,-1-4 3-16,-3 2 2 0,-4-1-5 0,-3-3-18 16,1-1-23-16,-5-2-48 0,-20 12-52 15,33-28-122-15,-21 12-293 0,-12 16 110 16</inkml:trace>
  <inkml:trace contextRef="#ctx0" brushRef="#br0" timeOffset="31700.7774">22626 10338 2143 0,'-22'-13'112'0,"-2"4"1"0,1-2 9 16,23 11-18-16,-45-24-11 0,25 12-9 16,-2 1-13-16,-3 1-4 0,25 10 8 0,-37-18 14 15,20 9-5-15,17 9-10 0,-30-17 3 16,30 17 3-16,-30-12 2 0,30 12-13 15,-18-12-10-15,18 12 18 0,-22-9-22 0,22 9-11 16,0 0-11-16,-25-12 4 0,25 12-10 16,0 0-6-16,0 0 6 0,0 0-10 0,0 0-6 15,0 0 7-15,0 0-5 0,0 0 0 16,0 0 6-16,0 0-5 0,0 0-8 16,0 0 26-16,82 18-28 0,-54-8 3 0,-3-2-2 15,7 1 3-15,-2 2-5 0,11 1-1 16,-1-3 3-16,1 1-1 0,3 2-2 15,1-4 10-15,5-1-7 0,-1 1-1 16,3 0-8-16,3 1 4 0,-8-6 0 0,5 2 0 16,-1-1 4-16,-5 2-1 0,-1-4-3 15,-3 5 0-15,-2-4-7 0,-5 1 7 0,3 2 4 16,-3-1-8-16,-3-1 4 0,7 2 4 16,-6 0-2-16,1 0-4 0,-1 3-2 0,-1-3 1 15,-4 1 3-15,-3-2-5 0,0 3-10 16,-25-8 15-16,37 7-5 0,-20 1-2 15,-17-8 5-15,30 9-7 0,-30-9 2 0,22 10 3 16,-22-10-8-16,17 12 15 0,-17-12-3 16,8 20-3-16,-8-20 3 0,0 0 5 15,0 0-1-15,-17 47-6 0,4-32 16 16,13-15-14-16,-29 31 4 0,9-19 3 0,0 5 9 16,-5 1-18-16,-3 0 6 0,-6 0-2 15,-1 1-1-15,2 0 7 0,-4 0-7 0,-5-2 5 16,4 2-3-16,2 0 2 0,-4-7-1 15,7 4 6-15,-4-1 20 0,5-2 6 0,1-2 2 16,0-2 11-16,0 5-1 0,2-10 4 16,4 5 0-16,0 2-12 0,0-6-1 15,25-5-6-15,-52 12-4 0,30-5 3 16,22-7-3-16,-42 10-14 0,27-5-5 0,15-5 2 16,-28 7-18-16,28-7-13 0,-23 8-6 15,23-8 4-15,0 0-10 0,-31 16 2 16,31-16-19-16,-13 16-1 0,13-16-10 0,0 0-22 15,-8 20-25-15,8-20-51 0,0 0-138 16,0 0-510-16,0 0 156 0</inkml:trace>
  <inkml:trace contextRef="#ctx0" brushRef="#br0" timeOffset="32460.3222">24765 10212 3448 0,'-25'12'-110'15,"25"-12"22"-15,-22 15 24 0,22-15 18 16,-21 19 11-16,21-19 8 0,-26 23 17 0,11-11 17 16,15-12 11-16,-20 32 7 0,10-17 33 15,10-15-5-15,-20 34 5 0,15-16-2 0,-8 2-7 16,13-20 18-16,-10 42 9 0,6-19-17 16,1 1 22-16,3-24-6 0,0 55-10 15,3-28 4-15,6 5 5 0,6 5-17 0,-3-4 14 16,9 1-24-16,1 1 1 0,10 2 1 15,1-3-8-15,2-2-6 0,7 0 3 16,-2-4-17-16,6-4 5 0,0-3 0 0,-2-1-4 16,-6-2-6-16,6-5 1 0,-1 2-4 15,-1-7-1-15,-5 1 2 0,-4-2-5 16,3-3 5-16,-6 0-9 0,1-4 3 16,-31 0 1-16,51-12-6 0,-28 4-5 0,-1-7-10 15,-2-1 1-15,-3-5 14 0,6-5-37 0,-15-1-5 16,9-4 6-16,-7-5-7 0,2-2 1 15,-7-1 1-15,5-2 8 0,-7 5-12 16,-1-1 0-16,1 2 7 0,-6 5 2 0,3-2 13 16,0 32 4-16,-10-52-14 0,3 28 12 15,-8 1-6-15,2 3 4 0,-4 1 4 16,-3 4 6-16,-5 0-1 0,3-2 8 0,-8 9-9 16,3-5 11-16,2 4-11 0,-7 3 10 15,1-3-11-15,-1 2 8 0,2 4-11 16,30 3 1-16,-54-12 6 0,29 9-12 0,25 3-6 15,-40-7-22-15,40 7-36 0,-32-5-22 16,32 5-53-16,0 0-101 0,-37 3-458 0,37-3 573 16</inkml:trace>
  <inkml:trace contextRef="#ctx0" brushRef="#br0" timeOffset="33247.5259">26759 10015 2890 0,'0'0'-116'0,"-25"-20"9"0,25 20-7 16,0 0 8-16,-15-21 2 0,15 21 6 16,0 0 20-16,-8-22 13 0,8 22-2 0,0 0 9 15,0 0 21-15,-12-23 26 0,12 23 29 16,0 0 12-16,0 0 31 0,0 0 10 0,-10-24 11 16,10 24-5-16,0 0 11 0,0 0-4 15,0 0 5-15,0 0-3 0,0 0 3 16,-9-20-22-16,9 20 7 0,0 0-23 15,0 0-2-15,0 0-5 0,0 0-3 0,0 0-13 16,0 0-6-16,0 0-4 0,-3-28-1 16,3 28 0-16,0 0 10 0,0 0-5 0,0 0 9 15,0 0 19-15,0 0-4 0,0 0 18 16,0 0-8-16,0 0-5 0,0 0 1 16,0 0-14-16,0 0-2 0,0 0 5 15,0 0 21-15,0 0 10 0,0 0 9 0,-45 44 10 16,30-20-6-16,5 0-6 0,-2 10-2 15,-8-1-1-15,3 9 1 0,1 5-3 16,-4 7 9-16,-1-1-1 0,1 1 3 0,-5 12-4 16,2-3-9-16,-2 3-9 0,3-7-6 15,-1-8-3-15,1 2-5 0,-3 3-6 0,3-7-7 16,5-7-2-16,1-1-2 0,-1-8-5 16,3 2 0-16,-1-4-7 0,7-4 0 0,-4 2-3 15,2-5-1-15,4 0-4 0,1-3 2 16,5-21-3-16,-15 44-3 0,10-22-6 15,5-22-5-15,-9 36-11 0,6-17-13 16,3-19-9-16,-5 34-12 0,5-34-15 0,-7 30-16 16,7-30-26-16,0 28-22 0,0-28-21 15,0 0-37-15,-2 37-46 0,2-37-104 0,-3 12-497 16,3-12 4-16</inkml:trace>
  <inkml:trace contextRef="#ctx0" brushRef="#br0" timeOffset="33786.7373">26174 10171 3706 0,'-24'-24'-64'0,"24"24"12"0,-17-22 8 0,17 22 9 15,-20-22-4-15,20 22 4 0,-16-14 4 16,16 14-7-16,-20-16 8 0,20 16 23 16,0 0 7-16,-22-19 16 0,22 19 2 0,0 0-6 15,-17-15 6-15,17 15-7 0,0 0-9 16,0 0 5-16,0 0 11 0,0 0-10 0,0 0 10 15,0 0 6-15,0 0 13 0,0 0-7 16,-40 27 6-16,40-27-9 0,0 0 2 16,2 44-6-16,-2-44-7 0,15 34-4 0,-15-34-1 15,20 33-3-15,-9-19-8 0,-11-14 4 16,19 21 0-16,-19-21-8 0,20 18 12 16,-20-18-4-16,27 6 0 0,-27-6-6 0,0 0 10 15,0 0-24-15,47-29-19 0,-32 14-4 16,-4-6 8-16,-1 2-4 0,2-4 5 15,-12 23 6-15,12-51-6 0,-7 27 28 0,-2-2 15 16,-3 26 11-16,0-39 6 0,0 39-3 16,-3-37-6-16,3 37-2 0,-9-35 6 0,9 35-15 15,-16-23-4-15,16 23-2 0,-22-16-6 16,22 16 12-16,-32-6-8 0,32 6-22 16,-32 0-19-16,32 0-22 0,-36 13-30 0,14 0-68 15,2-1-151-15,3-5-381 0,-1 8 681 16</inkml:trace>
  <inkml:trace contextRef="#ctx0" brushRef="#br0" timeOffset="34459.3261">26972 10997 2995 0,'0'0'25'0,"0"0"-5"0,-22-15 5 16,22 15-12-16,0 0-6 0,0 0-9 16,-19-15-1-16,19 15 21 0,0 0 14 15,0 0 24-15,-25-13 13 0,25 13 16 0,0 0 12 16,-25-10 5-16,25 10-20 0,0 0 1 16,0 0-17-16,-32-12 0 0,32 12-10 0,0 0-5 15,0 0-8-15,0 0-12 0,-33 0-4 16,33 0-5-16,0 0 8 0,0 0 6 15,-18 27-12-15,18-27-1 0,0 0-6 16,10 38-1-16,-10-38-8 0,33 33 1 0,-11-19-33 16,10 2-9-16,1-4-36 0,11-1-13 15,-6-2-9-15,7-2-5 0,-6-4 2 0,-1-3 13 16,-1-3-1-16,0-1 29 0,-2-1 23 16,-5-5 10-16,-3-7 36 0,-6-1-6 15,-7 1 1-15,-2-5 13 0,-9-5 4 0,-3 27-1 16,-15-50 9-16,1 25 5 0,-9 1-21 15,-5 4-5-15,-6 5-28 0,-3 10-55 16,-1 2-105-16,-11 10-379 0,-2-3-122 16,-15 5 118-16</inkml:trace>
  <inkml:trace contextRef="#ctx0" brushRef="#br0" timeOffset="42004.4931">23668 8662 1799 0,'0'0'331'0,"0"0"-138"0,0 0-63 15,0 0-45-15,0 0-23 0,0 0-15 0,0 0-10 16,0 0-3-16,0 0-6 0,0 0 3 16,0 0 1-16,0 0 6 0,0 0-5 15,0 0 1-15,0 0 13 0,0 0 7 0,0 0-6 16,0 0-1-16,0 0 5 0,0 0-2 16,0 0-12-16,0 0-3 0,0 0-5 15,0 0 0-15,0 0-1 0,0 0-4 0,-40-54-7 16,40 54 4-16,0 0-6 0,0 0-8 15,0 0 8-15,-17-18-5 0,17 18 2 16,0 0 4-16,0 0-2 0,0 0 10 0,0 0 1 16,-19-14-9-16,19 14-13 0,0 0 15 15,0 0-15-15,0 0 4 0,0 0 4 16,-25-16-14-16,25 16 11 0,0 0-5 0,0 0-8 16,0 0 8-16,-21-16-4 0,21 16-2 15,0 0 8-15,-27-8 2 0,27 8-14 0,0 0 4 16,-25-7 2-16,25 7-2 0,0 0-2 15,-39-6 14-15,39 6-10 0,-31-2-4 16,31 2 2-16,-34-4-4 0,34 4-3 0,-38 0 9 16,38 0-6-16,-36 0 0 0,36 0 4 15,-40 0-2-15,40 0 6 0,-40 0-6 16,40 0 6-16,-33 0-6 0,33 0 4 16,-40 0 0-16,40 0-5 0,-37 0 5 0,37 0-4 15,-34 4 8-15,34-4-10 0,-33 2 0 16,33-2 6-16,-29 3-4 0,29-3 4 15,-31 3-4-15,31-3-3 0,0 0 7 0,-39 7-8 16,39-7 2-16,-30 5 8 0,30-5-4 16,-22 7-1-16,22-7-1 0,0 0 21 15,-40 8-25-15,40-8 8 0,-20 8 4 0,20-8-8 16,0 0 2-16,-30 7 4 0,30-7-2 0,0 0 0 16,-32 7-5-16,32-7 3 0,0 0 4 15,-32 10-2-15,32-10-2 0,0 0 7 16,-30 7-10-16,30-7 3 0,0 0-4 15,0 0-1-15,-26 7-3 0,26-7 3 0,0 0 1 16,-21 13 2-16,21-13 8 0,-18 16-13 16,18-16 1-16,-17 18-7 0,17-18 0 0,-13 20-3 15,13-20 1-15,0 0 3 0,-20 21-3 16,20-21 3-16,-13 12 1 0,13-12 2 16,0 0 11-16,-16 18-9 0,16-18 0 0,0 0 6 15,-20 16-6-15,20-16 14 0,0 0-1 16,-16 15-13-16,16-15 2 0,-19 13 7 15,19-13-6-15,0 0 3 0,-21 19 3 0,21-19-7 16,-22 11 7-16,22-11 5 0,-22 12-7 16,22-12 2-16,0 0 9 0,-27 15-11 15,27-15 2-15,-23 10 9 0,23-10-12 0,-32 9 3 16,32-9 5-16,-27 10 6 0,27-10-4 16,-30 7 2-16,30-7-9 0,-27 4 16 0,27-4-14 15,-28 7 3-15,28-7-3 16,-32 10 0-16,32-10-11 0,-27 3 14 0,27-3-3 15,-25 6 0-15,25-6-2 0,0 0-7 16,-36 8 1-16,36-8 6 0,-27 7 2 0,27-7 2 16,0 0-1-16,-37 10-3 0,37-10-9 15,0 0 13-15,-37 5 1 0,37-5-8 16,-18 7 6-16,18-7 1 0,0 0 1 0,-39 6-8 16,39-6 1-16,-30 5 9 0,30-5-7 15,-28 10 2-15,28-10-6 0,-29 6 10 0,29-6-6 16,-37 9 0-16,37-9 2 0,-36 11 12 15,36-11-12-15,-39 6-2 0,24-1 9 16,15-5 2-16,-30 8-7 0,30-8-4 16,-27 8 0-16,27-8 5 0,-21 9-3 0,21-9 0 15,0 0-2-15,-26 15 0 0,26-15 0 16,0 0-2-16,-10 32-3 0,10-32 8 16,0 24-6-16,0-24 3 0,0 0 3 0,20 40-3 15,-9-23 4-15,2-2 0 0,0 5 1 16,-3-1-1-16,7-1 0 0,1 0 3 0,-1-2-7 15,-2 3 4-15,4-4-6 0,-1 3-2 16,-1-3 2-16,-1 3 10 0,3-2-14 16,-1 0 6-16,-4-1-5 0,6 1 1 15,-4-1 8-15,5 1 5 0,-5 1-5 0,13 6 18 16,-4-2 21-16,7 1-22 0,1 1 4 16,11 2 6-16,4 1-8 0,1 1-9 0,-3-3 0 15,5 2 3-15,0-1-1 0,-4-5-4 16,5 7 10-16,-3-9-4 0,-8-1-5 0,0-2-1 15,2 1-8-15,-8-1 8 0,4 1-6 16,3-3 1-16,-7-1 17 0,5 0-15 16,-5 0-3-16,-5-2-8 0,2-2 8 0,-7 4 0 15,3 0 13-15,1-4-17 0,-1 2-10 16,-3-5 4-16,4 5 19 0,-7-1-7 16,4-3-16-16,-4 3 5 0,1-3 6 15,1 0 1-15,-24-6 6 0,42 16 10 0,-19-11 10 16,2 2-4-16,2-2 3 0,0 3-1 15,-2-4-3-15,2 4 3 0,3-5-10 0,0 3-4 16,-5-3 9-16,7 3-9 0,1 0 12 16,-1-3 11-16,1 0-22 0,2 1 1 0,-1-1-6 15,3-1-4-15,-2 1-6 0,0 1 7 16,-5-1 3-16,5 1-2 0,-1-4 1 16,1 4 12-16,-2 1-16 0,4-2-8 0,-3-1 8 15,1 0 6-15,-5 3-5 0,3-5 4 16,2 3-5-16,-1 1 3 0,-1-3 0 15,1 3-11-15,1-1 0 0,-2-3 6 16,2 4-9-16,1-1 12 0,-5-3-3 0,3 0-1 16,1 0-1-16,-2 0-2 0,-1 0-1 15,-2 0 5-15,5 0 2 0,-35 0-6 0,56 0 7 16,-25-3-14-16,0 6 13 0,0-6-8 16,3 3 11-16,-34 0-11 0,62-4-4 0,-31 1 10 15,1 3-4-15,-2-4-3 0,-30 4 3 16,61 0 2-16,-30-1 4 0,-1 1-1 15,1-4-1-15,4 4 5 0,-5-3-15 16,-30 3 19-16,65-5-11 0,-30 5-2 0,-1 0 5 16,1-2-12-16,0 2 5 0,0-2-3 15,-2 2 7-15,4-3-10 0,5 3-3 16,-5 0 3-16,0-5 5 0,6 5-2 0,-8-3-1 16,4 2 6-16,-1 1 2 0,-1-4-4 15,-2 4 2-15,-1-3 5 0,-1 3-2 0,4 0-13 16,-4-4 9-16,2 4-6 0,-1-3 5 15,-1 3-2-15,1 0-2 0,1 0 1 0,-2 3 6 16,8-3-7-16,-5-3 2 0,-2 3 17 16,3 3-12-16,3-3 0 0,-5 0 0 15,3-3 3-15,1 1-3 0,-2 2 6 16,1 0-9-16,1 0 3 0,-3 0 0 0,1 0-2 16,-2 0-2-16,4 0 15 0,-2 0-6 15,-4 0-3-15,-1 0 11 0,1 0-20 16,-33 0-1-16,61-3-2 0,-40 3 7 0,-21 0 3 15,45 0-2-15,-45 0 2 0,37 0 0 16,-37 0-5-16,35-4 2 0,-35 4 3 16,34-3 0-16,-34 3 3 0,40-3-3 0,-40 3-1 15,35-2 2-15,-35 2 1 0,35-4-10 16,-35 4 11-16,37-6 7 0,-37 6-10 0,40-6 0 16,-18 3 0-16,-22 3-2 0,40-11-3 15,-15 7 0-15,-25 4-3 0,44-8-10 16,-26 3 1-16,-18 5 10 0,44-7-5 0,-26 4 2 15,-18 3 3-15,33-9 7 0,-33 9-6 16,31-4-1-16,-31 4 12 0,21-8-3 16,-21 8-2-16,0 0 3 0,35-9 0 0,-35 9-13 15,26-9 7-15,-26 9-2 0,21-10 5 16,-21 10-9-16,0 0 11 0,29-11 6 16,-29 11-9-16,0 0 2 0,23-12-7 0,-23 12 4 15,0 0-8-15,22-19 20 0,-22 19-10 16,12-20-4-16,-12 20-9 0,15-23-10 0,-15 23 13 15,13-25 1-15,-13 25-19 0,17-31 8 16,-9 12-17-16,0-2 3 0,8-4-14 16,-5 5 0-16,-2-9 2 0,4 7 4 15,-3-2 1-15,2-2 12 0,-1-1-1 0,1 2-4 16,0 3 3-16,1-3 1 0,-4 2 3 16,2-2 2-16,-6 4 18 0,7-4-5 0,-5 0 7 15,-7 25-1-15,16-45-5 0,-11 19 7 16,-1 1-13-16,-4 25 15 0,1-51-9 0,-2 25 7 15,1 26 8-15,-9-56 7 0,3 28 12 16,-1-2-1-16,0 3 13 0,-4 0-2 16,4-5 2-16,-3 5 10 0,2 2-11 0,-1-3-1 15,1 1 8-15,-4-1 5 0,0-1-6 16,4 5 11-16,-4-1 6 0,2-2 9 16,-1 2-8-16,-6-5-25 0,-2 2 7 0,-2-2-12 15,-4 2 9-15,-19-3 1 0,-4-1-18 16,-19-2 9-16,-40-5-9 0,-14 4-9 15,-23 2 0-15,-8 3 8 0,-20 4-8 0,-17-1-6 16,-7 6 4-16,-5 1-1 0,-8 0-8 16,-5 6-4-16,-13 2-9 0,-18 4-20 15,-6 8-32-15,-6 0-17 0,-9 11-38 0,-3 9-56 16,-51 7-86-16,16 12-539 0,3 1 186 16</inkml:trace>
  <inkml:trace contextRef="#ctx0" brushRef="#br0" timeOffset="44669.3887">31701 9463 2307 0,'-14'-26'388'0,"14"26"-211"0,0 0-78 0,0 0-22 16,0 0-55-16,0 0-24 0,0 0-16 15,0 0-2-15,0 0 25 0,0 0 23 0,0 0 22 16,-8-24 13-16,8 24 16 0,0 0 11 16,0 0 2-16,0 0 21 0,0 0-21 15,0 0-16-15,0 0-24 0,0 0 10 0,0 0-23 16,0 0 10-16,0 0 17 0,0 0-39 16,0 0-3-16,0 0 0 0,0 0-10 15,0 0 0-15,0 0-7 0,0 0 2 0,0 0 4 16,37-15-10-16,-37 15 6 0,31-3 8 15,-6-3 3-15,-25 6-1 0,66-6-9 16,-21 0 2-16,-2-1 7 0,9 2-4 0,-3-2 4 16,3 0-12-16,8-2 4 0,3 2-6 15,-1-2 5-15,4 5 5 0,-1-7-5 0,-5 3-8 16,5 0 8-16,0 1-5 0,-3-3 11 16,-11 4-14-16,5 0 1 0,-7 0 12 15,1-5 6-15,-1 6 4 0,-4-2-2 0,-7 2-6 16,1 1 2-16,-4-2-8 0,2 5 4 15,-4-7-4-15,2 5-5 0,-1-3 5 16,-3 3-6-16,0-1-2 0,-1-3 3 0,-30 7 5 16,47-1-11-16,-24-2 4 0,-23 3 12 15,37-4-15-15,-37 4-4 0,37-5 0 16,-37 5 6-16,28-3-3 0,-28 3-15 0,0 0-14 16,38-4-23-16,-38 4-17 0,0 0-31 15,24 0-25-15,-24 0-53 0,0 0-44 16,0 0-588-16,0 0 140 0</inkml:trace>
  <inkml:trace contextRef="#ctx0" brushRef="#br0" timeOffset="45491.68">32952 9095 3531 0,'0'0'-98'0,"0"0"8"15,-17-17 13-15,17 17 13 0,0 0 4 0,0 0-4 16,0 0 1-16,-15-20 14 0,15 20 28 16,0 0 21-16,0 0 19 0,0 0 29 15,0 0 0-15,0 0 14 0,0 0-13 0,0 0-8 16,0 0 2-16,0 0 10 0,-17-21-28 15,17 21 12-15,0 0-3 0,0 0 3 0,0 0 1 16,0 0-6-16,0 0 7 0,0 0 1 16,0 0-15-16,0 0 15 0,0 0-2 15,0 0-13-15,0 0 13 0,0 0-3 16,0 0-9-16,0 0-5 0,0 0 4 0,0 0-15 16,0 0 1-16,0 0 8 0,0 0-7 15,0 0-3-15,0 0-1 0,55-9-1 0,-55 9 6 16,0 0 0-16,57 9-3 0,-35-1-3 15,-22-8 2-15,59 9-12 0,-31-7 6 16,7 3 8-16,-1 0 0 0,-3 0-12 0,3-1 13 16,3 2-12-16,-4-4 8 0,7 5-3 15,-6-4 2-15,1-1-9 0,0 5 8 16,0-7-10-16,-5 6 4 0,-1-6 4 0,-29 0-8 16,50 7 8-16,-30-4 3 15,-20-3 0-15,40 2 11 0,-40-2 2 0,29 3-13 16,-29-3 2-16,28 4 7 0,-28-4-13 0,0 0 1 15,30 6 6-15,-30-6-10 0,0 0 4 16,0 0-8-16,30 2 8 0,-30-2-1 0,0 0 6 16,0 0 7-16,0 0-18 0,22 12 2 15,-22-12-4-15,0 0 4 0,0 0 0 16,0 0-10-16,0 0 19 0,0 0-15 16,0 0 10-16,25 7-11 0,-25-7 0 0,0 0 12 15,0 0-8-15,0 0 6 0,0 0 8 16,0 0-11-16,0 0-4 0,0 0 6 0,0 0 0 15,0 0-4-15,-33 47 21 0,33-47-16 16,-24 12-1-16,24-12 2 0,-22 15-11 16,22-15 10-16,-28 16 1 0,8-3-4 0,3-1 0 15,-3 0-4-15,20-12 1 0,-37 25 3 16,17-13 0-16,0 5-4 0,2-6-1 16,-1 1 5-16,-2 0-3 0,21-12 8 0,-34 20 3 15,12-6-4-15,4-5 3 0,-4 3 13 16,22-12 29-16,-43 20-4 0,21-11-2 15,22-9 2-15,-35 18-7 0,18-12-8 0,17-6-12 16,-33 18 9-16,14-8-37 0,19-10-25 16,-30 16-23-16,13-7-30 0,17-9-41 0,-31 15-59 15,11-5-118-15,10-5-491 0,10-5 192 16</inkml:trace>
  <inkml:trace contextRef="#ctx0" brushRef="#br0" timeOffset="46120.2864">32022 9115 3399 0,'0'0'-95'0,"0"0"29"0,0 0 14 16,0 0 13-16,0 0 17 0,0 0 15 15,0 0 24-15,0 0 19 0,0 0 3 0,-60 24 1 16,60-24 14-16,0 0 1 0,-32 19 7 16,32-19 13-16,-30 19-4 0,13-7 4 0,-7 0-7 15,3-3 6-15,-4 6 0 0,-2-6 0 16,5 5 6-16,-6-2-3 0,-1-3-3 0,6 3-3 16,1 2 1-16,-5-3-16 0,9-2-9 15,18-9 2-15,-44 20-16 0,31-13 3 16,13-7-4-16,-25 23-8 0,13-11-1 15,12-12 10-15,-10 30-7 0,10-30 5 0,24 40 15 16,7-12-16-16,18 7-3 0,18 1-2 16,42 13-8-16,-6 1-28 0,11-5-44 15,-2 4-58-15,-8-8-96 0,-22-8-320 0,-9-19-297 16,-11-14 32-16</inkml:trace>
  <inkml:trace contextRef="#ctx0" brushRef="#br0" timeOffset="75877.8917">10988 14847 844 0,'0'0'-6'0,"0"0"41"0,0 0-41 0,0 0-17 15,0 0-12-15,0 0-25 0,0 0 30 16,0 0-1-16,0 0 18 0,0 0 13 0,0 0 37 16,-27-12-6-16,27 12 11 0,0 0-1 15,0 0 11-15,0 0-1 0,0 0 4 16,0 0 4-16,0 0 15 0,0 0-8 0,0 0 12 16,0 0-6-16,0 0 15 0,0 0-20 15,0 0 25-15,0 0-13 0,0 0-14 16,0 0-1-16,0 0-2 0,0 0-9 15,0 0 0-15,0 0-20 0,0 0 3 0,0 0 14 16,0 0-8-16,0 0 9 0,-10-21-3 16,10 21 18-16,0 0-11 0,0 0 9 0,0 0-5 15,0 0-13-15,0 0-1 0,0 0 2 16,0 0-18-16,0 0 0 0,0 0 0 16,0 0 13-16,0 0-16 0,0 0-7 0,0 0 3 15,0 0-8-15,0 0 2 0,0 0-5 16,0 0 5-16,0 0-5 0,0 0-11 15,49-30 19-15,-49 30-9 0,16-11 3 16,-16 11-18-16,0 0 8 0,32-9 18 0,-32 9-21 16,22-9 5-16,-22 9-10 0,0 0 2 0,33-10-5 15,-33 10 11-15,24-5 0 0,-24 5-3 16,0 0-6-16,33-10 1 0,-33 10 0 16,25-8 5-16,-25 8-8 0,0 0 11 0,35-7 2 15,-35 7-8-15,0 0 3 0,31-5 11 16,-31 5-14-16,0 0 0 0,26-7 1 15,-26 7 7-15,0 0-5 0,25-8-3 16,-25 8 1-16,0 0 2 0,0 0-8 0,34-4 5 16,-34 4-2-16,0 0 21 0,33-8-11 15,-33 8-8-15,25-1-2 0,-25 1 13 16,0 0-13-16,37-7 0 0,-37 7 5 0,29-4 2 16,-29 4-2-16,0 0 3 0,40-6-8 15,-40 6 7-15,25-2-2 0,-25 2 3 16,0 0-3-16,35-4 5 0,-35 4-5 0,0 0 5 15,30-3-5-15,-30 3-5 0,0 0 8 16,32 0-6-16,-32 0-2 0,0 0 15 16,0 0-10-16,28-3 0 0,-28 3 0 0,0 0 6 15,0 0-17-15,0 0 16 0,41 0-5 16,-41 0-2-16,0 0 7 0,0 0 3 0,30 0-3 16,-30 0-10-16,0 0 10 0,0 0-10 15,40 0 5-15,-40 0-3 0,0 0 6 16,30 3 0-16,-30-3-6 0,0 0 6 15,43 0-6-15,-43 0 3 0,25 3 8 0,-25-3-11 16,31 0 3-16,-31 0 3 0,30 4 2 16,-30-4-10-16,0 0 10 0,35 2 0 0,-35-2-5 15,0 0 3-15,43 0-3 0,-43 0 2 16,22 3 1-16,-22-3-3 0,32 3-3 16,-32-3 9-16,0 0-17 0,45 4 14 15,-45-4-1-15,32 0 17 0,-32 0-22 0,33 3 6 16,-33-3-1-16,34 4 1 0,-34-4 2 15,37 0-2-15,-37 0-14 0,35 1 9 0,-35-1 4 16,33 0 3-16,-33 0-5 0,40 0-7 16,-40 0 4-16,32 3 3 0,-32-3-5 15,35 0 7-15,-35 0-12 0,34 0 7 0,-34 0 9 16,31 0-6-16,-31 0 0 0,31 5-6 16,-31-5 14-16,31 0-13 0,-31 0 8 0,32 0 2 15,-32 0 5-15,30 4-10 0,-30-4 0 16,35 0-5-16,-35 0 18 0,30 0-16 15,-30 0 3-15,36 0 0 0,-36 0 0 16,33 3-5-16,-33-3 5 0,28 5 3 0,-28-5 5 16,0 0-3-16,39 0-10 0,-39 0 12 15,0 0-7-15,35 0-7 0,-35 0 7 0,0 0 2 16,28 3-2-16,-28-3 5 0,0 0-2 16,0 0-3-16,0 0 0 0,31 0-5 15,-31 0 10-15,0 0-8 0,0 0 1 16,0 0-1-16,0 0 3 0,0 0-2 0,33 0 2 15,-33 0-3-15,0 0-5 0,0 0 8 16,0 0 16-16,37-3-24 0,-37 3 13 0,0 0-5 16,28-5-8-16,-28 5 14 0,0 0-6 15,34-3 5-15,-34 3-3 0,0 0 6 16,35 0-5-16,-35 0-1 0,0 0-2 0,37-4-2 16,-37 4 7-16,0 0-3 0,40-5 1 15,-40 5 4-15,0 0-4 0,33-3-13 16,-33 3 20-16,0 0-10 0,32-1-5 0,-32 1 5 15,0 0 0-15,0 0-10 0,34-4-1 16,-34 4 17-16,0 0-6 0,0 0 0 16,36 0 0-16,-36 0 2 0,0 0-15 0,30 4 11 15,-30-4-3-15,0 0 7 0,31 1 1 16,-31-1 2-16,0 0-5 0,30 3-5 0,-30-3 10 16,0 0-5-16,0 0 8 0,33 5-8 15,-33-5 0-15,0 0 0 0,0 0-3 16,27 4 6-16,-27-4-9 0,0 0 6 15,0 0 0-15,0 0 0 0,27 3-7 16,-27-3 7-16,0 0-8 0,0 0 5 0,0 0-4 16,26 12 4-16,-26-12 3 0,0 0-5 0,0 0 13 15,0 0-16-15,17 12 13 0,-17-12-5 16,0 0 8-16,0 0-6 0,19 8-4 16,-19-8-6-16,0 0 5 0,0 0 3 0,20 12-2 15,-20-12-3-15,0 0 7 0,0 0-2 16,23 13-8-16,-23-13 8 0,0 0 6 15,0 0-14-15,17 12 16 0,-17-12 2 16,0 0-18-16,0 0 11 0,0 0 7 0,20 13-10 16,-20-13 3-16,0 0-1 0,0 0 16 15,0 0-12-15,17 16-1 0,-17-16-3 16,0 0-7-16,0 0 3 0,16 11 7 0,-16-11 2 16,0 0-12-16,0 0 3 0,0 0 7 15,0 0-10-15,17 16 28 0,-17-16-23 0,0 0 2 16,0 0 3-16,0 0 3 0,0 0-3 15,0 0 2-15,0 0 11 0,0 0-16 16,0 0-4-16,0 0-1 0,17 12 13 16,-17-12-2-16,0 0-3 0,0 0-3 0,0 0-4 15,0 0-8-15,0 0 15 0,0 0-3 16,0 0-12-16,0 0 8 0,0 0 7 0,0 0-3 16,0 0 6-16,20 9-3 0,-20-9 0 15,0 0-5-15,0 0 2 0,0 0 8 16,0 0 0-16,23 15-5 0,-23-15 2 15,0 0-4-15,0 0-6 0,0 0 16 0,20 12-9 16,-20-12-8-16,0 0 13 0,0 0-6 16,0 0 2-16,17 12 4 0,-17-12-11 0,0 0-1 15,0 0 6-15,0 0-1 0,20 15 1 16,-20-15 4-16,0 0 2 0,17 11-9 16,-17-11 3-16,0 0-1 0,28 12-9 0,-28-12 19 15,24 9-12-15,-24-9 5 0,21 10 0 16,-21-10-10-16,22 6 12 0,-22-6-2 15,0 0-10-15,32 12 10 0,-32-12 0 0,28 6-5 16,-28-6 14-16,22 8-10 0,-22-8 1 16,0 0-2-16,32 4-6 0,-32-4-6 0,20 8 18 15,-20-8-4-15,0 0-10 0,30 4 8 16,-30-4-3-16,27 5 18 0,-27-5-13 16,30 2-5-16,-30-2-5 0,32 4 3 0,-32-4 0 15,33 3 6-15,-33-3-4 0,32 3 0 16,-32-3 7-16,28 3-7 0,-28-3 7 15,31 3 0-15,-31-3-7 0,31 3 7 16,-31-3 9-16,30 3-11 0,-30-3-12 0,32 6 12 16,-32-6 2-16,30 3-12 0,-30-3 3 15,39 6 13-15,-39-6-11 0,33 3 7 0,-11 1-9 16,-22-4 11-16,40 5-11 0,-15-2 4 16,-25-3 0-16,49 7 5 0,-27-3-7 15,-22-4 5-15,46 1-8 0,-24 2 6 16,-22-3-3-16,45 4 2 0,-21 0-13 0,-24-4 13 15,45 3 5-15,-20-3-5 0,-25 0 9 16,43 1-8-16,-19-1-3 0,-24 0 4 16,50 3-4-16,-28-3-4 0,-22 0 4 0,48 0 2 15,-23 0 2-15,-25 0-1 0,46-3 1 16,-46 3 1-16,41 3-5 0,-41-3 4 0,41-3 5 16,-41 3-13-16,40-1 6 0,-40 1 22 15,41 0-24-15,-41 0 3 0,37-3-1 16,-37 3-4-16,37-4 6 0,-37 4-4 15,35-4 7-15,-35 4-12 0,34-3 8 0,-34 3-3 16,40-5 2-16,-40 5 2 0,35-4-8 16,-35 4 10-16,43-6-10 0,-24 3 4 0,-19 3 4 15,47-2-6-15,-47 2 4 0,42-7 14 16,-17 4-12-16,3 0-2 0,-28 3-2 16,52-9 3-16,-27 6-1 0,3 0-9 0,1-3 16 15,-29 6-7-15,50-6 5 0,-22 2-5 16,-28 4-4-16,41-10 15 0,-21 9-15 15,-20 1-1-15,38-4 12 0,-38 4-5 0,39-7-6 16,-39 7 0-16,36-6-7 0,-36 6 12 16,39-3-12-16,-39 3 5 0,40-3 6 0,-40 3-2 15,39-3 0-15,-19 0 6 0,-20 3-12 16,40-3 1-16,-40 3 10 0,40-6-1 16,-40 6-6-16,40-3 13 0,-40 3-11 0,42-6 6 15,-22 2 5-15,-20 4-4 16,47-5-1-16,-19-2 9 0,-3 1-15 0,7 4 0 15,-2-5 19-15,2 0-19 0,3-1 0 16,-1 0 7-16,-3 3-14 0,8-2 16 0,-6 2-5 16,7-5 13-16,-3 5-19 0,7-5 4 15,-2 4-11-15,-1 0 5 0,5-3 8 16,0-2-4-16,5 7 5 0,-5-5-5 0,5 1-15 16,-3 0 15-16,4-2 2 0,-5 4 6 15,3 0-5-15,-3-3 7 0,0 2-14 16,1 5 12-16,2-5 3 0,-4 4 8 0,-5-2-1 15,5-2 5-15,-5 4-3 0,-4-1 11 16,0 3-9-16,-2-3-6 0,7 1-2 16,-5-2 17-16,-2 2-23 0,3 3 8 0,1 0-10 15,1-4-32-15,-3 8-45 0,1-4-103 16,1 3-372-16,-13 2-146 0,-26-5 676 0</inkml:trace>
  <inkml:trace contextRef="#ctx0" brushRef="#br0" timeOffset="79004.2023">11317 17574 2774 0,'0'0'-42'0,"-30"3"31"0,30-3 8 16,0 0 9-16,0 0-4 0,-35 1-10 0,35-1 2 16,0 0 1-16,0 0 8 0,0 0-1 15,-30 0 7-15,30 0 2 0,0 0 9 16,0 0 32-16,0 0-3 0,0 0 1 0,0 0-8 16,0 0 13-16,0 0-22 0,0 0 9 15,-37-1-12-15,37 1 12 0,0 0-15 16,0 0-3-16,0 0 2 0,0 0-10 15,0 0 17-15,0 0-21 0,0 0-10 0,0 0-11 16,84-35-12-16,-66 26 0 0,7 3-15 16,-1-3 22-16,4 0-13 0,-3 6-5 15,7-4 13-15,-7 2-4 0,7-2 1 0,-7 2 2 16,2-1 7-16,5 2 3 0,-4-3 10 16,-28 7-20-16,54-5 15 0,-31-3-11 0,-23 8 3 15,45-5 18-15,-45 5 6 0,34-7-6 16,-34 7 3-16,35-3 4 0,-35 3 1 15,35-5 2-15,-35 5-7 0,30-7 4 0,-30 7-4 16,27-3 12-16,-27 3-20 0,0 0 10 16,38-2-3-16,-38 2-2 0,0 0 0 15,35-7 0-15,-35 7-10 0,0 0 10 0,37-3-10 16,-37 3 13-16,24-3-6 0,-24 3 5 16,26-5-2-16,-26 5-2 0,36-10 2 0,-36 10 12 15,45-14-17-15,-22 10 7 0,2-4-7 16,4 4 2-16,-29 4-4 0,45-14 4 0,-23 5 8 15,-22 9-8-15,36-12 1 16,-16 9-1-16,-20 3-4 0,41-13 7 0,-25 8-5 16,-16 5 2-16,35-10 3 0,-35 10-5 15,32-8-3-15,-32 8 8 0,35-14 0 16,-35 14 7-16,31-10-12 0,-31 10 0 0,31-3 0 16,-31 3 10-16,34-12-10 0,-34 12 4 15,37-12 1-15,-14 9-3 0,-23 3 5 0,38-9 3 16,-16 6-17-16,-22 3 7 0,42-8 0 15,-20 4 2-15,-22 4-2 0,45-10 3 0,-20 5-15 16,-25 5 21-16,44-9-14 0,-19 6 10 16,-25 3 14-16,50-16-12 0,-22 9-12 0,-1-2 5 15,0 3-9-15,3-3 4 0,-5 0 8 16,2 3-8-16,3-3 0 0,-8-2-4 16,6 6 13-16,-28 5-4 0,45-15 10 15,-25 8-5-15,-20 7-8 0,37-15 17 16,-37 15 10-16,30-13 6 0,-30 13 13 0,27-8-2 15,-27 8-10-15,22-16 0 0,-22 16-16 16,20-15 9-16,-20 15 8 0,18-16-4 0,-18 16 1 16,17-16 3-16,-17 16 3 0,18-15 6 15,-18 15 15-15,0 0-9 0,17-25 0 16,-17 25 4-16,8-20-7 0,-8 20-5 0,14-18-1 16,-14 18-5-16,10-26-4 0,-10 26-10 15,11-25-1-15,-11 25-4 0,14-23 2 16,-14 23 5-16,13-27-2 0,-13 27 8 0,12-17 2 15,-12 17 0-15,0 0 9 0,15-25-4 16,-15 25 7-16,8-22-7 0,-8 22 8 16,14-22-6-16,-14 22-9 0,11-21-1 0,-11 21-6 15,9-21-1-15,-9 21 2 0,12-18-7 16,-12 18 0-16,0 0-2 0,15-29-4 0,-15 29 0 16,13-25 0-16,-13 25-4 0,12-21-2 15,-12 21 3-15,13-21-3 0,-13 21 4 0,13-21 0 16,-13 21-2-16,19-19 3 0,-19 19-4 15,17-25-4-15,-17 25-2 0,20-24 3 0,-10 11-9 16,-10 13 2-16,26-21-11 16,-26 21 11-16,17-23-5 0,-17 23-1 0,17-18 16 15,-17 18-11-15,17-18-5 0,-17 18 7 16,15-16-1-16,-15 16 5 0,20-17-7 16,-20 17 2-16,18-17 4 0,-18 17-11 0,20-16 5 15,-20 16 4-15,29-17 4 0,-29 17-19 16,25-18 9-16,-25 18 1 0,35-12 13 0,-18 2-23 15,-17 10 7-15,33-17 5 0,-13 10-3 16,-20 7 4-16,42-13-8 0,-22 6-4 16,-20 7 8-16,40-12 5 0,-18 9-8 0,-22 3 1 15,43-9 5-15,-17 6-18 0,-26 3 6 16,48-3-8-16,-26 0 3 0,-22 3 0 0,48-3-1 16,-23 3-1-16,-25 0 0 0,51-3 2 15,-28 3-5-15,-23 0 11 0,57-3 3 16,-29 0 0-16,-28 3 3 0,54-3 3 0,-26-1-1 15,-3 2-8-15,-25 2 10 0,57-3 6 16,-28-2 6-16,-1 3-10 0,2-1 3 16,5-1-7-16,-1 1 2 0,6 3 2 15,-5-1-4-15,12-7-8 0,-9 5 8 0,8-2-6 16,-10 1 7-16,5 0-13 0,-8 2 4 16,4-1 6-16,-2 0-5 0,-5 0 3 0,3-1 9 15,-1 2-10-15,-2-4 8 0,4 2 3 16,-34 4-1-16,57-3 2 0,-27 1 2 0,0-5-2 15,2 4-10-15,-2 0 0 0,0 0 12 16,0 1-2-16,-5-5 2 0,7 2 4 0,-32 5 2 16,57-2 4-16,-29 0-10 0,-1-1 4 15,3-2-8-15,-30 5 8 0,54-3-2 16,-26 2 8-16,2-2-4 0,-3-2-10 16,8 2 12-16,-3 2-6 0,-4 1-6 0,9-5 6 15,0 3 2-15,-4-2 2 0,1 1 0 16,4 0-4-16,1 0 2 0,-4 3-6 15,0-3 2-15,-3 0 2 0,1 0 6 0,-1 0-12 16,1 0 8-16,-2 0-8 0,0 0 0 16,-31 3 8-16,56-6 0 0,-25 6-8 0,-4-4 0 15,-27 4 10-15,54-2-12 0,-26-1 8 16,1-2-6-16,-29 5 16 0,56-5-8 0,-27-2-2 16,1 6 0-16,-7-7 4 0,7 5 0 15,-30 3 4-15,57-9-12 0,-30 5 0 16,2 2 8-16,-8-4-4 0,-21 6 2 0,57-7-6 15,-33 2 10-15,6 2-4 0,-2-4 8 16,-28 7-10-16,57-8-2 0,-27 4 6 16,2-2-4-16,-2 0-4 0,5 0 6 15,-5 0-2-15,5-2-4 0,-4 1 2 0,4-1 2 16,-2 3-2-16,6-2-4 0,-8 1-4 16,6-3 20-16,7 0-12 0,-8 3 2 15,3-4 4-15,4 2-2 0,-2-6 0 0,0 6-2 16,6-5 2-16,-5 6 2 0,2-7 2 0,7 4-6 15,-4 2-4-15,3-5-2 0,7 1 14 16,0 0 0-16,0 3-12 0,-5-3 4 16,-2 4 0-16,2-1-6 0,-2 3 6 15,-1 3 4-15,6-3-20 0,-5 3-38 0,0 0-73 16,-1-3-236-16,13-3-360 0,-2-1 540 16</inkml:trace>
  <inkml:trace contextRef="#ctx0" brushRef="#br0" timeOffset="80600.0985">10648 15903 2861 0,'0'0'-121'16,"12"-20"19"-16,-12 20-1 0,0 0-1 15,0 0-10-15,0 0 12 0,0 0 3 0,10-22 3 16,-10 22 27-16,0 0-2 0,0 0 29 16,0 0 22-16,0 0 12 0,12-21 20 15,-12 21-20-15,0 0 32 0,0 0 14 0,0 0-8 16,0 0 22-16,5-26-4 0,-5 26 5 16,0 0 18-16,0 0-30 0,0 0-1 15,0 0-13-15,0 0 6 0,0 0-6 0,0 0-5 16,13-21-2-16,-13 21 8 0,0 0 4 15,0 0-1-15,0 0 6 0,0 0 3 16,0 0-7-16,0 0 3 0,0 0-25 0,0 0 16 16,0 0-7-16,0 0-11 0,0 0 5 15,0 0 6-15,0 0 17 0,0 0 19 0,0 0-4 16,0 0-3-16,0 0-2 0,0 0 13 16,49 40-1-16,-49-40 1 0,18 25-18 15,-6-13-1-15,-12-12-5 0,20 31 6 0,-12-14 0 16,6-1 9-16,-4 4-8 15,-10-20 8-15,21 36-1 0,-11-17 0 0,-3 0-8 16,-7-19 4-16,22 36-15 0,-14-21-1 0,-8-15 5 16,15 27-11-16,-6-11 13 0,-9-16-21 15,11 29 6-15,-11-29-11 0,10 21 1 0,-10-21-4 16,12 25 7-16,-12-25-4 0,12 20-9 16,-12-20 2-16,8 20 4 0,-8-20-10 15,0 0 9-15,15 30-3 0,-15-30-8 16,9 15-5-16,-9-15-6 0,13 19-6 0,-13-19-7 15,13 17-7-15,-13-17-16 0,0 0-8 16,27 23-15-16,-27-23-28 0,12 15-37 0,-12-15-28 16,17 16-113-16,-17-16-400 0,13 9 122 15</inkml:trace>
  <inkml:trace contextRef="#ctx0" brushRef="#br0" timeOffset="81827.8826">10894 15710 2635 0,'0'0'-94'0,"0"0"18"0,0 0 11 0,0 0 14 16,0 0 9-16,0 0 0 0,0 0-1 15,0 0-8-15,0 0 10 0,0 0-1 0,-25 12 10 16,25-12-7-16,0 0 20 0,0 0-6 16,0 0-5-16,0 0 8 0,0 0 3 15,0 0 16-15,-20 17 6 0,20-17 20 0,0 0 14 16,0 0 21-16,0 0-1 0,0 0-4 16,-23 11 1-16,23-11-10 0,0 0-11 15,0 0 4-15,0 0-8 0,-19 16-4 0,19-16-2 16,0 0 8-16,0 0-9 0,0 0 0 15,0 0-16-15,0 0 0 0,0 0 3 16,0 0-9-16,0 0-9 0,0 0 12 0,0 0-21 16,0 0 2-16,-3 27 1 0,3-27 2 15,0 0 4-15,0 0 5 0,0 0-5 0,0 0-4 16,0 0 13-16,0 0 19 0,0 0 0 16,0 0 6-16,0 0 0 0,0 0 3 15,45 9 5-15,-45-9-12 0,0 0 0 0,45-3 8 16,-45 3-8-16,37-9-1 0,-37 9-2 15,45-6-12-15,-25 3 16 0,-20 3-2 16,47-9 9-16,-20 3 12 0,-2 0-7 0,2-2-5 16,-27 8 1-16,50-9 13 0,-22 0-1 15,-6 3-8-15,7 0-6 0,-6-1 15 16,-23 7-8-16,43-12 0 0,-21 9 4 16,-22 3-1-16,39-12-7 0,-39 12 9 0,35-6 2 15,-35 6-5-15,25-9 6 0,-25 9 2 16,25-7-12-16,-25 7-7 0,0 0 8 0,32-8-6 15,-32 8 0-15,0 0-7 0,33-13-5 16,-33 13-1-16,29-7 8 0,-29 7-9 0,33-5-6 16,-33 5 6-16,40-10 1 0,-20 7 5 15,-20 3-14-15,42-9 6 0,-13 6 0 16,-29 3-12-16,43-9 12 0,-16 3-2 0,-2 3-3 16,-25 3-3-16,43-9-2 0,-21 2-2 15,-22 7 2-15,39-5 6 0,-39 5-2 16,35-7 2-16,-13 4-10 0,-22 3 4 0,40-7-4 15,-40 7 4-15,38-9 4 0,-38 9-8 16,39-6-2-16,-23 0 10 0,-16 6-4 16,41-6 5-16,-21 0 1 0,-20 6-16 0,45-12 18 15,-25 5-6-15,-20 7 0 0,40-8-6 16,-22 1 10-16,-18 7-22 0,36-8 10 16,-36 8 14-16,33-7-10 0,-33 7 8 0,33-9-4 15,-33 9 1-15,32-8-10 0,-32 8 12 16,34-4-3-16,-11-4-14 0,-23 8 5 0,34-4 1 15,-34 4 0-15,36-7 0 0,-36 7 2 16,34-7 2-16,-34 7 2 0,35-9 6 16,-35 9-8-16,30-3-8 0,-30 3 8 0,28-3 2 15,-28 3 4-15,29-6-6 0,-29 6-8 16,0 0 4-16,37-6 0 0,-37 6-3 0,0 0 10 16,0 0 3-16,33-3-8 0,-33 3 2 15,0 0 4-15,0 0-12 0,24-7 3 16,-24 7-9-16,0 0-15 0,0 0-27 0,0 0-11 15,28 2-29-15,-28-2-45 0,0 0-85 16,0 0-498-16,0 0 554 0</inkml:trace>
  <inkml:trace contextRef="#ctx0" brushRef="#br0" timeOffset="82276.6262">12980 15408 2909 0,'0'0'-113'0,"0"0"12"0,0 0 18 0,17 15-9 16,-17-15 19-16,0 0 7 0,0 0 18 15,17 15 9-15,-17-15 16 0,0 0 17 16,16 23 12-16,-16-23 4 0,10 17 13 0,-10-17-7 16,16 22-6-16,-16-22 0 0,15 25 9 15,-15-25 0-15,13 26 0 0,-13-26 3 16,8 27 3-16,1-12 8 0,-9-15 1 0,15 30-7 15,-15-30-3-15,8 29 0 0,0-15-7 16,-8-14 9-16,9 29-2 0,-9-29-2 0,12 27 4 16,-12-27-3-16,13 25-7 0,-13-25-4 15,8 25 10-15,-8-25-6 0,12 27-5 16,-12-27-3-16,15 22-5 0,-15-22-30 16,13 20-32-16,-13-20-55 0,12 20-101 0,-12-20-372 15,10 19 114-15</inkml:trace>
  <inkml:trace contextRef="#ctx0" brushRef="#br0" timeOffset="83377.4207">11251 16533 2368 0,'0'0'91'0,"-42"1"-6"0,42-1-11 15,0 0-34-15,0 0 3 0,0 0-6 16,0 0-35-16,0 0 4 0,0 0 8 0,0 0-6 15,0 0 12-15,0 0-4 0,0 0 8 16,0 0-2-16,0 0-8 0,0 0-1 16,0 0 11-16,0 0-8 0,0 0-1 0,0 0 24 15,0 0-10-15,0 0-24 16,0 0 18-16,0 0-28 0,0 0-13 0,0 0-13 16,-24 10-8-16,24-10-16 0,0 0-7 0,0 0-4 15,0 0-5-15,0 0 11 0,0 0 7 16,0 0-1-16,0 0 5 0,0 0 3 15,0 0 2-15,0 0 2 0,0 0 13 0,0 0-7 16,0 0 6-16,0 0-3 0,0 0 19 16,0 0 4-16,0 0-4 0,0 0 1 0,-8 28-4 15,8-28 17-15,0 0-7 0,0 0 10 16,0 0 7-16,0 0-16 0,0 0 9 16,0 0 7-16,0 0-6 0,0 0-8 0,0 0-3 15,0 0 18-15,0 0-8 0,0 0 4 16,0 0 3-16,0 0-3 0,0 0 0 15,57 9 6-15,-57-9 21 0,52-9-27 0,-26 3 9 16,10-3-9-16,-1 0 6 0,8 0-10 16,-1-3-3-16,3 2 0 0,2-1 7 15,0-1 3-15,1 0-17 0,9-3 7 16,0 3 0-16,-5-3 0 0,8 0 0 0,-3-2 3 16,3 2-13-16,-6 0 10 0,-1 0-6 15,-4 0-7-15,-4 1 19 0,2 2-9 16,-4-1 0-16,1 2 3 0,-4 2 13 0,2-3-10 15,-4 2 30-15,-4 2-14 0,-1-2-3 16,-1 1-3-16,0 1 0 0,-7 1-1 0,7-2 1 16,-2-2-1-16,-2 3 7 0,1-2-3 15,-4-2-10-15,7 0 9 0,-2 0-6 0,0-1 1 16,-3 1-13-16,3 2 9 0,-4-2 3 16,-1-1-15-16,2 5 18 0,-5-1 0 15,-22 9-9-15,33-16 3 0,-14 10 3 16,-19 6 9-16,30-12 9 0,-30 12-1 0,32-12-3 15,-32 12 3-15,28-12 3 0,-28 12 5 16,30-11-6-16,-11 2 3 0,-19 9 4 16,33-9-2-16,-33 9 2 0,32-9-19 0,-32 9 2 15,38-9-18-15,-38 9-45 0,37-6-84 16,-37 6-284-16,32-8-163 0,-32 8 115 16</inkml:trace>
  <inkml:trace contextRef="#ctx0" brushRef="#br0" timeOffset="84578.7496">14824 15402 2109 0,'0'0'-74'16,"36"0"12"-16,-36 0-1 0,0 0 10 0,29 3 18 15,-29-3-4-15,0 0 7 0,0 0 8 16,45-6-8-16,-45 6 20 0,22-6 4 0,-22 6-1 16,0 0 5-16,38-7 8 0,-38 7 9 15,0 0 15-15,30-2 24 0,-30 2 27 16,0 0 19-16,29-9-7 0,-29 9 5 0,0 0-21 15,32-6-2-15,-32 6-11 0,0 0-1 16,36-10-8-16,-36 10 2 0,31-10-10 0,-31 10-6 16,38-6-10-16,-11 0-6 0,-4 0 0 15,6-1 6-15,-1 2-12 0,4-5 5 16,-7 5 3-16,2-2-14 0,5-1 1 16,-4 1 4-16,-1 0 0 0,-1 2-13 0,0-4 19 15,0 2-3-15,-26 7 0 0,47-12-1 16,-18 5 6-16,-6-1-13 0,4 1 9 0,0 1-1 15,-2 0-4-15,3 0 6 0,1-3-11 16,-29 9 0-16,43-12 10 0,-18 4 8 16,-1 2 7-16,-24 6-6 0,38-7 8 0,-38 7-8 15,30-9-5-15,-30 9 9 0,30-8-3 16,-30 8 2-16,29-7-6 0,-29 7-1 16,0 0-7-16,28-5 2 0,-28 5-7 0,0 0 5 15,30-10 13-15,-30 10-14 0,0 0 3 16,34-8-1-16,-34 8-10 0,20-7 4 15,-20 7-3-15,0 0-1 0,0 0 3 0,30-9 1 16,-30 9 10-16,0 0 8 0,0 0-2 16,27-6 4-16,-27 6 7 0,0 0-20 15,0 0 5-15,0 0-7 0,0 0 2 0,0 0-1 16,0 0-7-16,25-9-7 0,-25 9 11 16,0 0 3-16,0 0-16 0,0 0 14 0,0 0-1 15,0 0-13-15,0 0 5 0,0 0-6 16,0 0 1-16,0 0 9 0,0 0-5 15,0 0 15-15,35 12 17 0,-35-12-9 16,0 0 17-16,30 19 7 0,-30-19-4 0,25 15-2 16,-25-15-15-16,28 18 0 0,-7-9 12 15,-1 3-8-15,-2 4-9 0,4-6 6 0,3 2-8 16,-7 3-3-16,12-3 2 0,-11 0-5 16,6 2-3-16,2-2 4 0,-2 0-8 15,-7 0 2-15,2-2-7 0,4-2 0 0,-24-8 4 16,33 16-9-16,-16-7-4 0,-17-9-29 15,35 12-38-15,-22-2-34 0,-1 0-53 0,-12-10-99 16,23 12-591-16,-23-12-58 0</inkml:trace>
  <inkml:trace contextRef="#ctx0" brushRef="#br0" timeOffset="85517.1657">14978 15473 3722 0,'0'0'-92'0,"0"0"27"0,0 0 24 0,0 0 11 15,0 0 2-15,0 0-1 0,0 0 9 16,0 0 0-16,0 0-3 0,0 0 10 0,0 0-15 16,0 0 22-16,0 0-6 0,0 0-4 15,0 0 18-15,0 0 7 0,0 0-4 16,0 0 13-16,3 43 1 0,-3-43-3 0,13 27 8 15,-13-27 8-15,14 38-1 0,-3-17 10 16,-2-5 0-16,6 4-1 0,-5 0-4 16,2 0 4-16,-1 0-12 0,-1-3-5 0,5 2 11 15,0-1-6-15,2 2-7 0,0-5 5 16,-4 4-7-16,4-4-3 0,1 1-1 16,-1-4 3-16,-17-12 1 0,30 21-16 0,-11-8 3 15,-19-13 4-15,25 18-1 0,-12-9 2 16,-13-9 2-16,27 12-1 0,-27-12 15 0,22 12-1 15,-22-12-8-15,30 9 4 0,-30-9-1 16,35 5-3-16,-35-5-2 0,43 0 11 16,-43 0-12-16,52-14-15 0,-12 2 20 15,-3 0-10-15,3 0-7 0,2-6 1 16,3 2 5-16,7 1-8 0,-13-1-6 0,12-6-2 16,3 7 2-16,-4-6-11 0,-10 6 8 0,5-2-8 15,1 1 5-15,-6 2-4 0,-2-1 0 16,-1 2 5-16,-3 1-1 0,-3 4-7 0,1-5 13 15,0 2-2-15,-7 3-4 0,2-2 7 16,3 1 4-16,-8 3-4 0,6 0 4 16,-3-3 2-16,-25 9-7 0,39-12 10 0,-39 12-7 15,38-7-18-15,-38 7-4 0,42-5-22 16,-42 5-13-16,33-5-38 0,-13 5-58 16,-20 0-169-16,41-5-416 0,-21-2 476 15</inkml:trace>
  <inkml:trace contextRef="#ctx0" brushRef="#br0" timeOffset="86294.2319">18273 15032 3035 0,'0'0'-84'0,"12"-30"18"0,-12 30 20 16,0 0 8-16,0 0 16 0,16-14 22 0,-16 14 9 16,0 0 21-16,31-12 10 0,-31 12 19 15,18-9-20-15,-18 9 5 0,23-9-6 16,-23 9 9-16,27-6 0 0,-27 6-15 0,40-9 6 15,-11 3 5-15,-1-1-15 16,-1 5 14-16,6-5-10 0,-1 1-7 0,5 0 2 0,-4 3 7 16,1-4-12-16,3 2 2 15,4-3 2-15,1 4-11 0,2 0 11 0,1-4-9 16,-2 0-9-16,1 5 13 0,6-5-19 16,-6 1 11-16,1 1-7 0,-3 0-4 0,1 3 9 15,-9-3-1-15,1 3-8 0,-5 0 21 0,-2 0 18 16,-28 3-19-16,49-7 8 0,-28 5 3 15,-21 2-9-15,42-8-12 0,-42 8 11 16,32-1-4-16,-32 1 0 0,32-4 0 16,-32 4-7-16,25-4 1 0,-25 4 2 0,0 0 2 15,32-4-10-15,-32 4-10 0,0 0 14 16,0 0-9-16,33 0 3 0,-33 0-5 0,0 0-11 16,0 0-26-16,0 0-13 0,0 0-19 15,32 4-16-15,-32-4-47 0,0 0-114 16,0 0-500-16,0 17 444 0</inkml:trace>
  <inkml:trace contextRef="#ctx0" brushRef="#br0" timeOffset="86735.973">18243 15086 3103 0,'0'0'-58'0,"0"0"-3"15,0 0 22-15,0 0 21 0,0 0 16 16,0 0 15-16,0 0 10 0,62 23 21 16,-62-23 9-16,13 15-3 0,-13-15 11 0,15 25 25 15,-15-25 11-15,19 27-12 0,-8-5-26 16,-1-3-7-16,-1 6-2 0,7-5 2 0,-2 7-19 15,-2-7 2-15,3 5-5 0,-4 0 0 16,4-3-21-16,2-1-30 0,-2 3-13 16,0-1-25-16,2-2-49 0,1-6-65 15,1 0-176-15,-4-3-348 0,0 1 655 0</inkml:trace>
  <inkml:trace contextRef="#ctx0" brushRef="#br0" timeOffset="87007.3649">20120 15173 2834 0,'33'-9'-16'15,"-4"5"13"-15,-4-1 6 0,-25 5 2 16,43-6-2-16,-43 6 10 0,35-3-7 0,-35 3 7 16,37 0-10-16,-37 0 2 0,42-3 1 15,-42 3-4-15,43 3-12 0,-43-3-42 0,39-3-65 16,-39 3-216-16,32 0-246 0,-32 0 110 16</inkml:trace>
  <inkml:trace contextRef="#ctx0" brushRef="#br0" timeOffset="87744.9009">18482 15500 2394 0,'0'0'40'15,"-28"7"-18"-15,28-7-10 0,0 0-18 0,0 0-16 16,0 0-6-16,0 0 3 0,0 0 0 16,0 0 6-16,92-22 3 0,-61 14-4 15,1 1 4-15,8-2 3 0,9-2 6 0,1 2 7 16,7-6 4-16,0 6-11 0,6-3 17 16,-1-5 3-16,0 5-13 0,2 0 0 0,-7-3 3 15,5 5-6-15,-2-1 3 0,2-1 10 16,-6 0 3-16,5 2-26 0,-13 1 13 0,2-1 0 15,2 5 0-15,-8 0-7 0,1 1 7 16,-7 1 7-16,-2-1-10 0,5 0-11 16,-7 4 18-16,1 0-1 0,0-3-16 0,-1 6-27 15,-3-3-100-15,-31 0-239 0,61-6-74 16,-41 4 99-16</inkml:trace>
  <inkml:trace contextRef="#ctx0" brushRef="#br0" timeOffset="88202.1564">19901 14722 1795 0,'38'3'54'16,"-38"-3"7"-16,24 8-9 0,-24-8-8 15,28 19-1-15,-13-4 3 0,3 2-11 16,-3 1 2-16,1 0-16 0,-1 6 6 0,-7 2 0 15,7 3-21-15,-3 9-111 0,-12-3-459 16,0 7 137-16,-15-2 101 0</inkml:trace>
  <inkml:trace contextRef="#ctx0" brushRef="#br0" timeOffset="90782.1353">11381 17160 1715 0,'0'0'149'0,"0"0"-7"0,0 0-25 16,0 0 5-16,0 0-34 0,0 0-12 0,0 0-8 16,0 0-7-16,0 0-11 0,0 0 3 15,0 0 1-15,0 0 14 0,0 0 14 0,0 0-5 16,0 0-2-16,54-24 1 0,-54 24-9 16,0 0-7-16,0 0-8 0,0 0 6 0,0 0-16 15,0 0-8-15,0 0-1 0,0 0-6 16,0 0 6-16,0 0-3 0,0 0-6 15,0 0 6-15,0 0 14 0,0 0-17 0,0 0 2 16,0 0-11-16,0 0 11 0,0 0-1 16,11-24-2-16,-11 24-3 0,0 0 1 15,0 0-6-15,0 0 5 0,9-23 0 0,-9 23-15 16,0 0-7-16,0 0 3 0,13-21 10 16,-13 21-24-16,0 0 18 0,18-19-1 15,-18 19 3-15,14-15-1 0,-14 15 4 0,17-15 0 16,-17 15 2-16,20-20 4 0,-20 20-4 15,20-15 8-15,-20 15-3 0,16-18-2 0,-16 18-5 16,22-21 5-16,-5 9-2 0,5-1 1 16,-1 1-3-16,1-3-3 0,8 3 1 15,-8-4 7-15,10 1-20 0,1-4 6 16,7 4 0-16,-4-5 5 0,2 3-11 0,4-2 4 16,6 1 0-16,-9-2-1 0,4 7 3 15,-6-7-8-15,5 4 6 0,-5 1-10 0,0 0 11 16,3 3 4-16,-4-3-8 0,-2-2 9 15,3 6-7-15,-5-2 1 0,-6 1-3 16,3 3 3-16,-3-1-4 0,-4 0 1 0,-22 10 15 16,37-12-12-16,-20 7 4 0,-17 5 7 15,23-11 4-15,-23 11 5 0,29-11 12 16,-29 11-4-16,20-9 1 0,-20 9 3 16,0 0-11-16,25-9 2 0,-25 9-3 0,0 0-16 15,0 0 11-15,32-12-1 0,-32 12 1 16,18-10-4-16,-18 10-5 0,23-8 7 15,-23 8-14-15,25-10 2 0,-25 10 5 0,29-9-6 16,-29 9-6-16,30-9 9 0,-30 9-3 16,30-11 0-16,-30 11-5 0,30-8 5 0,-30 8-3 15,32-10-3-15,-32 10-1 0,25-6 0 16,-25 6-1-16,0 0 7 0,35-9 4 0,-35 9 2 16,0 0 9-16,22-6-3 0,-22 6 10 15,0 0 0-15,0 0 1 0,25-9 2 0,-25 9 1 16,0 0-2-16,0 0-5 0,0 0 8 15,0 0-15-15,0 0 3 0,0 0-5 16,29-6 0-16,-29 6-1 0,0 0 1 16,0 0-1-16,0 0-5 0,0 0 3 15,0 0-5-15,0 0 2 0,0 0-6 0,0 0 5 16,0 0 4-16,0 0-1 0,33 0 1 16,-33 0 4-16,0 0 6 0,0 0 0 0,0 0-1 15,37 15 1-15,-37-15-5 0,20 9-2 16,-20-9 5-16,25 15-5 0,-25-15 3 0,27 12-2 15,-27-12-1-15,26 15 3 0,-10-4-3 16,-16-11 0-16,28 19-1 0,-11-7-2 0,-1 0 3 16,-16-12-5-16,26 21 4 0,-11-10-4 15,-15-11 2-15,25 21-1 0,-25-21-1 16,21 15-2-16,-21-15-1 0,19 15 0 16,-19-15 1-16,17 12-3 0,-17-12 4 0,16 15-1 15,-16-15-2-15,0 0-1 0,22 20 3 16,-22-20 0-16,13 12-4 0,-13-12 3 0,0 0 0 15,19 15-1-15,-19-15-4 0,0 0 5 16,0 0-4-16,0 0 3 0,0 0 1 16,20 15-3-16,-20-15 1 0,0 0 0 0,0 0-3 15,0 0-4-15,0 0-3 0,17 12-10 16,-17-12-11-16,0 0-25 0,0 0-16 0,16 12-22 16,-16-12-37-16,0 0-41 0,20 13-86 15,-8-11-650-15,-12-2-455 0</inkml:trace>
  <inkml:trace contextRef="#ctx0" brushRef="#br0" timeOffset="91737.8232">11764 17089 4213 0,'0'0'-129'16,"0"0"23"-16,0 0 18 0,0 0-1 15,0 0 16-15,0 0 8 0,-48-5 13 0,48 5-1 16,0 0 19-16,0 0 21 0,0 0 22 15,0 0 4-15,0 0 14 0,0 0 18 16,0 0-4-16,0 0 21 0,0 0-16 16,0 0-1-16,0 0 14 0,53 49 0 0,-36-37-7 15,5-3-4-15,-2 0-10 0,8 2-4 16,1-2 9-16,2 0-21 0,-1-3 6 0,7 0-5 16,0-3 1-16,8 4-7 0,4-7 5 15,-4 0-11-15,3-4 8 0,3-2-18 0,0 0-4 16,0 0-7-16,-3-8 8 0,-1 6-1 15,0-5-2-15,-9 1 8 0,6 3 17 16,-7-6-10-16,-4 6 15 0,-3-3 4 16,0 1 12-16,0-2-23 0,2-2 2 0,-3 3-4 15,7-3 4-15,-2 0-5 0,1 0-5 16,0-2 3-16,0 2-2 0,-1 0-5 0,6-3 1 16,-7 3 0-16,4-1 2 0,5 1-9 15,-5 3 3-15,0-4 3 0,6 1-3 0,-8 3 0 16,4-3-3-16,-1 2 0 0,-6-1-3 15,1 2 6-15,-1 4-6 0,-10-5 1 16,3 7 7-16,-25 6-26 0,37-15-12 0,-21 9-13 16,-16 6-16-16,32-9-44 0,-32 9-85 15,20-12-163-15,-11 6-451 0,-9 6 156 16</inkml:trace>
  <inkml:trace contextRef="#ctx0" brushRef="#br0" timeOffset="92984.7586">10968 15086 3437 0,'0'0'-120'15,"0"0"3"-15,8 35 22 0,-8-35 5 0,0 0 10 16,0 0 30-16,0 0 4 0,0 0 6 15,0 0 20-15,29 10 4 0,-29-10 27 16,0 0 19-16,0 0 16 0,25 3-3 16,-25-3 9-16,0 0-8 0,0 0 2 0,0 0-11 15,57-16 3-15,-57 16-14 0,35-9 6 16,-35 9 1-16,33-10 2 0,-14 5-19 0,-19 5 5 16,43-12-2-16,-21 4-1 0,0 0-7 15,-22 8 5-15,46-16-5 0,-24 7 0 16,0 3 10-16,0-3-8 0,3 0-6 0,-25 9 1 15,37-18 10-15,-17 7-7 0,3 3 18 16,-23 8-9-16,39-22-1 0,-19 12-12 16,0-1 1-16,1 2 1 0,-21 9 6 0,44-15-9 15,-24 5 3-15,2 1-5 0,-22 9 2 16,40-16 3-16,-20 8-5 0,-20 8 2 16,32-17-2-16,-14 8-2 0,-18 9 7 0,42-12 1 15,-24 6-1-15,-18 6-12 0,36-12 5 16,-16 5 0-16,-20 7 0 0,45-11-2 0,-29 3 4 15,-16 8-6-15,44-4 2 0,-44 4 4 16,33-11 2-16,-33 11-4 0,27-6 5 16,-27 6-3-16,0 0-4 0,34-7-1 15,-34 7 1-15,0 0-2 0,28-5 13 0,-28 5-14 16,0 0 7-16,0 0 18 0,30-6-3 16,-30 6 8-16,0 0 4 0,0 0 0 0,0 0-3 15,0 0 5-15,29-7 7 0,-29 7-16 16,0 0-7-16,0 0-1 0,0 0-10 15,0 0 15-15,0 0-11 0,0 0 12 0,0 0-17 16,0 0 1-16,0 0 0 0,0 0 0 16,31 16 4-16,-31-16 1 0,12 15-3 15,-12-15-4-15,17 19 22 0,-17-19 4 16,22 22-2-16,-12-7-9 0,-10-15 9 0,26 27 8 16,-11-12 0-16,1 0-9 0,0 5 8 15,1-1-5-15,-2-4-14 0,2 3 14 0,1-3-3 16,2 5 1-16,-3-5-16 0,0 0 6 15,3 1 8-15,-9-5-16 0,-11-11 7 0,27 23-2 16,-27-23-10-16,27 21-26 0,-19-12-20 16,-8-9-42-16,20 18-71 0,-20-18-190 15,5 15-452-15,-5-15 196 0</inkml:trace>
  <inkml:trace contextRef="#ctx0" brushRef="#br0" timeOffset="93713.8338">11237 15348 3450 0,'0'0'-71'0,"0"0"12"0,-17-17 22 15,17 17-3-15,0 0 7 0,0 0 4 16,-16-19 7-16,16 19 27 0,0 0 24 0,0 0 23 16,0 0 13-16,-12-21 26 0,12 21 26 15,0 0-5-15,0 0 4 0,0 0-6 0,0 0 7 16,0 0-19-16,0 0-2 0,0 0-14 15,-12-21-5-15,12 21-12 0,0 0-20 16,0 0 2-16,0 0-8 0,0 0-5 0,0 0-2 16,0 0-2-16,0 0-11 0,0 0 6 15,0 0-4-15,0 0-7 0,0 0 7 16,0 0-3-16,76 24-6 0,-76-24-4 0,35 12 5 16,-19-6-2-16,11 4-2 0,-2-4 4 15,5 3-2-15,2-3-3 0,7 0-1 16,4 0-3-16,2-2 7 0,2 0-11 0,2-4 5 15,-1 0 3-15,1-4-4 0,-1 4-1 16,1-4-5-16,-6-2-6 0,-3 5 14 0,2-8-12 16,-2 4 3-16,4-5-5 0,-6 2-2 15,2-4 1-15,-3-1-5 0,0-1 0 16,0-1 2-16,3 0-20 0,-7 3 16 0,-1 0-6 16,3-3 3-16,-3 0 6 0,5 3-6 15,3-5 7-15,-1 4-2 0,4-2-10 16,7 0 15-16,4 0-15 0,6 0 7 0,-3 1-37 15,5-1-21-15,-2 0-11 0,0 3-26 16,-3 0-61-16,0 0-123 0,-4 0-509 16,-7 1 148-16</inkml:trace>
  <inkml:trace contextRef="#ctx0" brushRef="#br0" timeOffset="95845.7463">13035 14952 3408 0,'32'3'-139'0,"-32"-3"10"0,0 0 14 15,0 0 12-15,0 0 7 0,0 0 16 0,0 0 7 16,0 0 26-16,22 6 12 0,-22-6 9 16,0 0 20-16,0 0 6 0,0 0-12 15,0 0 18-15,0 0-3 0,0 0-3 0,0 0 3 16,0 0 6-16,0 0-21 0,32 0 18 15,-32 0-6-15,0 0-9 0,0 0 9 0,0 0 21 16,33 0 8-16,-33 0-6 0,0 0-2 16,35-6-1-16,-35 6 0 0,30-3 0 0,-30 3-1 15,34-6 1-15,-34 6-9 0,38-6 6 16,-38 6-9-16,31-7 0 0,-31 7 1 16,31-3-9-16,-31 3-3 0,0 0 14 15,34-2-6-15,-34 2 11 0,0 0 1 0,32-3 18 16,-32 3-1-16,0 0 8 0,0 0-6 15,26 12 10-15,-26-12 4 0,0 0-8 16,12 18-10-16,-12-18 6 0,0 0-2 16,8 30-8-16,-8-30-2 0,10 26-3 0,-10-26-3 15,5 28 12-15,-5-28-25 0,4 31 18 16,-4-31-16-16,8 33 2 0,-8-33 5 0,8 33 10 16,-2-14 0-16,-6-19-2 0,8 38 0 15,0-17-5-15,-3 3 11 0,2-4-5 16,5-1-2-16,-1 5-9 0,-2-6 5 0,-9-18-5 15,16 40 4-15,-2-23 1 0,-2 3-1 16,3-2 0-16,-7 0 19 0,-8-18-3 0,22 33-11 16,-14-20 21-16,-8-13-10 0,27 26-7 15,-19-14-12-15,-8-12 12 0,22 24 1 16,-22-24-10-16,22 19 0 0,-7-9 2 0,-15-10-9 16,28 18 3-16,-16-9-5 0,-12-9 8 15,27 15-3-15,-27-15-10 0,26 15 3 0,-26-15 7 16,17 12-12-16,-17-12 5 0,17 14-11 15,-17-14 8-15,0 0-1 0,20 18-3 16,-20-18-3-16,17 12-3 0,-17-12 12 16,0 0 2-16,20 18-9 0,-20-18 9 0,0 0-10 15,8 19 8-15,-8-19 1 0,0 0-1 16,2 28-4-16,-2-28-2 0,0 0 2 16,0 34 5-16,0-34-11 0,0 0 8 0,-5 33 4 15,5-33-13-15,-9 26 2 0,9-26 13 16,0 0-12-16,-3 30 7 0,3-30-6 0,0 0-3 15,-2 31 4-15,2-31 0 0,0 0-1 16,-5 26 6-16,5-26-7 0,0 0-3 0,0 0 13 16,0 36-11-16,0-36 3 0,10 18 2 15,-10-18-2-15,17 15 1 0,-17-15-2 16,27 20-3-16,-14-11 14 0,-13-9-25 0,34 12 12 16,-16-7-8-16,-18-5 1 0,34 10 7 15,-34-10-1-15,30 9 8 0,-30-9-8 16,26 10 6-16,-26-10-2 0,26 8-2 15,-26-8-6-15,18 7 2 0,-18-7 5 0,0 0 13 16,30 12 3-16,-30-12-3 0,0 0 5 16,17 8-6-16,-17-8 5 0,0 0-9 0,17 16 0 15,-17-16 0-15,0 0 8 0,15 19-14 16,-15-19 3-16,0 0-4 0,13 25 18 16,-13-25-8-16,0 0-9 0,8 24 14 0,-8-24-13 15,9 18 4-15,-9-18 4 0,8 23-7 16,-8-23 1-16,0 0 4 0,12 31-2 0,-12-31 14 15,8 20-22-15,-8-20 0 0,7 25 2 16,-7-25-34-16,5 24-53 0,-5-24-114 16,0 17-354-16,0-17-216 0,0 0 326 15</inkml:trace>
  <inkml:trace contextRef="#ctx0" brushRef="#br0" timeOffset="97183.8597">14029 14718 3269 0,'0'0'-105'0,"0"0"-6"0,0 0-4 0,0 0 5 15,0 0 3-15,0-32 7 0,0 32 44 16,0 0 38-16,0 0 48 0,0 0 5 0,0 0 34 16,0 0 10-16,-8-30 16 0,8 30 3 15,0 0-3-15,0 0-13 0,0 0-7 16,0 0-18-16,0 0 5 0,0 0-14 0,0 0-3 16,0 0-12-16,0 0-2 0,0 0-1 0,0 0-2 15,0 0-2-15,0 0 5 0,0 0 11 16,-57 39-1-16,42-23 4 0,1 3 1 15,1 0-5-15,0 5 9 0,-1-1 11 0,1-2-16 16,0 3-2-16,1 1 8 0,-2 0-12 16,6-1 5-16,-5 1-2 0,3-1-11 15,3 0 8-15,-3 2-7 0,3-1 1 0,7-25-2 16,-5 47-2-16,0-24-8 0,5-23 5 16,0 46-12-16,5-20 11 0,-1-5-14 15,-4-21 2-15,13 42 13 0,-8-24-18 16,7 2-6-16,-12-20-9 0,15 34 0 0,-4-19 11 15,-11-15-14-15,17 28 6 0,-3-16-2 16,-14-12-3-16,26 25 1 0,-12-16 13 0,-14-9-10 16,18 18-1-16,-18-18-16 0,17 18 14 15,-17-18 5-15,22 12-2 0,-22-12 5 0,10 20-6 16,-10-20 23-16,0 0-14 0,0 39-3 16,0-39 5-16,-2 35 1 0,2-35-3 0,-8 43-3 15,1-22 3-15,4 5 5 0,3-26-6 16,-14 41 6-16,6-19 1 0,4 5 0 15,4-27-9-15,-10 39 7 0,4-15-3 0,1-3-1 16,5-21 10-16,-12 41-1 0,10-20-15 16,2-21-3-16,-10 37 4 0,10-37 5 0,-3 40 0 15,3-40-4-15,0 40 12 0,0-40-8 16,3 35 3-16,-3-35-6 0,5 33-3 16,-5-33 3-16,5 31 3 0,-5-31-12 15,2 27 6-15,-2-27 3 0,0 0 0 0,3 35-14 16,-3-35 6-16,9 21-3 0,-9-21 14 15,0 0-3-15,0 0 3 0,3 33-4 0,-3-33-16 16,0 0 14-16,2 26 6 0,-2-26-11 16,0 0 16-16,3 24-10 0,-3-24-1 15,0 0 3-15,0 0 2 0,3 24-7 0,-3-24 21 16,0 0-12-16,0 0 2 0,5 30-4 16,-5-30 16-16,0 0-7 0,-5 36 7 0,5-36-2 15,0 33 2-15,0-33-8 0,10 42 7 16,-6-19-2-16,6 4 5 0,2-2-7 15,-2 2 1-15,0-1-1 0,5-2 3 0,-7 0-2 16,5 1 8-16,1 0-3 0,-1-1 10 16,1-1-4-16,-6-1 7 0,4-1-4 0,1 0 1 15,-8 5 0-15,7-5 2 0,-2 1-3 16,0 2-8-16,2-1 0 0,-7 2-1 16,6 1-1-16,-7-2 1 0,1 0-10 0,-2 3-15 15,-3-27-24-15,0 54-21 0,-3-26-15 16,-2-1-48-16,-4-2-45 0,-2 2-148 15,-1-4-575-15,-2-2-308 0</inkml:trace>
  <inkml:trace contextRef="#ctx0" brushRef="#br0" timeOffset="115859.1596">30275 12507 990 0,'-21'11'271'0,"21"-11"-89"16,0 0-64-16,0 0 4 0,0 0-26 15,0 0-18-15,-26 10-25 0,26-10 3 16,0 0-5-16,0 0 9 0,0 0 13 0,-21 12 2 16,21-12-9-16,0 0 8 0,0 0-8 15,0 0 5-15,-27 7-11 0,27-7 10 16,0 0-1-16,0 0-5 0,0 0-6 15,0 0 9-15,0 0-6 0,-25 5-2 0,25-5 21 16,0 0-13-16,0 0 2 0,0 0-1 16,0 0 1-16,0 0-6 0,0 0-19 0,0 0-3 15,0 0-11-15,0 0-2 0,0 0-7 16,0 0-4-16,0 0-5 0,0 0 7 0,0 0-7 16,0 0-1-16,95 3 1 0,-61-3-8 15,1 0 4-15,3 0-10 0,6 0 8 16,6-3 0-16,0 0 1 0,7 3 1 0,-5-2 6 15,1-2-14-15,1 1 4 0,3-3 6 16,-7 3-10-16,2 0 4 0,-2-3 14 16,-1 0-14-16,-1 3-6 0,-6-3 6 0,3 2-2 15,-11-3-4-15,2 4 16 0,-2 1-12 16,-2-2 3-16,-1 1-8 0,1 0 8 16,-32 3 9-16,50-1-12 0,-26 1 12 15,-24 0-18-15,43-5-4 0,-43 5 4 0,49 0 4 16,-24 5-4-16,-25-5 4 0,52 0 2 15,-26 1-4-15,1-1 6 0,3 3 0 0,2 0 2 16,0-3-4-16,0 4 4 0,1-2-16 16,-1-2 6-16,-2 3 18 0,-2-3-8 0,4 5-1 15,2-5 7-15,2 0-10 0,-5 0 8 16,-1 2-1-16,-30-2-7 0,58 0 4 16,-33-2-6-16,-25 2 10 0,49 0-1 15,-29 2-13-15,-20-2 8 0,38-2 0 0,-38 2 0 16,32 0-4-16,-32 0 9 0,0 0-9 15,37 0 0-15,-37 0 2 0,0 0 0 0,37 0-4 16,-37 0-4-16,0 0-11 0,0 0-11 16,28 0-31-16,-28 0-30 0,0 0-52 0,0 0-131 15,24 6-465-15,-24-6 479 0</inkml:trace>
  <inkml:trace contextRef="#ctx0" brushRef="#br0" timeOffset="117095.858">32161 12305 3259 0,'-12'-30'17'0,"12"30"4"0,0 0-3 15,-15-22 12-15,15 22-3 0,0 0-7 0,-14-17 3 16,14 17-3-16,0 0-5 0,0 0 9 16,-11-22-11-16,11 22 5 0,0 0 10 0,0 0-15 15,0 0 6-15,-17-23 10 0,17 23 11 16,0 0 1-16,0 0 2 0,-20-18-1 0,20 18-3 15,-17-12 6-15,17 12-6 0,0 0 0 16,-22-15-9-16,22 15 15 0,0 0-9 16,-20-12-16-16,20 12 2 0,0 0-10 15,-23-12-3-15,23 12 11 0,0 0-17 0,0 0 6 16,0 0 23-16,-25-14-20 0,25 14-9 16,0 0 6-16,0 0-7 0,0 0 15 0,0 0-10 15,0 0 3-15,0 0-3 0,-20-12 3 16,20 12-1-16,0 0-4 0,0 0-4 15,0 0 8-15,0 0 1 0,0 0 0 0,0 0-3 16,0 0 4-16,0 0-4 0,0 0-4 16,0 0 4-16,0 0-4 0,0 0 2 0,0 0 12 15,0 0-6-15,0 0-9 0,0 0 3 16,0 0 3-16,0 0 0 0,68 38-3 16,-68-38 0-16,25 9 1 0,-25-9 17 0,19 15-6 15,-19-15-4-15,25 15 1 0,-25-15-5 16,27 17 6-16,-14-9-12 0,-13-8 3 15,30 16 3-15,-30-16-6 0,22 16 2 0,-22-16 9 16,28 11-5-16,-28-11 5 0,24 12-3 16,-24-12 4-16,25 13-1 0,-25-13-2 15,22 12 6-15,-22-12 0 0,31 14-4 0,-17-10 4 16,-14-4-6-16,32 12 2 0,-32-12-3 16,36 11 3-16,-19-5-8 0,-17-6 3 0,44 9-1 15,-28-3-4-15,-16-6 1 0,41 9-2 16,-41-9-3-16,35 6 10 0,-15-2-8 15,-20-4 4-15,33 5-3 0,-33-5 3 0,34 6-6 16,-34-6 1-16,30 8 3 0,-30-8 5 16,25 1-6-16,-25-1 1 0,0 0-6 0,40 3 9 15,-40-3-7-15,0 0 0 0,30 8 0 16,-30-8 6-16,0 0-7 0,22 3 10 16,-22-3-9-16,0 0 2 0,0 0-1 0,0 0-4 15,30 1 3-15,-30-1 3 0,0 0-4 16,0 0 5-16,0 0-11 0,25 8 6 0,-25-8-2 15,0 0 1-15,0 0-2 16,27 9 3-16,-27-9-3 0,22 6 6 0,-22-6 1 16,0 0-6-16,33 12 1 0,-33-12-1 15,23 7 1-15,-23-7 0 0,22 5-3 0,-22-5 5 16,0 0-1-16,25 7 1 0,-25-7 3 16,0 0 1-16,0 0 10 0,24 8 3 15,-24-8-2-15,0 0 2 0,0 0-2 0,0 0 0 16,0 0-2-16,20 10 1 0,-20-10-3 15,0 0-1-15,0 0 4 0,0 0 2 0,0 0-2 16,0 0-3-16,0 0-1 0,0 0 3 16,0 0-1-16,0 0-4 0,0 0-2 0,0 0-1 15,0 0 1-15,0 0-1 0,-42 47-3 16,42-47 5-16,-18 18-7 0,4-6 7 16,14-12-4-16,-32 24-1 0,16-10 3 0,-1 0-1 15,0 3 3-15,-6-2-4 0,3 2 0 16,0-2 3-16,0 5-4 0,-6-4 1 0,6 2-1 15,2-3-2-15,-9 3 3 0,7 1 2 16,2-3-5-16,-6 1 5 0,4 2 0 16,4-6 5-16,-3 2-6 0,1 0 6 0,-2 0-4 15,-2-3 5-15,3 5-2 0,-2-2 0 16,-4-3-2-16,-4 6 3 0,1 2-2 16,-2-3-2-16,-2 0-1 0,-2 0 4 0,3-2-2 15,-3 1-1-15,-1 0 1 0,2-1 0 16,-4 0 3-16,3 1-3 0,3-3-2 15,0 2-2-15,6-3-1 0,-5-1-4 0,12 6-17 16,-7-7-37-16,6 2-51 0,3 3-65 16,16-15-173-16,-25 12-562 0,25-12-470 0</inkml:trace>
  <inkml:trace contextRef="#ctx0" brushRef="#br0" timeOffset="118430.031">30889 11857 4235 0,'0'0'-149'0,"12"-19"2"0,-12 19 17 15,0 0 8-15,12-25 17 0,-12 25 4 0,0 0 19 16,10-18 26-16,-10 18 19 0,0 0 11 15,0 0 22-15,0 0 1 0,11-22 10 16,-11 22 0-16,0 0 7 0,0 0 9 0,0 0-14 16,0 0 12-16,0 0 8 0,0 0-4 15,0 0 17-15,0 0-5 0,10-21 7 16,-10 21-2-16,0 0-8 0,0 0 1 0,0 0-6 16,0 0-5-16,0 0 3 0,0 0 9 15,0 0-8-15,0 0 9 0,0 0-2 0,0 0 3 16,0 0 5-16,0 0 0 0,0 0 5 15,0 0 2-15,0 0 0 0,0 0 1 16,0 0-7-16,0 0 5 0,0 0-14 0,0 0 13 16,0 0-9-16,0 0 6 0,0 0-12 15,0 0 0-15,-68 30-6 0,68-30 5 16,-29 15-7-16,18-1 9 0,-11-2-9 0,2 0 0 16,20-12-6-16,-37 27 2 0,12-12 0 15,3 1-1-15,1 3-1 0,-8-2 6 16,1 3-4-16,-2 1 3 0,3 0-1 15,-2-1 3-15,3 0-6 0,-6-1 2 0,7 0-2 16,0-1-1-16,-4 0-6 0,6-1-1 16,4-2 2-16,-4-3-2 0,6 3-3 0,-3-3 4 15,0 2-9-15,20-14 2 0,-37 24 2 16,21-12 2-16,-5 0-6 0,21-12-1 0,-36 25 3 16,16-13 1-16,-1 0-6 0,0 1 5 15,-3 2-4-15,-1-2 2 0,5-1-10 16,2 0 13-16,-9 0-6 0,7 2 2 0,2-6-1 15,18-8 1-15,-34 20-1 0,34-20 3 16,-27 13-2-16,27-13 2 0,-30 17 0 0,12-12 6 16,18-5 0-16,-22 13-2 0,22-13 4 15,-25 9 2-15,25-9-6 0,0 0 5 16,-23 12-5-16,23-12-2 0,0 0 0 16,-26 9-3-16,26-9 2 0,0 0-4 0,0 0-1 15,0 0-3-15,-16 17 2 0,16-17-2 16,0 0-2-16,0 0 4 0,0 0 1 15,-22 15 0-15,22-15-1 0,0 0 3 0,-5 24-1 16,5-24-3-16,0 0 6 0,-5 30-6 16,5-30 2-16,0 0-2 0,0 39 1 0,0-39 0 15,-3 27 0-15,3-27 0 0,0 27-2 16,0-27 4-16,-4 28-4 0,4-28 7 0,0 0-6 16,0 40 0-16,0-40 1 0,0 24 0 15,0-24 2-15,0 0-3 0,0 35 3 16,0-35 1-16,4 25-1 0,-4-25 8 0,13 21-2 15,-13-21 0-15,27 21 4 0,-7-11-3 16,2 2-3-16,13 1 2 0,5-1-1 16,2 3 1-16,6-3-2 0,9 3 0 0,-5 0-1 15,8 5 1-15,-3-3-6 0,2 3 4 16,1 1-1-16,-2 0 0 0,4 1-1 16,-2 0 0-16,-6 0 1 0,3-2-3 0,-12 3-2 15,3-1-22-15,-2 2-37 0,-1-1-50 16,-13 2-83-16,-7 1-245 0,-12-8-464 15,-5-6-443-15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07:31.21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6040 9870 779 0,'0'0'227'0,"0"0"-45"0,0 0-51 16,0 0-3-16,0 0-35 0,0 0-12 0,0 0-15 16,0 0 6-16,0 0-9 0,0 0 17 15,0 0 2-15,0 0 1 0,-15-19-3 0,15 19 11 16,0 0-22-16,0 0-1 0,0 0-15 15,0 0-4-15,0 0 3 0,0 0-1 0,-19-18 4 16,19 18 5-16,0 0-12 0,0 0-3 16,-26-17-5-16,26 17-2 0,0 0-3 15,0 0-4-15,-26-15-10 0,26 15 8 16,0 0-11-16,-21-12-3 0,21 12 18 16,0 0-28-16,-24-9-3 0,24 9 6 0,0 0 12 15,0 0-8-15,-33-9 3 0,33 9-3 16,0 0-9-16,-35-3 7 0,35 3-10 0,0 0 2 15,-29-7-4-15,29 7 7 0,0 0-10 0,0 0-10 16,-40 0 10-16,40 0-12 0,0 0 2 16,0 0 5-16,-35 3 2 0,35-3 6 15,0 0 7-15,0 0-10 0,-33 4 2 16,33-4-2-16,0 0 3 0,-29 3-1 0,29-3-7 16,0 0-7-16,0 0 14 0,-28 3 3 15,28-3-5-15,0 0-3 0,0 0 16 16,-29 6-16-16,29-6 6 0,0 0-3 15,0 0-8-15,0 0 8 0,-32 6-16 0,32-6 5 16,0 0 11-16,0 0 8 0,0 0-16 16,-21 9 10-16,21-9-2 0,0 0 0 15,-29 9 2-15,29-9 8 0,0 0-7 0,-31 12 2 16,31-12 0-16,-21 7-6 0,21-7 4 16,0 0 4-16,-28 13-10 0,28-13 11 15,-18 9-19-15,18-9 3 0,0 0 2 0,-31 12 6 16,31-12-11-16,-21 10 10 0,21-10 1 15,-22 8 5-15,22-8-6 0,0 0 12 0,-35 15-12 16,35-15 4-16,-20 11-4 0,20-11 6 16,-27 9-16-16,27-9 19 0,-23 5-6 15,23-5 6-15,0 0 2 0,-29 14-5 0,29-14 3 16,0 0-6-16,0 0-2 0,-32 8 5 16,32-8 0-16,0 0-6 0,-26 10 4 0,26-10 7 15,-20 5-5-15,20-5 8 0,0 0-2 16,-36 10-15-16,36-10 18 0,0 0-9 15,-21 6 8-15,21-6-14 0,0 0 6 0,-25 9-5 16,25-9-6-16,0 0 11 0,0 0-14 16,-29 12 12-16,29-12 2 0,0 0-11 15,-23 10 11-15,23-10-9 0,0 0 1 0,-22 12 8 16,22-12-11-16,0 0 11 16,-20 13 5-16,20-13-7 0,0 0-15 0,-20 12 17 15,20-12-9-15,0 0 7 0,-20 18-7 16,20-18 1-16,-14 16 8 0,14-16-12 0,0 0 4 15,-20 20-1-15,20-20-2 0,-11 20 8 16,11-20-3-16,0 0 1 0,-17 19 27 0,17-19-33 16,0 0 2-16,-14 23 9 0,14-23-5 15,0 0-7-15,-18 28 6 0,18-28 0 16,-8 24 6-16,8-24 0 0,-12 26 0 16,12-26-5-16,-5 24-4 0,5-24 6 0,-12 24-3 15,12-24-3-15,0 0 1 0,-5 38 10 16,5-38-7-16,-5 31 8 0,5-31-3 0,0 27-3 15,0-27-9-15,5 38 15 0,-5-38-3 16,4 34-6-16,-3-14 6 0,-1-20 0 16,15 45-3-16,-10-25-3 0,4 4-18 0,-1-4 0 15,4 0 15-15,-6 3 3 0,8-2-3 16,-1 4 6-16,-1-7-10 0,0 8 16 16,3-8 13-16,-2 3-29 0,-1-2 10 15,1-2 6-15,-1 0-3 0,3 1-6 0,-15-18 0 16,25 34 6-16,-12-18-6 0,-1 0 12 15,2-1-15-15,-14-15 12 0,26 33-3 0,-17-21-3 16,1 6 3-16,-10-18 3 0,23 29-9 16,-11-17 6-16,-12-12-6 0,25 27 6 0,-17-12 0 15,-8-15 0-15,22 27 6 0,-17-16-19 16,-5-11 13-16,22 22 4 0,-22-22-4 16,22 21 9-16,-11-9-12 0,-11-12 0 15,22 23-4-15,-9-11 7 0,-13-12 13 0,27 24-10 16,-13-15 6-16,-14-9-9 0,30 18 0 15,-14-6-12-15,-16-12 6 0,30 20 9 0,-14-11-6 16,-16-9 6-16,28 15-6 0,-15-5 6 16,-13-10-3-16,25 12-6 0,-25-12 2 15,24 15 11-15,-24-15-1 0,25 9 6 0,-25-9-6 16,20 12 4-16,-20-12-17 0,20 12 17 16,-20-12 2-16,29 11 12 0,-29-11 0 15,31 9 6-15,-12-6-13 0,-19-3 10 0,47 3-7 16,-22-3 0-16,-25 0-3 0,58 0 9 15,-24-3-9-15,-4 3 0 0,0-3-6 16,0 0 14-16,-30 3-19 0,52-6 5 0,-34 6 0 16,-18 0-1-16,47-3 1 0,-47 3-8 15,37-3-8-15,-37 3 13 0,37-6-6 0,-37 6-10 16,36 0 14-16,-36 0 7 0,39-7-2 16,-39 7-11-16,43 0 0 0,-43 0 8 15,36-7-11-15,-15 5 12 0,-21 2-1 16,42-4-19-16,-42 4 11 0,40-6 0 0,-18 3-3 15,-22 3 3-15,40-9 8 0,-11 6-16 16,-8-3 11-16,-21 6-3 0,52-9-11 0,-22 6 6 16,-3-4-1-16,-2 2-5 0,-25 5 1 15,49-7-4-15,-24 1 0 0,-25 6 12 16,37-6-1-16,-37 6-11 0,38-3 8 0,-38 3 6 16,35-7-2-16,-35 7-4 0,35-1-2 15,-35 1 5-15,35-4 3 0,-35 4 6 16,37 0-12-16,-37 0 3 0,40 0-5 0,-40 0 11 15,39 0 22-15,-39 0-28 0,40 4 8 16,-18-4-7-16,-22 0-4 0,47 1 3 16,-26 1 1-16,-21-2 4 0,52 5-4 0,-27-5 10 15,-25 0-5-15,50 3-1 0,-24-1 10 16,-26-2-7-16,51 4-10 0,-32-4 2 0,-19 0 17 16,47 3-14-16,-47-3 0 0,35 0 8 15,-35 0-11-15,38 3-5 0,-38-3 2 16,34 0 4-16,-34 0-1 0,37 4 11 15,-37-4-8-15,36 0 0 0,-36 0 6 0,37 0-1 16,-37 0-5-16,44 0 11 0,-44 0-11 16,38 0 0-16,-38 0 5 0,45-4 9 15,-21 4-14-15,-24 0 11 0,45 0-17 0,-20-3 15 16,-25 3-12-16,48 0 8 0,-26-3 1 16,-22 3-6-16,49 0-8 0,-49 0 13 15,45-4-2-15,-45 4 2 0,40 0-5 0,-18-2 5 16,-22 2-5-16,48 0 3 0,-48 0 5 15,44 0 6-15,-19-3-4 0,-25 3 22 16,48 0-16-16,-48 0-6 0,47 0 0 0,-23 0-2 16,-24 0 3-16,50-5-1 0,-23 5-2 15,-27 0 2-15,48 0-8 0,-21-2 3 16,-27 2-7-16,45 0 7 0,-45 0 5 0,45 0-5 16,-20 0-7-16,-25 0 7 0,49-1-3 15,-49 1 11-15,43-4-3 0,-18 4-3 16,-25 0 1-16,49-8-8 0,-27 8 0 0,-22 0 0 15,48-3 5-15,-48 3-8 0,44-2 21 16,-44 2-16-16,46 0 8 0,-27-3 3 0,-19 3-13 16,43 0 7-16,-43 0-2 0,46 0-10 15,-21 0 10-15,-25 0 5 0,40 0-10 0,-40 0-5 16,45 0 0-16,-45 0 5 16,45 0 5-16,-25 3 0 0,-20-3-15 0,44 0 17 15,-19 0-2-15,-25 0-5 0,47 0 3 16,-19 0-3-16,-28 0-5 0,55 2 7 0,-25-2-4 15,2 0 9-15,-5 3 3 0,-27-3-10 16,63 0-8-16,-29 4 4 0,-2 0 1 16,-7-4 6-16,5 0-3 0,-2 4 2 0,-28-4 0 15,61 1-2-15,-33-1 3 0,4 2-1 16,1-2 6-16,-3 0-6 0,7 5-4 0,0-5 6 16,0 0 13-16,-4 0-19 0,7 3 7 15,-3-3-13-15,-3 0 18 0,4 0-12 16,-4 0 2-16,2 2 7 0,-2-2-5 15,-4 0-4-15,0 0 2 0,-30 0 5 16,59-2-8-16,-29 2 8 0,-2 0 0 0,-28 0-5 16,57 2-5-16,-25-4 5 0,-4 2 10 15,-28 0-13-15,54 0-4 0,-29 0 2 0,-25 0 5 16,48-3-5-16,-48 3 10 0,44 0-5 16,-44 0 0-16,42 0-5 0,-42 0 5 0,40 3 0 15,-40-3 0-15,38 0 5 0,-38 0 0 16,35 0 2-16,-35 0-7 0,31 2 0 15,-31-2-2-15,31 4-3 0,-31-4-5 16,30 3 20-16,-30-3-3 0,26 3-2 0,-26-3-3 16,31 4 6-16,-31-4-18 0,29 5 15 15,-29-5-3-15,28 6-7 0,-28-6 5 0,22 10-7 16,-22-10 2-16,28 6 15 0,-28-6-20 16,27 6 13-16,-27-6-8 0,25 9 7 15,-25-9-2-15,25 6 5 0,-25-6 0 16,32 10-7-16,-32-10 4 0,34 9 0 15,-9-1 1-15,-25-8 2 0,45 11-1 0,-18-5 6 16,-1 3-13-16,4-3 1 0,2-3 0 16,-3 3 6-16,2 0-1 0,-2 1 1 0,3 1-1 15,-2-4-6-15,0 3 3 0,0-6 5 16,0 6-7-16,2-2-1 0,-7-4 6 0,-25-1-1 16,52 10-2-16,-25-6 5 0,3-3-5 15,-30-1 0-15,48 4 7 0,-26-4-14 16,-22 0 7-16,43 7-2 0,-43-7-6 0,44 3 4 15,-27-1 18-15,-17-2-28 0,35 0 14 16,-35 0 0-16,0 0 2 0,35 6-4 16,-35-6 6-16,20 4-13 0,-20-4 4 0,0 0-4 15,40 3-3-15,-40-3-5 0,25 0 0 16,-25 0 0-16,0 0-2 0,44 3 4 0,-44-3-5 16,33 0 8-16,-33 0-8 0,34 0 5 15,-34 0 5-15,33 0 2 0,-33 0-9 16,39 0 14-16,-39 0-12 0,35 0 4 15,-35 0-4-15,35 2 18 0,-35-2-6 16,30-2-2-16,-30 2 2 0,0 0 3 0,40 0-10 16,-40 0 18-16,30 0-21 0,-30 0 13 15,0 0 0-15,47 0-6 0,-47 0 6 0,30-3 0 16,-30 3 6-16,32 0-1 0,-32 0 5 16,0 0 1-16,37-7 7 0,-37 7 2 0,23-3-5 15,-23 3 8-15,0 0-3 0,34-3 0 16,-34 3 17-16,0 0-10 0,25-5-3 15,-25 5 12-15,0 0 6 0,0 0-21 0,0 0 3 16,33-4 1-16,-33 4-5 0,0 0 1 16,24-8-1-16,-24 8 11 0,28-12-15 15,-28 12-7-15,30-12 15 0,-30 12-15 0,39-11 4 16,-18 1-11-16,1 1 4 0,-22 9 5 16,45-15-9-16,-21 6-4 0,2-2 2 15,1 7 2-15,-27 4 3 0,42-20-7 0,-19 15 4 16,-1-2 2-16,-22 7 7 0,44-12-13 15,-28 6 4-15,-16 6 0 0,34-10 2 0,-34 10-4 16,32-8-4-16,-32 8 0 16,21-7 14-16,-21 7 3 0,0 0-11 0,32-8-6 15,-32 8 29-15,0 0-14 0,24-7 14 16,-24 7-8-16,0 0 10 0,0 0-11 0,26-9 4 16,-26 9-9-16,0 0-1 0,22-11 0 15,-22 11-2-15,0 0-8 0,17-20 12 0,-17 20-12 16,0 0-2-16,13-22 10 0,-13 22-4 15,0 0-8-15,25-27 10 0,-25 27-20 16,19-22 2-16,-19 22 2 0,13-22 2 16,-13 22 6-16,14-25 0 0,-14 25-17 0,11-20 17 15,-11 20 0-15,14-27-6 0,-14 27 8 16,8-27 6-16,-8 27 11 0,3-23-3 16,-3 23 8-16,0-28-2 0,0 28 10 0,0 0-5 15,-3-44-11-15,3 44 3 0,-5-30 10 16,5 30-12-16,-7-31-7 0,7 31 5 0,-10-35-11 15,10 35 4-15,-8-33 13 0,8 33-19 16,-15-30 4-16,5 11 3 0,10 19-1 16,-19-37 1-16,11 19 12 0,-5-1-19 15,13 19 5-15,-25-40 6 0,11 21-16 0,1 1 5 16,-1 0 7-16,1-5 1 0,-4 7 4 16,1-4 10-16,-8 1-5 0,4 1-17 0,0 1 10 15,0-3 10-15,-5-2-2 0,3 1 7 16,-1 3 1-16,3-2 5 0,-2 2-5 0,2-1 10 15,-4 1 4-15,4-1 3 0,4 2-11 16,-5-3 6-16,0 2-7 0,1 0-1 16,3 3 9-16,-1-4-16 0,1 0-1 0,-2 4 4 15,3-3-11-15,-3 3 3 0,3 0-3 16,16 15 9-16,-31-28-14 0,16 12 2 16,15 16 1-16,-28-25-4 0,15 13 3 15,13 12-6-15,-36-21 2 0,18 10 1 0,-2-1-10 16,20 12 26-16,-49-21-9 0,19 14 5 15,-5-1-1-15,-3-1-7 0,-2 3-6 0,-2-3 5 16,2 6 32-16,-4-9 0 0,9 9 5 16,0-1-1-16,5-1 1 0,-2 1-5 15,4-3-1-15,28 7-9 0,-52-4 1 0,52 4-14 16,-51-5 1-16,31 5-3 0,20 0-4 16,-46 0-1-16,10 0-39 0,-2 0-6 0,-6 5 9 15,-4 3 0-15,1-4 8 0,-6 4 2 16,1-4 2-16,2 4 3 0,-2-1 9 15,3-2-10-15,-1 2-2 0,0 1 1 16,-2-1 4-16,-2 1-7 0,8 2-1 0,-6-1-2 16,3 0-8-16,-1-2-1 0,-2 2 3 15,2-1 3-15,1 3 6 0,-1-5-2 0,-2 0 1 16,4 0-1-16,-4 0 12 0,0 1-5 16,4-5 2-16,-4 1 1 0,2-3-3 0,1 3 4 15,-1 1 3-15,1-4-6 0,1 0-2 16,3 0 8-16,6 0-3 0,-4 0 3 15,8-4 4-15,-9 4-8 0,7 0-7 16,4 0 2-16,-1 0-11 0,-1-3 4 0,5 0-13 16,30 3 9-16,-65 0 6 0,33 0-11 15,4-2 1-15,28 2 7 0,-57-4-9 16,30 4 2-16,27 0 5 0,-60-6 0 0,38 6 4 16,22 0-7-16,-52 0-1 0,52 0-1 15,-53-3-8-15,28 6-6 0,25-3-2 0,-52-3 8 16,27 6-5-16,25-3 1 0,-62 0-15 15,30 3 0-15,4-3 9 0,-2 3-2 0,-6 1 7 16,1-2 4-16,0 1 4 0,2 0 5 16,-2 1-3-16,1-4 5 0,1 5 5 15,-1-5-1-15,-1 3 20 0,35-3 11 16,-60 4-2-16,33-4-8 0,27 0 18 0,-48 3-14 16,24-3 0-16,24 0 1 0,-45 5-8 0,20-5-91 15,-14 8-10-15,4-5 18 0,-5-1 20 16,-2 5 22-16,-6-4 8 0,4 1 33 15,-4-4 2-15,-1 1 13 0,9-2 18 16,-8 2-29-16,-1-1-2 0,2 0-2 0,-1 0-10 16,-1 0-15-16,11 4 0 0,-6-4 0 15,6 0-1-15,-2 3-17 0,3-3 19 16,3 0 9-16,-2 0-24 0,-5 0 10 0,6 0 4 16,2 0 7-16,1-3 9 0,-3 3 4 15,1 0 14-15,3-4 3 0,31 4 6 0,-62-5-3 16,33 2-19-16,4-2 4 0,25 5 2 15,-57-4-9-15,34-4-4 0,23 8 9 0,-50-8-3 16,23 5-1-16,27 3-6 0,-47-12 17 16,27 5-17-16,20 7 15 0,-48-12-3 15,23 3 0-15,25 9-9 0,-42-9 11 16,15 3-4-16,27 6-12 0,-35-11 14 0,35 11 7 16,-40-8 9-16,40 8-16 0,-40-7-12 15,19 1-1-15,21 6 15 0,-46-12 5 16,19 6 11-16,5 0-2 0,22 6 13 15,-52-12 0-15,27 5-5 0,0 2-2 0,-3-1-9 16,28 6 9-16,-49-12 12 0,21 0-19 16,6 9 4-16,22 3-14 0,-49-12 3 0,24 8-8 15,4-4 19-15,21 8-19 0,-49-12 4 16,24 6-8-16,2-3 2 0,-6 3-4 0,1-3-7 16,3 3-6-16,-4-3-17 0,1-1-20 15,-6 0-31-15,-1 1-58 0,-3 0-88 0,-9 3-459 16,-2 0 676-16</inkml:trace>
  <inkml:trace contextRef="#ctx0" brushRef="#br0" timeOffset="24488.278">31761 11201 1940 0,'-30'20'155'0,"30"-20"-32"0,0 0-8 16,0 0-8-16,0 0-12 0,0 0-9 0,0 0 0 16,0 0-3-16,0 0 17 0,0 0-1 15,0 0 17-15,0 0 8 0,0 0-24 0,0 0-14 16,0 0-5-16,0 0 0 0,0 0-16 16,0 0 27-16,0 0-9 0,0 0 11 15,-44-36 3-15,44 36-19 0,0 0-8 16,0 0-14-16,0 0-7 0,-13-24-4 0,13 24-9 15,0 0 0-15,0 0 1 0,0 0-3 16,0 0-12-16,0 0 14 0,0 0-16 0,-12-23 1 16,12 23 13-16,0 0-22 0,0 0 1 15,0 0-4-15,0 0 3 0,0 0 4 16,0 0-2-16,0 0-1 0,0 0-3 0,0 0-2 16,0 0-4-16,0 0 3 0,0 0-1 15,0 0 1-15,0 0-8 0,0 0 1 16,0 0 0-16,50-30 6 0,-18 24-8 0,-4-4 6 15,13 1-6-15,-3-1 2 0,7 0-3 16,2 7 6-16,-3-9-3 0,2 4 0 16,3 1 0-16,-2-1 2 0,1-2-3 0,1 1 7 15,1 0-8-15,4 0-2 0,-6 3 3 16,9-7-1-16,-10 3 1 0,5 2 4 16,-7-2 1-16,0 4-8 0,-5-3 4 0,-6 3 0 15,-3 0 2-15,-1-1-10 0,-1 2 8 16,-1 2 1-16,-3-4-1 0,-25 7-1 0,49-8 1 15,-29 4 8-15,-20 4-10 0,42-7 4 16,-42 7-2-16,37-5-2 0,-37 5 0 16,35-4-9-16,-35 4 8 0,35-7-15 0,-35 7-16 15,27 0-7-15,-27 0-6 0,0 0-4 16,38 0-16-16,-38 0-12 0,0 0-10 16,32-5-26-16,-32 5-40 0,0 0-64 0,0 0-155 15,38-4-381-15,-38 4 401 0</inkml:trace>
  <inkml:trace contextRef="#ctx0" brushRef="#br0" timeOffset="25259.8148">32860 10716 3147 0,'0'0'-87'0,"-22"-15"-9"0,22 15 12 16,0 0 8-16,-17-16 4 0,17 16 13 15,0 0 7-15,-16-16 28 0,16 16 21 0,0 0 24 16,0 0-4-16,-17-24 12 0,17 24 11 16,0 0 2-16,0 0 19 0,-17-18 15 15,17 18 0-15,0 0 1 0,0 0-5 0,0 0-13 16,-15-20-6-16,15 20-6 0,0 0-7 15,0 0-1-15,0 0-10 0,0 0 3 16,0 0-3-16,0 0 4 0,0 0 1 16,-13-16-10-16,13 16 2 0,0 0 8 0,0 0-9 15,0 0 4-15,0 0-2 0,0 0 3 16,0 0-13-16,0 0 13 0,0 0 0 16,0 0-5-16,0 0 3 0,0 0-9 0,60-8 0 15,-60 8 6-15,30 0-4 0,-30 0-10 16,40 8 5-16,-40-8 0 0,45 3-10 0,-13-3 3 15,-7 1 2-15,4 4-12 0,1-2 6 16,0 0 12-16,-30-3-19 0,63 1 7 16,-34 4 3-16,-4 1-14 0,5-2 10 0,0-2 3 15,-5 1-9-15,4 0 6 0,-29-3 0 16,47 7-10-16,-26-5 8 0,-21-2 0 16,42 6-4-16,-42-6 9 0,34 4-12 0,-34-4 3 15,31 5 7-15,-31-5-1 0,27 7-9 16,-27-7 1-16,24 8 2 0,-24-8 4 15,0 0 0-15,33 8 0 0,-33-8-4 0,22 8-7 16,-22-8 9-16,0 0-4 0,22 11 4 16,-22-11 4-16,0 0-10 0,0 0 4 15,21 12 2-15,-21-12 0 0,0 0-3 0,0 0 6 16,0 0-3-16,14 15 4 0,-14-15 3 16,0 0-5-16,0 0 5 0,-10 36 1 15,10-36-1-15,-20 24 0 0,9-4 4 0,-5-2 14 16,-3 1-12-16,-2 1 8 0,-4 5 11 15,-2 1 3-15,-3-2-6 0,-2 3 7 16,0-1-1-16,-5 4 5 0,4-4-14 0,-4 7 2 16,-3-2 3-16,-2-5-6 0,5 1 5 15,2-6 6-15,2 0-9 0,1-3-1 0,5 5 3 16,5-8-8-16,-4-3-5 0,6 0-1 16,3 1-4-16,17-13-1 0,-34 18-15 15,34-18-30-15,-25 15-38 0,17-2-24 0,8-13-49 16,-25 19-89-16,18-10-612 0,7-9-63 15</inkml:trace>
  <inkml:trace contextRef="#ctx0" brushRef="#br0" timeOffset="25919.9997">31540 10633 3685 0,'0'0'-150'0,"0"0"12"16,0 0 7-16,0 0 22 0,0 0-3 15,0 0 12-15,0 0 10 0,0 0 20 16,0 0 31-16,0 0 17 0,0 0 44 0,0 0 0 15,0 0 14-15,0 0-1 0,0 0 27 16,0 0-18-16,0 0-18 0,0 0 0 16,0 0 0-16,0 0-11 0,0 0 10 0,0 0-10 15,0 0 32-15,-30 28-15 0,30-28-8 16,0 0 19-16,-15 31 6 0,15-31-9 16,-20 34-6-16,6-13 0 0,1 2 9 0,-12 7 3 15,-2 0 8-15,-6 8 4 0,-2-4-14 16,1 2 3-16,-3-3-4 0,7 2-3 0,-5-1-10 15,7-6 3-15,2-4-8 0,3 1-2 16,5-4 2-16,1-2-12 0,2-2 8 16,15-17 0-16,-20 29-1 0,20-29-1 15,-12 25 23-15,12-25-22 0,0 0 7 0,17 33 5 16,0-19-13-16,9-3 1 0,-1-1 6 16,16-1-9-16,-3 3 11 0,6-6-21 0,-3 0 11 15,8 0 18-15,-1 1-8 0,-1 0 0 16,5-6 3-16,-3-1-7 0,-6 5-4 15,1-2-14-15,-4-3-33 0,-3 3-34 0,3-2-37 16,-7-1-79-16,-4 8-233 0,-8-8-379 16,-21 0 240-16</inkml:trace>
  <inkml:trace contextRef="#ctx0" brushRef="#br0" timeOffset="42238.4606">31351 14608 1531 0,'0'0'525'0,"0"0"-213"0,0 0-100 0,0 0-46 16,0 0-43-16,0 0-26 0,0 0-20 16,0 0-5-16,0 0-6 0,0 0-4 0,0 0-6 15,0 0-17-15,0 0 11 0,0 0-1 16,0 0-14-16,0 0 19 0,0 0-17 0,0 0 13 16,0 0 4-16,0 0-9 0,0 0 7 15,0 0 7-15,0 0 2 0,0 0-2 16,0 0-3-16,0 0-11 0,0 0 7 0,0 0 1 15,0 0-34-15,0 0 13 0,0 0-3 16,0 0-12-16,0 0-7 0,0 0 5 16,0 0-2-16,0 0-4 0,0 0 2 15,0 0 6-15,0 0-9 0,0 0-1 0,0 0 1 16,0 0-3-16,0 0 5 0,0 0-14 16,79-14 12-16,-79 14-1 0,28-9 1 0,-28 9 5 15,28-4-16-15,-28 4 11 0,37-5-7 16,-37 5-1-16,47-6 4 0,-17 3-3 0,-30 3-2 15,54-6 1-15,-24 2 1 0,5 1 6 16,-2 1-7-16,8-1-5 0,-5-1 2 16,1 4-1-16,-3-3 1 0,9 0 6 15,-8 3 4-15,0-2-7 0,-1-1 0 16,1 3-7-16,0-4 1 0,0 4 4 0,-5-3-2 16,-30 3 18-16,66-3-11 0,-38-1-11 15,4 4 7-15,1-2 12 0,-1-1-18 0,-32 3 7 16,65-5 5-16,-35 5-6 0,0-3-3 15,6 3 1-15,-3 0 0 0,-1-4 0 16,-32 4 4-16,62-5 1 0,-32 2 4 0,5 2 9 16,-5 1-5-16,2-3-1 0,0-5-6 15,-32 8 13-15,57-6-5 0,-27 4 6 16,-2-2-10-16,4 1 7 0,-5 0-5 16,-27 3 0-16,51-5 1 0,-25 1-4 0,-26 4 6 15,53-6-10-15,-33 3 4 0,-20 3-5 16,40-3 4-16,-40 3 10 0,40-6-6 0,-40 6 2 15,31-3-2-15,-31 3-6 0,28-3 0 16,-28 3 4-16,28-3 4 0,-28 3-8 0,0 0 1 16,37-3-1-16,-37 3-3 0,0 0 3 15,29-5 3-15,-29 5-5 0,0 0-8 16,0 0 14-16,30-1-30 0,-30 1-25 0,0 0-21 16,0 0-34-16,35 0-59 0,-35 0-148 15,20-4-519-15,-20 4 30 0</inkml:trace>
  <inkml:trace contextRef="#ctx0" brushRef="#br0" timeOffset="43293.7273">33283 14068 3546 0,'0'0'-140'0,"-28"-3"21"0,28 3 25 0,0 0 16 16,0 0 21-16,0 0 9 0,0 0 20 0,0 0 7 16,0 0 21-16,0 0 13 0,0 0 13 15,0 0-11-15,-34 0 10 0,34 0 8 16,0 0 4-16,0 0 2 0,0 0 2 16,0 0-7-16,0 0 4 0,0 0-3 0,0 0-5 15,0 0 15-15,0 0-9 0,0 0-11 16,0 0 3-16,0 0-4 0,0 0-9 15,0 0 1-15,0 0-6 0,0 0 5 0,0 0 0 16,0 0-6-16,0 0-1 0,0 0 3 16,0 0-5-16,0 0 0 0,62 34 9 0,-62-34 0 15,32 8-7-15,-32-8 6 0,30 12-1 16,-7-4-5-16,-23-8-4 0,37 12 6 0,-37-12-8 16,34 9 4-16,-18-6 9 0,-16-3-9 15,37 10-4-15,-37-10 0 0,32 5 0 16,-32-5 0-16,27 7 2 0,-27-7 0 15,25 5 0-15,-25-5 6 0,0 0-16 0,27 7 12 16,-27-7 0-16,0 0-4 0,0 0 6 16,28 6 4-16,-28-6-12 0,0 0 4 15,0 0 8-15,0 0-18 0,23 6 17 0,-23-6 7 16,0 0-10-16,0 0 7 0,0 0 1 16,0 0-4-16,0 0-3 0,0 0 12 15,0 0-13-15,25 9 3 0,-25-9-7 0,0 0 2 16,0 0 1-16,0 0-3 0,0 0 2 15,0 0 9-15,0 0-10 0,0 0-1 0,0 0-4 16,0 0 4-16,0 0-1 0,0 0-3 16,0 0-2-16,0 0-1 0,0 0 1 15,0 0 9-15,0 0-7 0,0 0-7 0,0 0 14 16,0 0-3-16,0 0 14 0,0 0 10 16,0 0-21-16,0 0 10 0,0 0 1 15,0 0-4-15,0 0 2 0,0 0 7 0,0 0-7 16,0 0 5-16,-3 35 7 0,3-35-9 15,0 0 5-15,0 0-9 0,0 0 2 16,-25 36 5-16,25-36-13 0,0 0 16 0,-15 22 4 16,15-22 1-16,-17 20 0 0,17-20 6 15,-20 27-6-15,20-27-5 0,-18 27 6 16,4-12-6-16,1 2-10 0,13-17 6 16,-22 30-1-16,9-15 8 0,-2 0 2 0,15-15-4 15,-25 29 2-15,16-16 5 0,9-13-5 16,-20 23 3-16,20-23 1 0,-16 22 2 0,1-10 1 15,15-12 3-15,-34 24 0 0,21-8 0 16,-11-3-2-16,8 2 4 0,16-15-1 0,-34 24 9 16,12-9-14-16,6-3-1 0,-3 0 0 15,19-12-7-15,-35 27-1 0,18-19-3 16,17-8-3-16,-30 19 0 0,15-10-1 0,15-9-6 16,-25 15-1-16,25-15 1 0,-23 12-3 15,23-12-4-15,-19 12 2 0,19-12-8 16,0 0-13-16,-23 17-7 0,23-17-22 0,0 0-10 15,-17 12-41-15,17-12-31 0,0 0-28 16,-13 18-62-16,13-18-168 0,-17 9-499 16,17-9-297-16</inkml:trace>
  <inkml:trace contextRef="#ctx0" brushRef="#br0" timeOffset="44737.3715">31978 14206 3978 0,'0'0'-151'16,"0"0"7"-16,0 0 17 0,0 0 12 0,0 0 12 16,0 0 5-16,0 0 5 0,0 0 11 15,0 0 14-15,0 0 22 0,0 0 20 16,0 0 12-16,0 0 20 0,0 0 2 15,0 0 5-15,0 0-6 0,0 0 4 0,0 0-6 16,0 0 5-16,0 0-4 0,0 0 4 16,9-25-10-16,-9 25-3 0,0 0-7 0,0 0 13 15,0 0-14-15,0 0-2 0,0 0-5 16,0 0-11-16,0 0 0 0,0 0-3 16,0 0-17-16,0 0 10 0,0 0-3 0,0 0 5 15,0 0 6-15,0 0-1 0,0 0 14 16,0 0 7-16,0 0 2 0,0 0 6 0,0 0 9 15,0 0 5-15,0 0 1 0,0 0 26 16,0 0-4-16,0 0 20 0,0 0-12 16,0 0 15-16,0 0 5 0,0 0 4 15,0 0-10-15,0 0 0 0,0 0 3 0,0 0 2 16,0 0-11-16,0 0 16 0,0 0-2 16,0 0-8-16,0 0-14 0,0 0 3 0,0 0 9 15,0 0-2-15,0 0-12 0,0 0-2 16,0 0 5-16,0 0-11 0,0 0 1 15,0 0 10-15,0 0-12 0,0 0 1 0,0 0 15 16,-76 44-1-16,56-31 5 0,-1-1 8 16,-1 3-15-16,3-3 10 0,-1 2-3 15,20-14 9-15,-40 20-13 0,20-12-1 0,3 5-4 16,-3 1-5-16,-1-6 0 0,21-8-8 16,-37 19 3-16,22-10-2 0,15-9 4 15,-25 15-8-15,25-15 2 0,-27 12-8 0,27-12 7 16,-22 17-8-16,22-17 1 0,-25 9-5 15,25-9-4-15,-18 12-1 0,18-12 5 0,-27 13-5 16,27-13-1-16,-20 15 1 0,20-15-2 16,-17 12-6-16,17-12 4 0,-22 11-6 15,22-11 7-15,-23 17-3 0,23-17-1 16,-20 15 6-16,20-15-10 0,-22 15 7 0,22-15-2 16,-23 12-4-16,23-12 0 0,-20 16 1 15,20-16 0-15,0 0-1 0,-22 15 0 16,22-15 0-16,0 0 4 0,-24 13-6 0,24-13 2 15,0 0-6-15,-20 16 1 0,20-16 6 16,0 0-2-16,0 0-2 0,-16 15 13 0,16-15-14 16,0 0-7-16,0 0 5 0,-17 21 6 15,17-21-5-15,0 0 2 0,0 0 2 0,-12 18-3 16,12-18 0-16,0 0 0 0,0 0 1 16,-8 24 1-16,8-24-2 0,0 0 2 15,0 0-3-15,0 0-4 0,-9 27 2 16,9-27 3-16,0 0 4 0,0 0-2 0,0 0 7 15,0 30-8-15,0-30-3 0,0 0 9 16,0 0-3-16,12 36-3 0,-12-36 9 0,12 17-9 16,-12-17-3-16,12 18 4 0,-12-18 2 15,25 18-2-15,-25-18 6 0,25 12-1 16,-10-3-4-16,-15-9 2 0,33 12 2 0,-33-12-11 16,37 9 4-16,-17-1 5 0,-20-8-1 15,35 8 1-15,-35-8-1 0,44 7 6 16,-23-4-8-16,6 3 4 0,-27-6-1 0,42 6-1 15,-15-6 0-15,-27 0 4 0,38 7-2 16,-16-5 1-16,-22-2-1 0,37 0 2 16,-37 0-2-16,43 3 9 0,-43-3-4 0,34 4-2 15,-34-4-1-15,37 0-5 0,-37 0 2 16,45 3 2-16,-45-3-2 0,48 3-17 16,-19-3-45-16,7 3-46 0,-2-1-74 0,1-2-204 15,-8-2-469-15,8-1-125 0</inkml:trace>
  <inkml:trace contextRef="#ctx0" brushRef="#br0" timeOffset="47025.8639">31080 10791 3750 0,'0'0'-164'0,"0"0"35"16,0 0 35-16,0 30 44 0,0-30 20 16,0 0 9-16,-7 31 9 0,7-31 24 15,-3 32-1-15,-2-9 26 0,5-23 0 0,-12 52 8 16,9-20-4-16,-2 2-11 0,-4-3 3 16,4 8 4-16,0-5-14 0,5-1 1 0,0 6 5 15,0-7-8-15,5 3 6 0,-3-1-15 16,5 2 2-16,1-1 3 0,-6-4-3 15,5-4-4-15,3 1 0 0,-4-1 2 0,6-2-8 16,0-3 10-16,-4-5-10 0,5 3 2 16,1-2-2-16,-14-18 4 0,32 24-12 15,-17-13 0-15,-15-11 13 0,30 8-10 0,-30-8 1 16,0 0 1-16,0 0-1 0,52-24 4 16,-44 11 6-16,-8 13 0 0,28-36-10 15,-11 11 4-15,0-3-8 0,3-3-4 0,0-4-6 16,-8 2 1-16,9 3-3 0,-9 3 12 15,2-2-6-15,-3 5-2 0,1 3 10 16,-4 2 2-16,-8 19-12 0,22-32-4 0,-17 17 12 16,-5 15-7-16,15-24 3 0,-15 24 4 15,0 0 4-15,15-23 29 0,-15 23 5 16,0 0 6-16,0 0 12 0,0 0-9 0,0 0-9 16,17 59 4-16,-17-31-8 0,2 3-1 15,-2 3-5-15,0 1-6 0,0 1 7 0,3 2-5 16,-3-5-6-16,0 1 9 0,0-1-2 15,0-1-9-15,3-5-8 0,-3-27 10 16,5 49-9-16,-5-29 10 0,0-20-10 0,4 36 7 16,-4-36 7-16,1 26-9 0,-1-26-5 15,0 0 4-15,0 0-1 0,0 0-6 0,0 0-2 16,0 0-3-16,69-54-9 0,-49 22 5 16,3-1-8-16,-4-3-4 0,4-5 17 15,1 8-11-15,-3 0 2 0,-1 1 15 16,1 2-6-16,-5 3-12 0,-4 7 16 0,1-2-11 15,1 4 4-15,-14 18-4 0,27-27 6 16,-16 17 10-16,-11 10 5 0,25-14 2 0,-25 14 10 16,0 0 7-16,0 0-1 15,45 24 3-15,-33-13-1 0,-12-11 5 0,22 34-11 16,-9-16-8-16,-3-1 4 0,4 1-3 0,-1-2-3 16,-13-16 4-16,24 23-6 0,-24-23-2 15,18 25 4-15,-18-25-1 0,13 15 0 0,-13-15 1 16,25 4-1-16,-25-4 0 0,41-19-8 15,-20 5-1-15,4-5-7 0,4-9-5 16,-6 1-12-16,2-5 0 0,7-5-8 16,-13 5 0-16,1 0 7 0,-2 1 19 0,-1 7 22 15,-4 1 1-15,1 5-6 0,-3-3-16 16,4 5 8-16,-15 16-4 0,17-20-7 16,-17 20 7-16,0 0-2 0,0 0 7 0,0 0-8 15,0 0-2-15,49 29 4 0,-41-13 4 16,4 2-11-16,-12-18 6 0,18 31-2 0,-6-14 1 15,-12-17-1-15,18 23 1 16,-18-23 8-16,15 21 12 0,-15-21 8 0,15 15 13 0,-15-15-9 16,0 0 2-16,0 0-10 0,0 0-1 15,50-24-5-15,-35 9 4 0,2-6-10 16,0-2-2-16,-2-1-5 0,-2 0-1 0,-1-1 4 16,1 0 0-16,-1 3 6 0,-3 5 8 15,-9 17-8-15,20-34 2 0,-20 34-10 16,16-25-10-16,-16 25-11 0,9-22-11 0,-9 22 3 15,13-15 3-15,-13 15 1 0,0 0 1 16,32-13 0-16,-32 13-5 0,0 0 4 16,33 0 3-16,-33 0-7 0,0 0 4 0,39-2-1 15,-39 2 4-15,0 0 3 0,33 2-2 16,-33-2 7-16,0 0 6 0,32-12-4 16,-32 12-6-16,25-15 6 0,-12 2-2 0,-13 13 5 15,22-27 9-15,-7 11-5 0,-1-5 4 16,1 3 3-16,1-5-4 0,-2 2-2 0,1-1-1 15,-3 2-2-15,1 1 11 16,0-1 0-16,-1 2 2 0,-12 18 6 0,20-27-3 16,-20 27 5-16,15-24 5 0,-15 24-14 15,14-21 2-15,-14 21-8 0,11-17 0 0,-11 17-5 16,0 0 12-16,0 0 8 0,0 0 7 16,0 0 2-16,0 0-2 0,29 62 2 0,-26-37-4 15,2 7-1-15,-2-2-6 0,-1-3 2 16,5 1-5-16,1 0-2 0,-6-4-1 15,5-3-1-15,-7-21-2 0,8 37 8 0,-8-37 1 16,5 31 6-16,-5-31 0 0,12 25-1 16,-12-25 0-16,6 18-4 0,-6-18-4 0,0 0-1 15,39 0 0-15,-39 0-2 0,43-24-2 16,-18 9 0-16,-3-7-2 0,5 2 0 16,-9 3-2-16,2-2-1 0,-1 4 1 0,-3 3-6 15,-16 12 1-15,27-24-6 0,-13 13-3 16,-14 11-10-16,31-5-24 0,-31 5-36 15,32 5-61-15,-32-5-127 0,20 11-685 0,-20-11-815 16</inkml:trace>
  <inkml:trace contextRef="#ctx0" brushRef="#br0" timeOffset="50545.5532">2125 14453 4639 0,'0'0'-161'15,"0"0"12"-15,0 0 9 0,0 0 4 16,19-12-2-16,-19 12 7 0,0 0 8 0,0 0 16 15,0 0 8-15,0 0 16 0,0 0 5 16,0 0 10-16,0 0 18 0,15-20-11 0,-15 20-1 16,0 0 11-16,0 0-3 15,0 0 7-15,0 0 10 0,0 0 1 0,0 0 12 16,0 0-1-16,0 0 3 0,0 0-6 16,0 0 3-16,0 0 5 0,0 0-3 0,0 0 9 15,0 0-7-15,0 0 19 0,0 0-13 16,0 0-14-16,0 0 17 0,0 0-9 15,0 0 9-15,0 0-6 0,0 0 6 0,0 0-3 16,0 0 9-16,0 0-13 0,0 0 1 16,0 0 18-16,27 39-13 0,-27-39 7 15,8 23 3-15,-8-23 9 0,12 27-6 16,-12-27-3-16,15 29 0 0,-15-29 9 0,17 18-12 16,-17-18 34-16,16 19 21 0,-16-19 26 15,27 5 18-15,-27-5 25 0,55-29-5 0,-1-13 1 16,39-24 1-16,6-14-21 0,12-12-12 15,7-4-2-15,4-3-29 0,-11 7-33 16,3 5-54-16,-9 4-84 0,-10 0-156 0,-13 5-420 16,-3 3 673-16</inkml:trace>
  <inkml:trace contextRef="#ctx0" brushRef="#br0" timeOffset="55814.3566">21602 17056 1951 0,'3'-34'274'0,"-3"34"-140"16,0 0-87-16,0-38-28 0,0 38-13 15,5-24 10-15,-5 24 2 0,0 0 16 0,0-33 17 16,0 33 25-16,0 0-1 0,0-29 9 15,0 29 3-15,0 0-16 0,0 0-4 0,-5-33-9 16,5 33-8-16,0 0-11 0,0-31-6 16,0 31 8-16,0 0-1 0,0-30-1 0,0 30 7 15,0 0-3-15,5-28 6 0,-5 28-3 16,0 0 25-16,0 0-15 0,0 0 12 16,0 0 25-16,0-31-10 0,0 31 8 15,0 0-3-15,0 0-7 0,0 0 4 0,0 0-17 16,0 0-12-16,0 0 1 0,0 0-11 15,-8-30-5-15,8 30 1 0,0 0-17 0,0 0-2 16,0 0 0-16,0 0-4 0,0 0 5 16,0 0-2-16,0 0 12 0,0 0 12 15,0 0-2-15,0 0 0 0,-7 95 6 16,-1-59 0-16,4 4-1 0,3 4 0 0,-8 1-4 16,1 14-2-16,1-4-5 0,4-2-4 15,-2 5-1-15,3 4-6 0,-1 3 0 0,-5 3-2 16,4-3-6-16,3-4-11 0,-3 1-2 15,-2-10-6-15,2-2-9 0,4-1-7 16,-1-2-7-16,-3-5-15 0,-1-5-27 0,5-3-28 16,5-3-27-16,-1-3-46 0,-4-28-104 0,11 33-631 15,-2-22-421-15</inkml:trace>
  <inkml:trace contextRef="#ctx0" brushRef="#br0" timeOffset="57044.8886">23788 16527 4274 0,'0'0'-61'0,"0"0"22"0,0 0 18 15,0 0-2-15,0 0 9 0,0 0-9 0,0 0-8 16,0 0 13-16,0 0-5 0,0 0 10 16,0 0 0-16,0 0 13 0,0 0-18 15,0 0 14-15,0 0-4 0,0 0 3 0,0 0 1 16,0 0-1-16,0 0 3 0,32 27 2 15,-32-27 5-15,0 0 12 0,3 30 18 16,-3-30 14-16,2 37 8 0,-2-8 12 16,0 4 11-16,0 1 6 0,0 9 6 0,-2 4-1 15,-1 4-5-15,-5 11-2 0,4-3-4 16,-2 6-1-16,1-1-5 0,-2 2-7 0,5-6-4 16,-3 7-26-16,-1-2-3 0,4 4-5 0,-2-5-5 15,-4-1 1-15,8-2-11 0,3-9-11 16,-3-1-8-16,5-3-21 0,4-2-14 15,-1-3-40-15,6 0-23 0,-1-8-40 0,4-4-68 16,-4-4-231-16,0-5-417 0,1-4-157 16</inkml:trace>
  <inkml:trace contextRef="#ctx0" brushRef="#br0" timeOffset="58521.8349">26378 16267 3856 0,'0'0'-88'0,"0"0"26"16,13-22 29-16,-13 22 21 0,0 0 4 0,0 0 12 15,0 0 12-15,15-20 4 0,-15 20 25 16,0 0-3-16,0 0-9 0,0 0 8 16,0 0 7-16,0 0 17 0,0 0 1 0,0 0 13 15,0 0 12-15,-12-41 9 0,12 41-10 16,0 0 5-16,0 0 5 0,0 0-2 15,0 0-2-15,0 0 1 0,0 0-9 0,0 0-9 16,0 0-4-16,0 0-8 0,0 0-4 16,-16-21-3-16,16 21-4 0,0 0 5 0,0 0 7 15,-15 81 13-15,1-27 5 0,-2 23-1 16,-8 37-5-16,-1 8-7 0,0 18-6 16,0 2-8-16,1 11-1 0,-1 15-24 0,9 1-4 15,1-1-6-15,8-1-22 0,2 0-28 16,5-8-46-16,8 1-74 0,1-11-105 15,-3-20-248-15,3-31-465 0,-9-23-949 0</inkml:trace>
  <inkml:trace contextRef="#ctx0" brushRef="#br0" timeOffset="61444.3747">20491 16591 4841 0,'0'-31'-132'16,"0"31"14"-16,0 0 5 0,0 0 11 0,0 0 12 15,0 0 10-15,0 0-1 0,0 0 4 16,0 0 17-16,0 0 11 0,0 0 4 15,0 0 1-15,0 0 9 0,0 0 15 0,0 0 14 16,0 0 16-16,0 0 14 0,0 0 9 16,0 0-1-16,0 0 21 0,0 0-3 0,0 0 7 15,0 83 11-15,0-83-5 16,0 50 19-16,0-23-6 0,0 1-6 0,0 3 5 16,0 1-15-16,0 3 1 0,3 4-11 15,-3-4-6-15,2 5-2 0,3-1-2 0,0 6-6 16,-1-8-8-16,4 0-4 0,0-7-12 15,-4 0-7-15,7-1-14 0,-7-4-25 0,7-1-1 16,-4-3-30-16,5 1-9 0,-4-3-15 16,-8-19-24-16,20 27-30 0,-13-17-51 15,-7-10-113-15,18 16-500 0,-18-16 131 0</inkml:trace>
  <inkml:trace contextRef="#ctx0" brushRef="#br0" timeOffset="61830.9412">20210 16948 3580 0,'0'0'-64'15,"0"0"16"-15,0 0-3 0,-10-24 4 16,10 24 6-16,0 0-8 0,2-36 17 0,-2 36-4 15,0 0 5-15,8-38 14 0,-8 38-2 16,10-34 4-16,-7 14-2 0,-3 20 7 0,11-36 5 16,-10 18 0-16,-1 18 10 0,19-44 7 15,-11 23 3-15,2-3 0 0,0 2 7 16,3-2-1-16,-1-2 18 0,8-4-18 16,-1 1 0-16,-4 4 9 0,5-2-11 0,-2 0 1 15,2 3 10-15,-5-2-7 0,9 2-10 16,-4 3 3-16,-2-1-10 0,1 2 1 0,4 0 4 15,-5-2-4-15,1 3-3 0,-3 5-2 16,1-1-10-16,-2-2-17 0,-15 17-13 0,29-27-5 16,-18 15-8-16,-11 12-5 0,24-19-16 15,-24 19-24-15,23-19-29 0,-23 19-61 16,15-16-464-16,-15 16 118 0</inkml:trace>
  <inkml:trace contextRef="#ctx0" brushRef="#br0" timeOffset="62253.6749">20928 16160 2917 0,'11'18'143'0,"-11"-18"-13"0,0 0-21 15,0 0-22-15,0 0-3 0,0 0-13 16,0 0 7-16,0 0 11 0,0 0 6 15,0 0-12-15,0 0-13 0,-31 30-9 0,31-30-12 16,0 0 8-16,-9 32-5 0,9-32 8 16,0 27-11-16,0-27-6 0,9 34-8 15,2-16-9-15,-11-18 4 0,20 37-1 0,1-18-15 16,-8-1 5-16,7-3 1 0,-2-3-20 16,6-1 0-16,-1-2 11 0,-3 1-12 0,12-8-1 15,-32-2-15-15,47 3 4 0,-24-3-1 16,-23 0 0-16,44-5-2 0,-44 5 16 15,40-13-6-15,-25 7-4 0,-15 6-4 0,22-19 1 16,-22 19 13-16,6-25 3 0,-6 25-4 16,0 0-4-16,-1-39 16 0,1 39-1 0,-17-26 1 15,17 26-6-15,-30-28 1 0,13 20 8 16,17 8-4-16,-35-19 2 0,35 19-7 16,-32-15-16-16,14 8-6 0,18 7-26 15,-29-8-39-15,29 8-39 0,-18-9-60 0,18 9-141 16,-18-3-475-16,18 3 203 0</inkml:trace>
  <inkml:trace contextRef="#ctx0" brushRef="#br0" timeOffset="63286.6173">20369 17456 3496 0,'-5'-31'-52'0,"5"31"-2"16,0 0 13-16,0 0 0 0,-8-23 13 16,8 23 7-16,0 0 2 0,0 0 15 15,0 0 8-15,0 0 6 0,0 0 11 16,-5-28-12-16,5 28 10 0,0 0-5 0,0 0-5 16,0 0-2-16,0 0 16 0,0 0-1 15,0 0 17-15,0 0 16 0,0 0-10 0,0 0 7 16,0 0 4-16,41 55-4 0,-31-34-7 15,4 1-1-15,1 5-15 0,7 4-5 16,1-3 9-16,-3 3-8 0,10-4 7 0,-5 5-5 16,0-1-10-16,7-4 16 0,-8 1-18 15,-1 0-6-15,5-6 9 0,-6 2-10 16,-5-4 13-16,1-4-13 0,1 0-7 0,-2-3 21 16,-17-13-1-16,26 24-17 0,-12-15 6 15,-14-9-3-15,18 21-5 0,-18-21-9 0,0 0 2 16,0 0 1-16,0 0-13 0,0 0 11 15,0 0 6-15,-37 38-9 0,37-38 2 0,-38 7-2 16,38-7 2-16,-39 5 3 0,39-5 3 16,-45 4 11-16,18 1-1 0,1-2 2 15,26-3 3-15,-51 15 9 0,25-8-3 0,7-2 11 16,19-5-10-16,-45 16-7 0,28-9 11 16,17-7-14-16,-33 16 0 0,18-5-7 15,15-11 18-15,-20 25 3 0,11-6 4 0,9-19 6 16,-18 40 0-16,15-16 8 0,1 1-5 15,2-25-5-15,-3 47-5 0,3-23 2 16,0-24 0-16,3 46-1 0,-1-21 0 0,8-1-1 16,-5-4-2-16,6 2-1 0,-11-22-4 15,19 32 0-15,-9-22-2 0,-10-10 3 0,32 12-10 16,-32-12 5-16,41-6-5 0,-41 6-9 16,54-25-6-16,-22 4-14 0,-2-3-21 15,2-5-3-15,1-1-19 0,-3-2-6 0,-3 5-3 16,-4-5 2-16,4-1-4 0,-7-1-6 15,2-1-26-15,-7 5-37 0,-2-3-59 0,3-2-158 16,-5 9-418-16,-7-6 294 0</inkml:trace>
  <inkml:trace contextRef="#ctx0" brushRef="#br0" timeOffset="63721.3454">20963 17435 3333 0,'0'0'-9'15,"-47"-13"5"-15,47 13-10 0,0 0 12 0,0 0-3 16,-48 10 10-16,48-10 15 0,0 0 3 16,-34 12 20-16,34-12 4 0,0 0-14 15,-28 8-7-15,28-8-2 0,0 0-3 0,-19 20 7 16,19-20-9-16,0 0 6 0,-1 25-8 15,1-25 6-15,0 0-9 0,0 0-8 0,20 42 6 16,-20-42-10-16,21 19 0 0,-1-11-2 16,-20-8 0-16,39 12-4 0,-21-4 16 15,-18-8-24-15,42 7 6 0,-18-7 2 16,-24 0-2-16,43-7 4 0,-43 7-4 16,49-9 2-16,-33-2 0 0,6 3-1 0,-22 8-1 15,35-25 6-15,-18 10 21 0,-7 0-23 0,-10 15-2 16,18-31 8-16,-18 31-8 0,9-32 0 15,-9 32-1-15,-5-33 14 0,5 33-13 16,-9-32 20-16,9 32 4 0,-15-30-9 0,15 30-3 16,-25-15 2-16,25 15 10 0,-35-6-30 15,35 6-2-15,-47 9-7 0,47-9-11 16,-48 15-28-16,28-5-38 0,0 3-68 0,-1 2-201 16,0-3-321-16,2-3 115 0</inkml:trace>
  <inkml:trace contextRef="#ctx0" brushRef="#br0" timeOffset="64797.7951">22054 16611 2927 0,'0'0'55'0,"0"0"6"0,-16-16 16 15,16 16-11-15,0 0-14 0,0 0-7 16,0 0-4-16,-6-23-6 0,6 23-11 0,0 0 12 16,0 0 17-16,0 0-5 0,0 0 22 15,0 0-3-15,0 0 22 0,0 0 7 0,0 0 1 16,68 49 8-16,-51-27-3 0,1 5-6 15,3 4 1-15,5 4-16 0,-1 5-4 0,-1 0-12 16,9 2-5-16,-6-2-11 0,8 4 2 16,-5-4-8-16,0 0-11 0,1-3 6 15,2 0-10-15,-8-10-9 0,4 4 4 0,-9-7-3 16,3 2-2-16,0-1-5 0,-8-7-2 16,4-3 5-16,-6 0-7 0,-13-15 3 15,20 29-3-15,-6-20 1 0,-14-9 2 16,18 21-1-16,-18-21 0 0,0 0-5 15,13 15 3-15,-13-15-3 0,0 0 1 0,0 0-2 16,0 0-12-16,0 0 1 0,0 0-4 0,0 0-4 16,0 0 0-16,0 0-1 0,-78-27 2 15,78 27-5-15,-40-6 9 0,40 6-14 16,-40 0 11-16,40 0 2 0,-46-3-1 0,46 3-3 16,-40 6 8-16,19 0-5 0,21-6 7 15,-39 9 2-15,22 0 17 0,17-9-17 0,-26 18 0 16,12-3 0-16,14-15-1 0,-22 27 6 15,22-27-3-15,-8 24 2 0,8-24 2 16,-8 35 0-16,8-35-1 0,0 25 0 16,0-25 2-16,8 29 1 0,-8-29 3 0,12 24 0 15,-12-24 3-15,23 20-5 0,-23-20 2 16,25 12 1-16,-25-12-3 0,35 0-1 0,-35 0 2 16,44-12-5-16,-16 1 7 0,-4-2-10 15,1-4-3-15,7-1 7 0,-7-3-5 16,0 3 10-16,-5-6-17 0,0 4-6 0,-3 2-18 15,-7-6-16-15,8 8-17 16,-6-7-35-16,-5 2-46 0,-7 21-71 0,10-44-171 0,-10 26-451 16,0-4-26-16</inkml:trace>
  <inkml:trace contextRef="#ctx0" brushRef="#br0" timeOffset="65259.507">22617 16745 3718 0,'-53'6'-68'0,"53"-6"12"16,0 0 14-16,0 0 3 0,0 0 9 15,-17 32 8-15,17-32 2 0,0 0 3 0,0 33 1 16,0-33 3-16,0 0-10 0,13 40 14 15,-13-40 0-15,10 30-7 0,0-18 7 0,-10-12 4 16,26 26-4-16,-11-15-2 0,-15-11 8 16,35 16-6-16,-14-13 7 0,-21-3 4 15,42 3-9-15,-18-3 2 0,-24 0-4 0,47-6 0 16,-24-3 4-16,-23 9-2 0,42-15 5 16,-20 3-6-16,-4-2 4 0,-18 14-3 0,25-30-5 15,-15 12 0-15,-3-1 2 0,-7 19 5 16,10-38-4-16,-10 38 4 0,5-39 3 15,-5 39 4-15,-5-40 10 0,5 40 14 16,-5-34 15-16,5 34-2 0,-15-33 0 0,15 33 5 16,-19-22-13-16,19 22-6 0,-28-9 21 15,28 9-20-15,-39 2-3 0,39-2-8 0,-41 10-2 16,17-3 2-16,1 1-4 0,23-8 1 16,-42 19-5-16,22-7-22 0,3-4-11 15,17-8-18-15,-28 25-17 0,28-25-42 0,-20 20-87 16,20-20-204-16,-14 12-258 0,14-12 119 15</inkml:trace>
  <inkml:trace contextRef="#ctx0" brushRef="#br0" timeOffset="65506.3534">22781 16554 2823 0,'17'-15'104'0,"-17"15"-1"0,0 0 12 16,0 0-41-16,0 0-8 0,20-12-11 15,-20 12-9-15,0 0 7 0,0 0 6 16,0 0-3-16,0 0 38 0,0 0 22 16,33 0 4-16,-33 0-16 0,0 0-6 0,29 27-7 15,-29-27-7-15,23 24-13 0,-1-7-9 16,-5-4-4-16,1 4-7 0,1-2-6 16,4 0-10-16,0 0-12 0,1-2-41 0,3-1-36 15,-4-2-31-15,2 0-48 0,-25-10-57 16,32 7-141-16,-15-2-480 0,-17-5 131 0</inkml:trace>
  <inkml:trace contextRef="#ctx0" brushRef="#br0" timeOffset="65712.2261">22721 16384 3673 0,'-23'-21'-16'16,"23"21"-3"-16,-16-15 19 0,16 15 4 0,0 0-2 15,-20-19 0-15,20 19 5 0,0 0 1 16,0 0-4-16,0 0 0 0,-16-20-4 16,16 20 2-16,0 0-6 0,0 0-13 0,0 0-16 15,0 0-24-15,0 0-37 0,0 0-64 16,0 0-161-16,0 0-369 0,36-32 118 16</inkml:trace>
  <inkml:trace contextRef="#ctx0" brushRef="#br0" timeOffset="66147.7185">22913 16197 2951 0,'0'0'94'0,"29"8"3"0,-29-8-17 16,0 0-8-16,0 0-12 0,20 20-6 15,-20-20-1-15,0 0 2 0,20 19 15 0,-20-19-1 16,17 18 8-16,-17-18-2 0,16 17-13 16,-16-17 1-16,19 22-20 0,-19-22 1 15,15 18-10-15,-15-18 2 0,18 20 0 16,-18-20-7-16,14 12-15 0,-14-12 11 0,0 0-8 16,18 18-2-16,-18-18 6 0,0 0 7 15,0 0-13-15,0 0 0 0,0 0-13 0,0 0 8 16,0 0 6-16,0 0-12 0,0 0 1 15,0 0 3-15,0 0-11 0,0 0 6 16,-7-75-2-16,7 75 3 0,0-32 1 0,0 32-12 16,-3-34 15-16,3 34-6 0,3-31-7 15,-3 31 2-15,0 0-4 0,0-37-1 0,0 37 10 16,0 0-6-16,12-26 4 0,-12 26 4 16,0 0-3-16,25-3-1 0,-25 3 2 15,0 0 0-15,0 0-19 0,62 17-4 0,-39-12-25 16,1 2-15-16,1-1-37 0,2-6-38 15,-27 0-91-15,43 0-575 0,-24 0 168 16</inkml:trace>
  <inkml:trace contextRef="#ctx0" brushRef="#br0" timeOffset="66553.4701">23494 16040 3590 0,'0'0'-40'0,"-14"-41"21"0,14 41 16 0,-15-21 10 0,15 21 23 15,-16-18 14-15,16 18-5 0,-20-18 6 0,20 18 28 16,0 0-28-16,-26-14-6 0,26 14-14 15,0 0 9-15,0 0-23 0,0 0-11 0,-31-1-11 16,31 1-6-16,0 0 2 0,0 0-6 16,0 0 17-16,0 0-8 0,0 0-13 15,0 0 3-15,0 0-11 0,0 0-9 16,60 48 3-16,-60-48-4 0,38 9 5 0,-14-6-2 16,-2 3 4-16,-22-6-5 0,51 6 12 15,-26-3 1-15,2 0-4 0,-2 3 3 0,-25-6 22 16,40 9 3-16,-18 0 24 0,-22-9 16 15,32 27 11-15,-24-12 14 0,4 3 7 16,-12-18 21-16,5 45 16 0,-2-19 1 0,-6 1 12 16,3-27 3-16,-8 58-9 0,-4-21-8 15,-3 0-17-15,-2 0 1 0,-1 0-2 0,-2 1-2 16,-7-4 4-16,5-2-1 0,1 0-7 16,-1-4-1-16,3-1-10 0,3-4-5 15,1-5-2-15,0 0-7 0,1 1-5 16,14-19-10-16,-20 20-3 0,20-20-3 0,0 0-12 15,0 0-13-15,0 0-19 0,0 0-28 16,17-87-52-16,0 43-44 0,13-6-45 0,0-14-118 16,5-1-624-16,0-1-566 0</inkml:trace>
  <inkml:trace contextRef="#ctx0" brushRef="#br0" timeOffset="67498.9405">24263 15861 4291 0,'-5'-28'-179'16,"5"28"6"-16,0 0 27 0,-8-31 26 15,8 31 27-15,0 0 26 0,-5-25 31 0,5 25 20 16,0 0 10-16,0 0 25 0,-3-27-6 16,3 27 13-16,0 0-2 0,0 0-5 0,0 0 9 15,0 0 7-15,0 0-10 0,0 0 26 16,0 0 8-16,0 0 16 0,0 0-12 15,0 0 12-15,0 0-18 0,28 83 10 16,-18-55-21-16,2 6 6 0,-4-1-16 0,7 4 1 16,2 0-8-16,0 1 6 0,-1-2-7 15,8 4-1-15,-6 1-4 0,6 1-4 0,1-1-1 16,-5-7 1-16,5-1-4 0,-5-6 3 16,0 5-9-16,-3-8 6 0,-4-2-12 15,2-3 5-15,0 0 11 0,-1-2-13 0,-14-17 4 16,16 27-2-16,-16-27-5 0,9 20 3 15,-9-20 11-15,11 15-11 0,-11-15-3 0,0 0 13 16,0 0-11-16,0 0-1 0,0 0-10 16,0 0 9-16,-41 19-15 0,41-19-3 15,-39 3-4-15,12 0 5 0,27-3-10 0,-55 9 4 16,28-3 7-16,-4 0 5 0,5 3 7 16,-5-2 1-16,6 6 1 0,3-6 3 15,-5 7-4-15,7-1 6 0,3 2-5 0,1 0-1 16,1 6 17-16,15-21 12 0,-17 41-18 15,15-20 1-15,2-21 3 0,2 43 2 16,4-21-7-16,10 0 5 0,-3-4 4 0,4-1-10 16,3-4 1-16,8-1-1 0,1-2-3 15,1-8 3-15,1 3-4 0,3-10 3 0,-1-4-5 16,-1 1-16-16,5-4 4 0,-7-8-16 16,2 2-30-16,-4-2-14 0,-3-9-26 15,-1-2-34-15,-4 0-31 0,-3-3-79 16,-4 1-587-16,-3-1 32 0</inkml:trace>
  <inkml:trace contextRef="#ctx0" brushRef="#br0" timeOffset="67929.2006">24797 16199 3827 0,'0'0'17'16,"0"0"0"-16,0 0-1 0,0 0-1 0,0 0 2 16,0 0 15-16,-13 80-13 0,13-80-4 0,-2 28 20 15,2-28 5-15,0 0-1 0,5 49-12 16,-2-30 8-16,-3-19-9 0,15 33 2 0,-1-13-11 16,-1-5 12-16,4 1-19 0,-1-5 5 15,3 5-7-15,-19-16 1 0,42 15-3 16,-26-6-11-16,-16-9 5 0,34 11-3 0,-34-11-5 15,32 6 6-15,-32-6-1 0,28 2-2 16,-28-2 10-16,0 0-9 0,0 0 8 16,37-12 1-16,-37 12 0 0,0 0-4 0,17-22 8 15,-17 22-6-15,6-21 4 0,-6 21-4 16,9-27-5-16,-9 27 6 0,1-28 6 16,-1 28-10-16,4-32-4 0,-4 32 8 0,0-27-4 15,0 27-4-15,0 0-2 0,-5-42-8 16,5 42-1-16,-12-26 4 0,12 26-11 0,-12-21-19 15,12 21-16-15,0 0-10 0,-16-19-20 16,16 19-20-16,0 0-27 0,0 0-38 16,-26-12-83-16,26 12-488 0,0 0 459 0</inkml:trace>
  <inkml:trace contextRef="#ctx0" brushRef="#br0" timeOffset="68419.743">25249 16157 3347 0,'0'0'66'16,"0"0"-13"-16,0 0-19 0,0 0-3 0,25 6-4 15,-25-6 11-15,0 0 6 0,0 0 16 0,0 0 2 16,25 12 8-16,-25-12 3 0,0 0-5 16,20 15-8-16,-20-15 2 0,12 18-10 15,-12-18-3-15,0 0-1 0,16 32-18 16,-16-32 5-16,9 19 10 0,-9-19-18 0,13 18-1 16,-13-18-5-16,0 0 1 0,15 21-11 15,-15-21 2-15,0 0 2 0,0 0-4 0,15 20-4 16,-15-20-3-16,0 0 2 0,0 0-6 15,0 0 0-15,0 0 7 0,0 0-17 0,0 0-5 16,0 0 1-16,27-63-8 0,-19 48-2 16,-8 15 11-16,22-35-6 0,-15 20 5 15,-7 15-7-15,16-24-1 0,-16 24 9 0,17-23-5 16,-17 23 8-16,17-12 0 0,-17 12-5 16,0 0 9-16,38-9 6 0,-38 9 0 15,0 0-7-15,46 9 10 0,-46-9-9 16,33 12 2-16,-33-12-4 0,40 10 3 0,-23-3-16 15,-17-7-18-15,38 9-22 0,-16-6-34 16,0 0-56-16,-2-3-95 0,-20 0-542 0,37 0 242 16</inkml:trace>
  <inkml:trace contextRef="#ctx0" brushRef="#br0" timeOffset="68705.5535">25953 16095 3415 0,'0'0'22'0,"0"0"15"16,0 0 17-16,0 0-17 0,0 0-6 0,7-28-8 15,-7 28 0-15,0 0 4 0,0 0-3 16,18-25-11-16,-18 25 9 0,0 0-12 16,12-17 2-16,-12 17 12 0,0 0-20 0,0 0 13 15,16-20-17-15,-16 20 0 0,0 0 8 16,0 0 2-16,0 0 8 0,0 0-11 0,0 0 3 16,0 0-4-16,0 0 13 0,0 0 11 15,0 0 25-15,-77 37 33 0,52-21 33 16,-1 9 15-16,-1-2 13 0,-3 2 5 0,0 10-15 15,-1 3-8-15,6-2-10 0,-3 6-10 16,8 5-11-16,-2-4-11 0,7 5-12 16,7-3-8-16,-1 0-16 0,14-4-34 0,-1 3-49 15,9-1-76-15,5-11-92 0,-1-4-271 16,2-4-452-16,-3-7-566 0</inkml:trace>
  <inkml:trace contextRef="#ctx0" brushRef="#br0" timeOffset="70040.3797">20583 18691 4354 0,'0'0'-127'0,"0"0"12"0,0 0 13 0,0 0 5 15,0 0 1-15,0 0 9 0,0 0 16 16,0 0 2-16,0 0-1 0,0 0 11 0,0 0 6 16,0 0 10-16,0 0 5 0,0 0 19 15,0-30 19-15,0 30 2 0,0 0 8 0,0 0 10 16,0 0 12-16,0 0-7 0,0 0 6 15,0 0-2-15,35-26 14 0,-35 26 7 16,0 0-2-16,19-12-8 0,-19 12 1 16,0 0-12-16,23-17-5 0,-23 17 14 0,27-16-17 15,-27 16 3-15,30-15-3 0,-10 5-7 16,2 1 9-16,1 1-4 0,1-2-8 0,4-2-1 16,0 3 1-16,-1-4-7 0,7 0 4 15,6 1-1-15,-7 0-1 0,1 0-4 16,-1-4 14-16,4 4-12 0,1-5-2 15,-1 6 0-15,-3-3-2 0,6 2 9 0,-2-5-18 16,-6 6-4-16,-2-1-17 0,-6 5 7 16,2-3 6-16,-5 0 9 0,-21 10 12 0,33-12 11 15,-33 12 6-15,27-9 26 0,-27 9-1 16,0 0 3-16,0 0 1 0,25-3 15 16,-25 3 10-16,0 0 15 0,0 0 0 15,0 0-2-15,0 0-5 0,0 0-6 0,0 0-13 16,0 0-10-16,0 0-6 0,0 0-7 0,0 0-1 15,0 0-4-15,-14 56 2 0,14-56-10 16,0 0 1-16,14 35-5 0,-14-35 3 16,13 29-1-16,-3-12-2 0,-10-17-8 0,17 38 4 15,-9-16 0-15,2-4 6 0,0 6 1 16,4-1-1-16,-2 1-1 0,3-2-7 16,-4-1 2-16,3 3-1 0,-1-1-1 0,-3-2-4 15,7-3-2-15,-10 2-7 0,-7-20-7 16,23 30-9-16,-15-16-10 0,-8-14-20 15,12 20-16-15,-12-20-24 0,15 18-44 0,-15-18-49 16,0 0-78-16,0 0-663 0,0 0-531 16</inkml:trace>
  <inkml:trace contextRef="#ctx0" brushRef="#br0" timeOffset="70631.048">20931 18345 4337 0,'0'0'-115'0,"0"0"14"0,0 0 10 0,0 0 17 15,0 0 21-15,0 0 25 0,0 0 18 0,0 0 20 16,0 0 13-16,0 0 3 0,0 0 2 16,0 0 19-16,80 17-7 0,-80-17-4 15,35 15 7-15,-11-5-8 0,-2 0-1 0,1 0 11 16,0 2 7-16,-1-1 6 0,2 5-6 15,1-5 3-15,2 2-1 0,-6 2-1 16,1 2-11-16,0-2 2 0,-4 0-3 16,1 3-8-16,-3-3 2 0,1 0-1 0,0 2-1 15,-2-3-3-15,0 2 0 0,-15-16-8 16,18 26 2-16,-18-26-7 0,20 17 3 16,-20-17-5-16,19 15-5 0,-19-15 10 0,13 17-11 15,-13-17 9-15,0 0-5 0,17 15-2 16,-17-15-6-16,0 0 1 0,17 12-2 0,-17-12 2 15,0 0-1-15,0 0-5 0,43-3 4 16,-43 3-4-16,45-17-4 0,-20 5 3 16,10 0 0-16,-1-3-3 0,1 3 3 0,4-3-2 15,-13 2-3-15,1 5-2 0,-4-4-2 16,1 0 2-16,-1 4-2 0,-23 8 1 16,39-15-12-16,-39 15 4 0,32-10-19 0,-16 6-15 15,-16 4-25-15,32-8-42 0,-32 8-55 16,34-12-137-16,-19 9-554 0,-2-3-188 15</inkml:trace>
  <inkml:trace contextRef="#ctx0" brushRef="#br0" timeOffset="71528.0205">22525 17583 3934 0,'0'0'-90'15,"0"0"20"-15,0 0 12 0,-33 6-5 0,33-6 8 16,0 0 9-16,0 0 7 0,-29 4 7 15,29-4 34-15,0 0-2 0,0 0 4 16,0 0-6-16,0 0 4 0,0 0 3 0,0 0-12 16,0 0 12-16,-23 8-3 0,23-8 6 15,0 0-12-15,0 0 11 0,0 0-14 0,0 0 18 16,0 0 28-16,0 0-20 0,0 0 0 16,0 0-5-16,0 0 14 0,80 7-1 0,-80-7 1 15,40-7-5-15,-40 7-9 0,57-12 0 16,-28 6 6-16,2-3-4 0,8-2-2 15,-7 2-9-15,-4 1 3 0,2 0-2 0,2-3 8 16,-2 2-8-16,-3 3 4 0,-2-3-3 16,0 3-5-16,-25 6 4 0,40-13 29 15,-23 6-11-15,-17 7 20 0,32-5 28 16,-32 5-7-16,0 0 7 0,27-4 11 0,-27 4 3 16,0 0-6-16,0 0-1 0,0 0-12 15,0 0-1-15,0 0-10 0,11 38 1 16,-11-38-6-16,0 0 0 0,-8 36-4 0,8-36-3 15,-3 36-5-15,3-36-3 0,0 38-4 0,0-16-2 16,3 5-1-16,-3-27-4 0,8 50 0 16,-4-23 0-16,1 5-5 0,-2-5 3 15,2 0-10-15,2 1 0 0,1-2 3 16,-3-2-4-16,0 0-2 0,5-1-1 0,-2-2-4 16,-8-21 5-16,14 35-3 0,-6-21-3 15,-8-14-3-15,20 21-12 0,-20-21-13 0,15 19-15 16,-15-19-20-16,17 10-44 0,-17-10-30 15,0 0-44-15,0 0-97 0,0 0-623 0,0 0-391 16</inkml:trace>
  <inkml:trace contextRef="#ctx0" brushRef="#br0" timeOffset="72055.2728">22589 17697 4146 0,'0'0'-100'0,"0"0"23"0,0 0 8 0,0 0 27 15,0 0 11-15,0 0 11 0,0 0 18 16,0 0 12-16,0 0 9 0,0 0 14 0,0 0 19 16,0 0-7-16,0 80 21 0,0-80-16 15,7 34 10-15,1-17-13 0,-3 6 12 16,-5-23-12-16,17 40 4 0,-6-22-6 0,3 3 5 16,-3-1-9-16,9-1 1 0,-9-2-11 15,7 6-2-15,4-9 5 0,-7 6-10 0,5-7-5 16,-7 4 9-16,4 0-8 0,1-4 1 15,-1 1-1-15,-2-1 4 0,-15-13-4 16,32 27 1-16,-15-16-4 0,-17-11 7 0,28 19-3 16,-16-9 1-16,-12-10 0 0,28 12-2 15,-28-12 4-15,29 12 1 0,-29-12-2 16,31 6 6-16,-31-6-3 0,27 0-5 0,-27 0 6 16,0 0-5-16,57-13 0 0,-37 10-1 15,5-6-6-15,-5-1 5 0,0-2-8 16,-20 12-1-16,42-23 3 0,-22 11-4 0,0 0-11 15,2 0-20-15,-4 1-20 0,-18 11-23 16,34-25-29-16,-21 16-23 0,-13 9-20 0,30-20-37 16,-16 8-80-16,-14 12-629 0,25-21-295 15</inkml:trace>
  <inkml:trace contextRef="#ctx0" brushRef="#br0" timeOffset="72823.3646">22816 18653 3988 0,'-3'-31'-104'0,"3"31"41"0,0 0 16 16,0 0 21-16,-13-27 6 0,13 27 8 0,0 0 4 15,0 0-3-15,-10-27 18 0,10 27-3 16,0 0 8-16,0 0 12 0,0 0-10 0,-9-20 2 16,9 20 11-16,0 0 14 0,0 0-29 15,0 0 3-15,0 0-3 0,0 0 7 16,14-34-6-16,-14 34-4 0,18-17 1 15,-18 17-1-15,22-18 2 0,-22 18 1 16,33-22-7-16,-11 11-3 0,1-1 2 0,6 0-1 16,-2-1 3-16,3-4 1 0,1 2-3 0,3 0-4 15,1 3 11-15,-2-5-15 0,4 2 1 16,-3 2 10-16,-1-1 8 0,-6 2-28 16,0 0 7-16,-1-1-10 0,-4 5-3 0,-2-3 14 15,-20 11-10-15,32-12 11 0,-32 12 13 16,25-9-9-16,-25 9 8 0,0 0 20 15,0 0 17-15,0 0 9 0,25-3 19 16,-25 3 2-16,0 0 8 0,0 0-10 0,0 0-4 16,0 0-2-16,0 0-12 0,0 53-3 15,0-53-5-15,0 27-6 0,0-27 6 0,5 30-12 16,-5-30 3-16,7 35-4 0,-4-16-8 16,-3-19 5-16,9 34-3 0,-8-13-3 0,-1-21-4 15,12 36 5-15,-7-20-13 0,-5-16-1 16,12 35 3-16,-9-19-5 0,-3-16-2 15,9 32 1-15,-9-32-6 0,13 30 0 0,-13-30-9 16,12 23-14-16,-12-23-14 0,15 17-14 16,-15-17-19-16,16 18-29 0,-16-18-37 0,14 5-75 15,-14-5-172-15,0 0-472 0,0 0-106 16</inkml:trace>
  <inkml:trace contextRef="#ctx0" brushRef="#br0" timeOffset="73163.1548">22957 18316 3797 0,'0'0'-67'0,"-32"57"2"0,32-57 30 0,-8 29 10 15,8-29 10-15,-9 33 28 0,9-33 8 16,-8 35-3-16,8-35 23 0,-3 34 4 0,3-34-3 16,0 37 15-16,0-37 2 0,3 32 19 15,-3-32-9-15,8 33-6 0,-3-17 1 16,-5-16 8-16,20 23-10 0,-1-10-2 0,-19-13 4 16,42 15-15-16,-21-11 3 0,11-4-6 15,2-4-11-15,6 1-1 0,2-2-9 16,6-5 0-16,1-2 0 0,7-4-21 0,0 3-42 15,-4-3-43-15,4 3-50 0,-7-7-80 16,-11 5-238-16,3-2-362 0,-10 1 123 16</inkml:trace>
  <inkml:trace contextRef="#ctx0" brushRef="#br0" timeOffset="73945.3502">24198 17351 3539 0,'0'0'-26'0,"-18"15"9"15,18-15 11-15,-27 17 8 0,27-17 11 16,-25 15 10-16,25-15 12 0,-25 12 7 0,25-12 1 16,-29 15 13-16,29-15 6 0,-20 12 1 15,20-12-19-15,0 0 2 0,-25 10-13 16,25-10-5-16,0 0 5 0,0 0-16 0,0 0 5 16,0 0 8-16,0 0-12 0,0 0 0 15,0 0-4-15,0 0 3 0,0 0 4 0,0 0-10 16,0 0-1-16,82-3 2 0,-82 3-7 15,54-12 2-15,-23 9 3 0,-1-6-5 16,6 2 9-16,-5 1-11 0,5 1-1 16,-3-2 5-16,-1 4 11 0,1-3-19 0,-1-2-4 15,-2 5 5-15,-1-1 13 0,-29 4 0 16,53-8 6-16,-31 7 5 0,-22 1-9 0,38-7 6 16,-38 7 21-16,29-4 14 0,-29 4 10 15,28-6 24-15,-28 6-5 0,0 0 0 16,0 0-3-16,29-6-2 0,-29 6 5 0,0 0-3 15,0 0 2-15,0 0-3 0,0 0-6 16,0 0-7-16,0 0-6 0,0 0-7 0,0 0-5 16,0 0-2-16,-32 71-4 0,32-71-4 15,-10 34-5-15,6-13-2 0,4-21-2 16,-5 44-4-16,-1-15-3 0,2-5-1 0,4-24-5 16,0 46 0-16,0-26-4 0,0-20 0 15,10 44 0-15,-10-44-2 0,2 37-2 16,-2-37-1-16,3 30-2 0,-3-30 0 15,4 34-4-15,-4-34-5 0,5 20-8 0,-5-20-12 16,0 0-13-16,5 30-15 0,-5-30-20 16,0 0-30-16,3 21-27 0,-3-21-28 0,0 0-44 15,0 0-88-15,0 0-658 0,0 0-781 16</inkml:trace>
  <inkml:trace contextRef="#ctx0" brushRef="#br0" timeOffset="74500.0588">24165 17554 4664 0,'-17'-15'-102'0,"17"15"9"16,0 0 10-16,0 0 10 0,0 0-5 0,0 0 11 15,0 0 24-15,0 0 27 0,0 0 19 16,0 0 38-16,0 0 12 0,0 0 39 0,0 0 35 15,0 0 14-15,0 0 2 0,0 0-4 16,0 0-16-16,0 0-17 0,13 74-7 16,-13-74-15-16,15 50-10 0,-6-26-7 15,-1 1-7-15,-3 2-8 0,7 0-5 0,-4 0-5 16,4-4-7-16,0 5-3 0,-4-4-3 16,5 2-4-16,-1-5-1 0,-4 5-3 0,2-2-2 15,2-3-2-15,-2-3-2 0,2 6 0 16,-12-24 1-16,8 33-2 0,1-18 5 15,-9-15 1-15,10 30 2 0,-10-30-3 0,5 24-2 16,-5-24-2-16,11 23-1 0,-11-23-1 16,0 0-2-16,10 27-4 0,-10-27 0 0,0 0-1 15,12 22-1-15,-12-22 2 0,0 0-1 16,0 0-3-16,13 21 3 0,-13-21-2 16,0 0-1-16,14 16-1 0,-14-16 3 0,0 0-2 15,17 12 0-15,-17-12 0 0,0 0 1 16,23 7 0-16,-23-7 1 0,0 0 0 15,42-4-1-15,-42 4 0 0,37-12-1 16,-17 4 1-16,5-3 0 0,-2 2-3 0,2-3 1 16,-5-1-2-16,-20 13 4 0,41-16-3 15,-28 8 1-15,-13 8-2 0,32-15-1 0,-32 15-8 16,28-12-2-16,-11 3-18 0,-17 9-10 16,33-19-21-16,-16 11-23 0,-17 8-35 15,42-26-39-15,-19 13-45 0,-6-6-115 0,3 3-641 16,4-3-885-16</inkml:trace>
  <inkml:trace contextRef="#ctx0" brushRef="#br0" timeOffset="75143.8681">25285 17274 4871 0,'-36'-6'-79'0,"36"6"7"0,0 0 4 15,0 0-2-15,0 0-1 0,0 0 5 0,0 0 17 16,0 0-15-16,0 0 13 0,0 0 11 15,0 0-3-15,0 0 5 0,0 0 4 16,0 0 3-16,0 0-3 0,0 0 10 0,0 0-5 16,0 0 3-16,0 0 4 0,0 0-2 15,0 0 8-15,50-39 1 0,-50 39-6 16,37-19-2-16,-17 9-17 0,3-3 3 0,-1 0-1 16,6-1-21-16,-1 2-7 0,0-3 1 15,1 0-4-15,-4 3 10 0,1 2-1 0,-7-2 16 16,-18 12 17-16,35-19 13 0,-21 10 14 15,-14 9 16-15,28-15-5 0,-28 15 12 16,20-10 14-16,-20 10 10 0,0 0-23 16,32-12-2-16,-32 12 35 0,0 0 19 0,0 0 15 15,0 0 27-15,0 0 13 0,32 22-12 0,-32-22 0 16,5 27-2-16,-5-27-6 0,0 40 0 16,0-18-11-16,0-22-3 0,0 53-3 15,0-26-9-15,0 4-2 0,3 0-9 16,2-2-11-16,-2 3-12 0,-1 1-2 0,1-1-9 15,1 2-1-15,4-2-6 0,-6-2-1 16,5 0-4-16,-2-3-3 0,-2 0-4 0,2 0 2 16,0-4-4-16,-5-23-5 0,7 40 2 15,-7-40-4-15,3 35 1 0,-3-35 0 16,8 31-6-16,-8-31 2 0,5 23-7 0,-5-23-9 16,7 29-3-16,-7-29-11 0,0 0-13 15,8 25-17-15,-8-25-17 0,0 0-27 0,5 29-31 16,-5-29-32-16,0 0-65 0,0 0-197 15,0 0-459-15,0 0-280 0</inkml:trace>
  <inkml:trace contextRef="#ctx0" brushRef="#br0" timeOffset="75657.0874">25188 17336 4098 0,'0'0'-61'0,"0"0"6"0,0 0 25 0,0 0 17 16,0 0 10-16,17 84 6 0,-14-67 10 15,6 10 12-15,-9-27 6 0,8 45 27 16,2-16 6-16,-5-5 19 0,4 0-20 16,-4 3 2-16,1 0 3 0,3 1-17 0,-4 4-4 15,3-2-15-15,-3 2 5 0,7-1-10 0,-2-1 0 16,-2 0-4-16,6-1-8 0,-6-2-18 16,2-2 3-16,2-2-21 0,-1 1-7 0,8-6-3 15,-6-1 2-15,1-1-30 0,2 0-7 16,6-3-11-16,-22-13-3 0,30 18 4 15,-13-7-8-15,-17-11 7 0,28 7 4 16,-28-7 14-16,30 6-2 0,-30-6 8 0,30 3 12 16,-30-3 17-16,0 0 0 0,42-3 1 15,-42 3 5-15,37-6 10 0,-37 6-1 16,39-15 1-16,-19 6 10 0,3-3 13 0,-3 2-24 16,2-2 15-16,1 1 7 0,-23 11-15 15,35-29-4-15,-13 15 6 0,-2-2-2 16,2 1 6-16,-4 2-4 0,1-1-9 0,1 2-18 15,2 3-23-15,-6-3-58 0,3 0-124 16,-19 12-494-16,25-15 525 0</inkml:trace>
  <inkml:trace contextRef="#ctx0" brushRef="#br0" timeOffset="76029.4261">25339 17542 3035 0,'0'0'-69'0,"40"-45"9"0,-40 45 9 16,30-20-5-16,-18 11 0 0,10 1-14 15,-2-5-35-15,0 3-66 0,0-2-416 0,-20 12 114 16</inkml:trace>
  <inkml:trace contextRef="#ctx0" brushRef="#br0" timeOffset="76439.344">25461 17746 2496 0,'-8'19'139'0,"8"-19"-31"0,-15 24-14 15,15-24-9-15,0 0-28 0,0 27 2 0,0-27-19 16,0 0 0-16,0 0-1 0,28 12 4 16,-28-12-10-16,0 0-2 0,57-17-29 0,-57 17 1 15,42-27-3-15,-22 16-7 0,0 0-3 16,0-1 3-16,-20 12 21 0,22-23 3 15,-22 23 6-15,18-15 21 0,-18 15-1 16,0 0-1-16,0 0 33 0,0 0 18 16,0 0 0-16,0 0 27 0,0 0-1 0,0 0-5 15,0 0 0-15,-57 42 4 0,57-42 10 16,-30 32 1-16,13-20 1 0,17-12-20 0,-21 30-20 16,9-18-11-16,12-12-10 0,-10 23-2 15,10-23-12-15,0 0-3 0,13 40-6 0,-13-40-7 16,25 19-3-16,-8-11-1 0,-17-8-11 15,44 11 0-15,-14-11-1 0,-2 0-3 16,6-3-13-16,4-1-24 0,-4-3-29 16,2-2-34-16,-1 5-48 0,1-13-82 0,-8 8-229 15,-3-6-461-15,-6 2-413 0</inkml:trace>
  <inkml:trace contextRef="#ctx0" brushRef="#br0" timeOffset="77328.7212">24459 17515 4186 0,'0'0'-129'0,"28"-12"13"0,-28 12 15 0,26-14 9 15,-6 7 13-15,-20 7 8 0,33-10 6 16,-16 2 13-16,-17 8 12 0,27-12-2 0,-27 12 29 16,25-5 26-16,-25 5 23 0,0 0 3 15,0 0 7-15,0 0 16 0,8 37 4 16,-8-37 20-16,0 0 12 0,-28 55 17 16,11-31 16-16,-3 6 1 0,-4-3 5 0,6 5-7 15,-5-5-12-15,2 0-8 0,5-3-15 16,-1 0-8-16,-1-1-10 0,4-2-9 0,1 4-5 15,4-4-7-15,-2 2-10 0,11-23-1 16,-10 39-11-16,10-20 2 0,0-19-8 0,5 32-6 16,-5-32-5-16,16 29-5 0,-2-14-2 15,3-2 2-15,-17-13-7 0,36 15 0 16,-16-5 1-16,1 2-2 0,2-2 2 0,-23-10-1 16,38 12-3-16,-14-6 0 0,-24-6 0 15,37 12 4-15,-19-6-5 0,-18-6 0 16,35 13 1-16,-35-13 0 0,34 8 2 0,-19 0 1 15,-15-8-3-15,28 7 3 0,-28-7-5 16,19 9 2-16,-19-9 1 0,21 15-1 16,-21-15 0-16,22 17-16 0,-22-17-28 0,18 18-39 15,-18-18-39-15,24 19-52 0,-24-19-124 16,28 10-630-16,-14-10-606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09:49.97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13522 7457 552 0,'0'0'160'0,"0"0"-105"15,0 0-25-15,0 0 23 0,0 0 4 16,0 0-13-16,0 0-11 0,0 0 0 0,0 0-12 16,0 0 6-16,0 0-12 0,0 0-9 15,0 0 19-15,0 0-19 0,-93 0 14 16,93 0-15-16,0 0-10 0,0 0 10 15,0 0 0-15,-42 0 0 0,42 0 21 0,0 0-11 16,-34 0-1-16,34 0 11 0,0 0 4 16,-45 3 5-16,45-3 8 0,-33 4 9 0,33-4-10 15,-39 3-5-15,39-3 4 0,-38 1-1 16,38-1 21-16,-40 5 11 0,40-5 13 16,-39 6-64-16,16-5 0 0,23-1 3 15,-45 8 12-15,18-5-16 0,27-3 7 0,-44 6-14 16,21-3 21-16,23-3 0 0,-42 4 0 15,42-4-11-15,-40 7 6 0,40-7-3 0,-39 1-4 16,39-1 7-16,-35 8-8 0,35-8-3 16,-37 3 17-16,37-3-10 0,-31 4 9 15,31-4 6-15,-30 0-3 0,30 0-8 0,-32 5 23 16,32-5 1-16,0 0-6 0,-37 0-10 16,37 0-1-16,0 0-8 0,-37 0-1 0,37 0 3 15,0 0-1-15,0 0-8 0,-42-5 2 16,42 5 3-16,0 0-8 0,-28-3-6 15,28 3 0-15,0 0-3 0,0 0 3 16,-37-1-6-16,37 1 6 0,0 0 0 0,0 0-6 16,-35-3 1-16,35 3-3 0,0 0-3 15,0 0-3-15,-30-8 3 0,30 8 11 0,0 0-6 16,0 0 0-16,0 0 3 0,-32-5 5 16,32 5-10-16,0 0-3 0,0 0 3 15,0 0-11-15,-33 0 13 0,33 0-5 0,0 0-3 16,0 0 14-16,0 0-14 0,-46 0 9 15,46 0-6-15,0 0 5 0,0 0-10 16,-30 5 10-16,30-5 8 0,-23 8-13 0,23-8 8 16,0 0-6-16,-37 12 1 0,37-12 5 15,-25 7 5-15,25-7-5 0,-28 10-3 16,28-10 2-16,-25 13-1 0,25-13 4 0,-26 16-15 16,26-16 15-16,-21 15-2 0,21-15-8 15,-19 15-8-15,19-15 8 0,-16 12 10 0,16-12-5 16,0 0-5-16,-24 25 0 0,24-25 5 15,-12 19-2-15,12-19-1 0,-13 21-4 16,13-21-1-16,-12 27 3 0,12-27 8 0,-8 25-3 16,8-25-3-16,-8 25 1 0,8-25-3 15,-4 27 5-15,4-27 0 0,-1 29-8 16,1-29 1-16,1 33 7 0,-1-33-5 0,7 34 2 16,-7-34 8-16,8 35-2 15,-3-18 2-15,-5-17-5 0,9 38 2 0,-9-38-14 16,8 33 14-16,0-15-14 0,-8-18 7 0,5 38 5 15,2-23-8-15,-7-15 8 0,12 34 0 16,-4-17-2-16,-8-17-3 0,12 35 5 0,-4-20-13 16,-8-15 13-16,17 39-5 0,-9-21 5 15,4 0 5-15,0 0-5 0,-12-18 2 16,17 32-12-16,-9-14 8 0,-8-18-6 16,17 26 6-16,-7-11-11 0,-10-15 21 0,15 24-8 15,-15-24-3-15,15 25 5 0,-15-25-9 16,16 19 4-16,-16-19 1 0,14 23 4 0,-14-23-7 15,12 22-2-15,-12-22 4 0,15 22-4 16,-15-22-3-16,13 18 12 0,-13-18-14 16,13 19 12-16,-13-19-5 0,15 18 0 0,-15-18 9 15,14 22-4-15,-14-22-3 0,20 22 6 16,-20-22-18-16,17 20 15 0,-6-7-5 16,-11-13-3-16,17 18 6 0,-17-18 6 15,20 21-6-15,-8-9 4 0,-12-12-5 0,17 23 1 16,-17-23-8-16,18 21 5 0,-6-8-5 15,-12-13 5-15,23 25 12 0,-6-11-7 0,-4-2 0 16,7 1 2-16,4 3 0 0,-3-7-2 16,3 3-1-16,4-2-4 0,2-2 15 15,1 2-8-15,-1 0 2 0,5-5 3 0,-5-1-1 16,0 2-8-16,0 0 4 0,0-3-3 16,2 0 5-16,-5 0-4 0,1 3-5 15,-28-6 0-15,49 6-5 0,-28-6 3 0,-21 0 11 16,44 4-9-16,-22-1-7 0,-22-3 12 15,43 3-3-15,-43-3-6 0,40 2 8 16,-40-2 3-16,42 3 0 0,-42-3-5 0,40 0-2 16,-40 0 3-16,42 0-8 0,-42 0 10 15,37 0-10-15,-37 0 3 0,42 4 11 0,-42-4-7 16,37-4-2-16,-37 4-4 0,41 4 8 16,-41-4 1-16,44 0-5 0,-44 0-5 15,48-4 5-15,-18 1 7 0,2 3 2 16,0-2-11-16,2-4 9 0,-1 2-1 0,2-2-1 15,-1 0-3-15,6 3-4 0,-7-3 4 16,-8 0 5-16,4 3 0 0,1 0-12 0,-30 3 3 16,43-6 11-16,-43 6-7 0,34-6 3 15,-34 6-10-15,35-7 1 0,-35 7-1 16,25-2 10-16,-25 2-10 0,0 0 1 0,37-5-1 16,-37 5-2-16,0 0 1 0,33 0 10 15,-33 0-8-15,0 0 8 0,40 0 1 16,-40 0-5-16,34 5-5 0,-34-5 10 0,35 4-5 15,-35-4-3-15,43 5 6 0,-21-5-6 16,-22 0 1-16,47 3 4 0,-20-3-4 16,-27 0 9-16,52 3 0 0,-26-3-7 15,0 2 0-15,-26-2 2 0,56 0-4 0,-34 0-3 16,-22 0 7-16,49 4 1 0,-49-4-8 16,41 0 10-16,-20 3-8 0,-21-3 3 0,36 3 3 15,-36-3-12-15,40 0 11 0,-40 0-2 16,37 2-2-16,-37-2 8 0,34 0 1 15,-34 0-5-15,33 4 5 0,-33-4-7 0,32 0 5 16,-32 0-8-16,28 3 10 0,-28-3-2 16,0 0-1-16,44 0-2 0,-44 0 12 0,35-3-10 15,-35 3-4-15,35-4 9 0,-35 4-7 16,35-2 2-16,-35 2 3 0,44-6-3 16,-24 2-1-16,-20 4 1 0,48-5 0 0,-26 5-1 15,-22 0-1-15,57-8 2 0,-29 6 0 16,1-5-12-16,-29 7 16 0,55-3-5 15,-28 2-6-15,0 1 10 0,-27 0-5 16,48-7-8-16,-19 7 3 0,-29 0 8 0,48 0-3 16,-19-4 0-16,-29 4 7 0,48 0-14 15,-21 0 8-15,-27 0 3 0,52 0 5 0,-21-3-11 16,-31 3 0-16,47 0 11 0,-20-3-11 16,-27 3 8-16,45 0-6 0,-45 0-6 15,42 0 15-15,-42 0-3 0,42 0-4 0,-42 0-4 16,37 0 0-16,-37 0-2 0,41 0 2 15,-41 0 7-15,36 0-1 0,-36 0-2 16,35 0-2-16,-35 0 5 0,33 0-7 16,-33 0 14-16,30 3-14 0,-30-3 3 0,32 0-3 15,-32 0 0-15,37 0 4 0,-37 0 0 16,37 0-8-16,-37 0 8 0,45 3 13 0,-45-3-11 16,45 0 6-16,-27 0-14 0,-18 0 17 15,47 4-22-15,-25-4 12 0,-22 0-12 16,45 0 7-16,-20 3 0 0,-25-3-6 0,47 0 12 15,-17 4-6-15,-30-4 0 0,57 1 5 16,-30-1-5-16,5 3 6 0,-4-3 0 16,6 5-4-16,-8-3 0 0,9-2-2 0,-4 2-4 15,-5 3 4-15,-26-5 0 0,57 3 2 16,-27-3 6-16,-3 3-10 0,-27-3 2 16,47 2 0-16,-47-2-2 0,43 4 0 0,-21-4 8 15,-22 0 4-15,42 3-14 0,-42-3 12 16,37 0-4-16,-37 0-4 0,40 3 11 0,-40-3-1 15,28 2-20-15,-28-2 6 0,32 4-3 16,-32-4 11-16,27 3 3 0,-27-3-3 16,0 0-8-16,38 3 6 0,-38-3 2 15,0 0-2-15,39 7 0 0,-39-7 4 0,23 2-6 16,-23-2 0-16,27 3 8 0,-27-3-6 16,33 3 6-16,-33-3-4 0,29 7 6 0,-29-7-12 15,38 3 10-15,-38-3-10 0,32 5 0 16,-32-5 4-16,39 4-6 0,-18-1 4 15,-21-3-6-15,37 3 4 0,-37-3 12 0,35 6-10 16,-35-6-4-16,34 3 12 0,-34-3-8 16,37 5-4-16,-37-5 8 0,40 1 0 15,-40-1-2-15,38 0 0 0,-38 0-4 16,44 0 6-16,-44 0-10 0,40 0 4 0,-40 0 4 16,38-1-2-16,-38 1 6 0,47-5-8 15,-47 5 2-15,39 0-6 0,-39 0 4 0,36-7 4 16,-36 7-10-16,42 0 14 0,-42 0 0 15,34-2-10-15,-34 2 6 0,33-3-2 0,-33 3 2 16,35-7 10-16,-35 7-10 0,34-3 7 16,-34 3-1-16,37-5-10 0,-37 5 8 15,31-10-8-15,-31 10 8 0,35-9-4 0,-35 9-6 16,31-9 2-16,-31 9-6 0,30-6 16 16,-30 6-6-16,31-10 4 0,-31 10-2 15,26-13 0-15,-26 13 2 0,23-12-8 0,-23 12 8 16,28-12 3-16,-28 12-12 0,19-15-5 15,-19 15 10-15,22-15 0 0,-22 15-8 16,23-15 6-16,-23 15 8 0,23-18-8 0,-11 4 7 16,-12 14-11-16,30-22 4 0,-30 22 4 15,24-18-8-15,-9 9 3 0,-15 9 4 16,26-21 3-16,-26 21-10 0,24-18 4 0,-24 18 6 16,25-19-4-16,-25 19 4 0,20-19 0 15,-20 19-1-15,23-18-6 0,-23 18 2 16,14-23 1-16,-14 23 0 0,17-18 8 0,-17 18-4 15,15-24-6-15,-15 24 3 0,20-24 1 16,-20 24 0-16,13-34-6 0,-3 14-4 0,2 4 6 16,-12 16-1-16,15-36 1 0,-15 36 9 15,15-34 12-15,-10 19 0 0,-5 15-6 16,5-36 0-16,-2 14 5 0,-3 22-2 16,5-34 13-16,-5 34 11 0,2-37 18 0,-2 37-25 15,3-32 1-15,-3 32-3 0,0-32-6 16,0 32 10-16,-3-39-22 0,3 39 4 0,-2-32-1 15,2 32 5-15,-10-38 0 0,7 15-4 16,3 23 2-16,-17-42 2 0,5 24-1 16,2-1-6-16,10 19 1 0,-23-35 0 0,15 16 3 15,-7 4-16-15,-5-5 12 0,8 0-7 16,-3 3 4-16,-9 2-10 0,3-1 15 0,2 0-6 16,-6 1-6-16,2 0 7 0,-6 0-4 15,6 0 4-15,-6 3-1 0,-2-5-2 16,-1 2 8-16,2 3 2 0,1 0-4 0,3 0 1 15,-3 0 10-15,6 3-1 0,-4-4-6 16,2 3 2-16,0-2 7 0,1 3-10 0,3-1-8 16,21 10-1-16,-47-18 5 0,28 11-3 15,-1-1-1-15,20 8 5 0,-42-12-6 16,42 12 2-16,-35-12 0 0,35 12 1 0,-35-9-1 16,17 1-5-16,18 8-2 0,-39-8 5 15,39 8-6-15,-42-7-1 0,19 4-2 16,23 3-2-16,-58-5 3 0,24 4 1 0,1 1-3 15,-8 0 2-15,-4 0 6 0,0 0-5 16,-8 0 2-16,2 0-10 0,-4 1 6 16,-7-1-5-16,-3 5 4 0,-2-2-1 15,-1 1-1-15,2-1 2 0,-4 1 8 0,3-3-5 16,2 2-3-16,0 2 3 0,-6-2-3 16,15-2 3-16,-1 2 5 0,0 5 2 0,3-7 1 15,2 2 0-15,4 2-1 0,-2-5-2 16,-2 0-3-16,5 0 2 0,-1 0 0 0,4 0-3 15,-3 0 2-15,-1 0-2 0,8-5 4 16,-6 5 5-16,5 0-12 0,0 0-1 16,5 0 6-16,-5-3-4 0,3 3 1 0,-2 0-1 15,6 3-1-15,-4-3-3 0,6 0 2 16,0 0-3-16,-1 0 3 0,33 0-1 16,-64 0 1-16,43 5 0 0,21-5 4 0,-46 0 1 15,46 0 2-15,-41 0 0 0,41 0 4 16,-36 0 3-16,36 0-2 0,-30 0-1 15,30 0 2-15,0 0 3 0,-40 0 2 0,40 0-18 16,-38 3-9-16,38-3 2 0,-52 2 3 16,17 5-3-16,1-4 0 0,-8 2-5 0,1 2 4 15,-8 0 2-15,-3 1 0 0,2-1 3 16,-12 1 0-16,-1-1-3 0,-4-1 4 16,-4 5-6-16,3-6 4 0,-2-3-1 0,-4 4 2 15,5-1 1-15,4 0 7 0,8-5 1 16,-3 4-3-16,8-1 6 0,-5-3-3 0,5 0 2 15,4 0-2-15,1 1 1 0,-1-1-5 16,9 0 2-16,-4-1-4 0,3 1 4 16,1 0-3-16,-1-7-2 0,1 7 1 0,4-3-2 15,2 3-1-15,1-2 0 0,32 2-4 16,-55-5-3-16,23 5-11 0,32 0-1 16,-48 0-16-16,48 0-27 0,-49 0-24 0,29 5-17 15,-8 0-21-15,6 8-27 0,-10 5-57 16,-3 2-125-16,0 1-515 0,1-4-97 15</inkml:trace>
  <inkml:trace contextRef="#ctx0" brushRef="#br0" timeOffset="1467.8557">31540 9210 3786 0,'0'0'-148'0,"0"0"34"0,0 0 23 0,0 0 12 15,0 0 24-15,0 0-8 0,0 0 10 16,0 0 10-16,0 0 23 0,0 0 22 15,0 0 28-15,0 0 13 0,0 0 12 16,0 0 10-16,-37-40-1 0,37 40-4 0,0 0-1 16,-17-16 8-16,17 16-11 0,0 0 8 15,0 0-21-15,0 0-5 0,-25-15-1 0,25 15-11 16,0 0 5-16,0 0 9 0,0 0-25 16,-16-16 2-16,16 16 2 0,0 0-3 15,0 0 8-15,0 0 2 0,-22-15-2 0,22 15-6 16,0 0 10-16,0 0 1 0,0 0-8 15,-24-15 0-15,24 15-5 0,0 0 1 16,-23-10-7-16,23 10-1 0,0 0-1 0,-28-8 6 16,28 8-14-16,0 0 14 0,-31-9-8 15,31 9 8-15,0 0 1 0,-23-8 8 16,23 8-8-16,0 0 3 0,0 0-5 0,0 0-3 16,-28-9 2-16,28 9-3 0,0 0 1 15,0 0-12-15,0 0 10 0,0 0-4 16,0 0 1-16,0 0-2 0,0 0 5 15,0 0 5-15,0 0-2 0,90 0 8 0,-53 5-5 16,6-10-6-16,4 5-2 0,7-3 8 16,-3 3-5-16,3-6 4 0,3 3 3 0,-4 0 1 15,8 2 2-15,-8-4 3 0,-3 2-5 16,2-3 1-16,-3 0-4 0,-6 2 0 0,-3 2-7 16,-3-3 12-16,-3 4-10 0,-3-2 8 15,-2-1 2-15,-29 4 3 0,42-4-7 16,-42 4 2-16,43-1-4 0,-43 1-1 0,30-3-6 15,-30 3 1-15,27-4 3 0,-27 4-2 16,0 0-4-16,38-4-2 0,-38 4 13 16,27-6-24-16,-27 6-6 0,30-1-18 15,-30 1-5-15,27-7-34 0,-27 7-11 0,30-5-31 16,-30 5-18-16,25-8-29 0,-25 8-48 16,0 0-91-16,27-21-496 0,-22 15 199 0</inkml:trace>
  <inkml:trace contextRef="#ctx0" brushRef="#br0" timeOffset="2195.9651">32490 8766 3410 0,'0'0'-118'0,"-25"-12"38"0,25 12 39 0,0 0-5 16,-30-15 6-16,30 15 3 0,-20-10 12 16,20 10-3-16,-25-12 7 0,25 12 13 0,0 0-2 15,-25-18 12-15,25 18 9 0,0 0 2 16,-27-17 10-16,27 17 7 0,0 0-5 15,-20-12 3-15,20 12 4 0,0 0-17 16,0 0 7-16,-22-8 2 0,22 8-5 16,0 0-5-16,0 0 3 0,0 0-12 0,0 0 4 15,0 0 8-15,-23-16-6 0,23 16 1 16,0 0 2-16,0 0-5 0,0 0-2 0,0 0 5 16,0 0-1-16,0 0-2 0,0 0 7 15,0 0-11-15,0 0 8 0,0 0 1 0,0 0 6 16,0 0 0-16,97 23 6 0,-97-23-4 15,33 9 11-15,-13-6-6 0,5 3 1 16,-25-6 6-16,50 8-1 0,-19-4-4 16,-1-4-1-16,1 3 5 0,0 0-11 15,0-3 4-15,-2 4-1 0,1-4-9 0,-30 0 7 16,57 2 2-16,-34-4-4 0,-23 2 10 16,45 0 8-16,-45 0-15 0,46 2 4 0,-25-2-8 15,-21 0 7-15,44 0-7 0,-44 0 1 16,38 0-17-16,-38 0 8 0,35 0-1 0,-35 0 10 15,27 0-2-15,-27 0 9 0,0 0-2 16,35 0-1-16,-35 0 9 0,0 0-12 16,0 0 3-16,34 3-14 0,-34-3 9 15,0 0-4-15,0 0-8 0,0 0-1 0,0 0 12 16,32 0-5-16,-32 0-2 0,0 0-11 16,0 0 2-16,0 0 0 0,0 0 13 0,0 0-3 15,0 0-7-15,0 0 18 0,-49 50-17 16,32-36 4-16,-1 2 6 0,-1 0 5 15,-2-1-4-15,-4 3 0 0,1 0-1 16,-1 4-2-16,-7 0-2 0,4 0-5 0,-2 2 2 16,3-3 5-16,-3 1-5 0,-2 3-1 15,4 1-2-15,-1-5 23 0,6 3 2 0,-4-3-7 16,4-2-1-16,-2-1-4 0,5 0 4 16,1-2-7-16,-3-1 1 0,1 1-1 15,1-1-7-15,-9 1 5 0,7 0-1 0,-6-1-1 16,-1-2-6-16,6 2 3 0,-2-3-2 15,0-4-1-15,5 5 2 0,-7-3-5 0,5-3 0 16,22-7-11-16,-42 24-8 0,22-16-16 16,0 5-31-16,20-13-14 0,-33 22-28 15,13-6-40-15,8-5-58 0,-5 5-167 0,6-7-468 16,11-9-13-16</inkml:trace>
  <inkml:trace contextRef="#ctx0" brushRef="#br0" timeOffset="2939.5025">31605 8601 3617 0,'0'0'-117'0,"0"0"32"0,0 0 13 15,14-20 9-15,-14 20 9 0,0 0 2 16,0 0 8-16,0 0 36 0,0 0 18 15,0 0 29-15,0-27 21 0,0 27 15 0,0 0 14 16,0 0-18-16,0 0-9 0,0 0-2 16,0 0-8-16,0 0-15 0,0 0 14 15,0 0-5-15,0 0 7 0,0 0 4 16,-62 2-2-16,62-2 5 0,0 0 2 0,-50 13 2 16,29-4-19-16,-7 1-3 0,0 0 3 15,-6-1-1-15,-3-1-6 0,1 5-5 16,-10-1-6-16,1-3 16 0,5 0 3 0,-2 3-12 15,2-1 3-15,0-2-5 0,1 3-1 16,4 0-6-16,-3 0-7 0,3 4 3 0,1-1-2 16,2 0-4-16,2 2 3 0,5 0 2 15,-2 2-6-15,6-1 7 0,4 0 4 16,4 4-4-16,-2 0 3 0,6 0-2 16,9-22-2-16,-3 45 4 0,3-45 0 0,17 47 0 15,6-21 1-15,-1-2-3 0,13-3 6 16,-2 4-7-16,16-5 1 0,-6 3-4 0,9-4-5 15,0-1 6-15,-2 0-4 0,4-3-5 16,-11-2 5-16,1 0-4 0,4 2-3 16,1-3-8-16,-4 2-35 0,7 6-77 0,-15-4-135 15,-9-5-438-15,-13 0-169 0,-15-11-113 16</inkml:trace>
  <inkml:trace contextRef="#ctx0" brushRef="#br0" timeOffset="20841.692">4342 10051 3693 0,'0'0'-199'0,"0"0"9"0,0 0 4 16,0 0 11-16,0 0 9 0,0 0 10 0,0 0 19 16,0 0 5-16,0 0 18 0,0 0 19 15,0 0 15-15,0 0 23 0,0 0 17 0,0 0 6 16,0 0 16-16,0 0 10 0,0 0 4 16,0 0 4-16,0 0 12 0,0 0-5 15,-25-9 12-15,25 9-1 0,0 0-10 16,0 0-8-16,0 0 14 0,0 0 12 15,0 0-26-15,0 0-40 0,-29-9 6 0,29 9 38 16,0 0 3-16,0 0-7 0,0 0 15 16,-31-6-26-16,31 6-7 0,0 0 10 0,0 0-7 15,-34-11 4-15,34 11 3 0,0 0 1 16,-28-5-1-16,28 5 0 0,0 0 8 0,-30-3 16 16,30 3-13-16,0 0-6 0,0 0-1 15,-29-7 0-15,29 7 0 0,0 0 8 16,0 0-4-16,-37-2-8 0,37 2 5 15,0 0 6-15,0 0 1 0,-28-4 0 0,28 4 4 16,0 0-8-16,0 0 3 0,0 0-6 16,-37-3-9-16,37 3 8 0,0 0 4 0,0 0 4 15,0 0 0-15,-37 0-19 0,37 0 15 16,0 0-16-16,0 0 24 0,-35 0-8 16,35 0 8-16,0 0-24 0,0 0 9 15,-38 3-1-15,38-3 0 0,0 0 4 0,-32 0-3 16,32 0 7-16,0 0 3 0,0 0-6 15,-39 0-1-15,39 0 0 0,0 0 8 16,-31 4-8-16,31-4 4 0,0 0-12 0,0 0 16 16,-34 2-12-16,34-2 16 0,0 0 0 15,0 0-4-15,-35 0 3 0,35 0 17 0,0 0-24 16,0 0 11-16,-30 3 1 0,30-3-1 16,0 0-3-16,0 0-1 0,0 0 5 15,-38-3-12-15,38 3 15 0,0 0-4 16,0 0-3-16,-31-2-1 0,31 2-7 0,0 0 4 15,0 0-8-15,-36-7 4 0,36 7 0 16,0 0 7-16,-29-3 1 0,29 3 10 0,0 0 26 16,-27-6-22-16,27 6 2 0,0 0-2 15,0 0-1-15,0 0 10 0,-40-3-10 16,40 3-8-16,0 0-6 0,0 0 3 16,0 0-10-16,-32-3 4 0,32 3-8 0,0 0 4 15,0 0 0-15,0 0-3 0,-33-3-4 16,33 3 14-16,0 0-7 0,0 0 0 0,-43 6 0 15,43-6-7-15,0 0 7 0,-37 8 0 16,37-8 0-16,-22 1 0 0,22-1-3 16,-28 6 6-16,28-6-10 0,0 0 7 15,-37 6 4-15,37-6-11 0,0 0 7 0,-40 7 10 16,40-7-6-16,0 0-15 0,-31 7 18 16,31-7 7-16,0 0-21 0,-31 1 14 0,31-1-21 15,0 0 14-15,-25 5-7 0,25-5 18 16,0 0-8-16,0 0-10 0,-26 7 0 15,26-7 7-15,0 0-6 0,0 0 6 0,-28 8-7 16,28-8 0-16,0 0 3 0,0 0-2 16,-25 6-8-16,25-6 10 0,0 0-13 15,0 0 13-15,-30 12 8 0,30-12-1 0,0 0-6 16,-19 16 3-16,19-16-4 0,-16 12 8 16,16-12-11-16,0 0 7 0,-25 21 3 15,25-21 1-15,-19 15-11 0,19-15 7 0,-16 14 0 16,16-14 0-16,0 0-7 0,-22 20 14 15,22-20-7-15,-12 19-4 0,12-19-3 16,-20 16 4-16,20-16 10 0,-12 17 7 16,12-17-18-16,-13 23 4 0,13-23 0 0,-8 21-3 15,8-21-1-15,-12 29 1 0,12-29-1 16,-5 24 8-16,5-24-11 0,-10 24 7 16,10-24 0-16,-4 28-11 0,4-28 8 0,-1 27 10 15,1-27-11-15,0 0 8 0,0 38-15 0,0-38 7 16,1 28 1-16,-1-28 17 0,10 27-10 15,-10-27-1-15,9 28 1 0,-1-13 10 16,-8-15-11-16,17 34 4 0,-9-17-3 16,4-4-4-16,-12-13 3 0,13 27 1 15,-3-10-4-15,-10-17 0 0,14 28 10 0,-14-28-6 16,17 28-4-16,-9-16 7 0,-8-12-7 16,12 27 13-16,-2-11-9 0,-10-16 3 0,21 28-14 15,-11-12 20-15,-10-16 1 0,17 27-17 16,-5-12 6-16,-12-15 7 0,20 24-3 15,-5-9-10-15,-15-15 16 0,25 29 1 16,-12-16 2-16,6-1-3 0,3 3-13 0,-4-3 20 16,7 1-7-16,2-5 4 0,1 4 2 15,4 2 1-15,-2-5-4 0,7 0-10 16,3 3 7-16,2-5-7 0,-5 1 0 0,6 3 10 16,-3-7 6-16,-1 4-22 0,-4-4 12 15,0-1-9-15,0 6-9 0,-1-8 12 0,-4 6-6 16,5-4 13-16,-5 4-7 0,2-5 0 15,-2 1 3-15,2 1-6 0,0 2-3 16,-1-3 7-16,3-1-1 0,-1 2 0 0,1-1-3 16,-1 0 0-16,6 0 3 0,-1 0 6 15,-1-3-3-15,6 3 3 0,-4-3-15 16,1 0 12-16,-2 5-3 0,1-5 0 0,-1 1-6 16,6 2 9-16,-2-3-9 0,3 3 6 15,3 2-6-15,1-4 0 0,-2 2-3 16,1 4 6-16,-6-3-3 0,7-3-6 15,-4 7 15-15,3-5 0 0,-3 3-4 0,-1 0-5 16,-2-3 3-16,-2 3-11 0,-5 1 10 16,3-5 1-16,-7 4 3 0,2 1-6 0,-1-5 18 15,0 4 8-15,-2-2-32 0,2 1 6 16,-4 2 3-16,2-3-6 0,2 0 3 16,-2-1 0-16,2 2 3 0,1 0-15 15,-1-1 18-15,0-4-12 0,-5 6 12 0,3-2-3 16,0-1 6-16,-2-1-6 0,-28-2 8 15,59 3 6-15,-27 0-8 0,-4-3 17 0,4 4-12 16,1-4 8-16,4 0-8 0,-4 0 14 16,8-4 12-16,-5 4-21 0,13-3-5 15,-4 3 2-15,-1-3 0 0,2 1 2 0,3-5 1 16,-7 4-14-16,3 0 5 0,0-3-7 16,0-2 7-16,-1 6-10 0,-2-3 3 15,-2-3 13-15,-2 5-14 0,-3-2-2 16,0 1 16-16,1-2-16 0,2 0 0 0,-3 0 2 15,-5 3-4-15,5-3 7 0,-1 3-3 16,-1-3 1-16,4 3 7 0,-2-3 0 0,4 0 0 16,1 3-7-16,-3-5 7 0,8 7-18 15,3-5 16-15,-4 1-1 0,4 2 1 16,4-3 2-16,-5 3-8 0,5-1 16 16,0-4-1-16,1 5-22 0,-3-3 20 0,-1 3-10 15,-1-1-5-15,-6-1 0 0,-2 2 10 16,-4 0-13-16,-1-4 13 0,2 5-12 0,-1-1-3 15,-7-1 5-15,8 1-3 0,-4 0 6 16,4-1 7-16,-4-1-10 0,2 0 12 16,2 2-3-16,5-5-1 0,-5 0-1 0,5 0-7 15,-6 0 9-15,5 1 6 0,-5-1-15 16,-2-2 12-16,-2 4 2 0,1-3-9 16,-1 3 2-16,-4-2-5 0,-3 3-7 0,6-5 5 15,-1 5 5-15,-5-2 0 0,3-2 0 16,-1 3-12-16,-4 0 4 0,6 0 8 15,-29 6-10-15,47-9 5 0,-21 2 0 0,-26 7 0 16,39-12 14-16,-17 9-11 0,-22 3-13 16,38-5 8-16,-38 5 4 0,40-7 1 15,-40 7-1-15,37-4-2 0,-37 4 0 16,37-5 2-16,-37 5 1 0,33-4-1 0,-33 4 5 16,35 0-5-16,-35 0 8 0,31-4-8 15,-31 4-7-15,31-3 15 0,-31 3-10 0,0 0-5 16,35 0 3-16,-35 0-10 0,0 0 10 15,36 0-1-15,-36 0-6 0,0 0 7 0,30 0 13 16,-30 0-1-16,0 0-10 0,31 3 0 16,-31-3 0-16,24 8 0 0,-24-8 0 15,30 4-5-15,-30-4 5 0,35 5 14 16,-35-5-9-16,42 8 4 0,-22-4-9 0,8-1-2 16,-2 0 2-16,2 1-7 0,0-1 11 15,-2-1 1-15,2 1-7 0,0 4 13 0,1-4-25 16,-4 0 14-16,5-1 26 0,0 2-31 15,-3-1 7-15,3-3-6 0,-30 0 6 16,60 3-7-16,-28 0 17 0,-2-3-19 16,2 0-2-16,0 3 13 0,-32-3-1 0,57 0-1 15,-32 0 3-15,6 0-5 0,-31 0 0 16,47 0 7-16,-47 0-12 0,44 0 0 16,-22 0 5-16,-22 0 7 0,40 0-7 0,-40 0-2 15,33 3 20-15,-33-3-20 0,37 0 2 16,-37 0-5-16,33 3 10 0,-33-3-10 0,36 3 12 15,-36-3-7-15,35 4-2 0,-35-4-7 16,35 3 4-16,-35-3 5 0,30 4 3 16,-30-4-6-16,32 1 3 0,-32-1 5 0,31 3 4 15,-31-3-14-15,32 5 5 0,-32-5 5 16,30 2-10-16,-30-2 5 0,30 2-4 16,-30-2 6-16,39 0 0 0,-39 0 3 0,37 0 0 15,-37 0 1-15,38 0 1 0,-38 0-9 16,40 3 4-16,-40-3 3 0,42 0 2 15,-42 0-7-15,37 0-7 0,-37 0 2 0,45-3 10 16,-45 3-3-16,40 0-2 0,-20-2 2 16,-20 2 1-16,42-2-3 0,-42 2 11 15,37-5-9-15,-37 5-9 0,40-3 1 16,-40 3 8-16,35-5-2 0,-35 5 7 0,34-3-7 16,-34 3 4-16,30-7-2 0,-30 7 1 15,35-6 1-15,-35 6 1 0,32-9 4 0,-32 9-18 16,35-9 2-16,-35 9 14 0,33-13-3 15,-16 8-11-15,-17 5 10 0,40-13-1 16,-40 13-4-16,29-9 4 0,-9 2-4 0,-20 7-7 16,28-13 9-16,-28 13 4 0,32-12 1 15,-32 12-5-15,30-11 4 0,-30 11 1 16,30-12-5-16,-30 12 4 0,27-13-2 0,-27 13-4 16,25-12 0-16,-25 12 20 0,20-12-23 15,-20 12 7-15,23-14 3 0,-23 14-7 16,0 0-5-16,22-18 7 0,-22 18 0 0,22-15 4 15,-22 15 3-15,12-15-11 0,-12 15 4 16,0 0 4-16,26-22-8 0,-26 22 4 16,19-19 4-16,-19 19-8 0,17-16-1 15,-17 16 10-15,21-24-5 0,-21 24 2 0,24-21 5 16,-9 9-12-16,-15 12 5 0,23-21-7 16,-13 8 16-16,-10 13-11 0,20-19 0 0,-20 19 9 15,25-24-12-15,-16 12 3 0,-9 12 4 16,15-25-2-16,-15 25 2 0,12-29-11 15,-12 29 12-15,8-30 1 0,0 12-2 0,-8 18-8 16,5-34 10-16,-5 34 1 0,4-34-17 16,1 13 6-16,-5 21 10 0,0-39-15 0,0 39 16 15,0-35 1-15,0 35-10 0,-5-40-3 16,5 40 3-16,-7-35 8 0,7 35 3 16,-5-39-5-16,-3 24 14 0,8 15-12 0,-5-36-4 15,5 36-4-15,-9-30 10 0,9 30 16 16,-6-30-28-16,6 30 3 0,-9-29 1 15,9 29-2-15,-7-30 2 0,7 30-5 0,-1-27 22 16,1 27 5-16,-9-30 0 0,9 30-1 16,0 0-8-16,-8-32 4 0,8 32 11 15,-8-18 1-15,8 18-6 0,0 0 6 16,-9-28-8-16,9 28-1 0,0 0 11 0,-11-23-19 16,11 23 6-16,0 0 8 0,-10-24-18 0,10 24 4 15,0 0-2-15,0 0-6 0,-14-28-4 16,14 28 17-16,-13-18-17 0,13 18 20 15,0 0-8-15,-15-24-12 0,15 24 10 16,-15-20 3-16,15 20 14 0,0 0 10 0,-30-18-14 16,30 18-6-16,-22-15 4 0,22 15-6 15,-22-12 9-15,22 12-2 0,-30-12-16 0,30 12 8 16,-35-10-1-16,35 10-5 0,-40-7 8 16,40 7 8-16,-50 7-20 0,18-3-1 15,0-1 17-15,0 0-7 0,-1 3-2 16,-1 0-6-16,-8 3-1 0,2-3 0 0,-2 4 1 15,2-2 1-15,-3 1 3 0,4-2-14 16,-4 1 3-16,4 0 4 0,-4 4 2 16,1-2 3-16,2-1-8 0,3-1 5 0,-5 2-4 15,7-5 9-15,0 5 0 0,0-4-12 16,-4 2 13-16,1-4-4 0,-2 5-4 16,5-1 0-16,-2-2-2 0,-5 3 6 0,2-3-6 15,-2 0 4-15,7 0-2 0,-3 3 1 16,-6-2-6-16,6 1-5 0,-6-1 1 0,6-2 5 15,-6 6-1-15,4-2-4 0,1-2 6 16,-1 1-1-16,-2 1 2 0,7-2-6 0,-3-1 13 16,1-1-12-16,-3 2 26 0,3-2-13 15,2-1-12-15,-7 2-3 0,7 0 15 16,-5-3-15-16,1 3 11 0,4-3-4 16,-5 0-3-16,3 1 6 0,1-2-4 0,-3 1-8 15,1 4-5-15,-1-2-6 0,-4 3 11 16,2-4 2-16,0 4-5 0,-1-2 8 0,3 3 1 15,-4-2 5-15,1-2 7 0,-3 2 4 16,-2-2-4-16,9 2 6 0,-8-4 3 16,1 2-5-16,0 3-5 0,2-3-1 15,-1 2-3-15,-3-4 7 0,-1 2-2 0,9-1 5 16,-6-1-5-16,0 4 0 0,5-4-10 0,0-1 17 16,3-2-14-16,0 3 7 0,-1 1 9 15,2-4-6-15,0 3-1 0,-1 0 0 16,2-3-1-16,0 0-8 0,-2 0 5 15,3 0 1-15,1 0 2 0,1 0 1 0,32 0-8 16,-62-3 6-16,34 3-8 0,28 0-3 16,-55-3 9-16,33 3-13 0,-7-7 13 0,29 7-2 15,-48-2-6-15,24-4 3 0,24 6 10 16,-46-7-12-16,21 3 4 0,-4-1-2 16,29 5 3-16,-50-10 3 0,26 5-3 0,24 5-13 15,-46-9 15-15,19 2-15 0,27 7 8 16,-52-9 7-16,30 6-8 0,22 3 4 0,-48-10-1 15,26 4-3-15,22 6-9 16,-42-6 14-16,42 6-7 0,-43-6 3 0,26 0 7 16,17 6-3-16,-40-8-9 0,40 8 5 15,-42-7 2-15,22 2-2 0,20 5-4 0,-39-8 0 16,39 8 5-16,-38-4 6 0,38 4 3 16,-35-9-2-16,35 9-6 0,-40-3 0 0,40 3 5 15,-34-3-9-15,34 3 3 0,-40-6-5 16,40 6 10-16,-37-3-2 0,37 3-2 15,-43-6-9-15,43 6 9 0,-45-6-2 0,23 2-1 16,22 4 3-16,-49-5-4 0,24 2 1 16,25 3-1-16,-55-9 6 0,32 6-2 15,23 3 9-15,-49-7-9 0,24 4 2 0,25 3-2 16,-48-9 3-16,22 6 4 0,26 3-5 16,-43-12-6-16,21 7 4 0,22 5 2 15,-43-7-9-15,21-1 7 0,22 8 2 0,-37-5-7 16,37 5-8-16,-40-13 7 0,15 11-1 15,25 2-2-15,-52-10-2 0,29 7 11 0,23 3-8 16,-52-6-8-16,25 0 12 16,27 6-3-16,-52-6-3 0,29 3 4 0,23 3 15 15,-49-9-21-15,24 5 15 0,25 4-10 0,-50-10 4 16,27 10 6-16,23 0-3 0,-46-9-3 16,23 6-4-16,23 3 14 0,-50-6-9 15,23 6 0-15,27 0-5 0,-48-6 11 0,21 6-15 16,27 0 2-16,-47-3-2 0,20 0 18 15,27 3-7-15,-45 0-5 0,45 0 10 16,-45 0-5-16,45 0 16 0,-40-3-8 0,40 3-8 16,-42-4-2-16,42 4 0 0,-37 0 0 15,37 0 0-15,-42-2-1 0,42 2-2 16,-35 0-3-16,35 0 1 0,-37-3 0 16,37 3-11-16,-33 0 1 0,33 0 3 0,-39 3-3 15,39-3 2-15,-30 0 0 0,30 0 12 16,-30 2 1-16,30-2-2 0,0 0-2 0,-43 4-5 15,43-4 4-15,-30 0-1 0,30 0 2 16,0 0 3-16,-37 0 1 0,37 0 4 0,0 0-12 16,-42 0 10-16,42 0-6 0,0 0 4 15,-35 3-3-15,35-3 3 0,0 0 6 16,-39-3-8-16,39 3-6 0,0 0 8 16,-35 3 10-16,35-3-12 0,0 0 0 0,-38 0 4 15,38 0 2-15,0 0 2 0,-39 0-14 16,39 0 22-16,0 0-8 0,0 0 2 0,-35 0-1 15,35 0-1-15,0 0-6 0,-30 3 4 16,30-3-2-16,0 0 0 0,0 0 8 0,-33 0-12 16,33 0 0-16,0 0 4 0,0 0 0 15,-32 3-4-15,32-3 14 0,0 0-8 16,0 0-6-16,-32 3-2 0,32-3 2 0,0 0-5 16,-35 8-3-16,35-8 12 0,-25 4 4 15,25-4-8-15,-25 9-1 0,25-9 8 16,0 0-6-16,-40 10 3 0,40-10 3 0,-26 5 1 15,26-5-4-15,-36 14-6 16,19-8 1-16,17-6-3 0,-44 19 6 0,16-8 29 16,6 5-35-16,-6-5 14 0,-6 6-17 0,3-2-1 15,-1 4-21-15,0-4-8 0,-1 3-23 16,6-3-33-16,-5 8-29 0,2-2-51 0,-2 1-58 16,7 1-469-16,-3 2 637 0</inkml:trace>
  <inkml:trace contextRef="#ctx0" brushRef="#br0" timeOffset="44367.6266">7590 9033 706 0,'0'0'19'0,"0"0"35"0,-20-20-12 16,20 20-19-16,0 0-6 0,0 0 17 0,0 0-11 15,0 0-1-15,-18-15-5 0,18 15 10 16,0 0 11-16,0 0 15 0,0 0-11 15,0 0 19-15,0 0-7 0,0 0-25 0,-17-20 10 16,17 20 3-16,0 0 18 0,0 0-1 16,0 0-11-16,0 0 0 0,0 0-10 0,0 0-12 15,-16-14 7-15,16 14-8 0,0 0-5 16,0 0 0-16,0 0-4 0,0 0 0 16,0 0 0-16,0 0 16 0,0 0-13 15,0 0-3-15,-17-17-5 0,17 17-3 0,0 0-4 16,0 0-12-16,0 0 23 0,0 0-11 15,0 0 0-15,0 0 11 0,0 0-11 16,0 0-4-16,0 0 4 0,0 0 3 0,0 0 1 16,-17-15 7-16,17 15 0 0,0 0 11 15,0 0-8-15,0 0 22 0,0 0-22 16,0 0 3-16,0 0 4 0,0 0 3 0,-17-15-4 16,17 15-3-16,0 0 2 0,0 0-2 15,0 0 2-15,0 0-6 0,0 0 6 16,0 0-7-16,0 0 4 0,0 0 6 0,-16-15-16 15,16 15 12-15,0 0-3 0,0 0 0 16,0 0 6-16,0 0 6 0,0 0-3 0,0 0-1 16,0 0 18-16,0 0-21 0,0 0 5 15,-20-12-12-15,20 12 7 0,0 0 7 16,0 0-5-16,0 0 2 0,0 0-3 16,0 0-3-16,0 0 0 0,0 0-14 15,0 0 27-15,0 0-27 0,0 0 3 0,0 0 0 16,0 0-8-16,0 0 20 0,0 0-23 0,0 0 8 15,0 0 0-15,0 0 5 0,0 0 3 16,-24-15 5-16,24 15-11 0,0 0 16 16,0 0-21-16,0 0 10 0,0 0-10 0,0 0 3 15,0 0-6-15,0 0 6 0,0 0-1 16,0 0 1-16,0 0-6 0,0 0 16 16,0 0-13-16,0 0-13 0,0 0 6 0,0 0 7 15,0 0-5-15,0 0 5 0,0 0-3 16,0 0 1-16,0 0 2 0,-22-14 2 15,22 14-2-15,0 0 0 0,0 0-5 0,0 0 0 16,0 0-5-16,0 0 15 0,0 0-25 16,0 0 18-16,0 0 2 0,0 0-8 15,0 0-2-15,0 0 0 0,0 0 5 16,0 0-7-16,0 0 2 0,0 0 2 16,0 0 1-16,0 0-1 0,0 0 1 0,0 0 2 15,-28-4 0-15,28 4-10 0,0 0 5 0,0 0 0 16,0 0-3-16,0 0 13 0,0 0-10 15,0 0 3-15,0 0-8 0,0 0 0 0,0 0-3 16,0 0-2-16,0 0-29 0,0 0-22 16,-32-4-1-16,32 4 4 0,0 0 10 15,0 0-4-15,0 0 4 0,-43 4 0 16,43-4 8-16,0 0-23 0,0 0-14 0,-35 9-2 16,35-9-7-16,0 0-13 0,-21 9-15 15,21-9-10-15,0 0-35 0,-16 12-277 16,16-12 97-16</inkml:trace>
  <inkml:trace contextRef="#ctx0" brushRef="#br0" timeOffset="45081.1998">7838 8924 1411 0,'0'0'-389'0,"0"0"92"0</inkml:trace>
  <inkml:trace contextRef="#ctx0" brushRef="#br0" timeOffset="49604.9758">7810 8912 1207 0,'0'0'-70'0,"0"0"-8"0,0 0 47 16,-19-13 9-16,19 13 0 0,0 0 22 0,-22-12 33 15,22 12-17-15,0 0 16 0,-25-12-1 16,25 12 0-16,0 0-6 0,0 0 1 16,-18-17-7-16,18 17-4 0,0 0-15 0,0 0 5 15,-28-12-10-15,28 12 15 0,0 0-10 16,-17-12 5-16,17 12 34 0,0 0-1 16,0 0-14-16,-25-13 9 0,25 13-15 0,0 0 10 15,-24-8 21-15,24 8 9 0,0 0-2 16,0 0-5-16,-28-10-1 0,28 10 2 15,0 0-24-15,0 0-16 0,0 0 8 0,-25-5 7 16,25 5-3-16,0 0-13 0,0 0-7 16,0 0 4-16,-29-9 3 0,29 9-7 15,0 0 11-15,0 0 0 0,-28-11-3 0,28 11 3 16,0 0-8-16,0 0 12 0,-40-2-8 16,40 2-4-16,0 0-7 0,0 0 7 15,-34-4-7-15,34 4 8 0,0 0 6 0,0 0-10 16,-33-3-4-16,33 3 3 0,0 0-3 15,0 0 4-15,0 0 3 0,-32-5 0 16,32 5-3-16,0 0 10 0,0 0-10 0,0 0-4 16,0 0-7-16,0 0 17 0,0 0-20 15,0 0 13-15,-30-5-6 0,30 5 6 16,0 0-6-16,0 0 10 0,0 0-14 0,0 0 21 16,0 0-7-16,0 0-18 0,0 0 4 15,0 0 4-15,0 0-1 0,-40 5 1 16,40-5-5-16,0 0 16 0,0 0-12 0,0 0 0 15,-22 8-3-15,22-8-4 0,0 0 0 16,0 0 8-16,-20 12 3 0,20-12-4 16,0 0 8-16,0 0-8 0,0 0 26 0,-30 14-15 15,30-14 15-15,0 0-1 0,0 0 4 16,0 0-11-16,0 0 3 0,-19 12 7 16,19-12-3-16,0 0-4 0,0 0 3 0,0 0 4 15,0 0-17-15,0 0-1 0,0 0 7 16,-31 9 1-16,31-9-14 0,0 0 16 15,0 0 7-15,0 0-7 0,-25 6-9 0,25-6 6 16,0 0-1-16,0 0 1 0,0 0-7 16,0 0 4-16,-31 9-4 0,31-9 4 15,0 0-7-15,0 0-6 0,0 0 3 16,-21 12 3-16,21-12-6 0,0 0 0 0,0 0 6 16,0 0-6-16,0 0 9 0,0 0-3 15,0 0-6-15,-19 11 6 0,19-11 0 0,0 0-3 16,0 0 0-16,0 0 6 0,0 0-18 15,0 0 24-15,0 0-18 0,-16 13 0 0,16-13 6 16,0 0 6-16,0 0-6 0,0 0-6 16,-15 20 3-16,15-20 0 0,0 0 3 15,0 0-7-15,0 0 14 0,0 0-1 16,-17 15-6-16,17-15-6 0,0 0 12 0,0 0-6 16,0 0 0-16,0 0 6 0,0 0 0 15,0 0-6-15,0 0 4 0,-20 19-1 16,20-19-10-16,0 0 14 0,0 0-7 0,0 0 0 15,0 0 6-15,0 0 0 0,0 0 25 16,0 0 0-16,0 0-10 0,0 0 0 16,-17 11 6-16,17-11-6 0,0 0-1 0,0 0 3 15,0 0-2-15,0 0-10 0,0 0 9 16,0 0-8-16,0 0-7 0,0 0 1 16,0 0-3-16,0 0 8 0,0 0-2 0,0 0-9 15,-25 10 5-15,25-10 1 0,0 0-3 16,0 0 5-16,0 0-2 0,0 0 2 15,0 0-11-15,0 0 0 0,0 0-5 0,0 0 8 16,0 0 3-16,-28 6-6 0,28-6-5 16,0 0-1-16,0 0-5 0,0 0 0 15,0 0 3-15,0 0-4 0,0 0-5 0,0 0 0 16,-21 15-12-16,21-15 9 0,0 0 5 16,0 0 9-16,0 0-6 0,0 0 6 15,0 0-9-15,-13 24 12 0,13-24-9 0,0 0 2 16,0 0 7-16,-8 19 6 0,8-19-9 15,0 0 0-15,0 0 3 0,0 0-1 16,-15 25-5-16,15-25 6 0,0 0-4 0,0 0 17 16,-12 24-4-16,12-24-6 0,0 0-10 15,0 0 19-15,0 0-12 0,-8 25 3 16,8-25 0-16,0 0 3 0,0 0 0 0,0 0-6 16,-5 28 2-16,5-28 11 0,0 0-4 15,0 0 0-15,0 28-9 0,0-28 9 16,0 0 0-16,0 0 0 0,0 0-3 0,5 39 0 15,-5-39 0-15,0 0 6 0,0 0-12 16,3 32-10-16,-3-32 23 0,0 0-14 16,0 0-2-16,0 24 9 0,0-24-3 0,0 0 6 15,0 0-3-15,0 0 6 0,0 0 1 16,0 0-1-16,2 27-3 0,-2-27-9 16,0 0 3-16,0 0-4 0,0 0 7 15,0 0 0-15,0 0 0 0,0 0 0 0,3 27 3 16,-3-27-3-16,0 0 7 0,0 0-7 15,0 0 3-15,0 0 3 0,0 0-12 0,-3 34 9 16,3-34-6-16,0 0 9 0,0 0-9 16,0 0 0-16,6 26 9 0,-6-26-6 15,0 0 6-15,0 0-9 0,9 30 6 0,-9-30 1 16,0 0-8-16,5 29-8 0,-5-29 21 16,11 18 1-16,-11-18-10 0,0 0 3 15,15 29 6-15,-15-29-12 0,14 18 12 0,-14-18-6 16,17 24-3-16,-9-10 4 0,-8-14 2 15,28 24-3-15,-11-12 3 0,-2 0-3 16,-15-12 0-16,37 20 6 0,-17-10-2 16,2 0 2-16,-2-1 0 0,-20-9 6 0,33 13-12 15,-16-5 9-15,-17-8-6 0,35 20-12 16,-18-14 6-16,-17-6 15 0,30 12-15 0,-30-12 3 16,35 13 0-16,-35-13-9 0,30 11 9 15,-30-11 9-15,32 12-6 0,-19-2 3 0,-13-10-9 16,32 14 0-16,-32-14-9 0,29 13 15 15,-13-6-9-15,-16-7 9 0,25 13-12 16,-25-13 15-16,29 12-12 0,-29-12 6 16,32 12 3-16,-32-12-6 0,31 9-3 0,-31-9 6 15,25 9-3-15,-25-9 3 0,31 10-3 16,-31-10 5-16,28 10-5 0,-11-4 15 16,-17-6-18-16,28 9-3 0,-28-9 6 0,32 6-9 15,-32-6 18-15,33 9 3 0,-33-9-18 16,36 6 6-16,-36-6 3 0,35 3-3 15,-14 0 6-15,-21-3-3 0,39 7 6 16,-39-7-7-16,37 2-2 0,-37-2-2 0,37 3 4 16,-37-3 10-16,36 3-15 0,-36-3-6 15,34 4 15-15,-34-4-9 0,35 3 9 0,-35-3-6 16,30 2 6-16,-30-2-6 0,27 3 0 16,-27-3 3-16,27 8-9 0,-27-8 9 15,0 0-3-15,33 3 9 0,-33-3-15 0,0 0 12 16,32 1-9-16,-32-1 3 0,0 0 3 15,23 8 2-15,-23-8-7 0,0 0 2 16,0 0 0-16,29 4 5 0,-29-4-5 16,0 0 3-16,0 0 6 0,0 0 2 0,28 1-14 15,-28-1 15-15,0 0-1 0,0 0-5 16,0 0-1-16,35 0 12 0,-35 0-6 0,0 0-8 16,35 0 0-16,-35 0 8 0,0 0-3 15,42-5 1-15,-42 5-9 0,32-5 5 16,-32 5-7-16,0 0 7 0,48-3-2 0,-48 3 0 15,31-1-3-15,-31 1 8 0,0 0-5 16,40 0 10-16,-40 0-7 0,25-7-4 16,-25 7 1-16,0 0-6 0,33 0 6 0,-33 0-3 15,0 0-3-15,37 0 14 0,-37 0-14 16,0 0-2-16,39-4 5 0,-39 4-5 16,30-3 5-16,-30 3 10 0,0 0-10 15,48 0 6-15,-48 0-12 0,34-2 1 0,-34 2 10 16,35-7 1-16,-35 7-1 0,30-3-2 15,-30 3 0-15,30-3-3 0,-30 3 8 0,32-2-8 16,-32 2 2-16,30 0 1 0,-30 0-6 16,0 0 3-16,47-3 11 0,-47 3-8 0,25-4-6 15,-25 4 14-15,28-6 0 0,-28 6-3 16,0 0-8-16,42-3 0 0,-42 3 2 16,27 0 1-16,-27 0-3 0,0 0-5 15,30-3 5-15,-30 3 5 0,0 0 3 0,32-6-6 16,-32 6 9-16,0 0-6 0,28-6 6 15,-28 6-14-15,0 0 11 0,30-3-11 0,-30 3 6 16,0 0 10-16,32-8-18 0,-32 8-3 16,0 0 5-16,30-5 8 0,-30 5 1 15,0 0-1-15,40-7-5 0,-40 7-3 16,29 0-2-16,-29 0 18 0,32-3-10 16,-32 3-6-16,30-6-2 0,-30 6 15 0,35-3-5 15,-35 3 3-15,35-3 8 0,-35 3-1 0,38-1-10 16,-38 1 3-16,39-8-6 0,-39 8-4 15,37-3 4-15,-37 3 18 0,36-6-20 16,-36 6 8-16,41-3-21 0,-41 3 11 16,36-4-3-16,-36 4 2 0,37-5 3 0,-37 5 8 15,39-3-6-15,-39 3 6 0,38-7-13 16,-38 7 10-16,32-2-8 0,-32 2 11 16,32-3-13-16,-32 3 10 0,31-3-10 0,-31 3 5 15,34-4-3-15,-34 4-2 0,32-3 5 16,-32 3 3-16,25-2-1 0,-25 2 1 0,0 0-13 15,42-7 10-15,-42 7-5 0,28 0 7 16,-28 0 3-16,35-3 8 0,-35 3-3 16,34 3-15-16,-34-3 7 0,31 0 3 15,-31 0-5-15,34 0-2 0,-34 0 4 0,33 2 1 16,-33-2-8-16,0 0 5 0,46 0 0 16,-46 0 10-16,23 0-10 0,-23 0 5 0,27 5-10 15,-27-5 0-15,0 0 0 0,38 2 10 16,-38-2 0-16,30 7-5 0,-30-7 5 0,30 3-13 15,-30-3 6-15,36 5 7 16,-36-5-8-16,43 3 6 0,-43-3 2 0,35 7-10 16,-15-2 5-16,-20-5-3 0,44 7 1 15,-26-4 17-15,-18-3-15 0,44 9 0 16,-44-9-3-16,33 6 18 0,-33-6-15 0,32 6-2 16,-32-6 9-16,25 6-4 0,-25-6-8 15,27 10 5-15,-27-10 0 0,30 5 0 0,-30-5-3 16,18 14-4-16,-18-14 7 0,25 6 0 15,-25-6-13-15,0 0 16 0,27 12 2 16,-27-12-3-16,17 10 6 0,-17-10-3 16,0 0-5-16,28 12-3 0,-28-12-2 0,0 0 3 15,20 8-1-15,-20-8 3 0,0 0 3 16,25 12-3-16,-25-12 10 0,0 0-8 0,27 15-4 16,-27-15 2-16,25 12-3 0,-25-12 3 15,22 5-2-15,-22-5 14 0,35 10-14 16,-35-10 7-16,34 8-3 0,-13-4 3 15,-21-4-5-15,37 3 5 0,-37-3 0 16,39 5 2-16,-39-5-4 0,38 0 2 0,-38 0 0 16,40 4 7-16,-40-4-3 0,42 0-4 15,-42 0 5-15,37 0-3 0,-37 0-7 0,33 0 2 16,-33 0-2-16,35 0 5 0,-35 0 0 16,31 0 0-16,-31 0 0 0,0 0-8 0,40 0-6 15,-40 0 16-15,0 0-12 0,28 0 5 16,-28 0 2-16,0 0-2 0,0 0-2 15,32 3 2-15,-32-3-5 0,0 0 5 16,0 0 5-16,0 0 2 0,33-3 0 0,-33 3 5 16,0 0-16-16,0 0 4 0,0 0-5 15,0 0 5-15,30 3 0 0,-30-3-3 0,0 0 6 16,0 0-1-16,0 0-9 0,0 0 19 16,32 3-14-16,-32-3 6 0,0 0-11 15,0 0 2-15,0 0 8 0,0 0-1 0,30 3 3 16,-30-3-7-16,0 0 11 0,0 0-14 15,0 0 1-15,32 3 6 0,-32-3-4 16,0 0 4-16,32 0 5 0,-32 0-5 0,0 0-4 16,33-3 2-16,-33 3 0 0,0 0 5 15,37 0-10-15,-37 0 5 0,0 0-7 16,40-3 7-16,-40 3-2 0,25-3-6 16,-25 3 8-16,0 0 8 0,36 0-13 0,-36 0 5 15,0 0 5-15,0 0-5 0,40-3 9 16,-40 3-4-16,0 0-1 0,32-4 6 0,-32 4-10 15,0 0 2-15,36-2 1 0,-36 2 4 16,29-3-5-16,-29 3-2 0,0 0 12 0,37-7-17 16,-37 7 5-16,28-3-9 0,-28 3 4 15,0 0-2-15,37-2 2 0,-37 2 12 16,28-6-9-16,-28 6 7 0,24-7-8 16,-24 7 6-16,0 0-10 0,33-5 4 0,-33 5 10 15,0 0-11-15,37-12 6 0,-37 12 3 16,22-7-5-16,-22 7 0 0,25-9 0 15,-25 9 2-15,23-11 3 0,-23 11-1 16,20-15-11-16,-20 15 14 0,25-12 3 0,-25 12-3 16,20-15-10-16,-20 15 3 0,25-20 0 15,-25 20 0-15,21-17-2 0,-21 17-5 0,18-19 2 16,-18 19 5-16,18-12-2 0,-18 12 9 16,17-16-2-16,-17 16-1 0,20-15-4 15,-20 15 10-15,17-15-10 0,-17 15-5 0,23-16-2 16,-23 16 16-16,19-12-16 0,-19 12 12 15,0 0 0-15,28-19-12 0,-28 19 11 0,19-15-4 16,-19 15 0-16,18-12 0 0,-18 12 0 16,15-18-2-16,-15 18 9 0,0 0-14 15,22-22 0-15,-22 22 19 0,11-16 8 16,-11 16 13-16,0 0-2 0,17-21-4 0,-17 21 0 16,0 0-22-16,7-25 12 0,-7 25 1 15,0 0-9-15,0-32 1 0,0 32-1 16,0 0-5-16,-8-35 12 0,8 35 1 0,-16-25 4 15,16 25 11-15,-15-24 8 0,15 24-5 16,-16-26 10-16,16 26-15 0,-17-21 14 16,17 21-9-16,-17-18-8 0,17 18-2 0,-15-19-4 15,15 19 0-15,-17-20 6 0,17 20-9 16,0 0-1-16,-16-23 5 0,16 23-5 16,0 0-5-16,-14-22 3 0,14 22-10 0,0 0 1 15,-13-21-1-15,13 21-5 0,0 0 2 16,-15-23 2-16,15 23-4 0,0 0-2 0,-12-24 7 15,12 24-3-15,0 0 0 0,-13-24 0 16,13 24 3-16,0 0-8 0,-15-24 6 16,15 24-3-16,-14-19-2 0,14 19 2 15,-15-23-12-15,15 23 12 0,-16-20 2 0,16 20-4 16,-17-20 2-16,17 20-13 0,-25-24 15 16,25 24-6-16,-29-22 6 0,9 10-7 0,-1 0 1 15,21 12 11-15,-46-18-10 0,21 9-1 16,-5-3 2-16,3 3-5 0,-4 3 0 15,2-5 7-15,-1 5 1 0,-5-1-11 16,1 5 6-16,-2-4 6 0,-1-1-2 0,2 5 3 16,0-1-4-16,-6 3 6 0,5-3-3 15,-1 3-4-15,-3-4 2 0,3 4 11 0,0 4-7 16,-5-4-10-16,5 3 12 0,1-3-3 16,-4 3-14-16,1-1 11 0,-1 1 4 15,3 1-11-15,0-1 10 0,-1 0-3 0,-1-1 8 16,4 2-7-16,0-1-1 0,-3 2 8 15,-3-4-1-15,1 3-7 0,0-2 2 16,-5 4 0-16,8-1-6 0,0-4-2 16,-4 3 8-16,5 0-14 0,1-1 10 0,-5-2 9 15,2-1-7-15,3 4 2 0,-9 0-2 16,9-4 2-16,-9 3 1 0,6-3-3 0,-6 0 6 16,-4 0-1-16,10 0-10 0,-11 0-4 15,2 0 1-15,-3-3 8 0,1 3-1 0,3-4-3 16,-5 0 4-16,5 4-7 15,7 0 3-15,-6 0 0 0,1 0-3 0,8 0 11 16,-6 0-8-16,5 0-1 0,-3 0 8 16,1 4-12-16,1-8 7 0,6 8 11 0,-8-4-20 15,12 0 11-15,28 0 4 0,-66-4-8 16,35 4-1-16,0 0 10 0,31 0-8 16,-56 0 1-16,32 0 11 0,24 0-9 0,-45 0-7 15,45 0 3-15,-38-1-2 0,38 1-5 16,-41 0 8-16,41 0 4 0,-30 0 9 0,30 0-3 15,0 0-14-15,-42 0 3 0,42 0 6 16,0 0-4-16,-35-3 2 0,35 3-7 16,-28 3 3-16,28-3 4 0,0 0 0 15,-37-3-8-15,37 3 7 0,0 0-1 0,-40-4 2 16,40 4-12-16,0 0 9 0,-34 0-1 16,34 0 6-16,0 0-10 0,-36-4 4 0,36 4 4 15,0 0-7-15,-42 0 7 0,42 0 6 16,-27-1-5-16,27 1-1 0,0 0 12 15,-42-5-8-15,42 5 3 0,0 0-7 16,-40-1 4-16,40 1 7 0,-28-5 0 0,28 5-5 16,0 0-4-16,-42-6 10 0,42 6 3 15,-30-1-6-15,30 1 8 0,0 0 21 0,-39-8-20 16,39 8-11-16,-30-4 9 0,30 4-7 16,-28-8-11-16,28 8 5 0,-34-7 4 15,34 7 4-15,-40-12-4 0,15 9 2 0,25 3-1 16,-55-12 15-16,28 6 10 0,-8 0-8 15,5 0 7-15,-9 0-15 0,6 0 5 0,-1 1 22 16,-7 1-13-16,0-4-7 0,0 3 9 16,1-2-14-16,-4 4 0 0,1-3-3 15,-6 3-4-15,6 0-4 0,-8 0 0 16,-2 3-15-16,-2 0-24 0,1 3-17 0,-4 0-36 16,4 3-36-16,-3 0-51 0,5 1-94 15,9-3-547-15,3-4 127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11:45.7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32017 6443 1420 0,'0'0'72'0,"0"0"-46"0,0 0 51 0,0 0-64 15,0 0-9-15,0 0 5 0,0 0-13 16,0 0 8-16,0 0 0 0,0 0-8 0,0 0 20 16,0 0 13-16,0 0 12 0,0 0 3 15,0 0 15-15,0 0-5 0,0 0 3 0,0 0 17 16,0 0 12-16,0 0-34 0,0 0-4 16,0 0-11-16,0 0-17 0,16-69-26 0,-16 69-25 15,0 0-27-15,0 0-1 0,0 0-5 16,0 0-13-16,0 0 14 0,0 0 5 0,0 0-1 15,0 0 19-15,0 0-4 0,0 0 2 16,0 0 13-16,0 0 16 0,0 0 22 16,0 0 16-16,0 0 29 0,0 0 6 15,0 0 7-15,0 0 10 0,0 0-6 0,0 0-9 16,0 0-8-16,0 0-12 0,0 0-11 16,0 0 3-16,0 0-10 0,0 0 6 15,-25-23-7-15,25 23 10 0,0 0-17 0,0 0 10 16,0 0-13-16,0 0 0 0,0 0-4 15,0 0 1-15,0 0-1 0,0 0 16 0,-31-5-25 16,31 5 7-16,0 0-1 0,0 0-3 16,0 0 9-16,0 0-5 0,0 0-7 15,0 0 6-15,-32-1-6 0,32 1-3 16,0 0 3-16,0 0 6 0,0 0-9 0,0 0 12 16,0 0-12-16,-42 0 9 0,42 0-12 15,0 0 9-15,0 0-6 0,0 0 0 0,-37 0 6 16,37 0 6-16,0 0-9 0,0 0 13 15,-37 0-7-15,37 0 3 0,0 0 3 16,-36-3 6-16,36 3-3 0,0 0 15 0,-37-8 5 16,37 8 6-16,0 0-7 0,-25-1-5 15,25 1 4-15,0 0-2 0,0 0-9 0,-35-3-6 16,35 3 6-16,0 0-1 0,0 0-10 16,-31-8 3-16,31 8 2 0,0 0-1 15,0 0-4-15,0 0-6 0,-30-4 6 0,30 4-6 16,0 0 3-16,0 0-1 0,0 0-1 15,-30-11-1-15,30 11 8 0,0 0 2 16,0 0 6-16,0 0-4 0,0 0-12 0,-32-5 5 16,32 5-2-16,0 0-1 0,0 0 6 15,0 0-3-15,0 0 5 0,0 0 2 0,0 0 17 16,-25-7-7-16,25 7 4 0,0 0-12 16,0 0 12-16,0 0-10 0,0 0 4 15,0 0 0-15,0 0-15 0,0 0-1 16,0 0-2-16,0 0 2 0,0 0-9 15,0 0 4-15,0 0-2 0,0 0 1 0,82-15 1 16,-82 15-2-16,54-1 1 0,-22 1-8 16,-1-5 7-16,3 5-2 0,-1 0 0 0,4 0 0 15,-2 0 7-15,4 0-7 0,-2 0 5 16,-1 0-5-16,4 0-3 0,-6 5 1 0,-1-5-5 16,1 0 10-16,-2 1-3 0,-1-1 13 15,-2 3-13-15,-29-3-2 0,45 3-5 0,-20-3 12 16,-25 0 4-16,40 0 2 15,-40 0-5-15,37 5 1 0,-37-5 6 0,33 0-6 16,-33 0 6-16,36 1-8 0,-36-1 6 16,31 3-9-16,-31-3 2 0,36 0 9 15,-36 0-4-15,33 0-3 0,-33 0-1 0,43 0-1 16,-43 0 0-16,39 0-2 0,-39 0 3 16,45-3 1-16,-21 3 0 0,-24 0-3 0,45-1 7 15,-45 1-1-15,45-5-3 0,-45 5-4 16,45-3 7-16,-45 3-1 0,40-3 0 0,-40 3-8 15,42-1-2-15,-42 1 0 0,32-5 13 16,-32 5-7-16,28 0-8 0,-28 0 0 16,0 0 6-16,42-7 2 0,-42 7-6 15,0 0 10-15,37 0-6 0,-37 0-4 0,0 0 6 16,32-2 5-16,-32 2-11 0,0 0 4 16,0 0 2-16,33 0-8 0,-33 0 8 15,0 0 2-15,0 0-4 0,0 0 0 0,0 0-8 16,42 0-7-16,-42 0-31 0,0 0-30 15,0 0-48-15,0 0-59 0,23 9-129 16,-23-9-362-16,0 0 120 0</inkml:trace>
  <inkml:trace contextRef="#ctx0" brushRef="#br0" timeOffset="350.3739">32691 6166 2544 0,'0'0'-154'0,"0"0"9"0,0 0 9 15,0 0 0-15,-10-21 16 0,10 21-2 16,0 0-14-16,0 0-292 0,0 0 99 0</inkml:trace>
  <inkml:trace contextRef="#ctx0" brushRef="#br0" timeOffset="1507.6715">32657 6103 1411 0,'0'0'-69'0,"0"0"55"16,0 0 14-16,0 0-5 0,0 0 29 0,-15-26 31 15,15 26 8-15,0 0-5 0,0 0 6 16,0 0 7-16,0 0-2 0,0 0 3 16,-10-21 1-16,10 21-16 0,0 0 5 0,0 0-15 15,0 0-1-15,0 0-14 0,0 0 9 16,0 0-17-16,0 0-7 0,0 0 0 15,0 0 13-15,0 0-10 0,0 0-14 0,0 0 21 16,0 0-5-16,0 0-9 0,0 0-3 16,0 0 3-16,0 0-7 0,0 0 0 15,0 0 7-15,0 0-10 0,0 0 7 0,0 0-10 16,0 0 3-16,0 0 6 0,0 0-6 16,0 0 0-16,0 0 4 0,0 0-1 0,0 0 0 15,0 0 10-15,0 0-7 0,0 0 16 16,0 0 2-16,0 0 0 0,0 0-3 15,0 0 20-15,40-20 17 0,-40 20-15 16,0 0-4-16,0 0 5 0,0 0-1 0,0 0-9 16,39 6-2-16,-39-6-1 0,0 0-3 15,0 0-8-15,0 0 2 0,43 6 3 0,-43-6-1 16,0 0-4-16,31 9 1 0,-31-9 1 16,26 10-11-16,-26-10 1 0,27 10-1 15,-27-10-4-15,32 9 4 0,-32-9-2 0,28 9 4 16,-28-9-11-16,30 9 2 0,-30-9 5 15,27 10-12-15,-27-10 11 0,30 9 1 16,-30-9-5-16,30 7 7 0,-30-7-7 0,27 4-1 16,-27-4 4-16,25 8 6 0,-25-8 2 15,27 4-9-15,-27-4 4 0,0 0 3 16,35 5-3-16,-35-5-2 0,0 0-2 0,30 6 0 16,-30-6 4-16,0 0-6 0,22 6 3 15,-22-6 3-15,0 0-6 0,0 0 2 0,0 0-1 16,35 3 7-16,-35-3 0 0,0 0-4 15,0 0-1-15,0 0 5 0,30 4-7 16,-30-4-1-16,0 0-1 0,0 0-2 16,30 3 0-16,-30-3 7 0,0 0 1 0,0 0-1 15,0 0 13-15,35 0 7 0,-35 0-7 16,0 0 2-16,0 0-10 0,0 0-6 0,31 0 11 16,-31 0-3-16,0 0-9 0,0 0 3 15,38 0-4-15,-38 0-2 0,0 0 3 16,0 0 1-16,30 0-4 0,-30 0-1 0,0 0 3 15,0 0-6-15,0 0 11 0,35 0-4 16,-35 0-1-16,0 0-4 0,0 0-4 16,30 0 2-16,-30 0 0 0,0 0 1 0,0 0-8 15,0 0 1-15,29 2 8 0,-29-2-4 16,0 0 2-16,0 0 1 0,0 0-1 16,0 0-6-16,0 0 6 0,0 0-9 0,0 0 11 15,0 0-3-15,0 0-1 0,0 0-5 16,28 6 12-16,-28-6-14 0,0 0 5 0,0 0 0 15,0 0-6-15,0 0 12 0,0 0-2 16,0 0-8-16,0 0 3 0,0 0 3 16,0 0 3-16,0 0-3 0,0 0 8 15,0 0-10-15,0 0 2 0,0 0 2 0,0 0-6 16,0 0 0-16,0 0 4 0,0 0-1 16,0 0 10-16,0 0-13 0,0 0 8 15,0 0-4-15,0 0 0 0,0 0 0 0,0 0-4 16,0 0 12-16,0 0-20 0,0 0 12 15,0 0 4-15,0 0 0 0,-53 39 0 0,53-39-2 16,-25 13-6-16,25-13 4 0,-27 17 9 16,27-17-11-16,-25 15 4 0,11-6 0 15,14-9-4-15,-31 18-1 0,16-8 12 0,15-10-11 16,-34 20 2-16,16-8-4 0,18-12-3 16,-35 23 5-16,13-14 2 0,0 3 2 15,22-12 13-15,-35 20-19 0,18-8 4 0,-6-2 0 16,3 1 8-16,-2-2-7 0,-5 4-1 15,5 1-3-15,-6-3 6 0,-4 3-3 16,2 1-1-16,-5 0 1 0,5 2 3 0,-5-2-1 16,5-3-2-16,0 1 4 0,3-1 0 15,-2 0-4-15,1 0-4 0,6-3 6 16,-6 3 3-16,8-2 1 0,-5 0-6 16,1 0 4-16,4 2-3 0,20-12 1 0,-38 14 4 15,24-3-8-15,14-11 4 0,-30 15-2 16,30-15 11-16,-27 15-13 0,27-15 0 0,-28 16-16 15,28-16-33-15,-20 20-31 0,20-20-60 16,-25 18-88-16,25-18-533 0,-25 20 360 0</inkml:trace>
  <inkml:trace contextRef="#ctx0" brushRef="#br0" timeOffset="2499.9504">31948 5951 3210 0,'0'0'-105'0,"0"0"10"16,-18 15 7-16,18-15 5 0,0 0 9 15,0 0 4-15,0 0 1 0,-19 16 14 16,19-16 1-16,0 0-4 0,0 0 24 0,-20 11-7 16,20-11 9-16,0 0 10 0,0 0-1 15,-21 12 4-15,21-12 15 0,0 0 4 0,0 0 14 16,-24 10-5-16,24-10 14 0,0 0-1 16,0 0 1-16,-32 9 5 0,32-9 6 15,0 0-3-15,-31 12 3 0,31-12-7 0,-22 6 3 16,22-6 5-16,-29 10-5 0,29-10 7 15,-28 10 6-15,28-10-9 0,-25 7 5 16,25-7-4-16,-29 10 8 0,29-10-13 0,-31 13 7 16,31-13-8-16,-31 11 15 0,31-11-9 15,-31 7 8-15,31-7-13 0,-30 13-3 16,30-13 5-16,-36 11-4 0,36-11 13 0,-33 11-3 16,33-11 1-16,-32 6 16 0,32-6-8 15,-27 12-5-15,27-12-7 0,-28 7-2 16,28-7-7-16,-37 8-3 0,37-8 0 0,-28 10 2 15,28-10 21-15,-32 5-16 0,32-5 1 16,-28 10-3-16,28-10-8 0,-32 9-1 0,32-9 5 16,-22 8 1-16,22-8-7 0,-28 8 1 15,28-8-12-15,0 0-1 0,-29 12 7 16,29-12-7-16,0 0 2 0,-22 12 9 16,22-12-19-16,0 0 2 0,-16 19 11 0,16-19-5 15,0 0-4-15,-9 27-2 0,9-27 9 16,0 0-4-16,9 35-3 0,-9-35 2 0,0 0 0 15,13 36-6-15,-5-19 6 0,-8-17 10 16,20 26-6-16,1-10 10 0,-10-1 4 16,6 1-2-16,5 3-8 0,-4-5 10 0,1 1-4 15,1 0-1-15,0 2-1 0,5-2 8 16,-5-3 4-16,5 3 0 0,-5 0-1 16,3-3 8-16,-1-1-15 0,2-2 3 0,1 6-2 15,-4-8-11-15,6 5 13 0,-5-6-4 16,-22-6 1-16,47 18-36 0,-29-9-43 15,2 2-63-15,-20-11-93 0,32 15-284 0,-24-14-272 16,-8-1 335-16</inkml:trace>
  <inkml:trace contextRef="#ctx0" brushRef="#br0" timeOffset="9681.3945">11030 6749 3159 0,'0'0'-149'15,"0"0"-6"-15,0 0 18 0,0 0-1 0,0 0-14 16,0 0 8-16,0 0 17 0,0 0-6 15,0 0 15-15,0 0 3 0,0 0 15 16,0 0 21-16,0 0 7 0,0 0 11 0,0 0 7 16,0 0 13-16,0 0 8 0,0 0 15 15,0 0-11-15,0 0 5 0,-70-22 20 0,70 22-6 16,0 0 5-16,0 0-14 0,0 0 9 16,0 0 15-16,0 0-20 0,0 0-5 15,-21-18 20-15,21 18-5 0,0 0 5 16,0 0-14-16,0 0 4 0,-25-14 20 15,25 14 4-15,0 0-23 0,0 0 14 0,-31-5-25 16,31 5 14-16,0 0 12 0,-31-4-1 0,31 4-10 16,0 0 15-16,0 0-10 0,-38-8 10 15,38 8-10-15,0 0 4 0,-35-4 6 16,35 4-5-16,-30-6 5 0,30 6 0 0,-27-6 0 16,27 6 4-16,-35-6 1 0,35 6-15 15,-35-1-10-15,35 1 20 0,-40-9-15 16,40 9 15-16,-34-3-6 0,34 3 1 15,-38 0 0-15,38 0 5 0,-34-7-1 0,34 7 24 16,-32-5 9-16,32 5-6 0,-30-3 0 16,30 3 13-16,-26-5-23 0,26 5 13 15,-31-8 37-15,31 8-15 0,0 0-5 0,-38-12 11 16,38 12-10-16,-22-7-1 0,22 7-11 16,0 0-2-16,-30-17 0 0,30 17-15 15,0 0 3-15,-27-15 0 0,27 15-14 0,-18-10 10 16,18 10-10-16,0 0 0 0,-25-20 2 15,25 20-2-15,-22-7-14 0,22 7 7 16,0 0 10-16,-32-17-20 0,32 17 0 0,-23-8 3 16,23 8 0-16,-22-10 7 0,22 10-7 15,0 0-3-15,-37-9 3 0,37 9 4 0,-23-5-4 16,23 5 0-16,0 0-6 0,-37-7 9 16,37 7 4-16,-28-4-10 0,28 4 9 15,0 0-9-15,-45-8 10 0,45 8-4 16,-31-4-3-16,31 4-6 0,-31-2 3 0,31 2 0 15,0 0 0-15,-42-6 0 0,42 6 13 16,-32-4 2-16,32 4-8 0,-28-3-14 0,28 3 14 16,-36-7-7-16,36 7 9 0,0 0-6 15,-40-5 3-15,40 5-3 0,-31-7 1 16,31 7-1-16,-29-1 3 0,29 1-3 0,-28-8-3 16,28 8 9-16,0 0 3 0,-46-9 1 15,46 9-4-15,-25-3 3 0,25 3-12 16,-31-7 21-16,31 7 6 0,0 0-12 0,-42-5 5 15,42 5-2-15,-32-7 5 0,32 7-5 16,-25-5-13-16,25 5 4 0,-32-7-3 0,32 7 16 16,-28-10-10-16,28 10-4 15,-27-5-11-15,27 5 15 0,-27-8 4 0,27 8-4 16,-27-4 7-16,27 4-2 0,-30-8-1 16,30 8 8-16,0 0-10 0,-35-7-6 15,35 7 14-15,-25-8 25 0,25 8 8 0,0 0-14 16,-32-5-1-16,32 5-10 0,0 0 5 15,0 0-1-15,-28-10-2 0,28 10-1 0,0 0-10 16,0 0-11-16,-32-9 8 0,32 9-1 16,0 0 4-16,-33-12-10 0,33 12-2 0,-27-4-2 15,27 4 9-15,-27-12-9 0,27 12 4 16,-25-10 1-16,25 10-8 0,-30-5 5 16,30 5-9-16,-27-7 5 0,27 7 1 15,0 0-10-15,-38-12 11 0,38 12-1 0,-22-5-6 16,22 5 9-16,0 0-9 0,-35-8-4 15,35 8 4-15,-25-5-5 0,25 5 3 16,0 0 9-16,-32-10-7 0,32 10-7 0,0 0 14 16,-35-8-12-16,35 8-1 0,0 0 10 15,-34-11-13-15,34 11 14 0,-21-8 1 16,21 8-8-16,0 0 20 0,-39-8-25 0,39 8 1 16,-27-7 10-16,27 7-6 0,-26-6-3 15,26 6 19-15,0 0-19 0,-34-6-4 16,34 6 3-16,-27-6-1 0,27 6 7 0,0 0 4 15,-33-6-8-15,33 6 4 0,0 0-2 16,-34-5 2-16,34 5-5 0,0 0 3 0,-33-4 0 16,33 4-3-16,0 0 10 0,-32-4-14 15,32 4 18-15,0 0-9 0,-32-3 0 16,32 3 0-16,0 0 0 0,0 0 0 16,-40 0 0-16,40 0 9 0,0 0-14 0,-35-4-4 15,35 4 9-15,0 0 7 0,-43 0-9 16,43 0 2-16,0 0-5 0,-42 0 7 0,42 0-2 15,0 0-2-15,-34 0 7 0,34 0-12 16,0 0 9-16,-36 0-11 0,36 0 14 16,0 0 1-16,-41 0-8 0,41 0 2 15,0 0 9-15,-33-3 9 0,33 3-2 0,0 0 4 16,-35 0 17-16,35 0-35 0,0 0 13 16,-35-2-8-16,35 2-1 0,0 0-1 0,-40 0-3 15,40 0 0-15,0 0 2 0,-37-4-8 16,37 4 2-16,0 0 12 0,-37-3-14 15,37 3 0-15,0 0 8 0,-39 0 9 0,39 0-9 16,0 0-6-16,-38-3 15 0,38 3-13 16,0 0 2-16,-33 0 0 0,33 0 2 0,0 0-1 15,0 0-14-15,-36-1 7 0,36 1 6 16,0 0 0-16,0 0-4 0,0 0-2 16,-40 0 4-16,40 0-3 0,0 0 1 15,-32 0 0-15,32 0 4 0,0 0 0 0,-28 1-10 16,28-1 6-16,0 0 2 0,-37 6 2 15,37-6-4-15,0 0 6 0,-25 4-4 16,25-4 0-16,0 0-4 0,-35 5 6 0,35-5-6 16,0 0 1-16,-33 11 3 0,33-11-4 15,-26 9-2-15,26-9 4 0,-23 7-1 0,23-7-10 16,-28 11 9-16,28-11-5 0,-29 13 5 16,29-13 4-16,-22 11-4 0,22-11-7 15,-28 12 4-15,28-12 3 0,-23 10-1 0,23-10 5 16,-22 9 9-16,22-9-15 0,0 0-1 15,-20 12 0-15,20-12 3 0,0 0 0 16,0 0-5-16,-22 12 9 0,22-12 4 0,0 0-13 16,0 0 7-16,0 0 2 0,-27 16-4 15,27-16 6-15,0 0-9 0,0 0 7 16,-22 13-4-16,22-13-10 0,0 0 10 16,0 0 1-16,-16 14 10 0,16-14-11 0,0 0 13 15,0 0-7-15,0 0-13 0,-27 13 11 16,27-13 0-16,0 0 2 0,0 0 5 15,0 0-12-15,-18 10 10 0,18-10-8 0,0 0 10 16,0 0-11-16,0 0 1 0,0 0-1 16,0 0-1-16,0 0 3 0,-20 12 0 0,20-12-5 15,0 0 16-15,0 0-13 0,0 0 4 16,0 0 13-16,0 0-8 0,0 0-1 16,0 0 1-16,0 0-5 0,0 0-5 0,0 0 1 15,0 0 4-15,0 0-7 0,0 0 9 16,0 0 3-16,0 0-8 0,0 0 3 15,0 0 3-15,0 0-3 0,0 0 0 0,0 0-5 16,0 0 1-16,0 0 4 0,0 0 4 16,0 0-4-16,0 0 0 0,0 0-2 0,0 0 2 15,0 0 7-15,0 0-7 0,0 0-3 16,0 0 12-16,0 0-2 0,0 0-7 16,0 0 0-16,0 0 2 0,-24 13-8 15,24-13 10-15,0 0-4 0,0 0 0 0,0 0 0 16,0 0 5-16,0 0-12 0,0 0 5 15,0 0-3-15,0 0 1 0,0 0-3 0,0 0 14 16,0 0-5-16,0 0-2 0,0 0 2 16,0 0 0-16,0 0-6 0,0 0 6 15,0 0-4-15,0 0 4 0,0 0-2 0,0 0-7 16,0 0 10-16,0 0-1 0,0 0-2 16,0 0 0-16,0 0 2 0,0 0 0 15,0 0-8-15,0 0 1 0,0 0 5 16,0 0-7-16,0 0 1 0,0 0-3 0,0 0 13 15,0 0-8-15,0 0 4 0,0 0-3 16,0 0-6-16,0 0 5 0,0 0 4 0,0 0 9 16,0 0-18-16,0 0 4 0,0 0 5 15,0 0 0-15,-22 12 5 0,22-12-5 0,0 0 4 16,0 0-4-16,0 0 3 0,0 0 1 16,0 0-11-16,0 0 3 0,0 0 4 15,0 0 7-15,0 0-10 0,0 0 1 16,0 0 9-16,0 0-5 0,0 0-4 0,0 0-3 15,0 0 12-15,0 0-9 0,0 0 4 16,0 0-4-16,0 0-5 0,0 0 5 16,0 0-1-16,0 0 3 0,0 0-11 0,0 0 16 15,0 0-8-15,0 0 12 0,0 0-9 16,0 0-2-16,0 0 2 0,0 0 12 0,0 0-15 16,0 0 1-16,0 0 0 0,0 0 2 15,0 0 0-15,0 0 4 0,0 0-13 16,0 0 18-16,0 0-16 0,0 0 1 15,0 0 3-15,0 0 6 0,0 0-3 0,0 0-10 16,0 0 6-16,0 0-5 0,0 0 16 16,0 0-10-16,0 0-1 0,0 0 4 0,0 0 2 15,0 0-4-15,0 0-5 0,0 0 2 16,0 0 1-16,0 0 4 0,0 0-5 16,0 0 7-16,0 0-2 0,0 0 3 0,0 0 1 15,0 0-4-15,0 0 0 0,0 0-4 16,0 0-1-16,0 0 7 0,0 0-4 15,0 0-3-15,0 0 12 0,0 0-11 16,0 0 6-16,0 0 5 0,0 0-7 0,0 0-2 16,0 0 13-16,0 0-16 0,0 0 1 15,0 0 6-15,0 0-2 0,0 0 2 0,0 0 3 16,0 0-12-16,0 0 9 0,0 0 3 16,0 0 0-16,0 0-1 0,0 0-8 0,0 0 4 15,0 0 7-15,0 0 6 0,0 0-20 16,0 0 3-16,0 0 8 0,0 0-6 15,0 0 0-15,0 0 6 0,0 0-6 16,0 0 0-16,0 0-3 0,0 0 1 0,0 0 4 16,0 0-5-16,0 0 5 0,0 0-5 15,0 0 1-15,0 0-1 0,0 0 5 0,0 0-2 16,0 0 2-16,0 0 5 0,0 0-5 16,0 0 0-16,0 0 0 0,0 0 6 15,0 0-15-15,22 47 16 0,-22-47-2 0,0 0-5 16,0 0 2-16,0 0-4 0,0 0-1 15,0 0 3-15,0 0-2 0,0 0-2 16,8 20 6-16,-8-20 2 0,0 0-8 16,0 0 8-16,0 0-4 0,0 0 0 0,0 0-2 15,0 0-2-15,0 0 4 0,0 0-5 16,0 0 5-16,0 0-5 0,10 22 10 0,-10-22-5 16,0 0-5-16,0 0-4 0,0 0 2 15,0 0 9-15,0 0-6 0,0 0 6 0,0 31-4 16,0-31 6-16,0 0-8 0,0 0 4 15,9 24-5-15,-9-24 10 0,0 0-8 16,2 27 6-16,-2-27 4 0,0 0-7 16,3 35-3-16,-3-35 3 0,8 21-4 0,-8-21 8 15,5 25-4-15,-5-25-7 0,4 24 7 16,-4-24 3-16,8 28-8 0,-8-28 14 16,5 31-9-16,-5-31 0 0,7 35 5 15,-1-17-5-15,-6-18-5 0,17 40 10 0,-15-23 0 16,9 2-10-16,-11-19 10 0,9 33-1 15,1-15-4-15,-10-18 0 0,15 26 7 0,-15-26-7 16,15 26 5-16,-15-26 2 0,12 24-5 16,-12-24 7-16,10 22 0 0,-10-22-15 15,8 22 6-15,-8-22 2 0,0 0-11 0,17 25 13 16,-17-25-4-16,8 13-2 0,-8-13 4 16,0 0-2-16,15 23 5 0,-15-23-1 0,0 0 1 15,17 21-12-15,-17-21 9 0,13 17 3 16,-13-17-7-16,0 0-3 0,15 20 7 15,-15-20-13-15,14 16 13 0,-14-16 3 0,0 0-10 16,20 22 8-16,-20-22-6 0,12 13-6 16,-12-13 14-16,0 0 2 0,11 19-14 15,-11-19 7-15,10 15 4 0,-10-15-13 0,0 0 11 16,17 20 5-16,-17-20-7 0,15 16 5 16,-15-16-5-16,0 0 0 0,17 18 2 15,-17-18 0-15,15 15-2 0,-15-15 14 16,17 15-9-16,-17-15-10 0,13 17 5 0,-13-17 5 15,20 13-12-15,-20-13 23 0,20 16-18 16,-20-16-5-16,29 13 4 0,-29-13 8 0,31 15-12 16,-17-4 12-16,-14-11-8 0,33 17 1 15,-14-6 0-15,-19-11 4 0,31 15-2 16,-11-10 16-16,-1 3-20 0,3 2-1 0,-1-3 7 16,-21-7 5-16,47 17-5 0,-28-12 5 15,7 3-5-15,-26-8 3 0,42 14-3 16,-18-10 5-16,-24-4-5 0,38 11 3 0,-18-10 1 15,-20-1-3-15,40 11-1 0,-20-5 7 16,-20-6 2-16,51 7 7 0,-23-7 4 0,4 7-16 16,1-6-10-16,2-1 19 0,-3 0-13 15,7 0 5-15,-1 3 10 0,-1-3-21 16,-4 0 19-16,6 0-7 0,-6 0-5 16,4 5-1-16,-3-5-2 0,1 0 4 0,-10 3 0 15,-25-3 5-15,53 0-3 0,-31 0-10 16,-22 0 10-16,44-3 1 0,-44 3-7 0,38 3 8 15,-38-3-6-15,43 0-4 0,-43 0 11 16,36-3-9-16,-36 3 8 0,38 0-8 16,-38 0 17-16,34 0-15 0,-34 0 15 0,31 0-11 15,-31 0 0-15,34-5-2 0,-34 5 4 16,37 0-1-16,-37 0-9 0,28-3 16 0,-28 3-12 16,37-5 22-16,-37 5-19 0,28-3-1 15,-28 3 0-15,37-4-6 0,-37 4 0 16,34-3 14-16,-34 3-10 0,40-6 8 15,-40 6-6-15,47-6-10 0,-21 1 2 0,-1 4 12 16,-25 1-10-16,42-6 10 0,-18 0-2 16,-24 6-2-16,45-3-4 0,-45 3-2 0,37-7-2 15,-37 7 2-15,41-7-2 0,-21 6 8 16,-20 1-12-16,46-7 18 0,-46 7-8 16,48-4 2-16,-19 3-2 0,-8-4-8 15,-21 5 2-15,49-2 8 0,-29-2 0 0,-20 4 2 16,45-3-2-16,-45 3-10 0,45-3 4 15,-21-2 6-15,-24 5-4 0,50-2 2 0,-25 2 2 16,-25 0-8-16,57 0 8 0,-29 0-8 16,2-2 6-16,-30 2-4 0,61 0 0 15,-26-3 4-15,-2 3-6 0,1 0 12 0,-1 0-6 16,1-5 0-16,6 5 6 0,-7 0-12 16,4 0 4-16,1-1 0 0,1 1-6 0,-4 0 12 15,-2 0-8-15,1 0 0 0,-1 0 6 16,1 1 2-16,-2-1-2 0,-2 0-2 15,-30 0 15-15,58 5-21 0,-29-5 4 16,1 0 0-16,-30 0-4 0,60 0 4 0,-30 3 4 16,2-3 0-16,1 0-4 0,-1 0 6 15,-3 2-6-15,1-2-2 0,5 2 4 16,-5-2-2-16,2 5-6 0,-2-2 14 0,2 0-4 16,-4 1-4-16,2-2 4 0,-30-2-8 15,52 6 4-15,-25-2-6 0,0-2 26 0,6-2 1 16,-1 5 6-16,1-4-15 0,2 4 7 15,-1-5-10-15,-2 2-1 0,6 1 11 16,-1-3-14-16,0 4 3 0,-2-1 3 16,3-3-13-16,-1 1 8 0,0-1 3 0,3 0 0 15,0 0-5-15,2 5 5 0,-2-5-7 16,7-5-8-16,2 5 17 0,-1 0-5 0,2 0-1 16,2 0-1-16,2-1-2 0,-3 1-2 15,-2-3 5-15,3 3 3 0,-4-4-12 0,3 1 9 16,-3 1-8-16,1-3 14 0,-4 5-4 15,0-1-5-15,-5-4 3 0,-1 3 4 16,-1-2 2-16,-3 3-22 0,0-4 17 0,-1 3-5 16,3 2-6-16,-4-4 5 0,2 4 5 15,-5-3-14-15,-30 3 6 0,60-3 15 16,-29 3-12-16,-3 0 4 0,4 3 8 16,-32-3-10-16,53 0 2 0,-28 3 3 0,-25-3-9 15,51 0 0-15,-28 4 4 0,-23-4-2 16,45 2-3-16,-16-2 1 0,-1 5 2 0,-28-5 3 15,50 5-4-15,-23 2-1 0,0-6 0 16,3 4 7-16,-5 0-1 0,5-1-4 16,2 0 2-16,-4 1-4 0,4 1-2 0,-7 0 8 15,10 1-9-15,-5 1 6 0,0 3 14 16,11-2-14-16,-6 3-11 0,3 0 1 0,1 0 9 16,1 0-7-16,3 1-1 0,-8-5 10 15,4 4-11-15,-1 1-3 0,3-2-3 16,-8 0 4-16,11-2 2 0,-9 2-3 15,0 0 8-15,3 1 0 0,-3-6-14 0,-4 2 16 16,0-1 0-16,-2 3-7 0,3-5 3 16,1 3-1-16,-3-4-1 0,2 4-1 0,-4-3 2 15,4 2 7-15,-2-5-4 0,2 3-4 16,-2 0 4-16,-1 2 4 0,7-4 4 16,-2 2-8-16,-2-2 4 0,1 1 0 0,2-1-1 15,-5 0 1-15,5-1 1 0,-5-2-4 16,2 4 6-16,2-4-14 0,1 0 9 0,-2 0-2 15,1 3 12-15,3-6-10 0,-2 6-11 16,3-6 1-16,-1-1-3 0,-4 2 0 16,8-4-7-16,-8 2-3 0,4 1 5 0,-4-2-1 15,6-5-11-15,-6 5 4 0,4-5-1 16,-9 3-4-16,3-3 6 0,0 3 4 16,-1-1-2-16,6-4-1 0,-10 0 11 0,9-3-13 15,-1-2 11-15,6 4-16 0,-6-4-4 16,2-1-17-16,-2 3-4 0,4-4 2 15,1 1-8-15,-2-2-2 0,-1 4-4 0,-1 0-4 16,1-3 9-16,0 2 6 0,-7-1 5 16,-2 5 7-16,3-9 5 0,-2 5 5 0,-8 2 31 15,5 0 23-15,-5-2-14 0,0 1 6 16,-3-3-4-16,2 0 12 0,-4 1 3 16,3 0-17-16,-5-5-6 0,3 5 0 0,-6-4 0 15,-10 22 23-15,20-38-9 0,-15 14-8 16,5 3 8-16,-5-3 0 0,-5 24 0 15,3-41-5-15,-3 41 7 0,7-40 9 0,-7 40-6 16,-10-38-2-16,6 14 10 0,4 24-14 16,-16-42 9-16,1 21-9 0,5-2-2 15,-7 5-3-15,0-2-2 0,-1 3 2 0,-1-3 3 16,-1 2-6-16,-3 1 14 0,-1 2 10 16,6-4 4-16,-9 4 8 0,5-5-18 0,-3 5 2 15,4-3 5-15,-6-1-15 0,5 3 1 16,-8-1 1-16,3-5 0 0,4 7-4 15,3-4 12-15,-7 4-8 0,4-5 0 0,-6 5-9 16,1 1 2-16,-1-5-3 0,1 0 3 16,3 7-2-16,-10-4-3 0,3 2 3 15,-3 2 9-15,-2-5-5 0,-3 5-11 0,-4 1 9 16,4-1-5-16,-7 0 7 0,4 4 3 16,-1-4 1-16,-16 1-6 0,8 0 0 15,-8-2 16-15,-2 1-14 0,2 2-7 0,-2 1 0 16,-3-3 3-16,-1 3 1 0,1-1 3 15,0 2-9-15,1-1 5 0,-4-1-1 16,-2 5 1-16,-1-5-1 0,-6 1 3 0,-6-3-3 16,7 1 18-16,-9 3-5 0,12 1-8 15,-4-2 21-15,1 0-17 0,-2 3 4 0,6-3-2 16,-4 0-4-16,3 2 12 0,-4 4-15 16,7-4-2-16,-1 2 17 0,-1-2-12 0,6 4 7 15,-3-3-6-15,4 2-12 0,-9 1 12 16,6-2-5-16,-8 1-7 0,-2 1-2 15,4 1 10-15,-3 2 16 0,7-3 39 16,-9 3-22-16,-8 0-4 0,4 0-7 0,-11 0 3 16,0 3-5-16,-4-1-4 0,4 1 5 15,12 1-16-15,3-4 19 0,6 5-17 0,-4-5-3 16,10 0 18-16,-7 1-23 0,17-1-7 16,-5 2 0-16,2 2 6 0,-5 0-1 15,0 1-12-15,0 2 5 0,-1-2 7 0,4 5-8 16,-1 0 5-16,-2-1 5 0,4 3-7 15,-4 0-23-15,0 4-7 0,-14 4-3 16,-3 7 1-16,-5-3-14 0,-30 12-3 0,0-2-4 16,0 3-3-16,3-2 13 0,16-8-19 15,14-2 7-15,0-4-25 0,2 3-23 16,5-5-51-16,7-3-98 0,5-4-451 0,-4 0 642 16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13:12.80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21257 6295 907 0,'0'0'152'16,"0"0"-115"-16,0 0 19 0,0 0-15 0,0 0 42 16,-30-12-36-16,30 12-5 0,0 0-23 15,0 0 17-15,0 0-9 0,0 0 5 16,-20-12-32-16,20 12 22 0,0 0-5 0,0 0-4 15,0 0 9-15,0 0 16 0,0 0 8 16,-18-16-4-16,18 16-6 0,0 0 0 16,0 0 0-16,0 0-1 0,0 0 0 0,-17-15 25 15,17 15 0-15,0 0-10 0,0 0-10 16,0 0 2-16,0 0-21 0,0 0 10 16,0 0-18-16,0 0-3 0,0 0 4 0,0 0 3 15,0 0-17-15,0 0 0 0,0 0 10 16,0 0-7-16,0 0-3 0,0 0-6 0,0 0-1 15,0 0 17-15,0 0-10 0,35-37-3 16,-35 37-1-16,29-10 11 0,-29 10-7 16,36-7 3-16,-16 2 1 0,-20 5-4 15,52-8-7-15,-23 1 14 0,4-1-4 0,-1 4 7 16,5-4-13-16,-4 4 6 0,4-4-6 16,-4 4 12-16,3 0-9 0,-6-3 7 15,1 4-14-15,-2 1 7 0,-4-2 20 0,-25 4-20 16,50-6 7-16,-25 5-4 0,-25 1-3 15,44-5-10-15,-44 5 4 0,45 0 6 0,-25-3-4 16,-20 3 14-16,49-3-3 0,-49 3-10 16,46 0-1-16,-19 0 4 0,-27 0 0 15,42 0 10-15,-42 0-3 0,45 0-4 16,-45 0-3-16,42 0 10 0,-42 0-10 0,40 0 16 16,-40 0 0-16,40 0-19 0,-40 0 6 15,37 3 4-15,-37-3 2 0,33 0-6 0,-33 0 4 16,34 0-1-16,-34 0 4 0,35 3 2 15,-35-3-5-15,30 0-11 0,-30 0 8 0,32 5-4 16,-32-5-4-16,33 1 8 0,-33-1 2 16,29 3-3-16,-29-3 6 0,33 3-9 15,-33-3-3-15,30 4 6 0,-30-4 1 0,36 2-4 16,-36-2 0-16,31 0 3 0,-31 0 9 16,32 7 4-16,-32-7 2 0,34 3-6 15,-34-3-5-15,30 4 5 0,-30-4-6 16,31 1 6-16,-31-1 0 0,31 3-9 0,-31-3 6 15,25 8-3-15,-25-8-3 0,28 3 6 16,-28-3-6-16,32 6 6 0,-32-6 0 0,28 3 0 16,-28-3 2-16,29 4-5 0,-29-4 0 15,28 8 3-15,-28-8-3 0,22 7-4 0,-22-7 10 16,32 5-6-16,-32-5 3 0,25 8-1 16,-25-8 1-16,0 0-12 0,37 7 9 15,-37-7-6-15,28 7 2 0,-28-7 7 16,23 5-6-16,-23-5 0 0,24 7 5 0,-24-7 1 15,0 0-4-15,35 8 7 0,-35-8-1 16,23 4 6-16,-23-4-1 0,0 0 4 16,37 8-9-16,-37-8 2 0,0 0 6 0,35 4 11 15,-35-4-3-15,34 4-1 0,-34-4 0 16,30 0-2-16,-30 0-11 0,32 5 2 16,-32-5-2-16,35 5 0 0,-35-5-3 0,35 2 7 15,-35-2 6-15,45 0 2 0,-26 3 7 16,-19-3-5-16,48 0 2 0,-16 0-15 15,-4 0 1-15,1 0 6 0,8-3-7 0,-4 3 7 16,2 0 5-16,-3 0-10 0,6-2 14 16,1-3-5-16,-2 4-11 0,-1-3 6 0,5 0-2 15,-5 0-14-15,1 0 10 0,-3 0 3 16,1 0-4-16,-5 2 3 0,5-4 16 16,-5 6-8-16,-1-7-3 0,-29 7 0 0,53-5 0 15,-24 2 11-15,-1-4 1 0,-1 5-7 16,-27 2 9-16,47-7-5 0,-22 1 2 15,-25 6-3-15,48-5 4 0,-28-2-2 0,-20 7-10 16,42-6-4-16,-42 6 3 0,44-6 5 16,-19 0-12-16,-25 6 0 0,45-6 5 15,-25 1-9-15,-20 5-33 0,40-3-54 16,-40 3-67-16,39 3-107 0,-34 5-518 0,-5-8 328 16</inkml:trace>
  <inkml:trace contextRef="#ctx0" brushRef="#br0" timeOffset="3659.5688">6359 7351 3135 0,'0'0'-169'16,"0"0"7"-16,0 0 13 0,0 0 11 15,0 0 15-15,0 0 4 0,0 0 5 0,0 0 2 16,0 0 10-16,0 0 4 0,0 0 12 16,0 0-2-16,0 0 0 0,0 0 15 0,0 0-12 15,0 0 26-15,0 0-7 0,0 0 4 16,0 0 13-16,0 0 8 0,0 0-15 16,0 0 14-16,0 0 5 0,0 0-7 15,0 0 17-15,0 0-1 0,0 0 11 0,0 0-6 16,0 0 12-16,82-3-12 0,-82 3 11 15,0 0 18-15,49 3 11 0,-49-3 29 0,37 0 26 16,-37 0-23-16,48 0 4 16,-26 0-11-16,-22 0 14 0,60-3-12 0,-30 3-5 15,-30 0-5-15,54 0 9 0,-26 0-15 16,-28 0 4-16,50-1-9 0,-25 1-1 0,-25 0 5 16,47 1-13-16,-22-1 3 0,-25 0 5 15,49 0-9-15,-26 0-4 0,-23 0 8 0,50 3 5 16,-24 2-18-16,-26-5 13 0,48 3-5 15,-19-3 13-15,-29 0-8 0,45 4 0 16,-20-4-17-16,-25 0 20 0,45 5-12 0,-22-5 0 16,-23 0 12-16,47 7 0 0,-25-6-16 15,-22-1 4-15,52 3 0 0,-29 1 8 16,2-1-12-16,4 1 12 0,-29-4-12 16,53 1 11-16,-26-1-11 0,0 4 15 0,-27-4 4 15,55 0 4-15,-30 3-8 0,-25-3-8 16,50 4 4-16,-30-4-12 0,-20 0 9 0,49 1-1 15,-24-1 7-15,-25 0 0 0,50 0-7 16,-21 5-4-16,-3-5 4 0,4 0 3 0,1 0-3 16,-31 0 3-16,60 0 25 0,-28 0-32 15,-7 0 0-15,5 0 10 0,-30 0-7 16,60-5 24-16,-33 5 10 0,-27 0-7 16,57-1-4-16,-27 1-11 0,-5-4 7 0,-25 4-3 15,48 0-4-15,-21-3 6 0,-27 3-19 16,55 0 7-16,-30 0-1 0,-25 0 4 15,54 0-10-15,-26 0 3 0,-28 0 6 0,54 0 6 16,-27 0-18-16,3 3 12 0,2-3-3 16,-4 4 2-16,2-4-5 0,2 0-9 15,-32 0 3-15,62 0 5 0,-32-4-11 16,0 4 6-16,0-3 6 0,-30 3 2 0,54-4-11 16,-23 3 2-16,-31 1 13 0,49-4-10 15,-31 1-8-15,-18 3 6 0,47-4-9 0,-47 4 17 16,39 0-6-16,-39 0-10 0,43-3 7 15,-43 3 6-15,39 0-16 0,-39 0 5 0,41-1 3 16,-41 1-1-16,39 0-2 0,-14-4 6 16,-25 4-9-16,35 0 6 0,-35 0 5 15,39-3-2-15,-39 3-1 0,41-4 1 16,-41 4 5-16,46 0-3 0,-23-1 3 0,-23 1 0 16,45-4 0-16,-45 4-8 0,49 0 5 15,-28-3 8-15,-21 3-11 0,41-5-5 0,-41 5 6 16,36 0-1-16,-36 0-5 0,34 0 6 15,-34 0-4-15,33 0-7 0,-33 0 8 16,32-3-1-16,-32 3 4 0,0 0-12 0,47 0 4 16,-47 0 2-16,35 0 8 0,-35 0 0 15,34 0 0-15,-34 0 18 0,43 0-13 16,-43 0 3-16,42 0 2 0,-17 0 0 16,-25 0-3-16,48-1 1 0,-48 1-19 0,51 0 23 15,-25 0-2-15,3-3-3 0,-29 3-5 16,58 0 0-16,-28-5 7 0,4 2-12 0,-2 3 7 15,3-1 8-15,-2-2-10 0,2-1-3 16,-4 0 8-16,-31 4-8 0,61-3-10 16,-32 3 6-16,-29 0 6 0,43-5-6 0,-18 5 4 15,-25 0-2-15,37-4-8 0,-37 4 8 16,37 0 5-16,-37 0-5 0,37-3-3 16,-37 3-4-16,0 0 6 0,42 0 3 15,-42 0 0-15,28-1 12 0,-28 1-9 0,0 0 22 16,45 0-9-16,-45 0-2 0,32 0 2 15,-32 0 1-15,34 0 3 0,-34 0 0 0,40 0-12 16,-40 0 3-16,38 0 3 0,-38 0-16 16,40 0 14-16,-40 0 0 0,45 0-6 0,-21 0-6 15,-24 0 3-15,45 1-3 0,-20-1 7 16,-25 0-7-16,49 3-7 0,-49-3-3 16,46 7 1-16,-22-2-38 0,-7 7-44 15,-1 3-73-15,-7 10-273 0,-9 2-244 0,0-27 121 16</inkml:trace>
  <inkml:trace contextRef="#ctx0" brushRef="#br0" timeOffset="37247.2275">12355 8840 219 0,'35'0'8'0,"-35"0"-32"15,38-3 63-15,-38 3-8 0,34-3 8 16,-34 3-17-16,40-3 15 0,-40 3-15 0,35-3-1 16,-35 3 22-16,38-7 32 0,-38 7-9 15,31-2 5-15,-31 2-3 0,35-6 16 0,-35 6-32 16,30-3 15-16,-30 3-17 0,28-7 25 15,-28 7-29-15,29-5 10 0,-29 5-6 16,0 0 9-16,36-8-12 0,-36 8 14 0,0 0-25 16,34-1 9-16,-34 1-18 0,28-6 4 15,-28 6-10-15,0 0 14 0,46-7-6 0,-46 7 0 16,35-4 0-16,-35 4-8 0,35-6-9 16,-35 6 12-16,43-9-8 0,-23 6 8 0,-20 3-12 15,46-10 20-15,-25 5-21 0,-21 5 12 16,49-10 0-16,-26 7 0 0,4-3-8 15,-27 6 8-15,52-9-8 0,-24 7 0 16,1-5-4-16,-29 7 3 0,53-7-21 16,-24 2 22-16,1 2-8 0,-3-3-11 0,-27 6 8 15,56-3-1-15,-25 0-50 0,-6 3-43 16,10 3-80-16,-5-3-279 0,-2 3 102 0</inkml:trace>
  <inkml:trace contextRef="#ctx0" brushRef="#br0" timeOffset="70827.8064">30970 12167 1261 0,'0'0'318'0,"0"0"-264"0,0 0-117 16,0 0-421-16,-52 27 171 0,52-27 79 16</inkml:trace>
  <inkml:trace contextRef="#ctx0" brushRef="#br0" timeOffset="72762.884">29486 11099 973 0,'0'0'-22'0,"0"0"22"0,0 0 0 0,0 0 6 16,0 0 10-16,0 0 6 0,16-16 32 16,-16 16 14-16,0 0 3 0,0 0 31 15,0 0 19-15,19-15 29 0,-19 15-8 0,0 0 12 16,0 0-23-16,0 0-3 0,0 0-22 15,0 0-8-15,0 0-18 0,0 0-9 16,0 0-13-16,18-12-1 0,-18 12-11 0,0 0-8 16,0 0 4-16,0 0-11 0,0 0-3 15,0 0 8-15,34 27 12 0,-34-27 14 16,18 27 8-16,-9-3 21 0,-4-3-22 0,6-2 8 16,-6 8 7-16,2-4-11 0,1 4 12 15,-3 8-5-15,4-4-2 0,-3 1-7 0,6 8 0 16,-7-6-16-16,7-1-11 0,-4 4 10 15,1-7-15-15,-1-3-11 0,2 2 5 16,3-4-6-16,-8-2-2 0,4 2-3 16,-1-3-6-16,-8-22 0 0,12 31 1 15,-12-31-10-15,8 29-16 0,-8-29-19 0,10 24-22 16,-10-24-26-16,14 15-54 0,-14-15-86 16,0 0-262-16,21-6-240 0,-21 6 578 0</inkml:trace>
  <inkml:trace contextRef="#ctx0" brushRef="#br0" timeOffset="73088.6993">29832 11451 2961 0,'0'0'-55'15,"-32"-12"23"-15,32 12 0 0,0 0-3 0,0 0 5 16,0 0 5-16,0 0 8 0,0 0 28 0,0 0 33 15,0 0 21-15,0 0 2 0,-25-12 13 16,25 12-7-16,0 0-6 0,0 0-4 16,0 0 1-16,0 0-18 0,0 0-5 15,0 0 4-15,0 0-9 0,0 0-12 0,37-57-6 16,-20 42 3-16,3-2-14 0,8-1-14 16,-3 0-1-16,5-1-12 0,2 1-2 15,-2-3-7-15,4 5-9 0,-4-3-7 16,2 1 1-16,-2 1-5 0,-2 0-10 0,1 1 3 15,-4 1-14-15,-2 3-3 0,2 0-3 16,-8 0-1-16,3-1-19 0,-3-1-51 0,-6 7-50 16,-2-5-390-16,-9 12 113 0</inkml:trace>
  <inkml:trace contextRef="#ctx0" brushRef="#br0" timeOffset="73438.7139">29750 10997 2171 0,'-32'-3'-45'15,"32"3"28"-15,0 0 10 0,0 0 14 0,0 0-4 16,0 0 4-16,-25-20 35 0,25 20 5 0,0 0 26 15,0 0 21-15,0 0 21 0,10-39 4 16,-10 39 7-16,0 0-16 0,15-36 1 16,-15 36-24-16,12-22 0 0,-12 22-5 0,8-20-11 15,-8 20-7-15,12-30-7 0,-12 30-6 16,18-30-10-16,-2 15 2 0,-1-8-11 0,-2 2-2 16,-1-1 1-16,13 2-10 0,-5-7-1 15,0 0 4-15,5 7-5 0,-2-7-11 16,3 3-30-16,-5 3-27 0,8-1-39 15,-1-2-62-15,-6 1-101 0,10 6-466 0,-7-5 574 16</inkml:trace>
  <inkml:trace contextRef="#ctx0" brushRef="#br0" timeOffset="77407.9616">30710 10848 579 0,'0'0'96'16,"0"-38"107"-16,0 38-27 0,0 0-33 0,0-39-31 16,0 39-5-16,-1-24-9 0,1 24-8 15,0 0-7-15,-4-36-3 0,4 36-17 16,0 0-6-16,-5-34-8 0,5 34 10 0,0 0-19 16,-3-28-1-16,3 28-1 0,0 0 11 15,-5-27-2-15,5 27 10 0,0 0-15 16,0 0 16-16,-9-28-7 0,9 28-8 15,0 0-9-15,0 0-1 0,0 0-9 0,-11-23 0 16,11 23-10-16,0 0 4 0,0 0 0 0,0 0-1 16,0 0-5-16,0 0 2 0,-62 44-8 15,45-26 2-15,2 1 1 0,-2-2 5 16,2 10-6-16,2-4-8 0,-4 2 0 0,2 1 12 16,2-2-7-16,4 3 12 0,-2-3-11 15,1 3 2-15,3-7-3 0,7-20-7 16,-2 43 7-16,2-43 1 0,2 36-1 0,-2-36 1 15,12 35-6-15,-4-20 3 0,-8-15 2 16,22 24-2-16,-10-13 0 0,-12-11 13 16,36 16-11-16,-19-15-7 0,-17-1 2 15,44 7 8-15,-44-7-11 0,41 0 11 0,-41 0 6 16,46-3-1-16,-46 3 19 0,35-5 13 16,-35 5 17-16,30-11-1 0,-30 11-4 15,25-16-1-15,-25 16-1 0,18-24 4 0,-18 24-8 16,14-24 14-16,-14 24-5 0,3-30-8 15,-3 30-9-15,0-38 6 0,0 38-14 0,-7-34-2 16,7 34-21-16,-5-38-8 0,-3 21-12 16,8 17 10-16,-15-34-8 0,15 34-6 15,-14-27 6-15,14 27-11 0,-16-25 1 0,16 25 5 16,-17-19-1-16,17 19 3 0,0 0-3 16,-18-24 1-16,18 24 0 0,0 0-1 15,-17-15-8-15,17 15 12 0,0 0-14 16,0 0-2-16,0 0-15 0,0 0 3 0,0 0-11 15,0 0 8-15,0 0-3 0,0 0 16 16,0 0-2-16,0 0-3 0,0 0-10 16,0 0 16-16,0 0 3 0,0 0-3 0,0 0 5 15,0 0-8-15,0 0 13 0,32 63 5 16,-32-63-3-16,25 15 8 0,-5-1 7 0,-3-5 3 16,3 4 6-16,5-2-1 0,-4 1-5 15,10 0 8-15,-6 0-11 0,6-1 13 16,-4-2-2-16,2-1-3 0,2 2 5 0,-5-3 24 15,5-5-12-15,-1 1 5 0,6-3 1 16,-6 0-11-16,0 0 1 0,2-5-6 0,-4-2-3 16,-28 7-5-16,52-11 12 0,-30 4-19 15,1-6-7-15,-1-3-20 0,-6-2-12 16,-2 0 4-16,4-6-27 0,-6 2 3 16,-4-6-18-16,1 1-30 0,-4-4-30 15,-2 0-37-15,2 0-24 0,-5 4-396 0,0-5 113 16</inkml:trace>
  <inkml:trace contextRef="#ctx0" brushRef="#br0" timeOffset="77604.8411">31470 10343 2184 0,'-9'-30'-54'0,"9"30"33"0,0 0 24 16,-3-28-3-16,3 28 4 0,0 0-4 0,0 0 7 15,0 0-18-15,0 0 11 0,0 0 4 0,0 0-4 16,0 0 0-16,0 0 21 0,0 0 6 16,20-19 10-16,-20 19 7 0,0 0 12 15,0 0-8-15,0 0 9 0,0 0 2 0,45 47-7 16,-45-47 8-16,25 15-11 0,-25-15-5 15,20 15-4-15,-20-15-7 0,24 16 1 0,-24-16-7 16,22 15-5-16,-22-15-25 0,20 13-38 16,-20-13-46-16,16 13-49 0,-16-13-106 15,0 0-332-15,0 0 116 0</inkml:trace>
  <inkml:trace contextRef="#ctx0" brushRef="#br0" timeOffset="77856.6825">30876 9727 2653 0,'-19'-28'264'0,"19"28"-44"15,-10-27-12-15,10 27-12 0,-8-18-33 16,8 18-31-16,0 0-16 0,-12-29-16 0,12 29-15 15,0 0-19-15,0 0-27 0,-5-21-29 16,5 21-38-16,0 0-7 0,0 0-15 0,0 0-37 16,0 0-24-16,34-21-48 0,-34 21-88 15,28 0-525-15,-28 0 313 0</inkml:trace>
  <inkml:trace contextRef="#ctx0" brushRef="#br0" timeOffset="78240.9912">31388 9290 3377 0,'0'0'-12'0,"-12"-46"19"16,12 46 2-16,0 0 2 0,0 0-2 0,0 0-2 15,0 0 0-15,0 0 2 0,0 0 0 16,0 0 4-16,0 0 7 0,0-31 1 16,0 31 14-16,0 0-7 0,0 0 16 0,0 0 15 15,0 0 20-15,0 0 20 0,0 0-2 16,60 56 3-16,-38-32-10 0,11 14 16 15,6 1-12-15,9 13-8 0,9 1-15 16,15 22-2-16,7 0-13 0,1-1-4 0,2 1 1 16,-3-1-10-16,-2-5-26 0,1 2-56 15,-17-14-68-15,-13-12-87 0,2 9-288 0,-13-11-348 16,-17-12 21-16</inkml:trace>
  <inkml:trace contextRef="#ctx0" brushRef="#br0" timeOffset="80002.7676">31943 6903 3518 0,'0'0'-189'0,"0"0"9"16,-32-12 33-16,32 12 17 0,0 0 21 0,-25-13 27 15,25 13 30-15,0 0 9 0,-23-10 16 16,23 10 15-16,0 0 0 0,-25-12 6 15,25 12 18-15,0 0 9 0,-24-9 3 0,24 9-4 16,0 0 6-16,-31-5-3 16,31 5-5-16,0 0-13 0,-36-8 18 0,36 8-6 15,0 0 0-15,-51 10 0 0,51-10-1 0,-42 10-5 16,18-2 9-16,-1 1-7 0,3 5 12 0,-8-2-9 16,7 0 21-16,-4 4-16 0,-3-1 6 15,2 5-9-15,-4-1-3 0,7 1 1 16,-4 0 2-16,4 5 2 0,2-1-5 15,3-1-7-15,-2 1 7 0,10 1-3 0,-4-2-4 16,4 2 2-16,0 2 7 0,9 5-12 16,-2 2 15-16,5 1-8 0,0-3-2 15,3 15-1-15,2-4 13 0,7 4-10 0,0 0-5 16,-4-5-2-16,5 9 5 0,2-9-1 16,-1 1-2-16,1 1 3 0,-4-5-6 15,3-1 1-15,-1-1 9 0,-1 3 5 16,3-6 6-16,-7 1 0 0,4 0 7 0,-4-4-9 15,1-6-1-15,-1 6-15 0,2-7 8 16,0 0-2-16,-5 1-4 0,2-1 4 0,1-1-2 16,-3-2 0-16,-5-21-9 0,12 38-21 15,-12-38-19-15,5 30-24 0,-5-30-32 0,8 28-64 16,-8-28-89-16,5 24-425 0,-5-24 122 16</inkml:trace>
  <inkml:trace contextRef="#ctx0" brushRef="#br0" timeOffset="80274.3382">31252 8252 2735 0,'0'0'8'0,"0"0"12"0,0 0-6 0,0 0-3 16,0 0-3-16,0 0 5 0,0 0 1 15,0 0-3-15,0 0 5 0,42-56 0 0,-22 44 21 16,0 0-13-16,2-3 0 0,1-1-4 16,6 0 6-16,-1-1 2 0,-3 0 0 0,5-6 2 15,2 7-15-15,2-5 7 0,1 2-17 16,-5-1-35-16,2 3-27 0,-4 4-28 16,-3-5-34-16,4 2-51 0,-9 3-60 15,2-2-363-15,-22 15 113 0</inkml:trace>
  <inkml:trace contextRef="#ctx0" brushRef="#br0" timeOffset="80869.9687">32022 7661 2406 0,'0'0'22'0,"0"0"6"0,0 0 6 15,0 0-13-15,0 0-3 0,0 0 3 16,0 0-3-16,0 0 0 0,0 0-1 0,0 0-8 16,0 0 5-16,0 0 7 0,0 0-4 15,0 0 0-15,-44 59 0 0,44-59-8 16,-5 29 8-16,5-29-6 0,-5 35 0 16,5-35-3-16,5 34 31 0,-5-34-33 0,9 33-4 15,-1-17-7-15,-8-16 8 0,18 31-1 16,-18-31 1-16,14 22 2 0,-14-22-5 0,11 22 19 15,-11-22 3-15,19 15 10 0,-19-15-11 16,0 0 3-16,0 0-8 0,0 0-3 16,0 0-3-16,0 0-10 0,40-37 5 15,-40 37 1-15,12-25-6 0,-12 25 5 0,8-27 0 16,-8 27-5-16,0-28-3 0,0 28 6 16,0 0 5-16,0-38-11 0,0 38 6 15,0 0-9-15,0-28-6 0,0 28-4 0,0 0 3 16,0 0-8-16,0 0 8 0,-7-34-5 15,7 34 7-15,0 0-2 0,0 0 2 0,0 0 0 16,0 0 6-16,0 0-9 0,0 0 6 16,4-28-3-16,-4 28 8 0,0 0-5 15,0 0-3-15,0 0 3 0,0 0 8 0,0 0 0 16,0 0-3-16,0 0 1 0,33 65 2 16,-33-65 5-16,19 24 1 0,-9-12 13 15,-10-12 2-15,23 18 12 0,-23-18 9 0,25 20-5 16,-10-10 5-16,-15-10-1 0,22 15-4 15,-22-15-12-15,30 12 5 0,-30-12-10 0,27 12 11 16,-27-12-9-16,25 3-10 0,-25-3-17 16,27 8-9-16,-27-8-22 0,0 0-31 15,33-3-34-15,-33 3-45 0,0 0-73 16,30-20-405-16,-30 20 115 0</inkml:trace>
  <inkml:trace contextRef="#ctx0" brushRef="#br0" timeOffset="81439.3814">32477 7398 2431 0,'-17'-15'-28'16,"17"15"28"-16,-17-15 9 0,17 15 4 16,0 0-1-16,0 0-9 0,-26-20 4 0,26 20-1 15,0 0 0-15,0 0 9 0,-19-13 7 16,19 13-10-16,0 0 0 0,0 0-6 0,0 0-3 15,0 0 0-15,0 0 0 0,0 0-3 16,0 0 6-16,0 0-12 0,0 0 12 16,0 0 3-16,0 0 18 0,0 0-1 15,0 0 29-15,0 0-26 0,0 0 5 0,-25 41-3 16,25-41-1-16,0 0-3 0,5 39 3 16,-5-39-8-16,0 0 7 0,5 52-8 0,2-39 0 15,-7-13 3-15,13 35-3 0,-13-35-11 16,17 32 13-16,-2-15-3 0,-3 0-10 15,1 1 10-15,-1-3-2 0,-12-15-13 16,23 24 20-16,-9-10-6 0,-14-14-21 0,20 21 12 16,-20-21 2-16,18 19 15 0,-18-19-6 15,13 18-4-15,-13-18 9 0,19 22 9 16,-19-22 2-16,17 24-4 0,-6-11 1 0,-11-13-7 16,19 32-3-16,-19-32 5 0,21 30-5 15,-11-18 2-15,-10-12-9 0,17 30 5 0,-5-15-3 16,-12-15 2-16,12 24 0 0,-2-8-13 15,-10-16 7-15,13 21 3 0,-13-21-7 16,8 26 11-16,-8-26-1 0,9 17 3 16,-9-17-6-16,0 0 4 0,8 27-6 0,-8-27 5 15,0 0-9-15,0 0 5 0,8 24-13 16,-8-24 4-16,0 0 9 0,0 0-7 0,-31 36 0 16,14-24-8-16,-8 0 3 0,1 5-14 15,-12-5-20-15,-3 1-6 0,-1-1-22 16,-7-4-18-16,4 4-18 0,-3-5-40 0,6 2-27 15,4-6-117-15,-3-3-416 0,4 0 670 16</inkml:trace>
  <inkml:trace contextRef="#ctx0" brushRef="#br0" timeOffset="81981.0438">32585 6319 2765 0,'0'0'-44'0,"0"0"47"0,0 0 16 16,0 0 12-16,0 0 4 0,11-24-5 15,-11 24-3-15,0 0-3 0,0 0-5 0,0 0-6 16,0 0 8-16,0 0-8 0,0 0 2 15,0 0-4-15,0 0 17 0,0 0 0 16,0 0 14-16,0 0 18 0,36 62 17 16,-27-33-2-16,2 5 5 0,-2 1 11 15,7 5 4-15,1 10-7 0,0 1-10 0,10-4-3 16,-6 5 10-16,5 2-9 0,-3-4 1 16,5-2-11-16,-4 2 8 0,1-5-14 0,0 0-4 15,0 0-2-15,-2-3-8 0,-1-7-5 16,-3 0-6-16,6-3-1 0,-7 2-4 0,4-2-6 15,0-2-4-15,-1 1 19 0,-4 1-5 16,7-3-29-16,-8-2-33 0,4 2-37 16,-6-5-34-16,-1 0-35 0,0-1-39 0,-8-2-80 15,-5-21-572-15,-5 37 51 0</inkml:trace>
  <inkml:trace contextRef="#ctx0" brushRef="#br0" timeOffset="82190.9127">32351 7267 3807 0,'-16'-20'39'15,"16"20"45"-15,-14-32 10 0,14 32 5 0,4-39-16 16,9 18-5-16,14-10 6 0,6-2 20 16,7-8 15-16,12-2-20 0,5 0-6 0,5 0-12 15,3 2-14-15,-1 8-6 0,3-2-16 16,1 7-45-16,-8 4-53 0,1 6-66 15,-4 6-78-15,-12 3-205 0,-12 6-469 0,-6 3-220 16</inkml:trace>
  <inkml:trace contextRef="#ctx0" brushRef="#br0" timeOffset="83244.7259">29036 12922 3920 0,'11'-21'-158'15,"-11"21"11"-15,0 0 11 0,6-29 0 16,-6 29 15-16,11-18 12 0,-11 18-2 16,0 0 20-16,5-30 8 0,-5 30 20 15,0 0 22-15,7-31 29 0,-7 31 15 0,0 0 17 16,0-28 10-16,0 28-2 0,0 0 7 16,0 0-13-16,-8-34 5 0,8 34-8 0,-15-18-4 15,15 18 1-15,0 0 2 0,-19-18-12 16,19 18 14-16,-27-11-9 0,27 11-11 15,0 0 5-15,-33-5 8 0,33 5-11 16,-34 0 6-16,34 0 0 0,0 0-6 0,-53 5 13 16,26 6-10-16,5-5 13 0,-6 1-11 15,3 4 1-15,0-2 2 0,0 0 22 16,-2 0-27-16,5 3 7 0,-1-1-4 0,23-11-6 16,-37 16 3-16,20-4 5 0,17-12-1 15,-32 20-4-15,19-7 0 0,13-13 5 0,-25 24 4 16,17-6-2-16,8-18 14 0,-17 35-7 15,7-17 0-15,10-18 2 0,-5 36 9 16,1-12-14-16,4-24 22 0,4 42 5 0,-3-15-1 16,6-1-3-16,5-2 12 0,0 0-9 15,4 5 19-15,1-2-6 0,3 0 5 16,0 0-15-16,5 5 1 0,4-4-8 16,-8-1 8-16,8 0-9 0,-2 0 1 0,-1 0-12 15,-2-3 6-15,4 0 21 0,-3 2-7 16,-3-5-2-16,5 2-5 0,-5 1-7 0,-2-3 1 15,3-3-5-15,-4 1-9 0,1-1-4 16,-4 0 12-16,3 1-14 0,-3-3-7 16,-2-1-21-16,3 1-22 0,-2 0-29 0,-2-1-24 15,-13-15-41-15,17 18-35 0,-17-18-77 16,0 0-553-16,11 22 207 0</inkml:trace>
  <inkml:trace contextRef="#ctx0" brushRef="#br0" timeOffset="83476.5807">28686 13787 3452 0,'0'0'-28'15,"0"0"28"-15,-35-2 17 0,35 2 12 16,0 0 1-16,0 0 7 0,-22-13 10 0,22 13 13 16,0 0 20-16,0 0 1 0,40-62 25 15,-14 38-11-15,-1-1-1 0,6 2-13 0,3-9-16 16,6 1-2-16,-2 1-5 0,3 2-15 15,-1-3-4-15,2 3-13 0,-2 0-21 0,-10 7-30 16,5-1-23-16,-5 4-15 0,-1 1-34 16,-6 2-25-16,-1 3-43 0,-6 0-57 0,-16 12-581 15,32-18 172-15</inkml:trace>
  <inkml:trace contextRef="#ctx0" brushRef="#br0" timeOffset="84326.9575">29568 12978 3435 0,'0'0'-115'0,"0"0"21"0,0 0 17 16,0 0 21-16,0 0 18 0,0 0 31 0,-59 30 22 16,59-30 20-16,-20 15 14 0,20-15 16 15,-17 22-8-15,17-22 7 0,-13 27-7 16,1-13-6-16,12-14 2 0,-10 27-4 16,10-27-10-16,-8 31-6 0,8-31 0 0,-3 29-4 15,3-29 0-15,0 30-3 16,0-30-12-16,11 27 6 0,-11-27-2 0,22 21-5 0,-22-21 1 15,22 19 0-15,-9-9 1 0,-13-10-3 16,32 12-6-16,-32-12-6 0,28 0-2 16,-28 0-2-16,0 0-21 0,51-18-7 0,-31 7-13 15,-4-4-5-15,8-3-20 0,-8-4 5 16,-4-2-10-16,5 1 0 0,-7-1 0 16,5 0 1-16,-8 0-2 0,1-2 6 0,-8 26 0 15,5-43 12-15,-2 26 11 0,-3 17 13 16,-3-34 8-16,3 34-4 0,0 0 9 15,-13-38 2-15,13 38 0 0,-9-18 8 0,9 18 8 16,0 0 3-16,-26-12 11 0,26 12 0 16,0 0 3-16,0 0 13 0,0 0 8 0,0 0 4 15,0 0-5-15,0 0-3 0,-51 24 8 16,51-24 1-16,0 0 5 0,-11 28-4 16,11-28-4-16,0 0-6 0,5 32 7 15,-5-32-10-15,0 0 11 0,18 30-14 0,-18-30 14 16,22 15 1-16,-22-15-11 0,35 12-10 15,-18-6 3-15,-17-6 6 0,42 3-19 0,-14-3 10 16,-28 0 2-16,50-6-8 0,-18-4-3 16,-7 5 3-16,7-5-1 0,-2 2-3 15,0-6-3-15,-3 2 0 0,1-2 0 0,4-5 1 16,-5 0-5-16,3 1-17 0,-8-4 3 16,3 0-22-16,-5-3-12 0,0-2-6 15,0 0-2-15,-7 3 0 0,1-2 4 0,1 2 4 16,-4 1 7-16,-2-1 1 0,3 6 11 15,-12 18 18-15,13-37 9 0,-8 22 19 16,-5 15 3-16,15-24 8 0,-15 24 1 0,12-26-8 16,-12 26 4-16,0 0-1 0,16-21 5 15,-16 21 18-15,17-9-5 0,-17 9 16 0,0 0 10 16,35 0 2-16,-35 0-7 0,0 0 2 16,52 12 10-16,-25-6-9 0,-5 1-15 15,6-2-13-15,1 5 7 0,-4-8 4 16,6 4-11-16,-2 2-13 0,3-4 5 0,-7-1-35 15,-25-3-40-15,48 9-33 0,-26-9-53 16,-22 0-136-16,33-12-536 0,-24 8 170 0</inkml:trace>
  <inkml:trace contextRef="#ctx0" brushRef="#br0" timeOffset="84523.8358">30284 12173 3539 0,'-22'-21'-41'0,"22"21"9"16,-12-18-4-16,12 18 7 0,0 0 0 15,0 0 2-15,0 0-1 0,9-41 1 0,-9 41-4 16,0 0-6-16,20-24-7 0,-20 24-24 16,20-12-27-16,-20 12-46 0,0 0-89 0,25-15-401 15,-12 8 119-15</inkml:trace>
  <inkml:trace contextRef="#ctx0" brushRef="#br0" timeOffset="84830.6628">30844 11594 2565 0,'0'0'88'0,"0"0"2"0,13-15 9 16,-13 15 4-16,0 0-8 0,0 0 10 0,27-12 30 16,-27 12 26-16,0 0 3 0,0 0 18 15,50 12-2-15,-50-12-3 0,41 18-8 16,-16-3-8-16,8 4-16 0,-1 2-15 0,1 1-14 16,7 6-8-16,2-1-12 0,2 5-12 15,-6-5-11-15,6 0-7 0,-6 5-8 0,9-4-5 16,-12 2-10-16,9-1-16 0,-7-2-29 15,-4-3-32-15,-3 6-42 0,9 0-41 16,-14 0-56-16,-5 0-81 0,-4 5-677 16,-4-8-651-16</inkml:trace>
  <inkml:trace contextRef="#ctx0" brushRef="#br0" timeOffset="85816.6241">29113 14653 4452 0,'0'0'-125'0,"-5"-34"28"0,5 34 20 0,0 0 20 15,0 0 18-15,0 0 12 0,-4-27 14 16,4 27-2-16,0 0 15 0,0 0 11 16,0 0 4-16,0 0 14 0,0 0 14 0,0 0-3 15,-8-28 7-15,8 28 8 0,0 0 4 16,0 0 3-16,0 0-7 0,0 0 12 16,0 0-4-16,0 0 5 0,0 0-6 0,0 0-2 15,0 0-1-15,-28-7 0 0,28 7-5 16,0 0 3-16,0 0-13 0,0 0-2 0,0 0-4 15,0 0-1-15,0 0-10 0,0 0-1 16,0 0-3-16,0 0-5 0,0 0 4 16,0 0 3-16,-29 69 0 0,21-42 1 15,-2 3-3-15,-7 5-3 0,12-4-3 0,-7-4-1 16,7 4-5-16,0-3 4 0,-1 3-6 16,4-3-1-16,-3-1 3 0,5 0-3 0,0-27 1 15,0 57-4-15,5-30 1 0,-3-1-2 16,1 2 3-16,5-1-2 0,-4-4-3 0,1 2 4 15,3 1-2-15,0 1 0 0,2-3 0 16,-1-1 0-16,1 5-3 0,1-5 1 16,-2 2 0-16,3 2-2 0,1 2 19 15,2-5-2-15,-7 0-3 0,4 0-1 0,-4 3-2 16,2-7-1-16,2 5-3 0,-2-3-6 16,-1-3-5-16,-9-19-4 0,16 30-11 15,-11-12-14-15,-5-18-13 0,14 27-13 0,-3-10-22 16,-11-17-24-16,21 22-19 0,-21-22-33 15,23 15-53-15,-23-15-139 0,25-4-540 16,-25 4-338-16</inkml:trace>
  <inkml:trace contextRef="#ctx0" brushRef="#br0" timeOffset="86212.9054">29104 15596 4217 0,'-28'0'-43'0,"28"0"-5"0,0 0 20 16,0 0 8-16,-40-6 1 0,40 6 19 0,0 0 11 15,0 0 33-15,-24-9 16 0,24 9 17 16,0 0 11-16,0 0 1 0,-21-17-12 16,21 17-11-16,0 0 5 0,0 0-20 0,8-42-8 15,-8 42 3-15,22-34-10 0,-9 11-1 16,4-1-3-16,5 0-3 0,9-7-7 0,-2 4 5 16,4-4-9-16,1 0 1 0,-2 4-5 15,-1-1-23-15,3 3-15 0,-2 4-28 16,-2-4-21-16,-4 3-18 0,1 4-16 15,-2 3-12-15,-3-2-11 0,-7 5-15 0,-15 12-12 16,32-25-26-16,-22 17-21 0,-10 8-26 16,22-22-536-16,-22 22 346 0</inkml:trace>
  <inkml:trace contextRef="#ctx0" brushRef="#br0" timeOffset="86630.6463">29573 14937 3212 0,'0'0'-99'15,"0"0"21"-15,0 0 9 0,8-31-1 0,-8 31 13 16,0 0 6-16,10-28-2 0,-10 28 5 0,17-19 25 0,-17 19 9 15,17-18 14-15,-17 18 23 0,20-15 19 16,-20 15 8-16,25-12 8 0,-25 12 12 16,28-5 3-16,-28 5-6 0,0 0-5 15,40 0-3-15,-40 0 1 0,0 0 6 16,42 8-8-16,-42-8-6 0,24 9-7 0,-24-9 7 16,25 12-6-16,-25-12-10 0,21 15-4 15,-21-15-3-15,19 18 8 0,-19-18-23 0,17 15 9 16,-17-15-1-16,0 0 6 0,16 23-8 0,-16-23 19 15,0 0-14-15,0 0 8 0,0 0 9 16,0 0-8-16,-33 37-1 0,33-37 22 16,-24 9-15-16,24-9 20 0,0 0-11 15,-38-3-6-15,38 3 1 0,0 0-7 0,-40-24-21 16,25 9-9-16,15 15-9 0,-22-43-4 16,10 17-11-16,4-1 5 0,0-5-6 15,-1 5 16-15,6-4-10 0,0-1 4 0,3-4 0 16,0 3-4-16,3-1 3 0,9-4-3 15,-7 2-1-15,6-2 6 0,4 2-5 0,-1 1 8 16,6 2-3-16,-2-1-3 0,9-1 10 16,-5 8-6-16,6-3-11 0,-4 1-15 0,4 5-20 15,-10 3-23-15,9-1-17 16,-8-1-24-16,1 8-47 0,1-2-76 0,-2 2-511 16,-2-1 436-16</inkml:trace>
  <inkml:trace contextRef="#ctx0" brushRef="#br0" timeOffset="87060.3418">30289 13941 3058 0,'0'0'-131'0,"0"0"13"16,0 0 27-16,38-5 14 0,-38 5 10 15,0 0 10-15,34-12 5 0,-34 12 15 16,28-16 6-16,-28 16 12 0,25-19 6 0,-25 19 0 15,27-21 13-15,-14 7-6 0,-13 14 6 16,27-27-13-16,-12 15-3 0,-15 12 3 16,20-25 0-16,-8 10-7 0,-12 15-29 0,8-22 1 15,-8 22 4-15,0 0 23 0,0-29-7 16,0 29 10-16,0 0 4 0,0 0 7 0,-31-26-4 16,31 26 7-16,0 0-6 0,-47 7 13 15,47-7 12-15,-40 15 31 0,19-7 16 16,-4 4 33-16,-3 5 7 0,-1 5 5 15,1-1 14-15,0 5-8 0,3-3-15 0,-2 5 11 16,8 3-10-16,-1-3-16 0,0-1-6 16,0 4-5-16,12-4-20 0,-6 2 17 0,6-5 4 15,1 5-18-15,6-1-7 16,1-28-6-16,1 50-4 0,6-25 0 0,3-3 5 16,2 0-8-16,4-4-7 0,3 1-6 0,3-7 0 15,3 0-7-15,1 1-30 0,1-7-23 16,7-4-33-16,1-2-39 0,-2 0-58 15,2-5-134-15,1-3-403 0,2-7 619 0</inkml:trace>
  <inkml:trace contextRef="#ctx0" brushRef="#br0" timeOffset="87592.7471">30705 13724 2866 0,'0'0'-70'0,"0"0"3"0,-13-23 8 15,13 23 7-15,0 0 25 0,0 0 22 16,0 0 28-16,0 0 3 0,0 0 9 0,0 0 10 16,-37 50 5-16,37-50-3 0,-5 31-1 15,5-31-8-15,8 33 1 0,-8-33-3 0,14 34-7 16,-3-15-4-16,6-1-2 0,7-6 9 16,-6 1-19-16,5 0 4 0,3-9-5 15,-3 7-7-15,-23-11 0 0,38 6 3 0,-38-6-8 16,36 0-25-16,-36 0 0 0,30-14-17 15,-30 14-6-15,20-16 1 0,-20 16 5 16,11-26-3-16,-11 26 21 0,0-30 0 0,0 30-9 16,-15-38 0-16,15 38 33 0,-25-36 13 15,12 21 31-15,-4-4 2 0,17 19 10 16,-27-27 4-16,27 27 12 0,-25-23-7 0,25 23-11 16,-20-15 3-16,20 15-14 0,-13-15-6 15,13 15-3-15,0 0-8 0,0 0 5 0,0 0-6 16,0 0-7-16,0 0 10 0,0 0-15 15,0 0 16-15,0 0-1 0,0 0 12 16,0 0 6-16,53 54 14 0,-32-39 5 0,-1 8 2 16,1-1 14-16,4 7-6 0,-1-6-1 15,3 5-1-15,3-1 4 0,-9 0 17 16,8 2-12-16,-6-4 3 0,4 4-2 0,-4-2-10 16,1 0 2-16,-2 1-7 0,-2-5-15 15,3 6-5-15,-4 1-5 0,-3-2-5 16,4-4-2-16,-1-1-5 0,-3 1-15 0,1-5-16 15,-3 1-46-15,1 0-31 0,-2-5-18 16,-13-15-14-16,17 22-31 0,-17-22-50 16,0 0-103-16,20 12-552 0,-20-12-70 0</inkml:trace>
  <inkml:trace contextRef="#ctx0" brushRef="#br0" timeOffset="88138.4086">31154 13364 3695 0,'0'0'-147'0,"0"0"16"0,0 0 36 0,0 0 4 15,60 27 7-15,-60-27 20 0,27 18 11 0,-16-9 7 16,-11-9 23-16,27 21 7 0,-9-10 19 16,-1 1 20-16,3-3 1 0,-20-9-1 15,32 15 4-15,-15-9 1 0,-17-6-8 16,26 12 9-16,-26-12 1 0,27 9 11 0,-27-9 32 16,20 7-3-16,-20-7-16 0,0 0 11 15,0 0-22-15,35-22-4 0,-35 22 8 16,16-25-16-16,-16 25-4 0,6-31 12 0,-6 31-20 15,9-39-3-15,-9 15-8 0,0 24 4 16,-4-54 2-16,4 24-6 0,0 3 0 16,0 27-4-16,-5-53 8 0,2 31-5 0,3 22 11 15,0-36 0-15,0 36 1 0,-3-31-5 16,3 31-1-16,0 0-7 0,0-37 13 16,0 37-15-16,0 0 16 0,0 0 12 0,0 0 7 15,6-26-8-15,-6 26 18 0,0 0-2 16,0 0 0-16,0 0-6 0,0 0 4 0,0 0-12 15,57 41 1-15,-57-41 2 16,27 12-4-16,-27-12-4 0,28 12 5 0,-28-12-9 16,32 9 2-16,-15-2-1 0,-17-7-11 15,27 5-17-15,-27-5-19 0,31 8-34 0,-31-8-26 16,32-4-37-16,-32 4-39 0,32-12-59 16,-32 12-177-16,17-19-373 0,-12 4 353 0</inkml:trace>
  <inkml:trace contextRef="#ctx0" brushRef="#br0" timeOffset="89160.2324">31814 12957 3229 0,'0'0'-67'16,"-10"-35"18"-16,10 35 21 0,-6-18 11 16,6 18-1-16,0 0 8 0,-12-32 0 15,12 32-2-15,0 0 4 0,0-33 5 0,0 33 1 16,0 0 2-16,10-37-5 0,-10 37-3 16,5-29 3-16,-5 29 5 0,3-23-5 15,-3 23 0-15,0 0 5 0,5-34-3 0,-5 34 6 16,0 0 9-16,-8-32-6 0,8 32 4 15,0 0-10-15,-18-21 2 0,18 21-4 16,0 0-1-16,-27-9 13 0,27 9-17 16,0 0 7-16,0 0-13 0,-52 14 5 0,52-14 6 15,-25 15 12-15,25-15-10 0,-25 23 26 16,10-13 14-16,1 5 2 0,14-15 17 0,-23 34 8 16,13-18 11-16,1 5 8 0,9-21-2 15,-18 37-4-15,10-16-2 0,3 2-2 16,5-23 19-16,0 36-21 0,0-36-4 0,1 42-7 15,6-18-12-15,1-4 2 0,2-2-4 16,0 1-12-16,7-1 5 0,-3-3-8 16,-14-15-4-16,38 26 0 0,-21-17 6 0,0 0-14 15,-17-9 10-15,31 12-9 0,-31-12-8 16,34 3 1-16,-34-3-2 0,40-8-9 16,-40 8 7-16,33-16-4 0,-16 3-3 0,0-2 8 15,3-4-8-15,-7 1-7 0,4 0 6 16,0-4-15-16,-2 2-3 0,-4-7-9 0,1 7 5 15,-3-2-7-15,1 0 3 16,-10 22-12-16,11-37-3 0,-1 19 6 0,-10 18-2 16,9-27 5-16,-9 27 7 0,10-29-4 15,-10 29 8-15,6-21 12 0,-6 21-6 0,0 0-6 16,14-25 1-16,-14 25 14 0,0 0-3 16,22-18 0-16,-22 18 10 0,0 0-8 0,31-6 10 15,-31 6 1-15,0 0-2 0,37-5 2 16,-37 5 10-16,0 0-8 0,37 8-7 0,-37-8 16 15,0 0-9-15,37 6-3 0,-37-6 7 16,0 0-13-16,32 6 10 0,-32-6-1 16,0 0-10-16,25 3 1 0,-25-3 9 15,0 0-8-15,0 0 6 0,31 0 7 0,-31 0-11 16,0 0 1-16,34-12 1 0,-34 12-4 16,22-15 1-16,-22 15 4 0,23-17 1 15,-23 17-8-15,20-15-2 0,-20 15-1 16,0 0-4-16,19-21 14 0,-19 21-2 0,0 0-8 15,18-15 7-15,-18 15-2 0,0 0-5 16,20-19 11-16,-20 19-5 0,22-15-16 0,-22 15 8 16,18-17 0-16,-18 17-1 0,25-21 12 15,-6 12-7-15,-19 9-26 0,33-30 17 16,-15 12-21-16,1-2-7 0,1-4-3 0,3-3-15 16,-3-3-9-16,-3-2-4 0,-3-2 9 15,-6-2 2-15,2-2 0 0,-8 2 11 16,-2-3 29-16,-2-3-6 0,-8-2 2 0,2 4 12 15,-6-7 8-15,-3 2-9 0,-3 0-5 16,0 1 16-16,0-2 2 0,-2 3-12 0,-8 3-2 16,9-1-9-16,-4 8 8 0,-7-4 3 15,2 4-3-15,1 4 3 0,4 5 1 16,0-1-8-16,3 6 7 0,6 1 8 16,-1 3 0-16,17 15-7 0,-32-25 7 0,19 16-5 15,13 9 1-15,0 0 25 0,-22-11 32 16,22 11-3-16,0 0 26 0,0 0 27 0,0 0 4 15,0 0 5-15,13 69 7 0,-1-44-3 16,3 6-20-16,2 0-8 0,0 0-3 16,8 5-10-16,-2 4-3 0,4-3-11 0,5-3-10 15,-1 3-8-15,-9-6-1 0,7 0-6 16,-4-4-18-16,0-1-31 0,-4-2-34 0,1-6-15 16,-3 1-43-16,-3-4-24 0,3-2-31 15,-6 2-35-15,-1-6-96 0,0 1-530 16,-12-10 62-16</inkml:trace>
  <inkml:trace contextRef="#ctx0" brushRef="#br0" timeOffset="89408.4524">32383 12090 3615 0,'0'0'-65'0,"0"0"11"0,-17-12 13 15,17 12 19-15,0 0-1 0,0 0 12 0,0 0 11 16,0 0-4-16,45-60 4 0,-28 48 0 16,7-6 9-16,2 0 2 0,5 0-18 15,2-5 16-15,-3 2-9 0,5 0-2 0,-5-4-5 16,2 1-6-16,-3 1-23 0,-1 3-15 16,0-2-21-16,-9 4-44 0,-1-1-22 0,-4 0-45 15,1-2-45-15,-7 3-388 0,-8 18 113 16</inkml:trace>
  <inkml:trace contextRef="#ctx0" brushRef="#br0" timeOffset="89507.3943">32833 11538 2375 0,'0'0'-81'16,"-13"-45"32"-16,4 18-1 0,3-2 22 0,-4 1-2 16,3-2-12-16,4 0-29 0,-6-2-47 15,6-2-57-15,3 0-280 0,-2 3 97 16</inkml:trace>
  <inkml:trace contextRef="#ctx0" brushRef="#br0" timeOffset="90070.5358">32771 11044 1587 0,'0'0'0'0,"-3"-31"17"0,3 31 33 15,0 0 39-15,0 0 29 0,5-25 38 16,-5 25 15-16,0 0 3 0,0 0-16 0,0 0-14 15,0 0 20-15,32 60-15 0,-21-36 9 16,-6-1-8-16,7 2 6 0,-4 5-9 16,6 2-11-16,1 2-16 0,-3-1-12 0,4 1-5 15,-4-3-21-15,6 0-4 0,1 0-9 16,-2-7-6-16,-6 0-1 0,8-1-7 0,-6-4-12 16,-3-1 6-16,5-3-8 0,-15-15-1 15,19 24 19-15,-19-24-20 0,16 14-5 16,-16-14-1-16,0 0-4 0,0 0 10 0,0 0-27 15,0 0 0-15,45-44-13 0,-45 44-1 16,7-30-10-16,1 11 3 0,-8 19-2 16,5-35 0-16,-5 35 2 0,9-30-6 0,-9 30 1 15,10-29 1-15,-10 29-4 0,8-21 2 16,-8 21 4-16,14-24-4 0,-14 24-1 16,20-19 8-16,-7 8 2 0,-13 11-7 0,35-19 4 15,-16 11 0-15,1-7 2 0,6 6-5 16,-4 1-5-16,-2-5 9 0,4 1-4 0,-24 12-1 15,35-21 13-15,-18 8-9 0,-17 13 12 16,26-28-5-16,-17 13-5 0,-9 15-7 16,13-31 13-16,-13 31 1 0,7-35 0 0,-7 15 15 15,0 20-9-15,-4-37 3 0,4 37 7 16,-5-33-1-16,5 33 1 0,-8-32 3 16,8 32-10-16,0 0-2 0,-7-31-2 15,7 31-5-15,0 0 3 0,-5-22 1 0,5 22-5 16,0 0 6-16,0 0 8 0,0 0 6 0,0 0 1 15,0 0 10-15,0 0 8 0,12 96 11 16,1-65 11-16,-3 5 9 0,5 5 4 16,4-1 12-16,-1 10-3 0,2 1-5 0,4 6-3 15,1 10-3-15,0 0-5 0,3 5-7 16,-6-3-4-16,2 4-9 0,-1-7-4 16,-6 6-2-16,-9-10-5 0,0-1-4 15,-11-4-2-15,-10 5-2 0,-16 7-3 0,-23 20-12 16,-14-2-24-16,-11-7-39 0,-7-2-50 15,-8-4-59-15,5-5-86 0,-10-6-232 16,7-7-460-16,-6-8-705 0</inkml:trace>
  <inkml:trace contextRef="#ctx0" brushRef="#br0" timeOffset="90834.6138">28286 17374 4514 0,'-13'-29'-147'0,"13"29"15"0,-8-24 18 15,8 24 25-15,-9-22 6 0,9 22 3 16,0 0 10-16,-11-25 9 0,11 25-4 16,0 0 9-16,0 0 4 0,0 0-2 0,0 0 13 15,0 0 12-15,0 0 9 0,0 0 18 16,0 0 11-16,0 0-2 0,0 0 6 15,0 0 11-15,78 47 4 0,-58-29-4 0,9 5 4 16,-1 4 2-16,2-3 5 0,0 3-2 16,5 5 10-16,1-1-16 0,-6-4 3 0,1 1-10 15,-2 0-6-15,-2-4 5 0,3-2 1 16,-12-2-7-16,2-7 7 0,-1 4-16 16,-3-2 17-16,-2-3-18 0,-14-12 9 15,13 21-8-15,-13-21-2 0,0 0-16 16,0 0-9-16,0 0-15 0,0 0-9 0,0 0-13 15,0 0-20-15,0 0-23 0,0 0-13 16,-43-55-34-16,21 28-38 0,5-5-48 0,-5-10-430 16,-6-2 118-16</inkml:trace>
  <inkml:trace contextRef="#ctx0" brushRef="#br0" timeOffset="90990.5165">28479 17207 2626 0,'-27'-53'-58'0,"9"11"19"16,6 3 21-16,2 4 0 0,3 4 2 16,5-1 10-16,2 5-12 0,0-3 5 15,0 30 4-15,5-57 3 0,4 30 12 16,-4 0 10-16,7-1 5 0,-2 0 7 0,6-6 23 15,6 2 11-15,-4 2-7 0,9 0-1 16,7-7 5-16,-3 3-2 0,6 1-11 0,-3-2-12 16,3 4-3-16,3 4-36 0,-3-5-37 15,-4 8-74-15,-1 0-122 0,0 5-374 16,-7-3 114-16</inkml:trace>
  <inkml:trace contextRef="#ctx0" brushRef="#br0" timeOffset="91559.214">29206 16455 2400 0,'0'0'-41'0,"0"0"5"0,24 15-3 15,-24-15 0-15,0 0 12 0,0 0 14 0,35-5 3 16,-35 5-1-16,0 0 11 0,35-15-3 16,-35 15 0-16,25-13-1 0,-25 13-3 15,25-17 1-15,-25 17 2 0,29-15-10 0,-29 15 1 16,23-15-1-16,-23 15-14 0,22-15-4 16,-22 15 18-16,20-15-15 0,-20 15 4 15,15-15-27-15,-15 15 3 0,0 0-12 16,8-27 42-16,-8 27 11 0,0 0 16 0,0 0-1 15,-6-39 1-15,6 39 15 0,0 0-15 0,-19-20 11 16,19 20-4-16,0 0 23 0,-26-19-1 16,26 19-22-16,0 0 6 0,-34-8 1 15,34 8-4-15,0 0 0 0,0 0 24 0,-45 17 0 16,45-17 43-16,-24 15-9 0,24-15 29 16,-28 30 12-16,15-10 1 0,-4 5 1 15,-3-1 6-15,1 6 5 0,1 5 9 16,1-1-1-16,1 5-11 0,1-1-7 0,3-2 2 15,3 5-13-15,1-4-8 0,5-5-1 16,3 3-10-16,0-1-4 0,3-1-4 16,9-1-3-16,-7-1-9 0,10 0 5 0,2-4-4 15,-4-2-1-15,4-4-9 0,3-3 7 16,7 1-6-16,-6-6-9 0,8-5-4 16,3 2-8-16,-7-6-5 0,11-4 0 15,-2 0-22-15,-2 0-17 0,1-7-24 0,2 0-33 16,4 2-40-16,-2-7-30 0,-4-4-47 15,-6-6-113-15,6 0-576 0,-6-3-191 0</inkml:trace>
  <inkml:trace contextRef="#ctx0" brushRef="#br0" timeOffset="92291.7907">30140 15790 3943 0,'0'0'-70'0,"0"0"20"16,-49 18 22-16,49-18 17 0,-31 25 28 15,14-9 28-15,3 5 29 0,-4 0 18 0,0 10 15 16,1-3 9-16,0 9 4 0,0-4 3 16,-1 8 0-16,-4 2-15 0,9 1-7 15,1-2-9-15,-3 8-8 0,3-8-8 0,2 2-12 16,4-1-4-16,4 0-8 0,-1-5-5 16,3-6-5-16,3 3-6 0,2-4-8 15,3-1-1-15,-3-4-6 0,9-2-7 0,4-2-3 16,-1-7-4-16,3-3 0 0,7-4-6 15,-2 2-1-15,-2-7 2 0,7 0-3 16,-30-3-1-16,42-3 1 0,-42 3 1 0,42-9-3 16,-22 2 2-16,0-5 1 0,4-3-2 15,-6 0 0-15,2-4 1 0,-2 2-6 0,9-9-5 16,-3 5-1-16,-4-2-1 0,0 6 1 16,-2-3-1-16,-3 5 3 0,2 0 0 15,0 0 4-15,-17 15 0 0,32-24-1 16,-19 12 4-16,7-1-2 0,-20 13-1 0,42-22 1 15,-20 16 1-15,-1-3 1 0,6-1 0 16,0-1 1-16,1 0 2 0,-1 6-4 0,3-6 1 16,0 0 1-16,-6 2-2 0,4-3 3 15,-6 0-3-15,1 0 4 0,-1-1-3 16,-2-4 1-16,-3 2 6 0,6 2-6 0,-6-7 0 16,-5 2-1-16,6-5-2 0,-5 6 3 15,1-5-6-15,-1-3-7 0,-1 4-1 0,-4-5-5 16,2 5-3-16,-1 0-5 0,1 0-1 15,-10 21 7-15,6-35-8 0,-6 35 3 16,5-31 3-16,-5 31-1 0,0 0-12 0,-16-27 4 16,16 27-3-16,-44 4 7 0,44-4 10 15,-65 23-12-15,27-4 10 0,-8 7 0 16,-1-2 7-16,1 3-13 0,6 2-8 16,-4-1-16-16,11-1-30 0,2-6-22 0,0 5-36 15,9-5-27-15,-1-6-46 0,2 0-112 16,21-15-449-16,-21 16 294 0</inkml:trace>
  <inkml:trace contextRef="#ctx0" brushRef="#br0" timeOffset="92678.5494">31065 15470 3324 0,'28'-20'-98'16,"-28"20"21"-16,22-5 16 0,-22 5 28 0,0 0 28 16,39 0 20-16,-39 0 20 0,30 8 14 0,-30-8 14 15,30 17 12-15,-8-9-1 0,-22-8 11 16,30 22-7-16,-14-10 3 0,3 1 1 16,-3-1-15-16,1 2-6 0,-17-14 5 15,40 18-13-15,-23-9-7 0,-17-9 9 0,32 9-13 16,-14-3-7-16,-18-6 2 0,32 6 0 15,-32-6-17-15,0 0-6 0,40-9-14 0,-40 9 15 16,22-16 2-16,-22 16-27 0,13-27-7 16,-13 27 2-16,4-37 6 0,-4 12 2 15,0 25-10-15,-4-53-2 0,-4 23 1 0,3-1 8 16,-3-6-9-16,-1 0-3 0,-2 2 6 16,-5 2 0-16,3 0 0 0,5 4 3 15,-1 2-3-15,-4 3-8 0,6 2-30 0,7 22-32 16,-18-40-56-16,11 25-112 0,7 15-505 15,-12-31 370-15</inkml:trace>
  <inkml:trace contextRef="#ctx0" brushRef="#br0" timeOffset="93491.0258">31592 14898 3231 0,'0'0'-45'16,"0"0"-9"-16,0 0-10 0,0 0 3 0,0 0-6 16,0 0-15-16,0 0 1 0,43-27-1 15,-43 27 11-15,22-20 3 0,-22 20 5 16,17-25 7-16,-7 13 9 0,-10 12 9 16,20-29 9-16,-20 29 17 0,15-25 2 0,-15 25 0 15,8-23 10-15,-8 23-3 0,5-26-1 16,-5 26-5-16,0 0-11 0,0 0-3 15,0 0 2-15,-20-40 5 0,20 40 5 0,0 0 5 16,-33 0 16-16,33 0 27 0,0 0 19 16,0 0 15-16,-54 27 30 0,38-10 11 15,4 1-19-15,-2 1 12 0,-1 2 17 0,4 3-15 16,2 5-9-16,-2-2-5 0,4 2 2 16,4-5 1-16,3-24 4 0,0 52 3 15,8-25-19-15,-3-4 7 0,8 1-18 0,7-2 2 16,7-2 0-16,-2 0-11 0,15-5-14 15,-1-3-2-15,6-2-11 0,4-5-1 0,-1-5 27 16,2 0-12-16,2-5-21 0,-2-2 1 16,-1-4-19-16,-4-3-8 0,0 1 4 15,-8-11-20-15,-4 3-13 0,-1-3 7 16,-3-5-2-16,-1-1 2 0,-8-3 8 0,-1-1-13 16,-3-4-11-16,-1 2-10 0,0-5-12 15,-6 5-2-15,1-9-14 0,1 6-4 16,-5 0-7-16,0-2-13 0,-1 2-15 0,-1 0-22 15,-8 3 1-15,-1 6 8 0,2-1 14 16,-6-1 16-16,-2 9 23 0,-3-4 14 0,-2 11 15 16,-3-7 2-16,3 8 18 15,16 15 14-15,-31-24 11 0,31 24-3 0,-20-20 0 16,5 8 5-16,15 12 1 0,0 0-9 16,-26-18 3-16,26 18-3 0,0 0 9 0,-27-10-1 15,27 10-5-15,0 0 11 0,0 0-11 16,-29-3 8-16,29 3-8 0,0 0 3 0,0 0-9 15,0 0-4-15,0 0 2 0,0 0-20 16,0 0-27-16,61-30-18 0,-41 18-5 16,3 3 4-16,2-2 10 0,0 2-1 0,-1 1 40 15,-24 8 44-15,38-13 18 0,-38 13 46 16,35-2 24-16,-35 2 43 0,34 5 11 0,-34-5 39 16,40 18 33-16,-22-1-4 0,2 2 4 15,-3-1-21-15,6 6 5 0,-1 0-12 16,-2 5-19-16,5-5-17 0,-5 5-24 15,6-1-11-15,-6-1-17 0,3-4-17 0,-1 2-9 16,1-3-13-16,7 0-8 0,2-7-14 16,2-3-24-16,7-6-39 0,0-6-51 0,10-3-58 15,0-3-76-15,5-6-180 0,-10 0-566 16,-10-5-714-16</inkml:trace>
  <inkml:trace contextRef="#ctx0" brushRef="#br0" timeOffset="94598.3491">29919 18103 4493 0,'0'0'-167'0,"0"0"16"0,0 0 24 16,0 0 15-16,0 0 16 0,0 0 6 0,0 0 21 16,0 0 9-16,0 0 16 0,0 0 6 15,32 23 12-15,-32-23 7 0,0 0 2 16,0 0 1-16,0 0 7 0,0 0 3 0,62-29-3 16,-62 29 5-16,30-21 10 0,-15 8 7 15,2-2-4-15,-17 15 9 0,36-32 1 16,-19 15 5-16,3-5-7 0,5-5 4 0,-1 2-14 15,-3-3-24-15,6-1-24 0,0 1-22 16,0-4-11-16,-6 5-27 0,3-4-23 16,-1 2-11-16,-4-1-13 0,-3 2 8 0,0 0 19 15,-6 3 26-15,0 1 61 0,-7 1 7 16,-3 23 2-16,5-39 6 0,-5 39 10 16,-5-37 2-16,5 37 14 0,-13-27 2 0,13 27 4 15,-19-23 5-15,19 23 1 0,-25-12-4 16,25 12 10-16,-35-3-4 0,35 3 3 0,-39 0-15 15,39 0 30-15,-43 13-1 0,18-8 2 16,1 5 14-16,-1 4 7 0,4-2 2 16,-3 1 1-16,4 7 1 0,-5 4-6 15,3 1 11-15,1 6 6 0,2 0 10 0,2 2-24 16,4-1 13-16,-4 1 0 0,7 2 5 16,4-4-13-16,-1-4 1 0,4 3-9 0,3-30 4 15,3 53 3-15,2-29 0 0,-3 0-12 16,13-4 6-16,-7 3 8 0,10-7-4 15,4-1-11-15,3-2 8 0,4-3-10 0,7-5-8 16,5-1-3-16,5-4 3 0,3-4-16 16,4-1 6-16,-1-2-8 0,9-2-2 0,-1-3 5 15,-3-2-11-15,0-6-8 0,-4 0-11 16,-3 1-31-16,2-5-21 0,-3-2-21 16,-4 1-22-16,-5-3-10 0,-2 1-7 15,-2 3-13-15,-6-6-18 0,-4 2-5 0,-2-1-13 16,-1 0 16-16,1-1-5 0,-8-3 6 15,3 2-28-15,-1-4 17 0,-4 8 22 0,-3-1 21 16,-2 4 4-16,2-1 0 0,-6 3-25 16,7 1-4-16,-10 3-18 0,8 2-335 15,-10 16 107-15</inkml:trace>
  <inkml:trace contextRef="#ctx0" brushRef="#br0" timeOffset="95502.3957">31236 17309 1787 0,'0'0'35'16,"0"0"30"-16,8-35 25 0,-8 35-4 16,0 0 12-16,0 0-1 0,0 0-3 15,0 0 10-15,0 0-13 0,0 0 3 0,0 0-6 16,0 0 9-16,0 0-9 15,0 0 3-15,0 0 2 0,0 0-1 0,0 0 3 16,0 0-1-16,0 0-3 0,0 0 6 0,0 0-7 16,0 0 9-16,-44 62 1 0,44-62 8 15,0 0-10-15,0 27-4 0,0-27-18 0,0 0-2 16,0 0-5-16,4 35-8 0,-4-35-1 16,0 0-3-16,20 24-3 0,-20-24-2 15,22 13-5-15,-22-13-8 0,36 2-1 0,-36-2-5 16,49-2-4-16,-21-8-6 0,4 5-8 15,-2-5-7-15,2 2-10 0,1-2-4 16,-6-4-7-16,3 2 0 0,-5 1-2 0,-1-2 3 16,-2 1-5-16,-6-3-13 0,-16 15-2 15,24-27 1-15,-21 7-19 0,-3 20-10 16,8-34-6-16,-8 34-3 0,-8-34 9 0,8 34-18 16,-10-30 2-16,10 30-8 0,-22-37-15 15,11 22 1-15,11 15 10 0,-27-25 11 0,27 25 0 16,-27-25 20-16,15 16 10 0,12 9 11 15,-25-15 13-15,25 15 0 0,-23-13-5 16,23 13 11-16,0 0 6 0,-39-2 7 0,39 2-3 16,0 0 12-16,-38 9 3 0,38-9 10 15,-19 18-3-15,19-18 4 0,-16 25-13 16,16-25 15-16,-12 27 15 0,12-27-13 0,-5 28-6 16,5-28 7-16,0 31 5 0,0-31 3 15,5 28 10-15,-5-28-7 0,15 19 8 16,-15-19 2-16,18 18-5 0,-18-18 10 0,31 5-10 15,-31-5 11-15,35-3-2 0,-35 3-19 16,48-15-7-16,-23 3 4 0,0 0-5 0,7-5-1 16,-3-4-4-16,-6 0-12 0,2-3-15 15,-3-4 10-15,-4 0-16 0,-1-2-9 16,-4-5 4-16,-1-2-8 0,-4 1 3 0,1-1-11 16,-4-3-2-16,5-2-10 0,-8 3 5 15,1-1-8-15,0 2-9 0,-3-1-9 16,5 3-5-16,-5 1-7 0,0 5-10 15,-5-5-8-15,2 5-3 0,0 3-8 0,-2-3 5 16,-7 10-4-16,12 20 12 0,-15-44 10 16,10 29 8-16,5 15 1 0,-12-32 13 0,12 32-17 15,-5-23 4-15,5 23-16 0,0 0 4 16,-5-31 1-16,5 31 7 0,0 0 8 16,10-30 17-16,-10 30-10 0,17-21 15 0,0 7-2 15,-17 14 7-15,31-15-4 0,-14 6 23 16,-17 9 25-16,32-9 37 0,-32 9 11 0,33 0 36 15,-33 0 12-15,0 0 15 0,39 12-14 16,-39-12-7-16,27 15 1 0,-16-2-3 16,-11-13-11-16,25 28-2 0,-10-13-8 15,-3 0 7-15,1 1-6 0,1-1-5 0,-14-15 4 16,27 28 2-16,-17-16 0 0,6 1 13 16,-16-13-6-16,29 24-5 0,-14-12 7 15,2 0-6-15,-17-12-4 0,28 16-2 0,-15-7-5 16,-13-9-9-16,32 7 3 0,-32-7 7 15,34 1-9-15,-34-1-6 0,0 0-1 0,52-17-11 16,-31 4-6-16,-2-5-1 0,-1 0-9 16,2-7-9-16,0-3-20 0,4-2-19 15,-3-4-27-15,4-10-31 0,-4-6-42 0,-1-2-54 16,-7-7-154-16,0 5-352 0,-1-8 670 16</inkml:trace>
  <inkml:trace contextRef="#ctx0" brushRef="#br0" timeOffset="96352.7899">32373 15113 2812 0,'0'0'-49'0,"-15"21"32"0,15-21 42 15,-8 26 8-15,8-26-3 0,-4 38 8 0,4-38 4 16,0 46 2-16,4-15 8 15,1-2 8-15,5 4-5 0,-2 5 15 0,2 1 18 16,5 0-8-16,4 8 25 0,2 0-13 16,1-4-2-16,-4-10 10 0,8 5-18 0,0-7-3 15,3-1 3-15,-3-2-7 0,10-6-4 16,-5 2-4-16,3-9-12 0,1 0-2 0,-5 0-4 16,-1-4-10-16,2-5-7 0,-4-3-2 15,3 0-22-15,-30-3-5 0,52-10-6 16,-25-3-19-16,-7 1 0 0,-2-6-9 0,1 0 6 15,-6-3-10-15,2-4 1 0,-5-3-17 16,-1 1-1-16,-1 1 8 0,-5-2 4 16,-3 28 6-16,5-45 18 0,-5 24-8 0,0 21 15 15,0-35 13-15,0 35-11 0,4-27 5 16,-4 27-5-16,0 0-4 0,6-32 2 0,-6 32 14 16,0 0-16-16,0 0 11 0,0 0 7 15,19-13-10-15,-19 13 12 0,0 0 5 16,0 0-15-16,0 0 6 0,68 23 4 15,-68-23-9-15,34 6 2 0,-11-3 9 0,-23-3 0 16,34 0-11-16,-34 0 0 0,35-5 0 16,-35 5-15-16,25-14 6 0,-25 14 11 15,22-25 0-15,-14 13-15 0,-8 12 13 0,12-36 4 16,-9 17-13-16,-3 19 10 0,0-43-6 16,0 19 1-16,0 24 8 0,-12-46 3 0,9 23 8 15,3 23 1-15,-8-36 22 0,8 36-3 16,-9-31-12-16,9 31 15 0,-3-23-17 15,3 23-1-15,0 0-8 0,0 0 5 0,0 0-2 16,0 0 2-16,0 0-9 0,0 0 9 16,0 0-1-16,0 0-7 0,0 0 4 15,0 0 8-15,20 94-3 0,-8-59 12 0,-1 0-4 16,-2 5-3-16,2 4 8 0,-2 1-4 16,4 2-7-16,1 4-2 0,1 0-6 0,0-1-3 15,-2-4 3-15,-5-4-4 0,6-1 4 16,-3-5 0-16,0-1 2 0,-3-4-8 15,-3 1 2-15,-2-9 5 0,2 4 3 0,-1-2-13 16,-4-25 1-16,-4 50 11 0,-4-19-8 16,3-7 2-16,-3 3-2 0,-3 2 0 15,3-8-4-15,0 4-2 0,-4-5 4 0,12-20 0 16,-18 42-2-16,9-27-1 0,9-15 5 16,-11 27-6-16,11-27 1 0,-12 21 5 15,12-21-5-15,-12 23 10 0,12-23 5 0,0 0 8 16,-8 21 0-16,8-21-5 0,0 0-2 15,0 0-5-15,0 0-2 0,0 0-7 0,-14-65-5 16,19 26-11-16,7-18-18 0,5-5-29 16,0-14-35-16,11-37-73 0,-6-8-192 15,0-2-504-15,-1-6-173 0</inkml:trace>
  <inkml:trace contextRef="#ctx0" brushRef="#br0" timeOffset="140446.2808">24971 13426 694 0,'0'0'85'15,"0"0"-85"-15,0 0-110 0,0 0-116 0,0 0 79 16,0 0 46-16</inkml:trace>
  <inkml:trace contextRef="#ctx0" brushRef="#br0" timeOffset="144071.843">24911 13468 532 0,'0'0'66'15,"0"0"11"-15,0 0 9 0,0 0 8 16,0 0-9-16,0 0-8 0,0 0 12 15,0 0-2-15,0 0-14 0,0 0-6 0,-49-29 11 16,49 29-15-16,0 0-23 16,0 0 7-16,0 0-21 0,0 0-1 0,0 0 0 0,-18-15 13 15,18 15 10-15,0 0-20 0,0 0 0 16,-22-13 15-16,22 13-1 0,0 0-19 16,0 0 15-16,-27-12 21 0,27 12-8 0,0 0-5 15,-30-12-1-15,30 12-4 0,-25-6-13 16,25 6 12-16,-32-5-37 0,32 5 7 15,-28-7 20-15,28 7-24 0,-44-7 1 0,44 7 9 16,-48-2-3-16,21-1 10 0,-1-2-20 16,-4 2 10-16,-2 2 6 0,3-3-3 15,-8 4 21-15,7-4 3 0,32 4 27 0,-65-3-14 16,40 0-12-16,-3 1 0 0,28 2-7 16,-51-3-3-16,26-1-4 0,25 4 7 15,-38-3-10-15,38 3 3 0,-34-3 0 0,34 3-3 16,-31-3 2-16,31 3-2 0,0 0-14 15,-44-3 11-15,44 3-8 0,-27-3-6 16,27 3-2-16,0 0 16 0,0 0-24 0,-43-3 3 16,43 3 5-16,0 0-5 0,-35-3 0 15,35 3-2-15,0 0-6 0,-39-3 18 16,39 3-5-16,0 0 15 0,-38 0-2 0,38 0-16 16,-30-3 13-16,30 3-12 0,0 0 12 15,-52 0-13-15,52 0 3 0,-42 0 10 0,42 0-18 16,-42 0 8-16,42 0 8 0,-47 0-6 15,47 0 3-15,-42 0-6 0,17 0-1 16,25 0 4-16,-43 0 15 0,43 0-8 0,-37 0 0 16,37 0 3-16,-37-6-1 0,37 6 17 15,-30 0 2-15,30 0-8 0,-30-7 0 16,30 7-9-16,-33-2 0 0,33 2 2 0,0 0-7 16,-36-8 7-16,36 8-7 0,-26-5-9 15,26 5 5-15,0 0-5 0,-35-8 3 16,35 8-7-16,0 0 11 0,-36-8-5 0,36 8-8 15,-25-6 4-15,25 6 0 0,0 0-2 16,-38-6-6-16,38 6 2 0,-27-4 4 0,27 4-7 16,-33-2 3-16,33 2-3 15,-35 0 3-15,35 0-3 0,-36 0 3 0,36 0 0 16,-43-1 4-16,43 1 0 0,-45 0 0 16,45 0-7-16,-42 0 14 0,42 0-14 0,-44 0 7 15,44 0-2-15,-45 1-2 0,25 1-1 16,20-2-1-16,-43 0-1 0,43 0 5 0,-40 9-5 15,40-9-2-15,-47 1 12 0,28-1-8 16,19 0 1-16,-41 6-1 0,15-2-6 16,26-4 7-16,-41 5 1 0,41-5-3 0,-37 7-3 15,37-7 2-15,-42 5 0 0,22 0-6 16,20-5 6-16,-37 9 2 0,37-9-4 16,-37 6 0-16,37-6 2 0,-35 9 5 15,13-6-1-15,22-3-6 0,-33 6 9 0,33-6-4 16,-35 6-3-16,35-6 4 0,-40 10 13 15,18-7-15-15,22-3 0 0,-44 12 1 0,21-8-6 16,23-4-1-16,-48 9 4 0,26-4-3 16,-7 2 1-16,29-7-3 0,-48 10-2 0,23-8 9 15,25-2-2-15,-39 6 4 0,39-6-9 16,-42 9 3-16,42-9 4 0,-36 3 7 16,36-3-11-16,-34 10-3 0,34-10-10 15,-35 6 7-15,17-3 0 0,18-3-10 0,-35 8 3 16,14 0 2-16,21-8 0 0,-38 5-11 15,20 2 10-15,18-7 3 0,-41 5-5 0,21 2 4 16,20-7 3-16,-40 10 6 0,15-7 4 16,25-3-2-16,-40 9 3 0,18-6-3 15,22-3 0-15,-38 12 2 0,38-12 1 0,-39 6-1 16,39-6 6-16,-35 6-2 0,17 0-4 16,18-6 14-16,-32 11-8 0,32-11 0 15,-33 4 0-15,33-4 0 0,-27 9 0 16,27-9-2-16,-27 8-1 0,27-8-2 0,-25 6 2 15,25-6-5-15,0 0-3 0,-34 9 3 16,34-9 8-16,0 0-11 0,-26 9 11 0,26-9-3 16,-25 6 11-16,25-6-22 15,0 0 11-15,-37 9 6 0,37-9-8 0,-20 10 10 16,20-10-5-16,-25 8 3 0,25-8-3 0,0 0 0 16,-34 10 0-16,34-10 6 0,-20 6-12 15,20-6 0-15,0 0 1 0,-27 12-1 16,27-12 1-16,0 0-4 0,0 0 9 0,-21 8 0 15,21-8-5-15,0 0 2 0,0 0-5 16,0 0 2-16,0 0 17 0,-31 11-16 16,31-11 5-16,0 0 0 0,0 0 0 0,-13 22-6 15,13-22-5-15,0 0 8 0,-7 24 0 16,7-24-3-16,-11 18-2 0,11-18-4 0,0 0 7 16,-12 26-4-16,12-26 6 0,0 0-2 15,-8 28-1-15,8-28 0 0,0 0 3 16,-4 27 3-16,4-27-12 0,0 0 7 15,4 33-4-15,-4-33 9 0,0 0 3 0,1 38-9 16,-1-38 0-16,4 21-6 0,-4-21 9 16,10 25-2-16,-10-25-1 0,5 25 3 15,-5-25 15-15,6 24-18 0,-6-24 9 0,7 22-6 16,-7-22 0-16,5 24 3 0,-5-24 3 16,0 0-3-16,13 31 0 0,-13-31 0 0,10 22 0 15,-10-22 3-15,9 21 0 0,-9-21-9 16,8 23 17-16,-8-23-5 0,7 21-6 15,-7-21 12-15,0 0-6 0,8 30-3 16,-8-30 8-16,5 27-5 0,-5-27 6 0,9 25-9 16,-9-25 0-16,8 24 14 0,-8-24-6 15,12 29-8-15,-12-29 0 0,8 21-6 0,-8-21 14 16,0 0-11-16,8 27-2 0,-8-27-1 16,0 0 6-16,2 29-6 0,-2-29 3 15,0 0 5-15,5 25-5 0,-5-25 9 0,0 0-6 16,12 24 2-16,-12-24 7 0,0 0-7 15,2 24 1-15,-2-24 5 0,0 0-5 0,8 26 7 16,-8-26-4-16,0 0 7 0,5 25-10 16,-5-25 5-16,0 0 0 0,7 27-1 15,-7-27 1-15,0 0 0 0,3 31-6 16,-3-31-7-16,8 21-1 0,-8-21 8 0,5 22-2 16,-5-22-6-16,0 0 9 0,12 31-6 15,-12-31 3-15,7 22-1 0,-7-22-2 0,11 18 6 16,-11-18-4-16,0 0 6 0,15 27 0 15,-15-27-8-15,7 19 0 0,-7-19 3 16,0 0-3-16,17 25 3 0,-17-25 12 0,7 19-9 16,-7-19-6-16,0 0-6 0,10 27 9 15,-10-27 2-15,0 0 6 0,10 21 2 16,-10-21-5-16,0 0-1 0,0 0 1 0,13 26-3 16,-13-26-2-16,0 0 10 0,5 21-3 15,-5-21-7-15,0 0 7 0,13 27 0 0,-13-27-7 16,10 18-6-16,-10-18 11 0,14 24 2 15,-14-24-3-15,13 23-2 0,-13-23 5 16,19 21-12-16,-19-21 2 0,13 22 5 16,-3-10-5-16,-10-12-5 0,15 20 5 0,-15-20-3 15,17 21 8-15,-17-21-7 0,15 15 7 16,-15-15-8-16,18 19 8 0,-18-19 0 16,17 15 3-16,-17-15-3 0,18 12 5 0,-18-12 7 15,22 11-7-15,-22-11 5 0,24 14-18 16,-24-14 11-16,20 8-1 0,-20-8-9 0,26 7 6 15,-26-7-8-15,0 0 4 0,34 7 2 16,-34-7 8-16,27 3-8 0,-27-3 1 0,33 0-3 16,-33 0-5-16,40 0 5 0,-40 0-3 15,50-7 6-15,-18 4-6 0,0-4 6 16,7-1-3-16,2-1 5 0,6 0-8 16,-5-5 1-16,6 5 14 0,-2-2-7 15,-1-2 2-15,0 1-7 0,-3 0-3 0,0-2 1 16,4 2 2-16,-4 0 0 0,0 0-2 15,0 3 6-15,-2-4-8 0,0 4 11 0,7 1-5 16,-5-6-2-16,-4 6-2 0,4-1-3 16,-3-3 0-16,-3 4 10 0,5-1-3 15,-8 0-4-15,-1 3 2 0,-2 0-5 0,-3 0 0 16,-1 0-2-16,3 3 5 0,-29 3 2 16,43-10 0-16,-16 8-8 0,-27 2 4 15,44-8 4-15,-44 8 0 0,40-1 2 0,-40 1 3 16,42-4-10-16,-42 4 3 0,36-4 6 15,-36 4 1-15,37-3-7 0,-37 3 7 0,42 0 0 16,-42 0-10-16,40-1 0 0,-40 1 10 16,45 0 2-16,-45 0-9 0,44 0 2 15,-44 0-3-15,45 0 6 0,-20 0-6 0,-25 0 3 16,50 0 3-16,-21 1-13 0,1-2 5 16,-30 1 3-16,53 1 6 0,-21-1-4 15,-3 3-2-15,2-3 0 0,-6 4 2 16,-25-4-10-16,52 4 15 0,-27-3-8 0,-25-1 6 15,51 5-8-15,-25-2 7 0,-26-3 3 16,47 2 0-16,-20 0-3 0,-27-2 6 16,47 8-11-16,-19-5-2 0,1 3 8 0,1-3-6 15,-3 3 1-15,-1-3 0 0,6 3-1 16,-3-3 1-16,2 1 7 0,-9 1-5 0,-22-5-3 16,52 10 1-16,-24-6 2 0,-28-4 9 15,46 4-1-15,-26 0-3 0,-20-4-5 16,35 5 0-16,-14 3-3 0,-21-8 6 0,36 3-3 15,-36-3 4-15,30 9-8 0,-30-9 1 16,23 3 1-16,-23-3 2 0,0 0 9 16,32 7-4-16,-32-7-5 0,0 0 0 0,28 5-2 15,-28-5-1-15,0 0 18 0,22 7-18 16,-22-7 18-16,0 0-10 0,0 0-1 0,35 8 13 16,-35-8-5-16,0 0-5 0,29 7-7 15,-29-7 19-15,16 8-10 0,-16-8-6 16,0 0-6-16,32 10 6 0,-32-10 1 15,0 0 8-15,30 14-5 0,-30-14 2 16,20 8 3-16,-20-8-15 0,24 8 1 0,-24-8 11 16,22 7-9-16,-22-7 5 0,0 0 2 15,25 13-5-15,-25-13-2 0,0 0 5 0,26 9-10 16,-26-9 5-16,0 0 7 0,22 9-7 16,-22-9 0-16,0 0 0 0,20 6 5 0,-20-6 1 15,0 0 1-15,25 9 9 0,-25-9-7 16,0 0 0-16,24 9 5 0,-24-9-8 15,0 0 8-15,35 9-5 0,-35-9-3 0,27 11 1 16,-27-11-7-16,25 4 4 0,-25-4 7 16,26 8-9-16,-26-8 9 0,31 5 2 15,-31-5-4-15,26 7-5 0,-26-7 5 0,32 5-2 16,-32-5 5-16,32 10-3 0,-32-10-5 16,33 4 5-16,-33-4-7 0,32 5 0 0,-32-5 4 15,29 3-1-15,-29-3 7 0,28 3-3 16,-28-3 10-16,0 0-3 0,40 4 1 15,-40-4 0-15,22 3-7 0,-22-3 6 16,0 0-12-16,38 0 6 0,-38 0-1 16,0 0-1-16,39 0 8 0,-39 0-16 0,27 0 4 15,-27 0-4-15,0 0 8 0,40-3-4 16,-40 3-2-16,0 0-2 0,42 0 8 0,-42 0-12 16,23-4 4-16,-23 4-2 0,0 0 8 15,42 0-12-15,-42 0-4 0,27-3 4 0,-27 3 8 16,0 0 0-16,46-5 0 0,-46 5-2 15,46-10 2-15,-18 3-4 0,-1 2 12 16,0-2-4-16,4 2-2 0,1-3-6 16,-2 4 8-16,-3-4-8 0,0 5 4 0,3-2 6 15,-30 5-8-15,43-10 6 0,-24 5-4 16,-19 5 7-16,33-7 5 0,-33 7-4 16,25-6 8-16,-25 6-3 0,25-6 14 0,-25 6-4 15,0 0 16-15,0 0 4 0,34-6 10 16,-34 6 9-16,0 0-7 0,0 0-19 0,30-12 3 15,-30 12 1-15,0 0-12 0,5-18 6 16,-5 18-8-16,0 0-9 0,0-38 12 16,0 38-1-16,0 0-10 0,-8-47-4 15,8 47 3-15,-12-33-10 0,12 33-3 0,-8-37-3 16,4 15-1-16,4 22-15 0,-3-40 7 16,3 40-2-16,0-40 2 0,0 40-9 0,0-44-6 15,3 20 7-15,-3 24 1 0,0-42-3 16,4 19 13-16,-4 23-11 0,0-42 7 0,0 42 1 15,5-42-7-15,-5 23-8 0,0 19 13 16,0-41-4-16,0 41-6 0,0-41 11 16,0 20-14-16,0 21-3 0,5-39 6 15,-2 14-8-15,4 0 9 0,-7 25 0 0,5-46-9 16,-5 21 6-16,0 25 3 0,6-47 5 16,-1 24-3-16,-5-4-1 0,0 27 9 15,0-42 5-15,0 42-7 0,-5-42-1 0,5 16 6 16,0 26-2-16,-6-43 16 0,1 23 0 15,5 20-1-15,-12-43 0 0,9 24-3 0,3 19 1 16,-14-43-5-16,6 24 3 0,8 19 0 16,-12-37 1-16,4 15 1 0,8 22-6 15,-14-35 6-15,14 35 0 0,-15-32-5 0,9 16 7 16,6 16 0-16,-14-31-9 0,14 31 3 16,-13-31 4-16,13 31-5 0,-8-33 1 15,8 33 10-15,-12-32-13 0,7 15-2 0,5 17-3 16,-10-31 8-16,10 31-1 0,-9-34-4 15,1 14-1-15,8 20 10 0,-13-33-1 16,13 33 0-16,-14-34 1 0,6 17-1 0,8 17-2 16,-18-35 1-16,6 16 4 0,12 19 2 15,-22-33 3-15,9 16-2 0,-2 0-9 0,-5-3 9 16,-2 3 3-16,-3-1-13 0,-7-1 11 16,-2-1-13-16,-12 2 0 0,-5 0 7 15,-7 3-7-15,-11-1-5 0,-11 11 3 16,-19 5-21-16,-45 5-25 0,-19 11-24 0,-13 8-20 15,-5 8-32-15,-11 5-49 0,4 5-88 16,-1 5-509-16,5-2 331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18:44.66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22139 11391 4331 0,'0'0'-222'0,"0"0"1"0,0 0 10 15,0 0 8-15,0 0 5 0,0 0 12 16,0 0-1-16,0 0 13 0,0 0 4 0,0 0 8 15,0 0 23-15,0 0-3 0,0 0 17 16,0 0 14-16,0 0 18 0,-74-18 5 16,74 18 10-16,0 0 23 0,0 0-2 0,0 0 13 15,0 0-1-15,0 0 4 0,-23-12-1 16,23 12-10-16,0 0 19 0,0 0 23 16,0 0-20-16,0 0 11 0,-25-11-1 0,25 11-1 15,0 0 1-15,0 0 10 0,-29-5-6 16,29 5 11-16,0 0 21 0,-26-10 4 15,26 10 10-15,0 0 5 0,-27-9 39 0,27 9-17 16,0 0 3-16,0 0-6 0,-42-9-9 16,42 9-14-16,-23-6 12 0,23 6-14 15,0 0 34-15,-31-13-22 0,31 13-1 16,-26-5-4-16,26 5 23 0,-25-10 21 0,25 10-3 16,0 0 9-16,-37-8-16 0,37 8 11 15,0 0 5-15,-25-14-32 0,25 14-6 0,-25-5-2 16,25 5-12-16,0 0-4 0,-39-8 6 15,39 8-1-15,-27-8 3 0,27 8-12 16,-25-9 3-16,25 9-4 0,-32-7-2 0,32 7 4 16,-28-8 36-16,28 8-9 0,-28-7-6 15,28 7-14-15,-31-8-1 0,31 8-7 0,-31-7 1 16,31 7 1-16,-27-6 7 0,27 6-8 16,-27-6 7-16,27 6-22 0,-33-9 0 15,33 9 9-15,-24-6-4 0,24 6-8 16,0 0-9-16,-43-10 12 0,43 10-5 0,-27-10-2 15,27 10 9-15,-25-6-7 0,25 6 7 16,-32-7 15-16,32 7 3 0,-28-8 0 0,28 8-14 16,-29-6 4-16,29 6-11 0,-27-6-9 15,27 6-2-15,0 0 7 0,-38-12-3 16,38 12-2-16,-27-7 5 0,27 7-3 0,-27-8-4 16,27 8 0-16,-30-7 13 0,30 7-13 15,-23-7 5-15,23 7-1 0,-28-5 0 16,28 5-4-16,0 0 0 0,-34-8 5 0,34 8-1 15,-28-4 3-15,28 4 1 0,0 0-16 16,-35-11 14-16,35 11-6 0,0 0 2 16,-31-5 2-16,31 5-10 0,0 0 6 0,-28-10 2 15,28 10-2-15,0 0-2 0,-27-5 0 16,27 5 2-16,0 0-9 0,0 0 14 0,-38-7-1 16,38 7-4-16,0 0 4 0,-30-5 0 15,30 5-6-15,0 0 4 0,-27-4 3 16,27 4 3-16,0 0-1 0,0 0-5 15,-39-6-6-15,39 6 6 0,0 0 2 0,-30-6-6 16,30 6 12-16,0 0-5 0,0 0-12 16,-38-6 5-16,38 6 6 0,0 0-8 0,0 0 6 15,-35-3 3-15,35 3-12 0,0 0 5 16,0 0 0-16,-30 0 2 0,30 0-11 16,0 0 11-16,0 0-6 0,0 0 4 0,-34-6 6 15,34 6-8-15,0 0 2 0,0 0-1 16,0 0-5-16,0 0 6 0,-32-3 0 15,32 3 10-15,0 0-10 0,0 0-4 0,0 0 8 16,0 0-9-16,0 0 3 0,-30-5-3 16,30 5 12-16,0 0-10 0,0 0 3 15,0 0 0-15,0 0 2 0,0 0 4 0,-38 5-4 16,38-5 3-16,0 0-12 0,0 0 11 16,0 0-6-16,-30 3 2 0,30-3 4 15,0 0-7-15,0 0-1 0,-29 6-7 0,29-6 6 16,0 0-2-16,0 0 1 0,0 0-1 15,-28 6 4-15,28-6 1 0,0 0-5 16,0 0 0-16,0 0 2 0,-29 12-4 16,29-12 16-16,0 0-12 0,-18 9 2 0,18-9 3 15,0 0-5-15,0 0 3 0,-32 10 2 0,32-10 8 16,0 0-12-16,-27 15 3 0,27-15-6 16,0 0 5-16,-21 12 4 0,21-12 2 15,0 0-9-15,-31 11 7 0,31-11 5 0,-16 10-8 16,16-10 1-16,0 0 2 0,-32 19 5 15,32-19-1-15,-27 13-6 0,27-13-3 0,-18 12 3 16,18-12-2-16,-20 9 4 0,20-9-5 16,0 0-2-16,-25 12 7 0,25-12-2 15,0 0-5-15,-20 19 2 0,20-19-4 16,0 0 0-16,-19 17 9 0,19-17-7 0,0 0 7 16,-12 29 2-16,12-29-6 0,-5 18-3 15,5-18 4-15,0 0 15 0,-5 28-17 16,5-28 3-16,0 0-3 0,0 0-9 0,-8 29 10 15,8-29 6-15,0 0-2 0,0 0 7 16,-5 27 0-16,5-27-14 0,0 0 16 0,-8 21-16 16,8-21 0-16,0 0 10 0,0 0 1 15,-10 24-13-15,10-24 7 0,0 0 2 16,0 0 0-16,0 0-3 0,0 0 6 0,-12 26-6 16,12-26 6-16,0 0-3 0,-17 24 4 15,17-24-4-15,-13 19 7 0,13-19-9 16,0 0 0-16,-19 28-5 0,19-28 7 0,-10 19-5 15,10-19 7-15,-6 20-13 0,6-20 8 16,0 0 6-16,-17 31-6 0,17-31 1 0,-5 21 2 16,5-21 5-16,0 0-10 0,-12 29 2 15,12-29 6-15,0 0-1 0,-15 27-2 16,15-27-9-16,-5 18 13 0,5-18-1 16,0 0-10-16,-10 28 4 0,10-28 1 0,0 0-7 15,-10 29 6-15,10-29-4 0,-10 20 7 16,10-20 5-16,-8 25 0 0,8-25-8 0,-7 27 8 15,7-27-10-15,-12 32 12 16,12-32-11-16,-5 27 8 0,5-27-6 0,-8 28 2 16,8-28 0-16,-5 32 5 0,5-32-5 15,-2 27 4-15,2-27-13 0,-8 27 7 0,8-27 6 16,-3 27-8-16,3-27 1 0,-7 29 6 16,7-29-1-16,-4 25 0 0,4-25-4 15,-5 28 4-15,5-28 1 0,-3 27 1 0,3-27-1 16,0 30-3-16,0-30-5 0,3 36 0 15,-3-36 5-15,9 30-2 0,-6-12-8 0,-3-18-2 16,12 30 5-16,-12-30 5 0,5 32 2 16,-5-32-17-16,10 31 12 0,-10-31 0 0,5 27-4 15,-5-27 9-15,13 24-8 0,-13-24 8 16,5 23-9-16,-5-23 4 0,12 21-3 16,-12-21 11-16,0 0 2 0,15 27-10 15,-15-27-5-15,7 18-2 0,-7-18 2 0,12 20 2 16,-12-20-4-16,11 19 4 0,-11-19 6 15,12 18-6-15,-12-18-2 0,23 15 8 16,-23-15-8-16,19 18-3 0,-19-18 11 16,23 14-6-16,-23-14 0 0,24 12 6 0,-24-12-3 15,25 15-3-15,-25-15 8 0,26 9 0 0,-26-9-3 16,32 12 1-16,-32-12 2 0,32 9 0 16,-14-5-5-16,-18-4 5 0,37 8 0 15,-13-4 0-15,-24-4 5 0,40 4 0 16,-40-4-10-16,37 4 5 0,-37-4-3 0,38 8 11 15,-38-8-3-15,34 0-13 0,-34 0 14 16,33 4 9-16,-33-4-18 0,32 1 11 0,-32-1-3 16,35 0 13-16,-35 0 7 15,30 0-10-15,-30 0 15 0,38-1-8 0,-38 1-10 16,42-4 8-16,-42 4-8 0,47-5 2 0,-20 2-4 16,0 2 4-16,-27 1-12 0,58-7 8 15,-33 7-3-15,2-4-2 0,5 1 4 16,-32 3-4-16,53-3 9 0,-21 1-7 0,-3-2-5 15,2 1 5-15,-31 3-2 0,62-3 0 16,-33 0 4-16,8 1-7 0,-4-2 5 16,0 1 5-16,4 0-17 0,-3 0-4 0,1-3 9 15,5 3-5-15,-8-4 8 0,3 5-3 16,-2-6 0-16,-1 7-5 0,2-5 12 0,-4 1-3 16,-4 0-6-16,6 1 4 0,-5-2-4 15,3 0 0-15,-30 6 11 0,50-12-2 16,-30 5 7-16,5 2-5 0,-25 5 2 0,42-12 1 15,-15 6 1-15,-10-3-4 0,-17 9-4 16,45-13 1-16,-28 4 8 0,-17 9-8 16,35-12 1-16,-35 12 0 0,32-12 2 15,-32 12 6-15,30-14 7 0,-30 14 6 0,21-12-4 16,-21 12 6-16,20-9-3 0,-20 9 0 16,27-15-8-16,-27 15 6 0,24-23-17 0,-24 23 4 15,25-18 9-15,-14 6-17 0,-11 12 6 16,24-24-4-16,-11 14 0 0,-13 10-2 15,24-23 6-15,-16 9-4 0,-8 14 10 0,25-21 0 16,-13 5 5-16,-12 16 9 0,20-21 4 16,-20 21-3-16,17-29 5 0,-7 17 9 15,-10 12-16-15,18-27 9 0,-18 27-7 0,17-28-1 16,-10 13-5-16,-7 15-6 0,21-33-5 16,-9 14 2-16,-4 0-4 0,-8 19 5 15,17-27-12-15,-17 27 7 0,17-32-2 0,-9 17-3 16,-8 15 0-16,15-28 6 0,-15 28 6 15,12-24-6-15,-12 24-9 0,13-25 11 0,-13 25-4 16,12-18-8-16,-12 18 4 0,10-22 9 16,-10 22-14-16,0 0 3 0,8-24 1 0,-8 24 7 15,0 0-3-15,14-23 5 0,-14 23 12 16,0 0 3-16,8-18 0 0,-8 18 10 16,0 0-3-16,0 0-11 0,9-34-4 15,-9 34-16-15,1-27 3 0,-1 27 0 0,4-40 1 16,-4 40-1-16,-4-43 0 0,3 17 7 15,-8 2-16-15,1 0-25 0,-6 0-10 16,1-3-1-16,-2 4-16 0,0 4-6 0,3-2 0 16,-8 6-30-16,20 15-50 0,-28-26-78 15,4 20-169-15,-2 3-396 0,26 3 276 0</inkml:trace>
  <inkml:trace contextRef="#ctx0" brushRef="#br0" timeOffset="1322.8989">21505 12537 3212 0,'0'0'-159'0,"0"0"17"16,0 0 19-16,0 0 10 0,0 0 12 16,0 0 20-16,0 0 28 0,0 0 13 0,0 0 21 15,0 0 16-15,0 0 15 0,0 0 7 16,-17-19 12-16,17 19-6 0,0 0 21 16,0 0-4-16,0 0 2 0,0 0-6 15,0 0-3-15,0 0 10 0,0 0 5 0,0 0-16 16,0 0 6-16,0 0-2 0,0 0-4 15,0 0-5-15,0 0-3 0,0 0-10 16,0 0 4-16,0 0-15 0,0 0 3 0,0 0-8 16,0 0 5-16,0 0 0 0,0 0-2 15,0 0 4-15,0 0-4 0,0 0 2 0,0 0-5 16,0 0 5-16,0 0 0 0,34 79 10 16,-23-59-5-16,1-1 5 0,-4 2-3 15,4 1-7-15,5 3 0 0,0 5 7 16,-1 1 1-16,4 6 4 0,7 3-3 0,2 2-2 15,1 2-2-15,0 1-5 0,7 0 7 16,-2 0-3-16,-9-1 3 0,13-2-12 0,-7 0 5 16,3 2-3-16,-5-5 8 0,2-6-8 15,-11-3 12-15,10-5-16 0,-11 0 6 0,8-1 3 16,-6-1 0-16,-2-3-2 0,3-1 4 16,-4 3-13-16,1-4 4 0,-7 1-14 15,6-3-7-15,-3 0-12 0,1-1-23 16,-4-3-27-16,-13-12-34 0,27 21-50 0,-27-21-151 15,15 18-283-15,-15-18 114 0</inkml:trace>
  <inkml:trace contextRef="#ctx0" brushRef="#br0" timeOffset="2029.4624">21967 13572 2406 0,'0'0'-19'0,"0"0"0"0,0 0 3 15,-27-8 4-15,27 8-1 0,0 0-3 16,0 0 6-16,0 0 0 0,0 0 3 16,0 0 1-16,0 0-1 0,0 0-6 0,0 0 13 15,0 0-7-15,0 0 4 0,0 0 0 16,0 0 3-16,0 0 0 0,0 0 6 15,0 0 8-15,0 0 5 0,68-27-15 0,-68 27 9 16,0 0 6-16,0 0-12 0,52 23 6 16,-38-14 6-16,-14-9 0 0,30 18 3 0,-15-8-3 15,1 2 2-15,5 0-14 0,-21-12 14 16,40 28-12-16,-25-12 4 0,8-1 2 16,-1 0-3-16,-2-2 3 0,-2 3 0 0,2-4-12 15,2 0 15-15,2 0-12 0,-6-2 8 16,5-1-5-16,3-1-3 0,-3-1 0 15,-23-7 6-15,54 6-7 0,-33-4-5 0,-21-2 0 16,52 0 9-16,-52 0-18 0,45 0 15 16,-45 0 0-16,37-2 11 0,-37 2 12 15,34-10 11-15,-34 10-12 0,31-15 5 0,-31 15 16 16,29-18-3-16,-18 6-7 0,-11 12 8 16,22-32-6-16,-13 17 10 0,-9 15-16 0,11-33 4 15,-4 10 3-15,-7 23-4 0,0-48 5 16,-7 19 6-16,4 0-6 0,-5-3 11 15,-1-1 15-15,-4-2 0 0,-2 2-1 0,0-1 22 16,-4 2-13-16,3 5-1 0,1 0-9 16,4 6 4-16,-2-3-22 0,-2 4-15 15,15 20-16-15,-17-30-21 0,17 30-31 0,-15-24-36 16,15 24-24-16,0 0-24 0,-16-11-89 16,16 11-341-16,0 0-147 0,0 0 679 15</inkml:trace>
  <inkml:trace contextRef="#ctx0" brushRef="#br0" timeOffset="4041.8541">22629 13337 2752 0,'0'0'-99'0,"0"0"14"15,0 0 1-15,0-30-16 0,0 30 0 16,0 0 14-16,0 0 4 0,0 0 8 0,0 0 20 15,0 0 24-15,0 0 23 0,0 0 14 16,0 0 8-16,0 0 25 0,8-24-11 16,-8 24 3-16,0 0-4 0,0 0 7 15,0 0-5-15,0 0 18 0,0 0-8 0,0 0 3 16,0 0 2-16,0 0-7 0,0 0 6 16,0 0-7-16,0 0-3 0,0 0-1 0,0 0 3 15,0 0 2-15,0 0-15 0,0 0 9 16,0 0-15-16,0 0 9 0,0 0-17 0,0 0 5 15,0 0-9-15,0 0 1 0,0 0 5 16,0 0-5-16,0 0 2 0,0 0-3 16,0 0 15-16,0 0-17 0,0 0 2 15,0 0 1-15,-70 39-9 0,70-39 6 0,-12 15 16 16,12-15-19-16,0 0 2 0,-20 27 6 16,20-27-10-16,-20 17 4 0,20-17-2 15,-23 18 3-15,23-18-6 0,-22 19 14 0,22-19-5 16,-27 16-4-16,27-16 4 0,-26 20 7 15,10-11-13-15,16-9 8 0,-25 17-5 0,25-17 0 16,-25 18-3-16,25-18 2 0,-21 22 1 16,21-22 8-16,-22 17 2 0,22-17-11 15,-22 23-2-15,22-23 11 0,-20 19-11 16,20-19 16-16,-13 15-11 0,13-15 3 0,-19 15 5 16,19-15-6-16,0 0 6 0,-20 18 3 15,20-18 4-15,0 0-5 0,-13 15-5 0,13-15 0 16,0 0-2-16,0 0 4 0,-17 19 1 15,17-19-8-15,0 0 7 0,0 0 3 16,0 0-17-16,0 0 4 0,0 0 10 0,-20 13-9 16,20-13-1-16,0 0 6 0,0 0-16 15,0 0 6-15,0 0-1 0,-22 18-11 16,22-18 1-16,0 0-9 0,-12 16-21 0,12-16-13 16,0 0-43-16,-13 24-60 0,13-24-227 15,0 0-191-15,-13 21 114 0</inkml:trace>
  <inkml:trace contextRef="#ctx0" brushRef="#br0" timeOffset="5378.6113">22646 13463 2109 0,'0'0'-96'0,"0"0"4"0,0 0 5 0,0 0 12 15,0 0-9-15,0 0 4 0,0 0 29 16,0 0 3-16,0 0 13 0,0 0 12 0,0 0 14 16,0 0 32-16,0 0 12 0,0 0 9 15,0 0-5-15,0 0 16 0,0 0-14 16,0 0 8-16,-14-17-5 0,14 17-16 0,0 0-8 15,0 0-1-15,0 0 4 0,0 0-8 16,0 0-11-16,0 0 4 0,0 0-1 16,0 0-3-16,0 0 15 0,0 0-11 0,0 0-8 15,-6 55 0-15,6-55 15 0,0 0-15 16,0 0 0-16,-5 24-4 0,5-24 11 16,0 0 8-16,0 0 15 0,0 0-1 0,0 0 7 15,0 0 10-15,-9 26-1 0,9-26 13 16,0 0-1-16,0 0-4 0,0 0-2 15,0 0 0-15,0 0-14 0,0 0 0 0,0 0 3 16,0 0-4-16,0 0-15 0,0 0-9 16,0 0-12-16,0 0-18 0,0 0 0 0,0 0 6 15,0 0 3-15,0 0-3 0,0 0 3 16,0 0 6-16,-11-71-6 0,11 71 0 16,0 0-1-16,0 0-2 0,0 0 0 0,0 0 6 15,0 0-4-15,16-34-2 0,-16 34 6 16,0 0 9-16,0 0-13 0,0 0 10 15,0 0-9-15,22-10-7 0,-22 10 10 16,0 0-7-16,0 0 4 0,0 0-4 0,0 0 10 16,0 0-4-16,0 0 4 0,0 0 3 15,0 0 0-15,0 0 7 0,0 0 5 0,0 0-2 16,0 0 3-16,15 59-10 0,-15-59 6 16,0 0-9-16,0 0 3 0,0 0 7 0,-17 42-7 15,17-42 3-15,0 0 1 0,0 0-11 16,-8 23 4-16,8-23-6 0,0 0 6 15,0 0 0-15,0 0 6 0,0 0-12 0,0 0 3 16,0 0 6-16,0 0-3 0,0 0 10 16,0 0-7-16,0 0-3 0,0 0 6 15,0 0-9-15,0 0-7 0,0 0-8 0,0 0-5 16,48-3-8-16,-48 3-8 0,0 0 3 16,0 0-1-16,0 0 10 0,0 0 14 15,0 0 13-15,0 0 0 0,0 0 17 0,0 0 10 16,0 0-1-16,0 0 10 0,0 27 3 15,0-27-1-15,0 0-9 0,0 0 8 16,-23 37-3-16,23-37-15 0,0 0-4 16,-15 25 3-16,15-25-33 0,-10 22-12 0,10-22-32 15,0 0-49-15,-12 27-129 0,12-27-287 16,-8 18 103-16</inkml:trace>
  <inkml:trace contextRef="#ctx0" brushRef="#br0" timeOffset="6448.6218">22361 14585 2091 0,'0'0'56'0,"0"0"-5"0,0 0 2 16,0 0-20-16,0 0-23 0,0 0-20 16,-26 3-16-16,26-3 0 0,0 0 2 0,0 0 17 15,0 0 21-15,0 0 6 16,0 0 20-16,0 0 5 0,0 0-19 0,0 0 12 15,0 0-10-15,0 0-9 0,0 0 3 0,0 0-1 16,0 0 7-16,0 0-13 0,56-46 3 16,-56 46-12-16,34-18 0 0,-16 4 3 15,2 2-9-15,4 1-3 0,-4-1 12 0,2-1-3 16,1 1 6-16,-5 0 2 0,-18 12-2 16,36-22 17-16,-21 12 11 0,-15 10 14 15,21-12 5-15,-21 12 3 0,20-15 10 0,-20 15-2 16,24-10-4-16,-24 10-4 0,0 0 1 15,0 0-1-15,22-15-6 0,-22 15-5 0,0 0-6 16,0 0-9-16,0 0-10 0,0 0-6 16,0 0 8-16,0 0-2 0,0 0-13 15,0 0 1-15,40 28 6 0,-40-28-10 16,3 34-2-16,-3-34 11 0,3 46-8 0,7-21-1 16,-6 3 0-16,1-1 3 0,3 4-11 15,-3 0 4-15,-1 3-2 0,6-1 0 16,-4 2 4-16,4-1-4 0,-8-1-2 0,10 3 17 15,-7-1-15-15,1 3-2 0,4-5 14 16,-1 4-16-16,-1-1 0 0,6-1 6 16,-1 0-6-16,-5 1 4 0,6-6 2 15,-1 6-14-15,-1-3 0 0,6 1 0 0,-9-7-4 16,4 4 2-16,-1-4-3 0,-4-5-7 0,2-1-7 16,3 0 11-16,-4-1-12 0,-9-20-1 15,15 34-12-15,-5-19 5 0,-10-15-21 16,13 25-29-16,-13-25-32 0,12 22-70 15,-12-22-103-15,12 15-359 0,-12-15 118 0</inkml:trace>
  <inkml:trace contextRef="#ctx0" brushRef="#br0" timeOffset="6780.4161">22748 15349 2450 0,'0'0'-110'0,"0"0"-5"16,0 0 13-16,0 0 38 0,-15-18 40 16,15 18 63-16,0 0 34 0,0 0 38 15,0 0 31-15,0 0 20 0,0 0-23 0,0 0-17 16,0 0-18-16,0-34-19 0,0 34-12 15,0 0-9-15,0 0-8 0,0 0 5 0,36-27-17 16,-19 19-2-16,-17 8-8 0,39-20-16 16,-16 10 2-16,6-2-5 0,-6 0-2 15,2 0-13-15,2-1-2 0,-2 1-2 0,0-4-21 16,3 4 1-16,1 0-35 0,4-3-53 16,-4-4-84-16,-4-1-501 0,3 2 668 15</inkml:trace>
  <inkml:trace contextRef="#ctx0" brushRef="#br0" timeOffset="7479.8512">23547 14495 2927 0,'0'0'-37'0,"-18"-15"16"0,18 15 18 16,0 0 6-16,0 0 13 0,-23-15 5 0,23 15 16 16,0 0 22-16,0 0 2 0,0 0 16 15,-24-9-10-15,24 9-8 0,0 0-15 0,0 0 0 16,0 0-6-16,0 0-2 0,0 0-9 16,0 0-3-16,0 0 2 0,0 0 2 15,3 64-7-15,-3-64 0 0,14 41 2 16,-2-20-6-16,-4 1-4 0,2 0-3 0,3 0 0 15,-1-2-5-15,1 3 5 0,1-4-8 16,4-2 8-16,-1 1-4 0,0-5 2 0,-1 2-4 16,3-3-2-16,-19-12 3 0,38 17-8 15,-38-17 3-15,32 12 13 0,-32-12 3 16,25 3 24-16,-25-3-17 0,0 0-7 0,39-29 2 16,-26 11 7-16,4-3-6 0,-7-3-5 15,3-6-12-15,-1 0 1 0,-4 3 18 16,2 3 8-16,-5-2 2 0,7 8 1 15,-12 18-10-15,8-40 1 0,1 25-5 0,-9 15-5 16,8-28-6-16,-8 28 7 0,8-25 2 16,-8 25-16-16,0 0 11 0,5-24-4 0,-5 24 0 15,0 0 3-15,19-25-1 0,-19 25 5 16,22-12-7-16,-22 12 9 0,33-16-9 16,-13 7-2-16,4 2-4 0,2-1 6 0,4 1-3 15,1-1 3-15,-5-2-4 0,4 1 0 16,-1 1 13-16,-1-4-8 0,-6 4-6 15,-22 8 3-15,47-15-2 0,-30 8 11 0,-17 7 21 16,31-15-7-16,-31 15 7 0,30-21-9 16,-21 5 3-16,-9 16-2 0,17-31 6 15,-9 13-22-15,-8 18 11 0,5-37-24 0,-5 37-4 16,0-40-8-16,0 40-10 0,-5-43-1 16,-3 24-3-16,8 19-9 0,-17-40 6 0,8 21-12 15,-2 1-2-15,11 18-2 0,-24-32-1 16,11 19-7-16,13 13-5 0,-28-23-8 15,28 23 5-15,-24-15-5 0,24 15-22 16,-27-12-13-16,27 12-27 0,-25-6-35 0,25 6-85 16,0 0-460-16,-27-5 602 0</inkml:trace>
  <inkml:trace contextRef="#ctx0" brushRef="#br0" timeOffset="8302.7869">25172 13642 2945 0,'0'0'-13'16,"0"0"11"-16,-34-3 7 0,34 3-5 16,0 0 5-16,0 0 0 0,-33 0-18 15,33 0 8-15,0 0 0 0,0 0-3 0,0 0 11 16,0 0 10-16,-40-1 2 0,40 1 6 16,0 0-8-16,0 0-3 0,0 0 11 0,0 0-11 15,0 0-2-15,0 0-6 0,-26 4 3 16,26-4 8-16,0 0-3 0,-11 23 0 15,11-23-5-15,-5 24 15 0,5-24-15 0,-14 31 7 16,14-31-2-16,-10 31 2 0,10-31-7 16,-6 39 3-16,4-20-6 0,2-19 8 0,-8 38-1 15,8-38-9-15,-4 36-2 0,1-18 0 16,3-18 2-16,0 35 9 0,0-35-9 16,3 30-5-16,-3-30 10 0,12 28-12 0,-12-28-5 15,17 19 0-15,-17-19 9 0,23 16 8 16,-23-16-17-16,30 6 12 0,-30-6 0 15,35-5-10-15,-35 5 10 0,0 0 7 16,47-15-12-16,-23 6 3 0,-8-3 7 0,-16 12-8 16,29-28-6-16,-13 13 6 0,0-5-7 15,-3 4 5-15,-13 16 0 0,17-41 0 0,-14 20-2 16,-3 21-8-16,5-39-10 0,-5 39 10 16,-8-44 2-16,3 25 8 0,5 19 20 0,-17-35 0 15,9 20 13-15,8 15-1 0,-22-30-14 16,8 18-8-16,14 12-8 0,-21-21 13 15,21 21-3-15,-30-20-2 0,30 20 17 16,-22-12 5-16,22 12-8 0,-22-12-7 0,22 12-5 16,0 0-4-16,-23-12-8 0,23 12 0 15,0 0 3-15,0 0 4 0,0 0-4 16,0 0 7-16,0 0 16 0,0 0-28 0,0 0 5 16,0 56 6-16,0-56-8 0,0 0 4 15,23 45 2-15,-13-27-9 0,5 5 7 0,-1-7 7 16,4 7-9-16,-1-4 4 0,1-1 0 15,12 3-2-15,-11-5 0 0,12 1-4 16,3 3 4-16,-1-5 0 0,2-3-12 0,4 2 7 16,-4-2-2-16,-2-8-5 0,8 6-8 15,-11-3 3-15,2-4-2 0,-2 1-1 16,1-4-2-16,1 0 7 0,-32 0-15 0,62-7-3 16,-33-2-3-16,-1-2-27 0,2-2-39 15,5-6-23-15,-6-3-42 0,-3 1-79 0,-2-6-318 16,-4 1 113-16</inkml:trace>
  <inkml:trace contextRef="#ctx0" brushRef="#br0" timeOffset="8929.0619">25938 13203 2314 0,'-22'-15'13'0,"22"15"-7"0,0 0 7 15,-25-10-7-15,25 10-38 0,0 0-10 16,0 0 9-16,-35-4-4 0,35 4 10 0,0 0 17 16,0 0 6-16,0 0 18 0,-35 0 13 15,35 0 7-15,0 0-11 0,0 0 0 16,0 0 0-16,0 0-7 0,-40 14-7 15,40-14 7-15,-12 15 3 0,12-15 4 0,-12 20-1 16,12-20-7-16,-5 28 1 0,5-28 2 16,-12 32 1-16,12-32-4 0,-1 36 3 15,1-36 6-15,-4 38 3 0,4-38-15 0,4 34 2 16,-4-34 10-16,1 35-16 0,-1-35 7 16,12 36 2-16,-9-21-11 0,-3-15 5 0,19 27 7 15,-7-11-13-15,-12-16 1 0,31 28 8 16,-11-16-3-16,-5 0-8 0,11-2-11 0,0-1 2 15,3-3-5-15,-2-1-1 0,3 2-2 16,-2-2 3-16,2-5 5 0,2 4 0 16,-4 2-8-16,-28-6 5 0,51 3 15 15,-31-3 3-15,-20 0 22 0,36 11 12 0,-36-11 10 16,32 1 4-16,-32-1 10 0,25 7-23 16,-25-7 8-16,0 0 1 0,35 8-5 15,-35-8 3-15,19 20 2 0,-19-20-15 16,15 15-2-16,-15-15 3 0,13 19 0 0,-13-19 6 15,0 0 33-15,5 24-9 0,-5-24-8 16,0 0-5-16,0 0-9 0,-21 47-11 0,7-36 11 16,-3 5-8-16,-6-1-2 0,6 1-6 15,17-16-7-15,-33 28 3 0,14-16-14 16,-1 3-21-16,4-3-11 0,16-12-20 0,-29 27-13 16,16-10-14-16,13-17-10 0,-20 27-27 15,20-27-24-15,-17 22-32 0,17-22-46 0,-8 21-502 16,8-21 608-16</inkml:trace>
  <inkml:trace contextRef="#ctx0" brushRef="#br0" timeOffset="9443.7439">26386 12696 2951 0,'17'-24'15'16,"-17"24"14"-16,0 0-14 0,0 0 5 0,0 0-5 15,0 0-10-15,0 0 5 0,0 0 3 16,0 0 9-16,0 0 5 0,0 0 8 16,0 0-6-16,0 0 2 0,0 0 14 0,0 0 13 15,0 0-4-15,0 0-4 0,30 56 0 16,-30-56-2-16,5 34 7 0,3-15-13 16,-3 2 8-16,0 4-19 0,2 2 15 15,0 2-8-15,-1-5 10 0,4 7 8 0,-3-4-1 16,3 1-14-16,-3 2 8 0,8 1-9 15,-5 4 3-15,2-2-10 0,-7-2 4 0,6 0-6 16,-2 0 8-16,2-4 21 0,1 1-13 16,-3-3 2-16,2 12 14 0,-2-9-28 0,1-1-6 15,5-3-5-15,-4 4-8 0,-2 1-12 16,4-5-21-16,2 4-10 0,-1-3-5 16,-3-5-15-16,4 2-19 0,2-3-9 15,-4-1-15-15,4-3-14 0,-3 0-15 0,-14-15-35 16,26 23-37-16,-26-23-169 0,17 6-379 15,-17-6 481-15</inkml:trace>
  <inkml:trace contextRef="#ctx0" brushRef="#br0" timeOffset="9722.5993">26247 13507 3088 0,'0'0'-83'16,"-28"-3"10"-16,28 3 7 0,0 0 4 16,-29-6 10-16,29 6 7 0,0 0 25 0,0 0 40 15,0 0 25-15,-28-9 31 0,28 9 23 0,0 0 9 16,0 0-8-16,0 0-6 0,0 0-6 16,0 0-15-16,-12-21-11 0,12 21-11 15,0 0 0-15,0 0-11 0,60-42 0 16,-31 31-21-16,-4-5-26 0,5 1-18 15,5 3-14-15,4-3-38 0,-1-2-20 0,-3 6-28 16,5-5-36-16,-3 4-55 0,-3-4-458 16,1 5 117-16</inkml:trace>
  <inkml:trace contextRef="#ctx0" brushRef="#br0" timeOffset="10304.7971">27154 13173 2922 0,'0'0'121'0,"0"0"-24"0,22 5-20 15,-22-5-49-15,0 0-37 0,0 0-13 0,30 3-18 16,-30-3-9-16,0 0 9 0,0 0 10 16,35-8 18-16,-35 8 32 0,0 0-3 0,0 0-4 15,30-13 9-15,-30 13-15 0,17-11 1 16,-17 11-8-16,0 0 2 0,26-18 3 15,-26 18 12-15,14-15-14 0,-14 15 6 16,0 0-6-16,17-24-3 0,-17 24 0 0,0 0-5 16,8-25-12-16,-8 25 10 0,0 0-18 15,5-22 0-15,-5 22 0 0,0 0 5 0,0 0-5 16,0 0 7-16,0 0 3 0,0 0-6 16,-10-40 0-16,10 40 8 0,0 0-8 15,0 0 16-15,0 0-13 0,-17-15-4 16,17 15 3-16,0 0 9 0,0 0-23 15,0 0-6-15,0 0 0 0,-40 0 0 0,40 0 2 16,0 0 5-16,0 0-3 0,-40 22 5 16,40-22 12-16,-25 11-9 0,25-11 3 0,-29 19 11 15,16-10 10-15,13-9 19 0,-32 21 11 16,15-7-3-16,17-14 3 0,-25 21 11 0,14-6-9 16,-9-3 12-16,8 7 4 0,12-19-6 15,-25 35 6-15,16-15-7 0,-2-1-6 16,-1 2 5-16,12-21 5 0,-8 41 5 0,8-41 6 15,-9 36-1-15,9-36-5 0,4 37 18 16,-4-37 3-16,8 34-5 0,2-12-2 16,-3-1-4-16,8 2-9 0,-7-5-7 0,9 0-1 15,0 1-4-15,6 0-5 0,-5-7 5 16,6 4-5-16,1-8-1 0,3 2-12 16,1-5-18-16,3 2-2 0,1-7-22 0,4 0-33 15,1-3-31-15,7-6-50 0,-3-4-108 16,2-4-478-16,1-3 535 0</inkml:trace>
  <inkml:trace contextRef="#ctx0" brushRef="#br0" timeOffset="10643.5861">27908 12934 3154 0,'0'0'8'0,"-16"-18"-4"0,16 18-8 15,0 0 6-15,-17-18-9 0,17 18-25 16,0 0-3-16,0 0 5 0,-19-19 3 15,19 19 17-15,0 0 12 0,0 0 6 0,0 0-1 16,0 0-4-16,-16-16-6 0,16 16 16 16,0 0-3-16,0 0 7 0,0 0-2 15,0 0-5-15,0 0 7 0,0 0 8 0,0 0-13 16,-5 62 7-16,5-62 8 0,0 0 6 16,16 40-9-16,-6-24 4 0,-10-16 4 15,27 31-14-15,-7-16 10 0,2 0-6 16,-2-3-8-16,5 4 6 0,-3 0 11 0,0-5-1 15,3 2 5-15,-7-1-1 0,9 0 4 0,-10 3 6 16,3-4-3-16,-20-11-4 0,33 28-1 16,-16-16 1-16,-2-1-9 0,-15-11 1 15,18 36 0-15,-14-20-44 0,-4-16-40 0,-14 66-55 16,-2-33-111-16,-4 11-544 0,-21 12 362 16</inkml:trace>
  <inkml:trace contextRef="#ctx0" brushRef="#br0" timeOffset="11500.771">23224 16447 3304 0,'0'0'16'0,"0"0"-12"16,0 0-15-16,-30-27-3 0,30 27-9 16,0 0-3-16,0 0-10 0,0 0 12 0,0 0 3 15,0 0 9-15,0 0 21 0,-5-30 18 16,5 30 9-16,0 0 11 0,0 0 10 0,0 0-7 15,0 0 6-15,0 0-8 0,0 0-11 16,-8-21-7-16,8 21 0 0,0 0-5 0,0 0 16 16,0 0-16-16,0 0 6 0,0 0-9 15,0 0-4-15,0 0 4 0,62 43-3 16,-45-30 9-16,3 2-7 0,-2 4-9 16,4-4 0-16,-5 5 1 0,4-4 2 0,3 3 0 15,-6 3-15-15,6-1 16 0,4 2-11 16,-3 1 1-16,-3-3 3 0,8 1-5 0,-5 1 4 15,2 1 6-15,5-6-12 0,-6 3-2 16,8 0-9-16,-6-3-13 0,2 2-26 16,-1-1-9-16,-6-4-20 0,2 0-33 0,-1 0-38 15,-1-1-82-15,-6-2-504 0,5 1 506 16</inkml:trace>
  <inkml:trace contextRef="#ctx0" brushRef="#br0" timeOffset="11921.5088">23208 17044 3231 0,'0'0'21'0,"0"0"-11"16,0 0 18-16,-35-6 2 0,35 6 13 15,0 0-7-15,0 0 4 0,-27-9 17 0,27 9 1 16,0 0 32-16,0 0 10 0,0 0 4 16,0 0-16-16,0 0-11 0,-20-17-13 15,20 17-1-15,0 0 2 0,0 0-4 16,0 0-9-16,48-30-3 0,-24 20-2 0,2 1-8 15,5-3-6-15,0 0-2 0,8-3-9 16,3 1 10-16,-2 1-14 0,5-3 3 16,5-4 0-16,2 2-2 0,5 1-4 0,-4-5 6 15,1 1-8-15,3-2-3 0,-4-1-14 0,4 3-8 16,-7-1-13-16,1-1-16 0,-3 6-21 16,1-5-28-16,-9 2-30 0,2 5-39 15,-6-3-88-15,0 3-584 0,-6 0 17 0</inkml:trace>
  <inkml:trace contextRef="#ctx0" brushRef="#br0" timeOffset="12230.8657">24753 15602 3858 0,'0'0'93'0,"14"-24"18"15,-14 24 4-15,0 0-19 0,0 0-22 16,15-16-27-16,-15 16-7 0,0 0-7 0,0 0 3 16,0 0-8-16,0 0 12 0,0 0 5 15,40 34 1-15,-40-34 2 0,17 27-2 16,-4-9 1-16,-3 2-1 0,7 4-1 0,0 6-10 15,1 5-1-15,10 5-9 16,-7-6-28-16,9 12-42 0,1 0-52 0,3-2-79 16,1-2-247-16,-7 0-444 0,-6-10-206 0</inkml:trace>
  <inkml:trace contextRef="#ctx0" brushRef="#br0" timeOffset="16178.2332">24708 15608 3945 0,'0'0'-105'0,"0"0"15"0,0 0-1 15,0 0-3-15,0 0-10 0,0 0 2 0,0 0-7 16,0 0 4-16,0 0 20 0,0 0 14 15,0 0 22-15,0 0 39 0,0 0 12 16,0 0 11-16,0 0 19 0,0 0-14 0,0 0-8 16,0 0 0-16,0 0 3 0,0 0-1 15,0 0 6-15,0 0 12 0,0 0-8 16,0 0 13-16,0 0 10 0,0 0-16 0,0 0 2 16,0 0-10-16,0 0-2 0,0 0-15 15,0 0 17-15,0 0 2 0,0 0 11 16,0 0 2-16,0 0 6 0,0 0 0 0,0 0-8 15,0 0-8-15,0 0 2 0,-20 21-3 16,20-21-4-16,-5 24 6 0,5-24 5 0,-3 35-7 16,3-35-3-16,-9 40-4 0,4-16 14 15,-1-1-3-15,6-23 0 0,-9 42 14 16,6-19-7-16,-2 1 1 0,5-24-11 0,-8 43-2 16,4-23 7-16,4-20-9 0,-8 38-10 15,5-16 8-15,3-22 0 0,-5 33 6 16,5-33-14-16,-5 29 0 0,5-29 6 0,-4 25-4 15,4-25-14-15,0 0 10 0,-3 32-3 16,3-32 10-16,0 0 2 0,-2 25-9 16,2-25 2-16,0 0 16 0,0 0-1 15,-8 26-13-15,8-26-2 0,0 0-2 0,0 0 16 16,0 0 7-16,0 0 5 0,0 0 6 16,0 0 1-16,0 0-5 0,0 0-19 0,0 0-5 15,0 0-2-15,0 0-3 0,0 0-8 16,0 0-6-16,0 0-2 0,0 0-13 0,-24-83 7 15,24 61-20-15,0 22 8 0,0-50-3 16,2 23-7-16,-2 27-12 0,3-59 2 16,1 31-2-16,-4 1 2 0,5 3 5 0,-5 24 4 15,3-41 16-15,-3 41-4 0,2-34 6 16,-2 34 2-16,5-32 2 0,-5 32 7 16,5-23-9-16,-5 23 16 0,0 0-15 0,5-34 26 15,-5 34-10-15,0 0-5 0,3-24 11 16,-3 24-11-16,0 0-6 0,0 0-1 15,0 0 5-15,4-29-1 0,-4 29-5 0,0 0 4 16,0 0 1-16,0 0 0 0,0 0-1 16,5-24 8-16,-5 24-4 0,0 0-5 15,0 0 4-15,0 0 3 0,0 0-9 16,0 0 9-16,0 0-2 0,0 0 0 0,0 0 0 16,0 0 1-16,0 0-10 0,0 0 9 15,0 0-5-15,8-24 12 0,-8 24-3 0,0 0 0 16,0 0-4-16,0 0 0 0,0 0 2 15,0 0 0-15,0 0-1 0,0 0 8 0,25-10-9 16,-25 10 2-16,0 0 4 0,0 0-6 16,0 0 4-16,37 0 14 0,-37 0-20 15,0 0 0-15,0 0 3 0,40 7-8 0,-40-7 12 16,0 0-3-16,32 5-5 0,-32-5 9 16,0 0-6-16,30 10 2 0,-30-10 10 15,23 9-13-15,-23-9 3 0,0 0 7 0,25 12 4 16,-25-12 5-16,17 9 10 0,-17-9-3 15,0 0 5-15,27 15-4 0,-27-15-2 16,0 0 7-16,17 16 9 0,-17-16-18 0,15 13-3 16,-15-13-3-16,15 15-4 0,-15-15 15 15,0 0-17-15,16 22 3 0,-16-22 0 0,0 0-4 16,17 15-4-16,-17-15 0 0,0 0 11 16,15 17-3-16,-15-17 3 0,0 0 10 0,14 16-7 15,-14-16 5-15,0 0 1 0,16 23-2 16,-16-23 2-16,9 15-7 0,-9-15 4 15,15 18-9-15,-15-18 3 0,11 22 3 16,-11-22-5-16,14 16 0 0,-14-16 1 0,12 17-6 16,-12-17 0-16,0 0 6 0,16 26-1 15,-16-26 8-15,12 15-1 0,-12-15 4 16,0 0-2-16,0 0 5 0,17 23-8 0,-17-23 4 16,0 0-3-16,11 24-2 0,-11-24 3 15,0 0-8-15,14 18 0 0,-14-18-3 0,0 0 0 16,12 24 3-16,-12-24-3 0,0 0-11 15,10 21 12-15,-10-21-2 0,13 20-2 0,-13-20 10 16,13 15-10-16,-13-15-1 0,0 0 0 16,17 27-3-16,-17-27-4 0,12 19 5 15,-12-19-1-15,10 15 1 0,-10-15-6 16,0 0 5-16,15 21 1 0,-15-21-3 0,0 0 0 16,17 26 4-16,-17-26-2 0,11 15 0 15,-11-15 1-15,12 18-1 0,-12-18-3 16,13 18-2-16,-13-18 2 0,15 18 5 0,-15-18-3 15,14 20-2-15,-14-20 5 0,15 18-4 16,-15-18 0-16,13 19 6 0,-13-19-2 0,9 18-4 16,-9-18 0-16,16 17-1 0,-16-17 1 15,19 20 1-15,-19-20-1 0,13 19 1 0,-13-19 2 16,14 15-6-16,-14-15 4 0,0 0 3 16,16 18-3-16,-16-18-1 0,0 0 0 15,15 19-3-15,-15-19-1 0,0 0-5 16,14 16 3-16,-14-16-7 0,0 0-9 0,15 15 2 15,-15-15-9-15,0 0 7 0,16 16-2 16,-16-16 11-16,0 0-7 0,0 0 5 16,14 18 1-16,-14-18 8 0,0 0-11 0,0 0 9 15,0 0 0-15,0 0 17 0,15 15-11 16,-15-15 0-16,0 0 8 0,0 0 2 16,0 0 1-16,0 0-6 0,0 0 3 0,0 0 0 15,0 0-4-15,0 0 6 0,0 0-11 0,0 0 0 16,8 17-1-16,-8-17 6 0,0 0-5 15,0 0 3-15,0 0 0 0,0 0-1 16,0 0-3-16,0 0 9 0,0 0-8 16,0 0 3-16,0 0 0 0,0 0 6 0,0 0-10 15,0 0 5-15,-32 37-4 0,32-37 1 16,-13 17-1-16,13-17 3 0,-20 15 0 0,20-15 0 16,0 0 0-16,-23 22 4 0,23-22 0 15,-14 11-4-15,14-11-1 0,0 0 10 16,-20 20-9-16,20-20 4 0,0 0 3 15,-18 12-2-15,18-12 7 0,0 0 0 0,0 0 4 16,-25 12 4-16,25-12-9 0,0 0 3 16,0 0-4-16,0 0-1 0,-24 12 3 0,24-12 0 15,0 0-3-15,0 0-2 0,0 0 5 16,-23 10-1-16,23-10-2 0,0 0-4 16,0 0-4-16,0 0 3 0,0 0-8 0,0 0 9 15,-24 8-2-15,24-8 2 0,0 0-4 16,0 0-1-16,0 0-1 0,0 0 1 0,0 0 0 15,0 0-4-15,0 0 2 0,0 0 0 16,-25 10 0-16,25-10 6 0,0 0-17 16,0 0 4-16,0 0 5 0,0 0 3 15,-16 18-5-15,16-18-1 0,0 0 5 0,0 0-6 16,-17 19 8-16,17-19-5 0,0 0 5 16,-15 19-6-16,15-19 2 0,0 0 3 0,0 0-5 15,-17 18 4-15,17-18 0 0,0 0-1 16,0 0 3-16,0 0-4 0,0 0-3 15,0 0 2-15,-13 19-12 0,13-19 1 0,0 0-13 16,0 0-1-16,0 0-7 0,0 0 13 16,0 0-7-16,0 0 10 0,0 0-2 15,0 0 14-15,0 0-5 0,0 0 4 0,0 0 2 16,90-40-3-16,-63 21-1 0,3-3 1 0,0 0 10 16,10-5-6-16,-3-3-9 0,0-5 14 15,3 2-3-15,-3-1 2 0,0-3-5 16,-1 3 1-16,4-4 6 0,-6 5-1 15,3 0 1-15,-9 3-5 0,-1 3 6 0,0 4 3 16,-2 1 4-16,-7 2 5 0,1 2 11 16,-3 3 2-16,-16 15 9 0,30-27 11 15,-16 18-5-15,-14 9-5 0,18-22-4 0,-18 22-4 16,17-16-6-16,-17 16-6 0,0 0-18 16,20-19-38-16,-20 19 3 0,0 0-31 0,28-5-30 15,-28 5-45-15,0 0-114 0,37 3-619 16,-37-3-269-16</inkml:trace>
  <inkml:trace contextRef="#ctx0" brushRef="#br0" timeOffset="21768.5998">21920 14421 3980 0,'0'0'-136'15,"0"0"0"-15,0 0 16 0,0 0 11 16,0 0 11-16,-37-12 21 0,37 12 23 0,0 0 11 16,0 0 12-16,-25-8 12 0,25 8 11 15,0 0 18-15,-30-8 14 0,30 8 3 16,0 0-4-16,-35-8-1 0,35 8-11 0,-32-3 8 16,32 3 2-16,-35 0 6 0,35 0-8 15,-51 6-1-15,23 0 13 0,0 5 9 16,-9 0 19-16,0 2 14 0,0 2-20 0,9 1-2 15,-9 4 8-15,3 7-21 0,1 0 1 16,1 9 9-16,2 3-17 0,0 5-3 16,3-2-5-16,1 5 7 0,9 3-10 0,2-1 8 15,5 1-12-15,-2-4-1 0,7 12-3 16,-2-9 6-16,7 1 0 0,10 2-13 0,-8 7 1 16,13-2 13-16,-3 3-5 0,8-6-5 15,2 2 1-15,11 6-6 0,2-4 1 16,4-5 4-16,2 0-8 0,3-4-13 0,6-6-2 15,2 0 4-15,-9-10-8 0,6 2 11 16,-2-10-5-16,0 4-1 0,1-6-5 16,1-6 10-16,-8 0 2 0,5-5-3 15,-1-3 0-15,0 0 2 0,0-2 5 0,-1-5-5 16,1 3-6-16,-10-10-3 0,3 5 1 16,3 0 11-16,-13-2 0 0,-1-2 17 0,-27 4-5 15,53-12-1-15,-33 3 17 16,-3 0 21-16,-17 9 5 0,20-21 0 0,-20 21-7 0,14-26-5 15,-14 26 0-15,0-25-3 16,0 25-5-16,0 0-3 0,0 0-3 0,-31-33-8 16,31 33-5-16,-40 0 2 0,40 0-2 0,-65 10-9 15,22 1 7-15,-1-1 4 0,-4 5-13 16,6 0 1-16,-3 2 1 0,3-2 4 0,0 6-1 16,3 0-7-16,6 2-4 0,-2 1 9 15,6 3 0-15,6 0-7 0,-9 5 8 16,16 2-5-16,-6 2-2 0,5 1 4 15,4 7-1-15,1-4 5 0,7 6-11 0,-3-1 6 16,4 2-4-16,4 3 4 0,4-4 5 16,-1-1 1-16,7 5-9 0,2-3 2 0,1 2 19 15,4 1-21-15,6-4 0 0,2 1 14 16,2-2-6-16,3-3-5 0,5 3-7 16,-1-6 4-16,3-1 6 0,-1-2-9 0,-1-4 6 15,4-2-8-15,1-2-2 0,-8-4-14 16,3-6 16-16,-2 4-9 0,-1-7-2 15,0-2 9-15,0-1-3 0,-4-3 2 0,-1-3 16 16,1 1-7-16,1-3-7 0,-4-3-4 16,-25-1-12-16,45 8 4 0,-45-8-4 15,34 3-10-15,-34-3 21 0,31 4-6 0,-31-4 5 16,29 5 8-16,-29-5-3 0,0 0 4 16,23 9-11-16,-23-9 1 0,0 0-1 0,0 0 13 15,0 0-10-15,0 0 7 0,9 21 2 16,-9-21-7-16,0 0 1 0,0 0 2 15,0 37-3-15,0-37 1 0,0 27 7 0,0-27 6 16,8 35-6-16,-5-17-3 0,-3-18 5 16,14 41-1-16,-4-19 6 0,3 1 8 15,0-1-9-15,-2 3 7 0,7 3 0 0,4-1-6 16,-2 1 3-16,8 0 1 0,-3-4 11 16,4 1-9-16,1-4-4 0,2 2 9 15,-2-5-14-15,8-3 7 0,-1 0-2 0,0 0-7 16,1-3 8-16,-3-4-10 0,-4-1 4 15,7-2 2-15,-5-2-13 0,8 1 13 16,-10-4-14-16,5-4-2 0,-3 4 7 0,-1-8 7 16,-32 8 17-16,47-4 31 0,-26-4-5 15,-21 8 2-15,34-11 19 0,-34 11-7 0,22-16-1 16,-22 16 5-16,0 0-7 0,20-18 7 16,-20 18-9-16,0 0-3 0,0 0-3 15,6-22-5-15,-6 22-6 0,0 0-10 0,0 0-7 16,0 0-12-16,0 0-2 0,0 0 2 15,22-11-3-15,-22 11-1 0,0 0-3 16,0 0-2-16,0 0 1 0,49 8-3 0,-49-8-4 16,38 10-5-16,-11-10 3 0,-27 0-1 15,58 6 1-15,-23-6 0 0,4-3 8 16,-2 3-11-16,6-3 5 0,-4 3 7 0,6-3-5 16,0-1-3-16,4 4 11 0,-1-3-21 15,-3 1 6-15,9-3-5 0,-11 4 2 0,4-3 8 16,2-3-10-16,-1 2-6 0,-4 2 6 15,4-4 6-15,-1-3 1 0,-9 2 3 16,8-4-3-16,-6-1-3 0,2 1 5 0,1-1 9 16,-4-6-13-16,-1 4 13 0,0 2-10 15,-2-1 2-15,-5-4-2 0,5 3 5 0,-6-1 4 16,5-3-7-16,-5 0-11 0,2 2 9 16,1-2-11-16,-1 1-2 0,1-2 5 15,-1 2-4-15,0 0-1 0,-7 2 7 16,3-6-12-16,-2 9 0 0,-5-11 19 0,-4 6-17 15,5 1 9-15,-4-2-11 0,-6-4 16 16,-2 2-2-16,-10 21-4 0,12-41-1 0,-9 24 6 16,-3 17 9-16,0 0-7 0,-17-50 17 15,2 33-3-15,15 17 8 0,-27-30-3 16,12 18 4-16,15 12 13 0,-25-18 1 0,25 18-8 16,-28-12 0-16,28 12 0 0,-29-6-8 15,29 6 1-15,0 0 5 0,-36-3-12 16,36 3-3-16,0 0 4 0,0 0-8 0,0 0 13 15,-42 9-9-15,42-9 3 0,0 0 15 16,-12 22-23-16,12-22 5 0,0 0 7 16,0 28-2-16,0-28 7 0,0 0-12 0,20 30 8 15,-20-30 3-15,24 24-6 0,-8-11 13 16,6-3-8-16,1-1 8 0,8-1 7 0,-1-1-6 16,8-2-1-16,7 0 9 0,0-2-15 15,6-3 2-15,4 0-3 0,0-3 1 16,10-4-4-16,-4 2 1 0,4-1-4 0,-3-1 1 15,0-2-6-15,-1-1 0 0,0-3 0 16,-6 5 0-16,0-4-3 0,-6 0 0 16,-3-5 0-16,6 3 10 0,-7-9-5 0,2-1-2 15,-2 0 1-15,2-5-5 0,-8-1-7 16,4-7 2-16,-8-3-3 0,1 3 18 0,-6-4 3 16,1-4-34-16,-7-7 4 0,3-4 17 15,-6 1-18-15,-4 0 18 0,0-2-10 16,-7-2-4-16,-2 2-1 0,-3-3 4 15,-5 6 6-15,0 1 6 0,-5 4 27 0,-3-3 0 16,3 6 3-16,-7-1 6 0,2 7 4 16,2 1 4-16,-4 1-12 0,-1 6-4 0,3 5 3 15,-4 2-10-15,-3 2 1 0,2 4-3 16,-1 2-7-16,-4 6-4 0,20 11 3 0,-34-12 0 16,34 12 4-16,-32-7-9 0,32 7 2 15,-33 3 4-15,33-3-9 0,-29 12 0 16,29-12-3-16,-25 23 6 0,25-23-3 0,-8 21-9 15,8-21 1-15,0 0 5 0,0 34-10 16,0-34-7-16,0 0-2 0,25 35 3 16,-10-27-5-16,-15-8-2 0,30 15 2 0,-30-15 4 15,44 4 2-15,-26-4-5 0,-18 0-6 16,55-15 4-16,-25 3-12 0,1-3 7 16,0-9-5-16,-1 1-1 0,1-5 8 0,-6 0 0 15,-4-6 14-15,1-1 8 0,-7 2-10 16,0-7 8-16,-6-1 1 0,-1-1-12 0,-3-2 9 15,-5 1 19-15,5-4-16 0,-10 5 3 16,2-5 1-16,-7 5 24 0,3-1-13 16,-6-1 9-16,-1 5 2 0,1 2 4 0,-1 0-1 15,-2 2-1-15,-6 2-1 0,2 2-1 16,-5 4 1-16,0-1-7 0,-5 3-4 16,-1 3 7-16,-2 2 5 0,1 5-15 0,2-1 7 15,-2 4-12-15,7-2-2 0,0 5 5 16,2 0-8-16,23 9 4 0,-37-18-8 15,37 18 6-15,-32-11 5 0,32 11-1 0,-30 5-8 16,30-5 7-16,-30 12-7 0,30-12 11 16,-22 21-13-16,22-21 5 0,-22 24-4 15,14-4 2-15,8-20 7 0,-8 37 8 0,8-37-25 16,3 36 6-16,-3-36-4 0,17 41-2 16,-7-20 6-16,10-3 2 0,3-3-2 0,-1 0-11 15,6-2 7-15,6-3-2 0,6-1 4 16,-3-6 4-16,5 4 0 0,1-7 2 15,6-3-1-15,-7-4-8 0,6 0 11 0,1-1-9 16,-6-6 2-16,1-1 10 0,-6 0-7 16,6-3 4-16,-11-3 11 0,0-7 4 15,-4 0 2-15,-6 1 27 0,-3-7 10 0,-3 2 7 16,-7-4 10-16,-3 5 3 0,-7-1 9 16,0 2-4-16,-4-2-4 0,-1 5-5 15,-3 0-8-15,1 2-7 0,-3 0-6 0,2 4-11 16,8 21-4-16,-20-36-5 0,8 19-2 15,12 17-4-15,-17-26 1 0,17 26-6 0,-11-26 0 16,11 26-2-16,-14-21-9 0,14 21-15 16,0 0-10-16,0 0 2 0,-3-27 2 15,3 27 7-15,0 0 3 0,0 0-6 0,57-11 1 16,-32 8-1-16,5 3-6 0,9-1-5 16,9-3-4-16,-1 4-7 0,10-4-9 15,0 1-5-15,0 2-12 0,9-4 1 0,3-1 0 16,0 0 4-16,-2-4-2 0,3 2 7 15,-5-1 3-15,-3-1-1 0,-5-2 8 16,-12 4 17-16,4-4 1 0,-9 4 33 0,-2-4 8 16,-1-3-12-16,-9-1-1 0,-1 1 25 15,-5-5-22-15,-5 0-6 0,-1-3 6 0,-6 3-8 16,0-7 9-16,-3 3-12 0,-7 24 6 16,8-48-3-16,-6 24-3 0,-2 24-5 15,-2-53 0-15,2 26 13 0,0 27-7 0,-8-54 6 16,1 30-1-16,2 0 12 0,-3-2 18 15,8 26-3-15,-15-42 0 0,7 20-7 16,-4 4-5-16,12 18 3 0,-17-32-12 0,17 32-3 16,-17-24-6-16,17 24-1 0,-15-21-4 15,15 21-16-15,-13-19 5 0,13 19 7 0,0 0-3 16,0 0-2-16,0 0 5 0,0 0-5 16,0 0 6-16,0 0 2 0,0 0 1 15,-33 49-5-15,33-49-8 0,3 34 3 0,-3-34-9 16,10 40 5-16,2-22-15 0,-4 7 7 15,5-6-9-15,9-4 6 0,-5 4-3 16,8-4 1-16,3-2 6 0,-3-5-6 0,7-1-2 16,-2-2 3-16,7-2-1 0,0-6-2 15,0 2-1-15,-4-6 2 0,4-3 2 0,-2-2-1 16,-1 0 13-16,-3-8 3 0,-5 0 3 16,2-5 15-16,-8 3 2 0,-3-5 26 0,-2-1-3 15,2 1 6-15,-9 2 4 0,2-4-6 16,2 2-7-16,-4 0 8 0,2-1-20 15,2-4-1-15,-2 8-2 0,-2-3-6 0,1 3 6 16,-1 1-5-16,-8 23 4 0,13-43-4 16,-9 23 1-16,-4 20 9 0,5-36-5 15,-5 36 18-15,0-33-8 0,0 33 13 16,0-33-10-16,0 33 15 0,-5-27-12 0,5 27-7 16,-12-29 8-16,12 29-7 0,-13-25 2 15,13 25-7-15,-14-24-4 0,14 24 4 0,-18-23-21 16,18 23-5-16,-20-20 1 0,20 20 3 15,-19-22 5-15,19 22-4 0,-20-18-6 0,20 18-3 16,-28-19 13-16,28 19-2 0,-32-16-1 16,7 7 1-16,25 9 1 0,-40-12-2 15,15 5 3-15,25 7-4 0,-51-5 2 0,28-1 10 16,23 6-5-16,-45-4-5 0,45 4 5 16,-37-3 0-16,37 3-6 0,-37 7 2 15,37-7 4-15,-32 11-14 0,32-11 7 16,-25 16-1-16,25-16 6 0,-16 15-5 0,16-15-8 15,-10 18 10-15,10-18-7 0,0 0 11 16,0 0 1-16,-19 23 7 0,19-23 18 16,0 0 19-16,0 0 4 0,0 0 9 0,-13 18-8 15,13-18-16-15,0 0-15 0,0 0-12 16,0 0 3-16,0 0-6 0,0 0-4 0,0 0 4 16,-12-71-3-16,12 71 14 0,-13-34-1 15,1 12 2-15,-3-3 8 0,-2 2 6 0,-3-5-7 16,-2 1-4-16,-6-5 6 0,-5-2 1 15,-8 0-8-15,0 1 7 0,-6-1-6 16,-2 2 5-16,-9-1 4 0,4 6-2 0,1 0 4 16,-4 4-2-16,3 4 5 0,4-2-2 15,-2 3-1-15,9 5-6 0,4 1-6 16,-4 1 0-16,9 0 0 0,-3 2-2 0,2 3-2 16,5 3-1-16,0-4-2 0,30 7-1 15,-57-3-1-15,32 1 1 0,25 2-5 0,-48-3 1 16,48 3 0-16,-44 3-3 0,44-3 0 15,-38 2-4-15,38-2 3 0,-40 3-3 16,40-3 2-16,-39 10 0 0,12-4-6 0,6 0 2 16,-8 0-1-16,6 3-1 0,-7 3 5 15,-1 2-1-15,1-3 0 0,-3 5-2 16,1 2 1-16,2 0 0 0,2 2-2 16,2 2 3-16,-2-5-2 0,8 2-4 0,0 1 0 15,-2-4 6-15,4 1-16 0,1 1 4 16,17-18-9-16,-25 24 0 0,13-12-5 0,12-12-4 15,-20 23-4-15,20-23 9 0,-17 15-19 16,17-15 1-16,-13 15-11 0,13-15 3 16,0 0 9-16,0 0 3 0,-17 19 1 0,17-19 31 15,0 0-8-15,0 0 5 0,0 0 6 16,0 0-10-16,0 0 13 0,0 0 25 0,-43-37-2 16,43 37 7-16,-27-25-3 0,10 6 14 15,-4 4-4-15,2-3-5 0,-13 0 2 16,1-2 2-16,-5 2-5 0,-7 0-3 0,-9 0-8 15,-6 2 1-15,-4 1-4 0,-9-1-1 16,-12 4-13-16,-4-1 3 0,-4 1-4 0,1 0-1 16,-4 3 5-16,-3 0 3 0,2 3 0 15,6-2 8-15,6 2-5 0,11 3-1 16,5 3 8-16,3 0-11 0,4 7-7 0,-2 3 2 16,2 5-6-16,0 0 6 0,6 6-2 15,-3 1 2-15,11 1-2 0,-3 1 1 16,6-1-4-16,4 1-3 0,9-5 4 15,0 2-7-15,0 2-1 0,3 1-19 0,9-1 6 16,-2-3-19-16,1 2-5 0,6-3-11 16,-1 2-9-16,3-2-3 0,11-19 5 0,-17 34 1 15,12-19-5-15,5-15 15 0,-13 25-2 16,13-25 7-16,0 0 18 0,-14 28 10 0,14-28 27 16,-5 17 20-16,5-17-12 0,0 0-1 15,0 0-11-15,0 0 10 0,-28 14 0 16,28-14 2-16,0 0 3 0,0 0 4 0,-45-9-14 15,45 9-5-15,-34 0 17 0,34 0-16 16,-52 2 1-16,19 5 13 0,-12 1-17 16,-4 5 4-16,-8-1 5 0,-5 3-2 0,-3 0 0 15,3 2-5-15,5 1 6 0,-5-2 1 16,6-1 6-16,14-7-7 0,-2 7 4 16,9-1-3-16,-7-4-12 0,15 2-7 0,-3-4 4 15,4 2-16-15,2-1-5 0,24-9 9 16,-38 11-5-16,21-2 1 0,17-9 0 0,-27 11 4 15,27-11 2-15,-28 10 6 0,28-10-6 16,-30 12 8-16,10 0-10 0,-12 6-10 16,-5 4-6-16,-10 8-10 0,-18 11-8 0,-32 27 11 15,-8 6-22-15,-3 8-12 0,-17 4-18 16,0 10-42-16,-11 3-131 0,-3 2-464 0,-8 5 516 16</inkml:trace>
  <inkml:trace contextRef="#ctx0" brushRef="#br0" timeOffset="34654.6722">11764 12562 844 0,'0'0'194'0,"0"0"-59"0,0 0-66 16,0 0 3-16,0 0-25 0,0 0 21 0,0 0-1 15,0 0-2-15,0 0 11 0,0 0 10 16,0 0 13-16,0 0-19 0,0 0 6 15,0 0 10-15,0 0-13 0,0 0 11 0,0 0-9 16,0 0 3-16,0 0 7 0,0 0 17 16,0 0-15-16,0 0-1 0,0 0-19 15,0 0 7-15,0 0-9 0,0 0-20 0,0 0-4 16,0 0-8-16,0 0-12 0,0 0-5 16,0 0 4-16,0 0-14 0,0 0 2 15,0 0-4-15,0 0-5 0,0 0 0 0,0 0 5 16,47-15 1-16,-47 15-8 0,27-10 9 15,-27 10 6-15,32-9 2 0,-32 9-7 0,38-10 5 16,-21 5-11-16,-17 5-5 0,48-10 1 16,-23 3-3-16,-25 7 13 0,49-9-15 15,-24 6 0-15,5 0 0 0,-2 2 7 0,-28 1-3 16,61-8 5-16,-36 5-7 0,3 3-2 16,-28 0 4-16,49-6-8 0,-28 6 9 15,-21 0-9-15,41-3 6 0,-41 3 0 0,35-4 4 16,-35 4 9-16,38-2-9 0,-38 2-10 15,42-3 10-15,-42 3-10 0,40 0 11 16,-13 0-7-16,-27 0-9 0,55 3 10 0,-23-3 1 16,-2 2-8-16,5 2 12 0,-5-4-16 15,0 3 3-15,6-3 10 0,-6 3 3 16,5 0-14-16,-5 0 8 0,-30-3 0 0,60 3-6 16,-35-3 4-16,-25 0 2 0,49 5-4 15,-24-5 10-15,-25 0-12 0,45 0 6 0,-23 1 2 16,-22-1-8-16,43 0 4 0,-43 0 0 15,44 0 2-15,-23 3 0 0,-21-3-2 16,49 0-4-16,-27 3-4 0,-22-3 3 0,52 4-1 16,-24-2 6-16,-1 1 11 0,0 2-11 15,3 1-11-15,0-5 30 0,-30-1-23 16,48 8 2-16,-26-6-3 0,-22-2 8 0,43 7 1 16,-21-4 0-16,-22-3-6 0,34 3 4 15,-34-3 4-15,33 3-4 0,-33-3-2 0,37 6-6 16,-37-6 2-16,37 7 2 0,-37-7 8 15,37 2-4-15,-11 1-2 0,-26-3 0 16,52 3 2-16,-22 0 0 0,-5 1 6 16,2-2-4-16,5 1-8 0,-4 0 0 0,-28-3 4 15,51 8 2-15,-28-8 8 0,-23 0-6 16,45 4-4-16,-20-4 0 0,-25 0 4 0,40 3-8 16,-15 2 4-16,-25-5 6 0,52 5-16 15,-30-5 20-15,-22 0 1 0,52 7-9 16,-25-4 4-16,3 1-4 0,-5-1-4 0,5 2-4 15,-2-1 12-15,3-1-4 0,0 2-4 16,1-2 0-16,0 1-17 0,-2-1 9 0,-5 0 6 16,4 3-6-16,-1-3-6 0,-28-3 1 15,43 3 23-15,-17 0-16 0,-26-3 2 16,45 2-2-16,-24 2 14 0,-21-4-19 16,47 5 7-16,-20-4 10 0,-2 2-4 0,7 0-6 15,-2 1 6-15,5 0-11 0,-5 0 14 16,5 0-6-16,-1 1-5 0,6 3 8 0,-7-4 0 15,-1 1-2-15,2 1 4 0,3 0 2 16,-6-3-12-16,-1 3 2 0,2 0 3 16,2-3 8-16,-3 4-3 0,0-5 0 15,0 1-2-15,-2 4 6 0,3-4-16 0,-1 1 8 16,1-3-1-16,3-1-1 0,-1 3 8 0,3 2 1 16,-4-5-1-16,2 3-4 0,-3-3-2 15,3 0 2-15,-5 0-7 0,4 0-1 16,-4 0 4-16,-30 0 8 0,52 0 2 15,-31 0-1-15,-21 0 1 0,44 0 0 0,-44 0 5 16,43 0-1-16,-19 0-2 0,-24 0 1 16,45-3-11-16,-45 3 16 0,48 0-22 15,-26 0 6-15,-22 0-4 0,47 0-11 0,-20 3-15 16,-27-3-17-16,50 9-49 0,-27-2-66 16,-8 4-180-16,-5 5-333 0,-10-16 119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20:00.70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8504 9069 258 0,'0'0'83'16,"57"-15"47"-16,-27 6-3 0,8-3-44 16,12-5 3-16,7-5-21 0,7-6-7 0,5-3-19 15,4 1 0-15,29-17-1 0,-20 8-16 16,20-4 9-16,-15 6-15 0,14-7 0 0,-23 7-48 16,-4 7-37-16,3-3 8 0,-7 2-36 15,4-1-150-15,-1 2 62 0</inkml:trace>
  <inkml:trace contextRef="#ctx0" brushRef="#br0" timeOffset="12422.5766">13189 10622 694 0,'0'0'-210'0</inkml:trace>
  <inkml:trace contextRef="#ctx0" brushRef="#br0" timeOffset="12435.5762">13235 10618 579 0</inkml:trace>
  <inkml:trace contextRef="#ctx0" brushRef="#br0" timeOffset="14260.8154">13275 10615 532 0,'38'0'0'0,"-38"0"-20"0,35-3 40 0,-35 3 0 16,35-5 13-16,-35 5-20 0,36-1 32 16,-36 1 12-16,33-3-2 0,-33 3-1 0,32-3-13 15,-32 3 21-15,33-5-1 16,-33 5 4-16,32-4-28 0,-32 4 25 0,27-3-2 15,-27 3-20-15,32-5 8 0,-32 5 23 0,36-8 2 16,-36 8-23-16,37-8 7 0,-12 0-6 16,-25 8-17-16,40-4 3 0,-16-4-4 0,-24 8-5 15,38-9 4-15,-38 9 0 0,40-7-8 16,-23 2-9-16,-17 5 24 0,35-6-5 16,-35 6 3-16,35-4-3 0,-35 4-2 15,39-5 1-15,-39 5-8 0,38-7 0 0,-38 7-1 16,37-3-3-16,-37 3 3 0,37-3 7 15,-37 3-1-15,37-4-3 0,-37 4 0 16,33-1-1-16,-33 1-3 0,27-4-1 0,-27 4-2 16,27-5 5-16,-27 5 0 0,0 0-3 15,33-3 0-15,-33 3-4 0,0 0-2 16,35 0-1-16,-35 0 6 0,0 0-15 0,30-4 3 16,-30 4 0-16,0 0-6 0,0 0-3 15,39-4 12-15,-39 4-6 0,0 0-6 0,0 0 3 16,27 0 6-16,-27 0 5 0,0 0-8 15,0 0 3-15,0 0 0 0,0 0 2 0,0 0 10 16,31-4 7-16,-31 4-2 0,0 0 13 16,0 0 3-16,0 0-6 0,0 0 4 15,0 0 0-15,0 0-16 0,0 0-1 16,0 0-2-16,0 0 0 0,0 0-3 16,0 0 0-16,0 0-6 0,0 0-7 0,-93 12 0 15,93-12 8-15,-55 0-8 0,19 3 0 16,3 2-8-16,-7 0 11 0,-5 2-3 15,0 0-3-15,-4 1-4 0,-5 2-8 0,-1-1 2 16,-8 0-4-16,4 2 9 0,-1 1-4 16,-2-4-6-16,10-3 18 0,5 6-10 0,1-8-2 15,0 3-6-15,8 0 15 0,-6 0-22 16,11 0 2-16,-2-2 5 0,5-2 0 16,3 1 5-16,0 3-8 0,27-6 3 0,-42 4 3 15,42-4-1-15,-36 5-8 0,36-5 8 16,-32 3-13-16,32-3-3 0,-29 4-6 0,29-4 2 15,0 0 6-15,-33 3-3 0,33-3-15 16,0 0-7-16,-35 2 0 0,35-2 11 16,0 0-1-16,-35 3-3 0,35-3 8 15,-36 4 4-15,36-4 2 0,-38 3 3 0,15 2 3 16,23-5 6-16,-46 3 1 0,18 5-1 16,28-8-3-16,-42 5 13 0,19-1-6 15,23-4-1-15,-39 7 14 0,39-7-3 0,-40 5-7 16,40-5-1-16,-37 7 4 0,37-7 1 15,-35 3-1-15,35-3 20 0,-33 3-13 16,33-3-6-16,-37 5-5 0,37-5 4 16,-34 0 0-16,34 0 11 0,-31 4 3 0,31-4 24 15,0 0-11-15,-42 3 1 0,42-3-8 16,0 0 11-16,-37 3-21 0,37-3-3 0,-28 3 3 16,28-3 4-16,-37 3-4 0,37-3 4 15,-34 3-11-15,34-3 1 0,-43 3 3 0,43-3 7 16,-39 6-4-16,39-6-6 0,-43 3 6 15,43-3 0-15,-39 0 1 0,39 0 2 16,-36 4 7-16,36-4-9 0,-29 0-4 16,29 0 3-16,0 0 7 0,-37 0-10 0,37 0 0 15,0 0 6-15,0 0-2 0,-36 0-8 16,36 0-2-16,0 0-7 0,0 0 6 0,0 0-9 16,0 0 9-16,0 0 17 0,0 0-23 15,0 0 3-15,0 0 10 0,0 0-7 16,0 0 1-16,0 0 2 0,0 0-6 15,0 0 10-15,0 0-3 0,85-28 3 0,-58 25 0 16,-27 3-7-16,52-9 10 0,-24 3 1 16,4-1-4-16,-2 2 7 0,5-2-7 0,-2 0 6 15,1 2-2-15,8-3 6 0,-2-4-1 16,5 7 11-16,0-8-10 0,-1 7 7 16,-1-3-4-16,6 0 9 0,-1-3 4 0,1 3-7 15,1-2-3-15,5-4 9 0,4 3-10 16,-6 3 4-16,4-7-1 0,-8 8 7 15,1-4-10-15,-2 2-3 0,-3 2 3 0,-1-4 0 16,-1 4-9-16,6 1 12 0,-7-2-4 16,1 1-5-16,1 1 0 0,-6 1 14 15,4-3-14-15,-2 3 3 0,0 0-1 0,-5-2 0 16,1 4 7-16,0-4-7 0,1 3-3 16,-2 2-8-16,4-4 14 0,-1 1-5 15,-3 0-4-15,-1 3 7 0,3 0-10 16,-1 0 15-16,-4 0-6 0,2 0-8 0,3 0 2 15,-4 0 4-15,-1 3-15 0,-4-4 14 16,4 1-2-16,-32 3-4 0,57-2 1 16,-24-1 8-16,-6 3-16 0,-27 0 5 0,54-3 5 15,-23-1-5-15,1 4-5 0,-32 0 10 16,57-3 6-16,-27 3-8 0,2-2-1 0,-4 4 1 16,2-2-6-16,2 0 9 0,-32 0-1 15,54 0-13-15,-26 0 16 0,-3 3-3 16,-25-3-5-16,49 4 6 0,-24-4-3 15,-25 0-6-15,45 3 3 0,-23-3 3 0,-22 0-1 16,47 5 14-16,-29-2-2 0,-18-3-20 16,44 7 4-16,-24-4 4 0,-20-3-2 0,36 6 0 15,-36-6-2-15,34 6 4 0,-34-6-4 16,35 6 7-16,-35-6-5 0,30 8-8 16,-30-8 13-16,29 8 1 0,-29-8-6 15,31 5 5-15,-31-5-8 0,30 11 6 0,-30-11-3 16,32 4 5-16,-32-4-10 0,34 11 7 15,-18-5-4-15,-16-6 7 0,36 10-10 0,-36-10 10 16,30 12-2-16,-30-12 15 16,33 8-13-16,-33-8-5 0,29 10-5 0,-29-10 5 0,26 9 0 15,-26-9-5-15,25 8-6 0,-25-8 14 16,26 12-11-16,-26-12 19 0,28 11-17 16,-28-11 4-16,30 12 4 0,-30-12-7 15,30 12 8-15,-30-12-1 0,30 13-2 0,-30-13-5 16,25 14 5-16,-25-14 0 0,32 7 0 15,-32-7 5-15,29 9-5 0,-29-9 6 16,28 7-1-16,-28-7-10 0,28 5 13 0,-28-5-3 16,31 8 0-16,-31-8 0 0,31 3 0 15,-31-3 3-15,34 1-5 0,-34-1-8 16,35 5 5-16,-35-5 5 0,30 3-5 16,-30-3 2-16,32 3-2 0,-32-3-5 0,0 0 5 15,38 1 3-15,-38-1-6 0,27 5 6 16,-27-5 2-16,0 0 0 0,39 3-2 0,-39-3-1 15,0 0 6-15,31 0-8 0,-31 0 0 16,0 0 16-16,25 3-4 0,-25-3 1 0,0 0-8 16,0 0 20-16,0 0-2 15,34 4-1-15,-34-4-7 0,0 0 5 0,0 0-1 16,32 0-6-16,-32 0-4 0,0 0 6 16,0 0-13-16,30 5-9 0,-30-5-34 0,18 15-31 15,-18-15-51-15,12 30-164 0,-15-1-347 16,3-29 119-16</inkml:trace>
  <inkml:trace contextRef="#ctx0" brushRef="#br0" timeOffset="58060.9851">17577 9303 559 0,'0'0'72'0,"0"0"64"0,0 0 37 15,0 0-59-15,0 0 15 0,0 0-46 16,0 0 2-16,0 0-2 0,0 0-12 0,0 0-6 16,0 0-14-16,0 0 11 0,0 0-10 15,0 0 4-15,0 0-13 0,0 0 6 16,0 0-11-16,0 0-1 0,0 0 11 15,0 0-16-15,0 0-7 0,0 0 0 0,0 0 10 16,0 0-11-16,0 0 0 0,0 0 0 16,0 0-4-16,0 0 10 0,0 0-17 0,0 0 10 15,0 0-16-15,0 0 9 0,0 0 0 16,0 0-16-16,0 0 0 0,0 0 0 16,0 0 0-16,0 0-3 0,0 0 6 0,0 0-3 15,0 0 0-15,29-13 10 0,-29 13-10 16,25-7-3-16,-25 7-4 0,0 0 1 15,33-5-1-15,-33 5 4 0,24-9 0 0,-24 9 9 16,28-8-12-16,-28 8-4 0,25-4 3 16,-25 4 7-16,39-9-3 0,-39 9 6 15,35-11 4-15,-35 11-14 0,40-5 1 0,-23-2-4 16,-17 7 3-16,40-4-3 0,-40 4 4 16,30-11-1-16,-30 11 11 0,33-6-8 0,-33 6 4 15,20-7 17-15,-20 7-4 0,29-7-3 16,-29 7-4-16,27-8-6 0,-27 8 0 15,0 0 10-15,31-5-10 0,-31 5 7 16,24-7 6-16,-24 7-7 0,30-10-3 0,-30 10 4 16,32-6-7-16,-32 6-3 0,38-12 6 15,-38 12 7-15,37-7-10 0,-14 2-4 0,-23 5 17 16,35-7-13-16,-35 7 13 0,37-5-16 16,-20-2 3-16,-17 7 3 0,42-6 3 15,-42 6 1-15,33-5-7 0,-33 5 9 0,29-5-12 16,-29 5 3-16,36-5-3 0,-36 5 6 15,29-3 0-15,-29 3 0 0,33-4 4 0,-33 4-11 16,24-5-5-16,-24 5 12 0,0 0-9 16,45-3-1-16,-45 3 4 0,0 0 3 15,33-4-9-15,-33 4 12 0,0 0 0 16,24-5 0-16,-24 5-3 0,0 0-9 16,0 0 2-16,0 0 1 0,32 0-7 0,-32 0 3 15,0 0 1-15,0 0-1 0,0 0-3 16,0 0 3-16,33-5 0 0,-33 5 7 0,0 0-7 15,0 0 3-15,0 0 7 0,32 5-6 16,-32-5-7-16,0 0 26 0,0 0 0 0,30 3-23 16,-30-3 7-16,0 0 3 0,28 6-7 15,-28-6 11-15,0 0-8 0,0 0-6 16,34 3 14-16,-34-3 2 0,0 0-2 0,0 0-8 16,30 0-2-16,-30 0 2 0,0 0 1 15,0 0 3-15,0 0 0 0,30 5 0 16,-30-5-7-16,0 0 14 0,0 0-14 15,0 0 11-15,32 4-4 0,-32-4-4 0,0 0 11 16,0 0 3-16,28 3-13 0,-28-3 6 16,0 0 13-16,0 0-19 0,37 3 6 0,-37-3-3 15,0 0 0-15,30 0 4 0,-30 0-8 16,0 0 11-16,37 2-14 0,-37-2 7 16,32 0-3-16,-32 0 6 0,30 0 4 15,-30 0-7-15,35 5-13 0,-35-5 13 0,33 0-3 16,-33 0 3-16,32 0 0 0,-32 0 0 15,34 0 3-15,-34 0-3 0,33 2 6 0,-33-2-9 16,32 0 0-16,-32 0 3 0,38 3-7 16,-38-3 7-16,32 0-6 0,-32 0 12 0,42 3-6 15,-42-3-6-15,39 0 9 0,-21 3 0 16,-18-3-3-16,47 4-6 0,-47-4 12 16,42 0-2-16,-22 3-1 0,-20-3-13 15,45 2 17-15,-45-2-11 0,38 3-2 0,-38-3-1 16,42 0-3-16,-23 4 0 0,-19-4 13 15,33 3-3-15,-33-3 0 0,32 3 3 16,-32-3-3-16,30 2 4 0,-30-2-4 0,0 0 3 16,37 4-3-16,-37-4 7 0,0 0-10 15,31 3 9-15,-31-3-2 0,0 0-4 0,0 0 6 16,29 5-6-16,-29-5 4 0,0 0 12 16,0 0-16-16,0 0 7 0,0 0-7 15,28 3 0-15,-28-3 0 0,0 0-4 0,0 0 1 16,0 0 6-16,0 0-6 0,0 0-4 15,0 0 4-15,0 0 3 0,32 0-3 16,-32 0 6-16,0 0 4 0,0 0-4 0,0 0-3 16,0 0-3-16,39 0 6 0,-39 0-3 15,0 0 7-15,35 4-7 0,-35-4 6 16,0 0 1-16,45 0-4 0,-45 0 0 0,27 0 1 16,-27 0-1-16,33 0 7 0,-33 0-10 15,37 0-7-15,-37 0 7 0,33 4-3 0,-33-4-4 16,34 0 1-16,-34 0 16 0,33 2-14 15,-33-2 4-15,34 5 0 0,-34-5 0 16,35 1 0-16,-35-1-6 0,33 4 3 16,-33-4 3-16,34 0-4 0,-34 0-2 0,32 4 6 15,-32-4 6-15,30 3-9 0,-30-3 10 16,0 0-7-16,35 5-4 0,-35-5 1 0,0 0 0 16,30 4 6-16,-30-4 0 0,0 0-3 15,32 0 4-15,-32 0 2 0,0 0 14 16,33 3-7-16,-33-3 9 0,0 0-12 0,32 0 6 15,-32 0-10-15,0 0 4 0,30 1-4 16,-30-1 0-16,0 0 4 0,33 5-4 16,-33-5-3-16,0 0-3 0,27 2 7 0,-27-2 2 15,0 0-6-15,0 0-3 0,35 0 3 16,-35 0 0-16,0 0 3 0,25 4 4 16,-25-4 11-16,0 0-21 0,37 0 10 0,-37 0 2 15,29 0-6-15,-29 0 9 0,37 0 6 16,-37 0-15-16,36 3 3 0,-36-3-6 0,39 0-3 15,-39 0 6-15,38 0-9 0,-38 0 3 16,42 0 12-16,-42 0-3 0,37 0-6 16,-37 0 3-16,42 0 2 0,-42 0-8 15,42 0 12-15,-19 0-9 0,-23 0 0 0,47 0 9 16,-24 0-10-16,-23 0 7 0,59-3 0 16,-27 3 0-16,-1 0-9 0,3 0 5 0,-2 0 7 15,-32 0-15-15,61 0 11 0,-29 0-2 16,2-4-12-16,-3 4 15 0,-31 0-6 15,54 0 0-15,-22 0 2 0,-32 0-2 0,48 4 6 16,-23-4-1-16,-25 0 1 0,49 0 2 16,-26 0-8-16,-23 0 8 0,49 0 0 0,-29 3-14 15,-20-3 6-15,45 0 2 0,-45 0-5 16,40 0 12-16,-16 3-1 0,-24-3-11 16,41 0 0-16,-41 0 5 0,39 3-5 15,-39-3-3-15,40 3 3 0,-40-3 6 0,44 3-6 16,-44-3-3-16,35 5-2 0,-35-5 7 15,43 1 4-15,-21 2-1 0,-22-3-5 0,43 3 0 16,-21 1-2-16,-22-4 2 16,44 2 0-16,-23 1-6 0,-21-3 3 0,46 7 12 15,-26-3-9-15,-20-4 2 0,46 1 1 0,-15 4 2 16,-10-2-7-16,-21-3-1 0,49 4 3 16,-21 1 5-16,1-5-5 0,-4 6 14 15,5-3-14-15,0 0 0 0,-2 0-3 0,1-1 3 16,6 3 14-16,-3-3 7 0,5 1 1 15,-1-1 2-15,10 6 2 0,-1-5 3 16,3 2-3-16,2-1 7 0,2 3-15 0,2-6 12 16,6 2-10-16,4 6 5 0,1-8 2 15,-2 1-10-15,9 6 2 0,-3-6-9 0,-4 1 7 16,5 4 2-16,-4-3-3 0,-13-1 8 16,7-2-10-16,-9-1 7 0,-1 4 2 15,-2-1-7-15,-3 1 7 0,4-3 11 16,-12-1-7-16,5 5 10 0,-7-5-2 15,-2 2-9-15,1-2 0 0,-1 0 12 0,2 4-10 16,-1-4-7-16,1 0 3 0,-5 0-9 16,3 0-1-16,-1 0 7 0,-2 1-9 0,-30-1-4 15,64 0 6-15,-41-1-2 0,4 2-8 16,-27-1 4-16,49 0-6 0,-49 0-2 0,45 0 2 16,-27 0-4-16,-18 0 4 0,47 0 2 15,-47 0 2-15,40 0 2 0,-15 0-8 16,-25 0 2-16,49 0 7 0,-19 0-9 15,-3 0 2-15,-27 0 4 0,50 0-6 0,-18-1 0 16,-32 1-6-16,46 0 0 0,-19 0 10 16,-27 0 0-16,49-4-6 0,-24 4 6 0,-25 0-4 15,40 0-4-15,-40 0 6 0,47 0 2 16,-26-2 0-16,-21 2-4 0,44 0 14 0,-44 0-14 16,33 0 2-16,-33 0 2 0,34 0-4 15,-34 0 2-15,0 0 2 0,37 0-8 16,-37 0 4-16,0 0 0 0,35 0-10 0,-35 0-10 15,0 0-9-15,30 0-13 0,-30 0-5 16,28 6-42-16,-28-6-44 0,24 15-108 16,-24-15-483-16,17 21 538 0</inkml:trace>
  <inkml:trace contextRef="#ctx0" brushRef="#br0" timeOffset="63501.6098">18281 8005 429 0,'0'0'-43'0,"-11"-28"135"0,11 28-11 16,0 0 10-16,0 0-47 0,0 0-7 0,0 0 5 15,-17-20-18-15,17 20 5 0,0 0-11 16,0 0 16-16,0 0-11 0,-13-25 11 15,13 25-12-15,0 0 11 0,0 0-6 16,-16-20 10-16,16 20 0 0,0 0-11 0,-15-14-6 16,15 14 21-16,0 0-17 0,-18-22-4 15,18 22 5-15,0 0 13 0,-20-21 19 0,20 21-20 16,-17-15 0-16,17 15 12 0,0 0-5 16,-25-26 8-16,25 26-22 0,-17-13-4 15,17 13-1-15,-21-20-5 0,21 20-3 0,-22-15 3 16,22 15-4-16,-22-19 12 0,22 19-20 15,-23-12 0-15,23 12 16 0,-29-15-8 0,29 15-8 16,-20-12-1-16,20 12-3 0,-23-15 0 16,23 15-4-16,0 0 12 0,-32-17-8 15,32 17 7-15,0 0-7 0,-23-9-8 16,23 9 4-16,0 0 0 0,-20-11 4 0,20 11 0 16,0 0-4-16,0 0 0 0,0 0 7 15,-27-8 1-15,27 8-8 0,0 0 8 0,0 0-12 16,0 0 8-16,-32-5-12 0,32 5 0 15,0 0 1-15,0 0 7 0,0 0-4 16,-33-5-8-16,33 5 5 0,0 0 11 0,0 0-8 16,-36 0-8-16,36 0 12 0,0 0 0 15,0 0 4-15,-41 0 4 0,41 0-12 0,0 0-4 16,-39 0 8-16,39 0 0 0,0 0 0 16,-38 0 8-16,38 0-12 0,0 0-8 15,-39 0 8-15,39 0 12 0,0 0-8 16,-32 0 16-16,32 0-9 0,0 0 1 0,0 0-8 15,0 0 15-15,-38 0-18 0,38 0 6 16,0 0-3-16,0 0 0 0,0 0 0 16,0 0-7-16,-32 7-1 0,32-7 8 0,0 0 0 15,-28 10 0-15,28-10 0 0,0 0 8 16,-29 12-16-16,29-12 8 0,-16 12-8 0,16-12 8 16,0 0 8-16,-24 24-8 0,24-24-4 15,-25 20 8-15,25-20-8 0,-23 21 4 0,13-9 0 16,10-12-4-16,-24 25 4 0,24-25 0 15,-25 23 8-15,17-7-4 0,8-16 0 16,-25 24-8-16,16-12 8 0,9-12-12 16,-18 25 8-16,18-25 8 0,-17 27-12 0,17-27 8 15,-22 20-4-15,14-6-8 0,8-14 8 16,-18 17 0-16,18-17 8 0,-17 22 7 16,17-22-15-16,-12 15-4 0,12-15 0 0,0 0 8 15,-22 24 8-15,22-24-12 0,-15 12 0 16,15-12-4-16,0 0 0 0,-21 23 12 0,21-23 7 15,-12 13-15-15,12-13-4 0,0 0 0 16,-22 23 4-16,22-23-4 0,-15 17 8 16,15-17-8-16,0 0 1 0,-18 24-1 15,18-24 0-15,-10 15 4 0,10-15 0 0,-10 21 4 16,1-11 0-16,9-10-4 0,0 0 15 16,-10 30-4-16,-2-18-3 0,12-12-8 0,-11 24 7 15,7-10-3-15,-2 1 0 0,-3 1-8 16,9-16-4-16,-8 34 5 0,0-21 18 15,4 7-8-15,3 0-14 0,-8-3 7 0,9-17 7 16,-8 35-7-16,6-17 0 0,1-3 7 16,-4 3-3-16,5-18 4 0,-7 32-12 0,7-17 8 15,0-15-1-15,-9 30 5 0,9-15-8 16,0-15 11-16,-3 31 3 0,3-31-10 16,3 29-1-16,-3-14 5 0,0-15-1 15,6 29 0-15,-6-29-7 0,5 24 11 0,0-12-7 16,-5-12 6-16,13 25-13 0,-3-14 10 15,-10-11 0-15,15 19 0 0,-3-7-3 16,-1-1 6-16,1-2-6 0,5-1-8 0,-4 2 1 16,1-1 6-16,-14-9 8 0,25 15-4 15,-10-9-7-15,2 1 7 0,-17-7-7 0,28 13 10 16,-15-9-13-16,6 4 6 0,-1-3 1 16,-3 2 3-16,4-2-11 0,2 2 15 0,4-1-4 15,-6 3-7-15,13-2 3 0,-12 1 0 16,5-1 8-16,2 1-11 0,-2-1 0 15,1-1 7-15,-2 0 3 0,-1 5 0 16,6-6 10-16,-3 2-6 0,-5-2-4 0,9 2-7 16,-9-1 11-16,4 0 5 0,-25-6-12 15,41 9 3-15,-20-3 0 0,-21-6 3 16,41 9 0-16,-21-6 6 0,-20-3-3 0,48 14 16 16,-19-10-1-16,-3 4 4 0,1-3-5 15,0 2 4-15,8-4-7 0,-5 3-6 0,2 0-3 16,-2 1 5-16,3-2-8 0,-1 1 2 15,2 1-2-15,-3-2 8 0,1 2-15 16,0-2 9-16,-7 2-2 0,7-1-7 0,-4-4 3 16,2 6 6-16,-30-8-3 0,49 8-3 15,-21-4 3-15,-8 3-6 0,-20-7 17 16,42 5-4-16,-18-1-5 0,-24-4-2 0,40 4-3 16,-20 3-1-16,-20-7 11 0,38 4-10 15,-38-4-3-15,37 6 13 0,-13-3-16 0,-24-3 5 16,31 6 1-16,-31-6-9 0,34 6 6 15,-34-6 7-15,27 3-10 0,-27-3 13 16,33 7 0-16,-33-7 7 0,39 2-5 0,-21 1-10 16,-18-3 7-16,52 7 3 0,-25-7-1 15,6 4-4-15,-5-3-6 0,-28-1 8 16,57 5-7-16,-23-2 7 0,-7-3-3 0,4 3-5 16,-6-2 1-16,-25-1-3 0,51 5-12 15,-26-5 12-15,-25 0 0 0,48 3 2 16,-23 0-9-16,-25-3 7 0,40 3 0 15,-40-3-2-15,37 3 0 0,-37-3-3 0,35 3-4 16,-35-3-3-16,29 2 3 0,-29-2 6 16,0 0 3-16,33 5-7 0,-33-5 0 0,0 0 7 15,29 2-9-15,-29-2 2 0,0 0-3 16,0 0 6-16,33 3 4 0,-33-3-5 0,0 0 0 16,0 0 1-16,40 0 3 0,-40 0-6 15,0 0 5-15,39 0 0 0,-39 0 4 16,32 0-14-16,-32 0 1 0,33 0 10 0,-33 0-17 15,39 0 11-15,-39 0 0 0,35-3 2 16,-35 3 5-16,41 0-7 0,-41 0 5 16,39-7-5-16,-39 7-5 0,38-2 5 15,-38 2 5-15,37-6-3 0,-37 6 7 0,39-3-9 16,-39 3 0-16,28-6 7 0,-28 6-7 16,34-6 11-16,-34 6-6 0,26-11-3 0,-26 11-2 15,27-5 7-15,-27 5 4 0,30-12-9 16,-30 12 0-16,32-10-2 0,-32 10 3 15,28-9 5-15,-28 9-10 0,29-12-2 16,-29 12 8-16,23-11-4 0,-23 11 0 0,27-13 9 16,-27 13-4-16,32-17-8 0,-32 17 1 15,25-13 7-15,-10 1-8 0,-15 12 10 0,27-20-7 16,-12 10-2-16,-15 10 8 0,23-22-8 16,-9 10-2-16,-14 12 15 0,18-25-2 0,-6 12 2 15,-12 13 21-15,18-31 1 0,-18 31-6 16,12-31 1-16,-7 7-9 0,-2 1-3 15,-3 23 5-15,0-56 2 0,0 28 1 0,-3-6-5 16,0-6-9-16,-3 0 8 0,-5-4-4 16,-1 2 2-16,-6-8-2 0,-1-2-7 15,-6 1 1-15,-3-8-6 0,-16-1-4 16,-4 3-4-16,-29-12-7 0,-17 7-17 0,-8 7-12 16,-20 9-14-16,-5 11-34 0,-17 11-44 15,-7 12-73-15,-11 12-517 0,-7 11 535 0</inkml:trace>
  <inkml:trace contextRef="#ctx0" brushRef="#br0" timeOffset="84757.4511">21582 11530 2855 0,'0'0'-171'0,"0"0"16"15,0 0 1-15,0 0-13 0,0 0-383 16,0 0 109-16</inkml:trace>
  <inkml:trace contextRef="#ctx0" brushRef="#br0" timeOffset="85071.8674">21816 11431 1914 0,'0'0'-494'0,"0"0"107"0</inkml:trace>
  <inkml:trace contextRef="#ctx0" brushRef="#br0" timeOffset="86970.1235">22848 11452 1666 0,'0'0'-96'0,"0"0"13"0,32-1-2 16,-32 1-3-16,0 0 21 0,0 0 13 0,37-4 13 15,-37 4 11-15,0 0-1 0,40-3 15 0,-40 3-5 16,0 0 16-16,37 0-6 0,-37 0 1 16,0 0 10-16,36-5 0 0,-36 5 15 0,0 0 43 15,46-2-2-15,-46 2 19 0,31-1 7 16,-31 1 15-16,30-9-12 0,-30 9 14 15,0 0 5-15,36-4 4 0,-36 4-1 16,0 0 14-16,25-7-19 0,-25 7-1 0,0 0 10 16,0 0 2-16,0 0-7 0,30-7-10 15,-30 7-3-15,0 0-11 0,0 0 1 16,0 0-21-16,0 0-16 0,0 0 2 0,0 0-1 16,0 0-27-16,0 0 11 0,0 0-17 15,0 0-2-15,0 0 3 0,0 0-15 16,0 0 9-16,0 0 8 0,-59-39-12 0,59 39-1 15,-28-12 6-15,28 12-8 0,-34-8-4 16,34 8 2-16,-40-8-3 0,40 8-16 0,-37-9 22 16,17 5-10-16,20 4 7 0,-41-3-7 15,41 3 7-15,-42-6 7 0,42 6-12 16,-37-3 0-16,37 3 5 0,-39-6-4 16,39 6 4-16,-38-3-10 0,38 3 15 0,-40-3-17 15,40 3 5-15,-34-3-3 0,34 3 5 16,-36 0-9-16,36 0 2 0,-44-4-3 0,44 4 3 15,-42 0-8-15,15 4 3 0,27-4 7 16,-51 0 0-16,17 0 0 0,4 3 0 16,30-3 0-16,-62 3 5 0,35-3 5 0,27 0-3 15,-51 3-7-15,29-3 5 0,22 0-3 16,-47 3 3-16,47-3-2 0,-42 0 7 16,42 0-5-16,-37 3 2 0,37-3-2 0,-36 0 10 15,36 0-8-15,0 0 1 0,-37 3-3 16,37-3 2-16,0 0 6 0,-32 0-6 0,32 0-2 15,0 0 8-15,0 0-1 0,-30 0-2 16,30 0 3-16,0 0-3 0,0 0-5 16,0 0 5-16,-32 3-11 0,32-3 6 0,0 0 13 15,0 0-6-15,0 0 4 0,0 0-12 16,-43 0 6-16,43 0-2 0,0 0-1 16,0 0 3-16,-34 3 0 0,34-3 8 15,0 0-8-15,0 0 8 0,-30 0-3 0,30 0-5 16,0 0 2-16,0 0-2 0,0 0-7 15,-35 0 12-15,35 0-5 0,0 0 0 0,0 0 0 16,0 0 13-16,0 0-8 0,0 0-5 16,0 0 0-16,0 0 5 0,-34 0 0 0,34 0 0 15,0 0-2-15,0 0-3 0,0 0 0 16,0 0-3-16,0 0 3 0,0 0-2 16,0 0-6-16,0 0 3 0,0 0-5 15,0 0-6-15,0 0 1 0,0 0-14 0,0 0-3 16,0 0 11-16,0 0-14 0,0 0 6 15,0 0-12-15,0 0-1 0,0 0 0 16,0 0 4-16,0 0 4 0,0 0 4 0,0 0-2 16,0 0 8-16,0 0 6 0,0 0 3 15,0 0-6-15,0 0 5 0,0 0 10 0,0 0-13 16,0 0 7-16,0 0-7 0,94 7 7 16,-94-7 9-16,32 2-4 0,-32-2 1 15,33 0 6-15,-33 0 0 0,39 3-3 16,-39-3 6-16,42 0-9 0,-42 0 2 0,41 4 1 15,-17-4 3-15,-24 0 7 0,47 3-7 16,-26-3-7-16,-21 0 4 0,49 4-3 0,-24-4 9 16,-25 0-3-16,45 1 6 0,-20 4-6 15,-25-5-3-15,49 3 13 0,-26-3-4 16,-23 0-6-16,45 3-6 0,-45-3 6 0,46 0 6 16,-26 1-12-16,-20-1 9 0,45 5 0 15,-25-2-3-15,-20-3 9 0,45 0-5 16,-45 0-1-16,44 3 0 0,-21-3 3 0,-23 0-12 15,47 0 9-15,-47 0 6 0,45 0-5 16,-25 0-1-16,-20 0-3 0,47 0-3 16,-47 0 9-16,47-3-3 0,-22 3 3 0,-25 0 3 15,43-3-9-15,-43 3 4 0,39 0 5 16,-39 0-3-16,38-5 6 0,-38 5 1 16,27 0-4-16,-27 0 9 0,0 0 0 0,38-1 6 15,-38 1-9-15,0 0-3 0,26-3-6 16,-26 3 5-16,0 0-14 0,31-3 24 0,-31 3-10 15,0 0-2-15,0 0-3 0,37 0-6 16,-37 0 3-16,0 0 0 0,32-5 3 16,-32 5-1-16,0 0 1 0,35-1 0 0,-35 1-6 15,0 0 5-15,30-4-7 0,-30 4 4 16,0 0 1-16,0 0-3 0,40 4 0 16,-40-4 3-16,0 0 0 0,35-7 0 0,-35 7 0 15,0 0 2-15,34 0 4 0,-34 0-6 16,0 0 2-16,40 0-2 0,-40 0 8 15,0 0-5-15,34-4-3 0,-34 4 0 0,0 0-3 16,31 0 8-16,-31 0-8 0,0 0 14 16,34-3-9-16,-34 3 4 0,0 0 5 15,35 3-14-15,-35-3 0 0,0 0 5 0,38-3-5 16,-38 3 6-16,32 0-6 0,-32 0 16 16,30 3-13-16,-30-3-3 0,35 0-9 15,-35 0 18-15,34 0-18 0,-34 0 20 0,43 4-11 16,-43-4 14-16,35 0-9 0,-35 0 1 15,44 3-4-15,-44-3 4 0,35 0-4 0,-13 4 9 16,-22-4-5-16,38 0 4 0,-38 0-12 16,35 0 7-16,-35 0 0 0,34 1-5 15,-34-1 6-15,32 0 9 0,-32 0-4 16,25 5-1-16,-25-5-4 0,0 0 4 0,38 0-2 16,-38 0 5-16,0 0 5 0,35 0 2 15,-35 0-4-15,0 0 1 0,36 0-9 0,-36 0 4 16,0 0 6-16,35 0-8 0,-35 0 0 15,0 0 7-15,30-5-12 0,-30 5-3 16,0 0 6-16,0 0-3 0,35 0 0 0,-35 0-5 16,0 0-10-16,0 0-10 0,0 0-17 15,0 0-18-15,33 5-41 0,-33-5-63 16,0 0-120-16,29 3-325 0,-29-3 117 0</inkml:trace>
  <inkml:trace contextRef="#ctx0" brushRef="#br0" timeOffset="88605.8">24009 11095 2174 0,'0'0'-132'0,"0"0"11"0,-17-15 22 0,17 15 32 15,0 0 19-15,0 0 7 0,-16-19 4 16,16 19-1-16,0 0 8 0,0 0-13 0,0 0 4 15,0 0 7-15,-17-16 10 0,17 16-1 16,0 0 14-16,0 0 0 0,0 0-5 16,0 0 5-16,0 0 4 0,0 0 14 0,0 0-9 15,-19-15-4-15,19 15 8 0,0 0-4 16,0 0-4-16,0 0 8 0,0 0-4 16,0 0 0-16,0 0-4 0,0 0-6 0,0 0 1 15,0 0 0-15,0 0-1 0,0 0 1 16,0 0-1-16,0 0 6 0,0 0 4 15,0 0 14-15,0 0 14 0,0 0-5 0,0 0 14 16,0 0-1-16,0 0 18 0,0 0-15 16,0 0 25-16,0 0 7 0,0 0-2 15,0 0-9-15,0 0-14 0,61-9 0 16,-61 9-4-16,0 0-9 0,0 0 3 0,48 9 1 16,-48-9-2-16,0 0-3 0,35 10-11 15,-35-10-1-15,30 5 4 0,-30-5-10 16,22 3 30-16,-22-3-31 0,0 0 4 0,32 8-1 15,-32-8 14-15,0 0-4 0,0 0-1 16,33 5-2-16,-33-5 2 0,0 0 0 0,29 2 6 16,-29-2 9-16,0 0-4 0,32 5-3 15,-32-5-10-15,0 0-8 0,31 5 11 0,-31-5-14 16,0 0 0-16,31 4 2 0,-31-4 6 16,0 0 0-16,33 3 8 0,-33-3-11 15,27 3 10-15,-27-3-10 0,26 4-4 16,-26-4 6-16,31 3-5 0,-31-3-1 0,35 0 14 15,-35 0-16-15,30 2 2 0,-30-2 0 16,32 3-7-16,-32-3-1 0,28 4-3 16,-28-4 4-16,0 0-4 0,35 0 3 0,-35 0-5 15,0 0 6-15,30 3-1 0,-30-3-5 16,0 0 0-16,0 0 0 0,35 3-5 16,-35-3 5-16,0 0 5 0,0 0 0 15,26 3 0-15,-26-3-2 0,0 0-1 0,0 0-7 16,0 0 5-16,33 2 3 0,-33-2 2 15,0 0-8-15,28 4 3 0,-28-4 0 0,0 0 0 16,29 6 0-16,-29-6-2 0,0 0 4 16,32 6 6-16,-32-6-5 0,0 0-3 0,25 9-3 15,-25-9 1-15,0 0 2 0,26 6-6 16,-26-6 9-16,0 0-6 0,22 6 3 16,-22-6 0-16,0 0-7 0,0 0 9 15,27 10-12-15,-27-10 7 0,0 0 3 16,0 0 5-16,0 0-5 0,0 0 3 0,28 5 2 15,-28-5-15-15,0 0 7 0,0 0 11 16,0 0-8-16,0 0 0 0,0 0 3 0,0 0 2 16,0 0-3-16,0 0 4 0,0 0 6 15,0 0 1-15,17 12-10 0,-17-12 15 16,0 0-13-16,0 0 2 0,0 0-2 16,0 0 3-16,0 0-6 0,0 0 11 0,0 0-8 15,0 0 0-15,0 0 0 0,0 0-5 16,0 0 0-16,0 0 5 0,0 0-8 0,0 0 8 15,0 0-10-15,0 0 5 0,0 0-5 16,0 0 8-16,0 0 4 0,0 0-9 0,0 0-3 16,0 0 10-16,0 0-10 15,-37 42 5-15,37-42 0 0,0 0-5 0,-16 15 0 16,16-15 7-16,0 0 6 0,-22 13-1 16,22-13 3-16,0 0-2 0,-24 15 2 0,24-15-3 15,0 0-2-15,-25 12 5 0,25-12 0 16,0 0 7-16,-16 12 2 0,16-12 24 15,0 0 4-15,0 0-19 0,-22 13-3 0,22-13 7 16,0 0-11-16,-24 9 10 0,24-9-9 16,-23 9-8-16,23-9 12 0,-37 12-11 15,37-12-4-15,-33 12 15 0,33-12-7 16,-32 11 0-16,32-11 5 0,-28 9-5 0,28-9 8 16,-42 12-7-16,17-3 1 0,-4 1-7 15,-6-2-4-15,2 4 7 0,-4-2-1 0,7-2-8 16,0 2 14-16,3 0-18 0,-5-1 0 15,2-2 6-15,5 1 5 0,-7-1-7 0,-1 1-4 16,-2 5 4-16,-4-1 0 0,7-3-8 16,4 1 4-16,-4-3-8 0,7 2-4 15,3-5-4-15,-5 10-21 0,6-2-25 16,-8 9-56-16,-3 5-90 0,6-2-314 0,-4 1-153 16,-1-4 120-16</inkml:trace>
  <inkml:trace contextRef="#ctx0" brushRef="#br0" timeOffset="99508.6254">26563 12938 2523 0,'0'0'-155'16,"0"0"15"-16,0 0 3 0,0 0 4 0,87 11 5 15,-87-11 25-15,0 0-7 0,0 0 7 16,0 0 9-16,0 0 7 0,0 0 20 15,0 0-6-15,0 0 7 0,36 0 4 0,-36 0-2 16,0 0 14-16,0 0-6 0,0 0 16 16,0 0 17-16,33 0 12 0,-33 0 5 15,0 0 6-15,0 0-18 0,0 0 6 0,0 0-6 16,0 0-18-16,40 0 30 0,-40 0 0 16,0 0-1-16,0 0 1 0,0 0 12 0,0 0-24 15,34 0 5-15,-34 0 7 0,0 0 12 16,0 0 7-16,0 0-13 0,26 4 12 15,-26-4 13-15,0 0-1 0,0 0 6 0,0 0 0 16,34-4-1-16,-34 4 0 0,0 0-7 16,0 0 18-16,40-3-24 0,-40 3 23 15,0 0-18-15,30 0 11 0,-30 0-21 0,0 0 5 16,35-3 0-16,-35 3 9 0,0 0 1 16,30-3 15-16,-30 3-2 0,0 0-4 15,0 0 13-15,32-6-11 0,-32 6 10 16,0 0-11-16,25-6 0 0,-25 6-9 0,0 0 4 15,30-3-5-15,-30 3-5 0,0 0 5 16,32-3-5-16,-32 3-4 0,0 0 8 16,45-3 12-16,-45 3-13 0,29-3 8 0,-29 3-20 15,28 0 24-15,-28 0-1 0,0 0 0 16,49-3-5-16,-49 3-4 0,33 0-3 16,-33 0 17-16,40 0-14 0,-40 0-5 0,30 0-3 15,-30 0 11-15,32 3-8 0,-32-3 7 16,30 0 3-16,-30 0-7 0,30 0-1 0,-30 0 1 15,27 3-4-15,-27-3 3 0,0 0-7 16,45 0-2-16,-45 0-5 0,34 3 14 16,-34-3-7-16,31 0 3 0,-31 0-3 0,34 0 3 15,-34 0-3-15,32 0-4 0,-32 0 0 16,0 0 10-16,45 0-7 0,-45 0 7 16,27-3-1-16,-27 3 12 0,0 0-18 0,43 0-3 15,-43 0-6-15,30-3 5 0,-30 3-2 16,0 0-6-16,35 0 6 0,-35 0 2 15,30 0-8-15,-30 0 6 0,34-3-3 16,-34 3 8-16,32 0-11 0,-32 0 3 0,35 0-1 16,-35 0 4-16,37-3 0 0,-37 3-1 15,40 0-8-15,-40 0 6 0,40-3 8 16,-40 3-6-16,42 0 9 0,-20-3 0 0,-22 3-3 16,43 0 5-16,-43 0-3 0,40 0-10 15,-40 0 4-15,39-3 7 0,-39 3-7 0,35 0 4 16,-35 0-1-16,33 0-2 0,-33 0 2 15,34 0-13-15,-34 0 11 0,31 0-11 16,-31 0 0-16,0 0 0 0,49 0 0 16,-49 0 5-16,30 0 5 0,-30 0-15 0,32 0 5 15,-32 0 0-15,0 0 0 0,47 0 8 16,-47 0-16-16,35 3 3 0,-35-3-3 16,33 3 11-16,-33-3-22 0,34 3-24 0,-34-3-41 15,33 9-66-15,-33-9-167 0,32 9-252 16,-32-9 110-16</inkml:trace>
  <inkml:trace contextRef="#ctx0" brushRef="#br0" timeOffset="101362.2377">28131 12547 2102 0,'0'0'-93'0,"0"0"13"0,0 0 23 16,0 0-5-16,0 0-5 0,0 0-1 0,0 0-3 16,0 0 11-16,-22-13 12 0,22 13 22 15,0 0 3-15,0 0 5 0,0 0 27 16,0 0 5-16,0 0 26 0,0 0 38 0,0 0 23 16,0 0 11-16,0 0 0 0,-17-21-30 15,17 21-3-15,0 0-9 0,0 0-5 16,0 0-21-16,0 0 9 0,0 0-21 15,0 0 7-15,0 0-4 0,0 0-17 0,0 0-5 16,0 0 12-16,0 0-4 0,0 0-2 16,0 0 5-16,-15-20-3 0,15 20 0 0,0 0 9 15,0 0-13-15,0 0 6 0,0 0-2 16,0 0-13-16,0 0 1 0,0 0 0 0,0 0-4 16,0 0-2-16,0 0 0 0,0 0 8 15,0 0 6-15,0 0 0 0,0 0-6 16,0 0 12-16,0 0-9 0,0 0 8 15,0 0-14-15,0 0 8 0,0 0 6 0,82 23-12 16,-82-23 1-16,32 9 8 0,-32-9-3 16,33 9-11-16,-12-3 3 0,-21-6 0 0,33 9-5 15,-33-9 12-15,40 9-7 0,-20-5-3 16,-20-4 6-16,40 8 2 0,-18-4-8 16,-22-4 2-16,49 11-9 0,-31-6 12 0,5 0-10 15,-23-5 13-15,42 10-16 0,-22-6 6 16,-20-4 12-16,44 8-10 0,-44-8 5 15,33 7-10-15,-33-7 5 0,34 5 3 0,-34-5-1 16,32 7-4-16,-32-7 2 0,25 6 0 16,-25-6 0-16,28 6 10 0,-28-6 2 15,25 3-2-15,-25-3-13 0,0 0 8 0,37 8 0 16,-37-8-8-16,28 9 13 0,-28-9-15 16,25 1-2-16,-25-1 4 0,32 6-2 0,-32-6 7 15,27 9 0-15,-27-9-4 16,30 3-3-16,-30-3 0 0,25 8 5 0,-25-8-1 15,27 6 4-15,-27-6-11 0,30 3 6 16,-30-3-6-16,22 4-2 0,-22-4 5 0,0 0-7 16,32 5 12-16,-32-5-7 0,0 0 4 15,25 6 12-15,-25-6-11 0,0 0 2 0,0 0-3 16,0 0-7-16,28 3-7 0,-28-3 10 16,0 0-3-16,0 0 5 0,0 0 7 15,29 6-16-15,-29-6-1 0,0 0 12 0,0 0-9 16,0 0-2-16,28 6 9 0,-28-6-10 15,0 0 0-15,0 0 0 0,0 0 3 16,0 0 0-16,0 0-1 0,0 0-7 16,28 6 5-16,-28-6 13 0,0 0-11 0,0 0 8 15,0 0-2-15,0 0 17 0,0 0-3 16,0 0-4-16,0 0-1 0,0 0 0 0,0 0-2 16,0 0 3-16,0 0 6 0,0 0-9 15,0 0 2-15,0 0-7 0,0 0 0 0,0 0-9 16,0 0 9-16,0 0-5 0,0 0 5 15,-53 41 14-15,53-41-11 0,-35 17 4 16,15-7-9-16,1 2 2 0,-7 0-3 16,6 3 13-16,-2-2-8 0,-5-1 10 15,5 3-5-15,-3-1-7 0,2-2-4 0,-4 3 6 16,2-3 5-16,3 1-9 0,0 3 2 16,-6-4-3-16,8-3 1 0,-5 6 2 0,3-2-2 15,-1-1 9-15,-1 3-7 0,6-1 12 16,-2-6-12-16,20-8 12 0,-37 25-10 0,25-16-2 15,-10 0-5-15,22-9 5 0,-31 18 0 16,31-18 5-16,-29 18-3 0,16-11-2 16,13-7 7-16,-30 20-9 0,30-20 2 15,-32 15 7-15,32-15-2 0,-35 15-5 0,21-10-2 16,14-5 4-16,-38 19 10 0,38-19-10 16,-30 11 0-16,13-1 12 0,17-10-7 15,-37 14-2-15,37-14 0 0,-28 12-1 0,28-12 3 16,-25 9-5-16,25-9 1 0,-24 9 1 15,24-9 8-15,-21 9-10 0,21-9 5 16,0 0-2-16,-25 9-5 0,25-9 0 0,0 0-3 16,-24 9-4-16,24-9 7 0,0 0-2 15,0 0 0-15,-23 13 2 0,23-13 4 0,0 0-29 16,0 0-17-16,-22 25-34 0,22-25-79 16,-20 30-210-16,12-18-270 0,8-12 118 15</inkml:trace>
  <inkml:trace contextRef="#ctx0" brushRef="#br0" timeOffset="108253.4811">27995 12797 2327 0,'0'0'-576'0</inkml:trace>
  <inkml:trace contextRef="#ctx0" brushRef="#br0" timeOffset="108959.0348">27995 12797 2049 0,'0'0'-94'0,"0"0"26"0,0 0 30 15,0 0 23-15,0 0 30 0,0 0 0 16,0 0 16-16,0 0 6 0,0 0-14 16,0 0 2-16,0 0 8 0,0 0-15 15,0 0 0-15,0 0-4 0,0 0 4 0,0 0 24 16,0 0-22-16,0 0-6 0,0 0 7 16,0 0-4-16,0 0-4 0,0 0 4 15,0 0 3-15,0 0 0 0,0 0 13 0,0 0-11 16,0 0 7-16,0 0 6 0,0 0 3 15,0 0 5-15,0 0-3 0,0 0 8 0,0 0-1 16,0 0 0-16,0 0 1 0,0 0-3 16,0 0 3-16,0 0-2 0,0 0 0 15,0 0-4-15,0 0 2 0,0 0-10 0,0 0-11 16,0 0 2-16,0 0-5 0,0 0 0 16,0 0 2-16,0 0 0 0,0 0-5 0,0 0-4 15,0 0 6-15,0 0-12 0,0 0 5 16,0 0-5-16,0 0 0 0,-47-42 5 15,47 42-16-15,0 0-4 0,0 0 1 0,0 0 12 16,0 0-12-16,0 0 0 0,0 0 4 16,0 0-6-16,0 0 4 0,0 0 5 15,0 0-7-15,0 0 2 0,0 0-7 0,0 0 0 16,0 0 2-16,0 0 0 0,0 0 7 16,0 0 3-16,0 0 0 0,0 0-2 15,-33 28 2-15,33-28 0 0,-10 19-5 0,10-19 3 16,-8 22 2-16,8-22-5 0,-12 21 7 15,12-21-2-15,-13 22 0 0,13-22 3 16,-11 25-6-16,11-25-2 0,-10 21 5 0,10-21 0 16,-11 21 5-16,11-21-5 0,-9 23 5 15,9-23 0-15,-13 21 0 0,13-21-3 16,-8 20-4-16,8-20-1 0,0 0-1 0,-15 32 11 16,15-32-7-16,0 0-7 0,-9 21 9 15,9-21 0-15,0 0-4 0,-12 21 2 0,12-21 0 16,0 0 0-16,-8 29 7 0,8-29-2 15,-12 15-7-15,12-15 2 0,-13 18-3 16,13-18 11-16,0 0-3 0,-13 26 0 0,13-26-10 16,0 0 10-16,-19 24-5 0,19-24-3 15,0 0 6-15,-13 24 6 0,13-24-14 16,-8 19 13-16,8-19-8 0,0 0-5 16,-16 21 10-16,16-21-5 0,0 0-5 0,-13 26 2 15,13-26 11-15,0 0-13 0,-12 18 10 16,12-18 0-16,0 0 2 0,0 0-5 0,-8 27-2 15,8-27-7-15,0 0 12 0,0 0-8 16,-12 29 3-16,12-29-4 0,0 0-1 16,0 0-7-16,-3 28-11 0,3-28-39 0,0 0-53 15,-2 27-112-15,2-27-417 0,0 0 119 16</inkml:trace>
  <inkml:trace contextRef="#ctx0" brushRef="#br0" timeOffset="114776.5847">26599 12414 2400 0,'0'0'-122'0,"0"0"8"15,0 0 13-15,0 0 18 0,0 0 24 0,0 0 10 16,0 0 18-16,0 0 0 0,0 0 12 16,0 0 3-16,0 0-4 0,0 0 20 15,0 0 4-15,0 0 4 0,0 0 0 0,0 0-4 16,0 0 16-16,0 0 15 0,0 0-5 15,-41-55-7-15,41 55-4 0,0 0 18 16,0 0 4-16,0 0 2 0,-11-22 11 0,11 22-5 16,0 0 22-16,-14-18-7 0,14 18-18 15,0 0-1-15,-15-19-1 0,15 19 0 0,0 0-7 16,-15-19-7-16,15 19-3 0,0 0-3 16,-17-18 2-16,17 18-2 0,0 0-1 0,-16-22 0 15,16 22-3-15,0 0 6 0,-14-18-4 16,14 18-10-16,0 0 7 0,-18-17-11 15,18 17 9-15,0 0 13 0,-18-15-19 16,18 15 3-16,0 0-12 0,-22-15 9 0,22 15 0 16,0 0 0-16,-20-12 5 0,20 12 10 15,0 0-15-15,0 0 2 0,-29-15-6 16,29 15-1-16,0 0-12 0,-23-12 17 0,23 12-6 16,0 0-10-16,-29-12 15 0,29 12-5 15,-16-13 6-15,16 13 7 0,-22-10-13 16,22 10 20-16,0 0 13 0,-32-15-3 15,32 15-3-15,-20-9 4 0,20 9-7 0,0 0 0 16,-33-15-8-16,33 15-5 0,-32-6 3 16,32 6-10-16,-42-9-4 0,14 6 9 0,2 0-5 15,26 3-2-15,-63-7 0 0,31 3-7 16,-6 3 7-16,-7-6-3 0,6 2-2 0,-9 5-4 16,6-2 9-16,-7 1-2 0,1-3-5 15,3 4 0-15,4-5 6 0,-2 2-12 16,9 3 28-16,-2-1-15 0,6 1-14 15,-1-4 18-15,31 4-6 0,-56 0-7 0,30-3-3 16,26 3 5-16,-40-4 5 0,40 4-1 16,-38 0 10-16,38 0-10 0,-30-6 0 0,30 6 1 15,-30-2 2-15,30 2-7 0,0 0 4 16,-41-7 0-16,41 7 1 0,0 0 1 16,-35-6-10-16,35 6 2 0,-28-6 2 0,28 6 4 15,0 0 1-15,-42-6 6 0,42 6-22 16,-33-6 6-16,33 6 5 0,-39-3 0 15,39 3 2-15,-47-8-8 0,24 7 6 0,-7-2-5 16,30 3 5-16,-57-8 0 0,27 8 7 16,-2-1-7-16,32 1-4 0,-54 0-1 15,31-4 7-15,23 4-2 0,-47 0 5 0,47 0-5 16,-47 4-5-16,47-4 5 0,-41 1 0 16,41-1 5-16,-41 5-12 0,23-2 5 0,18-3-16 15,-35 3 9-15,35-3 14 0,-30 6-12 16,30-6-4-16,0 0 9 0,-40 6-12 15,40-6-4-15,-22 9 18 0,22-9-20 16,-30 12 8-16,30-12 1 0,-27 15 4 16,27-15-5-16,-23 14 15 0,23-14-13 0,-21 13-4 15,21-13 10-15,-25 11-6 0,25-11 6 16,-16 12 1-16,16-12 1 0,-20 15 7 0,20-15-12 16,0 0 2-16,-29 22 0 0,29-22 0 15,-20 12 1-15,20-12 16 0,-18 15-20 0,18-15-3 16,0 0 11-16,-27 15 2 0,27-15-7 15,0 0 5-15,-20 17-4 0,20-17 4 16,0 0-3-16,-19 15 6 0,19-15 1 16,-18 15 8-16,18-15-14 0,0 0-1 0,-25 22-4 15,25-22 5-15,0 0 9 0,-17 18-9 16,17-18-3-16,0 0 7 0,-17 15-6 0,17-15 4 16,0 0 9-16,0 0-9 0,-18 17-2 15,18-17-1-15,0 0-1 0,0 0-1 16,-17 12 10-16,17-12-10 0,0 0 5 0,0 0 0 15,-18 12 7-15,18-12-5 0,0 0-2 16,0 0 0-16,-27 18 0 0,27-18-7 16,-17 14 2-16,17-14 8 0,0 0-3 0,-26 16 12 15,26-16-15-15,-20 14 1 0,20-14 0 16,-19 12 4-16,19-12 7 0,0 0-13 16,-22 15-3-16,22-15 9 0,-16 12-4 0,16-12 6 15,0 0-4-15,-24 17-2 0,24-17 4 16,0 0-2-16,-21 19 10 0,21-19-15 0,-15 14 5 15,15-14 19-15,-14 18-19 0,14-18 0 16,0 0-10-16,-20 27 10 0,20-27 0 16,-12 19-4-16,12-19-3 0,-10 26 0 15,10-26 4-15,-6 21-4 0,6-21 12 0,0 0-10 16,-5 36 5-16,5-36 5 0,-4 23-15 16,4-23 5-16,0 0 5 0,-5 33-2 15,5-33 2-15,0 0 5 0,0 37-8 0,0-37-1 16,0 0 6-16,-3 33 3 0,3-33-5 15,0 0 5-15,3 38-3 0,-3-38-4 0,5 24 2 16,-5-24-3-16,4 24 6 0,-4-24-1 16,8 27 8-16,-8-27-15 0,10 23 5 15,-10-23 14-15,15 27-14 0,-15-27 5 16,15 25-10-16,-7-13 3 0,-8-12-5 0,14 26 4 16,-14-26 1-16,17 21 7 0,-17-21-3 15,16 18 0-15,-16-18-2 0,24 20 0 0,-24-20-2 16,11 16-3-16,-11-16 5 0,17 13 5 15,-17-13-3-15,19 17-6 0,-19-17 6 0,18 12 3 16,-18-12-8-16,20 15 3 0,-20-15 0 16,22 17-4-16,-22-17 18 0,23 11-10 15,-23-11-4-15,22 12-2 0,-22-12 0 16,20 13-1-16,-20-13 6 0,17 9 1 0,-17-9-4 16,0 0 5-16,28 12-2 0,-28-12-6 15,0 0 3-15,25 12 12 0,-25-12-14 16,0 0 4-16,24 9-4 0,-24-9 4 0,0 0 0 15,20 9 3-15,-20-9-3 0,0 0 3 16,27 11-5-16,-27-11 0 0,20 4-5 0,-20-4 3 16,0 0 2-16,43 8 2 0,-43-8 5 15,34 5-7-15,-34-5 3 0,33 4 1 16,-33-4-4-16,39 3 3 0,-39-3-1 16,33 7-4-16,-33-7 6 0,35 3 6 0,-35-3-3 15,35 2-10-15,-35-2-4 0,30 3 5 16,-30-3 0-16,24 4 4 0,-24-4 0 0,28 6 1 15,-28-6-3-15,0 0 2 0,34 2 0 16,-34-2-4-16,23 7 2 0,-23-7 0 16,0 0 0-16,30 3 5 0,-30-3-1 0,27 5 1 15,-27-5-3-15,0 0 5 0,0 0-5 16,33 7 3-16,-33-7-5 0,0 0 0 16,32 6 4-16,-32-6 1 0,22 6 4 0,-22-6-9 15,0 0 2-15,37 9-11 0,-37-9 7 16,32 11-3-16,-32-11 5 0,26 6 5 15,-26-6-12-15,32 6 9 0,-32-6-2 0,23 6 0 16,-23-6 0-16,0 0 0 0,41 5 3 16,-41-5-3-16,21 7-3 0,-21-7 8 15,25 6-3-15,-25-6-4 0,0 0-3 0,32 6 21 16,-32-6-16-16,19 6-11 16,-19-6 9-16,0 0 4 0,28 6-4 0,-28-6-1 15,0 0 8-15,24 6-14 0,-24-6 7 0,0 0-1 16,0 0-4-16,28 7 10 0,-28-7 1 15,0 0-11-15,0 0 3 0,32 5 6 0,-32-5-9 16,0 0 12-16,25 6 4 0,-25-6-16 16,0 0 12-16,30 4-3 0,-30-4-4 15,0 0 20-15,32 4-23 0,-32-4-6 16,0 0 13-16,30 1 3 0,-30-1-17 0,0 0 24 16,30 8-17-16,-30-8-2 0,0 0 10 15,25 3-6-15,-25-3-1 0,0 0 11 16,27 4-7-16,-27-4-5 0,0 0 10 0,0 0-5 15,32 8-5-15,-32-8 10 0,0 0-3 16,23 7-4-16,-23-7 4 0,0 0-7 0,0 0 5 16,37 5 3-16,-37-5-3 0,0 0-3 15,0 0 6-15,28 10 1 0,-28-10-6 16,0 0 4-16,24 5-2 0,-24-5 0 16,0 0 3-16,30 4-1 0,-30-4-2 0,0 0 4 15,0 0 1-15,35 6-3 0,-35-6 1 16,30 2-1-16,-30-2-4 0,25 4 2 0,-25-4 13 15,27 3-22-15,-27-3 9 0,35 0 5 16,-35 0-5-16,33 0 0 0,-33 0 2 16,41-3-2-16,-41 3 2 0,43 0 1 0,-43 0 3 15,47-6-3-15,-20 3-3 0,-27 3-14 16,47-3 7-16,-24-1 9 0,-23 4-8 16,43-5 10-16,-21 2 1 0,-22 3-12 0,39-7 14 15,-39 7-7-15,40-5 0 0,-40 5 0 16,33-7 4-16,-33 7-8 0,32-10 6 15,-32 10-4-15,30-5 2 0,-30 5-5 0,32-9 5 16,-12 1-11-16,-20 8 6 0,33-11 7 16,-33 11 1-16,36-13-6 0,-23 4 8 0,-13 9-14 15,30-12 18-15,-30 12-9 16,35-15-2-16,-35 15 2 0,29-17 0 0,-11 8-9 16,0-3 9-16,-18 12 18 0,37-24-23 15,-15 12 5-15,-2-6-2 0,5 3 4 0,-3-5-2 16,0 4 7-16,3-2 7 0,-7 0-1 15,4-1 8-15,3 0-6 0,-3-2-6 0,1 2 0 16,-3-1 4-16,-1 2 1 0,1-6-6 16,3 3 8-16,-3 0 1 0,-3 3-2 15,0 0 13-15,-1-2-15 0,1-1 0 0,0 6 6 16,-2-4-5-16,-15 19-1 0,23-27 2 16,-13 15 3-16,-10 12-1 0,17-26-9 15,-17 26-2-15,17-21-20 0,-17 21-17 16,15-18-28-16,-15 18-66 0,0 0-107 0,0 0-492 15,-50-21 538-15</inkml:trace>
  <inkml:trace contextRef="#ctx0" brushRef="#br0" timeOffset="122762.3406">20710 14866 2877 0,'0'0'-142'0,"0"0"7"16,0 0 16-16,0 0-16 0,0 0 0 15,0 0 12-15,0 0 26 0,0 0 23 0,-3-34 14 16,3 34 13-16,0 0 32 0,0 0 3 16,0 0-4-16,0 0 4 0,0 0 0 15,0 0-4-15,0 0 12 0,0 0-12 0,0 0 0 16,0 0 24-16,0 0-12 0,0 0 0 16,0 0-4-16,0 0-4 0,0 0-1 15,0 0 1-15,0 0 3 0,0 0-3 0,0 0-1 16,0 0 5-16,0 0-9 0,0 0 0 15,15-40 13-15,-15 40-9 0,0 0 0 16,0 0 0-16,0 0-13 0,0 0 12 16,0 0-17-16,0 0 13 0,45 4 0 0,-45-4-9 15,0 0 13-15,0 0 10 0,0 0-6 0,35 6 6 16,-35-6 18-16,0 0-10 0,0 0-8 16,0 0 8-16,37 3 15 0,-37-3-10 15,0 0 22-15,0 0 14 0,0 0-5 16,35 0-10-16,-35 0 4 0,0 0-4 0,0 0-1 15,0 0-9-15,30 2 9 0,-30-2-1 16,0 0 12-16,0 0-12 0,40 0 11 0,-40 0-16 16,0 0-4-16,34 0 8 0,-34 0-5 15,33-5 8-15,-33 5-1 0,47-5 8 16,-27 4-19-16,12-7 3 0,-4 5 0 16,6-2-3-16,-7 1 3 0,5 1-7 0,1 0-7 15,-1-3 10-15,-2 2-7 0,2 2 0 16,-2-1 17-16,0 0 4 0,-30 3-8 15,57-3 13-15,-24-1 3 0,-1 4-4 16,-2 0 9-16,2-3-6 0,1 3 5 0,-4-2-10 16,8 2-3-16,-37 0-9 0,61 0-1 0,-30 0 1 15,2 0-1-15,-5 0 0 0,-28 0 0 16,51 0-2-16,-51 0-1 0,41 2 2 16,-41-2-2-16,39 0 14 0,-39 0 20 0,35 0 6 15,-35 0-10-15,45-2-15 0,-45 2 19 16,35 0-21-16,-35 0 5 0,35 0-2 15,-35 0-1-15,37 0-1 0,-37 0-2 0,35-3-3 16,-35 3 9-16,37 0-2 0,-37 0-3 16,27-4-14-16,-27 4 4 0,0 0 1 15,50 0 1-15,-50 0 7 0,39 0-18 0,-39 0 7 16,33 0-1-16,-33 0-8 0,37 0 2 16,-37 0-1-16,40 0-7 0,-40 0 1 15,28 0 0-15,-28 0 0 0,41 4-4 0,-41-4 5 16,28 0-3-16,-28 0 6 0,34 3-10 15,-34-3 7-15,0 0-5 0,38 2 6 16,-38-2-2-16,0 0 5 0,38 0-7 0,-38 0 0 16,27 3-2-16,-27-3 0 0,29 4 4 15,-29-4-6-15,0 0 4 0,43 3 13 0,-43-3-7 16,30 0-8-16,-30 0 9 0,35 3-5 16,-35-3 0-16,36 3 4 0,-36-3-1 15,35 0-5-15,-35 0 10 0,40 0 3 0,-40 0-15 16,47 0 4-16,-21 0 8 0,-26 0-4 15,52 0 0-15,-22 0 9 0,-30 0-19 16,52-3 10-16,-25 3 0 0,-27 0 6 16,45-3-14-16,-20 3 0 0,-25 0 4 0,45 0-4 15,-45 0 8-15,41 0-8 0,-41 0 0 16,40 0-2-16,-40 0 2 0,33 0 4 0,-33 0-6 16,34 3 2-16,-34-3 8 0,36 3-12 15,-36-3 8-15,41 2-6 0,-41-2 4 16,41 4-2-16,-41-4 2 0,41 6-2 0,-21-6 6 15,-20 0 2-15,40 3 0 0,-40-3-16 16,33 3 6-16,-33-3 0 0,37 4 2 0,-37-4 0 16,33 4 6-16,-33-4-8 0,31 0 8 15,-31 0-8-15,30 1 6 0,-30-1-4 16,30 3 0-16,-30-3 0 0,32 0-2 16,-32 0 0-16,30 4 2 0,-30-4-4 0,35 0 2 15,-35 0 6-15,30 4-6 0,-30-4 16 16,32 0-12-16,-32 0-4 0,33 1 9 0,-33-1-3 15,40 0 2-15,-40 0-2 0,34 0-2 16,-34 0 4-16,37 0-6 0,-37 0-2 16,33 0-2-16,-33 0 12 0,32 0-12 0,-32 0 2 15,33 0 0-15,-33 0-6 0,34 0-4 16,-34 0 16-16,35 5-6 0,-35-5 2 16,33 0 2-16,-33 0-6 0,32 0 6 0,-32 0-2 15,34 3-5-15,-34-3 5 0,0 0-4 16,41 0-6-16,-41 0 18 0,32 2-12 15,-32-2 6-15,0 0-4 0,40 2 2 16,-40-2-8-16,27 0 12 0,-27 0-4 0,0 0 0 16,44 5 0-16,-44-5 0 0,28 0 6 0,-28 0-6 15,0 0 0-15,40 3-2 0,-40-3 6 16,0 0-4-16,34 0 0 0,-34 0-8 16,0 0 12-16,31 3-8 0,-31-3 0 15,0 0 6-15,31 3 4 0,-31-3-6 0,0 0-4 16,31 3 8-16,-31-3 0 0,0 0-6 15,29 3 2-15,-29-3 0 0,0 0 10 0,40 3-12 16,-40-3 9-16,30 3-5 0,-30-3-4 16,30 3 2-16,-30-3-2 0,35 3 4 15,-35-3-4-15,30 0 8 0,-30 0-12 0,32 3 6 16,-32-3 6-16,0 0-6 0,37 3 0 16,-37-3 4-16,28 0-4 0,-28 0-4 15,0 0 6-15,34 0-4 0,-34 0 4 0,0 0-6 16,32 0-2-16,-32 0 6 15,0 0-1-15,0 0 4 0,33 0-1 0,-33 0 0 16,0 0 10-16,0 0-4 0,0 0-2 0,40-3-6 16,-40 3-2-16,0 0-2 0,25-6 14 15,-25 6-12-15,0 0 6 0,30-6-4 0,-30 6 0 16,0 0 2-16,36-12 3 0,-36 12-5 16,21-6 2-16,-21 6-7 0,0 0 5 15,32-12 7-15,-32 12-7 0,0 0 16 16,25-10 1-16,-25 10 6 0,0 0 9 0,22-12 6 15,-22 12-12-15,18-16-8 0,-18 16 6 16,25-22-6-16,-13 7 4 0,-12 15-6 0,22-29 1 16,-7 14 8-16,-7-3-9 0,-8 18 5 15,29-30-4-15,-16 14-5 0,-13 16 0 16,20-27 2-16,-8 16-5 0,-12 11 1 0,17-24-3 16,-17 24 4-16,16-18 3 0,-16 18-1 15,9-19 2-15,-9 19-3 0,0 0-4 16,18-25 2-16,-18 25 10 0,0 0-6 15,8-20-10-15,-8 20-3 0,0 0 9 0,5-22-7 16,-5 22-1-16,0 0 12 0,0 0-7 16,0 0-1-16,4-32 6 0,-4 32-14 0,0 0-3 15,0 0 12-15,0 0-12 0,0 0 0 16,-4-36 3-16,4 36 1 0,0 0 1 0,0 0 3 16,-5-27-3-16,5 27 0 0,0 0 5 15,0 0 3-15,-8-31-3 0,8 31-1 16,0 0-8-16,-15-23 5 0,15 23-7 15,0 0 1-15,-17-20 0 0,17 20 5 0,0 0-1 16,-16-25-7-16,16 25-4 0,-12-15 6 16,12 15-4-16,-14-19 10 0,14 19-5 15,-15-20 4-15,15 20 1 0,-15-24-9 0,15 24 3 16,-10-20 12-16,10 20-15 0,0 0 18 16,-16-30-17-16,16 30 5 0,-7-20-5 15,7 20-13-15,0 0 12 0,-15-25-6 0,15 25 0 16,0 0 2-16,-14-24 4 0,14 24 1 15,0 0 3-15,-8-25-3 0,8 25-4 0,0 0 10 16,-12-28 9-16,12 28-9 0,0 0-1 16,-13-31 9-16,13 31-2 0,-3-20-4 15,3 20 8-15,0 0-3 0,-7-34-1 16,7 34-3-16,-7-23-1 0,7 23-6 0,0 0 4 16,-6-36 2-16,6 36 0 0,-9-28 0 15,9 28 2-15,-8-23 1 0,8 23 0 0,-8-27-3 16,8 27 14-16,-5-24-14 0,5 24 8 15,-12-24-8-15,12 24-1 0,-14-23 2 16,14 23-6-16,-8-21 4 0,8 21 9 0,-13-21-8 16,13 21 0-16,0 0 10 0,-19-25-12 15,19 25 4-15,-13-19-7 0,13 19 0 0,0 0 8 16,-20-24 11-16,20 24-13 0,-15-15-9 16,15 15 11-16,0 0 2 0,-17-22-1 15,17 22-8-15,0 0 6 0,-17-17-2 16,17 17-7-16,0 0 11 0,0 0-1 0,-16-16-5 15,16 16 4-15,0 0-7 0,0 0 0 16,-24-16 2-16,24 16-11 0,0 0 9 0,-20-16 7 16,20 16-7-16,0 0 8 0,-27-12-1 15,27 12-5-15,0 0 1 0,-35-12 2 0,35 12-5 16,-25-12 5-16,25 12-2 0,-32-10-8 16,32 10 20-16,-38-8-17 0,38 8 2 15,-35-14 10-15,35 14-8 0,-39-10 3 0,39 10 0 16,-40-8 7-16,20 5-14 0,20 3 10 15,-35-9-9-15,35 9 9 0,-40-10-6 16,16 8-11-16,24 2 12 0,-45-7-3 16,45 7 2-16,-45-8 1 0,20 5-1 0,-4-4 4 15,29 7-6-15,-61-7-3 0,25 5 8 16,0-6 1-16,-6 5-9 0,0 2 10 0,-7-7-9 16,-2 5 5-16,-3 0 2 0,4-2-2 15,-2 1-3-15,2-2 5 0,0 0-3 16,1 3 3-16,2-3 5 0,4 0-4 0,-1 0-1 15,9-1 7-15,0 5-1 0,2-6-3 16,1 7 12-16,32 1-16 0,-54-11 4 0,29 10 2 16,25 1 2-16,-40-8-4 0,40 8-11 15,-37-7 8-15,37 7 3 0,-37-9-6 0,37 9 15 16,-33-3-7-16,33 3-3 0,-28-8-1 16,28 8 9-16,-37-9-18 0,37 9 8 15,-37-10-7-15,37 10-1 0,-37-5 6 16,15-2-1-16,22 7 3 0,-50-5 1 0,27 2-9 15,23 3 4-15,-52-7 6 0,22 4-7 16,3-1 3-16,27 4 6 0,-57-5-3 16,32 5-6-16,25 0 9 0,-48-5-4 0,48 5-4 15,-42-3-3-15,42 3 4 0,-45-1 3 16,45 1-3-16,-37-3 4 0,37 3-4 0,-44-4 1 16,44 4 16-16,-33-4-14 0,33 4 2 15,-34-3-4-15,34 3 5 0,-33 0-10 0,33 0 4 16,-37-2 5-16,37 2-7 0,-28-3 1 15,28 3 1-15,0 0-3 0,-45 0 3 16,45 0-4-16,-34 3 11 0,34-3-3 16,-37 0-2-16,37 0-3 0,-31 2 6 0,31-2-4 15,-41 3 0-15,41-3 8 0,-35 0-10 16,35 0 1-16,-35 4-1 0,35-4 2 16,-33 0-3-16,33 0 3 0,-44 7 4 0,44-7 2 15,-37 1-8-15,12-1 9 0,25 0-3 16,-38 8-2-16,38-8-2 0,-44 4 13 0,23-4-4 15,21 0-6-15,-44 1-2 0,44-1 1 16,-45 4 3-16,45-4-5 0,-40 0 6 16,40 0-4-16,-45 0-5 0,45 0 0 0,-39 3 13 15,39-3-15-15,-43 0 6 0,43 0-6 16,-41 0 14-16,20 3-11 0,21-3 1 16,-39 0 3-16,39 0-6 0,-43 0-2 15,43 0 15-15,-40 4-7 0,40-4-2 0,-39 0 7 16,39 0 2-16,-40 0-7 0,40 0 0 15,-33 0-2-15,33 0 1 0,-41-4 4 0,41 4-3 16,-36 4-7-16,36-4 11 0,-37 0-10 16,37 0 6-16,-34 0-1 0,34 0 4 0,-35 0-1 15,35 0 0-15,0 0-2 0,-42 0 3 16,42 0 1-16,0 0 6 0,-35 0-8 16,35 0-1-16,0 0-1 0,-33 0 0 0,33 0-5 15,0 0 2-15,0 0 6 0,-37 0-6 16,37 0-1-16,0 0-1 0,0 0 9 15,-37 0-3-15,37 0 1 0,0 0 0 0,0 0 8 16,-33 0 14-16,33 0-31 0,0 0 9 16,0 0-7-16,-37 0 1 0,37 0 15 15,0 0-13-15,-35 3 7 0,35-3-5 0,0 0-3 16,-35 0 3-16,35 0 3 0,0 0-10 16,-37 2 4-16,37-2-4 0,0 0 0 0,-37 0 4 15,37 0 1-15,0 0 0 0,-37 3 2 16,37-3-5-16,0 0 3 0,-32 4 13 15,32-4-15-15,0 0 11 0,-30 3-3 0,30-3-3 16,0 0 6-16,0 0-12 0,-35 3 5 16,35-3 0-16,0 0-3 0,0 0 4 0,-33 5-4 15,33-5-2-15,0 0-1 0,0 0 10 16,0 0-13-16,-25 4 9 0,25-4-7 16,0 0 2-16,0 0-4 0,-29 8 11 15,29-8 17-15,-26 12-24 0,26-12-11 0,-29 12 4 16,29-12 0-16,-23 11-6 0,23-11 11 15,-29 12 4-15,29-12-8 0,-25 13 0 16,25-13 2-16,-25 9 9 0,25-9-1 0,-23 12-5 16,23-12 6-16,-27 12-5 0,27-12-2 15,-27 9 5-15,27-9 0 0,-20 9 6 0,20-9-10 16,0 0 14-16,-30 14-23 0,30-14 2 16,0 0 12-16,-20 12-14 0,20-12 0 15,0 0 4-15,0 0-2 0,-27 16 6 0,27-16-8 16,0 0 8-16,-18 15-3 0,18-15 1 15,0 0-1-15,-15 15 7 0,15-15-5 0,0 0 2 16,0 0-1-16,-20 18 11 0,20-18-8 16,0 0-6-16,-19 15 10 0,19-15-9 15,-13 15 1-15,13-15 4 0,0 0 4 0,-25 23-5 16,25-23-3-16,-12 18 2 0,12-18-4 16,-20 12 8-16,20-12 2 0,0 0-3 15,-14 18 3-15,14-18 11 0,0 0-11 0,0 0-2 16,-23 23 0-16,23-23-4 0,0 0 3 15,0 0 3-15,-8 16-4 0,8-16 2 16,0 0 8-16,0 0-6 0,-12 30-4 0,12-30 4 16,0 0-6-16,0 40 8 0,0-40-8 15,2 34 2-15,-2-34-8 0,13 37 0 0,-11-18-5 16,-2-19 9-16,11 36-12 0,-7-17 6 16,-4-19 2-16,11 27 0 0,-11-27 8 15,4 28-7-15,-4-28 5 0,8 25-6 16,-8-25 10-16,2 21-2 0,-2-21-6 0,0 0 1 15,8 24 3-15,-8-24-2 0,0 0 10 16,0 0-8-16,5 27-1 0,-5-27 7 0,0 0-4 16,0 0-6-16,10 29 14 0,-10-29-10 15,0 0 6-15,5 28 0 0,-5-28-7 16,12 21 3-16,-12-21 15 0,15 28-20 0,-15-28 11 16,15 28-2-16,-10-16 5 0,-5-12-10 15,15 27 10-15,-15-27-5 0,15 27-5 0,-15-27-3 16,15 17 12-16,-15-17-8 0,7 22 2 15,-7-22 4-15,0 0 0 0,15 21 2 0,-15-21-6 16,0 0 13-16,12 18-7 0,-12-18-4 16,0 0 10-16,0 0-1 0,1 26-11 15,-1-26 8-15,0 0-6 0,0 0-8 16,0 0 5-16,0 0-1 0,12 18 13 0,-12-18-14 16,0 0-1-16,0 0 4 0,0 0 6 15,0 0-4-15,0 0-4 0,0 0 17 16,2 27-18-16,-2-27-5 0,0 0 6 0,0 0 10 15,0 0-4-15,0 0 0 0,0 0 0 16,0 0-2-16,-2 35-2 0,2-35 0 0,0 0 0 16,0 0 0-16,2 34 4 0,-2-34-2 15,0 0 4-15,0 33-8 0,0-33 4 16,1 24 13-16,-1-24-18 0,4 26 3 0,-4-26 11 16,0 0-11-16,12 33 2 0,-12-33-5 15,1 22 10-15,-1-22-5 0,0 0-9 16,2 28 9-16,-2-28-8 0,0 0 4 0,3 27 2 15,-3-27 4-15,0 0-4 0,9 31 8 16,-9-31-6-16,0 0 4 0,6 28 2 16,-6-28-10-16,4 20 10 0,-4-20 3 0,8 23-22 15,-8-23 9-15,0 0 8 0,5 31-12 16,-5-31 6-16,10 23 4 0,-10-23 8 16,5 24-8-16,-5-24-2 0,12 27-20 0,-6-16-12 15,3 13-28-15,1-3-45 0,0 0-113 16,-3 4-503-16,-1-2 560 0</inkml:trace>
  <inkml:trace contextRef="#ctx0" brushRef="#br0" timeOffset="138356.0298">17699 16462 2850 0,'0'0'-110'0,"0"0"11"16,0 0 17-16,0 0 7 0,0 0 3 16,0 0 12-16,0 0 6 0,0 0-6 0,0 0 6 15,0 0 7-15,0 0 12 0,0 0 7 16,0 0 28-16,0 0 0 0,0 0-15 16,0 0 12-16,34-29 21 0,-34 29-8 0,0 0 11 15,31-8-10-15,-31 8 6 0,36-13 4 16,-15 9-8-16,8-1 8 0,1-5-4 15,0 7 0-15,2-3-7 0,5 0-4 0,1 0-2 16,6 0-1-16,-3 3 17 0,8-4-17 16,-6 5 10-16,3-4-6 0,-1 3-7 15,3-3 10-15,-3 1 12 0,-3 2-15 0,2-2 9 16,-1 1-13-16,-8 1 3 0,0 2-12 16,6-3 6-16,-10-1 0 0,8 5 13 15,-7-2 3-15,4 2 9 0,-5-1 0 0,4 1 3 16,-5-5 3-16,-3 2-10 0,11 3-9 15,-6-4 12-15,3 4-6 0,-35 0 11 16,67-2-11-16,-32 2-3 0,3-3-1 0,1 3-2 16,1-3-1-16,-3 3-2 0,1 0 2 15,-4 0 1-15,3 0-7 0,3 0 4 0,-7 0 5 16,-1 0-6-16,1 0-5 0,-1 0 0 16,3 0 0-16,-1 0 2 0,-1 3-7 15,-4-3 2-15,4 0-3 0,-3 3 8 0,2-3 1 16,-7 2-6-16,-25-2 6 0,50 4-4 15,-26-4-2-15,-24 0 9 0,38 3-7 16,-38-3 4-16,42 5 11 0,-42-5 2 0,23 0 2 16,-23 0 23-16,0 0 6 0,39 3-3 15,-39-3-11-15,0 0-11 0,27 5 0 16,-27-5 3-16,0 0 4 0,0 0-7 0,30 0-6 16,-30 0 0-16,0 0 3 0,0 0-8 15,0 0 1-15,0 0 4 0,32 4-10 16,-32-4 10-16,0 0-1 0,0 0-8 15,0 0-4-15,36-4-1 0,-36 4 2 0,0 0 4 16,0 0-4-16,0 0-9 0,0 0 7 16,39 0-1-16,-39 0 1 0,0 0-5 0,0 0 0 15,35 4-16-15,-35-4-28 0,22 4-22 16,-22-4-42-16,27 9-70 0,-27-9-257 0,28 14-171 16,-28-14 114-16</inkml:trace>
  <inkml:trace contextRef="#ctx0" brushRef="#br0" timeOffset="142288.6036">21433 16341 2222 0,'0'0'-134'0,"0"0"12"15,0 0 5-15,0 0 19 0,0 0 5 16,0 0-4-16,0 0 15 0,0 0 5 15,0 0 3-15,0 0 12 0,0 0-2 16,0 0 19-16,0 0-1 0,35-2 26 0,-35 2 4 16,0 0 21-16,0 0-5 0,0 0 16 15,0 0-11-15,0 0 11 0,0 0 4 0,0 0-5 16,0 0 16-16,0 0 8 0,30 6 0 16,-30-6 9-16,0 0 13 0,0 0-2 15,0 0-14-15,0 0 12 0,0 0-1 0,0 0-6 16,0 0 4-16,34 3 10 0,-34-3 7 15,0 0-2-15,0 0-17 0,0 0 3 16,0 0-8-16,23 3-8 0,-23-3-15 0,0 0 14 16,0 0 7-16,0 0-2 0,0 0 0 15,32 3 3-15,-32-3 2 16,0 0-4-16,0 0 2 0,0 0-3 0,38 6-4 0,-38-6-6 16,0 0-10-16,27 0-2 0,-27 0-4 15,0 0 0-15,34 6 6 0,-34-6-6 0,0 0 9 16,35 3-10-16,-35-3 4 0,26 3-15 15,-26-3 12-15,0 0 5 0,46 3 0 16,-46-3 5-16,35 3-3 0,-35-3-8 16,45 3 2-16,-25-3 6 0,-20 0-8 0,47 3-6 15,-17 0 11-15,-30-3-3 0,57 3-8 16,-27-3 0-16,2 0 0 0,1 0 3 0,1 3-8 16,1-3 15-16,-2 3-18 0,4-3 6 15,-4 0-6-15,3 4 6 0,-5-4-8 16,4 3 10-16,-4-3-5 0,2 2-8 0,2 1 11 15,-5-3-11-15,5 4 13 0,-5-4-3 16,6 4-2-16,-6-1-2 0,2-3-1 16,-1 1 6-16,3-1-11 0,-2 5 8 15,-1-2-5-15,-6 0-2 0,-25-3 7 0,59 6-5 16,-32-6 4-16,3 3-4 0,-5 0 5 16,-25-3-10-16,48 7 10 0,-29-5-10 15,9 1 5-15,-28-3 8 0,47 4 1 0,-28-1-6 16,-19-3 9-16,46 5-3 0,-24-2-11 15,3 4 9-15,-25-7 0 0,40 5 3 16,-40-5-5-16,40 12 7 0,-19-11-8 0,-21-1 13 16,31 6 6-16,-31-6-13 0,39 9 1 15,-17-2 8-15,-22-7-5 0,40 10 4 0,-24-4-2 16,-16-6-9-16,44 9 4 0,-22-3-4 16,3 0-1-16,-2 0 6 0,-23-6-6 15,45 12 8-15,-21-9-5 0,1 3-5 0,-3 1 0 16,4 0 16-16,-4-3-4 0,3 4-8 15,-1-4-1-15,1 4 1 0,-4-2-8 16,10 0 7-16,-31-6 19 0,48 7-16 0,-18-2 7 16,-5-2 7-16,4 1-10 0,-1 1-5 15,-28-5 10-15,49 7-11 0,-28-4 15 16,5 0-19-16,-26-3-4 0,40 2 16 16,-20 1-8-16,-20-3-6 0,45 9 6 0,-45-9 3 15,37 1-9-15,-14 1 8 0,-23-2-4 16,35 8-2-16,-35-8 0 0,39 2 6 0,-39-2-2 15,38 6-8-15,-38-6 4 0,37 4-2 16,-37-4 0-16,37 5-2 0,-15 0 12 16,-22-5-8-16,40 5 0 0,-20-3-4 0,-20-2-8 15,42 5 6-15,-22-2 10 0,-20-3-2 16,40 6-6-16,-40-6 7 0,37 6-9 16,-37-6 1-16,36 3 2 0,-16 0 1 0,-20-3-9 15,41 3 11-15,-41-3 1 0,35 6-3 16,-35-6 8-16,38 3-4 0,-38-3-4 0,35 6 2 15,-35-6-8-15,30 3-4 0,-30-3 16 16,36 7-4-16,-36-7-6 0,25 7 0 16,-25-7 2-16,28 1 2 0,-28-1 0 15,24 7-2-15,-24-7 0 0,28 5 8 0,-28-5-12 16,0 0-4-16,33 8 12 0,-33-8-12 16,26 6 12-16,-26-6 8 0,0 0-18 0,36 6 2 15,-36-6 6-15,24 3 2 0,-24-3 2 16,25 7-12-16,-25-7 6 0,0 0-4 15,33 5 4-15,-33-5 0 0,0 0-4 0,35 3 12 16,-35-3-12-16,31 4 0 0,-31-4 2 16,30 3 0-16,-30-3 14 0,43 0-4 15,-43 0-8-15,47 0-2 0,-20 0 8 0,3 0-10 16,2 0 4-16,1 0-2 0,2-3-4 16,2 3 6-16,0 0 6 0,1-4-12 15,1 4 4-15,-1-3 0 0,2 0 0 0,6 1 4 16,-1-5 8-16,0 4-14 0,-2-3-2 15,1 0 12-15,3-2-14 0,-9 3 2 0,6-3 0 16,-11 1-8-16,1 0 1 0,-6 1 1 16,-1 3 10-16,-27 3 0 0,43-9 6 15,-21 3-2-15,-22 6-4 0,39-9 10 16,-39 9-6-16,31-14-4 0,-14 7-2 0,-17 7-8 16,33-22-10-16,-16 11 6 0,0-3 22 15,-17 14-16-15,32-30 2 0,-16 13-11 0,1 0-20 16,3-3-9-16,-3-1-4 0,6 2-7 15,-1-3-11-15,-2-3 2 0,5 5 4 16,-1-5-9-16,1 4-4 0,-3-2 10 0,-1 2 4 16,-4 6 3-16,0-6 5 0,6 4 10 15,-6 1 4-15,-2-4 8 0,2 4 2 16,-2-2 1-16,3-1-2 0,-18 19 12 0,27-29 6 16,-15 12-4-16,1-1 13 0,-13 18-1 15,23-30 0-15,-14 13 12 0,-9 17 3 16,17-30 5-16,-6 12 6 0,-2-1-5 15,-9 19-7-15,20-39 6 0,-12 16-14 0,0 5 0 16,1-6-14-16,-1-1-6 0,1 2-9 16,2-4-6-16,1 3-3 0,-4-3-7 15,6 1 12-15,-8-1 17 0,4 3-2 0,-3-2 2 16,1 2 25-16,-8 24 16 0,9-45 12 16,-2 21 11-16,-7 24-1 0,0-42 14 15,0 42-1-15,-7-37-1 0,7 37 6 0,-7-37-17 16,2 16-8-16,5 21-9 0,-25-41-13 0,12 23 8 15,1-1 4-15,-11 1-5 0,6-2 0 16,-3 3 5-16,0-2 9 0,-5 1-5 16,4 0 0-16,3-1-6 0,-5 4-7 15,3-5-5-15,3 5 1 0,-3 3 1 0,0-3-2 16,20 15-5-16,-39-32 3 0,17 20-3 16,4-3 3-16,-4 0-3 0,1 3-4 15,-1-4 6-15,-3 1-6 0,-7-1-3 0,-1 2 1 16,-3-5 6-16,3 4 9 0,-9-4 6 15,5 4 13-15,0-2-10 0,-8 1-3 16,5-1-3-16,-2 2 6 0,-3 0 0 0,5-1-1 16,-5 1-11-16,0 3 1 0,-4 0 2 15,7-2-12-15,-6 2 8 0,3 0 1 16,-4 0-1-16,1 1-4 0,-6 4-2 0,2-3-1 16,4 2 1-16,-7-3-10 0,-4 2 8 15,2 0-4-15,7-1 9 0,-2 2-11 16,-1 1-2-16,2-1 9 0,0-3 1 0,2 6 7 15,6-6 9-15,2 2-11 0,0 5 4 16,5-3-1-16,6 0-5 0,-1 2-2 0,2-2-2 16,1 1 1-16,-1 0-7 0,29 6 6 15,-48-9-7-15,28 3 7 0,20 6 0 16,-37-10-9-16,37 10 9 0,-39-10 7 16,39 10-12-16,-38-8-8 0,38 8 15 0,-32-9-11 15,32 9-5-15,-43-10 6 0,23 9-8 16,20 1 9-16,-51-11 7 0,20 8-11 0,-3 0 0 15,1 3-3-15,-7-3-4 0,-1 3 5 16,0-4-6-16,-6 4 4 0,-5 0 19 16,0 0-22-16,2 4 5 0,0-4 1 0,-7 0-1 15,2 3 4-15,1-3 6 0,-1 0-12 16,0 3 1-16,1-3 7 0,1 0-6 16,-1 0 2-16,1 3 11 0,-1-6-11 0,2 3 4 15,5 0 7-15,-1 0-7 0,-1 0 7 16,9 0-6-16,3 3-6 0,-4-6-6 15,-1 6 14-15,5-6-10 0,-3 6 1 0,0-3 8 16,1 3-9-16,-1-3 6 0,-2 3-4 16,-6 2 5-16,1-4-1 0,0 5 3 0,-2-2-9 15,1-2 3-15,-2 1 14 0,-10 1-17 16,6-1 3-16,-15 1 9 0,3-3-3 16,-8 4-4-16,4-2 3 0,-7-1-6 0,-2 0-1 15,0 3 11-15,-1-5-7 0,5 3 0 16,-4 0 0-16,-3-3 0 0,2 3 0 15,6 0 2-15,-8-3-5 0,7 3 3 0,0 0-6 16,1 1 10-16,1 1-6 0,6-2 9 16,2 0-7-16,13 3-9 0,-5 0 9 15,7 1-9-15,1-2-5 0,2 7 3 0,0-4-2 16,7 4-12-16,0 3 1 0,-2-3-12 16,5 4-1-16,2-1-5 0,0 4 1 0,10-2-10 15,-7 3-5-15,9 2-10 0,1-3-13 16,5 2-16-16,4 3-23 0,5 4-19 15,3 1-47-15,-2-2-114 0,14 0-349 16,-2 1 120-16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22:38.87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14156 4812 44 0,'-30'-7'-9'0,"30"7"35"0,-35-9-34 0,35 9-19 16,-38-8 9-16</inkml:trace>
  <inkml:trace contextRef="#ctx0" brushRef="#br0" timeOffset="41.9732">14012 4779 35 0,'-25'0'-18'0,"25"0"9"0</inkml:trace>
  <inkml:trace contextRef="#ctx0" brushRef="#br0" timeOffset="90.9427">13800 4758 35 0,'0'0'35'0,"-29"-3"-18"0,29 3 0 15,0 0-17-15,-45 0 34 0,45 0-51 16</inkml:trace>
  <inkml:trace contextRef="#ctx0" brushRef="#br0" timeOffset="2140.9601">13690 4755 146 0,'-37'-3'-8'0,"37"3"8"15,-39 0 16-15,39 0-16 0,-32 0 17 16,32 0 23-16,-28 3-9 0,28-3 16 0,0 0-32 16,-43 3 15-16,43-3 7 0,-32 3-8 15,32-3-22-15,-44 6 7 0,24-3 8 0,20-3 6 16,-40 3-1-16,40-3-20 16,-38 6 20-16,38-6-13 0,-41 0 12 0,41 0 13 15,-43 3-7-15,43-3-19 0,-44 3 25 16,13 0-20-16,31-3 13 0,-57 0-7 0,25 0-18 15,2 4 18-15,-2-4 11 0,32 0-6 16,-57-4 0-16,32 4-1 0,25 0 5 0,-52 0-22 16,52 0 6-16,-48 0-12 0,21 0 17 15,27 0-22-15,-47 0 16 0,20 4 0 16,27-4-11-16,-55 0 6 0,28 4 0 16,-3-4-1-16,-1 1 1 0,31-1-6 0,-61 3 0 15,31 2-5-15,2-2-5 0,-4-1 10 16,2 0-5-16,-2 3 10 0,2-2-10 15,30-3-10-15,-47 4 15 0,47-4 0 0,-35 2 0 16,35-2 1-16,-40 6-12 0,40-6-4 16,-25 0 15-16,25 0-15 0,0 0 10 0,-40 3-10 15,40-3 10-15,0 0 0 0,-29 6-6 16,29-6 1-16,0 0 5 0,-37 3 0 16,37-3 0-16,-33 10 11 0,10-1-17 15,-3-3 6-15,3 3 0 0,-4 0 0 0,4 2 11 16,-6-3-11-16,1 2 5 0,3-1 0 15,-4 0 16-15,6 0-26 0,-4 0 10 0,2 0-5 16,2 2 15-16,23-11-15 0,-49 13 15 16,24-6-15-16,25-7-5 0,-40 13 10 15,23-10 5-15,17-3-5 0,-33 12-10 16,33-12 5-16,-32 7 0 0,32-7 0 16,-28 8 0-16,28-8-5 0,-22 7 10 0,22-7-15 15,0 0 0-15,-32 5 0 0,32-5 15 16,0 0-20-16,-25 13 10 0,25-13 5 0,0 0-11 15,-20 14 1-15,20-14 10 0,0 0 0 16,-19 20 5-16,19-20 11 0,0 0-16 0,-13 22 0 16,13-22 5-16,0 0-10 0,-8 24 5 15,8-24 0-15,0 0-6 0,-12 29 1 16,12-29 21-16,0 0-16 0,-7 30 10 0,7-30-10 16,-3 24 0-16,3-24-10 0,-5 27 20 15,5-27-20-15,-3 28 15 0,3-28 5 16,-5 32-5-16,5-32-5 0,-4 27 5 0,4-27-15 15,-3 26 20-15,3-26-10 0,0 0 0 16,-2 33-5-16,2-33 25 0,0 0-20 0,-5 32 0 16,5-32-10-16,0 0 20 0,-5 25-20 15,5-25 20-15,0 0-30 0,0 0 10 16,0 32 5-16,0-32 15 0,0 0-10 16,0 0 0-16,-3 31 10 0,3-31-10 0,0 0 0 15,0 0 15-15,0 30-25 0,0-30 10 16,0 0-15-16,0 0 15 0,3 35 0 15,-3-35-10-15,0 0 10 0,10 25-5 0,-10-25 0 16,2 22 5-16,-2-22 5 0,7 20 0 16,-7-20-5-16,10 25 0 0,-10-25 0 15,6 22 10-15,-6-22-10 0,10 21 5 0,-10-21 0 16,9 24 10-16,-9-24-25 0,5 23 10 16,-5-23 0-16,6 21 0 0,-6-21 15 0,0 0-9 15,10 30-17-15,-10-30 16 0,9 19-5 16,-9-19-5-16,0 0 5 0,10 31 0 15,-10-31-10-15,8 22 10 0,-8-22 0 16,9 18 0-16,-9-18 0 0,0 0 5 0,13 34 0 16,-13-34-10-16,12 20 0 0,-12-20 5 15,11 24 0-15,-11-24 21 0,12 20-21 16,-12-20 5-16,13 22 0 0,-13-22-5 16,16 18 0-16,-16-18 5 0,16 22 0 0,-16-22 4 15,17 22-4-15,-17-22 0 0,15 21-15 16,-15-21 15-16,18 24 10 0,-6-13-15 0,-12-11 15 15,22 16 9-15,-22-16-24 0,27 23 5 16,-16-14 9-16,-11-9-14 0,30 22 5 0,-14-16-5 16,-16-6 0-16,33 18 15 0,-20-9-20 15,-13-9 19-15,39 20-19 0,-26-14 10 16,-13-6 0-16,34 15 14 0,-16-9-19 0,-18-6 0 16,39 12 14-16,-39-12-19 0,35 15 14 15,-20-12-9-15,-15-3 5 0,42 17 0 16,-21-10 9-16,-21-7-24 0,35 17 6 0,-13-11 18 15,3 3-10-15,-25-9 1 0,37 13-5 16,-20-6 14-16,-17-7-19 0,33 12 10 16,-33-12-5-16,32 11 9 0,-32-11-18 15,28 10 18-15,-28-10-14 0,26 12 23 0,-26-12-27 16,31 10 9-16,-31-10 5 0,27 14 4 16,-8-10-9-16,-19-4-5 0,33 12 5 0,-16-5 9 15,9 1-9-15,-26-8 18 0,44 12-22 16,-21-1 17-16,6-5-13 0,-7 0 5 15,4 0 4-15,-26-6 4 0,47 8-13 0,-23-1 9 16,-24-7-5-16,45 7 1 0,-29-2-10 16,-16-5 14-16,41 8 0 0,-20-6 0 15,-21-2-14-15,36 5 18 0,-36-5-17 0,35 5 8 16,-35-5-12-16,38 10 8 0,-16-10-5 16,-22 0 5-16,37 3 5 0,-37-3 3 15,36 9-8-15,-14-6 9 0,-22-3-13 0,40 1 8 16,-20 2-4-16,-20-3-4 0,42 8 12 15,-18-7-21-15,-24-1 13 0,41 4 5 0,-20-1-5 16,-21-3 0-16,45 5 4 0,-25 2 0 16,-20-7-4-16,45 0 5 0,-45 0-5 15,37 3 4-15,-15 1-4 0,-22-4 17 16,40 0-17-16,-40 0 4 0,43 5 9 0,-24-4-5 16,-19-1-8-16,46 0 9 0,-46 0-1 15,51 0 1-15,-28 0 7 0,-23 0-7 0,55 0-5 16,-23-1 4-16,-7-4 0 0,-25 5 1 15,49-4 7-15,-21 1 0 0,-28 3-8 16,40 0 8-16,-40 0 4 0,39-7-4 16,-39 7 0-16,36-1-12 0,-36 1 19 0,37-7 1 15,-37 7-9-15,40-4 8 0,-18-1-8 16,-22 5 4-16,40-7-8 0,-40 7-7 16,37-4 7-16,-37 4-3 0,34-9 3 0,-34 9 15 15,31-3-19-15,-31 3 7 0,29-5 1 16,-29 5-8-16,0 0 4 0,28-5 14 0,-28 5-18 15,27-7 11-15,-27 7-11 0,30-5-7 16,-30 5 3-16,34-10 11 0,-34 10-10 16,40-7 10-16,-15 1-4 0,3 0-13 15,-3 0-1-15,0 0 15 0,7-5-8 0,-7 7 0 16,7-7 8-16,-5 6-4 0,5-2-7 16,-1-2 0-16,0 1 6 0,0-2 18 0,6 1-20 15,-3 0 2-15,2-5 1 0,-4 6 0 16,-2 0-7-16,-1-2 13 0,2 0-23 15,-5-2 24-15,0 5-14 0,-4 0 6 16,-22 7-6-16,45-17 13 0,-20 6-3 0,-3 4-6 16,5-2-1-16,-27 9 7 0,38-16 13 15,-21 9 12-15,-17 7-9 0,32-16 2 0,-12 4-9 16,-3-2 12-16,-17 14-6 0,31-21 0 16,-17 5 2-16,-14 16-21 0,28-25 12 0,-13 12-6 15,-15 13 3-15,20-20-3 0,-6 7-6 16,-14 13-6-16,20-26 2 0,-8 11 7 15,-12 15-12-15,25-30 6 0,-12 11-3 16,0 0-6-16,2 0 6 0,-5-5 0 16,1 1-5-16,0-2 5 0,-2-4 0 0,1 2 0 15,-4 0-9-15,-1-5 6 0,-1-1-9 16,-8-1 6-16,-1-1 3 0,-3-2-3 0,-9-1-3 16,-11-6 6-16,-4 1 0 0,-13-4-6 15,-5 1-3-15,-12 6 6 0,-7-2-12 16,-26-3-1-16,-9 3 4 0,-11 8 6 15,-1 9-16-15,6 10 12 0,11 8-6 0,-6 10-22 16,-31 7-37-16,-4 16-67 0,-7 7-64 16,-7 16-285-16,-2 3 107 0</inkml:trace>
  <inkml:trace contextRef="#ctx0" brushRef="#br0" timeOffset="69072.2516">14477 5250 44 0,'0'0'-18'15,"-10"-27"0"-15</inkml:trace>
  <inkml:trace contextRef="#ctx0" brushRef="#br0" timeOffset="69185.1889">14471 5187 334 0,'0'0'59'0,"0"0"5"15,0 0-37-15,0 0-13 16,0 0 20-16,0 0-7 0,0-32-34 0,0 32-13 16,0 0-14-16,0 0 7 0,0 0-15 15,0 0 34-15,3-31-27 0,-3 31 5 0,0 0-68 16,0 0 11-16,13-22 29 0</inkml:trace>
  <inkml:trace contextRef="#ctx0" brushRef="#br0" timeOffset="69356.0861">15028 4835 296 0,'0'0'75'0,"0"0"-3"0,0 0 31 0,23-11-38 15,-23 11 36-15,0 0-22 0,0 0-15 16,22-16-35-16,-22 16-146 0,30-23-118 0,2 5 67 15</inkml:trace>
  <inkml:trace contextRef="#ctx0" brushRef="#br0" timeOffset="69401.0528">15459 4582 656 0,'39'-24'-64'16,"-12"1"-121"-16,4 6 51 0</inkml:trace>
  <inkml:trace contextRef="#ctx0" brushRef="#br0" timeOffset="70222.6417">14671 5075 539 0,'0'0'20'15,"0"0"-33"-15,0 0 13 0,0 0 6 16,0 0 14-16,0 0 32 0,0 0 36 0,0 0 9 16,0 0 12-16,0 0 27 0,0 0-17 15,0 0 3-15,0 0-6 0,0 0-31 16,0 0-2-16,0 0-20 0,0 0-22 0,66-36 3 16,-26 20-12-16,13-2-16 0,8-2-20 15,21 0-8-15,-4-2-24 0,4 0-41 0,2 7-82 16,-2-1-242-16,3 4 88 0</inkml:trace>
  <inkml:trace contextRef="#ctx0" brushRef="#br0" timeOffset="71802.3144">14742 5381 104 0,'-22'8'17'16,"22"-8"-59"-16,0 0 7 0</inkml:trace>
  <inkml:trace contextRef="#ctx0" brushRef="#br0" timeOffset="72553.8463">14720 5389 87 0,'0'0'84'0,"0"0"101"0,0 0 18 15,0 0-7-15,-23 7-5 16,23-7 15-16,0 0-21 0,0 0-26 0,0 0-1 15,0 0-13-15,0 0-15 0,0 0-17 0,0 0-12 16,0 0 14-16,0 0-21 0,0 0-6 16,0 0-29-16,0 0 1 0,0 0-16 15,0 0-12-15,0 0 8 0,0 0-20 0,0 0-3 16,0 0 3-16,0 0-6 0,0 0 0 16,0 0-3-16,0 0 11 0,0 0 8 0,0 0-8 15,0 0 10-15,0 0 2 0,0 0-5 16,0 0 13-16,0 0 11 0,0 0-5 0,0 0 1 15,0 0-3-15,0 0-10 0,0 0 5 16,0 0 5-16,0 0-9 0,0 0-3 16,0 0-2-16,0 0-8 0,0 0-2 15,0 0-9-15,0 0 7 0,0 0 2 0,0 0-16 16,0 0-1-16,0 0 5 0,0 0-12 16,0 0-4-16,0 0-27 0,48-71-6 15,-33 56 6-15,4 0 3 0,-3-2-6 0,4 1 18 16,9-8-14-16,-1 3 6 0,-1 0-5 15,3-2 8-15,-3 3-13 0,3 1 0 0,0 1-16 16,5-4-1-16,-5-3-8 0,5 3-36 16,-4 4 11-16,-6 1 14 0,1 1 1 15,-4 4 21-15,-5 0 0 0,6-5 20 16,-23 17 9-16,29-21 9 0,-16 12-1 0,-13 9 1 16,40-27-19-16,-20 7-22 0,2-1-1 15,5-1-2-15,-5-1 30 0,-6 3 6 0,8 1 10 16,-8 1-10-16,3-4 3 0,-2 5 0 15,1-3-1-15,-1-1-2 0,-1 2-8 16,-2 1 14-16,3 1-4 0,-2-3 7 0,0 1 1 16,-2 4-1-16,-13 15-11 0,20-32 4 15,-5 17 4-15,-6-3 6 0,-9 18-10 0,26-34 3 16,-11 19 11-16,2-4-3 0,-2 2 3 16,2-3-3-16,0 2-5 0,1 0 5 15,0-1-5-15,7-3 1 0,-3-3-12 16,8 5 0-16,-3-2 19 0,0-2-27 0,5 1-1 15,-6 2 0-15,3-3-4 0,-1 2-9 16,1-1 11-16,1-4-8 0,-2 7 25 0,4-7 21 16,-10 7 0-16,8-2 18 0,-5 1 7 15,-3 3-4-15,1-4-20 0,-3 3 24 16,5 0-21-16,-6 2 4 0,8-2-8 0,-9-1 0 16,2 2-16-16,2 0 0 0,-1 0 3 15,-4 3 9-15,2-1 5 0,-1 0-10 16,-1 1 30-16,1-1 7 0,-3 1 12 15,-15 15 3-15,32-32 0 0,-14 16 2 0,6-10 3 16,-4 2-1-16,8-1-12 0,-1 0 0 16,2 3-11-16,1-1-7 0,0 1 3 0,-4 2-21 15,6 0-30-15,-2-2-15 0,4 7-50 16,3-2-50-16,-9 4-343 0,1-1 107 16</inkml:trace>
  <inkml:trace contextRef="#ctx0" brushRef="#br0" timeOffset="129487.2563">22052 7363 17 0,'0'0'0'16,"0"0"18"-16,0 0 8 0,0 0 51 15,0 0-44-15,0 0 31 0,0 0-3 0,0 0-1 16,0 0-16-16,0 0 13 0,0 0-16 15,0 0-20-15,0 0 6 0,0 0-21 0,0 0 14 16,0 0-7-16,0 0-6 0,0 0-1 16,0 0-6-16,0 0-6 0,0 0 6 15,0 0-20-15,0 0 13 0,0 0-6 16,0 0 0-16,0 0-7 0,0 0-1 0,0 0 21 16,0 0-14-16,0 0-6 0,0 0 20 15,0 0-7-15,0 0 7 0,0 0 14 0,0 0-7 16,42-24-14-16,-42 24 7 0,0 0 0 15,0 0-14-15,31-7 28 0,-31 7-21 16,0 0 7-16,31-4 14 0,-31 4-14 16,0 0-7-16,31-7 27 0,-31 7-27 0,0 0 1 15,37-2 12-15,-37 2-6 0,0 0 0 16,32-3-13-16,-32 3 13 0,0 0-7 16,0 0 14-16,35 0-14 0,-35 0 0 0,0 0 7 15,0 0-21-15,0 0 14 0,35 3-8 16,-35-3 22-16,0 0 1 0,0 0-8 0,19 9 0 15,-19-9 0-15,0 0 7 0,0 0-7 16,0 0 0-16,0 0 0 0,28 8 7 16,-28-8-7-16,0 0 0 0,0 0 21 15,0 0 20-15,0 0 26 0,0 0 17 0,0 0 9 16,20 12-4-16,-20-12 2 0,0 0-14 16,0 0 8-16,0 0-29 0,0 0 14 0,0 0-26 15,0 0-1-15,0 0-5 0,0 0-5 16,0 0-6-16,0 0 0 0,0 0-9 15,0 0 5-15,0 0-6 0,0 0 1 0,0 0-9 16,29 3 8-16,-29-3-12 0,0 0-1 16,0 0-4-16,0 0 13 0,0 0-17 15,0 0 12-15,0 0-4 0,0 0-4 0,0 0 5 16,0 0-10-16,38-7-3 0,-38 7 16 16,0 0-12-16,0 0 4 0,0 0-4 15,0 0-5-15,30-8 14 0,-30 8-5 0,0 0 8 16,0 0 1-16,0 0-1 0,25-4-3 15,-25 4-14-15,0 0 9 0,0 0 0 16,0 0 0-16,0 0 0 0,0 0 13 0,32-4-1 16,-32 4 30-16,0 0 0 0,0 0-6 15,0 0 12-15,0 0-16 0,0 0 7 16,0 0-9-16,0 0 12 0,0 0-5 0,0 0 0 16,0 0-4-16,0 0-15 0,0 0 0 15,0 0 0-15,0 0-15 0,0 0-17 16,0 0 0-16,0 0-8 0,0 0-14 0,0 0-16 15,0 0 3-15,-90 28 0 0,63-20-10 16,-2-1-1-16,4-2-13 0,-6 2 1 0,0 0 3 16,-7-2-3-16,10 2 31 0,-6-1 9 15,2-3 27-15,-1-1-32 0,3 5 3 16,-4-4 30-16,6 4-6 0,3-5 5 0,25-2 10 16,-47 5-5-16,47-5 0 0,-39 5 5 15,39-5-5-15,-36 2-15 0,36-2-19 16,-27 5-10-16,27-5-7 0,0 0-22 0,-34 6-24 15,34-6-185-15,0 0 78 0</inkml:trace>
  <inkml:trace contextRef="#ctx0" brushRef="#br0" timeOffset="129634.1628">21701 7476 918 0,'0'0'22'0,"0"0"11"16,0 0 11-16,-26 3-2 0,26-3-21 0,0 0-15 15,0 0-27-15,0 0-22 0,0 0-17 0,0 0-1 16,0 0-14-16,0 0-2 0,0 0-153 16</inkml:trace>
  <inkml:trace contextRef="#ctx0" brushRef="#br0" timeOffset="129654.1511">21675 7479 637 0</inkml:trace>
  <inkml:trace contextRef="#ctx0" brushRef="#br0" timeOffset="129674.1393">21675 7479 539 0,'91'-29'-41'0,"-63"28"-21"0</inkml:trace>
  <inkml:trace contextRef="#ctx0" brushRef="#br0" timeOffset="130885.028">21930 7430 386 0,'50'-10'-30'0,"-10"3"1"31,0 2 6-31,-6 0 0 0,-3 4 15 0,-5-3 8 0,5 1-15 16,-2-1 46-16,-29 4 7 0,55-1-16 0,-27-3-7 0,-28 4 21 15,42-7 21-15,-42 7-2 0,47-3 25 16,-29 3 3-16,-18 0-3 0,39-1-3 0,-39 1-14 16,42-4-1-16,-42 4-8 0,38 0 0 15,-38 0-2-15,40 0-12 0,-40 0 15 16,41 0 9-16,-41 0-7 0,38 0 3 0,-38 0-6 16,38 4 4-16,-38-4-6 0,42 1-9 15,-42-1 11-15,39 0-9 0,-16 3-1 16,-23-3-4-16,39 0-5 0,-13 4-8 0,-26-4 15 15,44 0-4-15,-21 3-20 0,-23-3-3 16,49 4-11-16,-29-3 11 0,-20-1-8 0,48 4-3 16,-26-1-1-16,7 1 15 0,-29-4 8 15,60 6-5-15,-28-6-3 0,-2 3 6 0,-2-3-10 16,9 2-3-16,-7-2 3 0,5 0-11 16,-1 0 18-16,-3 0-15 0,3 2-2 15,-1-2 3-15,1 0-4 0,-1 0 0 16,-1 5 4-16,3-5 3 0,-1 0-6 0,1 0 6 15,-5 0-10-15,3 3 7 0,7-3 3 16,-9 0 3-16,7 0-13 0,-6 0 0 0,3 0 13 16,-2 0-16-16,8 0 13 0,-8 0-10 15,4 3 6-15,0-3-6 0,3 0 4 16,-7 0-1-16,4 0 0 0,2 0-9 16,-6 4 9-16,2-8-6 0,0 4 6 0,-1 0-3 15,-1 0 3-15,-1 0-6 0,1 0 3 16,-33 0 0-16,66-3-7 0,-35 3 14 15,1 0-1-15,-2 3 8 0,-1-3-11 0,8 0 7 16,-37 0 6-16,56 0-10 0,-25-3 4 16,-31 3 3-16,48 3-1 0,-23-3-2 15,-25 0 6-15,49-3-4 0,-49 3 7 0,43 3 9 16,-21-3 3-16,-22 0-4 0,37 0 9 0,-37 0 0 16,36 0-7-16,-36 0-6 0,37 0 0 15,-37 0-6-15,32 0 15 0,-32 0-10 16,30 0 14-16,-30 0-24 0,32 4 4 15,-32-4-5-15,0 0 5 0,37 0-8 0,-37 0 3 16,0 0 0-16,32 0-6 0,-32 0 12 16,0 0-7-16,33 2 1 0,-33-2 2 15,0 0-8-15,32 5 1 0,-32-5 4 0,0 0-2 16,30 5-3-16,-30-5-2 0,25 2 10 16,-25-2-5-16,27 5 5 0,-27-5-8 0,27 1 0 15,-27-1 3-15,31 7-1 0,-31-7-4 16,30 3-6-16,-30-3 3 0,32 0 0 15,-32 0 3-15,34 4 4 0,-34-4-4 16,36 3-8-16,-36-3 10 0,41 1 5 0,-41-1 0 16,43 5-5-16,-18-5 3 0,-25 0-3 15,50 0-8-15,-26 0 1 0,-24 0 4 0,48 3 6 16,-21-6-1-16,-27 3-9 0,49 3 12 16,-24-3-13-16,-25 0 1 0,47-3 7 15,-47 3 0-15,51 0-5 0,-27 0 5 0,-24 0-5 16,57 0 5-16,-36 0-10 0,-21 0 10 15,52-5 0-15,-23 10-10 0,-29-5 7 16,48 0-4-16,-29 0 12 0,-19 0-10 16,46 0 5-16,-46 0 0 0,39 0 5 0,-39 0-3 15,43 0-2-15,-21 0 2 0,-22 0 1 16,44 0-1-16,-44 0-2 0,46 0-3 0,-22 0 1 16,-24 0-3-16,43 0 2 0,-16 0 5 15,-27 0 0-15,45 0-7 0,-21 3-2 0,-24-3 9 16,42-3 8-16,-42 3 4 0,45 0 9 15,-45 0-4-15,47-5-1 0,-47 5-14 16,46 0-2-16,-19-1 2 0,-27 1-2 16,52 0 7-16,-25 0-3 0,-27 0-4 0,47-3-2 15,-19 3 2-15,-28 0 2 0,45 0 0 16,-16-4-9-16,-29 4 9 0,42 0-5 0,-14-3-4 16,-28 3 5-16,57-2-3 0,-25-3 13 15,-2 4-10-15,5-4-10 0,0 3 3 16,3-2 7-16,6 3-5 0,-4-4 4 0,5 3 1 15,0-5-1-15,-4 4-8 0,-5-2 12 16,10 1-8-16,-6 1-2 0,-4-2 2 16,5 4-2-16,2-6 6 0,4 3-6 15,1-1 7-15,-4 2-8 0,4-4-1 0,-4 2 2 16,3 2 2-16,1-1-7 0,1 3 3 16,-4-6-1-16,4 2 5 0,-6 2 5 0,0 2-1 15,3-2-15-15,-1-2 9 0,3 2 0 16,1 6-16-16,-2-6-14 0,5 6-27 15,-2-3-52-15,2 5-82 0,-6-1-317 0,1 4-93 16,-17-5 114-16</inkml:trace>
  <inkml:trace contextRef="#ctx0" brushRef="#br0" timeOffset="133164.8755">3740 8390 2178 0,'0'0'-151'0</inkml:trace>
  <inkml:trace contextRef="#ctx0" brushRef="#br0" timeOffset="133199.8546">3773 8393 1755 0,'0'0'-130'0</inkml:trace>
  <inkml:trace contextRef="#ctx0" brushRef="#br0" timeOffset="133227.8369">3797 8400 1398 0</inkml:trace>
  <inkml:trace contextRef="#ctx0" brushRef="#br0" timeOffset="134118.2838">3827 8408 1295 0,'0'0'-10'0,"20"11"5"16,-20-11-4-16,23 9 9 0,-23-9 9 0,27 9-4 15,-27-9 10-15,32 9-11 0,-32-9-4 16,32 12 10-16,-32-12-1 0,25 12-4 0,-25-12 9 16,31 9-19-16,-31-9 29 0,27 11-10 15,-27-11 9-15,30 9-10 0,-30-9 14 0,25 9-9 16,-25-9 0-16,27 6-5 0,-27-6 1 16,30 7 3-16,-30-7-4 0,22 5-13 0,-22-5 9 15,25 6 0-15,-25-6 16 0,27 4 9 16,-27-4-9-16,35 5-4 0,-35-5-4 15,37 8-1-15,-37-8 4 0,48 7-4 0,-24-7 4 16,2 4-12-16,5 0 4 0,-31-4-4 16,51 2 4-16,-20-2-8 0,-10 3 8 0,-21-3-4 15,57 0-8-15,-35 0 7 0,-22 0 5 16,52 2-4-16,-27-2-1 0,-25 0-3 16,53 0 8-16,-21 0-20 0,-3 0 8 15,-29 0 8-15,62-2 3 0,-37-1-7 0,6 3-4 16,-31 0 0-16,51-2 0 0,-23 2-4 15,-28 0 8-15,40-4-4 0,-40 4 8 0,42 0-8 16,-42 0 3-16,33-4 24 0,-33 4 6 16,36 0-10-16,-36 0 13 0,33-2-18 15,-33 2 11-15,40-5-22 0,-40 5 11 16,42-1-11-16,-17-3 3 0,-25 4 1 0,55-6-1 16,-28 0-6-16,5 3 3 0,0-3 0 15,-2 4 6-15,5-8-6 0,-5 4-3 0,5-5-4 16,-5 7 7-16,5-4-1 0,-1 1-6 15,-4-1 7-15,2 2-10 0,-7 0-1 16,2 0 18-16,-27 6-4 0,43-9 14 0,-43 9 19 16,32-8 19-16,-32 8 37 0,25-4 5 15,-25 4-30-15,0 0-10 0,28-9-15 16,-28 9-13-16,0 0 0 0,0 0-19 16,0 0 4-16,12-23-4 0,-12 23 7 0,0 0-13 15,0 0-3-15,0 0-22 0,-53-20 3 16,53 20-13-16,-41 0-3 0,41 0 0 0,-65 2-7 15,20 1 1-15,0 4 1 0,-7 1 4 16,2-2-7-16,-12 5 6 0,10-5 8 0,2 3 0 16,0-5-3-16,1 4 0 0,1-2-10 15,2 3-25-15,1 2 2 0,5-2-5 16,-5-2 3-16,3 1 8 0,2 1 0 16,-2 0 5-16,9-3 18 0,-2 1-1 0,1-2 7 15,6 1 4-15,-1-2 0 0,1 1-8 16,-4 2-11-16,5-1-5 0,-5 4-8 15,7-5 18-15,-5 2-16 0,0-2 12 0,3-2 3 16,1 3 4-16,-3 2 4 0,1-4 0 16,28-4 7-16,-55 11-12 0,24-6 8 15,5-1 0-15,1 2 5 0,-7-3 3 0,32-3 5 16,-57 6 36-16,27-3-9 0,3 0-5 16,-3 0 0-16,-2 0-4 0,-1 3-5 15,-1-3 14-15,2 1-14 0,-1-1 4 0,1 2 14 16,4 0 28-16,28-5-8 0,-54 6 6 15,29-5-28-15,2 7 12 0,23-8-4 0,-49 5-5 16,24-1-4-16,25-4 0 0,-53 3 12 16,24 0 6-16,29-3 29 0,-47 4 10 15,26-4-3-15,21 0 22 0,-47 0-23 16,47 0 1-16,-45 0-13 0,45 0-5 0,-44-4-10 16,44 4 2-16,-38 0-23 0,38 0-10 15,-39-3-22-15,39 3-16 0,-38-3-29 16,38 3-20-16,-57 3-26 0,23 0-15 0,-2 1-35 15,-11 1-42-15,7 1-305 0,-4 0 104 16</inkml:trace>
  <inkml:trace contextRef="#ctx0" brushRef="#br0" timeOffset="234349.9784">29676 7364 1256 0,'0'0'119'15,"0"0"-157"-15,0 0 24 0,0 0-5 0,0 0-48 16,0 0 8-16,0 0 18 0,0 0 36 16,-38-1 25-16,38 1 21 0,0 0 8 15,0 0 13-15,0 0-5 0,0 0-7 16,0 0 4-16,0 0-5 0,0 0-14 0,0 0 3 15,0 0-8-15,0 0-1 0,0 0-9 16,0 0 5-16,0 0-9 0,0 0-8 0,0 0 4 16,0 0 12-16,0 0-16 0,0 0 8 15,0 0 8-15,0 0 7 0,0 0-8 16,0 0 11-16,0 0 0 0,0 0 0 0,0 0-12 16,0 0-4-16,0 0-4 0,0 0-10 15,0 0-4-15,60-42 11 0,-60 42-8 16,52-12 5-16,-18 6-8 0,6-5 7 0,0 7-7 15,12-3 0-15,-4 0-7 0,7 2 3 16,7-3 8-16,2 3 3 0,1-1-14 0,4 3 7 16,1-2-8-16,0 1 8 0,4 1-14 15,-1-2 10-15,1-2 1 0,0 4 6 16,-6-2-3-16,2 4 4 0,-4-6-15 16,-13 3 7-16,2 1 4 0,2 3 0 0,-8-2 0 15,3 2 4-15,0-3 0 0,-2 3 17 16,-2-4-3-16,6 4 7 0,-2 0-14 0,-6 0 10 15,3 0-14-15,-1-3 10 0,-1 3-3 16,-10 0-11-16,3-1-3 0,0 1 35 0,-1 0 2 16,-4-4-4-16,3-1-3 0,-1 3 9 15,-7 1-23-15,6 1 13 0,-3-4 3 16,-1 0-1-16,1 0 3 0,-1 3 0 0,-2-1 2 16,0-7-18-16,0 6 9 0,-30 3-4 15,54-1 4-15,-34-2-13 0,-20 3-2 16,45-8 8-16,-45 8 3 0,34-3 2 15,-34 3 9-15,30-2 23 0,-30 2 0 0,0 0 2 16,30 0 16-16,-30 0-17 0,0 0 4 16,0 0 6-16,0 0 6 0,0 0-51 0,0 0 7 15,0 0-23-15,0 0 0 0,0 0-12 16,0 0 1-16,0 0 6 0,0 0-11 16,0 0 6-16,0 0 1 0,-94-28-2 0,94 28-6 15,-45-3 6-15,15 3-8 0,30 0 0 16,-57-3-4-16,22 3-5 0,-4-4-6 0,1 4 1 15,-2 0-1-15,0 0 13 0,-7-2-3 16,3 2 19-16,4-5-4 0,3 5 2 16,-6-1 7-16,8 1 0 0,-9-4 1 15,4 4-6-15,-2-2-4 0,-3 2-3 0,-2 0 5 16,-1 0 5-16,-4-5-5 0,5 5-3 16,-8 0 3-16,5 0 3 0,-7-1-8 15,0 2 0-15,-2-2 7 0,-11 1-2 0,-7 0-2 16,-3 0 7-16,-2 1-5 0,0-1 0 15,0-1 12-15,3-4 12 0,9 3-5 0,-4-2 13 16,6 1-11-16,11 0-7 0,0 1 0 16,4-2-14-16,4 4 5 0,-1-3-1 0,5 0-8 15,8 3 4-15,3-2 0 0,3 2 0 16,1-4-14-16,30 4 9 0,-47-3-21 0,47 3-22 16,-35 3-20-16,35-3 3 0,-31 0 7 15,31 0-12-15,-13 9-26 0,13-9-49 16,0 0-96-16,0 0-354 0,0 0 115 15</inkml:trace>
  <inkml:trace contextRef="#ctx0" brushRef="#br0" timeOffset="235722.2691">30372 6579 2157 0,'0'0'-94'0,"0"0"19"0,0 0 23 16,0 0 3-16,0 0 19 0,0 0 7 0,0 0-4 15,0 0 34-15,0 0 20 0,0 0 15 16,0 0 4-16,0 0-6 0,0 0 15 0,-78 2-5 16,78-2 9-16,0 0-11 0,0 0 9 15,-40 17 12-15,40-17-14 0,-29 13 8 0,29-13-1 16,-35 17 7-16,17-9 1 0,-6 6-12 16,4-2 4-16,0 0-12 0,2 0-7 15,-9-3 8-15,7 5-11 0,1-2 1 16,-7 0 0-16,6 0 5 0,1 3-9 0,-3-1 3 15,1-2-9-15,4 1-7 0,-5-1 5 16,-1 1-12-16,6-1 4 0,-3 2-2 16,20-14 2-16,-33 18 4 0,17-8 0 0,16-10-9 15,-26 15-2-15,26-15 1 0,-24 16 1 16,24-16 6-16,-25 12-4 0,25-12 0 0,-23 12-10 16,23-12 3-16,-25 12 7 0,25-12-5 15,-20 10 4-15,20-10-9 0,0 0 3 16,-25 17-9-16,25-17 13 0,-27 7 6 0,27-7-6 15,-30 16 6-15,16-8-7 0,14-8 5 16,-38 16-5-16,19-5 4 0,-2 1-12 16,-1 0 3-16,22-12 3 0,-35 20 0 0,15-9 8 15,-4-3-14-15,24-8-2 0,-30 16 8 16,30-16-6-16,-27 15 3 0,27-15 3 0,-25 16-8 16,25-16-6-16,-21 11 6 0,21-11 0 15,-27 12 6-15,27-12-10 0,-17 13 0 16,17-13-4-16,0 0 0 0,-22 15-4 15,22-15 8-15,0 0-4 0,-16 16 0 0,16-16 0 16,0 0-5-16,0 0 14 0,-12 23-14 16,12-23 1-16,0 0 14 0,0 0-6 0,0 0 6 15,0 0-10-15,3 32-4 0,-3-32 2 16,0 0 8-16,0 0 6 0,17 26-10 16,-17-26 0-16,0 0-2 0,25 20 4 15,-25-20-4-15,18 13-4 0,-18-13 12 0,31 15 0 16,-18-4-4-16,7 1 6 0,-3 0-4 15,3 0 6-15,5-4 0 0,-3 4 1 0,8-2 15 16,-3 3-11-16,3-2-1 0,5-4-4 16,3 6 7-16,-3-2-3 0,9 1-7 15,-9 5-5-15,3-7 10 0,-7-2-8 0,0 0 7 16,3 1 6-16,-6-2-7 0,4 1 0 16,-10 1 14-16,6-3-20 0,-4 0 2 15,-1 0 3-15,7 1 2 0,-8 1 2 0,3-1 11 16,-2 5-9-16,6-6-9 0,-6 0-4 15,2 0 3-15,-3 0-1 0,5 5 2 16,-5-6 3-16,-22-5 0 0,36 8-1 0,-12 0 5 16,-24-8-3-16,33 4 0 0,-33-4-1 15,34 11-11-15,-34-11 4 0,33 6 9 0,-33-6-7 16,35 8-2-16,-15-2 0 16,-20-6-14-16,39 11 3 0,-16-6-25 0,-23-5-26 15,47 12-21-15,-20-2-27 0,-5 0-50 0,3-1-92 16,2 1-496-16,-6-5 428 0</inkml:trace>
  <inkml:trace contextRef="#ctx0" brushRef="#br0" timeOffset="236923.5446">31764 6721 3028 0,'-20'-15'-162'0,"20"15"8"0,0 0 16 15,-22-16 8-15,22 16 29 0,0 0 3 16,-18-16 41-16,18 16 30 0,0 0-1 0,-17-18 18 15,17 18 20-15,0 0 14 0,-20-21 44 0,20 21-2 16,-13-16-11-16,13 16 2 0,0 0 11 16,-20-28 2-16,20 28-2 0,-15-17 10 15,15 17 17-15,0 0-11 0,-17-23 6 16,17 23-18-16,0 0-12 0,-15-18-11 0,15 18-5 16,0 0-1-16,0 0-5 0,-17-18-1 15,17 18-12-15,0 0 7 0,0 0 11 16,0 0-18-16,0 0-12 0,-13-20 5 0,13 20-18 15,0 0 6-15,0 0 7 0,0 0-6 16,0 0-5-16,0 0 2 0,0 0 1 16,0 0-3-16,0 0 4 0,0 0-10 0,0 0 19 15,0 0-15-15,0 0 0 0,0 0-8 16,0 0 12-16,0 0-11 0,0 0 10 16,0 0 1-16,0 0-4 0,82 35 4 0,-82-35 1 15,28 12-10-15,-11-7 5 0,-17-5-6 16,35 17-3-16,-35-17 11 0,37 12-4 15,-15-7 6-15,-22-5-8 0,43 15 8 0,-21-8-4 16,1 1 3-16,2-4-6 0,-3 5 3 16,5 2 5-16,-2-3-1 0,0-1-2 15,2 2 22-15,3 0-31 0,-2 1 16 0,2-2-13 16,-1 1 4-16,3 5 2 16,-4-5-4-16,0 0 2 0,1 1 2 0,-4-2-6 15,3 1-1-15,1 1 5 0,-4 0-4 0,0 0 6 16,-2-3 0-16,3 1-4 0,2 4 2 15,-6-4 2-15,0 4-4 0,3-7 6 0,-4 6-8 16,1-2 8-16,-22-9-4 16,40 15 0-16,-23-8-8 0,-17-7 12 0,28 8-4 15,-28-8-4-15,24 12 4 0,-24-12 11 16,22 11-7-16,-22-11-4 0,0 0-11 0,26 9 0 16,-26-9-6-16,0 0 8 0,25 12-4 15,-25-12-4-15,0 0 4 0,17 12 2 0,-17-12-5 16,0 0 9-16,0 0-2 0,29 13-6 15,-29-13 8-15,0 0 2 0,0 0-10 16,16 12 12-16,-16-12-8 0,0 0 4 16,0 0-2-16,0 0 2 0,17 16 0 0,-17-16 0 15,0 0-4-15,0 0 1 0,0 0 1 16,5 27 7-16,-5-27-10 0,0 0 17 16,-10 37-10-16,10-37-4 0,-20 39 9 0,7-16 0 15,-6-1 7-15,2 7 16 0,1-1-18 16,-4-1 4-16,0 5 2 0,-6-5 15 0,6 7-6 15,-8-6 5-15,3 11 0 0,-12-1 6 16,0 6 0-16,-8 3-16 0,3-2 13 16,-6 2-11-16,4-7 9 0,9 0-15 15,-8-4-5-15,-4 11-31 0,-2-2-91 16,-11 0-241-16,-5-6-345 0,-9-12 635 0</inkml:trace>
  <inkml:trace contextRef="#ctx0" brushRef="#br0" timeOffset="276395.4548">18904 12436 1059 0,'-29'-12'-169'15,"29"12"100"-15,0 0-21 0,-22-13-4 16,22 13 55-16,0 0 0 0,-28-17 19 16,28 17 53-16,-20-12 32 0,20 12-21 15,-25-12 18-15,25 12 27 0,-24-18 14 0,24 18 5 16,-21-15 42-16,21 15-20 0,-27-22-10 16,27 22-6-16,-20-19-5 0,20 19-24 0,-19-18 9 15,19 18-10-15,-23-18-15 0,23 18-18 16,0 0-2-16,-18-22-14 0,18 22 6 15,0 0-10-15,-19-19-11 0,19 19 6 0,0 0-6 16,-20-17 10-16,20 17 2 0,0 0-3 16,-22-16 9-16,22 16-7 0,0 0-15 15,-20-15-1-15,20 15 4 0,0 0-4 16,-28-19-3-16,28 19-3 0,-19-12-3 0,19 12-6 16,-28-13 9-16,28 13-6 0,-27-10 15 15,27 10-3-15,-28-12-9 0,28 12 0 0,-32-9 5 16,32 9-5-16,-27-9 12 0,27 9-21 15,-26-9 3-15,26 9 6 0,-39-6-6 16,39 6-3-16,-27-7 3 0,27 7-6 0,0 0 6 16,-47-2-6-16,47 2 6 0,0 0-38 15,-45 2 2-15,45-2 3 0,-30 4-10 16,30-4 2-16,-27 3 13 0,27-3 3 0,-31 8-1 16,31-8 13-16,-29 7-9 0,29-7 8 15,-32 9 1-15,32-9-7 0,-26 6 4 16,26-6 6-16,-22 10 0 0,22-10 3 0,-34 10-6 15,34-10-1-15,-28 12-10 0,28-12 4 16,-28 9-5-16,28-9 1 0,-27 12-1 0,27-12 0 16,-30 12 7-16,30-12-7 0,-30 12 10 15,30-12 1-15,-34 12-1 0,17-5 0 16,17-7-7-16,-33 13 7 0,33-13 7 16,-28 12 8-16,28-12 8 0,-24 8-1 0,24-8 1 15,-25 7-5-15,25-7 1 0,0 0-4 16,-23 10 11-16,23-10-7 0,0 0 3 0,-29 9 8 15,29-9-7-15,0 0 6 0,0 0-6 16,0 0-8-16,-30 9-30 0,30-9-14 16,0 0 6-16,-35 6-16 0,35-6 42 0,-22 6-23 15,22-6 27-15,-27 3 8 0,27-3-8 16,0 0 16-16,-35 3-4 0,35-3-8 16,-28 3 0-16,28-3 8 0,0 0-8 0,-34 5 0 15,34-5 16-15,0 0-8 0,-31 1 12 16,31-1-8-16,0 0 7 0,0 0-11 15,-32 3 4-15,32-3-12 0,0 0 16 0,0 0-47 16,-27 4-9-16,27-4 4 0,0 0 16 16,-27 5-21-16,27-5 32 0,0 0 17 0,-38 8-29 15,38-8 17-15,0 0-1 0,-27 6 1 16,27-6 4-16,-28 6-5 0,28-6 1 16,0 0 3-16,-34 3 39 0,34-3-17 15,0 0 13-15,-37 6 3 0,37-6-9 0,0 0-24 16,-33 3 16-16,33-3 4 0,0 0-4 15,-32 0 8-15,32 0-20 0,0 0-4 0,-30 6 4 16,30-6 4-16,0 0 0 0,0 0-8 16,-40 0 8-16,40 0-8 0,0 0 7 15,-25 3 1-15,25-3 11 0,0 0-19 0,0 0-7 16,0 0 14-16,-32 0-7 0,32 0 0 16,0 0 8-16,0 0-4 0,0 0 0 15,-42 0 0-15,42 0-4 0,0 0 3 16,0 0-6-16,-30 0 6 0,30 0-10 0,0 0 7 15,0 0 4-15,0 0-20 0,-38 3 12 16,38-3-3-16,0 0-5 0,0 0 4 0,-34 0 4 16,34 0-7-16,0 0 7 0,0 0 8 15,-32 3-4-15,32-3-8 0,0 0 8 16,0 0 0-16,0 0-4 0,0 0 0 0,-35 3 8 16,35-3 4-16,0 0-12 0,0 0-8 15,0 0 8-15,-35 4 8 0,35-4-4 16,0 0 4-16,0 0 0 0,0 0-8 0,0 0 4 15,0 0 16-15,-33 0-20 0,33 0 4 16,0 0 4-16,0 0-8 0,0 0-8 16,-32 0-8-16,32 0 16 0,0 0 12 0,0 0 20 15,0 0 7-15,-34 5 18 0,34-5 7 16,0 0-8-16,0 0-20 0,0 0-3 0,0 0 10 16,-40 3-8-16,40-3-7 0,0 0 0 15,-22 3-3-15,22-3-11 0,0 0-4 16,0 0-6-16,-40 8 4 0,40-8-8 15,0 0 1-15,0 0 0 0,-30 4 6 0,30-4-6 16,0 0 6-16,-28 4-6 0,28-4 6 16,0 0 11-16,-32 7-11 0,32-7 4 0,0 0-7 15,-25 4 13-15,25-4-13 0,0 0 0 16,0 0-3-16,0 0 3 0,-32 9-7 16,32-9 7-16,0 0-10 0,0 0 10 0,0 0 3 15,0 0-6-15,-25 11-7 0,25-11 20 16,0 0-13-16,-17 12-4 0,17-12 10 15,0 0 1-15,-20 19 6 0,20-19-17 0,0 0-3 16,-11 18 3-16,11-18 0 0,0 0 4 16,0 0 0-16,-17 25-1 0,17-25 4 15,0 0-3-15,-17 22-11 0,17-22 14 0,0 0 10 16,-12 27-6-16,12-27-4 0,-5 22 0 16,5-22-4-16,-11 20 11 0,11-20-10 15,0 0 3-15,-5 39 0 0,5-39 0 0,-10 21 0 16,10-21-10-16,0 0-1 0,-2 30 22 15,2-30-11-15,0 0 3 0,0 32-3 16,0-32 0-16,0 0 7 0,0 36 0 16,0-36-7-16,5 29-4 0,-5-29 1 0,12 28-1 15,-12-28-16-15,16 27-1 0,-9-12 1 0,-7-15-8 16,25 32 7-16,-11-19 3 0,-6 4-18 16,-8-17 0-16,28 24 7 0,-13-9 3 15,-15-15-1-15,30 29-3 0,-19-17-8 16,-11-12-5-16,28 24 3 0,-18-9 4 0,-10-15 8 15,32 25-13-15,-21-11 7 0,3-1 1 16,-14-13 3-16,22 29 4 0,-11-11-5 0,-11-18 9 16,25 27-5-16,-18-13 13 0,-7-14-4 15,17 28 5-15,-17-28-20 0,13 23 19 16,-1-11 5-16,-12-12 0 0,17 24-5 0,-17-24 4 16,11 21-14-16,-11-21 15 0,17 21-20 15,-17-21 4-15,17 15 5 0,-17-15 11 16,20 18-11-16,-20-18-1 0,20 15-4 15,-20-15 9-15,20 15-9 0,-20-15 14 0,25 12-21 16,-25-12 32-16,32 17-26 0,-32-17-12 16,30 15-12-16,-12-8-1 0,-18-7-30 0</inkml:trace>
  <inkml:trace contextRef="#ctx0" brushRef="#br0" timeOffset="276420.4389">16824 13426 669 0,'20'8'-205'0,"-20"-8"53"16</inkml:trace>
  <inkml:trace contextRef="#ctx0" brushRef="#br0" timeOffset="276484.4027">16906 13451 519 0,'30'11'-163'0,"-30"-11"49"0</inkml:trace>
  <inkml:trace contextRef="#ctx0" brushRef="#br0" timeOffset="276521.377">16992 13477 450 0,'0'0'-29'0,"0"0"-6"16,25 6 5-16,-25-6 8 15,0 0 0-15,23 6-1 0,-23-6 23 0,0 0-31 16,0 0 0-16</inkml:trace>
  <inkml:trace contextRef="#ctx0" brushRef="#br0" timeOffset="278487.334">17072 13498 211 0,'0'0'24'16,"27"3"14"-16,-27-3-7 0,0 0 36 15,0 0-17-15,33 3 0 0,-33-3-2 0,0 0-28 16,0 0 6-16,29 0 27 16,-29 0 10-16,0 0 11 0,0 0-8 15,48-6 20-15,-48 6-14 0,22-3-2 0,-22 3-18 0,0 0-1 16,47-6-10-16,-47 6 8 0,30-6-1 15,-30 6-10-15,27-6-5 0,-27 6-1 16,28-4-5-16,-28 4 0 0,27-5 13 16,-27 5-4-16,0 0 7 0,35-5-9 0,-35 5-5 15,0 0-12-15,32-1-1 0,-32 1-3 16,0 0 3-16,33-4-4 0,-33 4 0 0,0 0 16 16,37-4 12-16,-37 4-9 0,28-3-7 15,-28 3 2-15,0 0-3 0,46-1-8 0,-46 1 4 16,30 0-4-16,-30 0 4 0,31-4-1 15,-31 4 4-15,0 0 0 0,37-4 3 16,-37 4 7-16,0 0-1 0,35 0 1 16,-35 0-12-16,30-3-3 0,-30 3-3 0,0 0 16 15,36 0-16-15,-36 0-8 0,30-3 1 16,-30 3 6-16,0 0-3 0,42 0 0 0,-42 0-4 16,25 3 1-16,-25-3 9 0,0 0-3 15,40-5-6-15,-40 5-1 0,0 0 4 16,35-4-10-16,-35 4 9 0,0 0-5 0,0 0-11 15,32-4 17-15,-32 4-13 0,0 0-1 16,0 0 4-16,36 4 4 0,-36-4-1 16,0 0 0-16,29 4-9 0,-29-4-1 15,0 0 17-15,28 2-13 0,-28-2-13 0,0 0 16 16,32 3 0-16,-32-3-7 0,0 0 4 16,27 7 6-16,-27-7-3 0,0 0 3 0,32 5 1 15,-32-5-8-15,0 0 8 0,28 7-8 16,-28-7 4-16,24 5 4 0,-24-5-4 0,0 0 3 15,30 10 3-15,-30-10-9 0,20 7 16 16,-20-7-13-16,26 6 0 0,-26-6-7 16,26 6 4-16,-26-6 6 0,25 9-9 15,-25-9 12-15,31 6-2 0,-31-6-1 0,32 3-10 16,-32-3 7-16,34 7-9 0,-34-7 6 16,33 7 9-16,-33-7-12 0,32 4 6 15,-32-4 0-15,37 4-7 0,-37-4 14 0,33 4-1 16,-33-4-9-16,39 1 6 0,-39-1 7 15,35 0-17-15,-35 0 14 0,35 0-4 0,-35 0 0 16,40 0-3-16,-40 0 16 0,25 0-7 16,-25 0 20-16,0 0 14 0,37 0-6 15,-37 0 14-15,0 0-1 0,42-1 0 0,-42 1-2 16,27-8 9-16,-27 8-16 0,46-8 5 16,-22 5 3-16,9-4-20 0,1-2-1 15,-1 3-2-15,4 0-2 0,5-3 6 0,0 2-12 16,8-3-1-16,-5 1 3 0,2 1-2 15,0 1-6-15,4-2 3 0,5 0-8 0,-11-1-2 16,-2 5 5-16,4-2-5 0,-3 2-5 16,-2-5 10-16,-11 7-1 0,11-2-9 15,-12 1 5-15,0 1-10 0,-1-2 0 16,1 3 10-16,-30 2 0 0,47-2-5 0,-26 2 5 16,-21 0-5-16,42-3 0 0,-42 3 0 15,29-5 5-15,-29 5-5 0,0 0 0 0,42 0 2 16,-42 0-7-16,0 0 5 0,33-3-2 15,-33 3-3-15,0 0 5 0,32 0 2 16,-32 0-4-16,0 0 7 0,0 0-8 16,37 0 3-16,-37 0 8 0,0 0-11 0,0 0 6 15,38 0-3-15,-38 0 4 0,0 0-4 16,28 3-4-16,-28-3 8 0,0 0-4 16,0 0 0-16,44 0 0 0,-44 0-9 0,0 0 18 15,35-3-1-15,-35 3-11 0,30 0 3 16,-30 0 0-16,0 0-9 0,44 0 9 0,-44 0 7 15,30-1-5-15,-30 1 1 0,0 0-1 16,38 1 0-16,-38-1-2 0,32 0 0 16,-32 0 3-16,34 3-3 0,-34-3 2 0,36 0-4 15,-36 0 9-15,39-3-7 0,-39 3-2 16,38 3 6-16,-38-3 4 0,42 0-18 16,-42 0 17-16,35 0-4 0,-35 0-11 0,35 5 11 15,-35-5-6-15,42 3 8 0,-42-3-7 16,42 0-3-16,-15 0 7 0,-27 0-2 15,52 2 12-15,-22-2-2 0,0 0-10 16,-5 2 0-16,-25-2 0 0,55 0-3 0,-31 5 8 16,-24-5-7-16,56 0 2 0,-35 3 4 15,10 1-8-15,-31-4 1 0,47 3 8 0,-20-3-3 16,0 2-6-16,-27-2 8 0,58 3-8 16,-31 0 8-16,6-3 1 0,-1 4-5 15,2-1 3-15,-1-3-8 0,7 2 2 0,0-2 3 16,1 3-4-16,-6-3 16 0,13 4-10 15,-6-1-2-15,-3-3 2 0,-1 0-4 0,4 3 2 16,1-3 2-16,-6 2-9 0,2 2-2 16,1-4-5-16,-5 3-1 0,-2 0 3 0,4-3 5 15,-8 3 0-15,4-1-5 16,-6 2 2-16,-27-4 13 0,45 0-13 0,-45 0 10 16,38 4-7-16,-38-4 2 0,37 2 0 15,-37-2 0-15,34 3 0 0,-34-3 0 16,31 3 5-16,-31-3-10 0,31 0 8 0,-31 0-1 15,33 8 6-15,-33-8-3 0,38 0 12 16,-38 0-17-16,41 1 0 0,-41-1 0 0,35 3-2 16,-35-3 4-16,38 4 6 0,-38-4-16 15,39 0 11-15,-39 0 4 0,35 0-9 16,-35 0 7-16,33 4-5 0,-33-4 5 0,34 0-5 16,-34 0 5-16,37 0-3 0,-37 0 1 15,35 0-3-15,-35 0-3 0,30 0 6 16,-30 0 2-16,40 1-5 0,-40-1-3 0,35 5-2 15,-35-5 3-15,39 3 1 0,-14-1 1 16,-25-2-7-16,45 4-6 0,-23-1 12 16,-22-3-7-16,48 0 3 0,-25 3-3 0,-23-3 3 15,44 3 2-15,-17-3-3 0,-27 0 1 16,43 3 4-16,-43-3-4 0,44 0 2 0,-44 0-3 16,38 0 5-16,-38 0 1 0,39 0-3 15,-39 0 5-15,36 0-2 0,-36 0-1 16,34 3 1-16,-34-3 10 0,33 0-10 15,-33 0 0-15,36 0-1 0,-36 0 3 16,36 3-2-16,-36-3 0 0,39 0 5 0,-39 0-9 16,47 0 12-16,-29 0-8 0,-18 0 5 0,49-3-6 15,-49 3 6-15,46-3 6 0,-24-3-6 16,-22 6-6-16,45-3 3 0,-25 0-5 0,-20 3 2 16,39-6-7-16,-39 6 7 0,35-8 6 15,-35 8 0-15,30-5-6 0,-30 5 1 16,35-7 8-16,-35 7-9 0,30-5 0 15,-30 5 6-15,27-4 3 0,-27 4-6 16,0 0-2-16,34-6-1 0,-34 6 3 0,0 0 3 16,26-6 0-16,-26 6-2 0,0 0 10 15,32-9-19-15,-32 9-9 0,0 0-3 0,32-6 9 16,-32 6-1-16,0 0-5 0,28-9 5 16,-28 9-2-16,0 0 5 0,25-12 3 0,-25 12-12 15,20-10 3-15,-20 10-6 16,24-8 9-16,-24 8-7 0,22-14 0 0,-22 14-6 15,0 0-9-15,33-14-5 0,-33 14-10 16,27-11-11-16,-27 11-12 0,22-12-5 0,-22 12-3 16,26-9 5-16,-26 9 10 0,22-9-7 15,-22 9 15-15,0 0 19 0,27-12 12 0,-27 12 4 16,0 0 8-16,25-12-9 0,-25 12-4 16,18-13-5-16,-18 13 0 0,0 0 12 15,25-16-17-15,-25 16-11 0,17-12-16 0,-17 12-11 16,0 0-2-16,29-15-4 0,-29 15-25 15,16-12-164-15,-16 12 74 0</inkml:trace>
  <inkml:trace contextRef="#ctx0" brushRef="#br0" timeOffset="279500.6283">24765 12892 940 0,'0'0'11'0,"-12"-25"17"0,12 25-1 16,0 0-11-16,-13-25 5 0,13 25 1 16,0 0-12-16,-18-25-31 0,18 25 10 15,-14-19-4-15,14 19 25 0,-20-15-10 0,20 15-10 16,-20-18 15-16,20 18 16 0,-28-19 42 16,28 19 13-16,-25-18-27 0,3 9-6 15,22 9-5-15,-35-18 14 0,18 8-25 0,17 10-4 16,-35-19-10-16,18 15-4 0,17 4-13 15,-30-20 8-15,30 20-13 0,-32-16 9 16,15 8-9-16,17 8 32 0,-36-19-5 0,36 19 17 16,-30-20 9-16,13 13 11 0,17 7-1 15,-34-16-13-15,34 16 7 0,-30-19-12 16,14 13-9-16,16 6 4 0,-32-15-15 0,32 15-5 16,-34-14 8-16,18 7-4 0,16 7-7 15,-37-14-4-15,12 8-1 0,25 6 1 0,-52-15-4 16,30 5 8-16,-6 5 6 0,-4-2 1 15,0-1 0-15,2 1 0 0,-2-3 39 16,-1 5-1-16,3-3-11 0,-7-4 9 16,0 4-7-16,0 1 15 0,0-5-10 0,2 4-5 15,-7-2-9-15,2 1-1 0,-1 3-10 16,4-3 10-16,-3-1-10 0,-4 0-9 16,1 5 3-16,2-2-12 0,0 1 11 0,0-3 1 15,-4 6-3-15,3-4 2 0,-1 2 3 16,1 2 3-16,-3-4 0 0,5 5 2 0,-5-4-8 15,0 2 2-15,3-1 6 0,-3-1-3 16,-6 2 0-16,5 1-6 0,-5 3-3 16,-1-4 3-16,-4 4-2 0,0 4 9 0,-9-1-12 15,-7 1-3-15,7-3-1 0,-2 6-1 16,-3 0-6-16,-4-1 15 0,2 0-4 16,-1 0-1-16,2-1-5 0,5 2 5 0,-3-1 3 15,4 0 0-15,-6 0 4 0,11-3-7 16,-5 5 0-16,5-7 3 0,6 7-3 0,-1-2 2 15,3-3-7-15,2 3 5 0,1-3-3 16,-1 3-2-16,3 0-2 0,4-3-18 16,-1 3 5-16,-1 1-2 0,-2-2-13 15,4 1 5-15,1 3-3 0,-5-2 5 0,2 1 0 16,2 0 3-16,-1 1-1 16,-1-1 6-16,-2-1 2 0,0 0 3 0,5 1 5 0,-9 2-13 15,-1-1-3-15,5 3 13 0,0-3-7 16,-5 3-6-16,10-2 0 0,-8 3-14 15,7-4 8-15,1 3-8 0,-2-2-9 0,1-5 11 16,4 5-11-16,-4-2 1 0,1 0 0 16,2-1 3-16,0 2 2 0,-5-6 0 15,3 2 11-15,-2 2-5 0,3-4-14 0,-1-1 13 16,3-2 9-16,2 0 0 0,-6 3 2 16,-6-6-5-16,9 3-4 0,-12 0 12 15,-1-2-5-15,3-1 2 0,-9-1-3 0,2 1-4 16,-3-4 0-16,-2 6-21 0,0-8-18 15,2 5-28-15,-2-3-22 0,2 3-70 0,1 1-257 16,-1 0 96-16</inkml:trace>
  <inkml:trace contextRef="#ctx0" brushRef="#br0" timeOffset="289535.527">22271 15291 1483 0,'0'0'-90'16,"0"0"20"-16,0 0 51 0,-15-21 43 0,15 21-33 16,0 0-6-16,0 0 15 0,0 0 47 15,-8-26-14-15,8 26-1 0,0 0 8 0,0 0-9 16,-14-21-4-16,14 21-5 0,0 0-14 16,0 0 1-16,0 0-1 0,0 0-8 15,-5-27-4-15,5 27-9 0,0 0 13 0,0 0 17 16,0 0 30-16,0 0-5 0,-5-35-9 15,5 35 3-15,0 0 20 0,0 0-13 16,0 0-4-16,0 0-5 0,-3-30 0 0,3 30-1 16,0 0-11-16,0 0 4 0,0 0 3 15,0 0 3-15,0 0-4 0,0 0 17 0,0 0-1 16,0 0 10-16,0 0-21 0,-4-28-16 16,4 28 9-16,0 0-10 0,0 0-10 15,0 0-12-15,0 0-7 0,0 0-3 0,0 0 6 16,0 0 0-16,0 0 0 0,0 0 4 15,0 0-1-15,0 0 10 0,0 0-3 16,7 105 0-16,-10-78 7 0,3 3 3 0,-4 2 10 16,-2 2 2-16,2 6-2 0,-4 3 15 15,0 4-4-15,-1 8-3 0,-4-2 9 16,3 4-9-16,2 2-4 0,-1 3-6 16,1-1 9-16,-1 7-4 0,1-2 1 0,-2 1 2 15,5 15-6-15,-3 2 0 0,3-14-14 16,1 4 8-16,3 0 3 0,1 0-11 0,0-2-1 15,5-4-8-15,0 2 6 0,3-5 3 16,-3-3-6-16,5-1-25 0,-2-2-7 0,2-4-5 16,1-3-42-16,-1-7-33 0,-2 2-80 15,0 0-367-15,4-3 112 0</inkml:trace>
  <inkml:trace contextRef="#ctx0" brushRef="#br0" timeOffset="290524.9117">24887 15181 2031 0,'9'-26'-91'0,"-9"26"4"0,0 0 25 16,0 0 34-16,0 0 40 0,0 0 12 16,-4-34 26-16,4 34-4 0,0 0 32 0,0 0-27 15,0 0-8-15,0 0-12 0,0 0-6 16,0 0 2-16,0 0-10 0,-11-34 4 15,11 34-1-15,0 0-6 0,0 0 2 16,0 0-3-16,0 0 43 0,0 0 18 0,0 0 4 16,0 0-14-16,0 0 16 0,-12 115-2 15,8-73-5-15,1 8 12 0,3 11-2 16,-2 4 0-16,-1 9-10 0,3 10-4 16,0 3-9-16,3 3 13 0,-3 4-8 0,2 0-13 15,-2 3 1-15,3 1-7 0,6 1-9 16,-4-5-5-16,3 3-1 0,6 26 1 0,-4-21-7 15,5-10 5-15,8 21-18 0,4 0-10 16,1-8-22-16,-1-14-23 0,12 16-31 16,1-10-65-16,-10-18-120 0,0-17-459 0,-5-16 578 15</inkml:trace>
  <inkml:trace contextRef="#ctx0" brushRef="#br0" timeOffset="291263.672">28106 14621 3005 0,'0'0'-54'15,"8"-20"9"-15,-8 20 24 0,0 0-14 16,17-20 16-16,-17 20-13 0,0 0 7 16,12-20 3-16,-12 20 2 0,0 0 3 0,0 0 20 15,0 0 5-15,15-22 6 0,-15 22-8 16,0 0 19-16,0 0-8 0,0 0-12 15,0 0-5-15,0 0 6 0,0 0-1 0,0 0 11 16,0 0 6-16,0 0 10 0,0 0 8 16,0 0 10-16,16 53 4 0,-16-53-2 15,2 46-2-15,-2-19 11 0,0 3 8 0,-2 8-4 16,2-1 6-16,0 7-7 0,0 1 2 16,-3 5-5-16,3 5 0 0,-5 7 9 15,5 3-18-15,-3-1 1 0,3 10 1 0,0 9-18 16,3 4 4-16,2-4-8 0,0-1 3 15,7 3-24-15,-1-6-26 0,3 4-16 0,9 1-35 16,2-7-56-16,0-5-124 0,2 0-527 16,-5-4 309-16</inkml:trace>
  <inkml:trace contextRef="#ctx0" brushRef="#br0" timeOffset="292795.7365">17910 15254 3152 0,'20'-12'-186'0,"-20"12"13"0,0 0 9 16,32-13 12-16,-32 13 8 0,23-9-1 0,-23 9 13 15,37-9 5-15,-37 9 1 0,34-9 6 16,-16 3-6-16</inkml:trace>
  <inkml:trace contextRef="#ctx0" brushRef="#br0" timeOffset="292991.3231">18117 15183 1342 0,'19'-2'-100'0,"-19"2"10"0,27-10 3 0,-27 10 6 15,28-7 15-15,-28 7 3 0,28-4 17 0,-28 4-8 16,21-11 11-16,-21 11 0 0,0 0 30 15,33-3-6-15,-33 3-13 0,0 0 25 16,0 0-19-16,43 0 19 0,-43 0 14 16,0 0-7-16,31 9 39 0,-31-9-39 15,20 9 32-15,-20-9-13 0,26 9 0 0,-26-9-19 16,22 10 0-16,-22-10 13 0,24 13-7 16,-24-13 0-16,20 9 19 0,-20-9-7 0,0 0-6 15,33 12-6-15,-33-12 6 0,27 6 0 16,-27-6 0-16,32 4-42 0,-32-4-12 0,38-4-65 15,-38 4-88-15,49-3 55 0</inkml:trace>
  <inkml:trace contextRef="#ctx0" brushRef="#br0" timeOffset="293065.2673">19059 15149 546 0,'0'0'-55'0</inkml:trace>
  <inkml:trace contextRef="#ctx0" brushRef="#br0" timeOffset="293121.2324">19089 15146 407 0,'0'0'-21'16,"35"-3"-9"-16,-35 3 8 0,0 0-8 0,31 0 22 0,-31 0-15 15,0 0 8-15,30 6-1 0</inkml:trace>
  <inkml:trace contextRef="#ctx0" brushRef="#br0" timeOffset="293379.0877">19185 15149 242 0,'31'6'16'0,"-31"-6"7"16,0 0 15-16,0 0-1 0,24 9-7 0,-24-9 27 15,0 0 46-15,15 17 13 0,-15-17-11 16,0 0-22-16,10 30-4 0,-10-30-2 0,3 27 3 16,-3-27-4-16,7 37 18 0,-7-37-41 15,3 41 3-15,1-20-1 0,-3 5 8 0,-1-26 11 16,5 51 6-16,-1-20 2 0,-3 1 9 15,3 1 13-15,-1 8 2 0,2-2 0 16,-2 0 0-16,4 5-31 0,-7-4 12 16,5 2-25-16,0-1 2 0,5 0-1 0,-6-2-2 15,1 0 2-15,0-11-10 0,5 10-14 16,-4-10 1-16,3 0-10 0,2-1-3 0,-4-2 7 16,5 0-6-16,-2-5-4 0,3-1-4 15,-1 3-2-15,3-4-5 0,2-3-6 0,-4 2-27 16,2-2-11-16,-15-15-36 0,20 22-51 15,-20-22-48-15,19 17-113 0,-19-17-301 16,15 10 115-16</inkml:trace>
  <inkml:trace contextRef="#ctx0" brushRef="#br0" timeOffset="294015.3574">17850 15411 2164 0,'5'-25'-45'0,"-5"25"3"16,0 0 0-16,0 0 2 0,0 0 7 0,0 0-4 15,0 0 41-15,0 0 3 0,0 0 37 16,0 0 25-16,0 0 1 0,0 0 16 15,45 52 3-15,-30-27-2 0,-2 6-9 0,1 6 16 16,3 4-21-16,1 5-4 0,0 2 7 16,4 5-16-16,1-3-11 0,-6-2-12 15,8-1-3-15,-1-1 4 0,-4-2-2 0,0-8-1 16,2 2-7-16,-2-2 9 0,1-2-20 16,-2-2 7-16,6-2-12 0,-5 0 5 15,0-3 5-15,0-4-10 0,0-4-5 0,-3-1 9 16,3-1 17-16,3-4-10 0,-1-2 5 15,2-3-8-15,2-3 19 16,6 3-6-16,0-8 2 0,6-5-8 0,3 5-10 0,5-5 0 16,-2 2-4-16,6-5 4 0,-3-1-2 15,0 6 0-15,-4-9-5 0,4 7 3 0,0-5 4 16,-9 2-7-16,4 1-6 0,-3-2 15 16,6-2-13-16,-10-1 2 0,7 0 10 15,-2 0-5-15,0 1-9 0,4-2-4 16,-3-2-2-16,-2 3 0 0,3-2-17 0,-6 5-11 15,0-3-12-15,2 4-11 0,-4-2-28 16,-4 4-26-16,1-1-51 0,1 2-65 0,-7 2-465 16,-1-1 118-16</inkml:trace>
  <inkml:trace contextRef="#ctx0" brushRef="#br0" timeOffset="294263.2035">20070 15312 2726 0,'0'0'-79'0,"-31"-8"-21"0,31 8-3 16,-30-10-93-16,30 10-361 0,-20-12 108 0</inkml:trace>
  <inkml:trace contextRef="#ctx0" brushRef="#br0" timeOffset="294701.5355">19906 15235 2042 0,'0'0'-76'16,"-24"-15"39"-16,24 15 25 0,0 0 12 16,-22-18-3-16,22 18-1 0,0 0-4 15,-16-15-3-15,16 15 0 0,0 0 3 0,0 0-3 16,0 0-1-16,0 0-3 0,0 0 3 15,0 0 12-15,0 0-12 0,30-36 1 0,-30 36 3 16,35-5 0-16,-35 5-4 0,35-6 16 16,-35 6-8-16,47-6 4 0,-15 3 0 15,-4-4 0-15,6 1-4 0,1 4 8 0,-2-5 0 16,6 1-4-16,4-3 0 0,7 1-44 16,-4-4 12-16,-1 4 12 0,-2 0-13 15,2-3 20-15,-8 3 1 0,0-2-14 0,-9 4 26 16,-3 0 42-16,2 0 24 0,-27 6 30 15,42-9 19-15,-42 9-2 0,37-3-3 0,-37 3-9 16,25-6-6-16,-25 6-9 0,0 0-9 16,0 0-5-16,0 0-19 0,27 12-1 15,-27-12 4-15,0 0 3 0,-5 30-8 16,5-30-2-16,0 0-2 0,-7 47-16 0,7-47 5 16,-5 42 0-16,5-17-16 0,0 7 12 15,0-5-2-15,3 3-5 0,-1 5 1 0,-2-4-2 16,3 2 3-16,1-1-9 0,1-5 1 15,0 7-2-15,3 1 1 0,0 7 5 16,-1-6 0-16,3 8-7 0,5-8-4 16,2 2 3-16,-2-1-3 0,-2-1 6 0,6-4-5 15,-6-2-2-15,2-2-7 0,-5-3 1 16,2-1-7-16,0-2-1 0,-4-2-39 16,0-1-37-16,-8-19-53 0,16 31-74 0,-16-31-482 15,0 25 121-15</inkml:trace>
  <inkml:trace contextRef="#ctx0" brushRef="#br0" timeOffset="295215.216">20282 15388 2752 0,'0'0'-71'16,"0"0"16"-16,0 0 23 0,0 0 59 15,-28 38-22-15,28-38 30 0,-4 35 5 0,4-35-3 16,0 49 2-16,4-19 15 0,-1 2-11 15,5-2-6-15,2 6 8 0,0 2-1 0,0-1-4 16,2 0 8-16,3-3-16 0,5-4 10 16,-6 5-6-16,6-8-3 0,0 4 9 15,0-7-7-15,-2 5-7 0,9-5 8 16,-7-3-20-16,5 2 4 0,-5-7 0 0,2 1-11 16,5-2 4-16,5 0 3 0,-2 0-3 15,3-5-9-15,4 0 5 0,-4-5-16 16,4-2 18-16,5-3-9 0,-4 0-4 0,3 0 6 15,-3-4 5-15,7-7 2 0,-10 6 6 16,7-8-8-16,-5 3 10 0,-4-2 6 0,1-3-6 16,1 0-2-16,-5 3-5 0,2-5 0 15,-2-1-3-15,0 6 1 0,-8 0-2 16,3-3-4-16,-3 2 10 0,5 5-24 16,-6-3-10-16,-21 11-36 0,47-13-22 0,-47 13-25 15,35 0-35-15,-35 0-122 0,27 10-437 16,-27-10 668-16</inkml:trace>
  <inkml:trace contextRef="#ctx0" brushRef="#br0" timeOffset="295919.8179">19779 17031 2815 0,'0'0'-80'16,"0"0"9"-16,0 0 19 0,5-24 14 15,-5 24-13-15,0 0 9 0,18-23 1 0,-18 23 7 16,18-24 3-16,-18 24 24 0,24-25 1 16,-9 10 31-16,-2 0 7 0,-13 15-1 15,29-28 9-15,-9 16-10 0,-2-3 27 16,2-1-13-16,2 5-7 0,1-5 0 0,4 0-11 15,3 1 7-15,2-1-5 0,1 4-3 0,9-4-9 16,-3 1 0-16,1-1-10 16,2 0-1-16,3 1-5 0,-3 0-5 0,1 0 2 15,2 0 0-15,-3 1-2 0,-3 2-6 16,-1 1-5-16,1 1 13 0,-13 1 3 0,1 0-3 16,0 0 17-16,-7 2 13 0,-20 7 11 15,33-10-1-15,-33 10 23 0,27-5-2 16,-27 5 0-16,0 0 6 0,34-8 10 0,-34 8-15 15,0 0-6-15,0 0-15 0,23-4-2 16,-23 4-12-16,0 0 12 0,0 0-13 16,0 0-1-16,0 0 2 0,18 25 1 0,-18-25 2 15,5 27 1-15,-5-27 3 0,0 47-3 16,4-17 9-16,-4-3-9 0,2 9-8 16,4-3 5-16,-1 1-15 0,-1 6 6 15,7 0 9-15,-1-3-10 0,2 3-1 0,3-2-3 16,-2-5-3-16,6 4 18 0,-9-4-14 15,5-6-5-15,-2 2 3 0,-3-5 3 0,5-3-10 16,-3 4-10-16,0-6-8 0,0 3-19 16,-1-7-19-16,-11-15-17 0,14 32-21 0,-14-32-37 15,5 30-76-15,-5-30-208 0,-14 27-271 16,6-14 118-16</inkml:trace>
  <inkml:trace contextRef="#ctx0" brushRef="#br0" timeOffset="296386.878">20155 17130 2693 0,'0'0'-107'15,"0"0"5"-15,0 0-1 0,-24-9 20 0,24 9 43 16,0 0 53-16,0 0 17 0,0 0 28 15,0 0 11-15,-11 39 8 0,11-39 15 16,0 35 6-16,0-35-14 0,0 37 1 16,0-37-9-16,5 45-6 0,-4-21-10 15,4 2 5-15,-5-26-17 0,5 39-9 0,4-16 12 16,-9-23-4-16,10 33-2 0,-3-20-6 16,-7-13-4-16,15 25 3 0,-15-25-12 0,20 22-1 15,-20-22 10-15,18 17-29 0,-18-17 21 16,19 16-4-16,-19-16 4 0,16 12 12 0,-16-12 22 15,0 0 0-15,22 19 13 0,-22-19 1 16,0 0-1-16,17 16-4 0,-17-16-12 16,0 0-3-16,26 4 13 0,-26-4-2 15,0 0 1-15,54-16-10 0,-24 4-3 0,0-2 0 16,5-1-17-16,2-5-1 0,0 7-4 16,1-3 2-16,-1 0 13 0,5-3-5 15,0 7-6-15,-2-3-3 0,0 0-7 0,4 3-5 16,-3-4-13-16,0 3-25 0,-5 1-26 15,6 0-18-15,-7 3-29 0,2 1-29 0,-8 6-29 16,-1-3-41-16,-28 5-62 0,32-6-588 16,-32 6-31-16</inkml:trace>
  <inkml:trace contextRef="#ctx0" brushRef="#br0" timeOffset="296626.5416">19258 17527 3653 0,'-30'-3'-148'0,"10"-3"6"15,20 6 1-15,-30-6-13 0,30 6-11 16,0 0 5-16,-30-9 0 0,30 9 11 0,0 0 29 16,0 0 28-16,-19-19 7 0,19 19 7 15,0 0 7-15,0 0-3 0,0 0 9 0,0 0 19 16,14-40-14-16,-14 40 12 0,0 0-18 15,0 0-2-15,20-27-23 0,-20 27-37 16,0 0-246-16,22-15 94 0</inkml:trace>
  <inkml:trace contextRef="#ctx0" brushRef="#br0" timeOffset="297398.077">19203 17383 1479 0,'-45'-20'108'0,"45"20"-4"0,0 0 0 16,0 0-19-16,0 0 1 0,0 0-28 0,0 0-37 15,0 0 11-15,-25-8-28 0,25 8-1 16,0 0 8-16,0 0-11 0,0 0-4 16,0 0 8-16,0 0 6 0,0 0-6 15,0 0 20-15,0 0-7 0,0 0-6 0,0 0-5 16,0 0 1-16,-47 7 7 0,47-7 23 16,0 0-4-16,0 0-7 0,-37 4-12 0,37-4 8 15,0 0-9-15,-33 12 0 0,33-12 0 16,-24 11-1-16,24-11-5 0,-28 9 2 0,28-9-2 15,-32 9 8-15,32-9-12 16,-38 6 25-16,38-6 13 0,-37 9 31 0,17-6-10 16,20-3 1-16,-42 4-3 0,42-4-5 15,-39 6-1-15,39-6 8 0,-36 5-26 0,36-5 3 16,-37 4-11-16,37-4-17 0,-37 8 9 16,19-4-3-16,18-4-9 0,-36 4 4 15,36-4 6-15,-30 4-13 0,30-4 17 0,-28 1-12 16,28-1 2-16,0 0-2 0,-30 3-1 15,30-3 1-15,0 0 4 0,0 0-4 16,-27 8 16-16,27-8-19 0,0 0-4 0,0 0-3 16,0 0 0-16,0 0-10 0,0 0 1 15,0 0 9-15,0 0-5 0,0 0 5 16,0 0-12-16,0 0 14 0,0 0-6 0,0 0 1 16,0 0-2-16,0 0 1 0,0 0 1 15,0 0 1-15,0 0 2 0,0 0 2 16,0 0-2-16,0 0 3 0,0 0 16 0,0 0-2 15,0 0 6-15,0 0 8 0,0 0-1 16,20 48-5-16,-20-48 9 0,19 27 0 0,-6-12-9 16,4 5 6-16,-2 4-7 0,-9-6-9 15,4 6 13-15,5-1-9 0,-4-1-8 16,-1-1 14-16,0 0-6 0,-10-21-6 16,10 38 4-16,-2-22-5 0,-8-16 13 0,5 35-21 15,3-22-6-15,-8-13 4 0,7 32 20 16,-7-32-11-16,3 27-3 0,-3-27 0 0,9 22 14 15,-9-22-4-15,0 0 12 0,0 0 11 16,1 32-10-16,-1-32-5 0,0 0-7 0,0 0 4 16,0 0-2-16,-10 32-1 0,10-32-5 15,0 0 11-15,0 0-13 0,0 0-10 16,0 0-12-16,0 0 9 0,15 23-2 16,-15-23 4-16,0 0 4 0,41 0-6 0,-41 0 0 15,51-8 3-15,-17 4-6 0,9-7 3 16,-1-1 9-16,3 3-9 0,2-3-4 15,-5 0 8-15,15-4-4 0,-10 6-6 0,3-2-10 16,-2 3-40-16,1 3-27 0,1 0-36 16,5-1-100-16,7 0-555 0,-17 6 321 0</inkml:trace>
  <inkml:trace contextRef="#ctx0" brushRef="#br0" timeOffset="301153.2142">22903 15527 3217 0,'0'0'-127'16,"0"0"26"-16,0 0 21 0,0 0 10 0,0 0 19 16,0 0 23-16,0 0-3 0,0 0 14 15,0 0 15-15,0 0 10 0,0 0 6 16,0 0 0-16,0 0 8 0,0 0-16 0,0 0 8 15,0 0-14-15,0 0 0 0,-43-42 5 16,43 42-5-16,0 0-3 0,0 0 12 0,0 0-12 16,0 0-5-16,0 0 2 0,0 0 1 15,0 0-1-15,0 0 17 0,0 0-16 16,0 0 7-16,0 0-7 0,0 0 8 16,0 0 2-16,27-24 6 0,-27 24-3 0,0 0 0 15,26-11-5-15,-26 11 0 0,24-9 5 16,-24 9-3-16,0 0-2 0,32-9-6 15,-32 9 14-15,0 0-3 0,30-9-8 0,-30 9 3 16,0 0-3-16,26-9 14 0,-26 9 10 16,0 0 15-16,0 0 11 0,0 0 13 0,24-9 10 15,-24 9-3-15,0 0 2 0,0 0 0 16,0 0-29-16,0 0 2 0,0 0-14 16,27-9-3-16,-27 9-2 0,0 0 2 0,0 0-8 15,20-10 1-15,-20 10-8 0,0 0-5 16,0 0-6-16,28-10 13 0,-28 10-15 0,0 0 2 15,22-7 0-15,-22 7 6 0,0 0-6 16,23-14 7-16,-23 14-5 0,0 0 0 16,0 0-2-16,22-7 6 0,-22 7-10 15,0 0 0-15,0 0-4 0,0 0 14 16,23-11-1-16,-23 11-7 0,0 0 10 0,0 0-2 16,0 0-12-16,0 0 6 0,24-9 4 15,-24 9-12-15,0 0 6 0,0 0-4 0,0 0 2 16,30-6 0-16,-30 6 2 0,0 0-2 15,0 0-4-15,25-10-15 0,-25 10 10 0,0 0-1 16,0 0-7-16,29-6 13 0,-29 6-7 16,0 0 2-16,0 0 9 0,0 0-10 15,28-5 7-15,-28 5 3 0,0 0 11 0,0 0 6 16,0 0 16-16,0 0 9 0,0 0 5 16,0 0-16-16,0 0 5 0,0 0-4 15,0 0-7-15,0 0 3 0,0 0 3 0,25-7 7 16,-25 7-22-16,0 0 6 0,0 0-14 15,0 0 0-15,0 0-1 0,0 0 1 16,0 0 0-16,0 0-6 0,0 0 3 0,0 0 9 16,10 43-11-16,-10-43 1 0,2 32 8 15,-2-32-9-15,3 33-2 0,-3-33-1 16,3 36-2-16,2-13 0 0,-5-23 10 0,5 43-8 16,-1-22 9-16,1 5 10 0,-5-26-19 15,5 39 8-15,2-18 1 0,1 1-11 0,-8-22 14 16,5 37-9-16,3-19-4 0,-8-18-8 15,7 31-4-15,-7-31-11 0,12 28 4 16,-12-28-14-16,5 25-22 0,-5-25-14 0,8 24-31 16,-8-24-44-16,5 25-88 0,-5-25-500 15,0 23 489-15</inkml:trace>
  <inkml:trace contextRef="#ctx0" brushRef="#br0" timeOffset="301824.4988">22739 15727 2984 0,'0'0'-123'15,"0"0"2"-15,19-17 16 0,-19 17 11 16,0 0 18-16,0 0 20 0,0 0 22 0,0 0 18 16,0 0 16-16,0 0 0 0,0 0 22 15,32 50 3-15,-32-50 19 0,5 24-1 16,-5-24 14-16,8 30-1 0,-8-30-4 0,10 35 8 16,-7-14-7-16,-3-21 2 0,9 46-9 15,-4-20-1-15,0-3-9 0,1 2-2 0,-1 1 9 16,0-2-15-16,5-3-8 0,-3 4 10 15,5-7-16-15,-12-18 9 0,17 37-11 16,-6-21 0-16,-11-16-5 0,19 24 19 0,-19-24-21 16,18 16 24-16,-18-16-10 0,20 11 2 15,-20-11-3-15,0 0 3 0,45-15-3 0,-45 15-2 16,34-24 0-16,-14 8 0 0,-3 1-7 16,6-4-2-16,2-2 4 0,0-3 0 15,7 2-11-15,-7-2 0 0,7-2 9 16,-2 2-9-16,5-4 7 0,-5 5-9 0,4-3 2 15,-3 5 8-15,-2-5-1 0,3 9 8 16,-11-3-8-16,0 5 4 0,2 0 4 0,-5 3-13 16,-18 12 11-16,29-23-4 0,-18 14-9 15,-11 9 4-15,29-13-12 0,-29 13-3 16,20-8-17-16,-20 8-21 0,0 0-9 16,0 0-41-16,0 0-45 0,0 0-111 0,42 21-416 15,-42-12 120-15</inkml:trace>
  <inkml:trace contextRef="#ctx0" brushRef="#br0" timeOffset="302679.0088">23137 16551 2687 0,'0'0'-9'0,"0"0"18"15,0 0 19-15,0 0 0 0,0 0 17 0,0 0-5 16,0 0 1-16,0 0 4 0,0 0 7 16,0 0-8-16,0 0 9 0,0 0-6 15,0 0-15-15,0 0-3 0,0 0 0 0,0 0-12 16,0 0 2-16,0 0-5 0,0 0 0 15,0 0 2-15,0 0-6 0,0 0 1 16,0 0 8-16,0 0 6 0,0 0-2 16,0 0-1-16,0 0-4 0,0 0-2 0,54-45 1 15,-54 45 5-15,37-11-19 0,-10 5 16 16,-27 6 1-16,48-15-20 0,-18 8 6 0,0 2 1 16,0-5-5-16,1 1 2 0,-3-1 0 15,2 2-4-15,2 2 7 0,-4-5-1 0,1 3-10 16,-4 1 6-16,-2-2 5 0,-23 9-12 15,39-9 14-15,-39 9 6 0,32-6-15 16,-32 6 8-16,21-9 7 0,-21 9 0 16,0 0-5-16,32-6-4 0,-32 6 5 0,0 0-5 15,0 0-10-15,23-6-7 0,-23 6-1 16,0 0 12-16,0 0-15 0,0 0 5 16,0 0 1-16,27-9-3 0,-27 9 3 0,0 0 1 15,0 0-1-15,0 0 5 0,0 0 6 16,0 0 0-16,0 0 2 0,0 0 5 0,0 0 1 15,0 0-7-15,0 0-1 0,0 0-9 16,0 0 7-16,0 0 19 0,0 0-8 16,35 21 4-16,-35-21 12 0,9 27-4 15,-9-27-5-15,5 41 13 0,3-19-17 0,-5 2 14 16,2 3 6-16,4-1 7 0,-4 1 13 16,3 0-7-16,2 0-3 0,-6 5-2 0,6-7 11 15,1 3-10-15,-6-4-3 0,2 1-1 16,3-1-8-16,2-3-6 0,-6 2 9 0,6-2-19 15,-12-21 12-15,14 34-6 0,-9-18-5 16,-5-16-9-16,15 27 1 0,-15-27-19 16,8 25-9-16,-8-25-15 0,12 21-18 15,-12-21-16-15,8 18-24 0,-8-18-27 0,0 0-45 16,0 0-114-16,0 32-492 0,0-32 326 16</inkml:trace>
  <inkml:trace contextRef="#ctx0" brushRef="#br0" timeOffset="303273.1888">23137 16796 3212 0,'0'0'-117'0,"0"0"9"0,0 0-2 15,0 0 26-15,0 0 37 0,0 0 25 16,0 0 24-16,0 0 24 0,0 0 18 0,0 0 2 15,0 0 8-15,0 0 6 0,0 0-1 16,0 0-6-16,19 92-11 0,-16-70-3 16,11 3 5-16,-11 0 3 0,7 2-2 15,-2-2-6-15,4 1 5 0,1 1 5 0,-4-3-11 16,9 8-10-16,-1-5 2 0,-4-1-6 16,9 0 2-16,0-1 1 0,-4-1-8 15,2-5-7-15,-3 2-3 0,1-4-13 0,1 1 4 16,1-6 4-16,-3 0-4 0,-1 2-2 15,1-2 8-15,-17-12-10 0,29 15 8 0,-29-15-2 16,26 16-4-16,-26-16 6 0,25 5 2 16,-25-5 5-16,22 7 11 0,-22-7 5 15,0 0 1-15,44 0 2 0,-44 0 5 0,0 0-7 16,45-15 1-16,-28 8 13 0,3-5-14 16,1 3 15-16,3-7 0 0,1 3-5 15,3-5-9-15,4-3 10 0,-2 3-15 0,4-6-4 16,-3 7 13-16,1-5-21 0,-2 4-7 15,2-2-22-15,-7 3-6 0,0 1-17 0,-1 4-22 16,-4-3-26-16,2 6-36 0,-22 9-37 16,35-25-73-16,-27 16-529 0,2-7 369 15</inkml:trace>
  <inkml:trace contextRef="#ctx0" brushRef="#br0" timeOffset="304445.0535">24006 15062 3132 0,'0'0'-89'0,"0"0"15"0,0 0 8 16,0 0 18-16,0 0 2 0,0 0 22 0,0 0 10 15,0 0 22-15,0 0 17 0,0 0 13 16,0 0-6-16,0 0 5 0,0 0-21 0,0 0-5 16,0 0 4-16,0 0-7 15,0 0 8-15,0 0-9 0,0 0 16 0,0 0-10 16,0 0 2-16,0 0-10 0,73-30 20 15,-73 30-10-15,35-21 0 0,-16 12 0 0,1-5 2 16,3 2 10-16,-23 12 0 0,39-21 9 16,-22 12 4-16,4-4 2 0,-21 13 11 15,27-15 12-15,-27 15 3 0,25-12 10 0,-25 12 14 16,19-12-7-16,-19 12 4 0,0 0 2 16,20-12-5-16,-20 12-8 0,0 0-18 0,0 0-11 15,0 0 4-15,0 0-13 0,0 0 6 16,0 0-6-16,0 0-15 0,0 0 8 0,0 0-11 15,0 0-13-15,0 0 12 0,-64 58 0 16,54-46 0-16,10-12-14 0,-25 28 13 16,12-13-14-16,-1 4 2 0,14-19 1 15,-20 33 2-15,18-18-11 0,2-15 1 0,-8 32-8 16,8-32 5-16,0 0-4 0,10 42 6 16,2-29-5-16,-12-13 5 0,32 24-4 15,-12-10 2-15,-2-5-1 0,-18-9 3 0,44 15-7 16,-24-9 5-16,-20-6-6 0,31 10 8 15,-31-10-1-15,30 8-1 0,-30-8-2 16,26 12 5-16,-26-12-1 0,25 7-4 0,-25-7 4 16,0 0-3-16,31 11 3 0,-31-11-3 15,17 8 6-15,-17-8 6 0,0 0 5 16,0 0 2-16,0 0-2 0,20 16 6 0,-20-16-7 16,0 0 1-16,0 0-1 0,0 0-4 15,-11 42-5-15,11-42 7 0,0 0-10 0,-12 38 8 16,12-38 6-16,-14 27-5 0,14-27-16 15,-15 36 15-15,2-18-6 0,-2 2 5 16,2 2-2-16,-4-2-3 0,0 8 1 0,0 1-7 16,-1-8-15-16,1 3-7 0,4-1-2 15,5-2-13-15,-4-1-19 0,0 5-12 16,12-25-23-16,-7 40-34 0,7-40-31 0,-1 32-60 16,1-32-131-16,-5 21-423 0,5-21 317 15</inkml:trace>
  <inkml:trace contextRef="#ctx0" brushRef="#br0" timeOffset="305077.36">24145 14862 3149 0,'-39'-3'-172'16,"39"3"2"-16,0 0 16 0,-40-3 12 15,40 3 25-15,0 0 7 0,-45 3 27 0,45-3 15 16,-32 0 19-16,32 0 0 0,-34 3 31 15,34-3 3-15,-35 8 26 0,35-8 3 16,-31 8 15-16,31-8-4 0,-34 5 6 16,34-5 0-16,-32 15 4 0,14-7-5 0,18-8 20 15,-34 22 3-15,18-10 14 0,16-12 14 16,-29 27-2-16,14-10 7 0,2 1 2 0,5 3-12 16,-4 0 5-16,7 5-5 0,-4-2-6 15,9-24-10-15,-3 55-13 0,6-23 2 0,1 1 6 16,6 3-15-16,5 3 9 0,-2-6-3 15,7 4-12-15,0 0 1 0,9 4-4 16,4-1 19-16,4-5-20 0,7 0-2 16,11 2-11-16,7-3 2 0,3-7 6 0,4-2-11 15,-4-10 3-15,5 0-1 0,-5-8-10 16,2-1 6-16,-2 0-7 0,-9-3 5 0,-6-6-4 16,-5-1 10-16,3 2-10 0,-6-4 6 15,-10-1 12-15,5-5 5 0,-5-3-5 16,-7-6-3-16,1-2-8 0,1-1-5 0,-10-9-2 15,0-2-14-15,-9-2-15 16,0-2-10-16,-11-5 9 0,-2-2 3 0,-12-6-5 16,-3 3 10-16,-12-1 0 0,2 3 10 15,-15-2 12-15,5 12-8 0,-10 4 4 0,-2 8-10 16,-8 7-3-16,0 9-11 0,3 6-19 16,-17 12-35-16,-5 6-55 0,-2 6-102 0,0 9-488 15,-26 12 560-15</inkml:trace>
  <inkml:trace contextRef="#ctx0" brushRef="#br0" timeOffset="307012.7135">23741 17999 2823 0,'0'0'-133'0,"0"0"31"16,0 0 31-16,0 0 41 0,0 0 33 15,0 0 3-15,0 0 21 0,0 0 21 0,0 0-10 16,0 0 17-16,0 0 10 0,0 0-9 16,-40-42-2-16,40 42 16 0,0 0-8 15,0 0 2-15,0 0-4 0,0 0 16 0,0 0-9 16,0 0-4-16,-6-27-10 0,6 27 10 15,0 0 5-15,0 0 12 0,0 0 3 16,0 0-7-16,0 0-1 0,-2-27-22 0,2 27 2 16,0 0-19-16,0 0-10 0,0 0-2 15,0 0 5-15,17-28-7 0,-17 28-2 0,33-24-9 16,-10 8 1-16,8 1-15 0,4-4-10 16,3 4-8-16,-1 2-5 0,-4-6-3 15,3 7 5-15,-3 0-4 0,-5 0 9 16,3 3-3-16,-5 0 1 0,-4-4 5 0,2 8 7 15,-24 5-11-15,36-17 13 0,-36 17 3 16,29-9-8-16,-29 9-2 0,25-8 10 16,-25 8 12-16,0 0-8 0,23-10 12 0,-23 10-8 15,0 0 8-15,0 0-3 0,0 0-1 0,22-13-8 16,-22 13 12-16,0 0-5 0,0 0-7 16,0 0 6-16,0 0 2 0,0 0-8 15,0 0-6-15,22-9 6 0,-22 9-2 16,0 0 6-16,0 0 2 0,0 0-5 15,0 0 3-15,0 0-8 0,0 0-5 0,0 0 5 16,43 22 2-16,-43-22-2 0,14 18 2 16,-14-18-5-16,16 26 3 0,-16-26 12 0,19 27-5 15,-11-15 11-15,-8-12-8 0,17 33-5 16,-4-13 11-16,-1-1-6 0,3-1 5 16,-2-1 6-16,-1 3-11 0,5-1-3 0,0-1 5 15,3-3-1-15,-9 0-10 0,6 0 12 16,-17-15-5-16,25 24 7 0,-10-13-11 15,-15-11-4-15,22 21-26 0,-22-21-11 0,20 18-50 16,-20-18-57-16,23 17-157 0,-21-10-442 16,-2-7 442-16</inkml:trace>
  <inkml:trace contextRef="#ctx0" brushRef="#br0" timeOffset="307547.344">23403 18028 3105 0,'0'0'-105'0,"0"0"30"15,0 0 32-15,0 0 16 0,0 0 19 0,0 0 16 16,34 48 11-16,-34-48-3 0,23 18 24 16,-23-18-6-16,22 27-1 0,-7-10 10 15,2 2-8-15,0-3-5 0,-1 0 7 0,4 4-10 16,-3-2-10-16,10 1 14 0,-9-1-5 15,6 0-5-15,4 1 0 0,1-2 2 16,2 3-18-16,-6-2 6 0,11-1-2 0,-6-3 1 16,0-2-6-16,2-1 1 0,-2 1 6 15,0-4-6-15,-3 1-3 0,-2 1 5 0,1-4-1 16,-26-6 10-16,36 6 22 0,-16 0 10 16,-20-6 4-16,31 6-1 0,-31-6 11 15,34 0-2-15,-34 0 0 0,43-12-1 16,-18 0 2-16,4-2-14 0,1 2 9 0,2-4-17 15,1-1 6-15,-3 2-1 0,2-4-19 16,2 1 6-16,-3-2-3 0,3 3-9 0,-2 1-35 16,1 1-3-16,-1-1-19 0,1 1-18 15,2 3-31-15,-1-1-65 0,-6 3-141 16,1 3-485-16,-9-3 297 0</inkml:trace>
  <inkml:trace contextRef="#ctx0" brushRef="#br0" timeOffset="315017.9697">25794 14882 3200 0,'0'0'-165'0,"0"0"20"0,0 0-7 16,0 0 11-16,0-31-44 0,0 31-405 16,0 0 115-16</inkml:trace>
  <inkml:trace contextRef="#ctx0" brushRef="#br0" timeOffset="315302.8062">25794 14851 2184 0,'0'0'-79'0,"15"-34"19"0,-15 34 46 0,0 0 25 16,0 0-11-16,0 0 3 0,-3-33 15 16,3 33 14-16,0 0 16 0,-12-26 7 15,12 26-8-15,0 0 6 0,-13-25 1 16,13 25-12-16,0 0 1 0,-9-23 4 0,9 23-11 15,0 0-6-15,0 0-6 0,-12-27-7 16,12 27 1-16,0 0-6 0,0 0-7 0,0 0-2 16,0 0-14-16,0 0 8 0,0 0 17 15,0 0-17-15,0 0 15 0,0 0-6 0,0 0 5 16,0 0 1-16,0 0 16 0,29 90-16 16,-19-61-7-16,3 4 18 0,-3 2-18 15,5 1 7-15,-6-2-4 0,4-1 3 16,-3 2 6-16,7-4-1 0,-12 0-2 0,3-4 13 15,1-3-22-15,-1 4 6 0,-3-4 0 16,3 5-11-16,-3-8 8 0,2 3-3 0,3-1-13 16,-5-2-8-16,-5-21-11 0,10 33-17 15,-3-18-11-15,-7-15-45 0,10 30-61 16,-10-30-88-16,3 19-305 0,-3-19 110 16</inkml:trace>
  <inkml:trace contextRef="#ctx0" brushRef="#br0" timeOffset="315800.4983">25712 14740 1966 0,'-8'-15'-102'0,"8"15"60"0,-14-22 19 15,14 22 15-15,-15-21 20 0,15 21 15 16,0 0-12-16,-13-29-3 0,13 29-5 15,0 0-3-15,-12-21 8 0,12 21-20 0,0 0 12 16,0 0 19-16,0 0-27 0,5-35 4 16,-5 35 0-16,0 0 0 0,20-16-8 15,-20 16 4-15,0 0 8 0,34-14-4 16,-34 14 0-16,31-6-15 0,-31 6 19 0,37-4-8 16,-37 4 4-16,45 4 0 0,-45-4-8 15,46 3 8-15,-26 0 8 0,-20-3-4 16,41 15 19-16,-19-5 18 0,-7 2 7 0,5 3-9 15,-3 1 8-15,-2 2-2 0,2 4 3 16,0 1-14-16,-4 1 7 0,2-1 5 0,0 5 22 16,-2-4-5-16,-4 5-8 0,2-2 6 15,-6 2-10-15,4-2-11 0,-4 1 7 16,-2-1-8-16,1 2 6 0,-4 1-14 16,0-3 4-16,0 5-13 0,0-1 10 0,-7 2-6 15,5 2-2-15,-10 1-11 0,4 1 5 16,-5 0-5-16,-2-4 3 0,-2 6 4 0,2-6-7 15,-2 1-5-15,0-1 2 0,1-2-5 16,-1 0 12-16,2-9-9 0,2 0-6 16,3-4-9-16,10-18-6 0,-22 33-32 15,22-33-22-15,-14 25-43 0,8-9-43 0,6-16-94 16,0 0-347-16,-15 21 116 0</inkml:trace>
  <inkml:trace contextRef="#ctx0" brushRef="#br0" timeOffset="316420.6146">26307 15017 2307 0,'0'0'-16'16,"0"0"-4"-16,0 0-6 0,0 0-31 15,0 0-5-15,0 0 10 0,0 0-2 16,0 0 3-16,0 0 11 0,0 0-2 0,0 0 8 16,0 0 3-16,0 0 12 0,0 0 11 15,0 0 16-15,0 0 3 0,0 0-3 16,-35 33 27-16,35-33-12 0,0 0 11 0,-5 27-5 15,5-27 8-15,0 0-4 0,0 0-4 16,14 47-12-16,-14-47 5 0,11 25 13 0,-11-25-11 16,17 24 3-16,-2-14-6 0,-15-10-1 15,25 22 4-15,-3-13-5 0,-22-9-2 16,40 9 6-16,-15-3-7 0,-25-6 7 0,49 3-13 16,-24-3 2-16,-25 0 1 0,57-5 3 15,-29-2-7-15,-3 4 7 0,0-6 0 16,-25 9 2-16,41-12 16 0,-28 3 3 0,-13 9 14 15,28-23 5-15,-28 23-7 0,15-28 19 16,-15 28-13-16,4-27 0 0,-4 27-4 16,-4-27-2-16,4 27-5 0,-15-32 2 0,15 32-8 15,-21-30-6-15,4 15 15 0,0-2-25 16,-1 2 2-16,18 15-3 0,-39-27-9 16,19 14 2-16,-7 5 0 0,9-4-7 15,18 12 3-15,-47-15 6 0,25 11-11 0,22 4 6 16,-48-11-9-16,23 11 8 0,25 0-8 15,-52 8 5-15,25-1-12 0,2-2-4 0,-7 5 0 16,4-2 0-16,3 1-19 0,1 4-15 16,6-4-9-16,18-9 3 0,-35 21-36 15,18-6-28-15,17-15-62 0,-22 23-42 0,14-11-393 16,8-12 114-16</inkml:trace>
  <inkml:trace contextRef="#ctx0" brushRef="#br0" timeOffset="316990.0918">26587 14862 2400 0,'0'0'34'0,"0"0"-12"15,25-11-16-15,-25 11 3 0,0 0-12 16,0 0 0-16,25-10-9 0,-25 10 6 15,0 0-7-15,0 0 10 0,27-6 0 0,-27 6 15 16,0 0 7-16,0 0-7 0,0 0 13 16,42 6 8-16,-42-6-12 0,25 10 3 0,-25-10-7 15,23 11 10-15,-23-11-4 0,22 12 9 16,-22-12 2-16,20 12 5 0,-20-12-14 0,17 13 3 16,-17-13-1-16,0 0 2 0,20 16 1 15,-20-16-6-15,0 0-8 0,0 0-1 16,16 18 1-16,-16-18-1 0,0 0 1 15,0 0-3-15,17 10 2 0,-17-10 10 0,0 0 0 16,0 0 8-16,0 0 1 0,0 0 5 16,0 0-10-16,0 0 2 0,0 0-12 0,0 0 0 15,0 0-8-15,0 0 8 0,0 0-8 16,35-34-13-16,-35 34 2 0,14-23-7 16,-14 23-9-16,21-20 4 0,-7 7-11 0,-14 13-5 15,27-24 4-15,-14 12-3 0,-13 12 8 16,32-20-3-16,-32 20-3 0,23-13 10 15,-23 13 23-15,22-14-6 0,-22 14 25 16,20-10 8-16,-20 10-7 0,0 0 4 0,20-11-9 16,-20 11-6-16,0 0 4 0,0 0 4 15,0 0 10-15,0 0 3 0,42 6-6 0,-42-6-8 16,0 0 5-16,20 18-5 0,-20-18-3 16,15 15-4-16,-15-15 1 0,18 21 5 15,-18-21-12-15,20 23-14 0,-4-11 3 16,0 0-29-16,-16-12-32 0,30 27-22 0,-11-11-59 15,-19-16-115-15,30 19-434 0,-15-12 681 16</inkml:trace>
  <inkml:trace contextRef="#ctx0" brushRef="#br0" timeOffset="317412.8425">27488 14740 2834 0,'0'0'0'0,"0"0"0"0,0 0-11 16,0 0-13-16,0 0-40 0,0 0-7 16,0 0-5-16,-8-45 17 0,8 45 14 0,0 0 8 15,0 0 9-15,0 0 18 0,13-17-18 16,-13 17 15-16,17-15-9 0,-17 15 6 16,0 0-7-16,27-22 4 0,-27 22 12 0,0 0 10 15,17-22-9-15,-17 22-11 0,0 0 4 16,5-22 16-16,-5 22 4 0,0 0 0 15,0 0-7-15,0 0-4 0,0 0 1 0,0 0 0 16,-22-36-1-16,22 36 1 0,0 0 6 16,-32-4 14-16,32 4 13 0,0 0 5 0,-38 0 0 15,38 0-9-15,0 0 11 0,-40 10 6 16,40-10 9-16,-29 14 10 0,29-14 25 16,-27 16-5-16,14-4 14 0,13-12 17 15,-25 29-1-15,11-14 0 0,6 7 2 0,8-22-21 16,-15 43 15-16,7-21-23 0,8-22-6 15,0 48-2-15,3-22-10 0,9 1-11 0,-1 2-1 16,6-1-8-16,0 2-6 0,6-6-31 16,4 0-30-16,7 2-37 0,9-11-57 15,-8 0-121-15,9-8-546 0,-9-5 270 0</inkml:trace>
  <inkml:trace contextRef="#ctx0" brushRef="#br0" timeOffset="318463.9843">25960 16216 3352 0,'0'0'-88'0,"0"0"12"16,0 0 28-16,0 0 3 0,0 0 18 0,-26-11-1 16,26 11 23-16,0 0 3 0,0 0 24 15,0 0 6-15,0 0 11 0,0 0 5 16,-21-12-5-16,21 12-4 0,0 0-13 15,0 0-1-15,0 0 0 0,0 0-19 0,0 0 5 16,0 0-5-16,0 0-2 0,0 0 7 16,0 0-5-16,52-30 3 0,-34 20 4 0,2 0-9 15,7 1 9-15,-5 1 0 0,6-4-11 16,0 2 7-16,1-3 4 0,3 5 0 16,-6-4-3-16,6 2 1 0,0-2-16 15,-7 3 11-15,3-2 1 0,1-1 1 0,-7 6-8 16,-22 6 8-16,40-15-2 0,-40 15 16 15,25-12 22-15,-25 12 8 0,28-9 17 0,-28 9 25 16,0 0-27-16,29-10 1 0,-29 10-4 16,0 0-4-16,18-5-9 0,-18 5-10 15,0 0-7-15,0 0-1 0,0 0-6 0,0 0 2 16,0 0-3-16,0 0-5 0,30 24 15 16,-30-24-13-16,0 33-2 0,0-33 13 15,2 41-13-15,1-16 1 0,1 2 1 16,1 1-4-16,-2 0 10 0,2 3-14 0,3-3 6 15,-3 2 5-15,2-3-10 0,5-2 2 16,1 2-2-16,-1-1 0 0,-4 1-10 0,6-6-4 16,-3 2 7-16,4-2-5 0,-6-3 7 15,2 1-4-15,-11-19-2 0,17 28 12 0,-17-28-5 16,14 22 0-16,-14-22-10 0,8 21-17 16,-8-21-22-16,8 18-44 0,-8-18-42 15,7 10-80-15,-7-10-262 0,0 0-301 16,0 0 331-16</inkml:trace>
  <inkml:trace contextRef="#ctx0" brushRef="#br0" timeOffset="319067.1807">25846 16575 3229 0,'0'0'-94'0,"0"0"9"16,0 0 9-16,-17-18 8 0,17 18 1 15,0 0 7-15,0 0 10 0,0 0 8 0,0 0 16 16,0 0 0-16,0 0 9 0,0 0 25 16,0 0 7-16,0 0 28 0,0 0 22 0,0 0-10 15,0 0 7-15,0 0 12 0,0 0-17 16,74 27 9-16,-59-7-7 0,5-3-7 16,7 5-7-16,-9 3-9 0,5 0 17 15,2-1-23-15,-1 4-5 0,1-4-5 0,-2 1-8 16,2 0-21-16,-6-3-3 0,3-5 3 15,-1 2-9-15,-4 1-5 0,0-7 3 16,-2 4 1-16,-15-17-4 0,25 21-3 0,-12-12 12 16,-13-9 4-16,20 22-2 0,-20-22 5 15,19 16 9-15,-19-16 8 0,17 12 7 0,-17-12 4 16,0 0 0-16,21 15 0 0,-21-15 2 16,0 0 25-16,27 7 0 0,-27-7-2 15,0 0 2-15,57-13-3 0,-32 4-6 16,2-3 7-16,1 1-13 0,6-2-9 0,1-4 7 15,-2-2-9-15,7 4-6 0,-3-4 17 16,-3 4-25-16,-1-3 4 0,-1 3-4 0,1 0 4 16,-4 3-7-16,-6-3-14 0,2 8-19 15,-6-3-13-15,-19 10-18 0,35-18-27 16,-18 11-12-16,-17 7-39 0,30-9-47 16,-30 9-95-16,0 0-397 0,26-12 120 15</inkml:trace>
  <inkml:trace contextRef="#ctx0" brushRef="#br0" timeOffset="319803.288">27291 15676 2760 0,'-20'-15'-42'15,"20"15"2"-15,0 0 17 0,0 0 21 0,-17-16-1 16,17 16 26-16,0 0 16 0,0 0 20 16,0 0 28-16,0 0 3 0,-16-19-3 15,16 19-9-15,0 0-17 0,0 0-9 0,0 0-12 16,0 0-5-16,0 0-3 0,0 0-9 16,0 0 2-16,0 0 7 0,0 0-8 0,50-27 0 15,-50 27-4-15,40-15-14 0,-20 5 7 16,8 0-6-16,1 1-5 0,6-3-15 15,0 0 2-15,0 3-17 0,4-3-3 0,-6-1-3 16,-1 4-2-16,-5-1 7 0,-1 2 1 16,-4 1 5-16,-22 7 2 0,39-13 2 15,-23 8 9-15,-16 5-11 0,27-8 2 0,-27 8-8 16,30-7-2-16,-30 7-21 16,0 0 3-16,22-10 6 0,-22 10 7 0,0 0 3 15,0 0 7-15,28-9 17 0,-28 9 22 0,0 0 17 16,0 0 25-16,0 0 1 0,24-9 16 15,-24 9-6-15,0 0-13 0,0 0-9 0,0 0 0 16,0 0-10-16,0 0 14 0,0 0 2 16,22 24 4-16,-22-24 12 0,5 27-10 15,-5-27 3-15,6 39-5 0,-1-15 0 16,0 3 2-16,7-1-7 0,-4 1 6 0,2 3-15 16,-1-3 6-16,1 2-4 0,3-1 2 15,2 2-2-15,-6-4-6 0,6-2 3 16,-2-3-3-16,0 5-4 0,-1-9 0 0,0 5-4 15,3-3-11-15,-15-19 2 0,22 32-3 16,-14-21-4-16,-8-11-3 0,17 25-5 16,-17-25-20-16,13 24-12 0,-13-24-24 0,15 18-29 15,-15-18-22-15,12 15-23 0,-12-15-47 16,0 0-119-16,0 20-504 0,0-20 213 0</inkml:trace>
  <inkml:trace contextRef="#ctx0" brushRef="#br0" timeOffset="320214.0471">27380 15870 3343 0,'0'0'-131'16,"0"0"12"-16,-35 0 41 0,35 0 21 15,0 0 26-15,0 0 31 0,0 0 24 0,-14 21 22 16,14-21 10-16,0 0 1 0,0 36-10 16,0-36-4-16,2 36 9 0,-2-36 4 0,15 42-17 15,-10-19 9-15,5 1-17 0,3-2 0 16,-4 2 4-16,4 0-3 0,0-3 0 16,3 2-4-16,-3-2 1 0,5-3 0 15,-1 2 10-15,1-5-10 0,4-3 13 0,5-2-3 16,1-1-11-16,4-3-7 0,5-6 0 15,0 0 2-15,0-6-5 0,8-1-3 16,0-2 7-16,0-2-7 0,-1-5 8 0,-1 0-1 16,1 1-11-16,-4-4 5 0,-2 4-9 15,-1 3-3-15,0-5 3 0,3 5-7 0,-7-4 0 16,3 5-14-16,-11 2-15 0,1-1-12 16,1 5-27-16,-5-5-29 0,-22 10-50 15,35-5-49-15,-35 5-171 0,17 0-337 0,-17 0 627 16</inkml:trace>
  <inkml:trace contextRef="#ctx0" brushRef="#br0" timeOffset="320948.5812">26501 17566 2828 0,'0'0'-82'0,"-28"-15"9"0,28 15 26 16,0 0 24-16,0 0 11 0,-22-18 36 16,22 18-7-16,0 0 4 0,0 0-1 0,-23-12 11 15,23 12 11-15,0 0-6 0,0 0 8 16,-20-15-1-16,20 15 15 0,0 0 7 16,0 0 6-16,0 0-7 0,0 0-5 0,-19-17-5 15,19 17 5-15,0 0-11 0,0 0 22 16,0 0-28-16,0 0-9 0,0 0 21 15,0 0-27-15,0 0-12 0,0 0 0 16,36-49-3-16,-20 41-1 0,11-4 9 0,-9 2-11 16,11-5-3-16,-2 3 8 0,-2-5-8 15,8 6 2-15,-4-2 3 0,-4 1-14 0,1 0-1 16,0 0 11-16,-1 2-10 0,-5-2 1 16,-20 12 11-16,42-16-7 0,-27 10 4 15,-15 6 4-15,28-13-16 0,-28 13 22 0,22-12-12 16,-22 12 16-16,0 0 11 0,32-8 3 15,-32 8-1-15,0 0-1 0,0 0-3 16,21-10-10-16,-21 10-2 0,0 0-6 0,0 0-4 16,0 0 4-16,25-5-3 0,-25 5 3 15,0 0 0-15,0 0 0 0,0 0 0 16,0 0-1-16,32 27-4 0,-32-27 1 16,17 20 0-16,-17-20 1 0,17 20 8 0,-17-20 0 15,18 28 8-15,-10-16 4 0,-8-12-3 0,26 30-3 16,-18-10-5-16,5-5 7 0,2 6 0 15,-1-3-2-15,2 1 6 0,-1 2-8 16,-1-2-9-16,4 0 7 0,-4-1 2 16,-3 0-14-16,3 1 31 0,-1 0 2 0,2 2-15 15,0-3-15-15,-1 1-18 0,-6-1-19 16,-8-18-41-16,17 34-24 0,-9-18-31 16,-8-16-62-16,0 0-184 0,-12 39-414 0,12-39 251 15</inkml:trace>
  <inkml:trace contextRef="#ctx0" brushRef="#br0" timeOffset="321381.2573">26321 17675 3401 0,'0'0'-77'0,"0"0"40"0,0 0 12 16,0 0 18-16,0 0 25 0,0 0 10 16,0 0 25-16,87 10-3 0,-87-10-2 15,30 21 7-15,-12-9-12 0,-4 4-3 0,2 3 6 16,-1-6-3-16,-1 10-2 0,1-4-7 16,2 1-8-16,-6 3-1 0,3-6-3 15,1 6-9-15,2 0-1 0,-4-7 5 0,2 4-7 16,-2-5-1-16,2 1 1 0,-15-16-3 15,20 23 1-15,-6-13-1 0,-14-10 1 0,20 18 9 16,-20-18 5-16,32 11 6 0,-32-11 5 16,38-8 12-16,-38 8-6 0,65-19-5 15,-24 4-8-15,-3-1-5 0,14-12 3 16,1 9-2-16,1-5-5 0,-4-2 1 0,2 1-4 16,-3 2-3-16,-3-1 9 0,1 5-10 15,-12-1 3-15,4 0-1 0,1 5 9 0,-13 3-21 16,-6 0-8-16,5 0-30 0,-3 3-22 15,-23 9-23-15,37-15-39 0,-19 5-48 16,-18 10-96-16,27-16-520 0,-15 8 248 0</inkml:trace>
  <inkml:trace contextRef="#ctx0" brushRef="#br0" timeOffset="321951.4612">27922 17019 3433 0,'0'0'-32'0,"0"0"3"16,-25-12 6-16,25 12-4 0,0 0 4 0,-14-16-10 15,14 16 0-15,0 0 5 0,0 0-1 16,0 0 2-16,35-52 10 0,-18 37 0 16,1-1-5-16,8 1 2 0,7-7 12 0,0 7-7 15,6-3 0-15,3-1-5 0,-2-1 0 16,2 5-4-16,3-3-7 0,-3 3 8 16,3 0-9-16,-2 1-3 0,-4 1 3 15,-1-1-9-15,1 2-4 0,-6-1 0 0,-1 5 5 16,-9-1 2-16,4-1 9 0,-27 10 17 15,37-12 24-15,-37 12 26 0,32-10 19 0,-32 10 17 16,25-10 11-16,-25 10 6 0,0 0-1 16,27-4-5-16,-27 4-4 0,0 0-14 15,0 0 21-15,0 0 0 0,0 0 4 16,25 24 13-16,-25-24 2 0,-4 31 9 0,4-31-8 16,0 39-7-16,0-39-8 0,-5 47-10 15,10-23-6-15,-1 3-3 0,-4-27-12 0,5 54 3 16,-2-26-7-16,6-4-10 0,-4 1-3 15,3 2-3-15,2-2-6 0,0 0-3 16,2 2-2-16,-1-5-4 0,-1 3-1 0,4 0-3 16,-1-4-2-16,-1 0-4 0,-2-2-8 15,5 0-9-15,-15-19-21 0,15 31-10 0,-8-16-15 16,-7-15-18-16,15 24-26 0,-15-24-37 16,13 21-54-16,-13-21-130 0,0 17-534 15,0-17-58-15</inkml:trace>
  <inkml:trace contextRef="#ctx0" brushRef="#br0" timeOffset="322409.7315">27927 17081 3805 0,'0'0'-47'16,"0"0"-3"-16,0 0 11 0,0 0 14 16,0 0 17-16,0 0 20 0,68 20 1 0,-68-20-7 15,17 20 22-15,-17-20 3 0,20 27-5 16,-7-12-4-16,3 5 11 0,-3-3-17 16,2 0 11-16,2 0-8 0,-6 5-7 15,3-4 16-15,3 2-13 0,1-5-2 0,-1 0-1 16,4 0-5-16,-1 1 4 0,4 0-7 15,1-9 3-15,3 4 17 0,1-2-16 16,9-2-12-16,2-2 10 0,6-5-5 0,0 3 3 16,6-6-8-16,-3 3-5 0,-2-3-4 15,5 1 13-15,-4-5-9 0,1 1 5 0,-4-3-7 16,3 0 9-16,-4-2 1 0,-1-1 1 16,2-3-4-16,6 0-4 0,0-7 5 15,-2 4 8-15,-2-2-14 0,1-4 0 0,1 4 5 16,-7 1 11-16,-6-1-22 0,1 2-2 15,3 3-6-15,-6 0-3 0,-2 0-3 0,-11 1-3 16,8 6-3-16,-9-1-11 0,-3-2-22 16,-17 11-3-16,31-14-65 0,-31 14-127 15,17-13-456-15,-17 13 564 0</inkml:trace>
  <inkml:trace contextRef="#ctx0" brushRef="#br0" timeOffset="323064.7665">28159 18177 3025 0,'0'0'13'0,"0"0"-6"0,0 0 1 0,0 0 4 16,0 0-7-16,0 0 3 0,37-56-6 15,-37 56 6-15,28-18-1 0,-11 6 3 0,7 0-10 16,1-1 0-16,3-2-2 0,1-1 7 16,11 2-5-16,-8-6 2 0,6 4 3 0,0 0 0 15,-1 0-10-15,-3-3-2 0,-4 7 4 16,-5-1 3-16,0 4 5 0,-5 0 7 15,-20 9-9-15,37-16 7 0,-37 16-5 0,28-12 2 16,-28 12 8-16,29-12-6 0,-29 12-4 16,18-10 19-16,-18 10 7 0,0 0-10 15,27-6 14-15,-27 6-2 0,0 0 8 0,0 0 11 16,0 0 14-16,0 0-4 0,28 21 0 16,-28-21-6-16,10 22 9 0,-10-22-2 0,14 28 2 15,-14-28 5-15,13 35-14 0,-8-22 1 16,-5-13-12-16,15 43-6 0,-6-26 5 15,-1 4-13-15,-8-21-3 0,15 41-6 16,-8-20 5-16,4-1 0 0,1-4-9 0,-12-16 5 16,12 32-12-16,-5-17 2 0,-7-15-1 15,15 29-24-15,-15-29-10 0,13 26-25 16,-13-26-18-16,8 26-27 0,-8-26-39 0,0 24-93 16,0-24-584-16,-13 16 138 0</inkml:trace>
  <inkml:trace contextRef="#ctx0" brushRef="#br0" timeOffset="323495.2984">27957 18157 3507 0,'-4'35'-99'0,"4"-35"20"0,0 0 26 0,0 0 15 16,9 42 22-16,-9-42 4 0,3 33 14 15,-3-33 8-15,2 38 13 0,1-22 8 0,-3-16-10 16,9 41 18-16,-8-23-3 0,-1-18-11 16,15 42 11-16,-13-29 1 0,-2-13-2 0,25 38-1 15,-15-20-4-15,7-5-9 0,0 3 0 16,6-4 10-16,-1-3-12 0,6 0 3 15,7-3-1-15,-1 1-7 0,6-7-4 0,7 2 6 16,1-2-18-16,4-2 2 0,2 0-2 16,-8-6 0-16,3 5 2 0,-6 1 0 15,1-5 4-15,-1-1-8 0,-1 4 4 0,2-4 12 16,-4 4-12-16,-2-4 2 0,-2 1 0 16,-3-1 4-16,0 3-4 0,-2-5-4 15,0 1 0-15,1 0 14 0,-7-3-12 0,4-2-8 16,-4 2-8-16,-4-1-30 0,1 0-35 15,0-4-77-15,-10-1-125 0,-12 18-436 16,16-29 564-16</inkml:trace>
  <inkml:trace contextRef="#ctx0" brushRef="#br0" timeOffset="324338.784">26776 18392 2885 0,'0'0'-133'0,"20"-12"10"0,-20 12 23 0,32-12 8 16,-32 12 11-16,38-12 3 0,-11 1 15 15,0 4 2-15,-1-5 16 0,8 0-8 16,1-1 6-16,0 1-15 0,2 1-5 0,0-3-10 16,-2-1-11-16,-5 5-6 0,-2-2 4 15,-4-1 15-15,1 1 66 0,-3-1 41 16,1 4 33-16,-23 9 20 0,34-23 1 15,-21 16-14-15,-13 7 2 0,27-12-6 0,-27 12 5 16,25-17 9-16,-25 17 8 0,17-11 7 16,-17 11 7-16,0 0 5 0,23-13-7 0,-23 13-13 15,0 0-12-15,0 0-1 0,22-7-27 16,-22 7 14-16,0 0-19 0,0 0 0 16,0 0 13-16,0 0 15 0,0 0 11 15,38 23-8-15,-24-10-4 0,-6 3 4 0,5 4-16 16,-1-2 5-16,-12-18-22 0,22 41 11 15,-7-20-4-15,-2 1-3 0,2-4-1 0,-6 5-4 16,4-7-1-16,2 4-4 0,-3-1-7 16,-4-2-8-16,6-2-8 0,-1 3 5 15,-13-18 7-15,30 25-17 0,-17-11-3 0,-13-14 13 16,22 24-20-16,-7-15-12 0,-15-9-6 16,24 20-22-16,-24-20-17 0,16 12-23 15,-16-12-48-15,0 0-175 0,0 12-450 0,0-12 395 16</inkml:trace>
  <inkml:trace contextRef="#ctx0" brushRef="#br0" timeOffset="324675.5859">26923 18261 3226 0,'18'-15'-64'16,"-18"15"17"-16,0 0 15 0,0 0 32 15,0 0 27-15,0 0 12 0,0 0 7 0,36 33 9 16,-36-33 15-16,13 30 2 0,-6-10-3 16,3 1-2-16,5 2 3 0,0-6-13 0,-2 3 4 15,-1 4-15-15,5-3 1 0,3-3-6 16,0 0 9-16,2-3-13 0,13 0 8 0,3-4-3 15,2-2-14-15,4-6-2 0,8-3 19 16,13-6-28-16,3-6 1 0,19-5-2 16,31-13 6-16,-23 5-8 0,22-15-16 15,-8 3-25-15,-4 1-31 0,-11 1-61 0,-24-1-119 16,4 0-567-16,-14-6 148 0</inkml:trace>
  <inkml:trace contextRef="#ctx0" brushRef="#br0" timeOffset="331763.0033">23255 15136 3571 0,'0'0'-75'0,"0"0"12"0,-44-5 20 0,44 5 14 15,0 0-10-15,0 0 2 0,-35-15 7 16,35 15 1-16,0 0 8 0,-27-13-3 0,27 13 9 16,0 0 11-16,0 0 13 0,-23-12 6 15,23 12 6-15,0 0-9 0,0 0 14 16,-19-17-2-16,19 17-1 0,0 0 18 0,0 0-6 16,0 0-6-16,-23-16 4 0,23 16 3 15,0 0-19-15,0 0 7 0,0 0 0 16,-17-14-9-16,17 14-13 0,0 0-7 15,0 0-3-15,0 0 8 0,0 0-4 0,0 0 1 16,-40 3-1-16,40-3-4 0,0 0-1 16,-32 12 2-16,32-12 10 0,0 0-6 0,-35 11 1 15,35-11 2-15,-27 12 20 0,27-12-18 16,-21 15-11-16,21-15 9 0,-30 19 0 16,16-11-2-16,14-8-2 0,-33 22 10 15,18-8-8-15,15-14 2 0,-30 23-4 0,16-10 2 16,14-13-1-16,-28 24 1 0,13-9 4 15,15-15-8-15,-29 27 12 0,16-12-6 0,4 5-6 16,-4-1 4-16,0-1 2 0,13-18 4 16,-19 37-2-16,11-12-4 0,1-1-2 15,-3 1 4-15,4 7 4 0,1-2 11 0,0 6-15 16,-2 2-4-16,-2 1 2 0,3 6 4 16,-1-3-2-16,4 1 13 0,-4 0-15 15,5 4 4-15,-6-4-2 0,5 1 0 0,-1-2-4 16,3 0 4-16,-3 3-3 0,4-3 1 15,0 1 7-15,-6 0 3 0,12 1-6 16,-6-1-4-16,4 0 9 0,-3-3-7 0,3 2 2 16,-1-1 11-16,5-1-1 0,-6-3-5 15,5 0-1-15,3 3 7 0,-4-6 1 0,4 3 12 16,4-4-12-16,-9-1 9 0,8-2-5 16,-3 0 3-16,0-6-1 0,-1 6 4 15,-1-3 0-15,4-2 1 0,-1-3 7 16,-2 2-9-16,3 0-2 0,-4 0 10 0,2-1 1 15,3 1-10-15,1 3-3 0,-4-2-10 16,5 1 4-16,-2-2 7 0,1 0-9 0,-1 3 0 16,-1-4 4-16,1-1-1 0,0-2 6 15,1 2 5-15,1-2 13 0,0 1-10 0,-2 0-2 16,-1 1 0-16,5-5 4 0,-2 6-11 16,-2-4-6-16,4 1 9 0,-4 3-9 15,4-1-2-15,-2-1 2 0,0-3 4 16,-5 3 1-16,5 0 6 0,-1 2-5 15,1 1 6-15,-4-2-3 0,3 2 5 0,-3 2-1 16,3-2-6-16,-4 4-3 0,3-5 3 16,-1 6-14-16,-2-7 4 0,2 1 10 15,-7-1-8-15,6-2-6 0,-2 1 11 0,-9-21-3 16,15 36-9-16,-7-21-5 0,-8-15 12 16,12 32-6-16,-4-17 0 0,-8-15-3 0,15 36 1 15,-8-21 2-15,-7-15 0 0,15 27-1 0,-15-27 0 16,14 32-4-16,-14-32 2 0,15 27-3 15,-10-14 3-15,-5-13 3 0,10 32-5 16,-10-32 8-16,15 28-5 0,-15-28-5 0,15 25 3 16,-15-25-3-16,8 24 18 0,-8-24-16 15,10 27-3-15,-10-27 4 0,12 20-6 16,-12-20 4-16,8 20 3 0,-8-20-7 16,12 20 2-16,-12-20 7 0,13 15-5 0,-13-15-2 15,0 0 5-15,10 22-2 0,-10-22-2 16,0 0 5-16,14 22-7 0,-14-22 5 0,0 0 1 15,13 25-1-15,-13-25-7 0,12 13 5 16,-12-13 0-16,12 20 4 0,-12-20-8 0,13 15 4 16,-13-15 1-16,23 19-4 15,-23-19 1-15,20 20 3 0,-20-20-2 0,22 20-5 16,-7-11-1-16,-15-9 8 0,30 15-1 0,-13-5 0 16,-17-10 3-16,38 15-6 0,-16-8 3 15,-2-2 0-15,-20-5-1 0,40 12 2 16,-18-8 9-16,2 1-14 0,1 2 11 0,-25-7-4 15,43 9-3-15,-19-6 0 0,4 2-2 16,-28-5-3-16,52 10-4 0,-27-6 15 16,7-4-5-16,-5 4-4 0,4-2 2 15,1 1 1-15,-32-3 0 0,57 3 0 0,-30 1 0 16,5-4-3-16,-1 0 0 0,-31 0-2 16,57-7 5-16,-30 4 1 0,5-3-7 0,1-3 6 15,7-1 5-15,-3-6-8 0,0 0 6 16,0 3-2-16,3-9 2 0,-5 0-7 15,0 1 9-15,7-8-3 0,-10 4-1 0,3-7-4 16,0-5 1-16,-5 0-11 0,4-5 3 16,-8-3 2-16,-4-1-8 0,5-7-7 0,-7 0-6 15,-3-2-1-15,-1 0-4 0,-1-3 8 16,-1-1-15-16,-2 0-5 0,-4-2 12 16,0 2-13-16,1 0-3 0,-3 1-3 15,-1 6-2-15,-1-5 5 0,-4 5-7 0,0-2 11 16,-4 1 2-16,4-9-3 0,-8 1 8 15,1-1 3-15,-1-2 4 0,-5-1 5 0,1-9 8 16,-10 3 6-16,0-4 13 0,1 1 13 16,-8 2 10-16,-8-24 12 0,-6 4 17 15,-6-7-2-15,1 3 3 0,-9 7 1 0,0-6 4 16,-8 5 4-16,-2 0-2 0,-7 4 8 16,4 8-7-16,-4-3 9 0,3 4 1 15,4 3 3-15,10 12-2 0,13 5 2 0,2 8 3 16,6-5-8-16,2 11-8 0,2-3-7 15,4 5-8-15,10-1-6 0,-4 6-5 16,5 3-5-16,4 3-2 0,-1 4 0 0,3 2-3 16,-4 0-3-16,6 2 0 0,9 22-4 15,-17-40-1-15,6 21-3 0,1 1-7 0,10 18 0 16,-22-34-5-16,12 19-11 0,-2-4-5 16,12 19-5-16,-28-31-11 0,8 16 1 0,-2-1-9 15,-1 8-10-15,-6-4 0 0,-1 4-12 16,2 3-6-16,-13 5-15 0,1 4-6 15,-7 5-20-15,1-2-16 0,2 10-13 0,-1-2-39 16,3 4-56-16,10-4-174 0,-3 1-388 16,10 0 215-16</inkml:trace>
  <inkml:trace contextRef="#ctx0" brushRef="#br0" timeOffset="333934.3804">25560 15734 3266 0,'-32'6'-196'16,"32"-6"16"-16,0 0 5 0,0 0 25 0,0 0 22 16,-32 0 34-16,32 0 26 0,0 0 31 15,0 0 7-15,0 0 13 0,0 0 0 0,0 0 48 16,0 0 9-16,0 0-14 0,0 0-6 15,77-42 9-15,-45 32-9 0,5-2-1 16,3 2 3-16,2-4-6 0,11 0-7 0,4-1-3 16,3-3 1-16,2 3-1 0,0-3-6 15,2 1 3-15,1 2-3 0,0-3 9 16,-1 3-15-16,-7 0 15 0,4 0-2 16,1-4 2-16,-3 2 0 0,1-1 13 0,2 3-4 15,-2 0 3-15,-3-3 0 0,5 2 0 16,-2 0-9-16,-5 1-6 0,2-1-1 15,5 1 1-15,-8 0-6 0,6 3 12 0,-7 0-12 16,9-2 12-16,-5 2-9 0,-8 3 8 16,1 0-5-16,-2 0-6 0,-2 0 9 0,-5 0 19 15,-5 3 6-15,-6-2 22 0,1 2 21 16,-5 0 10-16,-1 0 9 0,-25 6-2 0,40-6-4 16,-40 6-15-16,37-6-13 0,-37 6-21 15,28-3 8-15,-28 3-5 0,25-6-14 16,-25 6 0-16,0 0-4 0,32-6-5 0,-32 6-2 15,0 0 2-15,0 0-11 0,33-4 5 16,-33 4-9-16,0 0 2 0,0 0-2 16,0 0-8-16,35 10 8 0,-35-10 4 15,0 0-14-15,22 9 14 0,-22-9 1 0,22 17-5 16,-22-17-2-16,23 21 2 0,-6-6-2 16,0-3 0-16,0 7 16 0,1-2-16 0,4 1 2 15,-1 9-16-15,10-4 18 0,-6 2-4 16,0 1-8-16,7-1 8 0,-7 4 4 0,1 3-12 15,5-4 14-15,-1-1 0 0,5 3-5 16,-3 8-5-16,3-8 8 0,1 5-8 16,5-6 12-16,-8 5-4 0,4-4-2 0,0 2 1 15,-1-1-1-15,1 0-2 0,0-3 19 16,0 3-11-16,-5-7 3 0,-2 3 17 16,2-1-17-16,1 1 6 0,2 6 8 15,0-1-12-15,-10-5-6 0,10 8 7 0,-1-1-7 16,-2 2-2-16,-2-3 2 0,2 5-4 15,-4-7 11-15,-6 1-16 0,5 1 8 0,-6-6-8 16,-1 3 5-16,4 2 11 0,-6-2 8 16,2-3-15-16,-1 9 22 0,2-6-3 0,-4 3 2 15,0 2 9-15,1-1-20 0,-4 2 1 16,2 2 7-16,1-1-7 0,-4-2-7 16,1 0-2-16,-1 4 6 0,1-9-7 15,-1 3 10-15,-6-2-4 0,3-3 5 0,3-4-6 16,-8 4 9-16,7-3-2 0,-7-1-7 15,7 1-1-15,-4-1-2 0,0-3-3 16,1 5 1-16,2-5-9 0,-11-21 5 0,14 39 5 16,-3-19-2-16,-5-3-9 0,-6-17 5 15,15 35-11-15,-10-20 10 0,-5-15-5 0,11 35 11 16,-4-19-5-16,-7-16 6 0,10 30-9 16,-10-30 3-16,7 32 2 0,-7-32 4 15,8 33-2-15,-6-18-1 0,-2-15-2 0,3 38 2 16,-3-38-4-16,0 36 4 0,0-36-6 15,3 42 4-15,-3-18 6 0,0-24-13 0,0 48 2 16,5-27 7-16,-5-21-13 0,0 52 7 16,4-28-1-16,-3-5-5 0,-1-19 2 0,4 40 2 15,-4-40-4-15,3 38 4 0,-3-38-2 16,9 31 5-16,-9-31 2 0,1 28-7 16,-1-28-3-16,0 32 5 0,0-32-4 15,0 26 8-15,0-26-9 0,4 37 6 0,-4-37-3 16,0 42 5-16,0-42-3 0,0 39 2 15,3-23-6-15,-3-16-2 0,-3 40 2 16,3-40 0-16,0 36 0 0,0-36 2 0,-5 37-10 16,1-17 9-16,4-20 2 0,-8 31-2 15,8-31 2-15,-14 32-1 0,14-32 3 0,-8 27-3 16,-4-10 8-16,12-17-9 0,-13 25 3 16,13-25 0-16,-18 25 0 0,18-25 0 0,-20 22-4 15,9-9 2-15,11-13 0 0,-26 24 4 16,9-14 2-16,17-10-9 0,-30 22 5 15,15-15 3-15,15-7-9 0,-37 17 5 16,20-6 1-16,17-11-4 0,-45 14 4 0,23-9 2 16,-1 2-3-16,23-7 4 0,-50 15-1 15,20-11-5-15,0 1 4 0,-1 6-5 0,-4-6 1 16,-3 2 4-16,-9-1-10 0,-2-1 6 16,3 3-2-16,-8-3-2 0,2-2 7 15,-8 1-4-15,8-2-1 0,-8-2 4 16,6 0-6-16,-6 3 1 0,7-3 5 0,-3-3-4 15,1 3-1-15,2-2 4 0,-1-2-4 16,4 1 0-16,2 0-3 0,2-3-5 0,1 0-5 16,2-2-2-16,-6 3-11 0,11-2 9 15,-7 2 7-15,3-3-12 0,-2-4-3 0,-1 4 13 16,-2-4 0-16,0 2-2 0,-6-5 2 16,-7 3 10-16,-4 0-15 0,2-3 14 0,-6 5-13 15,1-3 3-15,-7 1 5 0,2-1 11 16,5 2-10-16,2-5 22 0,-4 0-1 15,8 2-7-15,-3-3 0 0,5 0 5 16,4-2-3-16,3-5 2 0,-5-3-1 0,9-5 2 16,1-2 8-16,-5-6-1 0,4-9 7 15,6-4-5-15,2-5-1 0,6 0 3 16,6-9-11-16,8-6 5 0,1-3-6 0,4-2 3 16,9-4 8-16,-3-5-17 0,4 1-1 15,0-4 16-15,-1 0-4 0,6-2-2 0,-2 5-1 16,-6-4-2-16,1 6-5 15,5-1-2-15,-6 7-8 0,1 9-16 0,2 4-8 16,-7 3-13-16,1 0 3 0,2 1-19 0,-7 8 0 16,-1-2-2-16,-3 7-1 0,0-1-2 15,0 4-2-15,0 9-6 0,3 7-20 0,-5 2-31 16,-1 7-41-16,-6 1-82 0,7 8-530 16,-6-3 283-16</inkml:trace>
  <inkml:trace contextRef="#ctx0" brushRef="#br0" timeOffset="334155.2444">25372 15658 3505 0,'-16'-17'55'16,"16"17"17"-16,0 0 0 0,0 0-14 0,0 0-13 0,0 0-16 15,0 0 21-15,0 0-4 0,0 0 4 16,-9 54 9-16,9-54 0 0,17 67-10 0,-9-23 22 15,11 8-22-15,-6 6-10 0,9 16 3 16,-5 7-20-16,-4 8-37 0,0 33-39 16,-3-17-53-16,-3-12-85 0,-7-4-292 0,-7-3-287 15,-6-9 326-15</inkml:trace>
  <inkml:trace contextRef="#ctx0" brushRef="#br0" timeOffset="336029.4624">16923 15050 3217 0,'18'-9'-129'0,"-18"9"7"15,34-24 11-15,-12 12 8 0,-2-5 9 16,6 2 13-16,5-3 9 0,0-4 11 0,3 2 7 15,3-2 16-15,-4 2 6 0,2-4 13 16,0 3 19-16,2 0 0 0,7-8 6 16,-4 5 14-16,0-3 12 0,-5 5-4 15,7-3 1-15,-5 0-5 0,-4 4 4 0,6 3-6 16,-1-2 2-16,-1 2-6 0,3-1-3 16,9-1 12-16,-1 3-21 0,11 0 14 0,1-3-8 15,5 5 8-15,10 0-11 0,11 0 5 16,2-2-2-16,4 5 2 0,9 0 0 0,31 0-2 15,-20-4-1-15,-13 8 0 0,34-7-5 16,-24 1-3-16,-15 6 2 0,-9-1 4 16,2-7-9-16,-2 4 5 0,-16 2 15 15,-4-2-1-15,-8 0 3 0,2 3-1 0,1-5-2 16,-5 1 0-16,-3-3 0 0,-5 3-6 16,0 1-3-16,0-1 11 0,-7-2-13 15,5 3 0-15,-3 0-3 0,-2-1 0 0,2-2 0 16,-7 3 1-16,2 2-12 0,-1-2 12 15,-4 3 12-15,7-4-18 0,-6 3 0 0,-5 1-6 16,-1 3 14-16,3 0 0 0,-8 0-13 16,-22 6 0-16,47-6 5 0,-47 6-11 15,38-3 4-15,-38 3 7 0,32 3 0 16,-32-3-3-16,29 9 11 0,-29-9-3 0,25 23 13 16,-19-12-5-16,6 11-1 0,0 2 11 15,-2 1-3-15,-2 7 5 0,1 3-3 0,-3 5-2 16,6 1-3-16,-7 3 0 0,7-5 7 15,-6 7 0-15,9-5-3 0,-3 10-7 16,7-1 0-16,1 1 5 0,-2-3-1 16,9 1-6-16,-4-2 1 0,7 1-8 0,-3-1 9 15,5-5-10-15,0 2 3 0,1-4 2 16,-6-1 0-16,0-1 9 0,-1-3 7 0,-2-6 6 16,1 5 6-16,-3 0 2 0,1-1 7 15,2 8-8-15,2 0 16 0,0-2-17 16,3 1 5-16,2 7-8 0,-2-2 1 0,5 2-6 15,2 5-2-15,-6-5 3 0,0-1-1 16,0-1-1-16,-2 4 11 0,-1-7 1 16,-3 0 5-16,0 1 1 0,-5 1-4 0,9 0-9 15,-11 1 3-15,6 0-15 0,3 2 5 16,-6 4 4-16,8-6-2 0,-8 5-15 16,8-1 6-16,-1-1-8 0,1 2 2 0,-6-2 0 15,4 2-3-15,-4-3-9 0,4-1 10 16,-2-2-1-16,-1-1-2 0,-1 0-5 15,4 0 3-15,-5 0 5 0,4 1-15 0,-4-6 4 16,3 6 6-16,2-1 3 0,-7-9-2 16,0 3-3-16,-2 0 9 0,3-7-23 0,-8 2 10 15,4-5 10-15,-4-2 7 0,0-3-11 16,-3 0-3-16,-1-4 3 0,-9-18 2 16,17 30-7-16,-17-30 8 0,6 32-10 0,-6-32 7 15,0 33-3-15,0-33 8 0,-11 35-13 16,-3-14 10-16,-1-2-2 0,-5 1 0 15,-5 5-3-15,-5 0 6 0,-2 0-8 0,-10 2 4 16,-6 7-4-16,-13 1 5 0,0 0-4 16,-5 0 2-16,-2-1 4 0,1-1-5 15,-7 3 0-15,4-1 5 0,3-1 0 0,-5-2 1 16,4 1-2-16,-3-3 3 0,3 2 21 16,11-5 25-16,0-2 4 0,-8 5-13 15,3 2 0-15,-3 2-8 0,-2-2-2 16,-4 3-2-16,0-1-5 0,0 4-4 0,-4-8-3 15,5 5-2-15,-2-4-1 0,2-1-5 16,1-6 0-16,7-1-4 0,2-3 2 0,-2-1-10 16,2-3 8-16,-1-2 2 0,0 1-3 15,-1-4-4-15,1-7 1 0,-9-4-1 0,5 0 1 16,-7-7 0-16,-17-5-3 0,2-5 1 16,-31-14 1-16,2-13 0 0,-3-6-2 15,7-5 3-15,-5-8-3 0,5-6 3 0,10-10 3 16,-2-6-3-16,7-2-4 0,2-4 0 15,11-2-6-15,-4-7-5 0,16-5-14 16,7-3-24-16,14-16-33 0,16-3-33 0,17-13-33 16,15-9-41-16,18-16-122 0,6-11-581 15,8-8-355-15</inkml:trace>
  <inkml:trace contextRef="#ctx0" brushRef="#br0" timeOffset="340021.5238">20126 15458 1496 0,'0'0'588'15,"0"0"-216"-15,0 0-130 0,0 0-95 16,0 0-26-16,0 0-39 0,0 0-15 15,0 0-20-15,0 0-23 0,0 0-34 0,0 0-19 16,0 0-45-16,0 0-46 0,0 0-18 16,41 0-83-16,-41 0-400 0,21-5 113 0</inkml:trace>
  <inkml:trace contextRef="#ctx0" brushRef="#br0" timeOffset="376032.1098">31617 13436 1375 0,'0'0'-33'0,"0"0"14"0,0 0-4 16,17-57 27-16,-17 57 15 0,0 0-23 15,0 0-1-15,0 0-9 0,1-31 18 0,-1 31-8 16,0 0 8-16,0 0-4 0,0 0 15 15,0 0-1-15,0 0 23 0,0 0 18 0,0-32 3 16,0 32-1-16,0 0 28 0,0 0-15 16,0 0 10-16,0 0-6 0,0 0 13 15,0 0-3-15,0 0-16 0,0-31 5 0,0 31-9 16,0 0-5-16,0 0 0 0,0 0-8 16,0 0-14-16,0 0 3 0,0 0-9 15,15-17 2-15,-15 17 3 0,29-14-10 0,-29 14-2 16,40-16-4-16,-15 13-14 0,0-9 22 15,7 7-16-15,1-2 2 0,3 2-3 16,-3-5-5-16,9 5 0 0,3 2-4 0,-5-4 1 16,5 0 3-16,0 2-1 0,4-3-5 15,-7 7 6-15,6-6 2 0,1 3-10 16,-2 4-1-16,-2-3 8 0,3 1-7 0,-3-1 10 16,1 3-11-16,-6 0-2 0,2 0 18 15,-6-4 10-15,5 4-2 0,-1-3-2 16,-5 3 3-16,3 0 0 0,1-3 7 0,1 0-3 15,-2 3-5-15,1 0 0 0,-2-2-3 16,-4-2 0-16,1 4 2 0,-3-3-2 0,-31 3-3 16,57-3 0-16,-35 0 17 0,-22 3 29 15,40 0-8-15,-40 0 8 0,34-3 8 16,-34 3-14-16,28 0 2 0,-28 0-2 16,0 0-15-16,32-3 2 0,-32 3-14 0,0 0 5 15,0 0-3-15,33-3 1 0,-33 3-1 16,0 0-8-16,0 0-3 0,0 0 9 0,37 0 1 15,-37 0-29-15,0 0-4 0,0 0-25 16,0 0-26-16,0 0-36 0,0 0-1 16,34 6-33-16,-34-6-49 0,0 0-61 15,0 0-462-15,5 18 655 0</inkml:trace>
  <inkml:trace contextRef="#ctx0" brushRef="#br0" timeOffset="377051.2287">32902 13030 2729 0,'0'0'-143'0,"-17"-15"38"15,17 15 24-15,0 0 21 0,0 0 4 0,-20-22 10 16,20 22 9-16,0 0-3 0,0 0 2 16,0 0-1-16,-20-15 11 0,20 15-1 0,0 0 0 15,0 0 8-15,0 0 13 0,-17-17 5 16,17 17 25-16,0 0 3 0,0 0 4 15,0 0 3-15,0 0-4 0,0 0 7 0,0 0-5 16,0 0-2-16,-8-21 9 0,8 21-24 16,0 0 0-16,0 0 7 0,0 0-17 15,0 0-6-15,0 0 0 0,0 0-4 0,0 0 4 16,0 0-4-16,0 0 7 0,0 0-3 16,0 0-1-16,0 0-2 0,0 0 6 15,0 0 0-15,57-12 3 0,-57 12-6 0,0 0 16 16,30 0-10-16,-30 0 1 0,0 0-4 15,0 0 10-15,48 3-7 0,-48-3 17 16,0 0 2-16,39 0-2 0,-39 0 2 0,0 0-3 16,38 0 19-16,-38 0-1 0,27 3 30 15,-27-3-37-15,0 0 5 0,35 4-2 16,-35-4 1-16,0 0 12 0,25 2-12 16,-25-2 5-16,0 0-4 0,0 0-2 0,32 6-11 15,-32-6 12-15,0 0 11 0,27 3-27 16,-27-3-2-16,23 8 4 0,-23-8-7 0,0 0-3 15,32 8 5-15,-32-8-10 0,25 7 3 16,-25-7 4-16,25 6-4 0,-25-6 4 0,37 7-2 16,-37-7 3-16,33 5-11 0,-14 1-4 15,-19-6 7-15,30 7 2 0,-30-7 3 16,32 2 0-16,-32-2-5 0,21 7 7 16,-21-7 7-16,0 0 5 0,29 6 5 0,-29-6 2 15,0 0-1-15,0 0 0 0,27 9-7 16,-27-9 7-16,0 0-26 0,0 0 12 15,0 0 0-15,0 0-5 0,25 8-2 0,-25-8 11 16,0 0-18-16,0 0 9 0,0 0 0 16,0 0-13-16,0 0 6 0,0 0-8 15,0 0-12-15,0 0 1 0,18 10 4 16,-18-10 4-16,0 0-2 0,0 0 5 0,0 0-3 16,0 0 2-16,0 0 3 0,12 22 0 15,-12-22 2-15,0 0-5 0,0 0 3 0,0 0-2 16,0 0 4-16,0 0-5 0,0 0 1 15,-15 46 1-15,15-46-6 0,0 0 9 16,-14 24 0-16,14-24-4 0,0 0 1 0,-13 20 1 16,13-20-2-16,0 0 6 0,-13 17 2 15,13-17 1-15,0 0 2 0,-19 17-7 16,19-17 9-16,-20 12-2 0,20-12-1 0,-22 12 3 16,22-12-11-16,-28 12 2 0,28-12 9 15,-34 15-11-15,14-9 9 0,-6 4-3 0,4 0-6 16,-3-3 11-16,1 3-9 0,-4 0 6 15,1-1-3-15,0 0-3 0,-3 0 2 16,0 1 2-16,0 2-1 0,2 1-8 16,2-1-13-16,-2 0-15 0,-4 1-15 0,11 2-26 15,-5 2-36-15,6 3-58 0,-5 2-151 16,9-4-315-16,-6-3 119 0</inkml:trace>
  <inkml:trace contextRef="#ctx0" brushRef="#br0" timeOffset="377844.3011">31940 12781 2394 0,'0'0'-93'0,"0"0"20"0,0 0 26 0,0 0 23 16,0 0 10-16,0 0 32 0,0 0-8 15,0 0 7-15,0 0 3 0,0 0 0 0,0 0-3 16,0 0-4-16,0 0 13 0,0 0 1 15,0 0 8-15,0 0 9 0,0 0-3 0,0 0 5 16,0 0 6-16,-86 21 7 0,86-21-12 16,-36 18-7-16,16-8-3 0,-6 5-11 15,3-3 10-15,-4 3-1 0,1 5-13 16,-5-5 27-16,1 3-28 0,0 0 0 0,3 0 0 16,1 2 7-16,-4-3 3 0,-4 5-8 15,4-3 2-15,2 1-2 0,6-7 9 0,-3 4-10 16,5-2 5-16,0 0-7 0,0 0 1 15,3-3-4-15,17-12 0 0,-29 27-10 16,29-27 7-16,-20 20-14 0,20-20 0 16,-11 22 9-16,11-22 1 0,0 0 6 0,0 0-2 15,15 39 7-15,-15-39-8 0,33 21-8 16,-4-7 9-16,4-2 2 0,7 0-10 0,5 0 1 16,9 7-20-16,3-1-31 0,0 4-11 15,1 5-38-15,6 4-73 0,-12 10-209 16,-6-7-254-16,-12 0 115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29:30.3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32057 2410 973 0,'0'0'-33'0,"-40"4"17"0,15-1 32 15,25-3-66-15,-47 5-19 0,18 2-46 0,8-3-100 0,-4 2 58 16</inkml:trace>
  <inkml:trace contextRef="#ctx0" brushRef="#br0" timeOffset="871.9444">31665 2201 821 0,'0'0'147'0,"0"0"12"16,0 0-15-16,0 0-4 0,0 0-24 0,0 0-26 15,0 0-8-15,0 0-18 0,0 0-5 16,0 0-20-16,0 0 6 0,0 0-19 0,0 0-7 16,0 0-4-16,0 0-1 0,0 0-6 15,22-9-1-15,-22 9-4 0,0 0-6 16,0 0-4-16,0 0 7 0,0 0 0 16,14 47 7-16,-11-29-11 0,5 6 4 0,2 3 7 15,0 8 1-15,2 2-1 0,0 0 4 16,4 3 7-16,-2-1 7 0,1 5-8 15,2-2 18-15,-4-3-7 0,2 0 20 0,2 0-11 16,-2 0-11-16,-7-3 0 0,6-1 10 16,-6-8-10-16,0 4 12 0,1-3-10 0,1-1 7 15,-5-3-11-15,0 4 10 0,1-4-22 16,3 5 6-16,-7-4-9 0,4-5 6 16,-6-20-21-16,14 45 6 0,-6-30-21 0,-8-15-9 15,2 30 2-15,-2-30 1 0,6 26 5 16,-6-26 9-16,0 0-12 0,12 27-39 15,-12-27-92-15,0 0-124 0,0 0-209 0,0 0 102 16</inkml:trace>
  <inkml:trace contextRef="#ctx0" brushRef="#br0" timeOffset="1546.1313">32047 2105 1666 0,'17'15'-83'0,"6"5"14"16,-6 4 47-16,-1 1 31 0,1 5 13 15,3 2 25-15,-6 2 45 0,2 0-19 16,-1 6 33-16,-1 2-33 0,1-1-7 0,-7 5-8 15,6 6-1-15,-3 2-2 0,-2-9-4 16,4 8-1-16,0-4-3 0,-8-7 1 0,4 5-13 16,-4-6-4-16,2-1 10 0,-2 2 14 15,0-10 11-15,-5 1 13 0,3-6 3 16,-3 0 3-16,0 1-9 0,0-28-6 16,-3 44-11-16,1-20-6 0,-10 2-9 0,12-26-4 15,-13 39-2-15,1-17-12 0,0-2-2 16,-3-3 2-16,15-17 13 0,-26 33-30 0,14-17 0 15,-3-1 1-15,15-15 1 0,-25 29-11 16,11-20-7-16,14-9-7 0,-20 22-15 16,20-22-16-16,-18 15-7 0,18-15-45 15,0 0-26-15,-14 20-41 0,14-20-33 0,0 0-431 16,0 0 117-16</inkml:trace>
  <inkml:trace contextRef="#ctx0" brushRef="#br0" timeOffset="2139.7614">32358 2140 2333 0,'0'0'-122'0,"-17"24"30"0,17-24 8 16,-6 22 7-16,6-22-1 0,0 0 5 16,-5 33 5-16,5-33 12 0,0 0-6 0,5 38 20 15,-5-38-6-15,6 24 4 0,-6-24 9 16,17 23 3-16,-17-23-4 0,20 21 17 0,-20-21-4 15,20 15 4-15,-20-15 0 0,19 15 24 16,-19-15-10-16,21 10 43 0,-21-10 4 16,0 0 12-16,30 9 13 0,-30-9 32 0,0 0-24 15,0 0-3-15,0 0-13 0,30-24 18 16,-30 24-6-16,6-30 6 0,-6 30-3 16,0-35 18-16,0 35-22 0,-14-49-8 15,2 27-1-15,2-3-18 0,-6-5-30 0,-8 1-1 16,-1 4-21-16,0 1 3 0,-3-2 3 15,-1 7-4-15,7-1-5 0,-8 5-7 0,12 0-54 16,-2 3-69-16,20 12-76 0,-40-15-290 16,26 12 108-16</inkml:trace>
  <inkml:trace contextRef="#ctx0" brushRef="#br0" timeOffset="2835.4855">32616 1783 1723 0,'16'12'-81'0,"-16"-12"26"0,0 0-1 0,0 0 21 16,0 0-5-16,0 0 4 0,0 0 41 0,9-69-5 15,-9 69-5-15,6-33 14 0,-6 33-31 16,9-38 8-16,-4 23 28 0,-5 15-5 16,8-33-5-16,-8 33 14 0,5-27-18 0,-5 27-4 15,12-27-5-15,-12 27 9 0,17-20-5 16,-17 20-8-16,20-22 13 0,-20 22-23 16,28-21 0-16,-11 15 9 0,-17 6-10 15,32-20 15-15,-32 20-10 0,28-15 9 0,-15 9-4 16,-13 6 9-16,32-12 0 0,-32 12 0 15,29-15-4-15,-29 15 4 0,31-12-10 0,-31 12 10 16,22-15 5-16,-22 15-5 0,20-12 0 16,-20 12 10-16,19-24-10 0,-19 24 35 15,13-21 4-15,-13 21-6 0,5-27 10 16,-5 27 40-16,0 0-11 0,0 0-5 0,-18-50-16 16,18 50 9-16,-25-24-26 0,11 12-13 15,14 12-20-15,-40-15 12 0,15 8-4 0,0 1 4 16,25 6 20-16,-57-9 28 0,29 6 17 15,28 3-5-15,-42 0 2 0,42 0-2 16,-44 3-16-16,44-3 3 0,-38 9 29 0,19 4-3 16,-2-1-2-16,9 6 7 0,-2 3-6 15,1 5-4-15,0 4-3 0,8 8-6 16,-4 2-8-16,14 7 2 0,0 7-17 0,12 5 0 16,5 7-19-16,5 6-50 0,24 21-55 15,-2-19-145-15,-2-16-418 0,1-2 120 16</inkml:trace>
  <inkml:trace contextRef="#ctx0" brushRef="#br0" timeOffset="4326.6837">27234 3313 2496 0,'0'0'-59'0,"0"0"34"0,0 0 7 16,0 0-5-16,0 0 4 0,0 0 7 15,0 0-1-15,0 0 6 0,0 0 4 0,0 0 0 16,0 0 0-16,0 0-1 0,0 0 1 16,0 0-10-16,0 0 6 0,0 0-6 15,17-15 13-15,-17 15 0 0,0 0-3 16,0 0 6-16,0 0-6 0,0 0-7 0,0 0 17 15,0 0 3-15,0 0-1 0,0 0 14 16,0 0 10-16,45 31 11 0,-45-31 3 16,35 24-1-16,-16-8 0 0,11 0 2 15,-5 5-4-15,10-3 14 0,13 8-13 0,-4-2 2 16,6 0-3-16,4-2-3 0,-1 2-11 16,2-3 7-16,7 5-9 0,4 2 1 0,-8-9 2 15,-1 2-1-15,1-3 5 0,3-2 3 16,-4 2 3-16,-4-6-2 0,4 5 13 15,-8-9-9-15,1-3-4 0,-3 5 25 0,-1-5-17 16,-4 0-3-16,3-2 12 0,-5 0-1 16,-3-6-7-16,3 3-3 0,2-8 12 0,3 3-21 15,-4-5-1-15,0 1 0 0,0 0-6 16,-3 0-6-16,-3-1 5 0,-10 2-9 16,5-4 5-16,-1 2 6 0,-1-2-6 15,-4 0-4-15,1-4-2 0,-4 1-2 0,1 3 4 16,-22 12 4-16,39-22-10 0,-23 10 6 15,5-5-3-15,-5 2-19 0,-1-3 4 16,2 0 0-16,0 2-11 0,-1 1 2 0,-16 15 4 16,29-27-4-16,-21 18 1 0,-8 9-9 15,24-23-1-15,-24 23-7 0,16-15-4 0,-16 15-15 16,12-15-19-16,-12 15-43 0,0 0-30 16,14-21-24-16,-14 21-71 0,0 0-514 0,0 0 459 15</inkml:trace>
  <inkml:trace contextRef="#ctx0" brushRef="#br0" timeOffset="5185.6402">29248 3209 3000 0,'0'0'-145'0,"0"0"19"0,0 0 41 15,-28-12 32-15,28 12 15 0,0 0 14 16,0 0 24-16,0 0 6 0,0 0 0 15,-22-13 3-15,22 13-6 0,0 0-3 0,0 0-9 16,0 0-3-16,0 0 3 0,0 0-3 16,0 0-3-16,0 0 6 0,0 0 6 0,0 0-4 15,0 0-8-15,0 0 18 0,0 0-6 16,0 0-9-16,0 0 9 0,0 0 6 0,65-16-9 16,-65 16 2-16,0 0 1 0,37 0 3 15,-37 0-3-15,0 0 0 0,50 5 3 16,-50-5 0-16,44 1 0 0,-44-1 3 15,38 0 0-15,-14 3 0 0,-24-3 4 0,35 0 5 16,-35 0-3-16,35 0 13 0,-35 0 17 16,0 0 18-16,37 0-8 0,-37 0 11 15,0 0-6-15,37-3-15 0,-37 3-4 0,0 0 3 16,0 0-22-16,33 0 8 0,-33 0-3 16,0 0 2-16,0 0-2 0,0 0 2 0,0 0-10 15,32 0-5-15,-32 0 7 0,0 0-10 16,0 0 3-16,0 0 4 0,25-6-9 15,-25 6 2-15,0 0-5 0,0 0 0 16,28-12-3-16,-28 12 6 0,0 0-16 0,29-6 8 16,-29 6 8-16,0 0-6 0,28-6 6 15,-28 6-11-15,0 0 6 0,32-3-3 0,-32 3 2 16,0 0 3-16,30-4-5 0,-30 4-5 16,0 0 5-16,0 0 5 0,35-3-5 15,-35 3 0-15,0 0 5 0,0 0 2 0,0 0-2 16,0 0-5-16,30 0-3 0,-30 0 3 15,0 0 5-15,0 0-5 0,0 0 8 16,0 0-6-16,0 0-5 0,0 0 3 0,35 0-5 16,-35 0-6-16,0 0-5 0,0 0 5 15,0 0 3-15,0 0-3 0,0 0 13 16,0 0-2-16,27 7-1 0,-27-7 4 0,0 0-4 16,0 0 4-16,0 0-6 0,0 0-1 15,0 0-7-15,0 0 8 0,0 0 3 0,0 0-1 16,0 0 6-16,0 0-3 0,12 21-5 15,-12-21 11-15,0 0-11 0,0 0 2 16,0 0 6-16,0 0 0 0,-25 59 6 16,16-41-1-16,-4 3-13 0,3 2 11 0,2 4-9 15,-9 4 9-15,4 4 0 0,-4-2 5 16,3 4 0-16,-2 3 0 0,-1-6 0 0,0 2 6 16,2-1 2-16,2-7 11 0,-1-1 8 15,6-2 4-15,-4 0 16 0,4-5 5 16,-4-1-17-16,1 6 4 0,11-25 1 0,-17 34-17 15,12-19-3-15,5-15 0 0,-12 29-11 16,12-29-10-16,-8 29-12 0,8-29-16 16,-12 22 0-16,12-22-3 0,-12 25-14 15,12-25-8-15,-8 21-23 0,8-21-24 0,-12 20-20 16,12-20-32-16,0 0-79 0,-13 18-382 16,13-18 114-16</inkml:trace>
  <inkml:trace contextRef="#ctx0" brushRef="#br0" timeOffset="5328.5512">29477 3463 2188 0</inkml:trace>
  <inkml:trace contextRef="#ctx0" brushRef="#br0" timeOffset="5484.1222">29477 3463 2009 0,'0'0'-43'0,"0"0"46"15,0 0 19-15,0 0 43 0,0 0-12 0,62 47-1 16,-45-25 2-16,3 2-4 0,4 11-8 15,-3 5-9-15,8 6-33 0,-3 0-89 0,1 4-211 16,3-5-204-16,-5-4 111 0</inkml:trace>
  <inkml:trace contextRef="#ctx0" brushRef="#br0" timeOffset="10241.8673">7845 5301 1715 0,'-20'-12'-78'16,"20"12"24"-16,0 0 7 0,0 0 3 15,0 0-1-15,0 0 9 0,0 0 4 0,-20-15 4 16,20 15 10-16,0 0-1 0,0 0-5 16,0 0 5-16,0 0-15 0,-22-12 19 0,22 12-5 15,0 0 1-15,0 0-2 0,0 0 11 16,0 0 5-16,-22-14-10 0,22 14 5 16,0 0 15-16,0 0-15 0,0 0 4 15,-30-10 1-15,30 10-5 0,0 0-11 0,0 0 21 16,-33-5-10-16,33 5-1 0,0 0-15 15,-32-3 15-15,32 3 0 0,0 0 0 16,-35 0-5-16,35 0 5 0,0 0 5 0,-41-2 6 16,41 2-11-16,0 0 0 0,-40 2 11 15,40-2-11-15,0 0 11 0,-33 3 0 0,33-3 0 16,-29 5 6-16,29-5-17 0,-23 7 16 16,23-7-5-16,0 0-11 0,-30 9 11 15,30-9 0-15,0 0-6 0,-27 15 1 16,27-15-1-16,-13 16-5 0,13-16 45 0,-17 22-12 15,17-22 11-15,-12 27-6 0,12-27-16 16,-11 30 26-16,4-7-16 0,7-23 21 0,-13 36-22 16,8-17 16-16,5-19-16 0,-9 36 9 15,9-36-4-15,-12 35 4 0,12-35-5 16,-5 31 9-16,5-31 9 0,-8 25 21 16,8-25-18-16,-5 24-1 0,5-24-18 0,-12 25 0 15,12-25-1-15,-3 23 4 0,3-23-8 16,0 0 0-16,-5 37-5 0,5-37 0 0,-7 23-8 15,7-23 8-15,0 0-12 0,-3 31 4 16,3-31-4-16,0 0 4 0,-3 34-4 16,3-34 4-16,-2 28 0 0,2-28 0 0,0 0 4 15,0 35-8-15,0-35 0 0,0 28 3 16,0-28 5-16,0 0-4 0,-3 41-4 0,3-41 3 16,3 27-7-16,-3-27 0 0,0 32 0 15,0-32 8-15,0 36-16 0,2-17 8 16,-2-19 8-16,0 36-8 0,0-36 0 15,3 41 12-15,7-16-16 0,-7 3 4 0,2-4 4 16,-1 3 7-16,6 4-15 0,1-3 8 16,3 6-8-16,3-2 0 0,1 1 16 15,0 2-1-15,2 0-3 0,4-1-1 16,-2 1-7-16,1-4 12 0,2 2 6 0,-1-6-10 16,1 3-1-16,-2-6 8 0,4 0-11 15,-4-3 3-15,6 2 8 0,1-5-5 0,5-2-2 16,-2-1-1-16,7-3 0 0,-1 0 4 15,6-2-7-15,0 0 3 0,4-6 7 16,-6 3-3-16,4-2-4 0,-2 2-7 0,-6-3 7 16,-1-3 14-16,-3 6-7 0,-4-7 0 15,-1 3-4-15,-30-3 21 0,48 2-1 0,-28-2 20 16,-20 0-17-16,40-2 0 0,-40 2-4 16,39-10-4-16,-16 5-12 0,2-3 3 15,-25 8-10-15,37-12 19 0,-20 0-19 0,-17 12 4 16,28-11 8-16,-28 11 13 0,24-12-13 15,-24 12-15-15,25-19-3 0,-25 19 6 16,12-27 0-16,-12 27 6 0,13-35 44 16,-13 35-27-16,12-33 3 0,-9 14-9 0,-3 19 3 15,3-40-9-15,-3 40 8 0,0-40 3 16,0 40-6-16,-3-36-12 0,3 36 1 0,-12-37-13 16,6 18-7-16,6 19-23 0,-27-35-21 15,7 21-27-15,-4-3-5 0,-4 5-3 0,-4 5-43 16,2-4-11-16,-7 2 0 0,4 1-42 15,3 4-300-15,-1-4 102 0</inkml:trace>
  <inkml:trace contextRef="#ctx0" brushRef="#br0" timeOffset="11271.7554">9133 7044 1687 0,'0'0'-100'0,"0"0"9"0,0 0-30 16,-27 6-259-16,27-6 91 0</inkml:trace>
  <inkml:trace contextRef="#ctx0" brushRef="#br0" timeOffset="11425.6605">9106 7050 1252 0,'0'0'-25'0,"0"0"5"0,74-40 25 0,-34 25-15 16,-2-1 10-16,19-3 0 0,0 1 10 15,20-3-10-15,5-2 15 0,5 3-10 0,38-8-5 16,3 2-10-16,-6 1 20 0,8 2-10 15,-6-1 5-15,-19 11-25 0,-13-4-35 16,4 10-42-16,1-2-213 0,0 1 80 0</inkml:trace>
  <inkml:trace contextRef="#ctx0" brushRef="#br0" timeOffset="12491.6462">16317 5874 962 0,'0'0'-5'15,"0"0"10"-15,24-6 6 0,-24 6-5 16,0 0-1-16,0 0-21 0,0 0-1 0,0 0-5 16,30-7 0-16,-30 7 5 0,0 0-12 15,0 0 23-15,0 0 6 0,0 0-17 16,0 0 11-16,0 0 52 0,0 0 27 0,22-8 30 16,-22 8 16-16,0 0 3 0,0 0-42 15,0 0 6-15,0 0-3 0,0 0-6 0,0 0-15 16,0 0 26-16,0 0-18 0,0 0-16 15,0 0 2-15,0 0-12 0,0 0-73 16,0 0 6-16,0 0 9 0,-44-47-16 16,44 47 11-16,0 0-4 0,-37-7 4 0,37 7-5 15,0 0 13-15,-40 0-9 0,40 0 4 16,-33 0 4-16,33 0 0 0,-42 3-12 0,42-3-4 16,-52 10 8-16,27-8 7 0,-7 5-3 15,6-4 20-15,26-3-4 0,-52 9 0 0,23-1 4 16,6-5 4-16,23-3-4 0,-44 10-8 15,28-7-4-15,16-3 16 0,-41 11-24 16,41-11 7-16,-28 8 9 16,13-4-16-16,15-4 7 0,-28 11 1 0,14-4-13 0,14-7 8 15,-20 18 8-15,8-9 5 0,4 4-12 16,8-13 16-16,-22 20-8 0,14-6-9 16,0 1 4-16,8-15 0 0,-9 22-4 0,9-22-5 15,-13 23 10-15,13-23-19 0,-5 20 13 16,5-20 1-16,0 25-10 0,0-25 14 0,3 21 4 15,-3-21 10-15,12 28-5 0,0-12-5 16,1 0 24-16,4 4-6 0,3-1-26 16,8 2 17-16,2 1-4 0,5 0 9 0,1-1 0 15,7 3 0-15,9-1 0 0,-2-2 14 16,7-3 3-16,0 1 9 0,5-1 4 16,3-3 3-16,0-3 8 0,-1-2-5 0,4-3 3 15,4-2-8-15,-8-1 6 0,4-1 0 16,-11-3-4-16,4 0 2 0,-1-3 3 15,-5 3-8-15,0-4 4 0,-6-1-15 0,-3 2-4 16,1-1 10-16,0 1 6 0,-13-4-3 16,4 2-8-16,-6 1 10 0,-4 0-7 0,1-6-3 15,-1 0-4-15,-3 1 3 0,-3-4-4 16,-2 1-8-16,-3-3 2 0,-2-3-21 0,-15 18-9 16,15-38-7-16,-8 22 16 0,-7 16-9 15,0-35-22-15,0 35-4 0,-7-36 0 16,7 36 12-16,-7-30-29 0,6 18-46 15,1 12-83-15,0 0-322 0,-15-27 107 16</inkml:trace>
  <inkml:trace contextRef="#ctx0" brushRef="#br0" timeOffset="13193.7753">20583 6265 1845 0,'0'0'-31'0,"-32"-8"47"0,32 8 34 0,0 0 10 16,-25-5 2-16,25 5 6 0,0 0-1 15,0 0 11-15,-32-8 5 0,32 8-22 0,0 0 5 16,0 0-7-16,0 0-2 0,-30-8-12 15,30 8 1-15,0 0-20 0,0 0 3 16,0 0-9-16,0 0-12 0,0 0-13 16,0 0 10-16,0 0 4 0,0 0-9 0,0 0 0 15,0 0 0-15,0 0 2 0,107 29 15 16,-56-23-8-16,10 2-4 0,11-4 1 16,5 5 2-16,14-3-14 0,-1 0 4 0,7 0 2 15,-8-2-3-15,-4-4-5 0,-8 0 2 16,-2-4 3-16,-6 1 3 0,-4-2 9 0,-15 1 21 15,0-2 27-15,-6 0 18 0,-7 3 21 16,0-1-8-16,-9-4-10 0,4-1-9 16,-7-1-15-16,-2 3-6 0,1-5-9 15,-24 12-21-15,26-18-23 0,-26 18-20 0,24-18-27 16,-24 18-13-16,7-24-21 0,-7 24-55 16,0 0-88-16,0 0-429 0,-34-34 119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52:50.63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15103 3677 227 0,'0'0'-81'0</inkml:trace>
  <inkml:trace contextRef="#ctx0" brushRef="#br0" timeOffset="15.9906">15103 3677 70 0,'0'0'-26'15,"0"0"8"-15</inkml:trace>
  <inkml:trace contextRef="#ctx0" brushRef="#br0" timeOffset="47.97">15103 3677 53 0</inkml:trace>
  <inkml:trace contextRef="#ctx0" brushRef="#br0" timeOffset="288.8257">15103 3677 104 0,'0'0'50'15,"0"0"31"-15,0 0 11 0,0 0 31 0,0 0 12 16,0 0 5-16,0 0 13 0,0 0-25 15,0 0-12-15,0 0-16 0,0 0-27 16,0 0 7-16,0 0-17 0,0 0 0 0,0 0 10 16,0 0 7-16,0 0-19 0,0 0-1 15,0 0 6-15,0 0 14 0,0 0-10 0,0 0 2 16,0 0-2-16,0 0-2 0,0 0-1 16,0 0-8-16,0 0-15 0,0 0 4 15,0 0-8-15,0 0-12 0,0 0 2 0,0 0-9 16,0 0 0-16,0 0 0 0,0 0-15 15,0 0-12-15,0 0 3 0,0 0-18 0,0 0-9 16,0 0-9-16,0 0-4 0,0 0-1 16,0 0-10-16,0 0 9 0,0 0-18 15,0 0-8-15,0 0-37 0,0 0-37 16,0 0-349-16,0 0 107 0</inkml:trace>
  <inkml:trace contextRef="#ctx0" brushRef="#br0" timeOffset="639.6025">15048 3666 1683 0,'0'0'-113'15,"0"0"17"-15,0 0-3 0,0 0 4 16,0 0 8-16,0 0-5 0,0 0 29 15,0 0-2-15,0 0 4 0,0 0-1 0,0 0-9 16,0 0 35-16,0 0-19 0,0 0-2 16,0 0 11-16,0 0 0 0,0 0-2 0</inkml:trace>
  <inkml:trace contextRef="#ctx0" brushRef="#br0" timeOffset="1154.0565">15048 3666 436 0,'0'0'-36'0,"0"0"22"16,0 0-1-16,0 0-22 0,0 0 37 16,0 0-30-16,0 0 15 0,0 0-1 15,0 0 1-15,0 0 30 0,0 0-15 0,0 0 46 16,0 0-9-16,68 27-15 0,-68-27 21 15,22 5-21-15,-22-5 19 0,29 7-27 0,-29-7-7 16,28 6 20-16,-28-6 0 16,25 5 12-16,-25-5-19 0,32 7-1 0,-32-7 13 15,28 6-7-15,-28-6-7 0,25 3 7 16,-25-3 17-16,29 9-18 0,-29-9-12 0,28 11 5 16,-28-11-17-16,30 4 0 0,-30-4 18 0,32 11-24 15,-32-11 23-15,34 6 12 0,-16 0-29 16,-18-6 11-16,30 6 6 0,-30-6-6 15,37 9 0-15,-37-9 6 0,33 6-12 16,-33-6 6-16,36 7 11 0,-36-7-22 0,33 5 27 16,-33-5-21-16,37 3 4 0,-37-3 1 15,33 3-1-15,-33-3-15 0,29 4 16 16,-29-4 4-16,32 2 11 0,-32-2-21 0,26 0 21 16,-26 0-26-16,0 0 30 0,35 3-9 15,-35-3 8-15,0 0 6 0,0 0-2 0,37 0 1 16,-37 0 12-16,0 0-9 0,32 0 8 15,-32 0-13-15,0 0-2 0,35-5 1 16,-35 5-10-16,0 0-3 0,39-4 7 0,-39 4-8 16,26-3-1-16,-26 3-7 15,0 0 3-15,40-6-4 0,-40 6 5 0,31-2 7 16,-31 2-20-16,35-4 8 0,-35 4 0 0,30-3 0 16,-30 3 0-16,38-3 0 0,-38 3 0 15,34 0-12-15,-34 0 12 0,33-3-4 0,-33 3-8 16,32-3 4-16,-32 3 12 0,0 0-4 15,45 0-12-15,-45 0 4 0,29-3 0 16,-29 3-4-16,0 0-12 0,40-3-8 0,-40 3 0 16,0 0-17-16,38 3-9 0,-38-3-53 15,0 0-65-15,35 0-201 0,-35 0 89 16</inkml:trace>
  <inkml:trace contextRef="#ctx0" brushRef="#br0" timeOffset="2937.718">14934 3701 1152 0,'0'0'-56'0,"0"0"35"0,0 0 11 0,0 0 10 15,0 0 0-15,0 0 10 0,-8-24 6 16,8 24 10-16,0 0 4 0,0 0-15 16,0 0 1-16,0 0 8 0,0 0-14 15,0 0-5-15,0 0 0 0,0 0-10 0,0 0 5 16,0 0 5-16,0 0-15 0,0 0 20 16,30-23 0-16,-30 23-5 0,0 0 0 15,0 0-5-15,0 0 10 0,47 8 4 0,-47-8-19 16,0 0 15-16,36 4-15 0,-36-4 5 15,34 5 10-15,-34-5-1 0,40-5 1 16,-40 5-5-16,39 5 9 0,-39-5 9 0,46-5 15 16,-24 5-20-16,-22 0 14 0,45 0-19 15,-45 0 10-15,45 0 3 0,-24-4-8 16,-21 4-5-16,36 0 30 0,-36 0-17 0,44-3-9 16,-44 3 4-16,32 3 4 0,-32-3-9 15,35 0-7-15,-35 0-1 0,37 0 4 16,-37 0 4-16,36 0 8 0,-36 0-8 0,34 4-8 15,-34-4 0-15,35 0 0 0,-35 0 0 16,33 0 0-16,-33 0-4 0,34 5 0 0,-34-5 7 16,33 3-3-16,-33-3-8 0,32 5 23 15,-32-5-19-15,34 0 4 0,-34 0-12 0,33 0 12 16,-33 0-8-16,38 0 0 0,-38 0 0 16,36 4 7-16,-36-4-14 0,38 3 11 15,-38-3-8-15,32 0 11 0,-32 0-7 16,32 3 0-16,-32-3 8 0,31 7-8 15,-31-7 8-15,29 2-8 0,-29-2 0 0,25 3 0 16,-25-3-8-16,32 7 4 0,-32-7 8 16,28 5 4-16,-28-5-8 0,30 7 3 0,-30-7-6 15,27 3 6-15,-27-3 1 0,32 6 0 16,-32-6-12-16,33 3 5 0,-33-3 3 0,32 8 7 16,-32-8-7-16,42 1 8 0,-22 2-12 15,-20-3 8-15,45 4 3 0,-25 0-10 16,7-3 3-16,-27-1 3 0,48 3-10 15,-26-3 7-15,-22 0-4 0,45 4 12 0,-20-4-8 16,-25 0 3-16,41 3 1 0,-41-3 11 16,45 0-7-16,-45 0 6 0,42 0 1 15,-42 0-4-15,43-3-11 0,-43 3 4 0,40 0 3 16,-40 0-7-16,44 0 0 0,-26 3 15 16,-18-3-12-16,42 0 5 0,-42 0-5 0,33 0-3 15,-33 0 8-15,36 0-8 0,-36 0 3 16,31 0-3-16,-31 0-3 0,30 0 3 0,-30 0 0 15,32 0 3-15,-32 0 1 0,25 4-1 16,-25-4-3-16,37 0 11 0,-37 0-11 16,34 1 0-16,-34-1 0 0,40 5 0 15,-40-5 7-15,45 0 0 0,-22 0-7 0,9 0 7 16,-32 0-3-16,62 0-4 0,-32-5 4 16,5 5-8-16,-1 0 4 0,4-1 0 0,-3 1 14 15,-1-4-10-15,3 4-8 0,-1-7 8 16,6 4 3-16,-7 2-7 0,2-3-7 15,-3 0 14-15,7 4-7 0,-7-4 0 0,1-1 7 16,2 2 3-16,1 0-10 0,-9 0 0 16,7-3 4-16,-7 2-4 0,-4-1 7 15,7 2 3-15,-2-4 11 0,2 2-7 0,-1-2-4 16,-2 1 0-16,-29 6-3 0,57-9 6 16,-29 1-16-16,-3 4 16 0,10 1-9 15,-8-2 13-15,3 1-7 0,2 0-7 0,-2 0 3 16,4 4 4-16,-3-4-6 0,5 0-1 15,-3 1 7-15,4-1-4 0,-5 1-6 0,6-2 10 16,-4 1-6-16,1 1-1 0,0 0 7 16,-2 0-1-16,2 0-12 0,4-3 9 15,-6 3-2-15,2 0 2 0,-3 0-6 0,2 0-6 16,4 0 2-16,-4 3 14 0,4 0-16 16,-3-5 9-16,0 5 3 0,2-2-9 15,-3 2 3-15,6 0 7 0,-7 0-1 0,11 0 0 16,-8-3 1-16,0 6-1 0,5-6-3 15,-4 6 4-15,0-3-7 0,8 0 6 16,-10 0-6-16,2 0 0 0,3 0 0 16,-5-3-3-16,2 3 6 0,5 0-6 0,-7 0 12 15,5 0-2-15,0-4-4 0,9 1 6 0,-11 3-9 16,9-1 6-16,0-3-6 0,-2 4 13 16,4-4-4-16,-2-2-6 0,3 6-3 15,-3 0 3-15,1-6-9 0,-3 6 3 16,7-3 9-16,-7 0 4 0,9 0-10 0,-7-4 0 15,1 4 0-15,2 1 0 0,1-1-3 16,-3 0 6-16,2-4-6 0,4 5 3 16,-4-5 3-16,7 1 0 0,8 4-3 0,0-5-3 15,2-1 6-15,-1 8 3 0,2-7-6 16,-3 2-3-16,2 2 6 0,-8 3 0 0,-6-4-3 16,8-1 6-16,-6 5-6 0,3-3 12 15,-2 2-5-15,-1-3-4 0,2 1 24 0,-1-1-18 16,-2-2 6-16,6 4 6 0,4-5 6 15,4 1-4-15,-6 0-11 0,5 3 8 16,-2-3 9-16,4 0-9 0,-4-3 2 16,4 3-8-16,-4 0 0 0,0-1 0 0,1-2 0 15,-16 2-3-15,3 4 0 0,-1-3-11 16,-7 3-27-16,-6 3-24 0,-1 0-43 0,-4 0-40 16,-3 0-139-16,0 3-280 15,-31-3 112-15</inkml:trace>
  <inkml:trace contextRef="#ctx0" brushRef="#br0" timeOffset="4585.4463">23286 3525 1940 0,'0'0'-102'0,"4"19"-9"0,-4-19 30 15,3 28 14-15,2-9 11 0,-2-4 16 0,-1 3 13 16,6 4 5-16,-3-2 17 0,1 7 14 16,0-4 9-16,3 2 5 0,-4 1-1 15,3 1 13-15,-3 1 8 0,7 4-22 0,-4 3 21 16,7-1-13-16,-2 4 7 0,1-2 0 16,1 5-12-16,2-2 0 0,-1 4-1 0,-1-2 1 15,-1 1 6-15,-2 1-15 0,8 6 8 16,-9-9-8-16,3 4-4 0,-3 3 0 15,3-5 15-15,-3-2-7 0,5 4-9 0,-3-5 1 16,0 2 0-16,4-4-4 0,1 4 1 16,-1-5-1-16,8-3 7 0,-5 5-3 15,4-8-4-15,1 5 7 0,2-1-4 0,3-1-3 16,0 2 11-16,5-2-4 0,0 0-4 16,0 3-7-16,0-3 8 0,0 1-1 0,-1 0 3 15,1-1-16-15,-5 1 10 0,2 2 0 16,-4-7 6-16,-6 4-6 0,5-1 0 0,-5-2 3 15,-2-2-10-15,-2 3-4 16,1-9 18-16,-8 2-18 0,-1-6 8 0,2 2 12 16,-4 1 17-16,-8-21 12 0,15 33 3 0,-6-16-7 15,-9-17 11-15,5 33-18 0,-5-33-7 16,6 31 6-16,-6-31 5 0,5 33-9 16,-5-33-3-16,0 34 5 0,0-34 3 0,0 31-9 15,0-31 0-15,-5 31-3 0,5-31 11 16,0 33-14-16,0-33 13 0,0 32-11 15,0-32 3-15,0 30-9 0,0-30 6 16,0 29 0-16,0-29-1 0,0 0-12 0,0 37 7 16,0-37-5-16,0 27-7 0,0-27 7 15,0 0 7-15,5 43-2 0,-5-43-12 0,0 34 9 16,0-13 3-16,0-21-15 0,0 38 10 16,0-38 0-16,-5 41 2 0,5-41-2 0,0 38 4 15,-3-17 3-15,3-21 7 0,-3 38-7 16,3-38 2-16,-5 39-3 0,0-16 0 15,5-23-4-15,-9 43 4 0,8-25 5 0,1-18-3 16,-12 44-2-16,9-23 7 0,3-21-1 16,-5 47-11-16,0-23-2 0,1-2 7 0,4-22-5 15,-5 48 0-15,0-24 2 16,2 2 8-16,-2-2-12 0,-4 0 10 0,3 3-1 16,-1-4-8-16,-1 3 3 0,8-26 4 15,-10 45 14-15,3-20 2 0,2-3-2 0,-3 6 8 16,3-4 3-16,-4 1-15 0,3 3-3 15,1-4 5-15,0 7-4 0,-2-3 8 0,3-1-13 16,-4 1 1-16,5-1 2 0,1 0-12 16,2-27 5-16,-8 48-1 0,8-24 3 15,-7-2-5-15,7-22-6 0,-2 39 1 0,2-39 1 16,-8 31-2-16,8-31 2 0,-3 32 14 16,3-32-27-16,-4 31-12 0,4-31-25 0,-1 28-31 15,-8-14-35-15,3 2-53 0,-6-3-163 16,4-1-428-16,8-12 429 0</inkml:trace>
  <inkml:trace contextRef="#ctx0" brushRef="#br0" timeOffset="5691.9291">23283 3881 3063 0,'0'0'-136'0,"-7"-31"18"0,7 31 13 0,0-32-11 15,0 32 9-15,0 0 7 0,-3-39 7 16,3 39 6-16,3-26-23 0,-3 26-12 0,4-30 17 15,-4 30 8-15,10-25 1 0,-10 25 16 16,8-36 55-16,-8 36 80 0,3-28 23 16,-3 28 26-16,7-28-12 0,-7 28 11 0,3-24-13 15,-3 24-11-15,0 0-4 0,5-32-3 16,-5 32-11-16,0 0 11 0,4-25-17 0,-4 25-4 16,0 0-1-16,0 0 0 15,2-27-10-15,-2 27-9 0,0 0-9 0,0 0-11 16,0 0-3-16,0 0 1 0,0 0-1 15,0 0-8-15,0 0 3 0,0 0 5 0,0 0-8 16,0 0 11-16,0 0 0 0,-6 90-8 16,6-47 5-16,-5 9 11 0,2 13 8 15,-2 5 4-15,0 16-2 0,-3 5 13 0,4 3-6 16,-2 2 2-16,6 3 2 0,-4 5-10 16,8 28-11-16,-4-20 25 0,6 20-3 0,1-27-4 15,-2-13-9-15,-2 1 30 0,-1-4-6 16,-2 1-3-16,5-4 18 0,3-6 2 15,-4-6-17-15,-2-7 3 0,1 4 10 0,0-4-14 16,2-2 9-16,-1 4 12 0,-3-5-3 16,-1 5 11-16,4-9-19 0,-4 4-5 15,0 1-2-15,0-2-2 0,0-8-7 0,1 7-8 16,-1-7 3-16,0-3 1 0,0 1-13 16,7 0 0-16,-7-1-3 0,2 0-2 0,4-3-1 15,-1-2-4-15,0-5 5 0,2 4-3 16,3-5-1-16,-2 1-7 0,-1-4 5 15,5 0-8-15,-4-5 3 0,4 2-5 16,-4-3-1-16,1 0 8 0,2-5-6 0,-2 2-2 16,-1-3 5-16,0 0-6 0,1 2 2 15,-1-3-9-15,1 5 12 0,-1-3-7 0,-1 0 1 16,-2 1-4-16,1-4 0 0,-1 5 4 16,-1-1-4-16,-4 0-1 0,0-28 2 0,0 59 1 15,-4-28 1-15,4 2-8 0,-5-1 10 16,0 4-3-16,4-3-3 0,-1 4 2 15,2 3 1-15,-3 2 2 0,3-5-4 0,3 7 3 16,-3 1 2-16,0 0-7 0,2 2 4 16,-2-2 1-16,1-2-2 0,4 4-1 0,0 0 0 15,-1-5 0-15,-3 5 0 0,3-7-26 16,-1 2-18-16,2-1-15 0,-2-2-42 0,-3 5-30 16,2-6-56-16,-4-4-205 0,-1-4-431 15,-5-3 54-15</inkml:trace>
  <inkml:trace contextRef="#ctx0" brushRef="#br0" timeOffset="7755.4195">14886 3892 3479 0,'3'22'-164'0,"-1"3"23"0,3 2 7 15,-2 2 16-15,-3-2 24 0,5 1 15 16,-2 6 14-16,-1-2 34 0,1 1 7 0,-3 3 10 15,4 4 11-15,4 3 12 0,-6 4-4 16,1-1 13-16,2-1-4 0,-2 5 9 16,-1 1-9-16,1-3 17 0,-3 2-5 15,4-2-1-15,-4 1-1 0,0-2 3 0,0 0 6 16,0-2 4-16,0-2 0 0,-4 1 15 16,4-5-4-16,-3 2 0 0,1 1-6 0,-1-6-1 15,-2 0 3-15,5-3 10 0,0 3-10 16,-3 3 4-16,3 5-14 0,3-2 6 15,-3 5-9-15,5-2 11 0,-2 4-14 0,2 1-11 16,-1 0 2-16,4-1 10 0,-3-1-6 16,-1-1 0-16,6 2-8 0,-5-2 3 15,3-3 2-15,-6-2 1 0,4 0-3 0,-1-4-8 16,-1-4 4-16,1-2-6 0,-2 1-2 16,2-3-4-16,-2-3 10 0,-1 5-11 0,-2-5 5 15,3 0 0-15,1 4 4 0,-4-2-4 16,5-2 2-16,-2 3 3 0,-3 2 1 15,0-5-10-15,0 4 13 0,3-3-9 0,-3-28 8 16,-3 52 5-16,3-23-4 0,-3-5 2 16,3-24 3-16,0 43-1 0,-5-19 3 15,5-24-13-15,-4 47 4 0,1-26 5 16,3-21-3-16,-5 50-4 0,5-26 6 0,0-24-6 16,-5 49 3-16,2-21 2 0,3-3-3 15,0-25-6-15,-4 53 21 0,3-29-28 0,1-24 14 16,-4 46 1-16,4-25-8 0,0-21 0 15,-5 44 3-15,5-44 0 0,-3 41-11 0,0-20-3 16,3-21 1-16,-2 42 10 0,2-42-12 16,0 43 10-16,0-20 0 0,0-23-4 15,-5 42 3-15,5-42 1 0,-3 36-3 16,3-36 1-16,0 43 10 0,-4-22-4 0,4-21-9 16,-1 39 23-16,1-39-21 0,-4 43 6 15,4-21-11-15,0-22 8 0,-10 51 0 16,10-30 0-16,-3 6-8 0,3-27 3 0,0 52 6 15,-2-27-2-15,2 3 4 0,0-28-7 16,-3 48 8-16,3-20 4 0,0 1-17 0,0-29 14 16,-5 45-13-16,5-19 6 0,-4-2 4 15,4-24 1-15,0 48-7 0,-3-18 11 0,3-3-15 16,-2 0 14-16,2 3-11 0,0-30 5 16,-3 57 9-16,3-29-15 0,0-2-1 0,0 2 7 15,0-28 3-15,0 49-2 0,-5-26-4 16,5-23-1-16,0 50 7 0,0-26-16 15,0-24 21-15,0 49-2 0,0-26-2 16,5 2-5-16,-5-25 13 0,0 46-12 16,0-25 5-16,0-21-5 0,0 36 3 0,0-36-8 15,0 33 1-15,0-33 6 0,0 32 8 16,0-32-15-16,0 25 0 0,0-25 11 0,0 0-10 16,0 36 4-16,0-36-7 0,0 0-2 15,-5 41 1-15,5-41 3 0,0 24-5 16,0-24 14-16,-3 27-3 0,3-27-4 0,0 0 1 15,-2 37-5-15,2-37-5 0,0 28 22 16,0-28-21-16,-3 27 7 0,3-27-1 0,-5 29-9 16,5-29 23-16,0 0-14 0,0 40 1 15,0-40 7-15,-4 24-3 0,4-24-8 16,0 0 3-16,4 33 0 0,-4-33 3 0,5 24 3 16,-5-24-6-16,0 0-3 0,5 30-3 15,-5-30 9-15,0 0 0 0,8 27 0 16,-8-27-3-16,5 18-5 0,-5-18-15 0,0 0-16 15,12 32-9-15,-12-32-28 0,5 17-23 16,-5-17-36-16,7 25-41 0,-7-25-119 16,10 27-507-16,-10-16 186 0</inkml:trace>
  <inkml:trace contextRef="#ctx0" brushRef="#br0" timeOffset="9085.261">14750 9531 3408 0,'0'0'-132'0,"0"0"15"0,0 0 3 15,0 0 9-15,0 0 15 0,0 0 11 0,0 0 20 16,44 3 22-16,-44-3 12 0,0 0 16 15,45-20 0-15,-45 20 6 0,42-15-5 0,-14 12 8 16,2-6 8-16,4 0 10 0,1 3-1 16,8-6-6-16,-1 1-2 0,0 7 2 15,3-5 1-15,3-2 10 0,-4 2-11 16,-1 3 9-16,4-4-3 0,-2 8 10 0,-3-6-8 16,3 3 8-16,-8 3-5 0,5 2 12 15,-3 0 5-15,2 0-2 0,0 0 9 0,2 2 14 16,6 2 6-16,-3-3-15 0,-4 7 1 15,12-6-12-15,-6 2 1 0,2 2-7 16,1 0 4-16,4-2-11 0,3-2-7 0,-7-2 4 16,12 3 0-16,-6-3-5 0,3 0-2 15,2 4-8-15,5-8 1 0,-5 4-5 0,3-3 7 16,-8 1-7-16,2-2 7 0,1 4-10 16,-3 0 5-16,1-3-1 0,-4 3-2 15,3 0 2-15,1-3 1 0,-1 0-1 0,-5 3 4 16,8 0 1-16,-10-3-3 0,7 3 8 15,0-4-14-15,-7 2 0 0,4 2 10 16,-2-3-12-16,3-2 2 0,-7 5-14 0,4-1 14 16,-3 1 4-16,-2-4-4 0,1 4-2 15,-6 0 7-15,-2 4-7 0,0-4 12 16,4 1-2-16,4-1-8 0,-1 8-2 0,-5-6 8 16,6 2-6-16,8-1 18 0,-8 3-20 15,4-3-4-15,8 1 4 0,-6-2 6 16,13 5-4-16,-7-7-2 0,-3 3 8 0,1 1-4 15,2-8-2-15,-4 8 8 0,-1-4-8 16,7 0-2-16,-2 0-2 0,-5 0-4 0,4 0 8 16,1 1 9-16,0-1-20 0,2 0 3 15,7 0 6-15,1-1 2 0,-2 1 0 16,1 0-6-16,6 1-2 0,-4-2 0 0,-3 1-6 16,4-4-22-16,-5 1 15 0,-2-4-7 15,-10 5 8-15,11-5 3 0,-8 4 3 0,-9-3-1 16,3 2-2-16,-1-1 7 0,5 0 14 15,-3 0-12-15,-1-2-2 0,3 6-1 16,2-6 9-16,5 2 0 0,2-7-2 0,1 7-4 16,-3-1 14-16,6-1-4 0,-2-2-4 15,-1 6-4-15,2-2 4 0,-2-2 11 16,2 4-5-16,-2-2-2 0,4 1 0 0,-1 0 11 16,-9 2-7-16,-2 2-5 0,0 0-1 15,3 2 2-15,-8-2-4 0,5 4 0 16,-4-4 4-16,1 4-4 0,4-1 4 0,-9-1 2 15,2 5-4-15,-2-4 7 0,-2 1-11 16,-2-3 2-16,0 2-3 0,-6 2 10 0,-6-5-5 16,4 4 0-16,-4-3 2 0,-1 1 0 15,2-2-10-15,-3 4 8 0,-1-4 2 0,2 0-10 16,0 0 4-16,-32 0 4 0,50-4 4 16,-26 4-8-16,-24 0-4 0,58-2 12 15,-28 1-4-15,-5-3 2 0,-25 4-4 0,59-5 2 16,-32 2-4-16,6 2 8 0,-6-3 0 15,-27 4-2-15,60-3 0 0,-30-1-8 16,2 1 10-16,-4 1-1 0,4-1-10 0,-32 3 14 16,52-8 15-16,-27 6-22 0,-25 2 4 15,44-3-8-15,-23 1 2 0,-21 2 4 16,39-5-12-16,-39 5 6 0,37-2 4 0,-37 2-4 16,30 0-18-16,-30 0-27 0,38 0-22 15,-23 0-33-15,-15 0-55 0,41 0-108 0,-41 0-438 16,35-3 642-16</inkml:trace>
  <inkml:trace contextRef="#ctx0" brushRef="#br0" timeOffset="9700.674">23511 8532 2906 0,'0'17'-24'0,"0"-17"14"16,5 41 10-16,-2-13 10 0,4 3-2 0,-4 1-2 15,-1 1-9-15,-1 0 6 0,4-2-9 16,4 10 12-16,-8-2-9 0,3-2 3 16,-4 3-24-16,3-3-36 0,-3-7-79 0,5 5-306 15,-10-6-109-15,5-29 110 0</inkml:trace>
  <inkml:trace contextRef="#ctx0" brushRef="#br0" timeOffset="12014.1351">14850 5331 2031 0,'0'0'-36'0,"0"0"25"16,0 0 25-16,0 0 23 0,0 0-2 0,0 0 11 16,0 0-15-16,0 0 23 0,0 0-20 15,0 0-11-15,0 0-6 0,0 0-1 0,0 0 4 16,0 0-4-16,0 0-7 0,0 0 11 15,0 0-17-15,0 0-6 0,0 0 6 0,0 0 16 16,0 0-19-16,0 0-3 0,0 0 6 16,0 0 9-16,0 0-2 0,0 0-10 15,0 0 6-15,0 0-6 0,0 0 3 0,0 0-3 16,0 0 3-16,87-6 10 0,-87 6-7 16,36-3-3-16,-36 3 3 0,46 0 4 15,-14 0-7-15,2-3 0 0,2 3 6 0,10 3-9 16,-1-3 0-16,3 3 0 0,-6-3 6 15,7 3-3-15,-1-3-3 0,-1 0 3 16,-4 0 10-16,-7 0 8 0,7 0-3 16,-4 0 9-16,-1-3 3 0,4 3-10 0,-2 0 3 15,2-3-11-15,-5 3 5 0,6-3-5 0,-11 3-4 16,6-3 12-16,1 3 0 0,-2 0-9 16,-1-4-5-16,0 4 8 0,-6 4-11 15,10-8 5-15,-8 4 0 0,1 4 6 16,-33-4 3-16,60-4 2 0,-28 4 18 0,2 4 4 15,-4-8 8-15,5 4 1 0,-2 4-12 16,4-4 4-16,-2-4-14 0,4 4 1 0,-1-2-2 16,-1 2-5-16,3 0-3 15,0 0 10-15,-1-3-8 0,1 3 9 0,-2-5-2 16,6 5 7-16,-9-1-1 0,3-3 10 0,4 2-2 16,-7 2 2-16,2-5-1 0,2 4 3 15,4-3 2-15,6-3-11 0,-6 4 2 16,6 2-5-16,-4-4-1 0,-2-1-13 0,2 5 5 15,2-4-7-15,3 2 5 0,1 3-6 16,-3-4-7-16,-1 2 3 0,2-1 2 16,-3 3-2-16,5-3-2 0,-6 3-9 0,-7-4 8 15,6 4-3-15,-8 0-1 0,6 0-1 16,-7 0 4-16,9 0-5 0,4 0 3 0,-2 0-1 16,2 4-8-16,7-4 6 0,-5 0 3 15,4 0-3-15,0 3-4 0,2 0 11 16,10-1 1-16,-9 2-8 0,9-1-2 0,3 2 0 15,-2-5 3-15,0 1-1 0,-2 1-13 16,-3-2 12-16,7 4 1 0,-8-4-1 0,8 5 1 16,-9-5-8-16,12 1 13 0,-13-1-5 15,13 3-4-15,-7-3-4 0,5 0 6 16,-1 0 5-16,-1 0-12 0,1 4 16 16,1-4-17-16,-13 0 8 0,5 3 5 0,-2-3-5 15,-6 4-4-15,-1-4-5 0,-1 1 12 16,0-1-1-16,-7 0-9 0,9 5 6 15,-13-5 5-15,1 0-10 0,0 0-5 0,5 2 18 16,0-2-11-16,1 0 2 0,-1 0 4 16,3 0-6-16,2 0 4 0,-2 4-4 0,2-8 4 15,-3 8 0-15,-4-4 1 0,2 0-3 16,0 1-3-16,-4-1-1 0,-6 0-1 0,5-1 5 16,-7 2-2-16,0-1-2 0,2 0-1 15,-4 0 5-15,4 0 2 0,-4 0-2 16,1 0 7-16,4 0-5 0,-1 0 3 15,0 0-1-15,0 0-8 0,1 5 2 0,2-5 2 16,-3 0 0-16,5 3 4 0,-3-1-2 16,-4-2 8-16,0 0-17 0,0 0 0 15,-5 0 5-15,-30 0-7 0,57 0 2 0,-39 0 7 16,-18 0-5-16,47 0 9 0,-47 0 8 16,39 0-17-16,-39 0 14 0,43-2-2 0,-43 2-5 15,42-3 6-15,-17 3-13 0,-25 0 3 16,47-6 9-16,-22 0-10 0,2 1-1 15,-27 5 4-15,47-5-1 0,-26 2 1 0,-21 3-2 16,47-8 2-16,-20 3 3 0,-27 5 6 16,48-7-9-16,-26 2 9 0,-22 5-11 15,52-9-1-15,-22 3-3 0,5 2 3 0,-1-1 3 16,8-5 3-16,-2 4-4 0,5 0 4 16,0 0-3-16,5 0-5 0,-1-5 3 15,-4 7 0-15,3-7 2 0,-6 7 16 0,5-7-9 16,-5 6 4-16,3-2-2 0,-12 1 22 15,3 0-29-15,-5 0 3 0,3 2 2 0,-11-1-2 16,9 2-19-16,-32 3-52 0,45-7-65 16,-45 7-119-16,25-2-551 0,-25 2 178 15</inkml:trace>
  <inkml:trace contextRef="#ctx0" brushRef="#br0" timeOffset="12907.5704">16669 3824 3352 0,'8'-21'-164'0,"-8"21"-6"15,0 0-33-15,0 0-458 0,0 0 119 16</inkml:trace>
  <inkml:trace contextRef="#ctx0" brushRef="#br0" timeOffset="14081.8557">16697 3760 2520 0,'0'0'-114'0,"0"0"-1"15,0 0 5-15,15-19 3 0,-15 19 13 16,0 0 16-16,0 0 10 0,19-21 17 15,-19 21 27-15,0 0 8 0,0 0 12 0,0 0 8 16,18-15 4-16,-18 15-4 0,0 0 0 16,0 0 0-16,0 0-8 0,0 0 4 15,0 0 4-15,0 0-8 0,0 0 0 0,17-16 16 16,-17 16-4-16,0 0-16 0,0 0 20 16,0 0-4-16,0 0-20 0,0 0 28 0,0 0 31 15,0 0 6-15,0 0 3 0,0 79 14 16,0-53-10-16,-4 4 6 0,1 0 16 15,1 2-32-15,-1 2-2 0,3 1-9 0,-5-5 8 16,0 7 12-16,5 0 8 0,-2 3 10 16,2 0-14-16,-3 3 5 0,3 4 15 15,-8-4-13-15,8 4 3 0,-4-5-19 0,8-2-4 16,-8 3 4-16,8 0-3 0,-4-7 2 16,0 5-8-16,3 3-6 0,2-1 0 15,-5 1-7-15,3 1-3 0,-1-3 2 0,3 5 6 16,-5-4-11-16,0 1-2 0,5-2-5 15,-2-1 2-15,-3-5-8 0,0 3 8 0,2 0-7 16,-2 3 3-16,3 2 2 0,-3-1-13 16,0 4 16-16,4-5-10 0,1 2-3 15,-5-1 5-15,3 0-10 0,-3-6 10 0,0-1 10 16,5 2-8-16,-5-4 3 0,4 0 3 16,1-5-3-16,-2 3 10 0,-1-1-2 15,1-4-12-15,0 1 6 0,2-1 1 0,0 1-7 16,-1-1 0-16,6 2 5 0,-9-2-12 15,6 2 1-15,1 2 5 0,-3-1-10 16,4 0 1-16,-4-1 6 0,1 4-3 16,5-6 1-16,-6 9-2 0,1-6 2 0,1 2-9 15,3-7 1-15,-7 9 10 0,1-6 0 0,-1-1-4 16,-3 3 0-16,5 0-4 0,-2 0 6 16,-3 1 0-16,0-6-4 0,0 5-1 15,0-30-3-15,-8 57 6 0,8-28-7 0,-3-2 11 16,3 4-2-16,-4-5-8 0,3 3 8 15,-1-1-6-15,-5 2 4 0,4 2-10 16,-2-1 20-16,3-2-15 0,2 6-4 0,-1-1-5 16,-4 0 5-16,0-1 6 15,5 2-1-15,-2 2-6 0,2-3 6 0,0 0 6 16,2 7-7-16,-2 1 6 0,5 0-10 16,0 2 24-16,-4-4-23 0,6 2 2 0,3-2 3 15,-8 1-8-15,3 0 3 0,3-2 7 16,-3-2-12-16,2-1 2 0,-2-1 6 0,1-2 5 15,-2-1 1-15,-1-2-3 0,-3 1-5 16,3 2 0-16,-3 2 2 0,0-1 1 0,2 3 1 16,-4 0-6-16,2 8-3 0,0-3 3 15,0 5 2-15,0-3 2 0,2 2-2 16,-2-2-2-16,3-3 1 0,1-5-6 16,-4-2 2-16,8-1-10 0,-6-1 18 0,0-2 4 15,1 2-4-15,5-5 0 0,-4 0-4 16,1 0-3-16,0-2-6 0,1 2 5 0,1-1 0 15,0-2-3-15,-2 0-6 0,6 3 9 16,-4-7-4-16,3 5-6 0,2-1 13 0,-2-1-9 16,0-3 4-16,-2 2 2 15,2 1 0-15,-10-23 1 0,19 29-3 0,-19-29 0 16,15 32 0-16,-15-32 4 0,10 27 3 0,-10-27-5 16,8 23-1-16,-8-23-1 0,9 21 11 15,-9-21-11-15,0 0 8 0,10 27 5 16,-10-27-13-16,0 0 14 0,5 31 3 15,-5-31-3-15,0 0-10 0,0 27 3 0,0-27 5 16,0 0 2-16,-10 28-2 0,10-28 4 16,0 0-5-16,-5 36-1 0,5-36 1 0,-9 18 3 15,9-18 0-15,0 0-14 0,-3 25 22 16,3-25-4-16,0 0 2 0,-2 31-9 0,2-31-4 16,0 0 3-16,0 0 1 0,2 36 6 15,-2-36-10-15,0 0-2 0,0 0-3 16,0 31 14-16,0-31-3 0,0 0-6 0,0 0 7 15,-2 34-2-15,2-34-6 0,0 0 4 16,-3 26 0-16,3-26-1 0,0 0-5 16,-5 41-1-16,5-41-2 0,0 27-3 15,0-27 7-15,-2 31 11 0,2-31-9 0,0 0 7 16,-3 34-11-16,3-34 8 0,0 0-4 16,-2 30-14-16,2-30-15 0,0 0-16 0,-5 35-31 15,5-35-42-15,-8 25-106 0,4-13-578 16,4-12 168-16</inkml:trace>
  <inkml:trace contextRef="#ctx0" brushRef="#br0" timeOffset="15779.1979">18141 4012 3324 0,'0'0'-189'16,"15"-15"10"-16,-15 15 16 0,0 0 11 16,0 0 10-16,22-18 18 0,-22 18-3 0,0 0 36 15,16-15 29-15,-16 15 2 0,0 0 23 16,0 0 19-16,17-20 11 0,-17 20-8 0,0 0 30 15,0 0 21-15,10-24 4 0,-10 24 13 16,0 0 9-16,0 0-1 0,12-21-15 16,-12 21-3-16,0 0 2 0,0 0-4 0,0 0-1 15,0 0-9-15,15-22-6 0,-15 22-1 16,0 0 3-16,0 0-12 0,0 0 0 16,0 0 5-16,8-23-8 0,-8 23-3 15,0 0-1-15,0 0-8 0,15-16-2 0,-15 16 19 16,0 0-14-16,0 0-6 0,0 0 9 15,0 0-3-15,14-23 5 0,-14 23-5 0,0 0-9 16,0 0 6-16,0 0 0 0,0 0-2 16,0 0 10-16,0 0-14 0,0 0 6 0,16-15-2 15,-16 15 7-15,0 0-2 0,0 0-6 16,0 0 6-16,0 0-6 0,0 0 9 16,0 0-6-16,0 0-6 0,0 0 6 0,0 0 15 15,0 0-13-15,0 0-4 0,0 0 2 16,0 0-6-16,0 0 9 0,0 0-3 15,41 38 5-15,-41-38 1 0,8 21-6 16,-8-21 0-16,2 27 12 0,-2-27-15 0,11 22 14 16,-11-22-11-16,4 24 0 0,-4-24 0 15,0 0-3-15,6 24 0 0,-6-24 9 16,0 0 5-16,0 0-11 0,5 29-2 0,-5-29-7 16,0 0 15-16,0 0 2 0,0 0-2 0,0 0 13 15,4 27-7-15,-4-27 13 0,0 0 18 16,0 0 9-16,0 0 3 0,0 0-11 15,0 0-13-15,0 0-3 0,0 0 5 0,0 0 4 16,0 0-17-16,0 0 0 0,0 0-8 16,0 0 10-16,0 0-10 0,0 0 0 15,0 0-3-15,0 0 1 0,0 0-1 16,0 0-2-16,0 0-9 0,0 0 4 0,0 0 5 16,25 17-4-16,-25-17-3 0,5 28 7 15,-5-28-7-15,5 42-2 0,-2-14 6 0,1-1 3 16,-4 7-11-16,8-4 4 0,-5 8 14 15,2-1-12-15,0 2 12 0,-3-1-7 16,5-2-5-16,3 4 1 0,-9-3 1 0,6 0-4 16,1 1 3-16,-6-5 1 0,8 5 3 15,-7-4 0-15,2-1-5 0,-1-1 3 0,-1-2 6 16,1 0-2-16,-4 2-2 0,1-5 0 16,3 4 4-16,-4-3 1 0,3-3 3 15,2 2-1-15,-5-27 6 0,0 42 8 16,3-19-12-16,-3-23 3 0,0 43 11 0,0-22-8 15,0-21-5-15,-3 44 10 0,6-20-12 16,-3-24 6-16,-3 41-15 0,3-41 8 16,0 39 7-16,0-39-3 0,0 39-7 0,0-39-3 15,0 27-2-15,0-27-2 0,3 27 0 0,-3-27 0 16,0 0 8-16,0 36-8 16,0-36 6-16,0 0-2 0,0 29-2 0,0-29 2 15,0 0 2-15,0 0 3 0,2 25-7 16,-2-25 2-16,0 0-2 0,0 0 2 0,0 0-1 15,0 0-3-15,5 27 4 0,-5-27 0 16,0 0-8-16,0 0 2 0,0 0 4 16,0 0-1-16,0 0-1 0,0 0-4 0,0 0 2 15,0 0 4-15,0 0-8 0,0 0 0 16,0 0 0-16,3 32 0 0,-3-32-4 16,0 0 16-16,0 0-18 0,0 0 10 0,0 0 4 15,0 30-2-15,0-30-6 0,0 0 8 16,0 0 1-16,0 0-7 0,0 30 12 0,0-30-9 15,0 0 11-15,0 0-16 0,0 0 7 16,0 0-1-16,0 27-6 0,0-27-18 16,0 0-19-16,0 0-33 0,-3 35-42 0,3-35-76 15,0 0-252-15,-10 30-257 0,2-19 657 16</inkml:trace>
  <inkml:trace contextRef="#ctx0" brushRef="#br0" timeOffset="16343.6871">17753 4203 2729 0,'0'0'-111'0,"0"0"40"15,0 0 38-15,0 0 18 0,0 0 27 16,0 0-6-16,0 0 3 0,0 0 3 0,0 0 3 16,16 112-9-16,-5-81 3 0,-3 5 9 15,2 3-13-15,3 3-31 0,-3 2-62 16,4-6-59-16,1-1-145 0,3 3-228 0,1-9 108 15</inkml:trace>
  <inkml:trace contextRef="#ctx0" brushRef="#br0" timeOffset="17485.6514">20085 3651 1849 0,'16'-17'-15'16,"-16"17"42"-16,0 0-1 0,0 0-3 15,0 0 29-15,15-19 6 0,-15 19 13 0,0 0 2 16,0 0 14-16,0 0-5 0,0 0 16 15,0 0-9-15,9-21-18 0,-9 21 5 0,0 0-14 16,0 0-3-16,0 0-13 0,0 0-3 16,0 0-3-16,0 0-4 0,0 0-10 15,0 0 0-15,0 0-11 0,0 0 0 0,0 0 5 16,0 0 18-16,0 0 6 0,20 48 9 16,-20-48-3-16,8 47-14 0,-6-20 26 0,1 5 8 15,6 5 16-15,-8 5 6 0,8 5 9 16,-4-1-10-16,1 10-19 0,3-2 17 15,-4 5-18-15,8 4-15 0,-8-5-4 16,3 4-3-16,-1-3-4 0,5-2-8 0,-9-1 3 16,4-4-3-16,-2-5-8 0,-2-5-8 15,-1 2 13-15,3-4-13 0,-2-7 3 0,-3-2 3 16,5 0-18-16,-5 1-1 0,0-4 7 16,2-1-7-16,-2-27-3 0,0 47-7 0,0-26-26 15,0-21-11-15,0 36-9 0,0-36-20 16,-2 33-8-16,2-33-20 0,0 29-22 15,0-29-38-15,0 0-98 0,-8 30-535 16,1-23 240-16</inkml:trace>
  <inkml:trace contextRef="#ctx0" brushRef="#br0" timeOffset="18565.8595">19223 4453 3413 0,'0'0'-89'0,"-20"-19"8"0,20 19 2 16,-18-13 3-16,18 13-2 0,-15-16 8 16,15 16 2-16,0 0 8 0,-12-29 30 15,12 29 19-15,-3-24-14 0,3 24 8 0,0 0 6 16,3-41 3-16,-3 41 8 0,8-31-3 16,-8 31 6-16,12-30-12 0,-12 30 1 15,17-29 8-15,-4 18-9 0,-13 11 3 16,18-22-2-16,-18 22 2 0,24-18 0 0,-24 18-2 15,25-14 2-15,-25 14 9 0,0 0-6 16,37 8 0-16,-37-8 3 0,27 15-6 0,-27-15-5 16,23 24 2-16,-8-2 15 0,-3 3 46 15,-1 2-7-15,-2 11 5 0,-4-1-6 0,0 2-3 16,0 3 4-16,-5-4-5 0,10 6 22 16,-10-1-14-16,3 0-1 0,-3-3 5 15,2 3-1-15,1 1 3 0,-3-2-14 16,4-2 6-16,-4-6-7 0,5-4-8 0,-4 2 2 15,1-4-4-15,-2-1-16 0,0-27 9 16,12 44 14-16,-12-26-12 0,0-18 5 16,3 31-6-16,-3-31 2 0,7 28-2 0,-7-28-9 15,16 20 0-15,3-9-7 0,4-2 3 16,2-3-4-16,0 0-18 0,12 0-35 0,3-3-37 16,-1-3-50-16,6 0-93 0,0 0-498 15,0-6 542-15</inkml:trace>
  <inkml:trace contextRef="#ctx0" brushRef="#br0" timeOffset="19283.4118">20939 3459 2914 0,'0'0'-56'0,"0"0"-1"0,0 0 27 15,0 0-6-15,0 0 11 0,5-35 8 16,-5 35-1-16,0 0 4 0,0 0 0 16,0 0 2-16,0 0 12 0,0 0-6 0,0 0 3 15,0 0 6-15,0 0 9 0,0 0 17 16,0 0 19-16,0 0 22 0,0 0-13 0,41 50 23 15,-33-29-5-15,0 9 8 0,2 9-9 16,5 0-9-16,-6 8-11 0,6 8 17 16,-2 3-14-16,1 6 11 0,1 10 3 0,-4 4 3 15,9 0 0-15,-5-4-7 0,-6 1 4 16,6 3-4-16,-2-10 15 0,-4 0-36 16,1 5 16-16,-5-8-13 0,5-1-7 0,-2-2 1 15,-1-6-14-15,-4-8 3 0,6 3-10 16,-3-6 16-16,-2 2-17 0,-1-6-2 0,2-8 1 15,-2 1-4-15,-1 1-5 0,0-7 2 16,-2 1 1-16,3-2-2 0,-3 3-2 16,5-3-23-16,2 0-23 0,1 0-25 15,4 5-33-15,6-2-51 0,2-3-114 0,4-1-560 16,-6-7 73-16</inkml:trace>
  <inkml:trace contextRef="#ctx0" brushRef="#br0" timeOffset="20103.5838">20722 4468 3492 0,'22'-12'-138'16,"-22"12"22"-16,0 0 5 0,0 0 14 15,23-10 10-15,-23 10-1 0,0 0 10 0,0 0 2 16,34-13 4-16,-34 13 5 16,18-7 1-16,-18 7 10 0,0 0 16 0,18-13-4 15,-18 13 2-15,0 0 6 0,0 0-4 16,0 0 7-16,0 0 6 0,29-7-4 0,-29 7 0 16,0 0 10-16,0 0-4 0,0 0 11 15,28 28 0-15,-28-28-1 0,9 29 5 0,-4-14 2 16,-5-15 5-16,15 30 6 0,-5-10-10 15,-10-20 22-15,13 36 17 0,-8-21 7 16,7 7 3-16,-12-22 2 0,7 37-10 0,-7-37 23 16,3 37-8-16,-3-37-1 0,0 36-16 15,5-16 8-15,-5-20-9 0,-5 33-3 16,5-33 5-16,0 0-12 0,0 44 0 0,0-44-6 16,0 24-1-16,0-24 7 0,0 0-18 15,8 34-3-15,-8-34 0 0,7 21-18 16,-7-21 9-16,0 0 3 0,8 22 1 0,-8-22-1 15,0 0 0-15,0 0 3 0,5 25 0 16,-5-25-3-16,0 0 3 0,0 0 12 16,12 27-15-16,-12-27 9 0,13 15 9 0,-13-15 5 15,0 0 16-15,17 24 1 0,-17-24 6 16,10 23 2-16,-10-23-5 0,9 22 1 0,-9-22-3 16,5 24 5-16,-5-24-5 0,0 0-7 15,-14 47 1-15,4-26-1 0,-2-3-20 16,1 3-21-16,1-1-44 0,-4 1-54 0,3 0-85 15,11-21-436-15,-22 27 119 0</inkml:trace>
  <inkml:trace contextRef="#ctx0" brushRef="#br0" timeOffset="20577.2903">22217 4198 2371 0,'0'0'-54'0,"0"0"51"0,47 48 29 15,-47-48 28-15,5 22 39 0,-5-22 6 16,2 31 2-16,-2-31 2 0,5 33 13 0,-5-33-10 15,7 38 12-15,-4-20 2 0,-3-18 20 16,8 33-21-16,-3-13-15 0,-5-20 5 16,15 34 1-16,-3-19 1 0,-12-15 1 0,19 30-7 15,-3-15-1-15,1 2-11 0,3-5-13 16,9-2-6-16,1-2-11 0,0-1-13 0,3-2-28 16,2 2-55-16,0-3-55 0,4-1-61 15,-6-2-99-15,-2 2-604 0,-31-3-120 16</inkml:trace>
  <inkml:trace contextRef="#ctx0" brushRef="#br0" timeOffset="21857.8213">15841 5913 3746 0,'0'0'-160'0,"0"0"20"16,0 0 39-16,0 0 11 0,0 0 18 0,0 0 29 15,0 0 23-15,0 0 13 0,-12 65 19 16,12-65 5-16,-10 37 7 0,10-37 8 15,0 42 10-15,0-13 8 0,-2-1-13 0,2-28-8 16,0 59 7-16,2-32 9 0,-4 1-3 16,4-4-5-16,-2-24-12 0,-2 46 1 15,2-46 1-15,0 36 5 0,0-36-10 0,2 40-11 16,-2-40 5-16,0 26 4 0,0-26-7 16,0 24 13-16,0-24 6 0,0 0 7 15,0 0 16-15,-2 35 5 0,2-35 9 0,0 0-3 16,0 0 5-16,0 0 4 0,0 31 7 15,0-31 3-15,0 0-12 0,0 0-7 16,0 0-11-16,0 0-4 0,0 0-8 0,0 0-6 16,0 0-5-16,0 0-6 0,0 0-5 15,-16-84-5-15,16 84-21 0,-4-52-6 0,4 25-10 16,-5-2-12-16,5 29-7 0,-3-62 21 16,3 34-22-16,0 1 12 0,0 27-3 15,0-47-5-15,0 47 11 0,0-42-1 0,3 19-12 16,-3 23 5-16,5-37-3 0,-5 37 3 15,5-35 0-15,-5 35 6 0,10-31 1 16,-10 31 3-16,7-31-4 0,-7 31 13 0,13-22-1 16,-13 22-2-16,9-22 8 0,-9 22-1 15,0 0-1-15,10-23 10 0,-10 23-10 0,0 0-1 16,17-24 6-16,-17 24 3 0,0 0-6 16,25-11 10-16,-25 11-6 0,21-9 1 15,-21 9-3-15,0 0 7 0,0 0-7 0,39 4 8 16,-39-4 2-16,28 13-9 0,-28-13 14 15,30 20-1-15,-15-7 3 0,2 2 5 16,-2 0-3-16,2 3-6 0,-4 2 15 16,6-4-15-16,-3 8 10 0,1-1-15 0,0 2 10 15,6 2 9-15,-1-1 1 0,0-2-8 16,-2 3 17-16,7-4-22 0,-11-2 17 0,1-2-10 16,0-1-9-16,0 0 0 0,-2-1 8 15,-2 0-4-15,-13-17-19 0,27 25-16 0,-17-13-42 16,-10-12-28-16,20 26-33 0,-20-26-64 15,13 16-93-15,-13-16-477 0,9 13 360 16</inkml:trace>
  <inkml:trace contextRef="#ctx0" brushRef="#br0" timeOffset="22142.6439">15914 6436 3214 0,'0'0'-40'0,"-21"14"3"15,21-14 20-15,0 0 12 0,0 0 8 16,0 0 24-16,0 0 35 0,0 0 46 16,0 0 23-16,0 0 17 0,0 0-18 0,0 0-14 15,40-62-22-15,-40 62 14 0,30-25-34 16,-8 13-16-16,-1 0-7 0,-1-5-2 0,4 5-9 15,-2 0-10-15,-1 5-15 0,6-4-11 16,-27 11-49-16,42-15-41 0,-19 7-57 16,-23 8-75-16,37-5-234 0,-20-2-303 0,-17 7 395 15</inkml:trace>
  <inkml:trace contextRef="#ctx0" brushRef="#br0" timeOffset="23084.3463">14929 6948 3142 0,'0'0'-64'0,"0"0"26"0,-25-6 28 16,25 6 15-16,0 0 20 0,0 0 15 16,0 0 19-16,0 0-6 0,0 0-1 0,0 0 8 15,0 0-7-15,0 0-6 0,0 0-5 16,0 0-1-16,0 0-7 0,0 0-10 15,0 0-3-15,0 0 4 0,0 0-2 16,0 0 4-16,0 0 9 0,0 0-9 16,0 0-1-16,0 0 6 0,84 25 1 0,-53-18-4 15,10-2 0-15,2 3 7 0,6-4-8 0,11 0-1 16,-3 0 6-16,11-3-13 0,6-1 0 16,-1-1 5-16,6-3-9 0,13-3 4 15,-7 2-2-15,7-4-9 0,-5-1 6 16,0-2 1-16,-1 0-4 0,-16 2 1 0,4 1-8 15,-4-3-16-15,-5 6-8 0,-3-4 0 16,-10 3-13-16,-5 1 7 0,-1 0-7 16,-9 0 5-16,-2 4 1 0,-5-2 9 0,-1 1 3 15,-4 0-1-15,-25 3-8 0,44-6 6 16,-44 6-2-16,35 0-6 0,-35 0 4 0,31 0 4 16,-31 0-5-16,0 0-23 0,41 12-22 15,-41-12-28-15,21 9-62 0,-21-9-118 0,24 9-441 16,-13-3 570-16</inkml:trace>
  <inkml:trace contextRef="#ctx0" brushRef="#br0" timeOffset="23901.612">15797 7444 2984 0,'-30'-42'-59'0,"30"42"6"15,0 0 4-15,0 0-3 0,0 0 16 16,0 0-4-16,0 0-2 0,0 0 10 0,0 0 20 16,0 0 9-16,0 0 23 0,0 0 15 15,0 0 11-15,0 0 4 0,0 0 0 0,62 47 9 16,-50-32 23-16,4 1-7 0,0 1 0 16,-1 1-9-16,3 6-8 0,-5-4-2 0,6 2 2 15,-4-2-24-15,3-1-3 0,-1 4 14 16,-4-10 1-16,1 7-16 0,-1-4-19 15,-13-16 6-15,22 28-4 0,-10-16-22 16,-12-12-14-16,15 17-21 0,-15-17-19 16,15 20-12-16,-15-20-12 0,0 0-45 0,1 24-58 15,-1-24-92-15,0 0-352 0,0 0 119 0</inkml:trace>
  <inkml:trace contextRef="#ctx0" brushRef="#br0" timeOffset="24439.2781">15824 7464 2520 0,'0'0'-9'0,"0"0"15"16,-10-32 6-16,10 32 6 0,0 0-9 15,-2-24 3-15,2 24-3 0,0 0 8 0,0 0-2 16,7-32 5-16,-7 32-2 0,0 0 2 16,18-28-6-16,-18 28 6 0,20-13-11 15,-20 13 2-15,22-16-8 0,-22 16 13 0,27-16-10 16,-27 16 5-16,35-12 3 0,-18 2 0 15,-17 10 0-15,42-9-9 0,-42 9 6 16,36-5 2-16,-36 5-15 0,36-5 13 0,-36 5-6 16,35 7-5-16,-35-7 8 0,25 12 8 15,-25-12 8-15,22 16 5 0,-22-16 5 0,15 22 0 16,-15-22-1-16,6 28 20 0,-6-28-1 16,5 28-6-16,-5-28 5 0,0 28-2 15,0-28-10-15,0 39 0 0,0-39 2 0,0 34-3 16,0-34-9-16,0 35 8 0,0-35-11 15,0 25-9-15,0-25-6 0,5 28-3 16,-5-28-1-16,5 29 3 0,-5-29-10 0,4 25 0 16,-4-25 0-16,16 20-8 0,-16-20-9 15,26 17-3-15,-15-8-8 0,-11-9-2 16,32 9 1-16,-32-9 5 0,38 7 4 0,-19 1-5 16,-19-8 5-16,35 5 6 0,-35-5 0 15,35 7-6-15,-18 1 8 0,-17-8-9 16,30 12 9-16,-30-12-11 0,30 15 13 0,-17-6 10 15,-13-9 0-15,19 22 3 0,-6-11 8 16,-13-11-8-16,12 27 18 0,-12-27 9 0,7 28-7 16,-7-28 12-16,0 32-6 0,0-32-2 15,-15 39-7-15,6-17 2 0,-13 6 2 0,2 0-26 16,-8-4-29-16,1 3-22 0,-1 2-50 16,-1 0-89-16,-2-8-200 0,2 0-250 15,4-8 119-15</inkml:trace>
  <inkml:trace contextRef="#ctx0" brushRef="#br0" timeOffset="25131.8473">14827 8208 2431 0,'0'0'-88'0,"0"0"16"0,0 0 16 16,0 0 29-16,0 0-7 0,0 0 10 15,0 0 34-15,0 0 11 0,0 0 33 16,0 0 6-16,0 0 8 0,0 0-2 16,0 0 9-16,0 0-6 0,0 0-13 0,0 0 8 15,0 0-13-15,0 0 13 0,32-30 25 16,-32 30 13-16,0 0 14 0,0 0-16 16,57 6 9-16,-31-6-9 0,13 0-8 0,1 0-11 15,12-4 7-15,5 4-15 0,11-2-8 16,-1 1-12-16,2-4-4 0,8-2-9 0,-4 2-10 15,6-2-3-15,11 1 6 0,-3-4-9 16,5 3 13-16,-5-6-12 0,4-1-9 0,-8 2 10 16,-1 0-12-16,-10 0-2 0,2 0 5 15,-11 0-5-15,6 0 2 0,-4 0 0 16,-3 1-13-16,-2 3 4 0,-11-2-1 16,1 1 13-16,-1 3-11 0,-6 0-6 0,1 2-1 15,2-2 4-15,-7 4-6 16,8-2-1-16,-11-2 9 0,3 6-18 0,-2 0-9 0,0 0-17 15,1 0-17-15,-6 2-22 0,5 2-15 16,-14 2-35-16,4 0-57 0,-5 4-156 16,-1-4-400-16,-9 2 462 0</inkml:trace>
  <inkml:trace contextRef="#ctx0" brushRef="#br0" timeOffset="25703.2145">15675 8846 3115 0,'0'0'-77'0,"0"0"0"16,24-18 4-16,-24 18 3 0,16-15-5 15,-16 15 19-15,17-19 1 0,-17 19 26 0,17-22 17 16,-17 22 7-16,10-18 22 0,-10 18-2 16,10-18 5-16,-10 18 0 0,0 0 0 15,15-25-8-15,-15 25-4 0,0 0 4 0,0 0 7 16,0 0-13-16,0 0 5 0,0 0 20 16,0 0 1-16,-35-21 6 0,35 21 21 0,0 0-4 15,0 0 12-15,-59 36-5 0,41-20 14 16,1-1 3-16,5 0 7 0,-3 3-13 15,15-18 0-15,-11 41 2 0,1-22-1 0,10-19-9 16,10 40 6-16,-5-18-6 0,10-2 2 16,1-1-10-16,1 1-7 0,7-5-5 15,9 0-9-15,9-3-4 0,1 0 5 16,7-4-9-16,16-4-7 0,1 4 6 0,5-7-7 16,6 2-21-16,1 2-39 0,-2-1-54 15,-4-1-56-15,1-3-139 0,-9 5-504 16,-11-5 217-16</inkml:trace>
  <inkml:trace contextRef="#ctx0" brushRef="#br0" timeOffset="31431.6224">18516 5629 3266 0,'-4'40'-181'0,"4"-40"13"0,-5 34 22 16,5-12 10-16,0-22 15 0,0 47 1 16,-3-22 17-16,3 6-4 0,0-2 18 0,3 3 0 15,-3-2 23-15,0 5-2 0,4-2 22 16,-4 0 19-16,0 3 19 0,0-6 0 15,1 3 0-15,-1-6 0 0,0 5 16 0,0-2 0 16,0-30 16-16,-1 57 3 0,1-31-4 16,-4-3 7-16,4-23 8 0,0 43 14 0,0-43-16 15,-3 41-7-15,3-41 6 0,0 35-3 16,0-35-4-16,0 38-1 0,0-38 4 16,0 33-8-16,0-33 4 0,0 29-1 15,0-29 30-15,-4 33-5 0,4-33 18 0,0 32-5 16,0-32-1-16,-3 30-16 0,3-30 10 15,-2 34-11-15,2-34-2 0,-3 33-3 0,3-33-5 16,0 38-4-16,0-14-3 0,0-24 8 16,0 43-16-16,0-12 2 0,3-6 0 15,-1 5-10-15,1-1 4 0,-3-2 3 0,4 5-2 16,-1-6-8-16,2 0 0 0,-5 2-3 16,7-3 6-16,-7-25-6 0,0 41 5 15,0-41-4-15,5 40 1 0,-2-22-1 0,-3-18-4 16,2 45-11-16,3-26 12 0,-2 8 2 15,-3-27 3-15,9 55-5 0,-8-23-1 0,9 2 4 16,-6-4 1-16,-3 7 1 0,3-6-5 16,2 4-1-16,-2 1-1 0,-3-6-1 15,-1 1 7-15,0 1-4 0,4-5-10 16,-4-27 17-16,0 48-2 0,0-28-6 0,0-20 6 16,0 40 8-16,3-23-8 0,-3-17-6 15,5 36-4-15,-5-36 7 0,0 36-2 0,0-36 2 16,0 35-14-16,0-35 16 15,-5 36-5-15,5-36-1 0,0 37-6 0,0-37 15 16,-3 36-12-16,3-36 4 0,-4 36 6 16,4-36-6-16,-1 35-4 0,1-35 2 0,-4 41-2 15,4-41-6-15,0 36 10 0,-5-16 5 0,5-20-9 16,0 37 2-16,0-37-4 0,-1 39 7 16,1-39 4-16,0 35-5 0,0-35-2 15,-4 36 5-15,4-36-11 0,0 31 4 0,0-31 2 16,-1 30 0-16,1-30 3 0,-4 34 6 15,4-34-7-15,0 36-4 0,0-36 2 16,-6 36 1-16,6-36-3 0,-4 36-5 0,4-36 3 16,0 40 9-16,-1-20-7 0,1-20 0 15,0 39 2-15,0-39-7 0,-4 44 10 16,4-20-7-16,0-24 6 0,-5 46-4 16,5-19 0-16,0-27 2 0,-3 53-4 0,-2-27-2 15,5-26 13-15,0 51-5 0,-2-27-8 0,-1 3 4 16,3-27 4-16,0 43-4 0,-5-17-2 15,5-26 8-15,5 43 3 0,-10-19 0 16,10 4-11-16,-5-1 4 0,3 1 5 0,-3 4-12 16,0 2 12-16,2 10-1 0,3-6-1 15,-2 9-5-15,2-4-2 0,-1 4-23 0,-3-4-39 16,-1 7-27-16,4-2-20 0,-9-4-182 16,5-2-382-16,-4-6 123 0</inkml:trace>
  <inkml:trace contextRef="#ctx0" brushRef="#br0" timeOffset="33119.8154">16896 6936 2568 0,'0'0'-134'16,"30"-3"23"-16,-30 3 16 0,0 0 10 15,0 0 23-15,44 0 16 0,-44 0 13 16,0 0 8-16,30-3 21 0,-30 3 11 0,0 0 1 16,30 3 2-16,-30-3 19 0,0 0-18 15,39-3 7-15,-39 3-11 0,36 0 7 0,-36 0 4 16,44-3-11-16,-14 1 7 0,-30 2-7 16,62-4-7-16,-34 1 14 0,9 0-8 15,-3 3-9-15,-6-5 10 0,9 5 3 0,-9-1-10 16,9 1 4-16,-37 0-4 0,57 0 3 15,-27 0-6-15,0 0-1 16,2 1-10-16,-4-1 11 0,6 5 0 0,-34-5 9 0,52 3 5 16,-19-3-1-16,1 3 7 0,1-3-17 15,2 4 3-15,3-4 8 0,0 2 2 16,3-2-10-16,6 3 11 0,-7-3-1 0,8 3-13 16,-3-3 10-16,-2 3 0 0,3 1 0 15,3 1-7-15,-5-2 10 0,1 1 1 0,5-1-11 16,0-1 3-16,-4 5 4 0,6-4-10 15,-6 2 3-15,4-3 10 0,-5-2-6 16,2 1-4-16,-4 3 6 0,-8-4-9 16,4 0 7-16,-2 0 2 0,1 0 13 0,-5 0 0 15,2 0 6-15,-4 0 16 0,4 0-17 16,0 0 9-16,3 0-3 0,-5 0-4 0,2 0-3 16,5 4-6-16,-4-4 0 0,6 0 9 15,1 4-12-15,5-4-3 0,-5 1 3 16,6-2 8-16,-5 1-14 0,6 0 8 0,-1 0-3 15,0 0-2-15,-2 0-1 0,1 0-8 16,2 0-5-16,-5 0 11 0,0 0-3 0,3 1-2 16,-2-1-4-16,-1 3 1 15,-2 1-6-15,4 0 6 0,-7 0-3 0,9 0 0 16,-9 1 0-16,5-2-5 0,5 4 10 16,7-3-5-16,-11 0 5 0,11-2-5 15,-3 1 6-15,1 0-1 0,-1-3-8 0,0 0 1 16,3 0 2-16,1 0-6 0,-6-3 4 15,6 0 4-15,-8 3 4 0,3-2-9 0,4-2 6 16,-6-3-9-16,7 7 6 0,-6-4 6 16,-1 1-1-16,4 1-10 0,-2 2-1 0,-4-3 6 15,6 3 0-15,-4-4 0 0,4 4 0 16,-7 0 0-16,4-3 0 0,-4 3 0 16,-3 0 6-16,6-1-4 0,-4 1 1 0,-6-4-3 15,6 0 10-15,-6 4 6 0,-1-3-5 16,7-2-9-16,-3 1 6 0,3-1-11 15,3 3 9-15,1-6-6 0,1 1 5 0,-1 5-5 16,9-5 2-16,3 1-4 0,-4 4 2 16,-8-5 5-16,16 4 5 0,-7-2-10 15,1-2-5-15,2-1 8 0,4 4-3 0,1-4 0 16,-1 3 2-16,1-3-2 0,4 1 0 16,-1-3 6-16,1 1-1 0,0 0-3 15,-1 1 6-15,-3-3-13 0,-1 4 0 0,5-2 5 16,-4 1 5-16,-2 0 0 0,4 0-10 15,0 1-21-15,2-3-45 0,-7 0-84 16,1 0-231-16,-6 1-192 0,-1 1 111 0</inkml:trace>
  <inkml:trace contextRef="#ctx0" brushRef="#br0" timeOffset="36162.7013">20496 4906 2116 0,'0'0'-28'0,"0"0"28"0,0 0 14 0,0 0 0 15,0 0-7-15,0 0 3 0,0 0 11 0,0 0-14 16,0 0 6-16,0 0-9 0,0 0 6 16,-18-16-3-16,18 16 6 0,0 0-6 15,0 0 6-15,0 0 14 0,0 0-17 16,0 0 23-16,0 0-8 0,0 0 11 0,0 0 11 16,0 0 0-16,0 0 5 0,0 0-25 15,0 0 0-15,0 0 5 0,0 0-14 0,-20-12 5 16,20 12 6-16,0 0 0 0,0 0-12 15,0 0 14-15,0 0-6 0,0 0-6 16,0 0 8-16,0 0-10 0,0 0-9 16,0 0 3-16,0 0 2 0,0 0-5 0,0 0 0 15,0 0-5-15,-17-15 8 0,17 15-3 16,0 0-8-16,0 0 2 0,0 0-2 0,0 0-2 16,0 0-6-16,0 0 5 0,0 0-16 15,0 0 11-15,0 0-3 0,0 0 9 16,0 0-4-16,0 0 1 0,-10 68 10 15,10-68-5-15,0 45-5 0,0-16 5 0,0 1 5 16,0 4 3-16,3-1 3 0,-3 5 8 16,7 3-11-16,-4-2-3 0,-3 6 16 0,2 0-10 15,1-3 2-15,6 2 10 0,-6 2-2 16,0 2 5-16,1-1 2 0,1 0-3 16,0-2 0-16,0 2 2 0,3-1 3 0,2-2-8 15,-1-1-8-15,-4 1-2 0,3-6 12 16,-5-1 2-16,9 1 2 0,-9-4 14 0,-1 6 6 15,0-3 0-15,1 5 3 0,0 2-1 16,2-4 3-16,-5 7-17 0,2-5 12 16,3 5-19-16,-2 2 4 0,2-4 9 15,-5 2-18-15,0 3 7 0,0-4 0 0,0 1-11 16,0-2-3-16,0-3 6 0,0 5-6 16,0-4-7-16,-5 1 1 0,10-2-5 0,-10-1 10 15,5 4-1-15,0-5-7 0,0 2 3 16,5 1-9-16,-1 4 20 0,-4-3-19 15,1 0 1-15,3 3 3 0,-1-5-1 0,2 1-3 16,-3-4-1-16,-1 0 11 0,3-2-19 16,-4-1 16-16,8-2-5 0,-8 0-7 0,4 3 8 15,-4-2-8-15,0-2 0 0,1 2 15 16,-1 1-10-16,0-2-1 0,0-1 5 16,2 2-11-16,-2-5 4 0,0 4 4 15,0-6 5-15,0 3-5 0,3-3-8 0,-3-28-1 16,0 52 15-16,5-30-6 0,-5 3 3 15,4-1 5-15,-4-24-5 0,10 49 0 0,-5-25 6 16,3 0-12-16,-1 5 5 0,1-1-3 16,7 3 4-16,0-2-3 0,0 5-1 15,0-3 1-15,2 4 4 0,5-5-4 16,-5 5 1-16,-2-5 4 0,0 2-8 0,3-1 4 16,-3-4 2-16,-2-3-7 0,3 0 0 15,-1-1-3-15,-4-2 18 0,-1 0-11 0,2-2-1 16,0 4 7-16,-4-6-6 0,2 2 2 0,-10-19-7 15,17 33 6-15,-14-13-12 0,-3-20 7 16,7 30 10-16,1-11-8 0,-8-19 6 16,7 32-3-16,-7-32-10 0,5 31 12 15,-5-31-5-15,0 35-6 0,0-35 6 0,-5 31-7 16,5-31 10-16,-3 34-3 0,3-34 1 16,-4 33-6-16,4-33-1 0,-8 37 4 15,8-37 10-15,-3 35-11 0,-1-17 1 0,4-18 1 16,0 41-9-16,0-41-19 0,0 34 7 15,0-34 1-15,4 35 9 0,-1-16-9 0,-3-19 5 16,0 31 17-16,0-31-10 0,8 27-5 16,-8-27 1-16,0 29 3 0,0-29 2 15,7 28-4-15,-7-28 8 0,0 27 2 0,0-27-5 16,0 27 1-16,0-27 10 0,0 28-12 16,0-28 4-16,0 27-5 0,0-27 2 15,0 32 7-15,0-32-8 0,0 0 1 0,0 37 10 16,0-37-6-16,0 25 1 0,0-25 12 15,0 0-23-15,0 30 6 0,0-30-2 0,0 0 2 16,0 32 6-16,0-32-1 0,0 0-5 16,0 31-9-16,0-31 3 0,0 0-29 15,0 42-35-15,-3-24-40 0,3-18-140 0,-12 38-522 16,4-22 302-16</inkml:trace>
  <inkml:trace contextRef="#ctx0" brushRef="#br0" timeOffset="37683.9572">17115 6131 3226 0,'0'0'-116'0,"0"0"6"0,-53-39 27 16,53 39-8-16,0 0 11 0,0 0 9 16,0 0-1-16,0 0 4 0,0 0 10 0,0 0 15 15,0 0 3-15,0 0-8 0,0 0 9 16,0 0-3-16,0 0-1 0,0 0 2 16,0 0 7-16,0 0 10 0,0 0-4 15,0 0 7-15,0 0 3 0,0 0-7 0,0 0 18 16,0 0-11-16,0 0 3 0,0 0 4 15,0 0 4-15,0 0 7 0,0 0 4 0,0 0 17 16,22 78 5-16,-19-58 24 0,-3-20-19 16,8 50 7-16,-8-23 0 0,4 1-1 15,-4-28 6-15,1 51 7 0,-1-28-5 0,0-23 5 16,5 43-9-16,-5-24-1 0,0-19-4 16,5 36-6-16,-5-36 3 0,0 25-7 15,0-25-3-15,0 0-3 0,4 38-5 16,-4-38 2-16,0 0 0 0,0 27 8 0,0-27 34 15,0 0 8-15,0 0 26 0,0 0 7 16,0 0-8-16,0 0-10 0,0 0-33 0,0 0 4 16,0 0-12-16,0 0-7 15,0 0-12-15,0 0-10 0,0 0-21 0,0 0 4 16,0-89-15-16,1 61-20 0,-1 28-11 0,4-59-5 16,-1 32 9-16,-3-5-6 0,5 5-1 15,0-1 9-15,0-3-6 0,-5 31 15 16,2-48 8-16,3 18-1 0,-5 30 0 15,5-35 21-15,-5 35 16 0,3-34 0 0,-3 34 21 16,4-32-6-16,-4 32-7 0,5-25-1 16,-5 25 6-16,0 0 10 0,5-30-6 0,-5 30 20 15,0 0-18-15,5-24-15 0,-5 24 5 16,0 0 0-16,0 0-7 0,5-27-5 0,-5 27 4 16,0 0-9-16,0 0 5 0,0 0-2 15,0 0 1-15,5-26-1 0,-5 26-6 16,0 0 11-16,0 0-11 0,0 0-4 15,0 0 7-15,0 0 0 0,0 0 5 0,0 0-3 16,0 0-9-16,0 0 12 0,0 0-3 16,63 44-2-16,-44-28 5 0,-3-1-5 15,3 5 12-15,8 2 14 0,-9 3 9 0,7 0-7 16,0-1-10-16,4 5 14 0,-8-4-18 16,6 2 4-16,-4 0 6 0,1 1 3 0,-1 0 4 15,2-1-3-15,-3 0 10 0,7 2 9 16,-11-1-3-16,2 2-9 0,-2-1 2 15,9-1 3-15,-10-2-4 0,1 0-7 0,1-5-4 16,-3 2-1-16,0-6-5 0,-3 3 5 16,0-3-14-16,2-2-1 0,-15-15 12 15,20 31-12-15,-11-19-12 0,-9-12-24 0,17 23-18 16,-17-23-29-16,20 21-36 0,-20-21-46 16,8 22-80-16,-8-22-503 0,-3 15 481 15</inkml:trace>
  <inkml:trace contextRef="#ctx0" brushRef="#br0" timeOffset="37935.7096">17127 6874 3115 0,'-32'4'-37'0,"32"-4"7"15,0 0 2-15,0 0-8 0,0 0 8 16,0 0-17-16,0 0 14 0,0 0 6 0,0 0 9 16,0 0 11-16,66-55 5 0,-43 43-14 15,7-8-7-15,2 5-4 0,-4 3-9 16,4-3-11-16,-7-1-3 0,0 4-22 0,-3 0-36 16,5-5-61-16,-4 5-402 0,-4-2 110 15</inkml:trace>
  <inkml:trace contextRef="#ctx0" brushRef="#br0" timeOffset="38383.4449">17631 6002 2059 0,'0'0'-108'0,"0"0"10"16,0 0 12-16,0 0 22 0,0 0 27 0,0 0 46 16,0 0 23-16,0 0 20 0,0 0 30 0,0 0-2 15,53 67 26-15,-38-44-3 0,9-1-11 16,2 3-7-16,5-1-8 0,-8 3-8 15,5 1-11-15,4-1-7 0,0 8-10 0,1-1-9 16,1-2-46-16,-4 3-66 0,0-4-125 16,-8-3-372-16,3 0 113 0</inkml:trace>
  <inkml:trace contextRef="#ctx0" brushRef="#br0" timeOffset="39821.9735">19178 6502 2198 0,'0'20'-41'15,"0"-20"14"-15,3 52 40 0,-3-27 5 0,4 4-5 16,1 2 4-16,-2 0 7 0,2-3-4 16,5 3 10-16,-5-6-1 0,-2 0 0 15,4-1-6-15,-7-24 2 0,3 33 7 16,3-15 24-16,-6-18 11 0,8 29 31 0,-8-29-4 16,3 24 11-16,-3-24 23 0,0 0-11 15,4 25-23-15,-4-25-8 0,0 0-19 0,0 0 6 16,0 0-6-16,0 0-13 0,0 0-15 15,0 0-7-15,0 0 1 0,0 0-12 16,-69-66-11-16,52 46 11 0,2-10-15 0,-3 5 4 16,-1-7-10-16,-1-5-10 0,2 4-13 15,1-8-16-15,7 4-18 0,-5-3 3 0,3-4 6 16,1 4-1-16,4 1 11 0,0-1-10 16,4 3-1-16,1 3 5 0,-1-1-2 15,1 5 0-15,-1 0-6 0,3 0 7 16,0 30 1-16,0-57 11 0,0 33 4 0,0 24 11 15,0-44 5-15,0 44 13 0,3-38-8 16,-1 21 2-16,-2 17 4 0,5-35-6 0,-5 35 2 16,8-30 12-16,-8 30 7 0,5-30 19 15,-5 30 7-15,9-26-6 0,-9 26 3 16,0 0 2-16,6-30 9 0,-6 30 0 0,0 0-2 16,4-25-2-16,-4 25 4 0,0 0-10 15,0 0-3-15,0 0 0 0,8-23-7 16,-8 23-3-16,0 0 2 0,0 0 11 15,0 0 8-15,0 0-3 0,0 0-4 0,42 66 21 16,-30-43 0-16,1-2-18 0,5 1 12 16,-3 5-1-16,4 3 12 0,-1-3 2 0,6 7-3 15,-3-6 4-15,-4 4 3 0,5-2-1 16,3 5-11-16,-7-6-9 0,9 5 0 0,-3-3-1 16,-3 1 23-16,9-5-30 0,-6 4 0 15,-1-7-7-15,6 2-1 0,-8-2-7 16,3-6 3-16,-6 0 0 0,-3-1-5 0,4-2-3 15,-4 0-9-15,-2-3 2 0,6 5-1 16,-19-17 1-16,30 26-5 0,-14-14 1 16,3 2 2-16,-1-2-17 0,-3 4 15 0,5-4 0 15,-1 4-2-15,-1-4-4 0,6 0 5 16,-8 0-25-16,4 0-20 0,-5 1-16 16,4-1-41-16,-19-12-35 0,28 20-61 0,-28-20-118 15,17 12-550-15,-17-12-133 0</inkml:trace>
  <inkml:trace contextRef="#ctx0" brushRef="#br0" timeOffset="40127.3457">19143 6745 3888 0,'0'0'-48'0,"0"0"9"0,0 0 8 15,0 0 7-15,0 0-4 0,0 0-1 16,0 0 1-16,0 0 9 0,0 0 9 16,0 0 18-16,0 0-4 0,0 0 0 0,50-47 15 15,-50 47 11-15,35-20-15 0,-16 10 11 16,2 1-4-16,3-4-10 0,-24 13 2 0,43-22-3 15,-24 13-5-15,1-3-29 0,6 5-45 16,-26 7-52-16,34-20-107 0,-22 10-520 16,3-2 433-16</inkml:trace>
  <inkml:trace contextRef="#ctx0" brushRef="#br0" timeOffset="40585.0609">19653 6000 3181 0,'0'-34'41'0,"0"34"-18"15,0 0 3-15,0 0-10 0,3-31-9 0,-3 31-7 16,0 0 5-16,0 0-5 0,0 0 0 16,12-28 16-16,-12 28 12 0,0 0-19 15,0 0 16-15,0 0-12 0,0 0-4 0,8-21 0 16,-8 21-2-16,0 0 4 0,0 0-7 15,0 0-1-15,0 0-3 0,0 0 4 16,0 0-4-16,0 0 7 0,0 0-5 0,0 0-7 16,0 0 10-16,0 0-1 0,57 36-2 15,-42-23-2-15,-15-13 9 0,27 31-9 16,-12-12 5-16,-3-2-5 0,6 1 0 16,-6 4 4-16,1-2 0 0,6 1-8 0,-6-1 8 15,4 0 9-15,-2-1-13 0,0 2 3 16,-2-3 5-16,-3 4 10 0,2-5-6 15,3 3 3-15,-15-20 11 0,20 34 16 0,-15-16-5 16,5-3 4-16,-10-15 20 0,15 32-20 16,-3-14-5-16,-5 1 2 0,-7-19-5 0,13 39-1 15,-3-21 7-15,-5 2-6 0,-5-20 6 16,25 37-3-16,-13-23-2 0,1 4-12 0,-13-18-1 16,29 29-10-16,-12-16-9 0,3-3-50 15,0-3-58-15,-20-7-98 0,43 5-365 16,-43-5-160-16,39-7 522 0</inkml:trace>
  <inkml:trace contextRef="#ctx0" brushRef="#br0" timeOffset="41670.9729">16910 8044 2945 0,'0'0'-92'0,"0"-32"16"0,0 32 6 0,0 0 7 16,0 0 13-16,0 0 47 0,0 0 21 16,0 0 28-16,0-31 25 0,0 31 12 15,0 0 19-15,0 0-16 0,0 0-13 0,0 0 11 16,0 0-16-16,0 0-5 0,0 0-5 16,11-24-9-16,-11 24 3 0,0 0 0 15,0 0-2-15,0 0 2 0,20-13 7 0,-20 13-4 16,29-9-5-16,-29 9 1 0,40-12-4 15,-17 4-7-15,9 4 3 0,-2-4-11 16,7 3-3-16,-3-5 4 0,9 1-13 0,1-2 3 16,-3-1-3-16,8 5-8 0,-6-2-3 15,4 0 9-15,-5-4-4 0,3 3-4 0,0 3-3 16,-4-1 0-16,-5-1-3 0,3 2 4 16,-7 1-1-16,-4 1-3 0,0 1-1 15,3 1 7-15,-31 3-5 0,55-5-6 0,-30 5-1 16,-25 0 12-16,50 2-6 0,-18-2-4 15,-4 3 5-15,-1 0 7 0,-27-3-6 16,57 7 3-16,-34-5-9 0,1 1 5 16,1 0-7-16,3 1 11 0,-28-4-8 0,47 3-2 15,-20-3-3-15,-27 0 16 0,45 3-10 16,-45-3 3-16,45 0-4 0,-25 0-2 0,-20 0 7 16,54-6-9-16,-27 6 0 0,-1-4 23 15,-26 4-22-15,47-3 2 0,-22 0-2 0,-25 3 12 16,40-2-15-16,-40 2 9 0,41-3 1 15,-41 3 3-15,28 0-10 0,-28 0 1 16,0 0 4-16,45-4-2 0,-45 4-1 0,0 0-1 16,35-3 2-16,-35 3 9 0,0 0-18 15,42 0-2-15,-42 0-31 0,24 3-51 16,-11-3-48-16,-13 0-91 0,0 0-582 0,20 7 115 16</inkml:trace>
  <inkml:trace contextRef="#ctx0" brushRef="#br0" timeOffset="42186.8583">17500 7402 3524 0,'-25'-34'-80'0,"25"34"-3"15,0 0 12-15,-18-20 5 0,18 20 4 16,0 0-2-16,-14-13 19 0,14 13 7 0,0 0 5 16,0 0 17-16,-15-19 16 0,15 19-13 15,0 0 8-15,0 0 2 0,0 0 1 0,0 0-1 16,0 0 3-16,0 0 0 0,0 0 0 16,0 0-5-16,0 0 10 0,0 0-2 15,0 0 5-15,0 0 5 0,0 0-3 0,0 0 8 16,0 0 0-16,77 35 0 0,-60-15 7 15,5 0 20-15,-1 2-11 0,1 3 0 16,7 4-7-16,-11-5 2 0,2 0-6 0,-2 0-4 16,1-1-5-16,-2 1 0 0,-2-5 2 15,0 2-4-15,0 1-12 0,-4-3-19 0,5-1-27 16,-6-3-33-16,-10-15-29 0,21 32-49 16,-11-20-84-16,-10-12-394 0,9 18 118 15</inkml:trace>
  <inkml:trace contextRef="#ctx0" brushRef="#br0" timeOffset="42868.8158">17253 7214 2603 0,'0'0'-6'16,"0"0"0"-16,-22-16 1 0,22 16-7 16,0 0-6-16,0 0 18 0,-19-15-6 15,19 15 24-15,0 0 11 0,0 0 15 0,0 0-15 16,0 0 5-16,0 0 2 0,0-32 1 16,0 32-15-16,0 0-1 0,0 0-4 0,41-23 12 15,-41 23-10-15,33-8-3 0,-11-3-6 16,1 5 11-16,-23 6-18 0,50-12 13 0,-21 2-3 15,1 8-3-15,0-4-2 0,0 1 5 16,-3-1-13-16,-27 6 10 0,43-6-13 16,-43 6 8-16,46-2-2 0,-46 2 2 15,35 2-13-15,-35-2 11 0,30 3 2 0,-30-3 0 16,23 7 0-16,-23-7 5 0,24 15-10 16,-24-15 13-16,10 19 7 0,-10-19-5 0,8 24-5 15,-8-24 29-15,7 27 0 0,-7-27-10 16,0 32 21-16,0-32-1 0,0 32-1 15,0-32 2-15,-4 32-12 0,4-32 6 0,-3 34-12 16,3-34-8-16,-5 28-1 0,5-28-6 16,5 30-2-16,-5-30 4 0,7 25-15 15,-7-25 0-15,11 27-6 0,-11-27-8 16,21 22-3-16,-21-22-6 0,26 17-6 0,-11-9 1 16,-15-8 5-16,24 12 6 0,-24-12-5 15,22 14 10-15,-22-14-12 0,25 12 7 0,-25-12-3 16,20 12 5-16,-20-12 13 0,25 12-11 15,-25-12 5-15,25 23 4 0,-13-14 9 0,-12-9-14 16,25 20 5-16,-15-8 0 0,-10-12 5 16,23 25 8-16,-16-9-11 0,-7-16 25 15,20 25-12-15,-10-10 1 0,-10-15 5 0,12 28-3 16,-12-28-8-16,5 30 14 0,-5-30 10 16,6 32-20-16,-6-32 9 0,0 36 4 15,0-36-4-15,-8 42-9 0,1-23 5 0,1 4-5 16,6-23 2-16,-15 40-22 0,10-20-33 15,5-20-16-15,-14 34-53 0,12-14-75 16,2-20-160-16,-15 21-350 0,15-21 690 0</inkml:trace>
  <inkml:trace contextRef="#ctx0" brushRef="#br0" timeOffset="43233.5883">18253 7356 2704 0,'0'0'-116'16,"0"0"12"-16,0 0 32 0,0 0 16 0,0 0 46 15,0 0 13-15,0 0 13 0,0 0 28 16,0 0 31-16,0 0 15 0,0 0-6 16,0 0 18-16,-44 67 7 0,41-41 22 0,3-26-26 15,-5 43-5-15,-2-15 12 16,7 1-12-16,0-29 1 0,10 59 2 0,-5-24 2 0,7-5-14 16,3 0-12-16,5 2 0 0,5-5-12 15,2 0-9-15,15 2-7 0,5-4-13 16,1-1-31-16,4-3-45 0,8-1-61 0,-4-5-95 15,0-1-216-15,-5-4-352 0,-3-4 373 16</inkml:trace>
  <inkml:trace contextRef="#ctx0" brushRef="#br0" timeOffset="45429.8399">22841 8232 3075 0,'0'0'-148'15,"0"0"33"-15,0 0 29 0,0 0 30 0,0 0 41 16,-41 67 27-16,41-67 16 0,-14 12 6 15,14-12 11-15,-17 14-1 0,17-14-1 0,-16 20 13 16,16-20 4-16,-19 21 16 0,19-21 6 16,-13 27-10-16,13-27 4 0,-13 32-12 15,8-14-3-15,-5 5 12 0,10-23 6 0,-7 48-5 16,3-21 0-16,-1 1 7 0,2 1 18 16,3 1 6-16,-3 0-23 0,6 2-10 0,-3 2 8 15,3-7-8-15,6 5-8 0,-4-2 3 16,7-3 3-16,1 1 1 0,4-1-6 15,1 2-7-15,7-8-4 0,-1 0-5 16,9-1-4-16,-5-5-6 0,8-3-6 0,0 0 0 16,8-3-3-16,-6-3-5 0,11-6-7 15,-6 5-15-15,4-10-32 0,2-1-32 0,-1 5-42 16,-6-10-63-16,-2 2-73 0,-10-2-209 16,-6 3-387-16,-11 0-3 0</inkml:trace>
  <inkml:trace contextRef="#ctx0" brushRef="#br0" timeOffset="45850.3306">23143 8289 3655 0,'-47'2'-127'0,"47"-2"32"15,0 0 14-15,0 0 28 0,-12 29 27 16,12-29 19-16,-3 28 21 0,3-28 10 15,-4 33 12-15,4-33 10 0,4 38 3 0,-4-38 12 16,8 47 20-16,-1-23-5 0,4-3 13 16,-4 4-10-16,8-1-8 0,-1-3-9 15,-1 0-6-15,5-1-4 0,2-2 14 0,0 0-24 16,2-1-16-16,-2-5 8 0,4 0 0 16,-1-2-4-16,2-2-10 0,-25-8-7 15,44 9-16-15,-26-6-30 0,-18-3-41 16,39-3-43-16,-23 1-51 0,-16 2-138 0,25-25-481 15,-13 8 252-15</inkml:trace>
  <inkml:trace contextRef="#ctx0" brushRef="#br0" timeOffset="46041.2082">23434 8345 3507 0,'0'0'-30'0,"0"0"19"0,0 0 50 16,0 0 6-16,0 0 22 0,-22 55 20 0,22-27 18 15,0-28 6-15,5 54 17 0,-2-25 1 16,6 1-5-16,-1 7-16 0,4-2-3 16,-1 1-18-16,-1 2-7 0,5-1-12 0,-1-4-22 15,3 0-49-15,-2 2-57 0,0-3-74 0,-7-8-112 16,-3-6-634-16,-2 0-288 0</inkml:trace>
  <inkml:trace contextRef="#ctx0" brushRef="#br0" timeOffset="47241.1933">21319 5254 3980 0,'4'24'-165'15,"-1"5"13"-15,5 1 20 0,-1 8 20 16,1 1 40-16,1 0 5 0,1 8 23 0,-2-1 3 15,4 7 36-15,-1 2 15 0,5 4 7 16,-8 3 6-16,2-1 13 16,0 4 1-16,0 0 24 0,3 1-7 0,-8 6 27 0,7 5-4 15,-7 4 2-15,5 2 16 0,-3-4-9 16,5 7 2-16,-1 2-5 0,-2-3-9 16,2 6-2-16,-4 1 6 0,3 30-21 0,3 3 0 15,-4-23-6-15,-1-8 1 0,2 0-2 16,-1 0-5-16,-4-5-6 0,-4 1 6 0,8 0-1 15,-3-7 3-15,-2 3-3 0,1-16 2 16,-2 1-1-16,-1-2-3 0,4-6-2 16,1 2 0-16,1-5 1 0,-3-3-9 0,0-7 1 15,1-3-6-15,4-2-2 0,-5 1-5 16,6-2-2-16,-2-1-3 0,-3-3 2 16,11-1 2-16,-10 6-7 0,4-3 0 0,5 2-3 15,-5 5 4-15,8-1-6 0,-1 2 2 16,-3 3-2-16,2-1 0 0,0-1 0 0,-1 5 1 15,-1-2-4-15,-1-4 3 0,-4-5-2 16,0-3-5-16,1-4 3 0,5 2 3 16,-8-5-1-16,-3-7-3 0,3 1 1 0,4 1 1 15,-7 2-3-15,10 1-2 0,-8-5 4 16,4 7 1-16,3-5-3 0,-1 3-1 16,-1 2 0-16,0-1 2 0,3-4 2 0,0 4-2 15,0-3 1-15,-3 4 0 0,1-2-3 0,0-3 0 16,-1 9-6-16,3-4-23 0,-3 4-33 15,6 9-51-15,1 2-52 0,-6-11-191 16,-5-2-557-16,-1-12-523 0</inkml:trace>
  <inkml:trace contextRef="#ctx0" brushRef="#br0" timeOffset="57702.8285">23311 3416 815 0,'0'0'147'0,"0"0"-13"16,0 0 2-16,0 0-31 0,0 0-26 16,0 0-8-16,0 0-18 0,0 0 7 0,0 0-10 15,0 0 7-15,0 0-5 0,0 0-16 16,0 0-5-16,0 0 11 0,0 0-19 15,0 0 15-15,0 0-5 0,0 0-4 16,0 0 0-16,0 0-7 0,0 0-8 0,0 0 18 16,0 0-18-16,0 0 0 0,0 0 3 15,0 0 11-15,0 0-8 0,0 0 4 16,0 0-4-16,0 0 16 0,0 0-6 0,0 0-4 16,0 0 9-16,0 0 0 0,0 0-6 15,0 0 2-15,0 0-13 0,0 0 7 0,0 0-4 16,0 0 3-16,0 0 0 0,0 0 5 15,0 0-8-15,0 0-4 0,0 0 12 16,0 0 3-16,0 0-18 0,0 0 9 0,0 0-4 16,0 0-2-16,0 0-3 0,0 0 2 15,0 0 1-15,0 0-1 0,0 0 0 0,17-54 3 16,-17 54-5-16,0 0-4 0,22-13 1 16,-22 13 5-16,17-17 0 0,-17 17-11 15,0 0 5-15,26-22 3 0,-26 22 5 0,22-12-18 16,-22 12 13-16,22-15-8 0,-22 15 1 15,23-17-6-15,-23 17 2 0,22-15 1 16,-22 15-3-16,20-15 5 0,-20 15 0 16,24-15 10-16,-24 15-5 0,16-15-7 0,-16 15 12 15,17-17 0-15,-17 17 5 0,0 0 10 16,18-15 11-16,-18 15-10 0,0 0 1 0,22-21-2 16,-22 21-13-16,17-16 4 0,-17 16-7 15,13-15 4-15,-13 15 3 0,17-15-10 0,-17 15-4 16,18-15-3-16,-18 15 1 0,20-17 6 15,-20 17-6-15,17-15 4 0,-17 15-3 16,14-15-6-16,-14 15 12 0,23-12-8 0,-23 12 3 16,20-15-5-16,-20 15 5 0,19-12-10 15,-19 12 1-15,25-13 7 0,-25 13-5 0,23-16 6 16,-23 16-4-16,25-12 1 0,-25 12-1 16,30-12-7-16,-16 5 3 0,2-1 11 15,1 1-2-15,0 2-7 0,3-2-9 16,-3 0 7-16,-1 2 2 0,1-3 2 0,1 4-2 15,-18 4 2-15,26-12-4 0,-13 8 4 16,-13 4-2-16,28-12 4 0,-13 5-6 16,2 1 0-16,-3-3 4 0,-14 9-2 0,26-15-4 15,-12 9 4-15,-14 6 2 0,28-14 0 16,-15 9-4-16,-13 5 0 0,24-16 2 0,-11 10 15 16,-13 6-17-16,24-12 2 0,-11 3-7 15,2 3 5-15,-15 6 0 0,29-15 6 0,-19 8-1 16,-10 7-10-16,26-15 9 0,-12 5-6 15,-1 5 4-15,4-4 0 0,-17 9-7 0,32-16 12 16,-16 9-3-16,-1-1-2 0,2-2 4 16,-17 10-2-16,32-15-4 0,-15 9 7 15,-17 6-8-15,30-16 3 0,-12 8 3 16,-4 1-3-16,2-1 0 0,4-3-5 0,-5 2-4 16,4 0 14-16,-2-1-5 0,-17 10-9 15,31-15 5-15,-16 6 4 0,2-1 13 16,-17 10-18-16,25-14 12 0,-10 3-5 0,2 3-2 15,-17 8 0-15,27-22-9 0,-11 13 9 16,-16 9 0-16,31-21-6 0,-16 7 1 0,-15 14 10 16,28-21-3-16,-9 9 0 0,-19 12 5 15,30-24 4-15,-19 11-9 0,-11 13-4 0,25-20 0 16,-10 8-3-16,-15 12 1 0,26-20 6 16,-10 8 5-16,-16 12-7 0,32-28-5 15,-15 16 10-15,0 0-10 0,-17 12 5 0,36-26 2 16,-19 14-6-16,0 0 2 0,3-3-7 15,3-1 5-15,4 1 10 0,5 0-8 16,-2-1 9-16,5-3-5 0,-5 4 13 0,9 0-15 16,-1-2-9-16,-1 2 7 0,0 2 2 15,3-4-2-15,-2 5 0 0,1-3 2 16,4 0-2-16,-4 0 2 0,3 2 6 0,-6-1-6 16,0 5-13-16,-10-2-29 0,4 1-40 15,-4 4-86-15,-5 0-200 0,-4 0-286 16,-17 6 118-16</inkml:trace>
  <inkml:trace contextRef="#ctx0" brushRef="#br0" timeOffset="59670.9799">14904 3495 2535 0,'0'0'-95'0,"33"-21"14"0,-33 21-7 16,0 0 12-16,19-20 0 0,-19 20 20 0,25-18 6 15,-25 18 10-15,23-18 10 0,-23 18 23 16,32-21 14-16,-12 6 12 0,-3-2-1 0,3 5 0 15,0-3 26-15,0-1 2 0,-1 1-11 16,1 3 3-16,6-5-11 0,-7 2 10 16,4 0-11-16,2 3-6 0,-1-3 0 0,1 0 0 15,7-2-4-15,-11 2 0 0,4 2-10 16,7-7 13-16,-2 5-9 0,-3-4 9 16,3-1-16-16,0 4 6 0,0 0-6 0,4-3 1 15,-6 1 5-15,1-4 0 0,3 3-6 16,-2 1 7-16,1-3-1 0,-2 2-9 15,1-1-12-15,2 0 8 0,-4-2 1 16,1 4 0-16,1 0 3 0,-10 0 13 0,7-2-13 16,-6 5 9-16,-4-3 3 0,6 2-9 0,-2 1 13 15,-6-5-4-15,1 5 12 0,3 3 12 16,-19 12 8-16,30-30-18 0,-13 10-8 16,-2 7-1-16,1-2-6 0,1-2 9 0,0 2-3 15,-2 0-3-15,-15 15-5 0,28-27-1 16,-16 11-2-16,5 4-3 0,-17 12 5 15,25-29 3-15,-8 17-5 0,-2-3-6 0,-15 15 2 16,25-29-7-16,-10 14 8 16,1 0-12-16,1-3 6 0,2 2 1 0,-8 1-9 15,8-1 2-15,-1 0 9 0,-1-2-8 0,3 3-9 16,-3 0 0-16,3-3-3 0,5 2 9 16,-2-4-6-16,-3 3-1 0,5-1 4 0,4-1 2 15,-2-4-6-15,-1 6 1 0,6-5 5 16,-7 4-15-16,4-4 0 0,4 0-4 15,-6 1-9-15,8 0 9 0,-5-1-26 16,9-2-14-16,-6 1-2 0,7-4-6 0,0 3-9 16,2-3 12-16,-5-2 1 0,5-3 2 15,-2 5 2-15,2-1 3 0,-5-2-3 16,-1 0 24-16,-4 4 8 0,-2-1 35 0,2-1 13 16,-2 3-27-16,4-2 22 0,-4-1 14 15,-3 2-1-15,-1-1-21 0,3 0 4 0,4-1 9 16,-9-4 16-16,2 2-8 0,9-2 0 15,-4-4-17-15,7 3 4 0,1-7-12 0,-1-1-5 16,9-4 1-16,1-2-1 0,-1 4-22 16,5-2 9-16,-2-2-32 0,0 4 9 15,2-4-2-15,-5 0-6 0,-3 11-21 16,7-6-2-16,-4-5-24 0,7-4-193 0,3 6 78 16</inkml:trace>
  <inkml:trace contextRef="#ctx0" brushRef="#br0" timeOffset="59727.9551">18715 412 873 0,'62'-50'-262'0,"-14"6"72"0</inkml:trace>
  <inkml:trace contextRef="#ctx0" brushRef="#br0" timeOffset="59766.9244">18955 212 719 0,'42'-35'-221'0,"-3"5"64"0</inkml:trace>
  <inkml:trace contextRef="#ctx0" brushRef="#br0" timeOffset="61886.026">16844 3726 598 0</inkml:trace>
  <inkml:trace contextRef="#ctx0" brushRef="#br0" timeOffset="62816.4485">16844 3726 565 0,'41'-52'7'0,"-41"52"-20"0,0 0 0 16,0 0 19-16,20-15 1 16,-20 15 13-16,0 0 6 0,16-17 12 15,-16 17 50-15,0 0 7 0,0 0 8 0,20-18 6 16,-20 18 5-16,0 0-14 0,15-18 36 0,-15 18-6 15,16-18-2-15,-16 18-23 0,15-20 39 16,-15 20-8-16,16-20-37 0,-16 20 3 0,22-31-14 16,-7 15-8-16,2-2-6 0,0-2-13 15,-4 3-8-15,5-2 0 0,-1 1 7 16,5-3-12-16,-2 2 2 0,0-6 1 0,5 1-16 16,-3 2 15-16,0-1-8 0,4-1 14 15,1 1-21-15,-2-2 5 0,4-1 1 0,-3-1-9 16,1-1-6-16,0 5 3 0,3-5 4 15,-5 2-12-15,2 2 4 0,5-1-11 16,-12 0 4-16,8-2-2 0,-4 5 2 16,4-1-9-16,-10-1 5 0,9 1-1 15,-7 4-9-15,-1-4-1 0,-1 10 12 0,-1-7-4 16,0 8-4-16,-17 12 8 0,28-31-4 0,-15 16-7 16,2 0 5-16,-15 15-5 15,22-28 7-15,-7 12-9 0,-1-2 1 0,1 3 3 16,-2-3 5-16,-1-2-7 0,3-1 5 0,0 0 1 15,0-5-8-15,-2 1-4 0,6 2 6 16,-4-2-4-16,0-1 13 0,-2 2 0 16,6 0-1-16,-6 0-5 0,0 2-5 0,2-2-2 15,-3-2 0-15,0 5 4 0,3-5 2 16,-3 2-6-16,3 3 4 0,3-3 3 16,-3-6-1-16,2 3 2 0,3-3-12 0,0 3 4 15,-3-5 0-15,6 2-2 0,-3 3 2 16,-3-3-10-16,-4 6 16 0,4 3 0 0,1 0-6 15,-1-2-4-15,-2 2 0 0,-5 0 8 16,9-1-4-16,-6 4 2 0,-3-1-4 16,8 1-2-16,-2-1 8 0,2-5 2 0,-1 6-8 15,4-7 2-15,3 0 4 0,-2 0-2 16,1-2-4-16,5 2 0 0,-2-3 2 16,2 4 8-16,5-5-8 0,-2 2 0 0,-5-1-6 15,9 4 2-15,-4-4 0 0,7 3 4 16,-6 1 0-16,1-1-4 0,-4 2 2 15,4-1-2-15,-6 4 6 0,0-2-4 0,3 0-5 16,-7 4 7-16,4 3 0 0,-10-4 9 16,1 7-14-16,-3-3 1 0,7-2 11 0,-22 17-1 15,32-24-6-15,-21 15-2 0,-11 9 0 16,31-22-3-16,-31 22 5 0,25-18-4 16,-12 9 2-16,-13 9 0 0,30-20-4 15,-30 20 4-15,27-18 2 0,-9 6 4 0,-18 12 0 16,34-21-4-16,-16 12-4 0,4-5-2 15,1 3-1-15,-3-2 5 0,5 1-15 0,-3 0-2 16,2 0-2-16,1-3 12 0,1 1-3 16,-4 1-4-16,2-2 8 0,2 0-5 15,1-3-3-15,5 0 3 0,-4-5-4 16,1 6 3-16,4-8-1 0,-1 3-3 0,2 1 9 16,1 0-5-16,3-5 5 0,-4 5-2 15,1 0 6-15,0-5 3 0,2 5-12 16,-4-3 7-16,4 2 7 0,-4 0-2 0,-6-3 4 15,12 4-9-15,-16 4 5 0,10-5 11 16,-6 0-16-16,-3 3 3 0,1 1 1 0,-7 3 3 16,1-2 3-16,4 5-3 0,-10-4 0 15,11 4 0-15,-24 12-7 0,33-24-5 16,-18 15-2-16,-15 9-19 0,29-18-27 0,-29 18-25 16,23-12-86-16,-23 12-104 0,15-12-355 15,-15 12 114-15</inkml:trace>
  <inkml:trace contextRef="#ctx0" brushRef="#br0" timeOffset="64312.3705">16356 2516 2362 0,'0'0'-94'0,"-12"-32"0"16,12 32 15-16,0 0 1 0,0 0 4 15,0 0 3-15,0 0 9 0,0 0-5 0,0 0-1 16,0 0-7-16,0 0 2 0,0 0-34 16,0 0-18-16,0 0-235 0,0 0 87 15</inkml:trace>
  <inkml:trace contextRef="#ctx0" brushRef="#br0" timeOffset="64882.2673">16180 2684 1137 0,'0'0'-31'0,"0"0"11"0,17-67 40 16,-17 67 11-16,0 0 29 0,0 0-25 15,0 0 9-15,0 0 3 0,0 0-19 0,0 0 0 16,0 0 4-16,0 0-9 0,0 0-10 15,0 0 1-15,13-19-1 0,-13 19 0 16,0 0 5-16,0 0-14 0,0 0 27 0,31-4-1 16,-31 4 8-16,31-5 25 0,-31 5-19 15,32-3 0-15,-32 3 11 0,45-3-24 0,-45 3 11 16,39-1 7-16,-12 1-12 0,-27 0-1 16,53 0 7-16,-23 0-4 0,2 0-7 15,0 1 19-15,1-1 3 0,4 3-11 16,0-3 0-16,6 3-1 0,-1 2-20 0,0-4 28 15,6 2-25-15,1 1-7 0,-1-1 13 16,-1 1-10-16,-2-3 6 0,-4 4-15 0,-1-3 6 16,-10 2-7-16,2-4 10 0,-4 1-12 15,-28-1-4-15,45 5 4 0,-25-2 0 16,-20-3 0-16,39 3-4 0,-39-3 1 16,27 3 0-16,-27-3-1 0,31 3-5 0,-31-3 3 15,0 0 3-15,39 3-3 0,-39-3 3 16,23 6-4-16,-23-6-2 0,29 3 9 0,-29-3-6 15,31 9-6-15,-31-9-8 0,24 9-35 16,-24-9-36-16,28 10-46 0,-28-10-98 16,25 9-327-16,-16-5 112 0</inkml:trace>
  <inkml:trace contextRef="#ctx0" brushRef="#br0" timeOffset="65703.7615">17596 1714 1958 0,'0'0'-71'0,"-4"-30"10"0,4 30 10 0,0 0-1 16,0 0-38-16,0 0 6 0,0 0-13 0,0 0 6 16,0 0 15-16,0 0 13 15,0 0 34-15,0 0 9 0,0 0 30 0,-5-29 19 16,5 29 20-16,0 0-1 0,0 0 27 16,0 0 11-16,0 0 14 0,0 0-4 15,0 0 13-15,0 0-23 0,0 0-26 0,0 0 7 16,0 0-6-16,0 0-15 0,0 0-1 15,0 0-4-15,0 0 0 0,0 0-15 0,0 0 7 16,0-30-10-16,0 30 3 0,0 0-7 16,0 0 0-16,0 0 0 0,0 0 19 0,0 0-7 15,0 0 6-15,0 0-1 0,0 0 3 16,0 0-10-16,0 0 0 0,0 0-2 16,0 0 1-16,0 0-8 0,0 0-6 15,0 0 0-15,0 0-3 0,34-6 1 0,-34 6 7 16,0 0-13-16,0 0 16 0,43 0-20 15,-43 0 12-15,37 3-1 0,-37-3-2 16,45 3-11-16,-18 0 0 0,6 0 6 16,6 1 10-16,-7 1-3 0,6-2-2 0,6 1 5 15,1 0 0-15,7 0 2 0,-11 3-8 0,8-3 14 16,-1-1-6-16,-2 3-8 0,0 0-2 16,1 0-29-16,-2 0-31 0,-6 0-52 15,-2-3-51-15,-6 3-143 0,8-3-286 16,-6-3 116-16</inkml:trace>
  <inkml:trace contextRef="#ctx0" brushRef="#br0" timeOffset="66182.0084">18999 493 2098 0,'0'0'-129'0,"0"0"1"0,0 0 2 16,0 0 6-16,0 0-1 0</inkml:trace>
  <inkml:trace contextRef="#ctx0" brushRef="#br0" timeOffset="66426.8559">18997 461 1347 0,'0'0'-5'0,"0"0"38"0,0 0 12 16,0 0 22-16,0 0 3 0,0 0 19 15,0 0-4-15,0 0-2 0,0 0-17 0,0 0 1 16,-15-22-8-16,15 22-2 0,0 0-1 16,0 0-4-16,0 0-5 0,0 0 6 15,0 0-7-15,0 0-4 0,0 0-1 0,0 0-1 16,0 0-9-16,0 0 3 0,-18-15-13 16,18 15 0-16,0 0 3 0,0 0-4 15,0 0-2-15,0 0 5 0,0 0-20 0,0 0 3 16,0 0 3-16,0 0-6 0,0 0-3 15,0 0 0-15,0 0 5 0,0 0-2 16,0 0-6-16,0 0 0 0,0 0 12 0,83 15-18 16,-62-8-14-16,7-1-9 0,0 3-9 15,6-3-13-15,1 8-26 0,0-7-18 16,5 2-21-16,-3 3-12 0,2-4-25 0,-3 1-340 16,6-3 104-16</inkml:trace>
  <inkml:trace contextRef="#ctx0" brushRef="#br0" timeOffset="66771.6453">19683 150 1799 0,'-18'-21'-8'0,"18"21"16"15,0 0 38-15,0 0 8 0,0 0-10 16,0 0-10-16,0 0 9 0,0 0-7 15,0 0 3-15,0 0 6 0,0 0-11 16,83 12-7-16,-83-12 0 0,51 16-10 0,-20-5-47 16,-1 5-73-16,-8-1-126 0,5 6-256 15,-10-2 98-15</inkml:trace>
  <inkml:trace contextRef="#ctx0" brushRef="#br0" timeOffset="69379.9856">16219 2595 1646 0,'0'0'-97'15,"28"-9"27"-15,-28 9 2 0,29-9 36 16,-29 9 0-16,28-9 27 0,-28 9-4 0,29-10 23 16,-29 10 0-16,25-8 9 0,-25 8 13 15,26-10 9-15,-26 10-18 0,31-9 12 16,-31 9-4-16,21-6-10 0,-21 6-4 0,0 0 4 16,39-5-8-16,-39 5 36 0,23-9-37 15,-23 9 12-15,0 0-12 0,39 0 16 0,-39 0-13 16,0 0 1-16,43 0 10 0,-43 0 19 15,32 5-11-15,-32-5 5 0,33 4 1 16,-33-4-12-16,35 1 10 0,-35-1-4 16,36 4-1-16,-36-4-13 0,38 3 6 0,-38-3-4 15,39 3-6-15,-39-3 0 0,38 4 5 16,-16-1 1-16,-22-3-7 0,33 2 0 0,-33-2 6 16,35 3 9-16,-35-3-12 0,30 4 11 15,-30-4 0-15,27 3 11 0,-27-3-20 16,32 3-10-16,-32-3 4 0,30 2 5 0,-30-2-6 15,34 3 3-15,-34-3-1 0,31 0-10 16,-31 0 16-16,29 4-14 0,-29-4 6 16,30 3-12-16,-30-3 6 0,33 3-6 0,-33-3 20 15,32 2-9-15,-32-2 8 0,40 4 8 16,-11-1-3-16,-29-3 0 0,58 0 7 16,-24 0-1-16,1 0-5 0,-3-3 0 0,6 3 0 15,-3 0-15-15,-5-4 16 0,6 2-7 16,-1 2-7-16,-4-3 0 0,-31 3-1 0,54 0-2 15,-32-3 0-15,-22 3-7 0,47 0 3 16,-47 0-1-16,45 0-4 0,-45 0-1 16,38 0 8-16,-38 0-12 0,47 0 9 15,-47 0-14-15,44 0 8 0,-21 0 1 0,-23 0 3 16,47 3 11-16,-20 0-11 0,-27-3-7 16,50 2 7-16,-20 2 0 0,-7-4-5 0,6 3 2 15,-29-3-1-15,52 9 1 0,-22-9-6 16,-7 8 9-16,7-7-7 0,-3 2 0 15,3 1 9-15,2-1-5 0,-4 1-4 16,9-4 20-16,-3 1-13 0,1 4-9 0,-4-3 10 16,5 2 1-16,0-4-2 0,6 0-7 15,-7 0 6-15,7 1-6 0,-5-2 7 16,-4 1 0-16,4 0-14 0,2 0 14 0,-8-4-5 16,6 4 0-16,-8 0 4 0,4-2-1 15,-6-3-10-15,-27 5 18 0,62-1-8 0,-34-3-3 16,4 1 4-16,-2-1-3 15,2 1-6-15,-4 2 8 0,4-4-7 0,-2 2 8 16,2-1 0-16,0-1-10 0,-2 2 0 16,2-1 8-16,-1 2 0 0,1-1-4 0,-2 0 7 15,-3 3-7-15,7-4 8 0,-3 1-10 16,8 1 7-16,-6 2 5 0,4-3-10 0,0 3 2 16,1-3-2-16,4-1 0 0,2 1-2 15,-7 3 11-15,6-2-14 0,2-1 10 16,-8 3-5-16,0-4 8 0,-4 1-10 0,6 3 6 15,-4 0-2-15,-2 0-6 0,1-3 13 16,-2 3-9-16,1 0 0 0,-33 0 14 16,62 0-14-16,-30-4-4 0,-4 4 13 0,-28 0-16 15,59 0 11-15,-24 0 3 0,3 0-3 16,-1-1-4-16,2 1 6 0,7 0-8 16,0-4 6-16,-5 4 3 0,3 0-14 0,4-5 14 15,-7 5-3-15,-3-3-13 0,-5 3 11 16,6 0-6-16,1 0 15 0,-8 0-18 15,3 0 10-15,-5 3-14 0,2-3 11 0,-2 0 4 16,2 0-2-16,1 0 3 0,-1 5 7 16,-4-5-14-16,9 4 12 0,-2-4 1 15,0 1-3-15,1 3 0 0,-3-1-4 0,2 0-6 16,-1 1 6-16,2-4-4 0,-7 3 0 16,-1-1 8-16,2 1 4 0,-30-3 3 0,51 4-1 15,-25-1 10-15,-26-3-8 0,49 3 0 16,-27-1 5-16,-22-2-1 0,41 3-7 15,-41-3 1-15,44 4 9 0,-19-1-12 0,-25-3 1 16,45 3-5-16,-25-1-1 0,12 2 13 16,-32-4-2-16,50 8-8 0,-21-8 2 15,-4 1-1-15,-25-1-1 0,48 6-2 16,-23-6 8-16,-25 0-13 0,47 5 3 0,-23-4 10 16,-24-1-13-16,48 0 0 0,-28 3 8 15,-20-3-8-15,49 4 15 0,-26-4-16 0,-23 0-1 16,50 0-1-16,-25 3-1 0,-25-3 5 15,59 0-1-15,-36 0 0 0,-23 0 3 16,49 4-6-16,-26-4 2 0,-23 0-1 16,51 0-5-16,-51 0 5 0,45 1 0 0,-27-1 12 15,-18 0-4-15,47 0-7 0,-25 0-4 16,-22 0 5-16,48-1-2 0,-48 1 1 0,47 0 1 16,-20-4-5-16,-27 4 6 0,50-3-3 15,-27 3 2-15,-23 0-6 0,47-4 10 16,-47 4-17-16,44 0 18 0,-44 0-10 0,40-3 3 15,-40 3-11-15,30 0 18 0,-30 0-12 16,30 0 3-16,-30 0 0 0,0 0 2 16,49 0 5-16,-49 0-1 0,35 0-8 0,-35 0 8 15,42 0-4-15,-11 0-7 0,-31 0 9 16,59 0 1-16,-24-1-10 0,3 2 20 16,-2-2-10-16,0 1-12 0,1 1 7 0,5-1-1 15,-5 0-2-15,3 0 6 0,-7 3-2 16,4-3-5-16,-3 4 12 0,1-4-1 0,-5 0-16 15,2 3 17-15,-2-3-8 0,-30 0 4 16,48 4-4-16,-48-4 5 0,41 0 8 16,-20 1-11-16,-21-1-2 0,37 0 2 15,-37 0-2-15,32 0 6 0,-32 0-11 0,28 5 10 16,-28-5-1-16,0 0-2 0,29 2 7 16,-29-2-1-16,0 0-15 0,0 0 11 0,0 0-1 15,40 0 5-15,-40 0-6 0,0 0 3 16,30 4-3-16,-30-4 13 0,0 0-15 15,37 1 6-15,-37-1-4 0,30 5 5 0,-30-5-7 16,32 3 0-16,-32-3 2 0,0 0-3 16,40 3 1-16,-40-3 2 0,25 3 14 15,-25-3-10-15,0 0-6 0,33 3 5 16,-33-3-4-16,0 0 2 0,29 3-2 0,-29-3-5 16,0 0 6-16,0 0 2 0,35 3 0 15,-35-3-11-15,0 0 9 0,0 0 2 0,0 0-6 16,25 3 4-16,-25-3-16 0,0 0-9 15,0 0-16-15,0 0-18 0,0 0-24 0,25 9-31 16,-25-9-55-16,0 0-93 0,12 15-484 16,-12-15 453-16</inkml:trace>
  <inkml:trace contextRef="#ctx0" brushRef="#br0" timeOffset="70911.9165">24615 2818 2961 0,'11'18'-157'0,"-11"-18"23"0,14 21 11 0,-14-21 16 15,11 18 7-15,-11-18 21 0,9 24 33 16,-9-24 26-16,0 0 20 0,8 32 20 16,-8-32 13-16,0 25 17 0,0-25 4 0,0 0 10 15,-2 37-3-15,2-37-6 0,0 0 13 16,-10 37-4-16,10-37-10 0,-5 29-1 15,5-29-17-15,-8 28 2 0,8-28 7 0,-7 27-10 16,7-27-9-16,-1 30 2 0,1-30-2 16,-4 33-1-16,4-33-2 0,-5 35-11 0,2-14 6 15,3-21 2-15,0 42-10 16,0-42 7-16,-3 45-7 0,3-24-3 0,-2 7 3 16,2-28-3-16,-3 52 3 0,-2-23 2 15,5-1-3-15,-4-1 1 0,1 3 7 0,3-30 1 16,-2 56-6-16,2-28 9 0,0 3-2 15,0-2 16-15,0 3-22 0,2-2 3 0,-2-3-7 16,0 5 3-16,0 2-3 0,3-3-12 16,-3-4 15-16,0 9-1 0,0-8-2 15,0 1 4-15,0 1 0 0,0 0-2 16,-3 2 3-16,3-2 7 0,-2 6 10 0,-1-6 1 16,-2 0 8-16,-2 5 10 0,4-5-1 15,-2 1 6-15,-2 2-13 0,2-1 6 0,-3-2 2 16,3 2-6-16,-4-2-5 0,3 1 4 15,1-3-11-15,-4 2-3 0,6-1 3 16,-5-2 7-16,1 4-18 0,5-4 12 0,-6 0 6 16,1 5-3-16,5-4 1 0,-1 3-6 15,-2 0-5-15,2 0 3 0,-1-1-3 16,3 0-4-16,1 5 3 0,-4-4-1 16,4 3-1-16,0-1 5 0,0 1 18 0,0-3-7 15,0 3 1-15,4-1-8 0,-4 2 0 16,1-1-1-16,3-2-8 0,-1 0 3 15,-3-1-3-15,5-1-4 0,-2-1 7 0,-1 2-1 16,1-4 2-16,6 1-6 0,-6 3-2 0,-1-1 3 16,5-1-1-16,1-1 0 0,-1-1-2 15,-2 0-2-15,0 4-2 0,1-6-1 16,-1 2-1-16,0 4-2 0,2-3 0 0,1 2 0 16,-3 6-2-16,-1-6-1 0,6 6 1 15,0 2 1-15,-2 2-2 0,4-5-2 16,-7 2-1-16,3-2 2 0,1 3-1 0,2-5-1 15,-6-5 5-15,5 2-8 0,-1-1 3 16,-1 0-2-16,-3-2 0 0,7 0 2 16,-7 2-3-16,7-3 0 0,-7 2 4 0,3-1-3 15,2 1-2-15,-2-1 0 0,1 2 2 16,1 1 0-16,2 0 3 0,-4 2-2 0,2-1-3 16,7 2 5-16,-9-6-4 0,5 8 3 15,-3-6-3-15,2-3 1 0,-4 4-1 16,6-4-2-16,-6 3 3 0,2-1 2 15,2-1-1-15,-4 0 3 0,2-3-2 0,-3 5 4 16,8-5 0-16,-6 5 3 0,-1-5-7 16,5 3 2-16,-1-1 2 0,-4-1-2 0,2-2-1 15,5 2 2-15,-3 1-6 0,-4-2-22 16,1-1 7-16,-1 1 5 0,4 0 13 16,-4-1-1-16,4 6 0 0,-4 0 1 0,1-2 1 15,2 6 5-15,-2 2-1 0,4-3 0 16,-1 3-2-16,3 2 0 0,2-5-1 15,-4 3 0-15,-1-1 2 0,1-2-1 0,2 0-2 16,2-2 0-16,-5-6-2 0,1 0 3 16,-5 0-3-16,7-2 2 0,-3 0-2 15,-3-4 0-15,1 6-4 0,-10-24 6 0,20 31-5 16,-10-12 1-16,3-2 1 0,-13-17-3 16,17 35 2-16,-12-18 4 0,3 5-2 0,-8-22 4 15,17 35 1-15,-9-16-2 0,1 2 2 16,-9-21-3-16,13 35 0 0,-8-20 2 15,-5-15-1-15,8 32 5 0,-8-32 6 16,9 24 4-16,-9-24 1 0,5 22-1 0,-5-22-2 16,0 0-2-16,11 27-3 0,-11-27-3 15,0 0 0-15,5 21 0 0,-5-21-4 0,0 0 1 16,9 26 8-16,-9-26-10 0,0 0 5 16,10 23 0-16,-10-23-2 0,8 24 1 0,-8-24-3 15,5 21 1-15,-5-21-1 0,0 0-3 16,9 30 2-16,-9-30-1 0,5 18 0 15,-5-18 1-15,0 0-1 0,6 26-4 0,-6-26 3 16,0 0 0-16,5 22-2 0,-5-22 0 16,0 0-2-16,0 0 2 0,5 31 2 0,-5-31-4 15,0 0 2-15,0 0-1 0,7 26-2 16,-7-26 1-16,0 0 1 0,0 0-2 16,5 27 1-16,-5-27 1 0,0 0 0 15,0 0-1-15,3 26-1 0,-3-26 2 0,0 0-2 16,0 0 1-16,5 21 0 0,-5-21 1 15,0 0-2-15,0 0 0 0,0 0 2 0,4 30-6 16,-4-30-2-16,0 0-9 0,0 0-12 16,0 32-15-16,0-32-25 0,0 0-43 15,6 26-42-15,-6-26-49 0,0 0-170 0,-10 31-575 16,10-31-776-16</inkml:trace>
  <inkml:trace contextRef="#ctx0" brushRef="#br0" timeOffset="71480.5622">23320 9774 4600 0,'0'0'-144'0,"0"0"22"16,22 2 23-16,-22-2 18 0,0 0 23 0,51-12 14 15,-20 1 4-15,9-5 10 0,-2 1 21 0,14-5 7 16,5 0 6-16,0 1 16 0,13-5-7 15,0-3 12-15,2-2 13 0,2 2 21 16,-4-5-15-16,4 4 17 0,-1-2-2 0,1 0-1 16,-1 1-6-16,1-1 2 0,1 1-15 15,-4-1 11-15,1 5-26 0,1-2 3 0,-6 2 0 16,-3 5-2-16,-4-4-14 0,-7 5 0 16,3-1-16-16,-3 1-9 0,-14 3-11 15,-1 4 0-15,-8 1 1 0,2 1-13 16,-4-5-42-16,-6 1-19 0,5-1-25 0,-5 2-53 15,-1-11-108-15,1 4-524 0,-5-3 138 16</inkml:trace>
  <inkml:trace contextRef="#ctx0" brushRef="#br0" timeOffset="73098.3544">18178 3686 3450 0,'0'0'-85'0,"-24"10"14"0,24-10 6 16,0 0 7-16,0 0 2 0,-25 9 9 0,25-9 4 15,0 0 0-15,0 0 17 0,0 0-3 16,0 0 11-16,0 0 5 0,0 0 7 0,0 0-4 15,0 0 10-15,0 0 5 0,0 0-5 16,0 0 18-16,0 0 6 0,59-59-8 16,-41 47 7-16,-18 12 6 0,34-31-9 15,-13 16 5-15,-1-5-2 0,4 0-13 0,3-5 10 16,-7 3-8-16,8-1 3 0,-1-1 5 16,1 1-3-16,1-2-3 0,2-4 10 0,-2 5-17 15,4-4 10-15,-9 1-10 0,8 4 3 16,-4-4 4-16,0 0-7 0,-2 6 2 15,2-5-2-15,-3 5 5 0,-2-3-10 0,1-1 5 16,3 4 3-16,-7-3-8 0,5-2 0 16,-2 2-6-16,1 0 8 0,-6 4-2 0,-1-1 8 15,3 3-13-15,-2 3-6 0,-3-4 5 16,4 2 8-16,-4 2-8 0,-15 15-3 16,27-24 0-16,-9 12 4 0,-18 12 6 15,23-19-27-15,-23 19-20 0,25-19-29 16,-8 10-41-16,-17 9-47 0,24-12-98 0,-24 12-368 15,23-12 118-15</inkml:trace>
  <inkml:trace contextRef="#ctx0" brushRef="#br0" timeOffset="75922.5756">16077 3168 2327 0,'0'0'-102'0,"0"0"14"16,0 0 14-16,0 0 6 0,0 0 9 0,0 0-1 15,0 0 14-15,0 0-5 0,0 0 3 16,0 0 0-16,0 0 15 0,0 0 20 16,0 0 13-16,0 0 25 0,0 0 28 0,0 0 3 15,0 0 11-15,0 0-3 0,0 0 11 16,0 0 4-16,0 0-23 0,0 0-1 16,0 0-14-16,0 0-1 0,0 0-7 0,0 0-7 15,0 0 0-15,0 0-7 0,0 0 10 16,0 0-4-16,0 0 13 0,0 0-11 0,0 0 7 15,0 0-10-15,0 0-6 0,0 0 9 16,0 0 5-16,0 0 0 0,0 0-9 16,0 0-6-16,0 0 17 0,0 0-11 15,0 0 13-15,0 0-19 0,0 0 21 0,0 0-9 16,0 0 4-16,0 0-10 0,0 0 22 16,0 0-14-16,0 0 5 0,0 0 1 0,0 0-12 15,0 0 0-15,0 0-3 0,0 0-5 16,0 0 5-16,0 0-7 0,0 0-3 15,0 0-5-15,0 0 10 0,0 0-8 0,0 0-2 16,0 0 5-16,0 0 0 0,0 0-1 16,0 0-6-16,0 0 0 0,0 0 2 0,0 0-3 15,0 0 12-15,0 0 3 0,0 0 8 16,0 0-2-16,0 0-7 0,0 0 2 16,0 0-2-16,0 0 2 0,0 0 0 15,0 0-1-15,0 0 5 0,0 0 6 0,0 0-3 16,0 0-1-16,0 0 5 0,0 0-4 15,0 0 3-15,0 0 7 0,0 0-19 0,0 0 2 16,0 0 3-16,-36-27-11 0,36 27 4 16,0 0 3-16,0 0-7 0,0 0 1 0,0 0 3 15,0 0-12-15,0 0 5 0,0 0 1 16,0 0-7-16,0 0 5 0,0 0 9 16,-10-24-11-16,10 24 1 0,0 0-3 15,0 0-8-15,0 0 6 0,0 0 4 16,0 0-6-16,0 0-4 0,0 0 6 0,0 0-4 15,0 0 11-15,0 0-18 0,0 0 7 16,0 0-5-16,0 0-5 0,0 0 3 0,0 0 1 16,0 0-1-16,0 0-1 0,0 0 6 15,0 0-5-15,0 0 5 0,0 0 8 16,0 0-6-16,0 0-2 0,0 0 4 0,44 72 2 16,-39-58-2-16,-5-14-8 0,27 36 14 15,-14-20-2-15,-1 4 0 0,1-7 3 0,1 6-3 16,2-4 11-16,-1 4-1 0,2-4-12 15,0 1-1-15,0 0 1 0,-2-1 4 16,-15-15-8-16,28 24 0 0,-18-15 6 16,-10-9-12-16,15 23-12 0,-15-23-11 0,24 19-19 15,-24-19-25-15,11 17-16 0,-11-17-19 16,17 22-61-16,-17-22-52 0,13 21-492 0,-9-11 585 16</inkml:trace>
  <inkml:trace contextRef="#ctx0" brushRef="#br0" timeOffset="76431.9097">16284 3729 2948 0,'0'0'-68'0,"-22"12"6"0,22-12 4 15,0 0 10-15,0 0 11 0,0 0 26 0,0 0 8 16,0 0 15-16,0 0 8 0,59-40-3 16,-59 40-1-16,35-22 4 0,-17 9 2 15,6 1 0-15,-1-3 6 0,1 0 7 16,-1 0 2-16,5-6-8 0,-1 1 10 0,0 5-10 15,1-6-1-15,-2 2-5 0,2 4-6 16,-3 0-2-16,-2 3-2 0,-2-5 12 0,0 2-18 16,-1 7-7-16,-20 8 17 0,32-22 0 15,-32 22-19-15,25-15 0 0,-25 15-23 16,24-12-32-16,-24 12-24 0,20-13-62 0,-20 13-38 16,15-13-453-16,-15 13 119 0</inkml:trace>
  <inkml:trace contextRef="#ctx0" brushRef="#br0" timeOffset="76836.6549">16236 3200 2365 0,'0'0'-100'0,"0"0"16"0,0 0 15 16,-29 3 13-16,29-3 9 0,0 0 4 16,0 0 35-16,0 0 23 0,0 0 21 15,0 0 18-15,0 0 23 0,0 0 11 0,0 0-5 16,0 0 22-16,0 0-10 0,0 0-3 15,0 0 12-15,0 0 9 0,0 0 7 0,0 0-2 16,0 0-14-16,0 0-11 0,0 0 1 16,0 0-19-16,0 0-9 0,0 0-6 15,0 0-5-15,0 0-16 0,32-66 2 16,-12 51-8-16,0 3-9 0,5 1 2 0,-1-5-12 16,6 0-20-16,5 1-16 0,-2-1-20 15,7 1-28-15,-8-3-52 0,7 1-78 0,-9 2-180 16,3 0-302-16,-6 3 123 0</inkml:trace>
  <inkml:trace contextRef="#ctx0" brushRef="#br0" timeOffset="77563.2034">17144 2028 2615 0,'0'0'-128'16,"0"0"16"-16,0 0 8 0,0 0 24 15,0 0 12-15,0 0 8 0,0 0 35 0,0 0 22 16,0 0 17-16,0 0 4 0,0 0 10 15,0 0-7-15,0 0 6 0,0 0 8 16,0 0 15-16,0 0-10 0,0 0 9 16,0 0-10-16,0 0 5 0,0 0-4 0,0 0-12 15,0 0 6-15,0 0-1 0,0 0-9 16,0 0 11-16,0 0-14 0,0 0 2 0,0 0-14 16,0 0 8-16,0 0-11 0,0 0-1 15,0 0-5-15,0 0 6 0,0 0 6 16,0 0-10-16,0 0 1 0,0 0 11 0,0 0-5 15,87 14 5-15,-72-3-11 0,-15-11-1 16,32 34-2-16,-19-19 14 0,7 8-8 16,-3-4-1-16,0 1-7 0,1 2 27 0,-3-1-23 15,3 2 1-15,-4-2-3 0,4 3-5 16,-3-3-12-16,-1 2-30 0,4-5-24 16,-3 0-56-16,-1 1-115 0,-6-1-323 0,0-3 112 15</inkml:trace>
  <inkml:trace contextRef="#ctx0" brushRef="#br0" timeOffset="78459.4407">17517 1925 2020 0,'-17'-29'-125'16,"17"29"-3"-16,0 0 3 0,0 0 27 16,0 0 6-16,0 0 15 0,0 0-3 0,0 0 7 15,0 0-7-15,0 0 8 0,-22-12-3 16,22 12 15-16,0 0-2 0,0 0 33 15,0 0 17-15,0 0 18 0,0 0 6 16,0 0 5-16,0 0-17 0,0 0-6 0,0 0 6 16,0 0-6-16,0 0-5 0,0 0 11 15,0 0-23-15,0 0 5 0,0 0 12 0,0 0 12 16,0 0-18-16,0 0 18 0,0 0 12 16,0 0 5-16,0 0 6 0,0 0 39 15,0 0-2-15,0 0 8 0,49 57 13 0,-49-57 3 16,17 20-9-16,-4-5-3 0,4 0 16 15,-4 4-16-15,2-1-3 0,4 2-6 0,-4 1-9 16,3 0 6-16,0 5-9 0,1 2-1 16,3-1-16-16,-6 0 3 0,1 1 10 15,3 0-18-15,-5-7-5 0,-1 4 4 16,2 0-3-16,-6 0 2 0,4-5-14 0,-3 2-5 16,-2 0-8-16,1 0-22 0,2-4-21 15,-2 1-33-15,-10-19-66 0,13 34-118 16,-1-21-214-16,-12-13 102 0</inkml:trace>
  <inkml:trace contextRef="#ctx0" brushRef="#br0" timeOffset="78929.2432">17569 2547 1600 0,'18'-12'-30'0,"11"-2"21"0,-3 0 27 0,4-1-14 15,6-4 25-15,-3-3-4 0,7 4 9 16,-3-5-14-16,5 2 20 0,5-3-16 16,-12 2 0-16,5 4-4 0,0-3 3 0,-5 2-7 15,5 0-13-15,-1 4 9 0,-12 0-27 16,1 1-40-16,-3 2-53 0,-5 0-62 16,-20 12-239-16,35-15 92 0</inkml:trace>
  <inkml:trace contextRef="#ctx0" brushRef="#br0" timeOffset="79401.3632">17184 2075 1398 0,'0'0'22'15,"0"0"19"-15,-37-3 3 0,37 3 0 16,0 0-10-16,0 0 4 0,0 0 16 16,0 0 22-16,0 0 18 0,0 0-3 0,0 0 4 15,0 0 4-15,0 0-14 0,0 0 7 16,0 0-5-16,0 0-10 0,0 0-4 16,0 0-8-16,0 0-4 0,0 0 9 0,0 0-22 15,0 0 14-15,0 0-1 0,0 0 7 16,0 0 6-16,0 0 3 0,0 0-17 15,0 0 9-15,0 0 1 0,50-50-22 0,-3 29 5 16,17-12-15-16,9 2 1 0,36-12-5 16,2 3-29-16,-4-1-72 0,3 4-106 15,-16 5-283-15,-14 9-210 0,2-5 119 0</inkml:trace>
  <inkml:trace contextRef="#ctx0" brushRef="#br0" timeOffset="82650.421">18298 1073 2514 0,'0'0'-143'0,"0"0"33"16,0 0 23-16,0 0 15 0,0 0 26 0,0 0 10 16,0 0 22-16,0 0 28 0,0 0 8 15,0 0 10-15,0 0 3 0,0 0 3 0,0 0-7 16,0 0 2-16,-22-13 4 0,22 13-7 16,0 0 19-16,0 0 2 0,0 0-17 15,0 0 4-15,0 0 2 0,0 0-7 16,0 0 12-16,0 0 2 0,0 0 8 0,0 0 4 15,0 0 0-15,-15-17 6 0,15 17 4 16,0 0-4-16,0 0-12 0,0 0 17 16,0 0-9-16,0 0-8 0,0 0-4 0,0 0 7 15,0 0-20-15,0 0-2 0,0 0 13 16,0 0-10-16,0 0 11 0,0 0-6 0,-5-30-2 16,5 30 2-16,0 0-8 0,0 0 9 15,0 0-13-15,0 0 1 0,0 0-7 16,0 0 1-16,0 0-15 0,0 0 3 0,0 0 3 15,0 0-16-15,0 0 7 0,0 0-1 16,0 0 3-16,0 0-3 0,0 0-2 16,0 0 5-16,0 0-7 0,0 0 0 15,62 55 2-15,-48-42 5 0,-14-13-5 0,18 30-2 16,-10-12 2-16,12 3-1 0,-5-1 5 16,4 7-8-16,-1-5 11 0,-1 2-15 0,1 4 15 15,2-3-3-15,2-4 3 0,0 4 2 16,-4-4-17-16,1-2 0 0,-4-1-16 0,0 1-2 15,-2-2-12-15,-13-17 2 0,24 23-4 16,-24-23-15-16,21 22-14 0,-21-22-20 16,15 21-16-16,-15-21-31 0,14 12-37 15,-14-12-51-15,0 0-475 0,20 12 659 0</inkml:trace>
  <inkml:trace contextRef="#ctx0" brushRef="#br0" timeOffset="83356.8871">18695 880 2718 0,'0'0'-132'0,"0"0"27"15,0 0-8-15,0 0 13 0,0 0 6 16,0 0-3-16,0 0 8 0,0 0 7 0,0 0 2 16,0 0 13-16,0 0 3 0,0 0 2 15,0 0 8-15,0 0 6 0,0 0-9 0,0 0 17 16,0 0 26-16,0 0-31 0,0 0 3 15,-4-32 13-15,4 32-9 0,0 0 19 16,0 0-6-16,0 0 20 0,0 0-19 0,0 0 9 16,0 0-1-16,0 0-4 0,0 0 15 15,0 0-15-15,0 0 9 0,0 0 1 0,0 0 10 16,0 0 10-16,0 0 21 0,0 0 34 16,0 0 18-16,0 0 34 0,0 0-10 15,0 0 21-15,0 0-6 0,0 0-28 16,0 0 0-16,0 0-17 0,0 0-6 15,0 0-5-15,0 0-19 0,0 0-7 0,0 0-4 16,0 0 3-16,0 0-10 0,0 0 9 16,0 0-16-16,0 0 10 0,0 0 1 0,0 0 7 15,0 0 2-15,0 0 14 0,0 0 10 16,0 0-21-16,0 0 6 0,0 0-16 0,0 0-10 16,0 0 4-16,0 0-13 0,0 0-8 15,0 0 5-15,0 0-13 0,0 0 0 0,0 0 6 16,0 0-4-16,0 0 6 0,0 0 5 15,0 0-2-15,0 0-3 0,24 69-6 16,-24-69-4-16,23 24 7 0,-20-7 3 16,-3-17-3-16,22 24 10 0,-22-24-2 15,17 27 0-15,-9-15-8 0,6 3 5 0,-14-15 10 16,20 32-17-16,-9-17 2 0,-11-15 0 16,24 31 0-16,-14-16 2 0,2 3-7 0,-12-18-5 15,23 28-20-15,-6-12-23 0,-9-3-27 16,-8-13-27-16,22 24-26 0,-12-12-33 0,-10-12-54 15,15 29-357-15,-15-29 113 16</inkml:trace>
  <inkml:trace contextRef="#ctx0" brushRef="#br0" timeOffset="83816.5961">18795 726 2042 0,'-22'-17'-87'0,"22"17"27"15,0 0 33-15,0 0 12 0,0 0 11 16,0 0 4-16,-13-17 8 0,13 17-8 16,0 0 19-16,0 0-8 0,0 0 12 0,0 0-16 15,0 0 12-15,0 0-12 0,0 0 5 0,0 0-1 16,0 0 0-16,0 0 0 0,0 0-11 15,0 0 10-15,0 0 5 0,0 0-8 16,0 0 4-16,0 0-4 0,0 0 0 16,0 0 4-16,53 55-4 0,-53-55 0 0,25 27 4 15,-10-7-1-15,2-4 1 0,-2-1-1 16,2 0 1-16,0 3-15 0,-1-3-20 0,-2 5-65 16,1-5-37-16,0 0-96 0,-5 1-219 15,0-4 97-15</inkml:trace>
  <inkml:trace contextRef="#ctx0" brushRef="#br0" timeOffset="84199.9515">18534 1523 1637 0,'0'0'38'0,"0"0"22"0,0 0 4 0,0 0 20 16,-15 15 31-16,15-15-1 0,0 0-1 0,0 0 5 15,0 0-17-15,0 0-4 0,0 0-12 16,0 0-7-16,65-42 0 0,-40 27-2 15,9-3-17-15,2-5-5 0,-4 2-10 16,13-3-6-16,1-1 7 0,0 0-8 0,0 0-6 16,-3 1-2-16,7-3-2 0,-5 1-11 15,1 2 8-15,-10 2-13 0,-2 0 6 0,-4 5-6 16,0-3 12-16,-10 5-18 0,2 0-30 16,-4 3-24-16,-4-3-49 0,-4 6-54 15,-10 9-129-15,8-17-366 0,-8 17 123 0</inkml:trace>
  <inkml:trace contextRef="#ctx0" brushRef="#br0" timeOffset="84428.802">18347 998 2591 0,'-42'0'30'15,"42"0"27"-15,-32-7 5 0,32 7 5 16,0 0-19-16,-25-12-5 0,25 12-6 0,0 0-1 15,-8-32 13-15,8 32 9 0,0 0 21 16,31-50-5-16,-17 30 10 0,6-9 0 0,7 2-4 16,-4 0-18-16,4-1 2 0,11-2-25 15,-8 2 6-15,12 0-4 0,-5 3-33 16,1 3-77-16,-2 4-78 0,-6 1-106 16,6 2-481-16,-12 3 503 0</inkml:trace>
  <inkml:trace contextRef="#ctx0" brushRef="#br0" timeOffset="90323.7614">20285 1276 2911 0,'0'0'-154'0,"0"0"12"0,0 0 17 0,0 0 16 15,0 0 19-15,0 0 24 0,0 0 15 16,0 0 20-16,0 0 18 0,0 0 13 0,9-24 13 15,-9 24-2-15,0 0 6 0,0 0 3 16,0 0 14-16,0 0 6 0,0 0 2 16,0 0 0-16,0 0 3 0,0 0 11 0,0 0-1 15,0 0 2-15,0 0-1 0,0 0 7 16,0 0 2-16,0 0-18 0,6-21 10 16,-6 21-14-16,0 0 9 0,0 0-5 0,0 0-14 15,0 0 5-15,0 0-11 0,0 0-4 16,0 0-6-16,0 0-2 0,0 0-8 15,0 0 10-15,0 0-8 0,0 0-6 0,0 0-3 16,0 0 12-16,0 0-7 0,46 45 9 16,-38-22-4-16,-1-2 1 0,1 8 1 15,4-1-2-15,-1-1-6 0,4 6 3 16,-9-1 0-16,7-2 3 0,-5 1 1 0,4-3 1 16,-5-1-3-16,4 1-11 0,-2-1 9 15,-4-5-7-15,0 3-3 0,3-6 19 0,-8-19-16 16,5 33 0-16,-5-33 5 0,14 27-3 15,-14-27 1-15,1 25 1 0,-1-25 8 0,0 0 10 16,7 25 21-16,-7-25 33 0,0 0 4 16,8 22 23-16,-8-22-20 0,0 0-1 15,0 0-13-15,0 0-19 0,0 0 4 0,0 0-16 16,0 0-4-16,0 0-15 0,0 0 11 16,0 0-14-16,-40-77-23 0,35 53-11 15,0-2-3-15,-7-1-14 0,6-5-1 16,-3-1-17-16,1-3 1 0,-2 2 6 0,0-4-13 15,5 1 8-15,0 6 3 0,1 0 5 16,-4 1 11-16,5 1-1 0,-6 2 3 0,9 27 3 16,-6-50-3-16,4 29 9 0,2 21-3 15,-3-36 2-15,3 36-2 0,-7-37 8 0,7 37 5 16,0-32 0-16,0 32-7 0,7-27 2 16,-7 27 5-16,0 0 0 0,5-36 4 15,-5 36 0-15,6-23-2 0,-6 23 2 16,15-21 14-16,-15 21-16 0,0 0-1 0,19-22-1 15,-19 22 6-15,20-12 1 0,-20 12 4 16,0 0 0-16,0 0 7 0,37 0-5 16,-37 0-4-16,0 0-1 0,32 25 3 0,-32-25 5 15,23 26-5-15,-13-13 0 0,3 10 5 16,2-5-8-16,-3 6 22 0,0-2-8 0,6 3-13 16,-3-1 9-16,-1 7 4 0,-4-2-4 15,8 1 11-15,-5 1-4 0,-2 1 4 16,2-2 2-16,-3-6-5 0,5 3-13 15,-7 2 12-15,6-5-3 0,-6 3-7 0,2-1 11 16,0-2-10-16,-1 1-1 0,2-1 7 16,-4-3-5-16,5 2 1 0,-1-5-1 15,-11-18 1-15,19 37-5 0,-13-21-4 0,5 0 10 16,-11-16-6-16,15 27 3 0,-15-27-16 0,16 21-28 16,-16-21-42-16,14 26-49 0,-14-26-80 15,6 21-494-15,-6-21 637 0</inkml:trace>
  <inkml:trace contextRef="#ctx0" brushRef="#br0" timeOffset="90620.5566">20247 1995 2853 0,'0'0'-60'0,"0"0"16"0,0 0-4 0,0 0 5 16,0 0 9-16,0 0 10 0,0 0 7 16,42-63 8-16,-31 52 12 0,11-1 17 0,-22 12-11 15,39-25-3-15,-16 10 0 16,6-4 0-16,2 0-4 0,3 1 1 0,3-4-14 15,-4 4-13-15,7-1-38 0,-10 2-58 0,4 1-87 16,-3 1-344-16,-4-4 109 0</inkml:trace>
  <inkml:trace contextRef="#ctx0" brushRef="#br0" timeOffset="91197.0629">20944 951 1943 0,'0'0'-71'15,"0"0"21"-15,0 0 19 0,0 0 15 16,0 0-8-16,0 0 16 0,0 0-12 0,0 0 4 16,-5-28 16-16,5 28 28 0,0 0-4 15,0 0 0-15,0 0 0 0,0 0-9 16,0 0-3-16,0 0 15 0,0 0-12 0,0 0-4 15,7-35-3-15,-7 35 3 0,0 0-7 16,0 0-4-16,0 0 4 0,0 0 7 16,0 0-4-16,0 0 1 0,0 0 18 0,0 0 50 15,0 0 5-15,0 0 7 0,0 0 8 16,64 53 0-16,-44-35-3 0,-4 5-9 16,11-2-9-16,-3 7-4 0,2-4-9 0,-2 4-11 15,6 0-5-15,-3-1 4 0,0 1-8 16,1 3-7-16,2 0 8 0,4 2-18 0,-8-6 8 15,-2 2-6-15,2-1-3 0,-5 0 2 16,-3-1-4-16,0-2-8 0,-3-7 5 0,-3 3 2 16,-2 2 3-16,2-5-6 0,-12-18 7 15,12 32-9-15,-11-16-4 0,-1-16 4 16,0 32-7-16,0-32-5 0,-1 30-20 16,1-30-25-16,-9 28-26 0,9-28-54 0,-7 29-81 15,7-29-480-15,-16 21 120 0</inkml:trace>
  <inkml:trace contextRef="#ctx0" brushRef="#br0" timeOffset="91398.9366">21276 1807 2861 0,'0'0'-3'15,"0"0"3"-15,0 0-11 0,-19 12-35 0,19-12-43 16,0 0-20-16,0 0-10 0,0 0 16 16,0 0-7-16,0 0-7 0,0 0-53 15,0 0-340-15,0 0 111 0</inkml:trace>
  <inkml:trace contextRef="#ctx0" brushRef="#br0" timeOffset="93492.3503">20871 1009 1759 0,'0'0'-84'0,"0"0"-4"0,0 0 6 0,0 0 15 15,0 0 8-15,0 0 3 0,0 0 9 16,0 0 13-16,32-37-1 0,-32 37-5 16,0 0 5-16,0 0-1 0,0 0 15 0,0 0 21 15,0 0-10-15,0 0 10 0,0 0 46 16,0 0-15-16,0 0 34 0,0 0-20 16,0 0 7-16,0 0-14 0,0 0 13 0,0 0-15 15,0 0-9-15,0 0 4 0,0 0-9 16,0 0-8-16,0 0 16 0,0 0-17 0,0 0 4 15,0 0-13-15,0 0 13 0,0 0-9 16,0 0 1-16,0 0 3 0,0 0 1 16,0 0-1-16,0 0-8 0,48 27 9 0,-48-27-5 15,0 0-8-15,30 17 16 0,-30-17-12 16,17 15 8-16,-17-15-12 0,13 15 8 16,-13-15 8-16,0 0-4 0,19 18 8 0,-19-18 23 15,8 19 7-15,-8-19 3 0,0 0 7 16,8 31-6-16,-8-31 3 0,0 24-8 15,0-24 2-15,4 36-1 0,-4-36 0 0,3 33 2 16,-3-12-14-16,0-21 0 0,5 36-10 16,-5-36-1-16,0 38-2 0,0-38 5 15,4 33-9-15,-4-33 6 0,0 30-10 0,0-30-2 16,1 30-6-16,-1-30 5 0,0 0 4 16,-1 41-10-16,1-41 4 0,0 23 2 0,0-23-2 15,0 0-4-15,1 37-2 0,-1-37 11 16,0 0-15-16,4 27 4 0,-4-27 2 15,0 0 4-15,0 0-4 0,0 30 9 0,0-30 10 16,0 0 38-16,0 0 37 0,0 0 10 16,0 0 0-16,0 0-3 0,-14 24-23 15,14-24-4-15,0 0 0 0,0 0-17 0,0 0-13 16,0 0 19-16,0 0-22 0,0 0-11 16,0 0 4-16,0 0-4 0,0 0-27 0,-43-51 10 15,43 51-6-15,-14-21-7 0,14 21-14 16,-18-33-9-16,13 10 0 0,5 23-6 0,-8-39 8 15,6 18-2-15,2 21 1 0,-3-39 3 16,3 39-3-16,-9-39 6 0,9 39-5 16,0-35 3-16,0 35 4 0,9-36 4 15,-9 36 0-15,0-31-4 0,0 31 0 0,3-27-3 16,-3 27-9-16,2-28 6 0,-2 28-10 16,0 0 10-16,8-34-2 0,-8 34-5 15,0 0 9-15,8-32-21 0,-8 32 6 0,4-20 0 16,-4 20 0-16,0 0 3 0,0 0 16 15,8-34-9-15,-8 34 15 0,0 0-15 16,0 0 13-16,3-25-7 0,-3 25 3 0,0 0-3 16,0 0 9-16,0 0-7 0,0 0-6 0,9-27 13 15,-9 27-9-15,0 0-4 0,0 0 11 16,0 0-9-16,11-16 2 0,-11 16-4 16,0 0-1-16,0 0 10 0,0 0-1 15,27-12-2-15,-27 12 1 0,0 0 1 16,0 0-11-16,0 0 9 0,0 0-4 0,30-3 6 15,-30 3 5-15,0 0-14 0,0 0 19 16,39 21-7-16,-39-21-3 0,23 19 1 0,-11-11 1 16,6 9 6-16,1-5-6 0,-4 6-4 15,3-3 7-15,1 7 0 0,2-3 3 0,-2 6-1 16,-3 2 7-16,6 1-4 0,-2-1 4 16,0 7-14-16,-1-1 8 0,-1 2-1 0,0-1 5 15,-1 0 0-15,0-1-3 0,0-2-4 16,-2-2 7-16,-2-5-9 0,-3 3 6 15,0-1 10-15,0-5 0 0,0 1-14 16,-10-22 9-16,12 39-5 0,-7-23-4 16,-5-16 9-16,5 37-11 0,-5-37 13 0,5 33 0 15,-5-33 0-15,0 36-8 0,0-36-1 16,3 30 0-16,-3-30 2 0,0 33 5 0,0-33-11 16,-3 32 13-16,3-32 0 0,0 33-2 15,0-33-14-15,-2 28 12 0,2-28-11 16,-3 32-1-16,3-32 7 0,-5 27-2 0,5-27 5 15,-5 27-1-15,5-27-2 0,-7 21 0 16,7-21-6-16,0 0 6 0,-1 35 0 0,1-35-4 16,0 0 4-16,-14 21-2 0,14-21 11 15,0 0 2-15,0 0-11 0,-1 25 1 16,1-25 3-16,0 0 7 0,0 0-7 0,0 0 7 16,0 0-2-16,-9 23-7 0,9-23 23 15,0 0-4-15,0 0 6 0,0 0 8 16,0 0 2-16,0 0-9 0,0 0-6 0,0 0 9 15,0 0 8-15,0 0-7 0,0 0 4 16,65-54 5-16,-48 39-8 0,-2 0 2 0,0-2-5 16,4-1 0-16,-3 3 5 0,4 0-14 15,-4 0 3-15,2 0-5 0,-1-5-4 16,1 4 17-16,4 1-17 0,1-3-9 0,1 1 5 16,-3 2 4-16,3 2-14 0,-4-1 12 15,7-1-8-15,-27 15 2 0,35-22-13 16,-20 12 0-16,-15 10-32 0,25-13-24 0,-25 13-25 15,28-14-28-15,-16 12-43 0,-12 2-65 16,0 0-570-16,32-12 215 0</inkml:trace>
  <inkml:trace contextRef="#ctx0" brushRef="#br0" timeOffset="94063.9936">22100 618 3324 0,'0'0'-129'0,"-16"-23"7"16,16 23 20-16,0 0 11 0,-10-20 4 16,10 20 18-16,0 0 3 0,0 0-1 0,0 0 11 15,-5-27 11-15,5 27 14 0,0 0-6 16,0 0 2-16,0 0 7 0,0 0 2 15,0 0 4-15,1-34-1 0,-1 34 0 0,0 0 6 16,0 0 1-16,0 0-1 0,0 0 3 16,0 0 4-16,0 0-3 0,0 0 13 15,0 0 3-15,0 0 7 0,0 0 24 0,52 45-4 16,-40-24-7-16,-7 5 6 0,7-2 10 16,1 7 18-16,-5-3-13 0,7 6-7 15,-1-1 5-15,-8-5 6 0,8 1-1 16,-4 1 13-16,7-3-3 0,-9-2-7 0,2 0-10 15,0-1 6-15,0-2-3 0,0-1-9 16,-3-2-8-16,-7-19 2 0,18 34 10 0,-9-19-16 16,-9-15-2-16,11 28-5 0,-11-28-5 15,10 22 7-15,-10-22 1 0,10 22-6 0,-10-22-15 16,0 0-9-16,15 20-15 0,-15-20-48 16,10 15-46-16,-10-15-111 0,0 0-406 15,0 0 116-15</inkml:trace>
  <inkml:trace contextRef="#ctx0" brushRef="#br0" timeOffset="94544.5032">22211 1452 2499 0,'0'0'-83'15,"-12"17"-6"-15,12-17 7 0,0 0-9 0,0 0 4 16,0 0 18-16,-15 18 26 0,15-18 46 15,0 0 30-15,0 0 3 0,0 0 11 16,0 0-9-16,0 0 7 0,0 0 9 0,0 0 23 16,0 0 10-16,0 0-9 0,0 0 13 15,0 0-9-15,92-24-21 0,-65 10 4 16,1 2-13-16,1 0-9 0,2-3-2 0,0 0 6 16,4-1-21-16,-5 0 13 0,-5 3-4 15,3 1-2-15,-1 0 4 0,-4 1-7 16,-1 1 6-16,-22 10 3 0,42-18-9 0,-27 12 6 15,-15 6 5-15,29-12-2 0,-29 12 9 16,21-14-8-16,-21 14-3 0,0 0-13 0,24-12-9 16,-24 12-37-16,0 0-26 0,0 0-16 15,0 0-25-15,0 0-34 0,0 0-46 16,0 0-59-16,0 0-426 0,0 0 118 16</inkml:trace>
  <inkml:trace contextRef="#ctx0" brushRef="#br0" timeOffset="95168.2519">22524 464 2465 0,'0'0'-113'0,"-17"-25"-1"16,17 25 30-16,0 0 11 0,-12-19 12 16,12 19 7-16,0 0 13 0,0 0-1 15,-8-28 16-15,8 28 7 0,0 0 7 16,0 0 8-16,0 0 31 0,0-30 4 0,0 30 18 16,0 0 2-16,0 0 7 0,0 0-1 15,0 0-9-15,0 0-7 0,0 0 3 0,0 0-17 16,0 0 2-16,5-30-6 0,-5 30 6 15,0 0-9-15,0 0-1 0,0 0 3 16,0 0 0-16,0 0 3 0,0 0-4 16,37 71 13-16,-27-54-4 0,-5 9 9 0,6-5 14 15,-2 6 1-15,-3 2-5 0,4-2 4 16,6 1 1-16,-6 6 11 0,1-1-13 16,1 2-5-16,-2 2 3 0,2-3-10 0,-1-2-7 15,4-2-6-15,-4-6-1 0,-1 0 5 16,-4 0-9-16,6-1-3 0,-12-23 4 0,8 36 1 15,1-21-10-15,-9-15 2 0,15 32-7 16,-15-32 0-16,6 28 18 0,-6-28-11 16,14 24-9-16,-14-24-7 0,8 25-7 15,-8-25-11-15,10 20-35 0,-10-20-35 0,12 20-46 16,-12-20-80-16,0 0-455 0,2 27 118 16</inkml:trace>
  <inkml:trace contextRef="#ctx0" brushRef="#br0" timeOffset="95923.5968">21901 682 2597 0,'-28'-9'-107'0,"28"9"23"0,-29-12 18 0,29 12-3 15,-18-12 20-15,18 12 8 16,-27-9 17-16,27 9 24 0,0 0 24 0,-21-15 6 15,21 15 4-15,0 0-1 0,-27-13 9 16,27 13 3-16,0 0-1 0,0 0 18 0,-19-17 5 16,19 17-8-16,0 0-9 0,0 0 1 15,0 0-6-15,0 0-3 0,0 0-4 0,51-36-8 16,-26 27-3-16,1 0-1 0,4 0-5 16,12 0 0-16,-5-5 0 0,8 2-3 15,2 0 2-15,2-6-7 0,6 3 5 16,2 0-8-16,-4-3-5 0,1-2 2 0,-1 4-4 15,-11 1 7-15,3 3-3 0,-1-3-4 16,-6 0-1-16,1 3-2 0,-2 3-2 0,-12-2-8 16,3 2-13-16,-5 0-20 0,3 2-24 15,-26 7-20-15,31-8-14 0,-31 8-4 16,34-3-19-16,-34 3-47 0,0 0-406 16,0 0 111-16</inkml:trace>
  <inkml:trace contextRef="#ctx0" brushRef="#br0" timeOffset="96198.4184">22460 1281 2181 0,'-10'18'-34'16,"10"-18"30"-16,0 0 35 0,0 0 30 15,0 0-2-15,0 0 18 0,0 0 17 0,90-30-6 16,-60 13-15-16,6-1 13 0,4 3-41 16,7-7-3-16,8 4-59 0,-3-3-84 15,-1-2-164-15,10 2-325 0,-13-5 115 16</inkml:trace>
  <inkml:trace contextRef="#ctx0" brushRef="#br0" timeOffset="99583.4306">18708 1275 2181 0,'0'0'-69'0,"0"0"13"16,0 0 6-16,0 0 2 0,0 0 11 16,0 0 3-16,0 0 4 0,0 0 26 0,0 0 23 15,0 0-4-15,0 0 19 0,52 21 14 0,-52-21 0 16,27 6 2-16,-27-6 9 0,0 0-11 15,41 6-4-15,-41-6 9 0,39 7 3 16,-12-5-24-16,1 1 3 0,9 0 2 16,1-3-12-16,12 7 3 0,-1-5-7 15,6 1 6-15,14 4-6 0,-1 0-3 0,6-3-3 16,1 5 14-16,4-6-6 0,8 11-3 16,0-1-3-16,-12-8-5 0,0 5 2 0,11-1 3 15,-13 0-11-15,13 3 2 0,-4 3-2 16,1-3 8-16,1 0-6 0,-2 2-11 15,8-2-2-15,-6 0-9 0,4 0-17 0,4 3 11 16,-5-3-9-16,2 5 9 0,-4-2-3 16,2-2 8-16,-1 4-5 0,-3-4-4 0,1 6 9 15,-2-6 3-15,2 2 0 0,-11-6 3 16,13 6-6-16,-4-3 9 0,-12-2-10 16,5-5-8-16,2-2-33 0,-3 5-19 0,3-6-30 15,1 0-4-15,-4-2-4 0,-4 0-6 16,0 0 11-16,-8 0 0 0,-3 0 3 15,-2-2 27-15,-7 2 6 0,-2 0 18 0,1-2 22 16,-4 2 37-16,-7 0 25 0,1-4 13 16,1 0-6-16,-1 4 23 0,-1-3-2 15,-1 2 7-15,0 1 3 0,3 0-6 0,-2 0-9 16,1 0-13-16,9 1 0 0,-1 2-1 16,-2 7-4-16,4 0-8 0,-2-1 0 15,1 4-4-15,2 2 0 0,2 2-4 0,-8 2 3 16,4-1 4-16,-9 8-15 0,6-2 15 15,-12-2 2-15,11 8 11 0,-11 2-1 0,4 0 16 16,0 10-4-16,3 0 18 0,-3 8-7 16,5 4 7-16,-7 6 5 0,0 2 9 15,0 2-10-15,-5 1 6 0,2 1-4 0,-4 6-16 16,1-1 3-16,-4 6 3 0,3-3-1 16,-6 5 1-16,5-1 1 0,-6 2-13 0,0-3 13 15,4 4-15-15,-2-6 0 0,2 3-3 16,4 0-2-16,7 23-6 0,10-9-4 15,-10-11-5-15,18 8-1 0,3-2 7 0,0-4 9 16,5 3-25-16,-1-9-5 0,-10-10-8 16,-3-8 0-16,1-4 10 0,-4 1 3 0,3-3-7 15,-3-5-7-15,4 2-5 16,0-1 6-16,-6-5-2 0,1-4-6 0,-4-2 2 16,-7-1 0-16,4 1 4 0,0-2 11 15,-6 2-15-15,0-1 2 0,-10 2 11 0,11 2 10 16,-8 3 7-16,2 2 12 0,4 14-3 15,-4 7 6-15,5 2-1 0,-4 3 1 16,12 29 0-16,-4-17-8 0,-7-10 0 0,4-2-5 16,-2 0-8-16,5-1 7 0,-1-7-3 15,6-2-7-15,-10-3-9 0,2-11 7 0,-4-1 2 16,4-4-7-16,1-4-3 0,-3 1 6 16,2-6-33-16,2 3-31 0,1-2-25 15,-5 0-46-15,2-8-75 0,-6-3-259 0,-2-2-335 16,-4-2 252-16</inkml:trace>
  <inkml:trace contextRef="#ctx0" brushRef="#br0" timeOffset="100275.6516">20464 353 3217 0</inkml:trace>
  <inkml:trace contextRef="#ctx0" brushRef="#br0" timeOffset="100340.6146">20434 341 2850 0,'0'0'-169'0,"-23"-18"-4"15,23 18 14-15,0 0 5 0,-19-22 15 0,19 22 4 16,0 0-3-16</inkml:trace>
  <inkml:trace contextRef="#ctx0" brushRef="#br0" timeOffset="101052.17">20381 276 1570 0,'0'0'-91'0,"0"0"14"0,0 0 3 15,18-40 12-15,-18 40 3 0,27-16 35 0,-7 8 3 16,7 0 1-16,-6-1-5 0,-21 9 9 15,57-4 1-15,-25 4 4 0,7 0 1 16,-6 1 4-16,17 6 6 0,-1-2 6 0,-2 3-22 16,9 4 16-16,10-4 5 0,-1 2 11 15,5-1-11-15,4 1 16 16,11-2-11-16,4 5 1 0,-1-1-1 0,6 0 0 16,0 0 0-16,-1 5 5 0,-2-2-4 0,-3 3 13 15,1 1-19-15,0 2 5 0,-4 5 0 16,27 7 10-16,-6 4-20 0,-14-6 14 15,16 9-18-15,-21-7-16 0,-6-1 0 0,19 10 1 16,-8-7-12-16,-22-5-4 0,32 17 4 16,-23-13 10-16,-6-1-21 0,-2-1 26 0,2 1 5 15,-2 0 0-15,1 2-11 0,-1 2 17 16,28 8-1-16,-20 2 1 0,-11-8 5 0,-1 3-6 16,15 18 17-16,-8-9 0 0,-17-4-5 15,-4 1-1-15,-4 5-10 0,-4-2 5 16,-3 8 16-16,-5-1 17 0,-4 1 4 15,2 5 50-15,-8 4 13 0,5 0 36 0,-4 1 16 16,-3 3-9-16,4-1-4 0,2 4 27 16,1-1-42-16,-2 0 9 0,14 18-10 0,3-2-20 15,-2-15-6-15,-7-12 2 0,19 20-31 16,-2-1-4-16,4 3-2 0,1-6-1 16,5-1-6-16,-4-1 16 0,-6-12-9 15,-3-11-6-15,-4 5-12 0,17 19 1 16,-13-13-6-16,-3-10 5 0,-4 4-17 0,0 1 7 15,-1 2 8-15,12 25-2 0,-14-15 3 16,-5-3 0-16,0-1-1 0,8 24 12 0,-11-10-3 16,-3-8 1-16,-6 1-3 0,7-1-10 15,-5 0-1-15,-4 1-4 0,2 2 0 0,-1-7 5 16,-2 4 10-16,-4-3 5 0,-5-7 9 16,-4-5 6-16,2 3 0 0,-6-5-5 15,4 3 6-15,-6-1-14 0,-1-7 1 0,-2-3-1 16,0 3-7-16,3-2-4 0,-3 2-3 15,0-5-4-15,4 1-7 0,-4-1-3 16,5-4 1-16,-5 2-6 0,3-1-2 0,-3 3-2 16,3-5-1-16,1 1 2 0,1 4-4 15,-5-1-4-15,3 1 4 0,-1 0 1 16,1-2-7-16,5 0 2 0,-4-1-1 16,1-4-2-16,-2 1 2 0,2-6-7 0,0-7 3 15,-2 4-2-15,6-5 1 0,-6-2-3 0,0-1 3 16,-3-24 0-16,12 44 0 0,-10-25-2 15,5 1 0-15,-7-20 1 0,10 35-1 16,-4-17 2-16,-6-18-1 0,14 35-4 0,-11-22-1 16,-3-13 3-16,13 32-3 0,-13-32 0 15,10 31-22-15,-5-15-33 0,-5-16-43 0,4 40-67 16,-4-40-154-16,-12 46-579 0,-8-24-399 16</inkml:trace>
  <inkml:trace contextRef="#ctx0" brushRef="#br0" timeOffset="101666.1486">24375 8905 4139 0,'-48'0'-124'0,"18"0"18"15,30 0 16-15,-55-3 13 0,26 0 20 0,-3-1 14 16,32 4 27-16,-50-2 16 0,22-1 2 16,28 3 29-16,-49-9 14 0,29 3-3 15,20 6-6-15,-37-25 7 0,26 6-3 0,6-9-5 16,5-6-9-16,5-11-9 0,18-24 11 15,19-26 7-15,10-11-11 0,10-15-1 16,10-7-10-16,3-4-8 0,7-6-10 16,0-1-20-16,8-5-17 0,-3-1-3 0,0 1-17 15,3-5-23-15,-3 8-35 0,0 8-30 16,-1 0-58-16,-9 9-535 0,-7 7 461 0</inkml:trace>
  <inkml:trace contextRef="#ctx0" brushRef="#br0" timeOffset="102320.3804">22345 2004 3088 0,'-62'-3'-53'0,"27"6"-13"16,-14-3 14-16,-4 2-1 0,-9 7-15 15,-2-2-21-15,6 7-3 0,-8-7 6 0,9 3 16 16,1 0-2-16,2-4 18 0,5 0-11 16,1 0-15-16,3-3-27 0,-2 0-68 15,0-6-315-15,5 3 102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55:18.2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16978 5534 70 0</inkml:trace>
  <inkml:trace contextRef="#ctx0" brushRef="#br0" timeOffset="20.9827">16978 5534 87 0,'0'0'-43'0,"0"0"25"16,0 0 0-16</inkml:trace>
  <inkml:trace contextRef="#ctx0" brushRef="#br0" timeOffset="388.7545">16935 5559 87 0,'0'0'42'0,"-12"25"0"0,12-25 6 0,0 0-1 0,-10 37 6 15,10-37 6-15,-3 33-8 0,3-33-9 0,-5 34 33 16,3-15-23-16,2-19-13 0,-7 36-7 15,7-36-7-15,7 38 12 0,-7-38-19 0,0 33 12 16,0-33 0-16,2 30-1 0,-2-30 6 16,8 25 10-16,-8-25-23 0,13 22 11 15,-13-22 11-15,22 13-7 0,-22-13 15 16,30 9-16-16,-30-9 5 0,35 0 13 0,-35 0 4 16,41-6 26-16,-41 6 2 0,51-12 10 15,-22 0-11-15,3-3-4 0,3-5 10 0,0 0-14 16,7-9 8-16,5-1-13 0,-6-5-8 15,3-1-2-15,-2 3-5 0,1-3 19 16,-3-2-19-16,7-7-13 0,2 3-3 0,1-5-4 16,-8 1-7-16,1-1-9 0,6-1 6 15,-4-3-1-15,2 3 6 0,-2-5 6 16,2 2 5-16,1-2-4 0,7 1 14 0,17-16-18 16,5-3 3-16,5 7-9 0,0-1-5 15,3 0 2-15,4 2-3 0,1 3-2 0,8 1 2 16,4 4-11-16,6-4 6 0,9 7-13 15,-1 2-23-15,4 3-56 0,-6 8-91 16,0 2-222-16,-26 6-200 0,-14 7 112 16</inkml:trace>
  <inkml:trace contextRef="#ctx0" brushRef="#br0" timeOffset="8009.3385">8725 4984 2109 0,'0'0'-118'16,"0"0"-1"-16,0 0 6 0,0 0 12 0,0 0-4 16,0 0 8-16,8-44 6 0,-8 44 6 15,0 0 12-15,0 0-7 0,0 0 28 16,0 0-6-16,0 0 20 0,0 0 10 15,0 0 28-15,0 0-27 0,0 0 32 0,0 0-10 16,0 0-18-16,0 0 0 0,0 0 12 16,0 0 11-16,0 0 11 0,0 0 46 0,0 0-19 15,0 0 11-15,0 0 20 0,0 0-18 16,0 0-15-16,0 0 13 0,0 0 9 16,0 0-1-16,-17-41 21 0,17 41-28 15,0 0-6-15,0 0-1 0,0 0-5 16,0 0-4-16,0 0-9 0,0 0-8 0,-21-17 3 15,21 17 4-15,0 0 4 0,0 0-12 16,0 0-8-16,0 0 8 0,0 0 4 0,-19-16-1 16,19 16-7-16,0 0-5 0,0 0 5 15,0 0-4-15,0 0-12 0,0 0 8 0,-25-12-8 16,25 12 11-16,0 0-10 0,0 0 10 16,0 0-11-16,-28-10 4 0,28 10-11 15,0 0 3-15,0 0 12 0,-34-3-8 16,34 3 8-16,0 0-4 0,0 0 4 0,0 0 0 15,-32-2-8-15,32 2 15 0,0 0-18 16,0 0 7-16,0 0 19 0,0 0-15 0,0 0 18 16,-31-7-22-16,31 7-7 0,0 0 11 15,0 0-16-15,0 0-14 0,0 0 6 16,0 0-7-16,-36-6 39 0,36 6-24 16,0 0 5-16,-30-6-1 0,30 6-4 15,0 0 12-15,-30-10-12 0,30 10-4 0,0 0 24 16,-37-2-4-16,37 2-4 0,-31-3 4 15,31 3-4-15,-29-8 4 0,29 8 4 0,0 0-8 16,-35 0 4-16,35 0-16 0,0 0 24 16,-43-1 4-16,43 1-24 0,0 0 0 15,-37 0 0-15,37 0 8 0,0 0 8 0,-34 0-12 16,34 0 4-16,0 0 12 0,-33 0-4 16,33 0-16-16,0 0 4 0,0 0 0 15,-44 0-12-15,44 0 0 0,0 0 4 0,-30 4 12 16,30-4-24-16,0 0 8 0,-32 8-12 0,32-8-18 15,-23 4 13-15,23-4-10 0,0 0 4 16,-33 14 8-16,33-14 0 0,-20 9 4 16,20-9 9-16,0 0-9 0,-31 12 8 15,31-12 1-15,-25 10 4 0,25-10 9 0,-21 9-4 16,21-9-15-16,0 0 14 0,-27 12-4 16,27-12 19-16,-20 9-10 0,20-9 0 15,0 0 10-15,-24 11-10 0,24-11 0 0,0 0 5 16,-25 8-5-16,25-8 20 0,0 0-20 15,0 0 10-15,0 0-5 0,-32 5 5 16,32-5 4-16,0 0 10 0,0 0-4 0,0 0 8 16,-30 8-14-16,30-8 5 0,0 0-9 15,0 0 0-15,0 0 8 0,-30 0 1 16,30 0-5-16,0 0 23 0,0 0-5 0,0 0 4 16,-32 2-1-16,32-2 9 0,0 0-14 15,0 0 13-15,0 0-21 0,0 0-9 16,-40-2 9-16,40 2-9 0,0 0 0 15,-28 2-4-15,28-2 8 0,0 0-12 0,0 0 8 16,0 0-12-16,-42 0 8 0,42 0-4 16,0 0 8-16,-28 4-8 0,28-4 0 0,0 0 8 15,0 0-8-15,-37 3 4 0,37-3-8 16,0 0 0-16,-32 6 0 0,32-6 8 16,0 0-12-16,-30 6 12 0,30-6-8 15,-27 9 0-15,27-9-4 0,-20 12 8 0,20-12 0 16,-27 12 4-16,27-12-12 0,-23 12 12 15,23-12-12-15,-20 15 12 0,20-15-8 16,-25 13 16-16,25-13-16 0,-29 16 8 0,29-16-8 16,-23 16 4-16,23-16 8 0,-24 21-8 15,13-12-8-15,11-9 0 0,-27 22 24 0,14-10-16 16,13-12 4-16,-20 22 0 0,20-22-4 16,-21 18-8-16,21-18 12 0,-13 22-8 15,13-22-8-15,-17 17 8 0,17-17 4 16,-11 27-4-16,11-27 8 0,-17 23 4 0,17-23-16 15,-15 31 16-15,15-31 0 0,-14 28-16 16,14-28 8-16,-8 31 16 0,8-31-16 0,-12 28-8 16,12-28 16-16,-3 33-4 0,3-33 20 15,-5 32-28-15,0-13 8 0,5-19 4 16,-3 33-12-16,3-33 0 0,-4 37-4 16,4-37 4-16,0 36 8 0,0-36-8 0,0 38 0 15,0-38 20-15,0 34-8 16,0-34-8-16,0 35-8 0,0-35 8 0,4 33 0 0,-1-16 4 15,-3-17-8-15,5 37 20 0,-5-37-24 16,8 38 16-16,-4-22-4 0,-4-16 8 16,10 35-12-16,-7-16 4 0,-3-19 4 15,12 32 0-15,-10-14-8 0,-2-18 11 0,15 30-7 16,-15-30 0-16,11 35-8 0,-11-35 8 16,9 30-12-16,-1-11 8 0,0 1 0 0,-8-20 12 15,17 32-12-15,-9-17 0 0,-8-15 8 16,19 35-8-16,-11-23 7 0,-8-12-7 15,17 31 8-15,-7-18 7 0,-10-13-15 16,22 27 8-16,-9-12-4 0,4 1 0 0,0 0 11 16,6 2 4-16,-1-1-12 0,-2-4 1 15,5 2 6-15,-2 0 1 0,7 5-4 16,-3-5-3-16,-5 2 3 0,3-5 3 0,-2 2-10 16,-2-2-4-16,0-3-4 0,-1 3 11 15,0 2-3-15,-20-14 7 0,34 20-15 0,-17-9 4 16,-17-11-7-16,31 14 14 0,-14-8-3 15,-17-6 7-15,29 17 10 0,-13-11-21 16,-16-6 7-16,29 12 4 0,-29-12-1 16,37 9 4-16,-21-4 0 0,-16-5-3 0,47 7 6 15,-25-4-3-15,-22-3-1 0,57 4 4 16,-32-1-3-16,5-1-11 0,2-2 7 0,-2 0 4 16,2 0-7-16,-1 3-7 0,-31-3 3 15,54 0 7-15,-26 0-10 0,-4 5 16 16,-24-5-19-16,52 0 13 0,-29 0-10 15,-23 0-3-15,45 2 9 0,-21-2-2 0,-24 0-11 16,50 3 7-16,-22-6 3 0,2 3-3 16,-30 0 0-16,61 0 7 0,-36 0-4 0,3-2-3 15,-28 2 10-15,52-5 0 0,-27 5-7 16,-25 0 7-16,44-3-4 0,-44 3-9 16,41-2 3-16,-41 2 10 0,41-7-20 15,-41 7 20-15,38-3-17 0,-38 3 27 0,40-3-14 16,-40 3 0-16,39-4-12 0,-39 4 12 15,36-2-6-15,-36 2 10 0,37-6-7 0,-37 6-3 16,40-6 3-16,-40 6-3 0,37-6 7 16,-37 6-14-16,40-5 1 0,-40 5 12 15,40-4-18-15,-40 4 24 0,36-8-15 16,-36 8 6-16,38-3-6 0,-16 0 3 0,-22 3 3 16,38-2 0-16,-6-2-6 0,-32 4 10 15,52-6-1-15,-25 0-6 0,1 3 0 16,-28 3 0-16,52-5 6 0,-27-2-3 0,4 4 1 15,-1 2-4-15,-28 1 6 0,48-8 0 16,-26 2-6-16,-22 6 0 0,52-6 6 0,-25-1 13 16,3 3-19-16,-5-1 3 0,2-2 3 15,5 3-9-15,-2-4 3 0,0 2 3 16,0 0 1-16,0-1-8 0,0 2 4 16,-3-2-3-16,3 2 3 0,-30 5 10 0,54-10-10 15,-29 7 0-15,0-3 6 0,-25 6 6 16,57-6-15-16,-32 0 0 0,3 3 9 0,1-5 6 15,-29 8-8-15,53-4-1 0,-24 1-3 16,-6-2 6-16,-23 5 0 0,47-4-6 16,-25 0 6-16,-22 4 0 0,43-7 0 15,-43 7-3-15,45-5 3 0,-25 1 6 0,-20 4-9 16,45-3-6-16,-45 3 6 0,41-3-3 16,-18 2-6-16,-23 1 12 0,42-5-9 0,-42 5 12 15,42-3-6-15,-19 3-3 0,-23 0 3 16,45-3-6-16,-45 3 0 0,49-1 0 15,-23 1 12-15,-26 0-3 0,52-5-9 16,-23 5 3-16,-29 0-6 0,48-3 6 0,-18 3 9 16,-3-4 3-16,-27 4-9 0,60 0 6 15,-24-2-1-15,-6 2-5 0,5 0-3 0,-5-3 9 16,-30 3 0-16,63 0 0 0,-29 0-3 16,-4 0-4-16,2 0-4 0,1 3 4 15,-1-3-7-15,1 0 13 0,1 0 4 0,4 0-12 16,1 0 0-16,-2 0 3 0,3 0 11 15,2 0-8-15,1-3-12 0,-4 3 9 16,4 0 0-16,-8 0-9 0,9-5 6 16,-7 10 0-16,-4-5 6 0,4 0-6 0,-2 0 0 15,-2 0 6-15,4 0 8 0,-8 3-8 16,-29-3-15-16,58 2 15 0,-26 2-12 0,-4-1 15 16,-3 2-6-16,-25-5-6 0,57 4-3 15,-32-1 6-15,4 2-3 0,-4-4-8 16,-25-1 11-16,43 6 8 0,-43-6-5 0,39 9 11 15,-19-6-14-15,-20-3 0 0,40 8-2 16,-18-7 10-16,-22-1-2 0,48 8 2 16,-21-5 12-16,3 0 5 0,4-2-3 0,-2-1-8 15,6 5-1-15,0-5 1 0,-2 0 2 16,7 0 0-16,-6 0 1 0,0 0-1 16,3 0-14-16,-5 0 4 0,0-5 7 15,-1 5 0-15,-3-1 0 0,-31 1 3 16,62 0-1-16,-28-3 14 0,-6 3-9 0,4-8-5 15,-2 8 3-15,-30 0 4 0,57-4-4 16,-29 0-11-16,4-3-4 0,-7 4 7 0,4-3-8 16,1 3-2-16,-2-1 12 0,-28 4-9 15,54-11 7-15,-24 10 0 0,-5-4-3 16,2-2 12-16,4 5-12 0,1-6 1 0,0 3 1 16,-2-2 13-16,7 2-8 0,0-3 5 15,5 0 11-15,3-1-4 0,-5 2-8 0,5 2 1 16,0-5-6-16,4 5-1 0,-7-2-6 15,3-1 3-15,2 1-2 0,-4-1 2 16,1 4-9-16,-3 1 5 0,5-3-1 16,-10 3 9-16,1 0-6 0,7-2 0 0,-9 2-7 15,3 3 6-15,1-1-1 0,-2 1-1 16,-1 0-4-16,4 0 11 0,-6 0-6 16,1 0-5-16,-5 0 13 0,4 0-18 0,-34 0 10 15,60 0-10-15,-32 1 12 0,-3-1-9 16,-25 0 2-16,51 3 4 0,-28-3-4 15,-23 0 2-15,45 8 5 0,-20-5-7 0,-25-3 4 16,44 6-8-16,-19-6-1 0,3 3 5 16,1 0 3-16,-29-3-8 0,58 6 3 15,-28-3 0-15,2 4 0 0,2-7 4 0,-4 2 0 16,3 1 5-16,-1 0-1 0,-32-3-10 16,55 5 15-16,-25-5-9 0,0 2 0 0,-30-2-4 15,51 0 4-15,-20 0-2 0,-31 0 17 16,57-2-19-16,-20-3 6 0,-7 2 1 15,5-2-8-15,-1 2 3 0,-1-1 5 16,1-4-3-16,1 7-4 0,-5-2 0 0,2 0 4 16,-1-2-2-16,-2 4 2 0,-29 1 2 15,50-6-6-15,-50 6-2 0,40-5 12 0,-40 5-16 16,32-3 3-16,-32 3 8 0,28 0-1 16,-28 0-7-16,0 0 1 0,37-1-2 15,-37 1 6-15,0 0-2 0,29-4 2 16,-29 4 0-16,0 0-5 0,0 0-6 0,0 0 20 15,35-3-7-15,-35 3 0 0,0 0-2 16,0 0 3-16,30-7-6 0,-30 7 18 0,0 0-10 16,35-6-10-16,-35 6 8 0,25-7-3 15,-25 7-3-15,29-11 3 0,-29 11 5 16,40-15 1-16,-22 5-4 0,4 0 0 0,-22 10 1 16,42-15-1-16,-24 3-4 0,4 2 12 15,-22 10-10-15,33-23-2 0,-19 11 6 16,-14 12 3-16,30-28 18 0,-17 13 15 15,-5-5-5-15,-8 20-35 0,16-33 20 0,-10 13-10 16,-6 20 29-16,2-40-3 0,-2 20 25 16,0 20-6-16,-2-57-7 0,1 30-13 0,-4-3-5 15,-5 1 4-15,1-1-14 0,1 3 2 16,-6-4-4-16,-2-1-8 0,-3 2 6 0,3-1-7 16,-6-1-7-16,-2 7 10 15,-2-4-12-15,-1 2 2 0,-5-2 3 0,2 5 6 16,-5 0-10-16,5-2 12 0,-9 2-1 0,4 2-4 15,-3 0 8-15,6 2 9 0,-8 0-4 16,3-1-16-16,0 5 5 0,0 1 7 16,4 0-6-16,-7-2 13 0,3 2 5 15,3 7 10-15,-6-7-15 0,3 5-3 0,1-2 3 16,-3 3-4-16,-1 0-6 0,2-2 0 16,-4 3 2-16,5 1-3 0,-1-1-2 0,-3 1-6 15,0 1 5-15,5 0 3 0,-2 0 2 16,-2 0-17-16,6 3 10 0,-4-3-14 15,6 2 3-15,-6-1 9 0,-4 0-14 0,5 5 4 16,-8-2-2-16,-4-1 9 0,4 3-2 16,0 0-1-16,0 3-1 0,-4-3 8 0,-4 2-14 15,3 3 4-15,-7-2 1 0,-14 3-1 16,3 0-2-16,-1 0-2 0,-1 0 2 0,-4 3 11 16,6-3-13-16,1 1 8 0,2 0-1 15,-1-3-1-15,5 4-5 0,-3 0-8 16,12-1 12-16,0-1-5 0,-5 1 0 15,6-2 1-15,4 1 12 0,-3 3 7 16,-2-2-13-16,1-1-3 0,3-4-8 0,-6 5 2 16,9-4 7-16,-12 0 2 0,6 3-2 15,0-3-12-15,-4-3 8 0,-2 5-5 0,-3-5 3 16,-2 1-4-16,5-1-3 0,-6 0 6 16,2-1 9-16,5 1 9 0,-8-5-21 0,0 2-1 15,-1-1 7-15,5-1-6 0,3 5-6 16,-1-7 17-16,4 4-7 0,-3 1 0 15,0-1-7-15,7 0-2 0,-7-1 13 16,4 1-30-16,-4 0 1 0,2 3-3 0,3 0 7 16,-5 0-2-16,0 3-3 0,0 0 15 0,0 1-6 15,2-1 11-15,-2 0-6 0,0-1 4 16,2 5-4-16,5-4 5 0,-4 0 4 16,1-1 0-16,4 2-6 0,4-1 2 15,-3-3 17-15,4 5-8 0,1-5 4 0,3 1-7 16,1-1 0-16,4 0 5 0,2 2-4 15,-4-2 3-15,3 0-5 0,-1 0 1 16,2 0 10-16,-7 0-16 0,9 5 2 0,-7-5 13 16,4 0-10-16,-2 4 8 0,-3-4-2 15,1 0 4-15,3 1-4 0,-2-1-1 0,0 0 6 16,0 0-6-16,4 0 5 0,-7 0-4 16,6 0 2-16,2 0-6 0,32 0 0 0,-65-1 2 15,32 1-6-15,3-4 11 0,-6 4-1 16,0 0-12-16,2-5 2 0,1 3 12 15,-2 2-8-15,-4-1 0 0,4 1 4 16,2-5-2-16,33 5-2 0,-66-3-8 0,35-1 12 16,0 2 4-16,0-1-9 0,31 3-1 15,-59-10 8-15,22 5-8 0,9-2 2 16,-4 4 10-16,-1-2-16 0,1-2 14 0,2 4-9 16,-2-2 1-16,3-2 8 0,-1 2-8 15,-1 1 6-15,5 0-7 0,-5-3 5 16,2 2-8-16,2-2 16 0,2 6-8 0,-1-6-1 15,2 0-5-15,-1 4 10 0,3-3-6 0,2 3 3 16,-3-3-9-16,1 3 20 0,22 3-14 16,-40-6 4-16,23 0-5 0,17 6-3 15,-33-6 14-15,14 3-6 0,19 3 2 0,-30-7 2 16,30 7-2-16,-25-3-2 0,25 3-13 16,-35-7-17-16,18 6-30 0,17 1 2 15,-57 1-17-15,21 2-5 0,-13 1-10 16,-1-1 5-16,-20 4 5 0,1-2 9 0,1 2-3 15,-3-4 10-15,6 6-39 0,0-3-83 16,5 3-408-16,8 1 114 0</inkml:trace>
  <inkml:trace contextRef="#ctx0" brushRef="#br0" timeOffset="40936.1478">20852 5307 1743 0,'0'0'313'0,"0"0"-168"0,0 0-39 15,-31 0-54-15,31 0 14 0,0 0-32 0,0 0-22 16,0 0 4-16,-35 3 5 0,35-3-3 15,0 0-9-15,0 0 3 0,0 0-12 16,0 0 6-16,0 0 12 0,0 0-9 0,0 0 14 16,0 0 12-16,0 0 2 0,0 0-2 15,0 0 9-15,0 0-8 0,-42-8 24 16,42 8-25-16,0 0-14 0,0 0 21 0,0 0-19 16,0 0-17-16,0 0 9 0,0 0-2 15,0 0-13-15,0 0 15 0,0 0 8 0,0 0-18 16,0 0 7-16,145-7-4 0,-74-3 7 15,7-1-8-15,12-1 1 0,6-2-13 16,6 1 12-16,-5 1 1 0,2 0-1 0,-2 0-7 16,-4 1 5-16,-6-1-7 0,5 7-1 15,-16-5 3-15,-5 4-5 0,5-3 5 16,-6 6 5-16,-1-3 2 0,-4 0 1 16,-7 3-11-16,-7-1 8 0,0 2-2 0,0 2-3 15,-6-3 5-15,-2 0 4 0,-6 3 11 16,0-3-3-16,-4 3-1 0,1-4 4 0,-34 4-6 15,58 0-12-15,-33 0 10 0,-25 0-3 16,49 0-11-16,-27-2 7 0,-22 2 4 16,40 0-2-16,-40 0 5 0,42 2-8 0,-42-2-13 15,36 0-26-15,-17 4-29 0,-19-4-54 16,43 3-84-16,-43-3-466 0,34 3 120 0</inkml:trace>
  <inkml:trace contextRef="#ctx0" brushRef="#br0" timeOffset="41817.1864">22912 4866 2681 0,'0'0'-84'16,"0"0"10"-16,0 0 13 0,0 0-1 16,-25-12 2-16,25 12 11 0,0 0-4 15,0 0 26-15,0 0-10 0,0 0 10 16,0 0-4-16,-22-15 10 0,22 15 7 0,0 0 17 16,0 0 22-16,0 0-4 0,0 0 16 0,0 0 14 15,0 0 9-15,0 0 8 0,0 0-2 16,-14-19-1-16,14 19 5 0,0 0-11 15,0 0-7-15,0 0-3 0,0 0-10 0,0 0-3 16,0 0-11-16,0 0 2 0,0 0-14 16,0 0-5-16,0 0-2 0,0 0 10 15,0 0-13-15,0 0 2 0,0 0-5 16,0 0 5-16,0 0 1 0,0 0-6 0,0 0 2 16,0 0 6-16,66 37 3 0,-66-37-9 15,45 15 4-15,-20-9-4 0,13 0-2 16,1 4 8-16,4-2-3 0,4-1 3 0,2 3-11 15,-1-1 9-15,2 0-6 0,-1-3 5 0,1 3-5 16,-1 0 0-16,-1-3 5 0,-3 0-10 16,-6 5 7-16,4-7-4 0,-9 4 4 15,1-4-4-15,-10 1 2 0,3 2 10 16,1-2-15-16,-7 1 10 0,-22-6-10 0,45 9 8 16,-29-2-3-16,6 1-3 0,-22-8 6 15,35 13-1-15,-23-4-7 0,-12-9 5 16,32 17 5-16,-32-17-7 0,27 11 9 0,-27-11-12 15,20 16-5-15,-20-16 10 0,18 11 0 16,-18-11 2-16,17 13 1 0,-17-13-8 16,13 16 0-16,-13-16 5 0,0 0-6 0,17 18 6 15,-17-18-5-15,0 0 13 0,0 0-16 16,8 25 16-16,-8-25-8 0,0 0-10 16,0 0 17-16,0 0 4 0,-25 39-11 0,25-39 5 15,-30 22 5-15,8-14 6 0,6 9 7 16,-11-4 7-16,0 2-2 0,-3-3 12 15,-5 3 14-15,-4 0-4 0,1-3 14 0,3 0 16 16,-5 1-23-16,6-6 7 0,2 0-10 16,2 1-12-16,3-1 2 0,-3-2-13 0,5 2-10 15,-1-1-33-15,26-6-26 0,-47 12-35 16,20-7-54-16,2 8-80 0,-2-2-518 16,-8-3 542-16</inkml:trace>
  <inkml:trace contextRef="#ctx0" brushRef="#br0" timeOffset="42571.3863">21344 4723 2874 0,'0'0'-128'0,"0"0"26"15,0 0 2-15,0 0 18 0,0 0-2 16,0 0 7-16,0 0 14 0,0 0 16 16,0 0 30-16,0 0 10 0,-48 35 11 15,48-35-1-15,0 0-10 0,-35 15 14 0,16-6 0 16,-1 1 7-16,-8 3-1 0,-1 2 11 15,-1 0-5-15,-5 4 5 0,2-1 15 0,-3-3 6 16,3 7 2-16,-2-3 9 0,-5-1-1 16,6 1-10-16,-3 0 17 0,4-3-16 15,-4 4-4-15,4-1-2 0,1-4-4 0,9 0-12 16,-8-2 9-16,10 2-6 0,-3-3-3 16,1 3-3-16,4-2 2 0,1-1-10 15,18-12 5-15,-28 27-10 0,13-16-5 16,15-11 15-16,-21 24-8 0,21-24-2 0,-13 24-1 15,13-24 8-15,-3 30 0 0,3-30-2 0,3 36 9 16,-3-36-4-16,20 30 9 0,-3-12 4 16,8-3-14-16,8 5 12 0,13-8-5 15,10 6 16-15,6 1-3 0,19 1-19 0,1 5-62 16,-4 1-86-16,-1 4-239 0,-8-1-286 16,-16-1 117-16</inkml:trace>
  <inkml:trace contextRef="#ctx0" brushRef="#br0" timeOffset="43690.5155">32139 6918 2655 0,'-30'-9'-14'0,"0"-2"8"16,-6-1 6-16,1 0 3 0,0 0 9 16,5 4-18-16,-2 1-6 0,4-4 12 15,-1 6-6-15,4-7 1 0,25 12-4 0,-51-12 12 16,29 4-9-16,-2 0 6 0,24 8 6 15,-36-7 3-15,36 7-7 0,-34-15-2 16,34 15 0-16,-28-5-5 0,28 5-4 0,-29-7 6 16,29 7-9-16,0 0 1 0,0 0 5 15,-32-5 3-15,32 5 0 0,0 0 0 0,0 0-9 16,0 0 9-16,-30-7 0 0,30 7 9 16,0 0 18-16,0 0 14 0,0 0 5 15,0 0 5-15,0 0-6 0,-30-3 5 0,30 3-6 16,0 0 7-16,0 0-3 0,0 0-3 15,0 0-4-15,0 0 10 0,0 0-28 16,0 0 12-16,0 0 10 0,0 0 6 0,0 0 9 16,0 0 8-16,0 0-9 0,0 0-2 15,0 0 1-15,101 10-4 0,-68-13 9 16,2 3-21-16,2 0 0 0,8-4 4 0,5 1-1 16,2 3-17-16,2-3 3 0,3 3-5 15,-1-2 2-15,0-2-2 0,4 4-10 16,-5-3 1-16,0 3 5 0,2-3-16 15,-8-2 9-15,-3 5 1 0,-2-1-8 0,-6-2 8 16,-2 0 0-16,-5-2-20 0,1 4-8 0,-3-5-15 16,-29 6-10-16,51-11-21 0,-34 9-11 15,-17 2-23-15,34-12-30 0,-18 5-17 16,1-2-47-16,-17 9-53 0,20-16-444 0,-20 16 118 16</inkml:trace>
  <inkml:trace contextRef="#ctx0" brushRef="#br0" timeOffset="44236.6844">32313 6265 2760 0,'0'0'-67'0,"-40"-13"9"0,40 13 26 0,-34-7 15 16,34 7-4-16,-32-5 3 0,32 5 9 0,0 0 0 15,-33-4 9-15,33 4 3 0,0 0 6 16,-25-4-6-16,25 4 3 0,0 0 6 15,0 0 14-15,0 0 10 0,0 0 18 0,0 0-6 16,0 0 5-16,0 0 2 0,0 0-1 16,0 0-10-16,0 0 3 0,0 0 9 15,102-4-13-15,-102 4-8 0,62 4 11 0,-29-3-17 16,4-1 5-16,-3 3-1 0,12 1-8 16,0 1-6-16,-8-5 2 0,7 5-8 15,0 0 6-15,-5-3-3 0,6 3-7 16,-1-2 9-16,-10-1 2 0,0 5-16 0,4-2 7 15,-6-1-2-15,7 4-4 0,-8-4 6 0,1 3-3 16,-1-2-3-16,3 2 1 0,-5-2-6 16,2 3 9-16,-3-2-11 0,-8 3 8 15,6-5 3-15,-5 4-5 0,-22-8 1 0,37 12 3 16,-22-4-3-16,-15-8-1 0,30 14 11 16,-30-14 4-16,23 15 2 0,-23-15 7 15,15 17-12-15,-15-17 16 0,10 16 0 16,-10-16 7-16,0 0-9 0,0 32 7 0,0-32-3 15,0 0 1-15,-25 39 1 0,14-24 2 16,-6 2-5-16,0 1-9 0,-6-1-2 16,1 0 2-16,-3 0 23 0,-7-1-31 0,4 3 0 15,-9 4-6-15,0-6 24 0,0 3-27 0,4-5-2 16,-2 0 5-16,8-3-3 0,2 3 0 16,-2-1-3-16,2-1-20 0,-5 3-35 15,-2 0-18-15,7 7 0 0,-7-6-57 16,4 2-41-16,-1 0-78 0,6-6-517 15,1-2 371-15</inkml:trace>
  <inkml:trace contextRef="#ctx0" brushRef="#br0" timeOffset="44654.4274">32253 6098 3195 0,'0'0'-110'0,"0"0"4"0,0 0 15 0,0 0 2 15,-67 36 8-15,47-28 10 0,-7 1 12 16,27-9 30-16,-50 19 26 0,21-11 35 16,2 2 15-16,-11 2 25 0,3 3 3 15,-5 3 9-15,3 1-2 0,-8 9 0 0,5-1 8 16,-6 8 7-16,6-1-15 0,2 5-9 0,-1-1-1 16,9 1-5-16,3 2-1 0,2 2-9 15,9-7-6-15,1 2 4 0,6-2-11 16,3-1 1-16,6-2-5 0,3-1-7 15,5 1 4-15,4 2-7 0,10-4-8 0,9-1-3 16,3 3-43-16,11-2-66 0,0-3-113 16,12-3-326-16,-8-7-188 0,-8-6 574 0</inkml:trace>
  <inkml:trace contextRef="#ctx0" brushRef="#br0" timeOffset="53665.4857">30344 13203 1880 0,'0'0'11'0,"0"0"19"0,0 0 47 15,0 0-12-15,0 0-12 0,0 0-8 16,0 0-11-16,0 0-4 0,-55-42-10 0,55 42 13 16,0 0-4-16,0 0 16 0,0 0-3 15,0 0-5-15,-10-20 3 0,10 20 0 16,0 0 11-16,0 0 8 0,0 0 27 0,0 0-11 16,-7-28-10-16,7 28-11 0,0 0 6 15,0 0-9-15,0 0-5 0,0 0-16 16,0 0 12-16,-5-24-18 0,5 24 3 0,0 0 4 15,0 0-7-15,0 0-10 0,0 0 2 16,0 0-6-16,0 0 13 0,0 0-12 0,0 0 3 16,0 0-5-16,43-19-6 0,-43 19 4 15,34-7 2-15,-6 4 2 0,2 2-2 16,9-7 5-16,4 2-12 0,3 0 9 0,5 0-2 16,3 0-2-16,3-1 4 0,5-1-4 15,-9 1-7-15,1 5 11 0,11-5 4 16,-8 4-13-16,-4-4 3 0,4 6 3 0,-3-6-1 15,3 2-3-15,0 5-4 0,-1-1 7 16,1-2-9-16,-8-1 4 0,3 0-4 16,0 1-3-16,-9 2 10 0,6 1 1 0,-11-8-2 15,-4 8-4-15,6-3 7 0,-10 0 23 16,5 0-21-16,-2 3-1 0,-3-2 7 0,2-2-15 16,-3 1 8-16,2 0 3 0,-31 3-3 15,57-3-3-15,-27 0 5 0,-30 3-8 16,44-6 4-16,-44 6 7 0,38 0-9 0,-38 0 4 15,34-6 1-15,-34 6-12 0,23-3-7 16,-23 3-21-16,0 0-28 0,0 0-25 16,0 0-28-16,0 0-25 0,0 0-65 0,0 0-493 15,0 0 679-15</inkml:trace>
  <inkml:trace contextRef="#ctx0" brushRef="#br0" timeOffset="54354.1129">31846 12629 2909 0,'-37'-8'-54'0,"37"8"14"0,-26-7 34 16,26 7 4-16,0 0 4 0,-31-5 20 15,31 5 19-15,0 0 9 0,0 0 2 16,-30-12-16-16,30 12 7 0,0 0-13 0,0 0 2 16,0 0 2-16,0 0-14 0,-31-3 4 15,31 3-10-15,0 0 1 0,0 0-1 16,0 0-2-16,0 0-5 0,0 0 2 0,0 0 3 16,0 0-5-16,0 0 7 0,0 0-5 15,0 0 5-15,0 0-3 0,0 0-2 0,0 0-4 16,0 0 6-16,0 0-4 0,0 0-5 15,95 27 10-15,-67-24-3 0,1 5 0 16,3-1-5-16,1-2 1 0,7 2-1 16,2 1 1-16,1 1 1 0,3-5-6 0,0 3 5 15,0-2-5-15,2 2 0 0,-3-2 0 16,-1 0 4-16,3 0-4 0,-2-3 5 0,-7 3 1 16,-4-2-10-16,6 0 6 0,-10 0 7 15,-5 0-9-15,4 0 6 0,-29-3 12 0,41 3 10 16,-41-3 15-16,37 3 8 0,-37-3-5 15,29 3 1-15,-29-3 0 0,23 3-9 16,-23-3 3-16,0 0-4 0,0 0-18 16,0 0-2-16,0 0 16 0,0 0-22 15,0 0 13-15,0 0 1 0,0 0-13 0,0 0-6 16,0 0 9-16,0 0-6 0,0 0 2 16,-37 50-8-16,37-50 3 0,-20 25 3 0,3-13 9 15,17-12-18-15,-28 27 9 0,13-10 2 16,2-4-11-16,-6 4 9 0,1-2-1 0,1-3-8 15,-5 6 16-15,-3-3 0 0,-2 5 3 16,2-3-1-16,-7 0 4 0,-1 1 2 16,1-3 5-16,2 0-2 0,-2 2-2 0,4-5-1 15,3 0-10-15,-4 0 6 0,1 0-5 16,3 1-1-16,-4-5 6 0,9 4-12 16,-5 0 3-16,5-4-19 0,20-8-24 15,-33 15-40-15,19-5-38 0,14-10-43 0,-30 12-88 16,25-7-571-16,5-5 119 0</inkml:trace>
  <inkml:trace contextRef="#ctx0" brushRef="#br0" timeOffset="55070.2568">30205 12491 3554 0,'0'0'-84'0,"0"0"13"0,-15-19 10 0,15 19-1 16,0 0 12-16,0 0-7 0,0 0 8 15,0 0 7-15,0 0-3 0,0 0 7 16,0 0 1-16,0 0 11 0,0 0-5 0,0 0 4 16,0 0 8-16,0 0 3 0,0 0 0 15,0 0 8-15,0 0 2 0,0 0 17 0,0 0 3 16,0 0 18-16,0 0 8 0,0 0 5 16,0 0-1-16,0 0 9 0,0 0-3 15,0 75 1-15,-17-58-5 0,-1 1-1 16,-6 2 5-16,8-1-2 0,-9 2-7 0,-2 5-5 15,2-7 19-15,-7 7-20 0,4-5 3 16,-3 0 5-16,3 2-14 0,3 1-4 16,-5-6 0-16,11 1-1 0,-6-4 7 0,5 3-5 15,4-3 6-15,-1 2-3 0,0-2-7 16,2 0-11-16,15-15 7 0,-25 24-3 0,17-9-7 16,8-15 7-16,-12 32-8 0,12-32 3 15,-5 30 1-15,5-30 1 0,2 35-5 0,-2-35 2 16,20 40 4-16,-7-22 4 0,14 7-2 15,-2-4 5-15,15 11 5 0,2-8 3 16,15 0-7-16,-4-3-3 0,12 8 5 16,9-4-11-16,-4-5 0 0,2 3 6 0,7-1 2 15,-1-5-13-15,-6-4-24 0,-1-1-32 16,-4 2-53-16,-4-6-97 0,4-3-302 16,-18-5-241-16,-16-5 455 0</inkml:trace>
  <inkml:trace contextRef="#ctx0" brushRef="#br0" timeOffset="77943.7328">23211 15564 3083 0,'0'0'-43'0,"0"0"23"0,0 0 20 0,0 0-8 16,0 0-4-16,0 0 4 0,0 0 3 15,0 0 5-15,-38-54 8 0,38 54 4 0,0 0 9 16,0 0 4-16,0 0 0 0,-10-28-3 16,10 28-4-16,0 0 1 0,0 0 1 15,0 0-3-15,0 0-1 0,-4-29 8 0,4 29-19 16,0 0 2-16,0 0-14 0,0 0-12 15,0 0-7-15,0 0-1 0,0 0-5 0,0 0-10 16,0 0-3-16,0 0-12 0,0 0 5 16,0 0-6-16,22-21 9 0,-22 21-9 15,0 0 5-15,0 0 5 0,0 0 13 0,0 0-9 16,0 0 11-16,0 0 0 0,0 0 15 16,0 0 12-16,0 0 21 0,0 0 12 15,0 0 24-15,0 0 7 0,0 0 8 0,0 0 10 16,0 0 2-16,0 0-6 0,0 0-7 15,0 0-4-15,27-6-9 0,-27 6 7 16,0 0-6-16,0 0-11 0,0 0 14 0,0 0 1 16,0 0 1-16,0 0-1 0,0 0-3 15,0 0 3-15,-32-42-7 0,32 42 4 16,0 0-8-16,0 0-10 0,-22-21 5 0,22 21-6 16,-17-11-14-16,17 11 1 0,0 0-1 15,-30-15 24-15,30 15-6 0,-26-13-10 0,26 13 0 16,-22-8 3-16,22 8-5 0,-29-10 4 15,29 10-8-15,-28-9 1 0,28 9 7 16,-25-8-13-16,25 8-2 0,-30-7-3 0,30 7 2 16,0 0 8-16,-39-9-10 0,39 9 18 15,-28-3-18-15,28 3-4 0,0 0 3 0,-34-8 0 16,34 8-3-16,0 0 4 0,-33-4-7 16,33 4 12-16,0 0-4 0,-37 0-3 15,37 0-9-15,0 0 5 0,0 0-2 0,-43-4 1 16,43 4-9-16,0 0 5 0,-35-4-5 15,35 4 14-15,0 0-7 0,-39 4 4 0,39-4 3 16,0 0-5-16,-37-4 3 0,37 4 2 16,0 0-5-16,-48 0-3 0,48 0 8 15,-30 0-5-15,30 0-8 0,-37 4 4 0,37-4 1 16,-37 0 1-16,37 0-1 0,-40 4 15 16,40-4-9-16,-34 3 5 0,34-3 6 15,-31 0 2-15,31 0-7 0,0 0 5 0,-39 1-8 16,39-1-2-16,0 0-1 0,-32 3 4 15,32-3-4-15,0 0 3 0,0 0-5 0,-41 0 0 16,41 0-4-16,0 0 8 0,0 0-5 16,-32 0-2-16,32 0 1 0,0 0-3 0,0 0 1 15,0 0 1-15,-37 5 5 0,37-5-11 16,0 0-1-16,0 0 2 0,-38 0 6 16,38 0-4-16,0 0-1 0,-42 3 0 0,42-3 3 15,-34 0 1-15,34 0-2 0,-33 2 1 16,33-2 5-16,-37 2-3 0,37-2-5 15,-42 0 2-15,42 0-2 0,-43 5-7 0,43-5 7 16,-42 3-4-16,17 1 5 0,25-4 9 16,-44 2-9-16,44-2 14 0,-43 3-3 0,14 0 1 15,29-3 2-15,-35 0-6 0,35 0 2 16,-35 4 3-16,35-4-8 0,-33 3 0 16,33-3-7-16,0 0 9 0,-42 2-3 0,42-2-3 15,-29 0 5-15,29 0-8 0,0 0 5 16,-30 3 1-16,30-3-3 0,0 0 0 0,0 0 0 15,-43 3-2-15,43-3 1 0,0 0-2 16,-32 0 3-16,32 0 0 0,0 0-4 16,-33 7 10-16,33-7-8 0,0 0 3 0,-32 5-5 15,32-5 2-15,0 0 0 0,-30 10-2 16,30-10 2-16,-20 14 1 0,20-14 0 0,-19 11 5 16,19-11-9-16,-23 17 3 0,23-17 3 15,-20 23-3-15,5-11-2 0,15-12 1 16,-19 27 2-16,19-27-2 0,-18 27 1 15,11-10-1-15,7-17 1 0,-10 30-6 0,10-30 8 16,-3 39-2-16,3-39 0 0,0 39 2 16,0-39-4-16,5 36 4 0,0-17 0 15,-5-19-4-15,8 33 2 0,-8-33 0 0,2 32 4 16,-2-32-4-16,7 24-4 0,-7-24 4 16,8 26 3-16,-8-26-4 0,7 21 1 0,-7-21-2 15,8 27 6-15,-8-27-2 0,0 29-4 16,0-29 4-16,0 31 0 0,0-31-3 0,0 33-2 15,0-33 2-15,-5 37 2 0,5-37-2 16,0 37-2-16,0-37 6 0,0 41-3 16,5-20 0-16,-5-21 3 0,5 46-1 0,-3-25 1 15,6 6-5-15,-1-5 1 0,1 3 4 16,-3 1-6-16,2-2 8 0,3 3-3 0,3-3-2 16,-3 4-2-16,2-4 6 15,1 1 0-15,4 6-1 0,3 1 4 0,4-1-1 16,-3-4-1-16,11 2 4 0,5-1-4 0,3 1-1 15,-2-1 3-15,11 0 1 0,-1-1-5 16,1-3 8-16,5 1-12 0,2-3 5 0,-4 3-4 16,0-7 0-16,5 5 1 0,-3-7-2 15,-1 1 2-15,7-2 0 0,-6-3 0 0,6 1 3 16,-10-8 0-16,2 2-2 0,3-2-2 16,-3-5-1-16,-2 4 5 0,0-4-4 15,2-4-4-15,-1-1 4 0,4-2-2 16,-8-1 3-16,4-2 0 0,3-2-6 0,3-3 6 15,-4-5-2-15,-2 3 1 0,0-5-5 16,0 4 6-16,-6-1 1 0,3-6 0 16,-1 3 1-16,0-1 2 0,-7-2 8 0,2-4 7 15,-9 5 10-15,-1 0-2 0,2-14 5 16,-1 5 4-16,-1-4 7 0,-9-7 14 0,2 2 0 16,-5-11 7-16,-6 1-8 0,1-4-5 15,-7-3-3-15,1 4-3 0,-4-4-6 16,-2 4-7-16,-3 5-7 0,0-4-8 0,-3 4-18 15,-1-1-6-15,-6-2-13 0,-7-2-9 16,-6 5-11-16,-14-1-2 0,-11 4-13 16,-12 4-5-16,-4 8-6 0,-20 5-6 0,-28 3-16 15,2 7-16-15,-24 10-9 0,-10 5-14 16,-5 5-24-16,-3 5-62 0,10 5-219 0,-7 4-435 16,12-6-186-16</inkml:trace>
  <inkml:trace contextRef="#ctx0" brushRef="#br0" timeOffset="80578.2678">17366 15572 3919 0,'-21'-8'-135'0,"21"8"8"15,-37-9 9-15,37 9 14 0,-34-8 7 16,34 8 9-16,-30-10 14 0,30 10 8 16,-30-6 14-16,30 6 6 0,-20-12 0 15,20 12 15-15,0 0 2 0,-30-19 5 0,30 19 3 16,-15-15 7-16,15 15 12 0,0 0-1 0,-15-22-5 16,15 22 5-16,0 0 9 0,-15-22-1 15,15 22 0-15,0 0-5 0,-14-21 19 16,14 21 0-16,0 0 7 0,0 0 11 0,-21-21-3 15,21 21-16-15,-12-15 17 0,12 15 10 16,0 0-7-16,-29-15 1 0,29 15-6 16,-21-10 6-16,21 10-4 0,-22-10-14 0,22 10-2 15,0 0 8-15,-40-12-13 0,40 12 11 16,-25-9-9-16,25 9 2 0,-30-6 4 16,30 6-7-16,-35-13-6 0,35 13 15 15,-39-8-8-15,16 1 12 0,23 7-7 0,-49-12 13 16,17 5 2-16,2 2 8 0,2-4-14 15,3 2 9-15,-7 0-7 0,5 2-2 0,-5-2-11 16,7 1-5-16,-7 0 3 0,4 0 5 16,0 0-11-16,28 6 3 0,-56-9 5 0,30 3-2 15,1-2 2-15,-4 3-4 0,29 5-1 16,-57-10-1-16,29 4-7 0,-1 0 12 16,1 5 19-16,-2-8-17 0,30 9 5 0,-55-11 3 15,24 7-7-15,0-1 2 0,31 5 0 16,-54-10-1-16,24 7-11 0,-2 1-3 15,32 2 9-15,-58-3-2 0,31-1-13 0,-1 1 12 16,28 3 2-16,-59-3-12 0,37 3-4 16,22 0 8-16,-55 0 2 0,27-4 0 15,28 4 3-15,-54 0 4 0,27 0-4 0,27 0 0 16,-60 0 6-16,33 4 2 0,27-4-11 16,-43 3 1-16,43-3 1 0,-49 3-7 0,24-3 3 15,25 0-6-15,-40 4 5 16,40-4 1-16,-37 8-11 0,37-8 16 0,-45 7-13 15,25-4 4-15,20-3-2 0,-43 9 1 0,24-3 5 16,19-6-10-16,-43 9 5 0,23-4 5 16,20-5-17-16,-42 7 14 0,22-1-5 15,20-6 4-15,-39 8 4 0,16-2 0 0,23-6 4 16,-39 6 5-16,39-6 3 0,-40 5-11 16,20-1-3-16,20-4 7 0,-37 6-1 0,37-6 5 15,-37 3-8-15,37-3 7 0,-40 3-10 16,40-3 4-16,-36 6-3 0,36-6 6 0,-37 7 2 15,37-7-19-15,-30 2 9 0,30-2 3 16,-41 6-4-16,41-6 10 0,-33 7-15 16,33-7 2-16,-35 5 2 0,35-5 0 15,-34 7 1-15,34-7 5 0,-35 8-19 0,35-8 13 16,-30 8 1-16,30-8-5 0,-37 5 2 16,21 2 2-16,16-7-3 0,-39 9-4 15,39-9 7-15,-38 10-9 0,19 1-3 0,19-11 12 16,-43 12 4-16,21-5-5 0,-3 1-5 15,25-8 0-15,-38 13-4 0,19-10 10 0,-8 6-9 16,27-9 4-16,-36 12 1 0,17-4 4 16,19-8-2-16,-35 12 2 0,35-12-6 0,-35 12 9 15,16-6-6-15,19-6-1 0,-25 9 3 16,25-9 0-16,-25 9-2 0,25-9 0 0,-23 13 0 16,23-13 9-16,-22 8-11 0,22-8-2 15,-17 17 2-15,17-17 10 0,-11 24-6 16,11-24 1-16,-14 28-1 0,14-28 3 0,-6 33-6 15,6-33 11-15,-4 38-14 0,4-38 6 16,0 33 3-16,0-33 6 0,4 40-11 0,1-18 4 16,-5-22-5-16,5 42 4 0,0-20-3 15,0 1 0-15,-5-23 7 0,8 39-3 16,0-16 3-16,-8-23-7 0,9 36 1 16,-1-18-1-16,-3 6 2 0,-5-24-1 0,17 39 2 15,-4-18-2-15,-8-3-1 0,7 6-3 16,-4 1 6-16,6 0 0 0,2 3 0 0,3-4-3 15,3 5 4-15,-6-2 1 16,3 2 4-16,3-5-4 0,-1 3-3 0,1-3 2 16,0 3-7-16,3-4-2 0,-3-1 16 15,4-1-10-15,-1 3-2 0,2-1 5 0,0-2-14 16,-2-2 14-16,2 2-1 0,3-4-2 16,-5 7 1-16,7-3-1 0,-5-3-1 0,4 0 7 15,1 3-8-15,2-1 3 0,-3-1 4 16,5-2-5-16,-1-2 2 0,-2 4-2 0,7-3-3 15,-3-1 4-15,-3 1-7 0,2-1 1 16,-1 0 2-16,1-2 8 0,-6-5-5 16,0 9 3-16,5-5-6 0,-8-2 2 0,1-2-2 15,1 1 20-15,-4 1-18 0,1-5-1 16,-4 5 5-16,3-1-4 0,-1-1 6 0,4-5 4 16,-6 6 5-16,5-5-2 0,-2 3 7 15,5 0 0-15,2-4-4 0,-2-1 8 16,2 2-7-16,1-4-1 0,5 3 2 0,-2-3-2 15,0 3-2-15,1-3 4 0,3 0-5 16,-3 0 5-16,0 0-7 0,-4-3-1 16,8 3 0-16,-5 0-3 0,-2-3 5 0,3-1-4 15,8 2-2-15,-2-1 5 0,-1-2-3 16,7 0 2-16,-1-2 2 0,-1 2-9 16,5-3 4-16,1 0 3 0,8-1-4 0,-5-1 0 15,5-2 0-15,-5 4-2 0,5-4-1 16,-8-3 0-16,-6 8 2 0,7-6 3 0,-8 5-9 15,5-6 2-15,6 2 2 0,-9 3 4 16,2-3-7-16,-5-2 2 0,7 7-1 16,5-10-1-16,0 4 3 0,0 1-5 0,1 1 2 15,-1-5 5-15,0 5-8 0,-3-3 4 16,-7 4 1-16,-1-2 0 0,1 1 0 16,-2 1-1-16,-4 1 1 0,0 0-1 0,-4 0-2 15,3 0 1-15,-1 1 2 0,-12 1-4 16,11-3 3-16,-15 3-2 0,16-2 1 0,-12 3 2 15,11 0-4-15,-1-3 2 0,-5 3 4 16,6-1-3-16,1-1-2 0,-1 1-1 0,7-2 1 16,-6 3 2-16,-2 0-1 0,1 0-2 15,-3 0-2-15,-3-5 5 0,6 8-2 16,-4-6 3-16,4 6-3 0,-11-3 4 16,12-3-3-16,-8 3 3 0,3 0-1 0,-2-4-3 15,4 5-1-15,-4-1 4 0,5-5 1 16,-2 6-1-16,4-2-4 0,-3-6 0 0,3 5 5 15,3 1-1-15,-11-1-2 0,8-1 3 16,-6-1-4-16,-1 5 1 0,-2-2-1 16,2-3 0-16,-2 2 1 0,0 2-2 0,-10 0 1 15,7-3 3-15,-27 9-2 0,42-12 2 16,-19 5-6-16,-3-3 1 0,-20 10 3 0,41-18 4 16,-21 6-3-16,-7-2 1 0,10 5-4 15,-23 9 8-15,36-28-6 0,-21 17-3 16,1-5 2-16,-16 16 2 0,22-23 2 0,-12 7 0 15,-10 16-8-15,14-31 5 0,-8 9-2 16,-6 22 2-16,4-44-1 0,-8 19 1 0,4 25 5 16,-6-50 0-16,-3 22-4 0,-1 2 2 15,-3-4 1-15,-2-2-1 0,-4 2-3 16,-7 0 2-16,2-1 3 0,-9-1-1 0,-9 2-6 16,-5 3 2-16,-6-2 0 0,-13 2-5 15,-11 3 3-15,-8 9 2 0,-5 1 0 16,-12 9 0-16,-2 5 0 0,-37 5 5 0,-7 5 4 15,0 2 1-15,-4 7 9 0,10-1 2 16,3-3 12-16,12 7 2 0,25-9-7 16,20 2-2-16,3 3-9 0,4 0-10 0,3 8-16 15,14-5-15-15,2 4-31 0,6-1-26 16,15 4-23-16,-3 0-24 0,19 3-25 0,-3-4-64 16,12-2-189-16,4 0-482 0,6-10-332 15</inkml:trace>
  <inkml:trace contextRef="#ctx0" brushRef="#br0" timeOffset="82609.4794">17967 17192 4128 0,'8'40'-118'0,"-4"0"6"0,2-3 15 16,1-1 0-16,0-6 6 0,4 8 11 15,1-4 13-15,3-4 0 0,-1 2 11 0,4-2 3 16,-1-7 18-16,-1-2 11 0,4 1 12 15,2-4-2-15,-3-3 19 0,6 0-15 0,-4 0 22 16,6-4-2-16,3-5-6 0,2 0 6 16,7-3 20-16,4 0-11 0,7-3-10 15,-3 0 10-15,0-3-17 0,6 0 10 0,1-1-10 16,3 2 0-16,-7-1 0 0,0 0-15 16,0-4 3-16,2 0 1 0,-5 2-2 15,3 1-3-15,-1 0 0 0,-2-8 2 0,-2 4 2 16,5-1 1-16,-5-4 7 0,5 1-1 15,-3 0-1-15,-2 3-1 0,14-5 0 16,-7 1 5-16,6 1-7 0,-9-2 12 0,1 2-15 16,0 3 12-16,-3 0 8 0,3 2 2 15,0-3-5-15,-1 5-7 0,4-3 5 16,1 0-1-16,-4 2 4 0,2 0-11 0,-4-1 15 16,4 2-5-16,7 2 0 0,-11-6 7 15,13 2-9-15,4 1 6 0,-3-3 8 0,3 0-6 16,0-2 6-16,5 4-6 0,-4-2 14 15,4-2-15-15,-6-1-1 0,1 3-13 0,3 0 6 16,-2-1 3-16,-1 0 4 0,2 5-2 16,-5-3-9-16,0 1 4 0,-9 0 7 15,4 1-15-15,-4 0 4 0,-4 5 4 16,0-8 3-16,-9 6-5 0,0 1 0 0,-7-1 2 16,-6 0 5-16,0-1 4 0,-27 4 19 15,43-5 5-15,-43 5 1 0,39-3-3 16,-39 3-4-16,30-4 0 0,-30 4-3 0,28-6 0 15,-28 6-10-15,0 0 3 0,32-9-3 16,-32 9 1-16,0 0-5 0,24-12-8 0,-24 12 7 16,0 0-1-16,15-15-12 0,-15 15-4 15,0 0 8-15,15-23-16 0,-15 23-3 16,0 0 21-16,8-27-22 0,-8 27-1 0,5-21 9 16,-5 21-8-16,3-28 6 0,-3 28-5 15,4-28-3-15,-4 28 0 0,5-30-4 16,-5 30 6-16,0-28 5 0,0 28-1 0,0 0 6 15,3-38 0-15,-3 38-2 0,0 0 1 16,-3-33 18-16,3 33-24 0,0 0 18 16,-5-30-5-16,5 30 4 0,0 0-4 0,0 0-7 15,0 0-1-15,0-36 10 0,0 36-6 16,0 0 2-16,0 0 6 0,0 0-20 0,0 0-5 16,0 0-15-16,0 0-17 0,-4-30-8 15,4 30-20-15,0 0-27 0,0 0-68 16,0 0-132-16,0 0-348 0,-8-8 121 0</inkml:trace>
  <inkml:trace contextRef="#ctx0" brushRef="#br0" timeOffset="83763.9779">21858 16791 2823 0,'0'0'46'0,"-45"-7"-9"0,45 7 10 16,-25-5-5-16,25 5-7 0,-32-10 3 0,32 10 12 15,-30-9 13-15,30 9 25 0,-29-9 13 16,29 9 3-16,0 0 29 0,-37-9-30 0,37 9-2 15,0 0-20-15,-28-12-15 0,28 12-9 16,0 0-8-16,0 0-13 0,-22-10-8 16,22 10-7-16,0 0 4 0,0 0-5 15,0 0-1-15,0 0 10 0,0 0-19 0,0 0 22 16,0 0-22-16,42-43-10 0,-15 36 5 16,-5-1-13-16,3-1-7 0,0 2 8 0,3-1-6 15,1-2 4-15,-3 1-9 0,4-2 4 16,-1 7 2-16,-2-4 5 0,-1 0-8 15,5 1 6-15,-3-2-10 0,2 3 3 0,-8 0 4 16,-22 6-15-16,45-9 16 0,-28 2 1 16,-17 7-6-16,30-5 14 0,-30 5 2 0,23-10-2 15,-23 10 22-15,0 0 3 0,35-7-16 16,-35 7 4-16,0 0 4 0,24-5-1 0,-24 5-8 16,0 0 8-16,0 0-6 0,30-7 3 15,-30 7-4-15,0 0-7 0,0 0 3 16,0 0-3-16,0 0-2 0,0 0 11 15,0 0-9-15,0 0 2 0,38 12-1 0,-38-12 6 16,0 0-2-16,19 20 18 0,-19-20 0 16,12 21 16-16,-12-21-8 0,11 28 10 15,-1-11-4-15,0 3 7 0,-3 2-12 0,3-2 7 16,-2 5-7-16,2 0-3 0,2 0-5 16,-3-1 0-16,4 1-4 0,-3-3-2 15,0-4-5-15,0 1 7 0,-10-19-1 0,15 32 9 16,-8-19 6-16,-7-13-4 0,13 26 4 15,-13-26 0-15,10 21-8 0,-10-21 3 0,0 0-6 16,10 26 7-16,-10-26 0 0,0 0 8 16,9 16 3-16,-9-16 5 0,0 0 9 15,0 0-2-15,0 0-1 0,0 0-2 0,0 0-6 16,0 0-6-16,0 0-3 0,0 0-5 16,0 0-3-16,0 0-1 0,-26 32 3 15,26-32 1-15,0 0 1 0,0 0-8 0,0 0 1 16,-40-7-3-16,40 7-2 0,0 0-4 15,0 0 0-15,-41-8-3 0,41 8-2 16,0 0-1-16,0 0 5 0,-41-6-7 0,41 6 2 16,0 0-1-16,-41-7-3 0,41 7-2 15,-32 0 0-15,32 0 2 0,-34-4-3 0,34 4 2 16,-35 0-1-16,35 0-1 0,-35 0-1 16,35 0 0-16,0 0 3 0,-50 0-3 15,50 0 0-15,-30 0 0 0,30 0 0 0,-34 4-3 16,34-4 2-16,-28 7 0 0,28-7-1 15,-30 0 2-15,30 0-1 0,0 0 1 16,-42 1 0-16,42-1 0 0,0 0 1 0,-34 8-2 16,34-8 0-16,0 0 0 0,-31 0 0 15,31 0 2-15,0 0 1 0,0 0-1 16,-37 0 3-16,37 0 1 0,0 0-2 0,0 0 2 16,0 0-1-16,-34 0-2 0,34 0 5 0,0 0-6 15,0 0 1-15,0 0 0 0,0 0 3 16,-40-9-4-16,40 9 3 0,0 0 1 15,-30-11-4-15,30 11 2 0,-18-8 0 16,18 8-1-16,0 0-2 0,-40-16 2 0,40 16-2 16,-24-9 0-16,24 9 2 0,-22-9-2 15,22 9-1-15,-26-12 0 0,26 12 2 16,-29-13-2-16,29 13 1 0,-21-10-2 16,21 10 3-16,0 0-2 0,-29-12 0 0,29 12-2 15,0 0 1-15,0 0-6 0,-22-12-2 16,22 12-1-16,0 0 1 0,0 0-1 0,0 0 3 15,0 0-1-15,0 0-1 0,0 0 3 16,0 0 1-16,0 0 0 0,72-5-3 0,-32 5-6 16,1-4-1-16,2 4-7 0,2 0-1 15,5-4 1-15,-1 2 1 0,-2-1-3 16,-2 0 5-16,7-1 6 0,-10 1-7 0,-2 1 8 16,-5-1-3-16,3-4 3 0,-8 4 1 15,2 1-1-15,-32 2 3 0,47-3-2 0,-25-1-2 16,-22 4-3-16,30-3-21 0,-30 3-29 15,0 0-34-15,0 0-40 0,13 19-54 16,-13-19-158-16,0 0-564 0,-62 27-548 0</inkml:trace>
  <inkml:trace contextRef="#ctx0" brushRef="#br0" timeOffset="85223.7043">17733 17004 4269 0,'23'-9'-146'16,"-23"9"18"-16,0 0 4 0,0 0 27 15,0 0 10-15,0 0-2 0,0 0 4 16,24-16 9-16,-24 16 7 0,0 0 16 0,0 0 11 16,0 0 21-16,0 0 9 0,0 0 3 15,0 0 9-15,0 0 0 0,0 0-5 0,15-19 10 16,-15 19-10-16,0 0-2 0,0 0 2 15,0 0-2-15,0 0 5 0,11-18 11 0,-11 18 1 16,0 0 11-16,0 0 5 0,0 0-3 16,0 0 12-16,0 0 24 0,0 0 16 15,9-24 8-15,-9 24-12 0,0 0 1 0,0 0-1 16,0 0-4-16,0 0-25 0,0 0-6 16,0 0 6-16,0 0-5 0,0 0-8 15,0 0 11-15,0 0 5 0,0 0 15 16,0 0 12-16,0 0-19 0,11 64 3 0,-11-64-9 15,4 40-2-15,-4-16 2 0,0 3-8 16,0-27-9-16,1 45 3 0,3-21-4 0,-4-24-10 16,3 41-1-16,-3-41-2 0,7 34 2 15,-7-34 1-15,1 27-6 0,-1-27 1 16,4 24-2-16,-4-24-5 0,0 0 7 0,1 31-1 16,-1-31-2-16,0 0 6 0,0 0 1 15,4 25 6-15,-4-25-10 0,0 0 1 0,0 0 3 16,0 0-5-16,0 0-5 0,0 0 6 15,0 0-5-15,0 0 1 0,-24-77-2 16,23 52 8-16,-8 1-14 0,3-4 1 16,2 0-2-16,-4 1 5 0,5-4-13 0,-2 0-4 15,0 0-2-15,0-4 4 0,5 8-2 16,-5-3 7-16,-2 1 3 0,7 29-6 0,-7-48 3 16,5 26 6-16,2 22 3 0,-8-35-8 15,8 35 7-15,-3-30-3 0,3 30-3 16,0-27 2-16,0 27 5 0,0 0-10 0,0 0 5 15,8-30 2-15,-8 30-2 0,0 0 7 16,0 0 1-16,39 1-5 0,-39-1-1 0,0 0 4 16,46 12-6-16,-24-2 0 0,5-3 2 15,-5 2-7-15,4-3 5 0,8 3 4 16,-4-3 3-16,3-3-3 0,3 1-2 0,0-1-2 16,3 1 2-16,-2-3 2 0,3 2-2 15,2 1 0-15,-7-4-2 0,2 3 4 16,-1-3-2-16,-7 2 1 0,3 1-3 15,-32-3 0-15,53 5 9 0,-34-5-9 0,-19 0-3 16,36 0 3-16,-36 0 0 0,30 3 2 16,-30-3 3-16,0 0-2 0,36 3 3 0,-36-3-3 15,0 0 1-15,0 0 1 0,0 0 5 16,0 0 1-16,0 0 0 0,0 0 2 0,0 0-3 16,0 0 1-16,-56 55-1 0,33-43 0 15,0-1 1-15,-3 6-1 0,0-2 2 16,-1-2 6-16,2-1 1 0,-2 0-2 0,-1 3 5 15,8-3-5-15,-11 2-6 0,6-2 3 16,2 0-3-16,3 0 1 0,-4 0 1 16,3-2-2-16,21-10 2 0,-34 18 2 0,34-18 3 15,-28 12-6-15,28-12 2 0,-20 14-5 16,20-14-7-16,-20 8-10 0,20-8-17 16,0 0-36-16,0 0-28 0,-25 15-23 0,25-15-21 15,0 0-45-15,0 0-122 0,8 22-593 16,-8-22-385-16</inkml:trace>
  <inkml:trace contextRef="#ctx0" brushRef="#br0" timeOffset="87675.5562">30944 15205 4247 0,'-35'-7'-84'0,"35"7"24"16,-30-5 3-16,30 5 2 0,0 0 20 0,-35-12 11 15,35 12 18-15,-20-10 12 0,20 10 13 16,0 0 5-16,0 0 43 0,-17-25 5 15,17 25 32-15,0 0 15 0,-1-30 22 0,1 30 6 16,0 0-16-16,0 0-15 0,0 0-13 16,13-46-14-16,-13 46-12 0,8-20-8 0,-8 20-10 15,30-18-7-15,-8 9-4 0,0 0-7 16,0 0-5-16,4-1-4 0,0 0-4 0,5 5-1 16,-4-2-2-16,5-2 0 0,0 3 3 15,6-4 4-15,2 2-1 0,2 1 6 16,3-1 0-16,10 1 3 0,7-2-3 15,7-1 0-15,-4 2-5 0,10-1-1 0,7-3-3 16,-5 1-4-16,-3 5-2 0,0 0-3 16,-4-3-2-16,-5 3 0 0,0 3-4 15,-6-3-1-15,-6 3-1 0,4 0 0 0,-8 0-4 16,-4-2 2-16,3 5-2 0,-7 0 1 16,-3 0-3-16,2 0-1 0,-6 0-1 0,-3 0-1 15,-31 0-8-15,52 0-4 0,-25 0-7 16,-27 0-7-16,37 0-10 0,-37 0-8 15,33-2-10-15,-33 2-15 0,0 0-22 0,32-2-25 16,-32 2-16-16,0 0-5 0,0 0-8 16,0 0 2-16,0 0 6 0,0 0-2 0,0 0 8 15,0 0 9-15,0 0 1 0,0 0 12 16,-82-21 8-16,82 21-2 0,-33-11 4 16,33 11 16-16,-32-9 17 0,32 9 15 15,-34-12 12-15,34 12 16 0,-31-12 15 0,31 12 4 16,-30-15 18-16,30 15 20 0,-25-15 4 15,25 15-4-15,-26-15 1 0,26 15-10 16,-18-20-2-16,18 20 11 0,-13-16-9 0,13 16-15 16,0 0 14-16,-15-24-20 0,15 24 6 15,0 0-14-15,-12-26 13 0,12 26 1 0,0 0-2 16,0 0-3-16,0 0 0 0,-5-24-7 16,5 24 3-16,0 0 4 0,0 0-4 0,0 0-1 15,0 0 13-15,0 0-16 0,0 0 2 16,0 0 1-16,0 0-9 0,0 0 17 15,13-33-16-15,-13 33 12 0,0 0-4 16,0 0 0-16,0 0-2 0,0 0 20 0,0 0-12 16,0 0 4-16,27-7-5 0,-27 7-2 15,0 0 1-15,0 0-1 0,0 0 2 0,0 0-4 16,0 0-3-16,0 0 10 0,0 0 11 16,30-3 8-16,-30 3 13 0,0 0 5 15,0 0 5-15,0 0 3 0,0 0-6 0,0 0 1 16,0 0 5-16,0 0-1 0,0 0 1 15,0 0 6-15,0 0-1 0,0 0-3 16,0 0-2-16,0 0-7 0,0 0-5 0,0 0-3 16,0 0-8-16,0 0-3 0,0 0-3 15,0 0-4-15,0 0-1 0,0 0 0 16,0 0-5-16,0 0-2 0,0 0-2 0,0 0-1 16,0 0-4-16,0 0 3 0,0 0-6 15,0 0 0-15,0 0-4 0,0 0 6 0,0 0-5 16,0 0 0-16,0 0-3 0,0 0-5 15,0 0 1-15,0 0 2 0,0 0 1 16,0 0 3-16,0 0-4 0,0 0 3 0,24-18 1 16,-24 18-2-16,0 0 2 0,51 10-1 15,-51-10-2-15,49 8 2 0,-29-5 0 16,7 1 1-16,-27-4 0 0,47 5-1 0,-27 2 3 16,-20-7 3-16,40 6-1 0,-15-3-6 15,-25-3 2-15,45 11 2 0,-25-10-3 0,-20-1 2 16,40 6 0-16,-18-2 2 0,-22-4-4 15,40 5 2-15,-40-5 0 0,34 4-1 16,-34-4 0-16,31 8 3 0,-31-8-5 16,27 5 2-16,-27-5 1 0,34 3 0 0,-34-3-2 15,26 4 1-15,-26-4 0 0,29 8-2 16,-29-8 1-16,28 3-3 0,-28-3 4 0,30 6-2 16,-30-6 1-16,35 6-2 0,-35-6-4 15,37 6-2-15,-13-3-3 0,-24-3-1 0,38 10-8 16,-21-8 6-16,-17-2 0 0,40 6 1 15,-40-6 4-15,29 4 2 0,-29-4-4 16,25 7 6-16,-25-7 9 0,0 0 6 0,31 4 7 16,-31-4 0-16,0 0 3 0,0 0-4 15,0 0-2-15,0 0 1 0,0 0-6 0,0 0 2 16,0 0-4-16,0 0 3 0,0 0 4 16,0 0 4-16,-63 41 2 0,44-35-4 15,19-6 1-15,-46 19-2 0,24-7 2 0,-7 0-1 16,4 0-6-16,-3 5-1 0,-1-2 7 15,1 0-3-15,-2 3-2 0,-2 0 9 16,2 2-2-16,0 2-2 0,3-2 1 16,-6 2-2-16,3-1-2 0,-4 5 2 0,2-5-3 15,2 3 3-15,-2-5 6 0,-1 6 2 16,-2-3-1-16,1-4 4 0,-2 2 1 0,-11 2-2 16,-5 3-3-16,-5-6 1 0,5-1-4 15,0 1-1-15,-5 0-2 0,9-7 0 16,6 4 0-16,-3-8-3 0,1 5-3 0,6-1 4 15,-2 2-10-15,11-7-11 0,-2 2-11 16,2-2-14-16,6-2-14 0,23-5-17 0,-44 12-21 16,27-4-19-16,17-8-30 0,-30 15-34 15,30-15-62-15,-26 6-191 0,12-3-500 16,14-3-564-16</inkml:trace>
  <inkml:trace contextRef="#ctx0" brushRef="#br0" timeOffset="88603.5853">31057 14507 4360 0,'0'0'-101'0,"-17"17"16"0,17-17 11 0,-22 18 33 16,22-18 14-16,-30 25 16 0,12-10 14 15,1 4 19-15,-5-1 0 0,0 1 15 16,2-1 18-16,-1 4 12 0,-6-2 15 0,0 4 15 16,0-4 0-16,-3-2 3 0,2 2-4 15,-4-3-9-15,2 3-8 0,-2-2-3 16,7-2-4-16,0-5-9 0,1 5-6 0,-1 0-7 16,5-4-3-16,20-12-9 0,-35 22-1 15,20-13-6-15,15-9 0 0,-25 15-7 0,25-15 1 16,-18 20-5-16,18-20 2 0,0 0-3 15,-5 30-4-15,5-30-1 0,0 0 3 16,28 27-4-16,-6-17-3 0,6-2 4 0,6-1-3 16,6 1-2-16,5 0 1 0,3-4-2 15,-1 4 1-15,5-4-4 0,0-3 0 16,-5 3 3-16,5-1-2 0,-7 0-2 0,3-1-2 16,-9 2 0-16,-1-1 0 0,-3-3 0 15,-3 3-7-15,-2-3-8 0,-30 0-6 0,47 4-4 16,-47-4-14-16,34-4-15 0,-34 4-17 15,0 0-8-15,18-10-14 0,-18 10 0 16,0 0 1-16,0 0-6 0,0 0 9 0,0 0-4 16,-43-45 4-16,43 45-9 0,-39-22 10 15,21 10 9-15,-2-3 1 0,-4-2 7 16,4 2 0-16,2-3 11 0,-6 0 6 0,4-1 6 16,3 0 17-16,1 2 9 0,-3-3 7 15,6 2 10-15,13 18 1 0,-27-35 4 16,20 22-6-16,7 13-14 0,-10-26-10 0,10 26-7 15,0 0 10-15,0-40-2 0,0 40 8 16,0 0 12-16,9-27-3 0,-9 27 12 0,0 0 25 16,0 0 16-16,0 0 54 0,0 0 23 15,0 0 14-15,0 0 4 0,0 0-3 16,0 0-17-16,30 61-12 0,-28-33-6 16,1 0-17-16,0 3-15 0,2 4-26 0,0 7-55 15,0 2-68-15,7-2-80 0,-7 3-208 16,3-7-520-16,-6-4-355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57:59.87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31093 12278 803 0,'0'0'115'0,"0"0"-65"0,0 0-23 0,9-21-49 16,-9 21 22-16,0 0 6 0,0 0-17 16,0 0 16-16,0 0 6 0,0 0-16 15,0 0-12-15,0 0 6 0,0 0 0 0,0 0 11 16,0 0 6-16,0 0 10 0,0 0 33 15,0 0 26-15,0 0-9 0,0 0 24 16,0 0 1-16,0 0 5 0,-4-34 6 16,4 34-4-16,0 0-12 0,0 0 6 0,0 0-23 15,0 0-13-15,0 0 0 0,0 0 1 0,0 0-7 16,0 0-19-16,0 0-3 0,0 0 9 16,0 0-13-16,0 0 3 0,0 0-8 15,0 0 8-15,0 0 5 0,0 0-12 16,0 0-4-16,0-32 3 0,0 32-4 0,0 0 1 15,0 0 0-15,0 0 2 0,0 0-21 16,0 0 6-16,0 0 10 0,0 0-7 0,0 0-6 16,0 0 0-16,0 0 3 0,0 0-3 15,32-5 9-15,-32 5-3 0,0 0-6 16,0 0 7-16,34-3-1 0,-34 3-9 16,0 0 6-16,28-4-3 0,-28 4 3 15,0 0-3-15,0 0-3 0,40 0 0 0,-40 0 6 16,0 0 0-16,34-3-6 0,-34 3 3 15,0 0-3-15,31 0 0 0,-31 0 3 0,0 0 0 16,34-3-3-16,-34 3 6 0,0 0 0 16,35-2-3-16,-35 2 3 0,0 0-9 0,33-4-1 15,-33 4 14-15,0 0-14 0,41-6 7 16,-41 6 7-16,0 0-7 0,33-3 0 16,-33 3 0-16,22-3 0 0,-22 3 0 15,0 0 3-15,40-6 0 0,-40 6-9 0,0 0 9 16,33-6-13-16,-33 6 10 0,0 0 4 15,32 0-8-15,-32 0 1 0,0 0 6 0,0 0 4 16,34-3-14-16,-34 3 7 0,0 0 7 16,0 0-10-16,31-3 6 0,-31 3-3 0,0 0 3 15,0 0-3-15,36 0 12 0,-36 0-15 16,0 0 3-16,35-3-6 0,-35 3 12 16,0 0-6-16,33 0-6 0,-33 0 6 15,0 0 6-15,44 0-9 0,-44 0 6 16,25-5 3-16,-25 5-3 0,0 0-3 0,45 0 6 15,-45 0-6-15,33 0 6 16,-33 0 3-16,35-2-3 0,-35 2-3 0,31-2 9 0,-31 2 0 16,0 0-12-16,45-3 15 0,-45 3-15 15,33-5 12-15,-33 5-7 0,29-1-5 16,-29 1 12-16,33-8-12 0,-33 8 0 0,30-3 3 16,-30 3-3-16,0 0 3 0,35-3-6 15,-35 3 12-15,0 0-3 0,32 0-12 16,-32 0 6-16,0 0 0 0,34-2-6 0,-34 2 0 15,0 0 6-15,31-4 0 0,-31 4 3 16,0 0-6-16,0 0 3 0,37 4 0 16,-37-4 3-16,0 0 3 0,30 0 0 0,-30 0-15 15,0 0 12-15,30 2-6 0,-30-2 3 16,0 0 6-16,0 0 0 0,34 3-6 0,-34-3-3 16,0 0 9-16,0 0-1 0,37 0-5 15,-37 0 9-15,0 0-12 0,33 0-3 16,-33 0 1-16,0 0 7 0,32 3-10 15,-32-3 5-15,0 0-3 0,30 4-3 0,-30-4 12 16,0 0 9-16,0 0-12 0,35-4 11 16,-35 4-5-16,0 0-3 0,0 0-3 15,34 0 15-15,-34 0-4 0,0 0 1 0,0 0-1 16,36-3 0-16,-36 3-5 0,0 0 0 16,0 0 5-16,0 0-8 0,0 0 5 0,34 0 3 15,-34 0-11-15,0 0 0 0,0 0 3 16,0 0-6-16,0 0-13 0,0 0-33 15,0 0-35-15,35 0-48 0,-35 0-126 0,0 0-293 16,0 0 113-16</inkml:trace>
  <inkml:trace contextRef="#ctx0" brushRef="#br0" timeOffset="1328.248">32629 11741 1951 0,'0'0'-94'0,"0"0"12"0,0 0 10 16,-37 0 11-16,37 0 6 0,0 0 29 0,0 0-4 15,0 0 30-15,-33 0 5 0,33 0 20 16,0 0-16-16,0 0 21 0,0 0-9 16,-42 5 20-16,42-5-4 0,0 0 7 0,0 0 4 15,-40-5-5-15,40 5-5 0,0 0 4 16,-30 0-5-16,30 0-4 0,0 0-11 0,-32 5 3 16,32-5-7-16,0 0 10 0,0 0 11 15,-42-5 12-15,42 5-7 0,0 0 0 16,0 0-5-16,0 0-3 0,-35-1-4 0,35 1 3 15,0 0-13-15,0 0-7 0,0 0 7 16,0 0-1-16,0 0-14 0,0 0 5 0,0 0-3 16,0 0 6-16,0 0-12 0,0 0 9 15,0 0 0-15,0 0-9 0,0 0 9 16,0 0-3-16,0 0-3 0,0 0 8 0,0 0-8 16,0 0 6-16,60 40 0 0,-60-40 14 15,22 8-9-15,-22-8 0 0,28 7 9 16,-28-7-9-16,30 8-1 0,-30-8-2 0,34 12 9 15,-17-4-4-15,-17-8-14 0,30 7 9 16,-30-7-9-16,31 10 6 0,-31-10-5 16,31 7 4-16,-31-7-7 0,31 10 2 15,-31-10 6-15,25 8 8 0,-25-8-16 0,31 12 5 16,-31-12-1-16,30 7-1 0,-30-7-1 16,30 9 8-16,-30-9-8 0,35 9 3 0,-18-3-3 15,-17-6 1-15,40 4 1 0,-40-4-4 16,38 5 0-16,-18 0-1 0,-20-5-2 0,37 6 5 15,-37-6 1-15,30 1-1 0,-30-1-5 16,30 5 0-16,-30-5 0 0,0 0-5 0,32 6 7 16,-32-6 8-16,0 0-4 0,24 1-6 15,-24-1 7-15,0 0 3 0,0 0-2 16,28 5-8-16,-28-5 5 0,0 0 5 0,0 0-5 16,0 0 5-16,0 0-7 0,28 3-3 15,-28-3 5-15,0 0 0 0,0 0 0 16,0 0-5-16,0 0 2 0,0 0 1 15,0 0-3-15,24 6 2 0,-24-6 1 0,0 0 14 16,0 0-17-16,0 0-12 0,0 0 17 16,0 0-5-16,0 0-3 0,0 0 6 0,0 0-1 15,0 0-9-15,0 0-1 0,0 0 11 16,0 0 2-16,0 0 10 0,0 0-13 16,0 0 1-16,17 15-3 0,-17-15 2 0,0 0-9 15,0 0 9-15,0 0 11 0,0 0-16 16,5 28 3-16,-5-28-2 0,0 0 2 0,0 0-3 15,0 0 3-15,0 0 10 0,0 0 2 16,0 0 1-16,-17 37-13 0,17-37 9 16,0 0-4-16,-15 22 5 0,15-22-8 15,0 0 13-15,-17 18-6 0,17-18 1 0,0 0-5 16,-17 18 4-16,17-18-6 0,0 0-1 16,-18 15 5-16,18-15 5 0,0 0 0 0,-12 19-12 15,12-19 5-15,0 0-8 0,0 0 6 16,0 0 4-16,-23 19-7 0,23-19 0 0,0 0 2 15,0 0 5-15,0 0-2 16,0 0 11-16,-12 18-4 0,12-18-8 0,0 0 3 16,0 0 0-16,-22 12 25 0,22-12 4 15,0 0 0-15,0 0 10 0,-23 15-2 0,23-15-14 16,-17 13 10-16,17-13-7 0,0 0-6 0,-28 19 2 16,28-19 4-16,-24 15-13 0,24-15 6 15,-21 15 2-15,21-15-11 0,-17 15 5 16,17-15-3-16,-22 16 4 0,22-16 4 15,-23 20-4-15,23-20-6 0,-20 15 4 0,20-15-5 16,-17 15-5-16,17-15 10 0,-13 15-10 16,13-15 1-16,0 0 7 0,-22 15-10 0,22-15-4 15,0 0-16-15,-14 15-9 0,14-15-26 16,0 0-8-16,-13 18-24 0,13-18-22 16,-3 17-27-16,3-17-59 0,0 0-142 15,0 0-380-15,0 0 615 0</inkml:trace>
  <inkml:trace contextRef="#ctx0" brushRef="#br0" timeOffset="2774.1587">31344 11901 2815 0,'0'0'-103'0,"0"0"17"15,0 0 13-15,0 0 7 0,0 0 1 16,0 0 5-16,0 0 5 0,0 0 6 15,0 0-1-15,0 0 16 0,39-41 31 0,-39 41 23 16,0 0 4-16,0 0 26 0,0 0 12 16,0 0-2-16,13-20 6 0,-13 20-2 15,0 0 2-15,0 0-2 0,0 0 1 0,0 0 5 16,0 0-5-16,0 0 5 0,0 0-3 16,0 0-3-16,12-22-12 0,-12 22 14 0,0 0-22 15,0 0 1-15,0 0 4 0,0 0-10 16,0 0 6-16,0 0-9 0,0 0-10 15,0 0 1-15,0 0-8 0,0 0-4 0,0 0 7 16,0 0-5-16,0 0-2 0,0 0-7 16,0 0 1-16,0 0-5 0,0 0 2 15,0 0 7-15,0 0-5 0,0 0-4 0,-80 32 5 16,80-32-1-16,-27 12-4 0,27-12 4 16,-27 13-6-16,27-13-2 0,-28 12 9 15,28-12-11-15,-22 14 2 0,22-14 6 0,-27 7 4 16,27-7-12-16,-22 9 2 0,22-9 2 15,-25 11 6-15,25-11-14 0,0 0 14 0,-32 12-6 16,32-12 2-16,-20 6-4 0,20-6 2 16,0 0 4-16,-28 12-1 0,28-12-5 15,0 0-3-15,-34 12 1 0,34-12-6 16,-26 9 8-16,26-9-2 0,-27 6 8 16,27-6 3-16,-29 10-1 0,29-10-4 0,-31 7 10 15,31-7 4-15,-27 9 0 0,27-9 7 16,-25 5-5-16,25-5-8 0,-27 7 3 0,27-7-1 15,0 0 7-15,-33 7-9 0,33-7-9 16,-24 5 7-16,24-5-1 0,0 0-9 0,-30 10 14 16,30-10-11-16,0 0-1 0,-28 5 4 15,28-5-6-15,0 0 4 0,-29 13 3 16,29-13-5-16,-17 9-2 0,17-9 2 0,0 0 4 16,-23 12-10-16,23-12 15 0,0 0 0 15,-20 12-7-15,20-12 0 0,0 0-2 16,0 0 1-16,-25 9 3 0,25-9 1 0,0 0-5 15,0 0-2-15,0 0 4 0,0 0-4 16,-20 20 3-16,20-20-3 0,0 0 8 16,0 0-6-16,0 0-2 0,0 0-6 0,40 33 13 15,-40-33 4-15,28 15-7 0,-11-9-11 16,3 5 5-16,-20-11 2 0,42 16 2 16,-22-4-4-16,5-4 4 0,-5 2-2 15,0-1 9-15,5-1-15 0,-4 2 4 0,-21-10 2 16,40 15 2-16,-19-6-2 0,-2 0-7 15,-19-9 7-15,32 17 9 0,-17-11-3 0,-15-6-8 16,31 15 7-16,-31-15-3 0,26 12-6 16,-26-12 12-16,26 13-5 0,-26-13-1 0,19 11 4 15,-19-11 8-15,25 12-2 0,-25-12 3 16,20 15-1-16,-20-15-5 0,23 14 0 16,-23-14-4-16,25 8-3 0,-25-8-4 15,22 17 16-15,-22-17-9 0,35 8-1 0,-18-1-4 16,-17-7-4-16,40 9 4 0,-40-9-5 15,35 9-2-15,-13-6 2 0,-22-3-18 16,33 9-8-16,-33-9-19 0,37 12-37 0,-20-4-51 16,-17-8-147-16,25 12-487 0,-25-12 330 15</inkml:trace>
  <inkml:trace contextRef="#ctx0" brushRef="#br0" timeOffset="4035.3558">31291 12016 3149 0,'0'0'-139'0,"-12"-21"9"0,12 21 13 0,0 0 12 16,0 0 15-16,0 0 6 0,-13-19 25 15,13 19 12-15,0 0 12 0,0 0 19 16,0 0 6-16,0 0-6 0,-9-24 13 15,9 24 16-15,0 0 12 0,0 0 7 0,0 0 9 16,0 0 0-16,0 0-1 0,0 0-1 16,-8-24-3-16,8 24-13 0,0 0 4 0,0 0-1 15,0 0-3-15,0 0 0 0,0 0 8 16,-3-32-3-16,3 32 3 0,0 0-20 16,0 0-3-16,0 0 14 0,0 0-3 0,11-31-11 15,-11 31 8-15,0 0 8 0,0 0-3 16,9-25 5-16,-9 25-2 0,0 0-3 15,0 0 4-15,11-27-15 0,-11 27-2 0,0 0-3 16,0 0 13-16,9-25-21 0,-9 25 8 16,0 0 10-16,0 0-17 0,15-21 7 15,-15 21 0-15,0 0 0 0,0 0 2 0,0 0 13 16,0 0-15-16,13-18 8 0,-13 18-1 16,0 0-7-16,0 0 5 0,0 0-8 0,0 0-4 15,0 0 6-15,0 0 18 0,0 0 14 16,0 0 19-16,0 0 0 0,0 0-16 15,0 66 0-15,0-66 16 0,-3 47-26 16,1-19 10-16,-1-4 3 0,-2 3-14 0,1 2 18 16,1 3 9-16,0-4 0 0,-6-5 8 15,6 4 1-15,-2 1-5 0,0 1 2 0,-2-2-15 16,2 0-5-16,-3 5 2 0,3-4-4 16,-3-1-6-16,1-1-2 0,2 1-3 15,-5-3-1-15,10-24 3 0,-10 42-13 0,3-20 1 16,7-22 8-16,-10 37-15 0,10-37-6 15,-7 35 10-15,7-35-25 0,-5 27-27 0,5-27-11 16,-5 31-2-16,5-31-19 0,0 0-22 16,9 45-23-16,-9-45-49 0,8 20-100 15,-8-20-514-15,13 18 302 0</inkml:trace>
  <inkml:trace contextRef="#ctx0" brushRef="#br0" timeOffset="4523.0869">32512 12214 3176 0,'2'-35'-171'0,"-2"35"-8"16,0 0 11-16,3-24 0 0,-3 24 8 16,0 0-3-16,0 0-379 0,3-38 110 0</inkml:trace>
  <inkml:trace contextRef="#ctx0" brushRef="#br0" timeOffset="4879.9716">32525 12096 1929 0,'0'0'-65'0,"0"0"35"16,0 0 18-16,-5-36 20 0,5 36 23 16,0 0-12-16,0 0-4 0,-3-34 11 15,3 34 11-15,0 0-7 0,0 0 17 0,-5-31 2 16,5 31-3-16,0 0-5 0,0 0-4 0,0 0-10 15,0-31 9-15,0 31-6 0,0 0 2 16,0 0 0-16,0 0-10 0,0 0-3 16,0 0-3-16,0-35 9 0,0 35-7 0,0 0-6 15,0 0 1-15,0 0 2 0,5-24 0 16,-5 24 6-16,0 0-9 0,0 0 0 16,0 0 6-16,13-24 8 0,-13 24 6 15,0 0 8-15,0 0 3 0,12-19-10 0,-12 19 9 16,0 0-7-16,0 0-8 0,0 0-8 15,0 0 7-15,0 0-10 0,0 0 10 0,17-18-8 16,-17 18 0-16,0 0-2 0,0 0 14 16,0 0 5-16,0 0-7 0,0 0 1 15,0 0-2-15,0 0 0 0,0 0 7 0,0 0-15 16,0 0 9-16,0 0-2 0,0 0-5 16,0 0 20-16,0 0 29 0,0 0-11 15,0 0 17-15,0 0-15 0,0 0-3 16,-9 80-15-16,6-49-1 0,3-1 1 0,-5 3-4 15,5 6-6-15,0-3-66 0,2 11-71 16,-2-4-198-16,3-3-455 0,0-6 388 0</inkml:trace>
  <inkml:trace contextRef="#ctx0" brushRef="#br0" timeOffset="47473.4299">22060 17754 861 0,'-28'97'306'0,"-1"-10"-212"16,3-11-4-16,-5 36-34 0,0-3-25 15,9 1-4-15,2-13-31 0,1-10-1 0,6-2 14 16,0 3-18-16,1-4 0 0,4 3 0 16,-6-4-18-16,8 4-14 0,-8 0-25 15,2 2-1-15,-3-2-3 0,0 2-17 0,-5 24-53 16,-1-17-138-16,0-16 73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0:59:42.42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1533 9165 429 0,'0'0'302'16,"0"0"-82"-16,0 0-14 0,0 0-54 0,0 0-23 15,0 0-40-15,0 0 5 0,0 0-32 0,0 0-6 16,0 0-12-16,0 0-9 0,0 0-4 16,0 0 7-16,0 0 0 0,14-54-8 0,-14 54-8 15,0 0-1-15,0 0-2 0,0 0 2 16,0 0 0-16,0 0 1 0,0 0-15 16,0 0-7-16,0 0 14 0,0 0-4 0,0 0 1 15,0 0-11-15,0 0-4 0,0 0 4 16,0 0 0-16,0 0-3 0,0 0 13 15,0 0-13-15,0 0-4 0,0 0 7 0,0 0 0 16,0 0 3-16,41-9-6 0,-41 9 3 16,29-2 3-16,-29 2 8 0,40-5-15 15,-40 5 8-15,45-2-11 0,-13-1 7 0,-2 0 0 16,5-1 0-16,0-1 0 0,12 2-7 16,2-1 3-16,-2-1 1 0,1-3 3 15,4 6 3-15,-4-5 8 0,1 3-8 16,1-1-24-16,-15 2 11 0,5 0-11 0,-3 2 6 15,-5-4-9-15,-2 5 2 0,-30 0 7 16,52-6 5-16,-34 6 13 0,-18 0 8 0,36-3-7 16,-36 3-12-16,0 0 1 0,41 0-26 15,-41 0-23-15,0 0-47 0,20 14-84 16,-20-14-242-16,0 0 96 0</inkml:trace>
  <inkml:trace contextRef="#ctx0" brushRef="#br0" timeOffset="4959.1585">31187 14015 1637 0,'0'0'21'0,"0"0"-13"0,-40-25 9 16,40 25 7-16,0 0-4 0,0 0 8 16,0 0 12-16,0 0 14 0,0 0 18 15,-25-12-13-15,25 12 10 0,0 0 1 0,0 0 2 16,0 0-5-16,-20-15-5 0,20 15-4 16,0 0-14-16,0 0 2 0,0 0-3 0,-19-12-13 15,19 12-18-15,0 0-24 0,0 0-39 16,0 0-27-16,0 0-17 0,0 0-7 15,0 0 10-15,0 0-11 0,0 0 4 16,0 0 8-16,0 0 12 0,0 0 3 0,0 0 22 16,-35-3 37-16,35 3 13 0,0 0 29 15,0 0 25-15,0 0 6 0,0 0 20 0,0 0 12 16,0 0-6-16,-38-3 11 0,38 3 1 16,0 0 0-16,0 0-16 0,-27-9 11 15,27 9-3-15,0 0 0 0,-25-12-8 0,25 12 1 16,0 0 4-16,-24-13-14 0,24 13 12 15,0 0-5-15,-28-19-9 0,28 19-14 0,0 0 4 16,-22-21-12-16,22 21-1 0,-16-9-3 16,16 9-10-16,0 0 5 0,-29-20-3 15,29 20-11-15,-17-12 2 0,17 12-5 16,-20-12 6-16,20 12 3 0,0 0 1 0,-32-16-12 16,32 16 2-16,-21-8-5 0,21 8 0 15,0 0-4-15,-32-12 11 0,32 12-15 16,-25-7-2-16,25 7 22 0,0 0-26 0,-42-8 10 15,42 8 6-15,-27-4-10 0,27 4 1 16,0 0-3-16,-42-10 6 0,42 10-2 0,-31-2 4 16,31 2 11-16,0 0-4 0,-39-6-1 15,39 6-1-15,-32 0-8 0,32 0 3 16,-33-5-5-16,33 5 12 0,0 0-12 0,-49-1 10 16,49 1-4-16,-28-3-4 0,28 3 6 15,0 0-4-15,-45-4-9 0,45 4 3 16,0 0-7-16,-40 0 10 0,40 0-8 0,0 0 0 15,-39 0-4-15,39 0 17 0,0 0-11 16,-38 0-10-16,38 0 14 0,-27 4-6 0,27-4-2 16,0 0 7-16,-40 4-3 0,40-4 4 15,-32 8-8-15,32-8 7 0,-27 5-5 16,27-5-12-16,-31 10 8 0,31-10 8 0,-26 7-12 16,26-7 14-16,-26 9-12 0,26-9-3 15,-22 8 9-15,22-8-3 0,-29 13 1 0,29-13 7 16,-31 9-3-16,31-9 5 0,-30 12-3 15,30-12-4-15,-32 13 4 0,32-13 1 16,-34 13-10-16,18-7 6 0,16-6 5 16,-32 15-8-16,32-15-5 0,-30 15 9 0,13-9 1 15,17-6 1-15,-27 15-11 0,27-15 7 16,-30 15 0-16,15-6-8 0,-2 8 10 0,17-17 0 16,-33 28-6-16,16-13 4 0,-1 3 4 15,1-3-6-15,0 4 4 0,-1-3 2 16,4 2-8-16,1 0 8 0,-2 1-1 0,15-19 8 15,-27 35-2-15,17-18-7 0,-1-2-4 16,11-15 4-16,-19 28-9 0,7-13 5 0,12-15 18 16,-16 29-18-16,16-29 1 0,-19 27 13 15,13-12-5-15,6-15-3 0,-12 38 15 16,4-19-15-16,8-19-1 0,-9 33 8 16,9-33-1-16,-12 38-6 0,11-20-1 15,1-18 3-15,-4 39-1 0,-1-18-3 0,5-21 6 16,0 39 10-16,0-39-13 0,0 44 5 15,5-24 6-15,0 0 2 0,-1 7-9 0,8-4 8 16,-7 1-7-16,8 3 3 0,0-4 17 16,6 2-21-16,4 2-3 0,4-4-1 0,3 1 5 15,0-2-7-15,5-2-3 0,-3 0 8 16,6-5 4-16,1 4-11 0,-2-7 3 0,0 3 12 16,6-2-19-16,-8 0 6 0,4-4-2 15,1 0 4-15,7-3-3 0,-4-3 1 16,1 0-6-16,4 0 3 0,1-6-11 0,1 3-9 15,-2-6 1-15,1-3-1 0,-2 3 7 16,0-8-16-16,-2-1 19 0,-7-3-22 16,1 0 5-16,-4-6-6 0,0-3 5 15,-5 0-1-15,-3-3 0 0,-2 3 4 0,-3-5 6 16,-4 2-3-16,4 1 13 0,-5 0-10 16,-6-3 3-16,-1 8 8 0,4-5-6 0,-9 2 8 15,3-1 21-15,-3 4-2 0,-5 24-4 16,0-53-9-16,0 29-4 0,0 24-22 15,-13-47-9-15,8 26-12 0,-10-1-27 0,-2 1-54 16,-8 2-87-16,-7 0-550 0,-5 1 368 16</inkml:trace>
  <inkml:trace contextRef="#ctx0" brushRef="#br0" timeOffset="6303.4252">27509 14080 3164 0,'0'0'-109'0,"0"0"2"15,0 0 23-15,-26-15 24 0,26 15 5 16,0 0 10-16,-11-15 5 0,11 15 31 15,0 0 1-15,-22-15-4 0,22 15 6 0,-22-14 24 16,22 14-12-16,-23-15 8 0,23 15 0 16,-29-9 17-16,29 9-3 0,-36-12 9 15,36 12 4-15,-42-12 2 0,23 5-11 0,19 7 2 16,-45-11-10-16,20 4-1 0,0 0-2 16,25 7-4-16,-57-13 1 0,32 9 5 0,-5-1 2 15,0-3 7-15,-2 1-2 0,-1 1-4 16,-4-3-2-16,-2 3 12 0,1 0-7 15,-1-3 8-15,-1 3-5 0,2-3-2 0,-2 3-3 16,6-4 13-16,-1 3-11 0,5 3 4 16,-2-7 10-16,4 5-13 0,-4-1-9 15,3 2-10-15,-1-5 12 0,-1 5-2 0,31 5-11 16,-62-10 5-16,32 5 1 0,1 1-8 16,-3-2 0-16,2 2 11 0,-5-1 7 15,5-4-18-15,-5 6-4 0,5-1 10 0,-2 0-4 16,0 0-10-16,2 0 16 0,30 4 5 15,-53 0-5-15,26-4-3 0,27 4 3 0,-50 0-5 16,50 0 1-16,-46 0 3 0,46 0-2 16,-48 4 1-16,26-4 1 0,-6 5-8 15,-1-2 3-15,4 5-7 0,25-8 5 0,-48 12 7 16,19-7-12-16,1 5 3 0,4-3-2 16,-2 2-4-16,2-1 9 0,24-8-9 15,-45 15 5-15,25-8 3 0,20-7 1 0,-33 17-7 16,11-9 10-16,22-8-6 0,-35 20-1 15,18-6-5-15,-3-2 4 0,0 4 1 16,3-1-5-16,-5 1-5 0,6-2 23 0,-3 5-20 16,-1-4-3-16,3 4 12 0,1 0-9 15,-1-3 0-15,0-3 18 0,0 4-17 0,2 1-5 16,15-18-1-16,-31 34 7 0,17-18 0 16,6 0-5-16,-6 4 1 0,3-2 10 15,11-18-5-15,-20 40 8 0,11-17-9 16,1-2-1-16,0 5 2 0,1-2-6 0,2 0 1 15,5-24 8-15,-12 49-8 0,12-21 4 16,-1 0 6-16,1 3-4 0,0 1-6 0,0-2 9 16,1 3-5-16,6 6 2 0,1 2 5 15,1 4-1-15,7-7-6 0,8 9 0 16,-3-1 0-16,8 2 10 0,11 3-13 0,2-3 10 16,8 2-2-16,5-3-3 0,7-4-6 15,3-5 20-15,4-1-19 0,3-5 12 16,0-5 1-16,1 1-12 0,1-9 2 0,-4-4 2 15,-1-2-5-15,1-4 17 0,4-3-18 16,-4-4-1-16,4-2 12 0,-6 0-11 0,-1-2 1 16,-2-4-8-16,-1 3 4 0,-9-3 7 15,-1 0-10-15,-11-4 8 0,4 1 13 0,-4 1-13 16,-7-6-5-16,2 0 9 0,-8-3-13 16,2 0 7-16,-7 1-17 0,-7-2-12 15,1-4-3-15,-4 2-23 0,-2-3-15 0,-8 1-57 16,-1 2-100-16,-4 20-540 0,-14-54 335 15</inkml:trace>
  <inkml:trace contextRef="#ctx0" brushRef="#br0" timeOffset="7463.2649">23940 14013 3257 0,'-25'-10'-108'0,"25"10"14"0,-25-9 8 16,25 9 7-16,-28-9 1 0,28 9 12 0,-34-10 4 15,34 10 2-15,-35-2 7 0,35 2 11 16,-38-7 21-16,11 1 18 0,27 6 15 16,-50-5 27-16,21 1 2 0,29 4 3 0,-50-10-1 15,22 8 16-15,28 2-6 0,-45-11-4 16,16 10-9-16,2-7 0 0,27 8-4 0,-50-8-5 16,28 1 5-16,22 7-4 0,-48-8-9 15,23 1-8-15,25 7 12 0,-39-6-5 16,39 6-10-16,-40-6 7 0,40 6-16 0,-40-3-8 15,40 3 3-15,-47 0-10 0,47 0 7 16,-50 0-10-16,18 3-2 0,-1 0 5 16,-1 0-13-16,1 0 15 0,-11 0 2 15,8 0-2-15,-1-3 8 0,-5 0 22 0,5 0-5 16,-5 0 5-16,6-3-8 0,-5 3 0 16,8-3 0-16,-6 3 1 0,6-3-4 0,0 0 1 15,-1 0-1-15,34 3 6 0,-60-6-6 16,28 6-4-16,32 0 7 0,-47-6 5 15,27 3-10-15,20 3-7 0,-40-8 0 0,40 8 7 16,-47-7-3-16,20 1-4 0,6-1 0 0,21 7 5 16,-50-13-10-16,23 6 3 0,-3-1 11 15,1 2-6-15,-4 3-3 0,-2-4-7 16,1 4 4-16,-9 1 3 0,6-1-4 16,0 3 18-16,0-3 11 0,-1-1 17 0,-1 4-11 15,8-3 14-15,-5 3-14 0,5 3 2 16,-3-3-3-16,2 4-4 0,32-4-9 15,-55 8 0-15,30 2 2 0,-5-1 0 0,8 3-19 16,-3 0 8-16,7 0 11 0,-4 5-15 16,9-2-4-16,-6 0 21 0,8 4-15 0,2 4-6 15,9-23 8-15,-10 47-8 16,12-19 10-16,-2-28-8 0,13 56 0 0,-3-22 4 16,14 1 3-16,-4-3-5 0,13 6 6 0,9 2-10 15,11-1 0-15,9 0 8 0,10 0 2 16,2-3-10-16,26 8 4 0,-13-11-14 0,-8-1 0 15,-2-8-25-15,-4-2-22 0,3-1-27 16,-13-6-63-16,-9-3-169 0,-7-1-389 16,-2-5 631-16</inkml:trace>
  <inkml:trace contextRef="#ctx0" brushRef="#br0" timeOffset="8380.8936">19437 13904 2853 0,'0'0'-85'0,"-27"-12"29"15,27 12 31-15,0 0 2 0,-30-15 14 16,30 15 15-16,-31-12 14 0,31 12 6 0,-34-12 5 16,16 1 5-16,18 11-1 0,-37-12 20 15,17 3-16-15,20 9-2 0,-42-19 2 0,22 11 7 16,-7 1-8-16,27 7-3 0,-53-17-11 16,23 7 18-16,1 7-25 0,-8-3-3 15,4 0 8-15,-4 6-3 0,-11 0-5 0,1 0 0 16,-3 3 7-16,-2 0 4 0,0 3-20 15,-8 0 9-15,-2 6-7 0,-2-2 13 16,2 2-8-16,0 5 10 0,2-5 5 0,0-1-3 16,1 1 5-16,6 4-7 0,6-4-3 15,4 3 1-15,2-3 9 0,6 8-12 0,-7-3 23 16,16 5-46-16,-9 0 25 0,9 2-17 16,1 2-2-16,4-2 23 0,6 6-13 15,3-3-4-15,5 3 0 0,5 0 0 0,4 3-8 16,5 8 8-16,8 1 7 0,3 5-5 15,11-4-2-15,13 10-2 0,1-8-2 0,14 2-2 16,6-7-4-16,3 1 10 0,37 1 0 16,-14-10-12-16,-7-8 0 0,3-3-21 15,1-3-14-15,-4-3-25 0,-9-5-33 16,-6 0-44-16,-12-5-124 0,1-2-435 0,-8-6 635 16</inkml:trace>
  <inkml:trace contextRef="#ctx0" brushRef="#br0" timeOffset="27222.8348">6749 11693 2701 0</inkml:trace>
  <inkml:trace contextRef="#ctx0" brushRef="#br0" timeOffset="27626.5875">6722 11672 2425 0,'0'0'-105'16,"-26"-13"17"-16,26 13 44 0,-21-8-1 0,21 8 7 16,0 0 21-16,-33-16 17 0,33 16 14 0,-20-12 0 15,20 12 0-15,-25-11-11 0,25 11 7 16,-22-12 1-16,22 12 2 0,-27-12-6 0,27 12 0 15,-21-12 7-15,21 12 23 0,0 0-11 16,-29-15-13-16,29 15 17 0,0 0-4 16,-28-13-17-16,28 13 4 0,0 0 6 15,-24-11 3-15,24 11-6 0,0 0 6 0,-21-11 0 16,21 11-10-16,0 0-3 0,0 0 4 16,-27-15 2-16,27 15-3 0,0 0-12 0,0 0 6 15,-19-12-3-15,19 12 9 0,0 0-3 16,0 0 3-16,-20-13-15 0,20 13 0 15,0 0 9-15,0 0 0 0,0 0 9 0,0 0-12 16,-23-12 3-16,23 12 8 0,0 0-14 16,0 0 12-16,0 0-3 0,0 0-12 15,0 0 12-15,0 0-12 0,0 0 3 16,0 0 5-16,0 0-10 0,0 0 13 0,0 0-2 16,73-30-3-16,-41 25-6 0,12 2 3 0,3-6 9 15,9 1-9-15,10-2 11 0,-1 1-13 16,17-2 19-16,2-5-12 0,1 4 7 0,4 0-6 15,-4-4-1-15,-2 0-8 0,-1 4 20 16,-13 0-14-16,1 2 6 0,-4-2-9 16,-6 6-17-16,-3 0-35 0,-11 3-74 15,-5 3-70-15,-8 3-378 0,-6 3 110 0</inkml:trace>
  <inkml:trace contextRef="#ctx0" brushRef="#br0" timeOffset="95437.7072">26796 12746 1167 0,'0'0'356'16,"0"0"-80"-16,0 0-95 0,0 0-52 15,0 0-54-15,0 0 9 0,0 0-12 16,0 0 0-16,0 0 6 0,0 0 0 16,0 0-11-16,0 0 16 0,0 0-13 0,0 0-8 15,0 0-3-15,0 0-2 0,0 0-18 16,0 0 9-16,0 0 4 0,0 0-8 0,0 0 0 16,0 0 13-16,0 0-15 0,0 0-1 15,0 0-6-15,0 0 1 0,-45-50 1 0,45 50 1 16,0 0-12-16,0 0 2 0,0 0-3 15,0 0-1-15,0 0-1 0,0 0-11 16,-5-24-3-16,5 24-1 0,0 0-2 0,0 0-4 16,0 0-2-16,-4-36 6 0,4 36-16 15,0 0 10-15,0-41 0 0,0 41 2 16,0-33-4-16,0 33 10 0,-5-40-8 16,5 14 2-16,0-4-4 0,-3 0 0 0,3-4 0 15,0-4 2-15,0 2-4 0,3-11 0 16,-3-3 6-16,0 2-6 0,5-8 6 0,-5 4 2 15,0-5-6-15,-5 3 2 0,5-2 0 16,0-5 0-16,-3-4-2 0,-4-3 6 16,-4 5-2-16,1-6 15 0,-2-8 3 15,-5-1 9-15,0 1 1 0,-3-2 8 0,0 2-5 16,4 3-2-16,-5-1 4 0,6 15-5 16,5 1 4-16,-1 5-11 0,-1-3-5 0,2 13 3 15,3 5-7-15,4 3-3 0,-5-6 2 16,8 12-11-16,0 0 7 0,-4-2-5 0,4 32 1 15,0-51 0-15,-2 21 8 0,4 6-11 16,-2 24 5-16,0-45 18 0,0 23-22 16,0 22 1-16,0-43 13 0,0 43 3 0,0-41-12 15,0 16 5-15,0 25-5 0,0-39 6 16,0 39 5-16,0-43-9 0,0 21 2 16,0 22 0-16,-2-42-9 0,2 42 14 15,0-45-7-15,0 45 10 0,0-42-6 0,-3 22-8 16,3 20 6-16,0-40 1 0,0 40-5 15,-5-44-5-15,5 17 9 0,0 27-12 16,0-42 8-16,5 18-15 0,-5-4 6 0,0 28-4 16,5-52 21-16,-1 25-14 0,-1-3-4 15,2 3-4-15,2 0-9 0,1 0 8 0,-3-5-4 16,7 2 1-16,-4-7-6 0,0-1-6 16,1 5 14-16,2-5-7 0,1-2 8 15,-7 3-2-15,7 0 13 0,-7-2-14 0,2 1 3 16,-2-1 3-16,0-2-1 0,-2 2 2 15,0-5 3-15,2 6 0 0,0-6 5 16,-1 0-3-16,2 1-6 0,-1-1 6 0,-1 2-5 16,-1-2-1-16,5 1-6 0,1 4 3 15,-1-5-12-15,-3 5 9 0,4-2-8 0,-1-2-3 16,4 2 7-16,-6 2-3 0,4-2 6 16,2-1-9-16,-7 2 8 0,7-1-2 15,-7 2 4-15,2-1 3 0,3 0-7 0,0 0 3 16,-5-1 0-16,1 1-6 0,3 1 13 15,-1-2-14-15,0-3-3 0,-3 5 1 16,4-5-5-16,-1 5 4 0,4 0-8 0,0-5-8 16,-4 1 8-16,2-4 1 0,2 5 6 15,-7-4-6-15,6-1 17 0,-7-1-9 16,2 1 4-16,-2-4 1 0,1 4 9 0,-2 2 0 16,-3-2-7-16,0-2 11 0,0 4-15 15,2-5 15-15,-4 1 2 0,2 2 4 0,0-3-2 16,0 6 7-16,0-3-7 0,0-3-4 15,-3 3 8-15,3 3-10 0,0-6 16 16,0 3-5-16,0-1 5 0,-5 1 1 0,1 1-3 16,4 4 12-16,-5-2-10 0,5 0-1 15,-1 1-3-15,-3 0 8 0,-1 5-14 16,2-3 0-16,0 6-10 0,1-6 4 16,-6 8 12-16,4-3-10 0,-6-1 4 0,4-1-2 15,1 2 4-15,-7 0 2 0,5-5-2 16,-5 1-2-16,6 2 10 0,-1 2 2 0,2 3 1 15,-3-4-11-15,3 5 8 0,1 0-6 16,-1 2 8-16,2 0-5 0,0 3 1 0,3 27-4 16,-2-54 9-16,-1 27-11 0,3 0 6 15,0 27-8-15,0-57 9 0,0 30 0 16,0-1 20-16,0-1-5 0,0-8-6 0,0 7-1 16,0-3-1-16,0-5-3 0,0 5-6 15,3-4 2-15,-3 1 12 0,2 1-5 16,-2-3 1-16,3 1 1 0,0 2-12 0,-3-7 8 15,5 0-7-15,-1 3-2 0,-4-2 7 16,1 2 1-16,3-6-11 0,-4 3 4 16,3 4-4-16,2-2-4 0,-5 3 15 0,3 4-12 15,-3-4 3-15,0 4-5 0,2-3-8 16,-2 3 7-16,3 0 4 0,-3-2-8 0,0 2 6 16,4-1 13-16,-4-1-21 0,5 2-1 15,-4-4 3-15,3 3-1 0,-4 1 7 16,3 1-12-16,-3-2 6 0,5-1 6 0,0 3-9 15,-5 1 7-15,2-4 4 0,1 2-15 16,1-1 11-16,1-1-5 0,-2 5 0 16,-3-3 2-16,2 2-1 0,1-1-4 0,0 2 13 15,2 3-10-15,-3-1 1 0,-2 28 6 16,3-54 0-16,-3 27-6 0,4 3-3 16,-4 24 4-16,8-50-8 0,-8 28 8 0,0 22 1 15,2-45 4-15,-2 21-2 0,3 0-11 16,-3 24 4-16,0-47 5 0,3 25-8 0,-3 22 6 15,0-41 6-15,0 41-5 0,0-42-6 16,0 42-2-16,5-40 9 0,-5 40-5 16,4-37-4-16,-4 15 8 0,0 22-10 0,1-43 3 15,4 18 6-15,-1-2 6 0,1-2-8 16,-2-1-5-16,-1 0 6 0,-2-1-1 0,8-4 1 16,-4 5 7-16,-3-3-6 0,6 1-1 15,-2 2-1-15,0 3-16 0,-2-1-19 16,6 5-25-16,-4-1-67 0,3 1-113 15,2 7-521-15,2-10 342 0</inkml:trace>
  <inkml:trace contextRef="#ctx0" brushRef="#br0" timeOffset="97750.0257">30431 2676 3154 0,'10'-28'-144'0,"-10"28"8"0,13-26 14 0,-13 26 5 16,14-27 11-16,-14 27 24 0,16-27 16 0,-16 27 18 16,12-25 42-16,-12 25 25 0,9-22 10 15,-9 22 15-15,0 0-13 0,11-28 9 16,-11 28 8-16,7-17 11 0,-7 17-9 16,0 0-10-16,0 0-1 0,0 0-2 0,10-28-18 15,-10 28-5-15,0 0 8 0,0 0-14 16,0 0 0-16,0 0-3 0,0 0-2 0,0 0 0 15,0 0-3-15,0 0 0 0,0 0 5 16,0 0-5-16,0 0 0 0,33 60 11 16,-29-40-8-16,-4-20-3 0,5 46 8 0,-2-18-14 15,-3 3 9-15,0 0-6 0,-3 4-2 16,3 0 13-16,0 8-5 0,-5-2-1 16,1 1-4-16,4 2 10 0,-3-4-6 15,3 5 12-15,-2-4-4 0,-1 8-5 0,-2-2-5 16,2 0 3-16,-1-2 5 0,3 8-5 15,-8 1-1-15,3 3 6 0,-4 0-8 0,-5 5 8 16,6-3-11-16,-8 2 3 0,1 11 5 16,-6-2 8-16,4-3-5 0,-3 4 3 0,3-2 1 15,-5-1-1-15,11-7 4 0,-5 4 0 16,0 4-12-16,4-7 12 0,-2 1 0 16,0-1-10-16,5-1 5 0,3-2 2 15,-3-2-9-15,4 2 9 0,-5-4-7 0,5-8 5 16,2 3 0-16,-4-1 0 0,3-7-5 15,-3 5 7-15,1-1-7 0,2 1 11 16,-3-4-6-16,-1 3 2 0,1-1 10 0,-4-1-8 16,4 2-7-16,-1-2 2 0,-2 1 10 15,2 2 2-15,1-4-3 0,-5 10 10 0,-1-11 8 16,1 2-6-16,5-4 12 0,-4 0 2 16,-2 2 7-16,1-2 15 0,-2 1-2 15,3-4 19-15,-1 3 1 0,0-3-7 16,-3-4 3-16,-2 5-16 0,5-2-7 0,-1 1 4 15,1-2-3-15,5 2-10 0,-9-5-2 16,7 3-12-16,-4 2-1 0,6-3-4 0,-7-3 1 16,5 0-7-16,3-3 9 0,-1-1-12 15,1 4 0-15,2-3 1 0,-7-1-9 16,11 4 2-16,-8-2-1 0,3-2 2 0,4 5 3 16,-6-7-6-16,4 7-2 0,-1-1-1 15,2-3 1-15,-7 4-1 0,8 0-6 0,-6 5 17 16,0 3-16-16,4-5-4 0,-4 5 3 15,3-4-6-15,-4 1 14 0,3 3-10 16,4 3 5-16,-1-2-5 0,-6 3-1 16,6-3 3-16,0 9 6 0,-2-7-6 0,1 4-3 15,1 0 5-15,1-2 1 0,-1 2-2 16,-2-2 3-16,2 2-8 0,-1-1 12 0,3 1-12 16,-3 1 4-16,-1 1 1 15,2 3 1-15,-2 8-6 0,-7 2 8 0,7-1 0 16,-8 7 3-16,-1 5-10 0,1 7 5 0,1-3-3 15,-6 1 3-15,4-1-3 0,1-3 5 16,-2-1-7-16,2-4 1 0,3-5 0 0,1-3 9 16,-4 1-4-16,8 0-6 0,-7 0 4 15,7-7 1-15,-3 4-3 0,3-2 0 0,1-3 8 16,-1-2-7-16,2-3-3 0,0-1 1 16,3 3-1-16,-2-3 5 0,2 2-6 15,-3-3-2-15,3-3 7 0,0 3 6 16,0 0-10-16,0-1 0 0,0 4 0 0,0-2-3 15,0 3 3-15,0-3 7 0,0 5-2 16,0 0-1-16,0-1-5 0,0 0 4 16,3 0-5-16,-1 1 7 0,-2-2 3 0,3 0-10 15,0-4 4-15,2-2-1 0,-1 0-4 16,-3-1 6-16,3-2-2 0,-1-9 2 16,2 3 1-16,-2-6-1 0,-3-2 1 15,2 4-3-15,2-5-6 0,4 3 10 0,-6-1-5 16,1-2-5-16,0 3 10 0,2-2-5 0,2 4-4 15,-4-2 4-15,6 2-1 0,-4 2 3 16,1 1-2-16,-1-3 0 0,0 8-1 0,-1-5 5 16,4 4-7-16,-6-5 7 0,1 6-2 15,5-6-2-15,-8-3 0 0,7 3 5 16,-3-4 0-16,-1 0-3 0,2 2-5 0,-2-5 10 16,-3 1-9-16,2-1 2 0,1 2 4 15,2-2-2-15,-1 3-5 0,-3 2 3 16,-1-2-4-16,4-2 5 0,-1 4-1 15,5-1-1-15,-6 2 10 0,1 1-14 0,1 0 8 16,1-3-6-16,0 3 3 0,-2-4-3 16,2 0 1-16,0 2 8 0,-3-1-7 0,-2 0 4 15,3-4-5-15,0 4 1 0,-3-3 1 16,6 0 5-16,-6 3-2 0,0-4-3 16,0 1-3-16,0 0 6 0,0-1 1 0,0 0-3 15,0 2-1-15,0-29 6 0,-9 55-6 16,9-25-2-16,-5 5 7 0,0-4-2 0,-3 9 2 15,3 2 3-15,-4 5-1 0,1-1-1 16,-4 7-4-16,2 4 3 0,-3 6-3 16,3-1 4-16,-5 5-19 0,5 7-32 0,1 6-40 15,-2 2-46-15,1-13-78 0,-4 2-227 16,1-9-416-16,-9-11-103 0</inkml:trace>
  <inkml:trace contextRef="#ctx0" brushRef="#br0" timeOffset="99102.2259">23104 3278 3663 0</inkml:trace>
  <inkml:trace contextRef="#ctx0" brushRef="#br0" timeOffset="100145.1129">23114 3446 3252 0,'10'64'-189'16,"-2"-2"8"-16,6-3 9 0,-4-7 3 16,3 6 22-16,-1 1 8 0,1 3 10 0,4 8 23 15,0 1 22-15,1 3 20 16,-1 1 14-16,0 2 35 0,1 2 7 0,-5 1 16 0,-2 7 7 15,4 2 4-15,-9 33 8 0,6-16 7 16,-9-8-4-16,2 41 7 0,-5-4 3 0,-5 2 18 16,-3-2-6-16,0-2 3 0,-6-4-4 15,-3-3-5-15,-1-4 10 0,1-4-2 16,1-24-10-16,2-8 12 0,-4-8-8 0,9 3-9 16,-4-4-4-16,1-10 3 0,4-2-9 15,3 1-4-15,0-2 1 0,5 1-4 16,0 2 0-16,5 1 1 0,0 2-12 0,0 11 13 15,7-3-16-15,-1-2 11 0,-1 1-11 16,2-10 14-16,-2 2-17 0,0 6 8 16,2-9-5-16,-7 1 3 0,2 0-3 0,-4-1 2 15,4 0 3-15,-4-5 0 0,5 3-10 16,-8-12-6-16,2 12 13 0,-2-12-7 16,0 0-6-16,-2-3 9 0,-1-2-1 0,-5-6-3 15,4 3-2-15,-6 0 3 0,2-4-1 16,0 0-4-16,-1-8-3 0,1 7 5 0,-4-5-5 15,2-1 7-15,-3 5 1 0,3-5 2 16,-2 0 5-16,0 6-2 0,-3-3-3 16,2 5 0-16,4-4 5 0,-4 2-2 0,-2 0 4 15,2 5-7-15,1 0 3 0,4 1-3 16,-4 2 0-16,-3 5 10 0,8-5-3 16,-1-1-9-16,4 1 2 0,-1-2 7 0,-5 2-7 15,7-5-7-15,1 8 4 0,2-8 3 16,-3 5-3-16,3-3 1 0,-5-1-3 0,5-6 7 15,-3-1-4-15,3-3 6 16,-4 2-1-16,4 0-3 0,-1-1-3 0,1-4-2 16,-7 3 7-16,5 5-7 0,2-5 15 15,-3 6-15-15,0 6 4 0,1 4 1 0,-1 0 0 16,-2 4-5-16,-2 5 5 0,5 4-3 16,-1-2-2-16,-7 0 5 0,8-1-5 15,2-7 5-15,-3-3 4 0,3 0-9 0,-5-2 7 16,1-7 5-16,4-4-9 0,-3-2-1 15,3 0-2-15,0-1 0 0,0-4 2 0,-3 1-4 16,3-2 2-16,0-28 0 0,0 47-5 16,0-20 8-16,0-27-8 0,0 53 2 15,3-29 6-15,-3 0-3 0,0-24 2 0,0 54 5 16,0-33-9-16,0 3 7 0,0 3 2 16,0-27-14-16,3 47 16 0,1-20-7 15,-4 0-2-15,0 3 5 0,5 0 2 0,-5-3-5 16,3 5-2-16,-3-2 3 0,2 5-6 15,3-4 10-15,0 4-4 0,-2-2 1 0,-1 1-8 16,1-3 4-16,1 2-3 0,4 0 1 16,-6-2 0-16,4 1 4 0,3-2 10 15,-8 2-10-15,6-3 3 0,1 0-5 0,-3-2 0 16,5 2 6-16,-8-5-1 0,5 0 0 16,-2 2-12-16,0-5 2 0,-5-21 10 15,5 40-3-15,-2-19-4 0,-3-21 4 16,12 36 0-16,-9-16 8 0,-3-20-1 0,5 39-7 15,-1-20 7-15,-4-19-7 0,5 43 5 16,-5-24-4-16,0-19-6 0,3 43 6 0,-3-21 10 16,0-22-13-16,-3 39 5 0,3-39-1 15,-4 33 10-15,4-33-5 0,0 36 2 0,0-36-11 16,0 30 4-16,0-30 5 0,-1 28-7 16,1-28 3-16,0 29-3 0,0-29 0 15,-4 32-4-15,4-32 6 0,0 30-8 0,0-30 13 16,0 32 2-16,0-32 2 0,0 34-4 15,0-34 4-15,0 31-9 0,0-31 5 16,4 31 8-16,-4-31-6 0,5 30 4 16,-5-30 0-16,8 30-9 0,-8-30 2 0,7 32 3 15,-7-32-3-15,8 30 1 0,-3-15-9 16,-5-15-4-16,17 28-41 0,-6-11-78 16,-11-17-237-16,26 17-342 0,-26-17 635 0</inkml:trace>
  <inkml:trace contextRef="#ctx0" brushRef="#br0" timeOffset="109471.627">23025 13381 2782 0,'0'0'-109'0,"0"0"4"0,0 0 14 0,0 0 1 16,0 0-13-16,0 0-20 0,0 0-36 16,0 0-351-16,0 0 104 0</inkml:trace>
  <inkml:trace contextRef="#ctx0" brushRef="#br0" timeOffset="112230.6067">22698 12842 1958 0,'0'0'-48'16,"0"0"-21"-16,-21-12-29 0,21 12-149 0,0 0-158 15,0 0 93-15</inkml:trace>
  <inkml:trace contextRef="#ctx0" brushRef="#br0" timeOffset="117185.8367">22637 12783 1429 0,'0'0'-9'0,"0"0"5"0,0 0-10 15,0 0-4-15,0 0-15 0,0 0-18 16,-16-18 3-16,16 18-2 0,0 0 10 16,0 0 5-16,0 0 14 0,0 0 11 0,0 0 15 15,0 0-10-15,0 0 15 0,0 0 36 16,0 0-5-16,0 0 3 0,0 0 14 0,-17-22-2 16,17 22 18-16,0 0-7 0,0 0-6 15,0 0-2-15,0 0 20 0,-14-27-15 16,14 27-1-16,0 0-9 0,0 0-1 15,-10-32-5-15,10 32-1 0,0 0-8 16,-6-25-7-16,6 25-14 0,0 0 10 0,-10-23-11 16,10 23 10-16,0 0-13 0,-9-27-1 15,9 27 4-15,0 0 0 0,-15-35-1 0,15 35 7 16,-5-22 3-16,5 22 0 0,-11-21 0 16,11 21-4-16,0 0-9 0,-12-30-10 0,12 30 3 15,0 0-15-15,-7-29-10 0,7 29 3 16,0 0 0-16,0 0 0 0,-7-31 3 15,7 31 3-15,0 0-3 0,0 0-3 16,0-34 9-16,0 34 4 0,0 0 9 0,0 0 14 16,-6-28 9-16,6 28-16 0,0 0 0 15,0 0 9-15,-2-27-15 0,2 27 8 0,0 0-2 16,0 0 0-16,-3-30-4 0,3 30-3 16,0 0-12-16,0 0 3 0,0-30 0 0,0 30 6 15,0 0-13-15,3-32-2 0,-3 32 12 16,0 0-6-16,0-30-4 0,0 30 16 15,0 0-15-15,0-39 22 0,0 39 5 0,0-27-2 16,0 27 3-16,0 0 11 0,-3-42-11 16,3 42 2-16,-5-32 15 0,5 32-18 15,-4-33-6-15,4 33 2 0,-3-34 1 16,3 34 2-16,-5-40-5 0,5 40 0 0,-7-42-4 16,7 23 6-16,0 19-2 0,-5-53 8 15,4 31-3-15,1 22 5 0,-7-40 6 0,7 15 7 16,0 25 6-16,-7-48-1 0,4 27 18 15,3 21 4-15,-7-47-4 0,4 25 1 0,3 22 9 16,-3-44-13-16,1 17 3 0,-1 2-14 16,-6 0 3-16,9 25-7 0,-3-52-2 15,1 25 1-15,-5 2-5 0,4-5 10 16,3 30 4-16,-2-56 5 0,-1 28-6 0,1-2 2 16,-3-1 0-16,2-4 3 0,-2 5 5 15,3-3 0-15,-1 1-19 0,-2 1 4 16,5 0-5-16,-7 0-7 0,7 4 1 0,0 27 5 15,-5-56-17-15,5 29 3 0,-5 1-5 16,5 26 1-16,-6-48-3 0,2 21-3 16,4 27-6-16,-6-47-1 0,2 22 2 0,4 25 1 15,-1-42 6-15,-3 18-2 0,4 24-11 16,-5-42 3-16,2 19 2 0,3 23-12 0,0-45 6 16,-4 21 5-16,4 24-2 0,0-57 2 15,0 33-12-15,0-3 9 0,4 0 4 16,-4 27-9-16,0-50 3 0,3 22-5 0,-3 28 7 15,5-47-9-15,-1 20 4 0,-4 27-3 16,1-48 1-16,3 19 1 0,-3 5 8 16,-1 24-8-16,9-52 3 0,-6 24-6 0,-3 0 12 15,3 1-10-15,2 0 10 0,-1-2-15 16,-3 2 1-16,-1-4 14 0,4 2-4 0,-4 29-4 16,3-51 8-16,2 22-4 0,-5 5 4 15,0 24-3-15,5-50-2 0,-5 31-3 16,0 19 3-16,5-39-4 0,-5 39 4 15,3-36-1-15,-3 36 2 0,7-36-1 0,-7 36 7 16,3-30-10-16,-3 30 3 0,2-27 0 16,-2 27-4-16,10-25 0 0,-10 25 13 0,0 0-14 15,5-37 1-15,-5 37 5 0,9-24-9 16,-9 24 6-16,0 0 4 0,5-35-7 16,-5 35-2-16,3-21-4 0,-3 21 4 0,0 0-8 15,10-31 0-15,-10 31 7 0,10-20-6 16,-10 20-1-16,0 0 12 0,10-30-7 0,-10 30-6 15,10-20 6-15,-10 20 13 0,8-27-15 16,-8 27 7-16,12-20 2 0,-12 20-2 16,5-28 3-16,-5 28 0 0,10-27-5 0,-10 27 7 15,10-26-7-15,-10 26 0 0,9-27 7 16,-9 27-2-16,5-28 4 0,-5 28-7 16,11-30 3-16,-11 30-7 0,7-30 16 0,-7 30-14 15,8-29 7-15,-8 29 4 0,5-30-8 16,-5 30 3-16,7-26-1 0,-7 26 7 15,7-25-3-15,-7 25 0 0,0 0-1 0,6-33-6 16,-6 33 2-16,9-19-6 0,-9 19-2 16,0 0 3-16,7-26 0 0,-7 26 5 15,0 0-10-15,10-29 8 0,-10 29-7 0,0 0 1 16,11-27-4-16,-11 27 15 0,0 0-11 16,9-25 13-16,-9 25-16 0,0 0 6 0,13-29-10 15,-13 29-6-15,12-21 2 0,-12 21 5 16,8-17-10-16,-8 17-11 0,15-27 5 15,-15 27 2-15,17-20 4 0,-17 20 1 0,13-22 8 16,-13 22-8-16,15-18 1 0,-15 18-3 16,14-21 5-16,-14 21 4 0,18-20-6 15,-18 20 4-15,0 0-5 0,13-25 11 0,-13 25 7 16,0 0-10-16,17-18 10 0,-17 18-5 16,0 0 2-16,9-17 0 0,-9 17-3 15,0 0 6-15,0 0 1 0,16-19 0 0,-16 19-17 16,0 0-12-16,24-23 1 0,-24 23-4 15,21-13-1-15,-21 13-7 0,26-20 6 0,-26 20 2 16,23-16-16-16,-23 16-1 0,25-16-13 16,-25 16 8-16,22-12 7 0,-22 12 2 15,27-14 10-15,-27 14 8 0,13-12 14 0,-13 12 6 16,0 0 14-16,28-16 6 0,-28 16 0 16,0 0 8-16,19-12 3 0,-19 12-11 15,0 0 2-15,0 0-2 0,25-13 5 0,-25 13-6 16,0 0 1-16,0 0 0 0,0 0 7 15,0 0-7-15,17-12 8 0,-17 12-11 0,0 0 2 16,0 0 1-16,0 0-4 0,0 0 1 16,0 0 5-16,0 0-5 0,0 0-3 15,0 0 3-15,23-12-1 0,-23 12 1 0,0 0-3 16,0 0-3-16,0 0 3 0,30-6-8 16,-30 6 8-16,0 0-3 0,30-3 3 15,-30 3-2-15,0 0 4 0,32-3-10 16,-32 3 6-16,0 0-4 0,33 0 6 0,-33 0-5 15,0 0 2-15,36 0-5 0,-36 0 2 16,0 0 6-16,33 3-3 0,-33-3-2 0,0 0 2 16,32 0 8-16,-32 0-10 0,0 0 5 15,25 6 8-15,-25-6-8 0,0 0-8 0,0 0 5 16,0 0-2-16,25 6 2 0,-25-6 0 16,0 0-5-16,0 0 10 0,25 9-2 15,-25-9 0-15,0 0 0 0,0 0 3 0,29 12-3 16,-29-12-3-16,0 0 3 0,23 13-5 15,-23-13 2-15,18 8 3 0,-18-8 3 16,0 0 0-16,29 16-6 0,-29-16 3 16,17 9-6-16,-17-9 6 0,21 9-3 0,-21-9 3 15,22 10 3-15,-22-10 0 0,0 0-6 16,22 13 3-16,-22-13-5 0,0 0 7 0,27 12-2 16,-27-12 0-16,0 0-2 0,20 15 7 15,-20-15-5-15,11 14 6 0,-11-14-12 16,0 0 6-16,19 13-5 0,-19-13 7 0,0 0-4 15,15 20 4-15,-15-20-7 0,0 0 2 16,11 18 0-16,-11-18 3 0,0 0 3 0,14 18-9 16,-14-18 6-16,12 18-5 0,-12-18 5 15,0 0 0-15,13 28-6 0,-13-28 6 16,8 21 3-16,-8-21-3 0,12 25-3 16,-12-25 3-16,12 25 0 0,-12-25-3 0,8 29 6 15,-8-29 3-15,8 21-9 0,-8-21 11 16,9 24-10-16,-9-24 7 0,0 0-2 0,10 30-6 15,-10-30 6-15,7 20 3 0,-7-20-6 16,8 20 8-16,-8-20-14 0,7 22 12 16,-7-22-12-16,0 0 1 0,8 28-1 0,-8-28 9 15,5 23-6-15,-5-23 0 0,0 0 3 16,7 24 0-16,-7-24 6 0,10 18-3 0,-10-18 0 16,0 0 2-16,8 28-2 0,-8-28-3 15,5 20 3-15,-5-20-3 0,0 0 3 16,7 25 5-16,-7-25-8 0,0 0 3 15,8 29 0-15,-8-29-1 0,0 0 4 0,5 24 5 16,-5-24 0-16,0 0-5 0,5 21 10 16,-5-21-2-16,0 0 2 0,0 0-5 0,5 32-6 15,-5-32 14-15,0 0-6 0,0 0 3 16,4 30-5-16,-4-30 2 0,0 0-5 16,0 25 2-16,0-25-5 0,0 0 1 0,0 0 1 15,1 33 4-15,-1-33-14 0,0 0 11 16,0 0-5-16,0 31 2 0,0-31-5 0,0 0 5 15,0 0-3-15,4 28 4 0,-4-28-6 16,0 0 5-16,0 0 0 0,0 29-5 16,0-29-3-16,0 0 6 0,0 0 2 15,3 34-5-15,-3-34 5 0,0 0 8 0,0 0-8 16,0 30-5-16,0-30 0 0,0 0 0 16,0 0 2-16,5 24 11 0,-5-24-16 0,0 0 6 15,0 0-8-15,0 0 12 16,0 0-9-16,0 28 7 0,0-28-10 0,0 0 5 15,0 0 10-15,0 0 0 0,2 28-13 0,-2-28 6 16,0 0 2-16,0 0-5 0,0 0 5 16,-2 34-13-16,2-34 6 0,0 0 4 0,0 0 1 15,0 34-1-15,0-34 3 0,0 0-2 16,-5 28-3-16,5-28-3 0,0 0 3 16,0 0 5-16,0 32-7 0,0-32-1 0,0 0 6 15,-3 25-6-15,3-25 3 0,0 0-2 16,0 0 2-16,0 32-3 0,0-32 1 15,0 0-6-15,0 0 16 0,0 0-11 0,0 0-7 16,0 33 8-16,0-33 4 0,0 0-2 16,0 0-2-16,0 0 7 0,3 29-8 15,-3-29 16-15,0 0-13 0,-7 34 5 0,7-34-8 16,-1 23 6-16,1-23-3 0,0 0 0 16,-9 42-5-16,9-42 7 0,0 27-9 0,0-27 4 15,-5 24 3-15,5-24-2 0,-3 32 2 16,3-32 5-16,-2 30 5 0,2-30-10 15,-3 30 2-15,3-30 1 0,-5 30-8 0,5-30 2 16,0 0 8-16,-4 45-7 0,4-45 2 16,-3 27 2-16,3-27 6 0,0 0-8 15,0 39-8-15,0-39 16 0,-2 26-6 0,2-26-4 16,0 0-6-16,-3 39 13 0,3-39-7 16,0 29 4-16,0-29 1 0,0 28 4 15,0-28-7-15,-5 30-2 0,5-30 4 0,0 32 1 16,0-32-8-16,-3 27 10 0,3-27 5 15,0 30-8-15,0-30-2 0,-2 36 10 0,2-36-10 16,-3 27 2-16,3-27-2 0,0 0 5 16,-5 42-7-16,5-42-3 0,0 26 0 15,0-26-2-15,0 0-3 0,-7 36 10 0,7-36 2 16,-2 21 3-16,2-21-2 0,0 0-8 16,-3 36 7-16,3-36-4 0,0 0-1 15,0 30 6-15,0-30-1 0,0 0-4 16,-5 33 2-16,5-33 0 0,-3 24 2 0,3-24-4 15,-7 26 9-15,7-26-9 0,0 0-3 16,-3 39 7-16,3-39-2 0,-5 27 0 0,5-27 0 16,-4 32-7-16,4-32 12 0,-3 31 0 15,3-31-15-15,0 28 10 0,0-28 7 0,-2 31-2 16,2-31-2-16,-5 31-1 0,5-31-4 16,-3 32 2-16,3-32 2 0,-5 28-4 15,5-28 2-15,-4 29 0 0,4-29 2 0,-5 27 1 16,5-27-3-16,-6 30-3 0,6-30 3 15,-2 32-2-15,2-32 9 0,-3 27-7 16,3-27 5-16,-5 30 0 0,5-30-5 0,-7 27 2 16,7-27-4-16,-2 27-3 0,2-27 10 15,0 0-5-15,-3 33 0 0,3-33 0 16,-7 23 0-16,7-23-3 0,0 0 3 0,-3 27 3 16,3-27-8-16,0 0 5 0,0 0 0 15,0 0-3-15,-2 31 13 0,2-31-7 0,0 0-8 16,0 0 2-16,0 0 11 0,-3 23-3 15,3-23-5-15,0 0-5 0,0 0 12 16,0 0-9-16,0 0 7 0,-12 29-8 0,12-29-2 16,0 0 8-16,0 0-8 0,0 0 5 15,-5 25-3-15,5-25 6 0,0 0-3 16,0 0 0-16,-11 24 0 0,11-24 2 0,0 0-4 16,0 0 7-16,-5 26-5 0,5-26-5 15,0 0 15-15,-9 21-6 0,9-21-8 16,0 0 1-16,0 0 1 0,-8 24-1 0,8-24-2 15,0 0 3-15,0 0 7 0,0 0-5 16,-9 24 7-16,9-24-7 0,0 0-7 0,0 0 9 16,0 0-4-16,-11 23 2 0,11-23 5 15,0 0-5-15,0 0 0 0,0 0 9 16,0 0-9-16,-7 24 5 0,7-24-2 0,0 0 2 16,0 0-5-16,0 0 0 0,0 0 0 15,-10 25 4-15,10-25-4 0,0 0 0 16,0 0 3-16,0 0-6 0,-3 30 8 15,3-30 2-15,0 0 1 0,0 0-13 0,0 0 12 16,-5 35-9-16,5-35-1 0,0 0 6 16,-4 27-1-16,4-27-7 0,0 0 8 0,0 31-8 15,0-31 2-15,0 0 3 0,0 37 8 16,0-37-4-16,0 0-4 0,-5 37-2 0,5-37 0 16,5 21 11-16,-5-21-11 0,0 0-3 15,0 32 3-15,0-32 2 0,0 0-8 16,0 27 8-16,0-27-7 0,0 0 12 0,0 30-5 15,0-30 2-15,0 0-4 0,0 0 7 16,-5 35-10-16,5-35 5 0,0 0 5 16,0 27 0-16,0-27-1 0,0 0-8 15,0 0-1-15,0 31 0 0,0-31 0 0,0 0 5 16,0 0-5-16,5 28 1 0,-5-28 4 16,0 0 12-16,0 0-12 0,0 0-8 15,0 0 18-15,4 31-8 0,-4-31-6 0,0 0 6 16,0 0 0-16,0 0 1 0,0 0-3 15,-4 33 5-15,4-33-5 0,0 0 0 0,0 0 2 16,0 0 0-16,0 0-4 0,0 0 9 16,0 28-2-16,0-28 0 0,0 0-5 0,0 0 0 15,0 0 5-15,-5 29 2 0,5-29 2 16,0 0 1-16,0 0-13 0,-3 27 6 16,3-27 1-16,0 0-1 0,-3 28-10 15,3-28 9-15,0 0-4 0,3 29-10 0,-3-29 7 16,3 26-2-16,-3-26 0 0,5 28-5 15,-5-28 5-15,0 0-3 0,9 31 0 16,-9-31 10-16,6 22 5 0,-6-22-5 0,0 0 0 16,5 27 0-16,-5-27-7 0,0 0 0 15,9 24-1-15,-9-24 6 0,0 0 0 0,8 21 2 16,-8-21 0-16,0 0 0 0,0 0-3 16,12 26 1-16,-12-26 2 0,0 0-5 15,0 0 15-15,5 21-15 0,-5-21 5 0,0 0 2 16,0 0 3-16,0 0-7 0,0 0-3 15,12 24 2-15,-12-24 1 0,0 0-3 16,0 0 7-16,5 28 6 0,-5-28-13 0,11 17 12 16,-11-17-7-16,0 0 0 0,9 27-7 15,-9-27 2-15,0 0 2 0,8 29 1 16,-8-29 4-16,5 16-7 0,-5-16-2 0,0 0 2 16,0 0 5-16,10 26 0 0,-10-26 5 15,0 0-2-15,0 0-3 0,0 0 2 0,5 21 3 16,-5-21-5-16,0 0 5 0,0 0 5 15,0 0 7-15,0 0-10 0,0 0 19 16,-5 35 3-16,5-35-3 0,0 0 12 0,0 0 3 16,0 0-2-16,-23 17 6 0,23-17-14 15,0 0 9-15,0 0-6 0,0 0-10 16,-20 17 8-16,20-17-11 0,0 0 2 0,0 0-4 16,0 0-1-16,-17 12-3 0,17-12 3 15,0 0 7-15,0 0-13 0,0 0-4 16,0 0 0-16,-17 15-6 0,17-15-2 0,0 0 16 15,0 0-10-15,0 0-4 0,0 0-2 16,-22 15 4-16,22-15 6 0,0 0-8 0,0 0-2 16,0 0 6-16,-15 15-8 0,15-15 7 15,0 0-5-15,0 0 0 0,0 0-1 16,-21 15 1-16,21-15-6 0,0 0 10 0,0 0 7 16,-19 20-3-16,19-20-4 0,0 0 0 15,0 0-8-15,-13 15 4 0,13-15-2 16,0 0 2-16,0 0 2 0,0 0-4 0,-24 18 0 15,24-18 10-15,0 0-20 0,0 0 10 16,-16 13 6-16,16-13-8 0,0 0 6 16,0 0 14-16,-20 12-12 0,20-12 6 0,0 0-16 15,0 0 15-15,0 0-7 0,-17 16 0 16,17-16-2-16,0 0 10 0,0 0-16 0,0 0 2 16,-24 12 4-16,24-12 4 0,0 0-8 15,0 0 18-15,-18 12-16 0,18-12 2 16,0 0 4-16,0 0 0 0,-20 13 3 0,20-13 13 15,0 0-7-15,0 0 6 0,0 0-4 16,0 0-4-16,-25 12 4 0,25-12-4 16,0 0 0-16,0 0 10 0,0 0-14 0,0 0 13 15,-22 5-13-15,22-5 8 0,0 0 1 16,0 0 0-16,0 0 0 0,0 0-3 16,0 0-11-16,-30 7 13 0,30-7-4 0,0 0-4 15,0 0 0-15,0 0-5 0,0 0 3 16,-27 6 4-16,27-6 1 0,0 0-6 0,0 0 2 15,0 0 7-15,0 0-13 0,-30 6-4 16,30-6 8-16,0 0-6 0,0 0 16 16,-30 6-13-16,30-6 3 0,0 0-4 0,0 0 3 15,-30 6-3-15,30-6 0 0,0 0-3 16,0 0-2-16,-27 4 13 0,27-4-8 16,0 0-3-16,0 0 8 0,0 0 2 0,-30 5-1 15,30-5 0-15,0 0-6 0,0 0 5 16,0 0 5-16,0 0-10 0,-38 3 1 15,38-3 3-15,0 0-4 0,0 0 7 0,0 0-6 16,-31 4-2-16,31-4 2 0,0 0 4 16,0 0-8-16,-35 4 20 0,35-4-4 0,0 0-5 15,0 0 9-15,-30 1-20 0,30-1-1 16,0 0 1-16,0 0 0 0,-35 3 9 16,35-3-12-16,0 0 16 0,0 0-10 0,-33-3-5 15,33 3 5-15,0 0 11 0,0 0-8 16,-42-1 4-16,42 1 11 0,0 0-3 0,-37-12 15 15,37 12-4-15,-32-17-4 0,15 5 6 16,-1-3-6-16,-2 0 5 0,-8-4 5 16,-3-4 12-16,1-1 2 0,-1-3-2 15,-3-5 6-15,1-4 2 0,-4-1-2 0,3 1-6 16,3-11-4-16,-1 0 3 0,3-1-8 16,9-2-15-16,4-8-11 0,6-2-26 0,6-2-30 15,13 2-9-15,-4-2-30 0,8 8-26 16,5-6-24-16,2 7-37 0,0 1-106 15,2 2-575-15,5 2-118 0</inkml:trace>
  <inkml:trace contextRef="#ctx0" brushRef="#br0" timeOffset="122985.4182">8708 12790 3728 0,'0'0'-163'0,"0"0"11"15,0 0 5-15,0 0 18 0,0 0 12 0,0 0 24 16,0 0 24-16,0 0 15 0,0 0 10 16,0 0 8-16,0 0 2 0,0 0 14 0,0 0 0 15,0 0 2-15,0 0 1 0,0 0-1 16,0 0-2-16,0 0 2 0,0 0 6 16,0 0-3-16,0 0 6 0,0 0-3 15,0 0-3-15,0 0 9 0,0 0-10 16,0 0 4-16,0 0 9 0,0 0 6 0,0 0 12 15,0 0 16-15,0 0-1 0,0 0 6 16,0 0-4-16,0 0 3 0,0 0-6 0,0 0-1 16,0 0-5-16,0 0 2 0,0 0-8 15,0 0-6-15,0 0-6 0,0 0 6 0,0 0-11 16,-52 42 14-16,52-42-9 0,-18 39 14 16,3-18-13-16,3-3-1 0,-1 3 6 15,1 5-11-15,-2-5 0 0,-1 4 5 0,-5 2 1 16,4 3-1-16,-6 2-2 0,0-2 13 15,0 8-21-15,-3 2-1 0,-3 2 9 16,4 1-3-16,-2 1 3 0,4-1-3 0,-5 0 0 16,5-4 0-16,-4 5 5 0,6-10-2 15,1-2-6-15,-3 1-2 0,1-6 5 16,4 0-8-16,-3-1 16 0,5-2-3 0,-2-1-8 16,4-2 6-16,-1-3-3 0,-2 6 0 15,6-5-3-15,-4 2 9 0,-3 1-9 16,6 0 0-16,-6 3 1 0,2-5 4 0,7 3 1 15,-6-2-8-15,-3 1 5 0,2 2 5 16,0-5 3-16,5-2-11 0,-1 3 3 16,-3-2-2-16,14-18-6 0,-25 31 8 0,15-18 10 15,10-13-12-15,-22 27 4 0,14-15-2 16,8-12 0-16,-17 25-2 0,17-25 10 0,-22 21-8 16,22-21 2-16,-18 29-4 0,10-17 2 15,8-12 5-15,-22 27-5 0,14-13 8 16,8-14-11-16,-27 36 8 0,13-21 1 0,6 4 4 15,8-19 3-15,-25 32-13 0,18-19-5 16,7-13-3-16,-16 26-8 0,16-26-15 16,-12 24-7-16,12-24-22 0,-5 24-55 0,5-24-99 15,0 0-382-15,0 0 114 0</inkml:trace>
  <inkml:trace contextRef="#ctx0" brushRef="#br0" timeOffset="124579.7465">22841 12812 2245 0,'0'0'-71'0,"0"0"6"15,0 0 5-15,0 0-9 0,0 0 6 0,0 0 3 16,0 0 10-16,0 0 2 0,-11-50 12 16,11 50 20-16,0 0 20 0,0 0 16 15,0 0-20-15,0 0 12 0,0 0-8 0,0 0-28 16,0 0-4-16,0 0-34 0,0 0-10 15,0 0-33-15,0 0-4 0,0 0-16 16,0 0-219-16,0 0 84 0</inkml:trace>
  <inkml:trace contextRef="#ctx0" brushRef="#br0" timeOffset="126925.8373">22830 12762 1132 0,'0'0'0'0,"0"0"41"0,0 0 38 0,0 0-8 16,0 0-1-16,0 0-11 0,0 0-10 0,0 0 20 16,0 0-18-16,0 0-1 0,0 0-2 15,0 0-4-15,0 0 3 0,0 0 0 0,0 0-2 16,0 0 15-16,0 0-5 0,0 0-2 15,0 0 0-15,0 0-9 0,0 0 7 16,0 0-8-16,0 0-16 0,0 0-1 16,0 0 0-16,0 0-1 0,0 0-3 15,0 0 7-15,0 0 2 0,0 0 9 0,0 0 8 16,0 0-3-16,0 0 1 0,0 0 9 16,0 0-12-16,0 0 12 0,0 0-11 0,0 0-1 15,0 0-13-15,0 0 9 0,0 0-8 16,0 0-2-16,0 0 1 0,0 0-7 0,0 0-1 15,0 0-2-15,0 0-5 0,0 0 0 16,-10-25-5-16,10 25-5 0,0 0 5 0,0 0 14 16,0 0-22-16,0 0 17 0,0 0-4 15,0 0 2-15,0 0-6 0,0 0 6 16,0 0-1-16,0 0 5 0,0 0 0 16,0 0 2-16,0 0 5 0,0 0 3 15,-35 56-15-15,35-56 6 0,-16 22 11 0,16-22-15 16,-15 21-3-16,15-21 7 0,-11 27-3 15,11-27 0-15,-15 29 2 0,15-29-6 0,-9 30 0 16,1-14-3-16,8-16-3 0,-13 31-5 16,13-31-4-16,-12 27 12 0,12-27-12 0,-12 27 6 15,12-27-6-15,-12 28 13 0,12-28-5 16,-8 29 0-16,8-29 4 0,-8 27 5 16,8-27-15-16,-7 24 2 0,7-24-2 15,-7 26 6-15,7-26-12 0,-3 27 2 0,3-27 6 16,-8 27-4-16,8-27-4 0,-9 31 10 15,9-31 0-15,-6 32-4 0,1-14 2 16,5-18 4-16,-11 33-8 0,11-33 4 0,-1 32 0 16,1-32-8-16,-9 30 8 0,9-30-2 0,-6 31-2 15,6-31 2-15,-7 28 14 0,7-28-22 16,-3 25 12-16,3-25-8 0,0 0 8 16,-7 36-6-16,7-36 4 0,-2 25-10 15,2-25 14-15,-3 28-10 0,3-28-2 0,-8 31 2 16,8-31 6-16,-4 27-6 0,4-27 6 15,-5 28-4-15,5-28-2 0,-6 28 15 16,6-28-18-16,-5 27 12 0,5-27 3 0,0 0-14 16,-9 35 0-16,9-35 6 0,-8 17 2 15,8-17 0-15,0 0 8 0,-2 29 4 0,2-29-7 16,0 0 1-16,0 0 5 0,0 0 1 16,-7 27-9-16,7-27 5 0,0 0 3 15,0 0-10-15,0 0 3 0,0 0 5 16,0 0-3-16,-6 28-5 0,6-28 3 0,0 0-3 15,0 0 4-15,0 0-5 0,0 0 3 16,0 0-1-16,0 0 3 0,-5 25-14 0,5-25 5 16,0 0 0-16,0 0-2 0,0 0 4 15,0 0-2-15,0 0 3 0,0 0 3 16,0 0-4-16,0 0 1 0,-12 21 1 0,12-21-4 16,0 0 4-16,0 0 17 0,0 0-1 15,0 0 7-15,0 0 0 0,0 0-4 16,0 0 8-16,0 0-8 0,0 0 1 0,0 0 3 15,0 0-5-15,0 0-7 0,0 0 2 16,0 0-2-16,0 0-4 0,0 0 4 0,0 0-8 16,0 0 1-16,0 0-12 0,0 0 3 15,0 0 7-15,0 0-6 0,0 0-1 16,-35 0 10-16,35 0-10 0,0 0-11 0,0 0 8 16,0 0-10-16,0 0 13 0,0 0-12 15,0 0 4-15,0 0 14 0,0 0-1 16,0 0-13-16,0 0 3 0,0 0 2 0,0 0-1 15,0 0 2-15,0 0-7 0,0 0 8 16,0 0-4-16,0 0 11 0,0 0-5 16,0 0 0-16,0 0-2 0,0 0 0 0,0 0 1 15,0 0-8-15,0 0 11 0,0 0 0 16,0 0-6-16,0 0 4 0,-47-12 5 0,47 12 4 16,0 0 1-16,0 0-2 0,0 0-3 15,0 0 10-15,-25-17-2 0,25 17 4 16,0 0-8-16,-17-13 6 0,17 13 0 0,0 0 1 15,-21-14-10-15,21 14 4 0,0 0 4 16,-31-13-1-16,31 13-5 0,0 0 1 16,-28-17 1-16,28 17 7 0,-18-10-6 0,18 10 6 15,0 0-5-15,-29-15 7 0,29 15-4 16,0 0-6-16,-28-9 5 0,28 9 4 16,-24-10-11-16,24 10-1 0,0 0 6 0,-33-8-13 15,33 8 8-15,0 0-13 0,-35-6 6 16,35 6 3-16,-27-7-3 0,27 7 0 0,-25-7 0 15,25 7 0-15,-32-1 2 0,32 1 8 16,0 0-6-16,-43-8-7 0,43 8 3 16,-26-3 0-16,26 3 2 0,0 0 2 0,-38-3 2 15,38 3-3-15,0 0-3 0,-35 0 5 16,35 0-2-16,0 0 1 0,-37 0-3 0,37 0 16 16,-28 6-17-16,28-6 0 0,-30 9-5 15,30-9 2-15,-27 7 2 0,27-7 1 16,-30 13 3-16,30-13-2 0,-30 8 1 0,30-8 3 15,-34 14-9-15,34-14 8 0,-30 15-2 16,17-7-8-16,13-8 2 0,-29 16 10 16,29-16-8-16,-32 21 4 0,19-11-2 15,13-10-3-15,-28 22-5 0,28-22 20 0,-26 18-12 16,15-6-1-16,11-12-4 0,-27 19-4 16,27-19 11-16,-20 20-5 0,20-20 4 0,-18 23-1 15,6-11-1-15,12-12 5 0,-20 22-1 16,20-22-6-16,-15 21 2 0,15-21 4 15,-14 23-2-15,14-23 17 0,-16 21-24 0,16-21 9 16,-12 21-8-16,12-21-2 0,-12 18 4 0,12-18 2 16,-10 22 5-16,10-22-7 0,-12 25 2 15,12-25 2-15,-8 22-4 0,8-22 0 16,-8 23 3-16,8-23 6 0,-7 28-9 0,7-28 15 16,-8 26-15-16,8-26 3 0,-2 30 2 15,2-30 2-15,-2 27 0 0,2-27-2 16,0 0-11-16,2 40 12 0,-2-40-3 15,5 32 6-15,-5-32-3 0,8 30 0 0,4-15 7 16,-12-15-13-16,17 38 3 0,-11-20 4 16,11 0-5-16,-7 2 5 0,5-5 2 15,2 4-3-15,0-2-8 0,-6 2 1 0,10 0-2 16,-5-3 6-16,4 2-4 0,0 0 4 0,-3-3 0 16,3 4 3-16,5-2-3 0,-5 3-3 15,9-2 6-15,-6 4 5 0,4-4-6 16,1 5-2-16,-2-5-2 0,5-3 2 0,-1 3-2 15,2-3 3-15,-2 5-2 0,5-8 1 16,-1 3-3-16,1 1 6 0,3-4-9 16,-4-1 6-16,1 2 0 0,-3-2 3 0,1-3-12 15,4 5 15-15,-3-7-6 0,6 3 1 16,-7 0 1-16,2-6 3 0,0 3-5 0,1 0 2 16,2-3-5-16,-3 1 6 0,-3-4 3 15,6 0-6-15,-4 0 0 0,-2 0 13 16,1 0-15-16,-1 0 2 0,-2 0-3 0,-30 0 0 15,65-7 5-15,-35 4-2 0,4 0-3 16,-2 0 9-16,1 0-6 0,2-3-3 16,0 3 7-16,4-3-4 0,1 0-7 15,3 0 7-15,-1-2 7 0,3 3-7 0,-1-3-1 16,3 0-5-16,1-1 10 0,-1 0-7 16,-2 3 5-16,10-6 2 0,-4 2-2 0,6 1-4 15,1-2-2-15,2-4-2 0,-3 3 0 16,3 3-2-16,-4-2-1 0,-3-2 2 0,-6 4-8 15,-4-3 8-15,1 2-2 0,-4 0-3 16,-1 1 2-16,-4 1 1 0,-5-2 5 16,-5 0 4-16,2 2 1 0,-6-2-5 0,-1 1 13 15,6-2-12-15,-10-5 1 0,-16 16 5 16,34-24-6-16,-21 10 6 0,-13 14-6 16,22-27 0-16,-14 15 0 0,-8 12 6 0,14-32-3 15,-14 32 13-15,8-27-13 0,-8 27 2 16,8-28-1-16,-8 28-5 0,4-27 5 15,-4 27 2-15,0 0-4 0,6-38 8 0,-6 38-7 16,0-24-3-16,0 24 8 0,0 0 4 16,4-33-1-16,-4 33 3 0,0 0-7 15,5-27 5-15,-5 27 0 0,0 0 1 0,3-32-5 16,-3 32 4-16,0 0-2 0,0-34 6 16,0 34-4-16,0 0 5 0,-8-36 0 0,8 36-3 15,-14-32 5-15,6 14 16 0,-5-5-13 16,-1 6 4-16,-3-6-6 0,-4-1 4 0,-1 1 7 15,-6-1-5-15,-4 1-2 0,-2-2-5 16,-11-4-2-16,-3 8-5 0,-3 0-17 16,-5-1-9-16,-10 4 0 0,-12 1-9 15,-9 2-21-15,-2 7 5 0,-10-2-13 0,-3 8-17 16,-6 2 0-16,-41 5-28 0,-5 9-16 16,0-2 6-16,-7 2-12 0,7 3 1 0,12 0 1 15,3 5-6-15,9-1-15 0,26-2-35 16,14 0-106-16,8 5-452 0,-2-5 506 15</inkml:trace>
  <inkml:trace contextRef="#ctx0" brushRef="#br0" timeOffset="139995.4251">25591 13728 1342 0,'0'0'417'15,"0"0"-167"-15,-31 11-64 0,31-11-45 16,0 0-43-16,-29 6-21 0,29-6-20 16,0 0-19-16,-23 8 0 0,23-8-4 15,0 0 0-15,-25 10-8 0,25-10-1 0,0 0-3 16,-27 9-6-16,27-9 6 0,0 0-11 15,-25 13 0-15,25-13 5 0,0 0-5 0,-18 17 7 16,18-17-2-16,-17 13 0 0,17-13 2 16,0 0 8-16,-24 22-10 0,24-22 9 15,-11 16-7-15,11-16-3 0,0 0 15 16,-19 27-2-16,19-27-6 0,-11 18 10 0,11-18-8 16,-14 21 0-16,14-21 0 0,-17 26-8 0,17-26 20 15,-13 28-18-15,8-13 12 0,5-15 7 16,-13 33-6-16,13-33 1 0,-12 38 10 0,7-17-21 15,-3 2 12-15,8-23-12 0,-9 36 15 16,-1-17-6-16,10-19-7 0,-8 36 4 16,8-36 7-16,-9 36-9 0,9-36 9 0,-5 35-14 15,2-16 5-15,3-19 1 0,-8 35-7 16,8-35 8-16,-4 39-10 0,4-18 14 0,0-21-3 16,0 42-7-16,0-42-3 0,4 44 6 15,-1-18-15-15,2-7 9 0,0 8 6 16,-5-27-3-16,12 44-3 0,-7-24-3 15,-2 0 9-15,9 3 2 0,-12-23-6 0,15 38 5 16,-2-22 4-16,-4 8-8 0,4-4 11 16,-1 2-11-16,3-2 4 0,2 1-2 0,-1-3 1 15,-2 3-3-15,4-3 10 0,2 2-6 16,-1-3 2-16,-3-1-1 0,6 2 2 16,1-3 1-16,-3 4-2 0,7-2-3 0,-5-2-1 15,3-3-4-15,-1 3 4 0,4 0-4 16,-3 2 1-16,3-9-4 0,6 8 3 0,-6-4-4 15,6 0 2-15,1-5-1 0,-5 1-1 16,0 2 0-16,4-1 5 0,-8 0-4 16,5-3 3-16,-1 3 0 0,1 0 0 0,0-1-1 15,2-2-2-15,-1 0-2 0,1-1 3 16,2 5-2-16,4-4-2 0,-4 0 4 0,3 1-4 16,-2-2-4-16,5 1 3 0,1 0-4 15,-3 0 0-15,-4-2-3 0,5 0 2 16,-2-1-3-16,1-2 2 0,3 2-2 15,-2-3 5-15,-2 5-4 0,-1-5 0 0,7 0-1 16,-11 0-1-16,4-5 5 0,0 5-6 16,3-3 2-16,2 2-1 0,3-6-3 0,0 0 2 15,0-2-1-15,-1 3-2 0,-1-3 0 16,6 0 2-16,-3-3 4 0,-2 3-3 0,-1-3-4 16,1 2 6-16,-6-1-3 0,3-3 14 15,-3 4-18-15,2-2 2 0,-6 1 1 16,1-3 2-16,0 6-4 0,0-6 1 0,2-1 6 15,3 3-7-15,-2-3 0 0,3 0 0 16,0 0 2-16,0 3-8 0,-1-5 8 16,-2 5-4-16,2-4 0 0,-3 5-1 0,3-5 6 15,-6 4-1-15,-1 1-3 0,1-4 0 16,-4 3 0-16,-5 0 6 0,2 0-3 0,3 0 1 16,-5-3-2-16,-2 0 1 0,2 2 2 15,2-3 1-15,0-2-5 0,-9 0-3 16,2 3 4-16,0-4-6 0,0-4-6 15,-3 3-4-15,0-2-1 0,-5-2 0 0,1-5 0 16,-1 2 3-16,-9 0 6 0,0 0 1 0,-6-9 8 16,-2 3 5-16,-10-4 8 0,0 2 4 15,-3-1-1-15,-11-7 9 0,6 0 6 16,-7 0-2-16,-2 3 9 0,0-5-9 0,-1 9-5 16,-1-2 3-16,-1 2-6 0,-3 0 0 15,1-3-4-15,-5 6-1 0,-7 0-2 0,8 2 1 16,-23-3-9-16,-3 1 0 0,-10 6-8 15,-38-3-9-15,-11 3-10 0,-13 5-13 16,-13 3-22-16,-8 4-10 0,-14 2-30 0,-15 8-15 16,-4 5-13-16,1 9-4 0,6 11-20 15,7 7-43-15,4 9-92 0,11 8-570 0,1 8-116 16</inkml:trace>
  <inkml:trace contextRef="#ctx0" brushRef="#br0" timeOffset="141145.3847">26788 13348 3840 0,'0'0'-98'16,"0"0"2"-16,0 0 4 0,0 0 10 0,0 0 14 15,0 0-3-15,0 0 14 0,0 0 12 16,0 0 16-16,0 0 17 0,0 0 24 0,0 0 17 15,0 0 6-15,0 0 21 0,0 0 5 16,0 0 17-16,0 0 0 0,0 0-4 16,0 0-2-16,0 0 1 0,0 0-24 0,0 0-12 15,0 0 2-15,0 0-5 0,0 0-4 16,-7-35-10-16,7 35 8 0,0 0-1 16,0 0-5-16,-2-28-2 0,2 28 3 15,0 0-5-15,-3-27 0 0,3 27 15 0,0 0-14 16,-9-35 0-16,9 35-5 0,0 0 3 15,-5-35-8-15,5 35-2 0,-3-27 1 16,3 27 7-16,0 0-11 0,-8-33-4 0,8 33 5 16,0 0-5-16,-4-24-22 0,4 24 1 15,0 0-4-15,0 0-10 0,0 0-9 0,0-32-16 16,0 32-13-16,0 0-51 0,4-27-56 16,-4 27-205-16,3-22-354 0,-3 22 478 0</inkml:trace>
  <inkml:trace contextRef="#ctx0" brushRef="#br0" timeOffset="144781.8296">25777 8294 3007 0,'0'0'-69'16,"0"0"5"-16,0 0 16 0,0 0 10 15,32-3-4-15,-32 3 14 0,0 0-15 0,0 0 6 16,0 0 2-16,0 0 9 0,0 0 8 16,0 0 21-16,0 0 41 0,0 0-9 0,0 0 11 15,0 0 7-15,0 0-14 0,0 0-6 16,0 0 0-16,0 0-31 0,0 0-21 15,0 0 17-15,0 0-20 0,0 0-11 0,0 0-9 16,0 0 6-16,0 0-4 0,0 0-4 16,0 0 3-16,0 0 2 0,0 0 6 15,0 0 5-15,0 0 0 0,0 0-6 0,0 0 9 16,0 0-7-16,0 0 10 0,0 0 6 16,0 0-4-16,0 0-3 0,-94-4 6 15,94 4-6-15,0 0 3 0,0 0 7 0,-33 7 6 16,33-7 0-16,-24 11-20 0,24-11 6 15,0 0 11-15,-33 9-4 0,33-9 10 16,0 0 1-16,-25 9 24 0,25-9 10 16,0 0 16-16,0 0-3 0,-27 10-5 0,27-10 17 15,0 0 16-15,0 0-13 0,0 0 8 16,0 0 7-16,0 0-22 0,-28 2 8 0,28-2-19 16,0 0-13-16,0 0-1 0,0 0 3 15,0 0-3-15,0 0-3 0,82-21-11 16,-54 15 3-16,-1 0-3 0,6-2-11 0,-1 3 1 15,-2-2 5-15,5 4-13 0,-1-3 10 16,3-3-10-16,-2 6-1 0,0-6 4 0,7 1 2 16,-2 4-3-16,5-4 8 0,0 2-5 15,-5 5 3-15,2-5-3 0,2 1 0 16,-6-1 3-16,-1 3-9 0,-4 0 4 16,6 1 4-16,-4-2-2 0,-5 4 3 0,5-3-6 15,0 0 3-15,-1 1 3 0,3-2-6 16,-1 4 9-16,4-4-6 0,-4 4 5 0,2-2-5 15,1 2 0-15,-3 0 0 0,-2 0 0 16,4 0-5-16,1 0 2 0,-7-1 6 16,1 1-3-16,-33 0 5 0,62 1-8 0,-35-1 16 15,-1 0-8-15,-26 0 3 0,49 0-5 16,-49 0 4-16,40 0-1 0,-40 0 4 16,42 0 3-16,-19 0-3 0,-23 0-3 0,42-1 3 15,-42 1-2-15,37 0-1 0,-37 0-4 16,43 1-1-16,-43-1 11 0,36 0-16 15,-36 0 16-15,30 0-16 0,-30 0 6 0,0 0 7 16,35 0-10-16,-35 0 7 0,0 0-2 16,35 0-5-16,-35 0 12 0,0 0-4 0,30 0-8 15,-30 0 0-15,0 0 7 0,0 0-2 16,28 2-5-16,-28-2 7 0,0 0-4 0,0 0-3 16,29 10-3-16,-29-10 6 0,0 0 2 15,20 18-15-15,-20-18 25 0,13 24-15 16,-13-24-3-16,15 35 15 0,-11-15-5 15,1 4 1-15,3 0 1 0,-4 5 13 0,-4 0-1 16,0 3-4-16,1 1 18 0,-2 2-1 16,-3-2-2-16,-1 7-2 0,-2 2-1 15,2-1 0-15,-3 3 1 0,1-1 12 0,-4 4-12 16,-3-5 1-16,6 3-7 0,-5 9 11 16,-4-1-2-16,-2-2-2 0,3 4-7 0,-1 4-6 15,-1-4 6-15,4 5 1 0,1-6-5 16,-2 0 3-16,0 1 3 0,3 0-5 15,-3 1 7-15,7-1-15 0,-1 1 1 0,1-14 1 16,3 8 1-16,-2-8 1 0,5 5-8 16,-1-3 0-16,-2-1 2 0,2-1-7 15,3 5-4-15,0-1 9 0,0-1 4 16,0 5-8-16,3 2-3 0,2 10-2 0,-5-10 6 16,3 10 8-16,-1-3-14 0,1-5 4 15,-3-4 1-15,4-1-2 0,-4-2 1 0,0-2-4 16,5-6-5-16,-5-3 6 0,0-1 3 15,-5-5-2-15,5 2 0 0,0-3 5 0,-4-3-2 16,1 1-3-16,3-27 0 0,-2 53-8 16,-6-32 10-16,5 4-6 0,-1-2 0 15,4-23 8-15,-10 51-8 0,2-27 9 0,3 0 0 16,-3 2 0-16,3-2-3 0,-4 3 1 16,4-2-7-16,-3 1 2 0,1 1-2 15,2-3-5-15,-3 5 6 0,1-5 2 0,-1 3-1 16,3-2 4-16,1 3-1 0,-4-3-3 15,8-25 2-15,-5 49 5 0,-3-24-2 16,4-1-5-16,4-24 6 0,-3 49-3 0,1-28-8 16,-1 5 5-16,3-26 0 0,-8 47 0 15,8-26 5-15,0-21-1 0,-5 39-4 0,5-13-4 16,0-26 4-16,-7 39-5 0,3-17 8 16,4-22 1-16,-3 45-2 0,1-21-6 0,-1 5-5 15,3-29 2-15,-5 53-8 16,2-26-3-16,3 3 4 0,0-2-8 0,0-28-7 15,0 56 13-15,0-29-4 0,3 1-2 16,-3 1-10-16,5-5 7 0,-5-24 5 0,3 47-5 16,-3-47 0-16,2 36 7 0,-2-36 11 15,3 35 5-15,-3-35-12 0,4 29 4 16,-4-29-3-16,8 32-3 0,-8-32 8 0,4 33-8 16,-4-33-2-16,8 32-6 0,-5-14-11 15,-3-18 4-15,2 30-11 0,-2-30 2 0,7 33 0 16,-7-33-2-16,8 30 9 0,-8-30-4 15,2 27 7-15,-2-27 5 0,3 25 5 16,-3-25-3-16,0 0 11 0,3 29-2 0,-3-29 7 16,0 0 3-16,5 29-1 0,-5-29-4 15,0 0 4-15,0 28-5 0,0-28 10 16,0 0 0-16,0 33-11 0,0-33 4 0,0 0-3 16,0 34-7-16,0-34 5 0,0 0 3 15,0 28-3-15,0-28 2 0,0 0 0 16,0 0 15-16,0 32 10 0,0-32 9 0,0 0 7 15,0 0-5-15,0 0-3 0,0 0-4 16,-8 33 0-16,8-33-3 0,0 0 2 16,0 0 0-16,0 0-6 0,-5 21 1 0,5-21 3 15,0 0-5-15,0 0-4 0,-17 23 2 16,17-23 0-16,0 0-12 0,0 0 8 0,-16 17-5 16,16-17 0-16,0 0 6 0,-19 12-3 15,19-12 5-15,0 0-3 0,-22 14-5 0,22-14-2 16,0 0-1-16,-23 8 12 0,23-8-9 15,0 0 5-15,-37 7-10 0,37-7 5 16,-30 6 9-16,30-6-2 0,-40 0-5 16,40 0 9-16,-52 0-7 0,22 0-4 0,-4 0 6 15,-6-3 5-15,-7 3 6 0,1 0 7 16,-5-3 8-16,-5 3-5 0,10-4 15 16,-7 1 0-16,4 1-5 0,1-1-5 0,1 0 3 15,4 3 2-15,-3-7 4 0,10 5-5 16,2 2 7-16,-3-5 14 0,9 3-13 0,28 2 11 15,-60-10-7-15,31 9-2 0,4-6 0 16,25 7-5-16,-48-13-8 0,26 6 1 16,-2-2-6-16,24 9-2 0,-36-18-3 0,19 6-15 15,-5 0 14-15,0-3-7 0,4-2-3 16,-4-1 5-16,-3-3-4 0,7 0-12 0,-7-4 22 16,5 4-21-16,0-5 2 0,-2 2 5 15,2-4 5-15,1 0-11 0,1-3-1 16,3-4-2-16,1 2-3 0,-2-6-5 15,9-6-4-15,-1-11 1 0,3-4 2 0,1-8-20 16,4-2-6-16,0-4 5 0,4-9 3 16,-3-3-3-16,3-1 9 0,7 2 3 15,1 0-4-15,0-1-1 0,1 1 17 0,1 4 11 16,1 4 1-16,0 3-12 0,1-1-16 16,3-3-3-16,-2 3-1 0,1 1 6 0,-1 4 3 15,-4 11-2-15,0-3 10 0,-1 3-5 16,-2 2 3-16,-1-3 4 0,-6 12-7 0,-1-3 7 15,-2-6 7-15,0 8 6 0,3-5-15 16,-6 6-4-16,3-6 6 0,-2 9 0 0,-1-4 12 16,3 0-10-16,-5 2 1 0,1 2-6 15,4 2 8-15,-5-1-2 0,5 5 1 16,0 1-4-16,-1-2 5 0,-3 7 0 0,4-5 2 16,-5 8 0-16,5-5-4 0,-3 4 8 15,-1 1-6-15,4-3-3 0,-1 1 1 16,-4-2 22-16,1 2-7 0,4 2-7 0,-3-3-3 15,3 33 8-15,-2-59-5 0,2 28-2 16,0-4 1-16,0 8-3 0,0-6 7 16,2-1-3-16,-2 3-4 0,3-4 14 15,-3 4-14-15,4-5 0 0,1 3-2 0,-5 1 2 16,1 5 0-16,-1 27-10 0,4-55-14 0,-4 33-21 16,3 4-32-16,2-1-54 0,-5 19-100 15,0 0-551-15,-8-52 274 0</inkml:trace>
  <inkml:trace contextRef="#ctx0" brushRef="#br0" timeOffset="146223.139">25630 5408 3388 0,'-5'-32'-80'0,"5"32"22"0,-8-27 18 15,8 27-4-15,-9-21 15 0,9 21 0 16,-11-21 4-16,11 21 0 0,0 0-8 16,-16-25 13-16,16 25 10 0,0 0-11 0,-8-25 11 15,8 25 12-15,0 0-2 0,0 0 3 16,0 0 5-16,0 0-6 0,-5-29 1 0,5 29 2 15,0 0 3-15,0 0-8 16,0 0 2-16,29-20 1 0,-29 20-3 0,36-9-3 16,-4 1 8-16,-2 4-2 0,15 1-1 15,1-5 3-15,2 3-2 0,4-2-3 0,0 1 10 16,0 1-2-16,13-5-3 0,-3 4-3 0,-2-3 3 16,-7 3-2-16,6-3-1 15,-5 3-4-15,-3-4-1 0,-4 3 3 0,2 3 5 16,-6-7-5-16,-8 10 10 0,-3-7 3 0,0 4-3 15,-4-1 2-15,-28 5-7 0,46-7 0 16,-25 4-7-16,-21 3 12 0,35-2-3 16,-35 2-5-16,46 0 8 0,-46 0-2 0,38 5-11 15,-13-1-4-15,2 2 4 0,-2 0 6 16,-2 3-13-16,4 2-5 0,-3-3 5 16,1 0 8-16,3 6-13 0,-8-6 5 0,0 5 0 15,5-1 5-15,-25-12 2 0,37 22 1 16,-20-12-1-16,0-3-2 0,-17-7 0 0,28 20 5 15,-28-20 3-15,24 20-11 0,-24-20 11 16,20 10-1-16,-20-10-2 0,16 16-5 16,-16-16 5-16,17 15-10 0,-17-15 10 0,0 0-5 15,20 28 5-15,-20-28 0 0,5 25 5 16,-5-25 0-16,12 30-2 0,-7-6-1 16,-2 3 11-16,6 0-1 0,-6 0-9 15,2 6 12-15,0 2 0 0,0 3-8 0,3 1 18 16,1 0-3-16,-4 6-2 0,3-3-8 15,0 2 19-15,1 1-7 0,-4-1-3 0,7 2 5 16,-7 1-3-16,3-1 5 0,2 2-8 16,-2-1 3-16,-3 3 11 0,7-2-8 0,-7 3-6 15,3 0 11-15,1 5-14 0,-1-7 7 16,2 6-13-16,0 0 2 0,-6-4 1 16,4-1-1-16,0 5 0 0,-4-6-3 0,4 0-1 15,-6-2-1-15,1-2 5 0,0-3-9 16,-3 2 6-16,0 1 7 0,0-2 23 0,-3 0-17 15,0 4-7-15,-2-4 0 16,-4 8 0-16,1 4 3 0,0 0-7 0,3 0 0 16,-4 4-4-16,4 0 7 0,0 3-1 15,-3-3-2-15,3 2-11 0,1 0 11 16,-4 0-1-16,5-1-3 0,1-10-4 0,-1 1 3 16,-2-1 1-16,1-1-2 0,3-2 5 15,-3-2-2-15,4-2-10 0,-5-2 16 0,5-5-6 16,-3-1-7-16,3-2 9 0,0-2-15 15,-3-1 10-15,3 0 5 0,-2-1-15 0,2-29 6 16,0 56 5-16,-5-32-12 0,0 4 10 16,5-28 1-16,-3 49-4 0,-1-24 9 0,3 1-2 15,1-26-2-15,-12 48 6 0,7-23 7 16,0-3-13-16,5-22 2 0,-7 39-2 16,2-21 0-16,5-18-9 0,-8 36 8 0,8-36-4 15,-5 30 19-15,5-30-18 0,-9 30 11 16,9-30-14-16,-10 25 4 0,10-25 8 15,-8 24-12-15,8-24 0 0,-5 28-9 16,5-28-28-16,-12 25-22 0,12-25-36 0,-8 27-67 16,8-27-184-16,-17 23-414 0,2-17 383 15</inkml:trace>
  <inkml:trace contextRef="#ctx0" brushRef="#br0" timeOffset="147045.3577">25526 5569 3217 0,'0'0'-97'0,"0"0"7"16,-15-25 5-16,15 25 9 0,0 0 11 0,-12-25 1 15,12 25 5-15,0 0 4 0,-8-19 35 16,8 19 0-16,0 0 5 0,0 0 3 0,-12-22 12 15,12 22 3-15,0 0 6 0,0 0-6 16,0 0 9-16,0 0-12 0,0 0 11 0,-5-25-5 16,5 25 0-16,0 0-12 0,0 0 12 15,0 0-6-15,0 0 6 0,0 0 3 16,0 0 2-16,5 104 7 0,-5-62-4 0,4 4 6 16,-1 16 5-16,-3 6-8 0,0 5 6 15,-3 21-7-15,-1-4 4 0,3 9 15 16,-8 27 8-16,1 3-8 0,-4-23 9 15,6-12-2-15,1 3 1 0,-2 31 5 0,2-18-4 16,-3 19-4-16,4-19-2 0,3-14 2 16,1 4 7-16,-4-1-10 0,4-7-2 0,4 4 5 15,-3-4-13-15,3-3 13 0,-1 2-14 16,2-1-7-16,-5-4 3 0,3 1-5 0,2-4 4 16,4 4-19-16,-3-7-34 0,1 0-30 15,0-4-52-15,4-7-73 0,-6-5-253 16,7-3-207-16,-7-5 117 0</inkml:trace>
  <inkml:trace contextRef="#ctx0" brushRef="#br0" timeOffset="149858.34">25347 6005 2496 0,'0'0'-96'0,"32"-60"16"0,-27 37 51 0,2-4 16 16,3-7 6-16,-2-6 14 0,1 0 35 15,2-7 22-15,-2-9 8 0,-1 6 13 16,2-9 12-16,-3-3-11 0,4 0-6 0,-2 1-4 16,-1-1 23-16,-3 2-23 0,2-3-9 15,1-2-15-15,4 5 3 0,-7-2-1 0,2-1-10 16,1 1-3-16,-3 4 1 0,3-4 0 16,-3 6 4-16,2-2 2 0,1 10-8 15,-6-2-5-15,5 3 1 0,-1 4-14 0,0 4-6 16,2 1 1-16,-5 5-1 0,-1 1 2 15,5 4-8-15,-2 1 0 0,-2 4 4 16,-3 23-10-16,5-45-2 0,3 27 1 0,-8 18 3 16,4-33-10-16,-4 33 8 0,5-38-8 15,-5 38 2-15,11-31-5 0,-4 16-1 16,-7 15 6-16,8-35-12 0,-3 17 8 0,-5 18-14 16,12-36-4-16,-7 15 1 0,4-5-9 15,-1 1-8-15,0-2-2 0,-3 0-1 0,9-11 9 16,-6 2-5-16,0 1 8 0,-3-5 2 15,-1 5 4-15,4-7 9 0,-6 3 2 16,-2 2 12-16,3 2 16 0,-3 0-14 0,0 0-3 16,-3 1-3-16,3 1 10 0,0-2 3 15,0 4-5-15,-2 4 1 0,2 27-1 16,-3-47 0-16,3 47 3 0,-5-39-5 0,5 39-3 16,0-36 8-16,0 36-7 0,-4-32 4 15,4 32 5-15,-3-29-12 0,3 29 5 16,0 0 0-16,0-40 0 0,0 40 0 0,0 0 5 15,0-30-10-15,0 30 5 0,0 0 7 16,3-27-5-16,-3 27-2 0,0 0 7 0,4-32-14 16,-4 32 12-16,0 0-5 0,10-30 0 15,-10 30-3-15,12-25 1 0,-12 25 0 16,8-21 9-16,-8 21-21 0,12-28 14 0,-12 28 0 16,11-31-2-16,-11 31-5 0,9-31 14 15,-1 12-9-15,-8 19 2 0,8-33 2 16,-8 33-2-16,9-34 9 0,-4 14 2 15,-5 20-6-15,12-30 1 0,-12 30-3 0,10-27-1 16,-10 27 0-16,8-25-6 0,-8 25 13 16,8-22-5-16,-8 22-6 0,10-21 2 0,-10 21 4 15,14-21-6-15,-14 21 6 0,20-18-10 16,-2 4 4-16,4 1-7 0,-2 1 9 16,3 0 0-16,4 1 0 0,5 1-9 0,5-2 4 15,5 3-2-15,1 0-4 0,6-2-5 16,-6 6-4-16,9-5-10 0,0 4 4 0,1 0 12 15,-3 0-16-15,1 3 16 0,1-1-6 16,-7-1 8-16,0-2 5 0,-5 4-5 16,-7 1-5-16,-2-1 0 0,0 0 0 15,-31 3 12-15,47-7 5 0,-47 7-10 0,39-2 3 16,-39 2-1-16,31 0 3 0,-31 0 8 16,27-3-8-16,-27 3 5 0,0 0-5 0,34 5 0 15,-34-5 5-15,21 10 0 0,-21-10-8 16,17 15 1-16,-17-15-1 0,17 24 1 0,-17-24 2 15,22 32 0-15,-12-14 10 16,-2 0-13-16,0 5 11 0,1-4-6 0,-9-19-2 16,13 47 8-16,-8-23-8 0,7 3 0 0,-7-3 5 15,8 3 5-15,-8 1-10 0,7 3 2 16,-7 0 3-16,7 2 5 0,-4 5-10 16,2-2 13-16,4 6-11 0,-9 0-7 0,3 2 12 15,-5 4 9-15,-1 6-19 0,-4 6 13 16,2 8 10-16,-11 22-2 0,-5 32-8 15,-4 4 7-15,-1 7 1 0,-1 8 2 0,-2 5-5 16,8 4 5-16,-1 7-3 0,-1 9-2 16,6 10-30-16,-5 2-134 0,-10 18-476 0,-4-1 53 15,-8 1 113-15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1:02:29.20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31053 5713 498 0,'0'0'183'0,"0"0"-67"16,0 0-35-16,-17-15-8 0,17 15 30 0,0 0 16 15,0 0-26-15,0 0 16 0,-13-20 8 16,13 20 20-16,0 0 9 0,0 0 0 16,0 0-32-16,-8-22-12 0,8 22-1 0,0 0-12 15,0 0-29-15,0 0 6 0,0 0-2 16,0 0-10-16,0 0-22 0,0 0 3 16,-15-20 5-16,15 20 0 0,0 0-6 0,0 0 18 15,0 0-3-15,0 0-6 0,0 0-7 16,0 0 6-16,0 0-1 0,0 0-6 0,0 0-7 15,0 0 4-15,0 0-17 0,33-27 2 16,-33 27 7-16,47-13-9 0,-22 4-1 0,14 0 3 16,-3 0-12-16,11-1 9 0,0-3-12 15,13 4 8-15,5 0-8 0,1 0 3 16,-1 0-5-16,5-1 7 0,0 5 0 16,-1-2 2-16,-4-3-11 0,-3 5 7 0,-8 1-10 15,3-2 5-15,-7 0-5 0,-2 2 12 16,-1-1-2-16,0 2 7 0,-14 0-5 0,1 1 0 15,-2-2 9-15,-1 1-16 0,-31 3 0 16,42-3 4-16,-18 1 1 0,-24 2 4 16,33-5-7-16,-33 5-6 0,25-2 8 0,-25 2-4 15,0 0-7-15,37-3 3 0,-37 3-10 16,0 0-11-16,0 0-15 0,0 0-3 16,35 5-34-16,-35-5-53 0,0 0-82 15,17 17-443-15,-17-17 117 0</inkml:trace>
  <inkml:trace contextRef="#ctx0" brushRef="#br0" timeOffset="856.2888">31916 5158 2511 0,'0'0'-64'0,"0"0"42"16,0 0 19-16,0 0 6 0,0 0 6 16,0 0 4-16,-13-18-4 0,13 18-6 15,0 0-3-15,0 0 6 0,0 0-6 0,0 0 3 16,0 0 0-16,0 0 3 0,0 0-6 15,0 0 7-15,0 0-4 0,0 0 0 16,0 0-3-16,0 0 3 0,62-6 9 0,-62 6 0 16,38 0-6-16,-38 0 9 0,54 3-3 15,-24 0-6-15,0 0 6 0,5-3-3 0,-1 3 0 16,6 0-1-16,-2 3 7 0,6-3-3 16,-2 0-1-16,6 0-2 0,1 2-3 15,-6-1-3-15,6-1 2 0,-3 2 1 0,-2-2-3 16,1 0 3-16,2-2 2 0,-12 2-8 15,0 2 3-15,2-2 11 0,-5-1-14 16,-2-2 9-16,-2 4-6 0,-28-4 0 0,46 3-1 16,-46-3 4-16,33 3 8 0,-33-3-6 15,32 6-2-15,-32-6 8 0,22 3-11 16,-22-3-1-16,0 0-2 0,31 3 6 0,-31-3 0 16,0 0-4-16,25 12 4 0,-25-12-9 15,0 0 3-15,17 15 0 0,-17-15 8 0,0 0-10 16,17 24 4-16,-17-24 1 0,0 0 5 15,10 21-10-15,-10-21-1 0,0 0 16 16,0 0-15-16,0 24 10 0,0-24-8 16,0 0 3-16,0 0-3 0,-19 30 0 0,19-30 0 15,0 0-3-15,-20 26 0 0,20-26 9 16,-23 24-6-16,15-12 8 0,8-12-3 16,-27 29-2-16,10-12-3 0,4-5 5 0,13-12-10 15,-25 35 13-15,11-20-3 0,-2 3-2 16,2 2-8-16,1-2 5 0,-6 0 10 0,6 0-12 15,-7 4 10-15,0-1-5 0,0 1-3 16,3 0-3-16,-5 2 8 0,6-3-2 0,-6 5-8 16,5 2 10-16,0-8-2 0,-1 7-6 15,0-2 0-15,4 1-16 0,-3-5-51 16,2 5-66-16,0-5-146 0,2-2-298 16,0-4 115-16</inkml:trace>
  <inkml:trace contextRef="#ctx0" brushRef="#br0" timeOffset="1975.7379">31257 5269 2084 0,'0'0'-126'0,"0"0"9"16,0 0 7-16,0 0 4 0,0 0 4 15,0 0 8-15,0 0 21 0,0 0 21 0,0 0 33 16,0 0 14-16,0 0 5 0,-33 13 10 15,33-13-5-15,-20 13 4 0,20-13 15 16,-25 17-10-16,25-17 9 0,-29 19-13 0,11-10 8 16,18-9 9-16,-34 23 14 0,16-14 12 15,-5 3 33-15,-3 0 5 0,1 0-3 0,-6 3-10 16,-3-2-14-16,2 3 3 0,-1-2-6 16,1 3-8-16,7-5-1 0,-3 0-15 15,-1 0-3-15,7 3-1 0,-4-5-10 0,6 3 3 16,1-1-6-16,19-12 5 0,-35 22-9 15,18-11 0-15,17-11 0 0,-28 22-10 16,28-22 4-16,-25 21-4 0,16-12 6 0,9-9-2 16,-16 22-1-16,16-22 0 0,-15 22-12 15,15-22 9-15,-10 24-6 0,10-24 12 16,-5 21 1-16,5-21-7 0,0 0 0 0,-4 38 3 16,4-38-9-16,0 0 12 0,9 33 6 15,-9-33 0-15,13 28 6 0,-1-16 14 0,-12-12 8 16,36 29 11-16,-10-14 4 0,-1 0 9 15,10 0-11-15,3 3 1 0,2-6-16 16,6 5 1-16,-1-2 5 0,-2 0-16 16,12 0 5-16,-4 5-8 0,0-4-8 0,6-3-23 15,-6 4-35-15,0 1-45 0,0 1-58 16,-11-3-128-16,5-1-378 0,-10 1 120 0</inkml:trace>
  <inkml:trace contextRef="#ctx0" brushRef="#br0" timeOffset="7921.588">31098 7332 2400 0,'0'0'-132'15,"0"0"21"-15,0 0 10 0,0 0 11 16,0 0 4-16,0 0-7 0,0 0 21 16,0 0-6-16,0 0 15 0,0 0 20 0,0 0 17 15,0 0 4-15,0 0 9 0,0 0 8 16,0 0 19-16,0 0 12 0,0 0-4 15,0 0 21-15,0 0 20 0,0 0 7 0,0 0 14 16,0 0 9-16,0 0 0 0,-15-20 15 16,15 20-1-16,0 0-4 0,0 0-4 0,0 0 1 15,0 0-13-15,0 0-3 0,0 0-5 16,0 0-12-16,0 0-10 0,0 0-4 16,0 0-17-16,0 0 13 0,0 0-11 15,0 0-5-15,0 0-11 0,0 0 3 0,0 0 0 16,0 0 4-16,0 0-3 0,0 0-7 15,0 0 2-15,64-15 1 0,-64 15 1 0,37-9 0 16,-37 9-11-16,40-7-3 0,-18 5 9 16,-22 2-13-16,45-7-3 0,-45 7 0 15,48-5 5-15,-28 0-5 0,-20 5 14 0,49-1-7 16,-27 1 0-16,-22 0-4 0,45-5-5 16,-45 5 0-16,43-2 9 0,-43 2-9 15,39-4 2-15,-39 4-2 0,43 0 0 16,-43 0 4-16,39 4-8 0,-39-4 2 0,43 0 4 15,-24 2-4-15,-19-2-3 0,43 5 10 16,-43-5-10-16,42 8 1 0,-19-5-1 0,-23-3-8 16,39 7 4-16,-12-5 0 0,-6 5-14 15,-21-7 5-15,52 9-10 0,-23-6 5 0,-3 0-8 16,1 3-4-16,0-3-18 16,-27-3-6-16,47 7 4 0,-29-5 4 0,-18-2 10 15,39 7-4-15,-39-7-6 0,30 4 11 16,-30-4 13-16,25 3-9 0,-25-3-29 15,0 0-19-15,32 1-48 0,-32-1-84 0,0 0-344 16,21 8 112-16</inkml:trace>
  <inkml:trace contextRef="#ctx0" brushRef="#br0" timeOffset="8868.5576">32043 7054 2084 0,'0'0'-71'0,"29"-16"31"0,-29 16-12 0,0 0-5 16,0 0-4-16,0 0 1 0,0 0 0 15,0 0 10-15,0 0 21 0,0 0 12 16,0 0 38-16,0 0 17 0,0 0 15 16,0 0-13-16,0 0-4 0,0 0-4 0,23-8 2 15,-23 8-11-15,0 0 0 0,0 0 0 16,0 0 7-16,0 0 3 0,39-4-11 15,-39 4 10-15,0 0-7 0,37-4 14 0,-37 4-18 16,31 0 10-16,-31 0-3 0,0 0 2 0,41 4 1 16,-41-4-12-16,30 0 1 0,-30 0-3 15,35 6 2-15,-35-6 14 0,30 3-21 16,-30-3 11-16,32 7-4 0,-32-7-7 16,33 2 13-16,-33-2-6 0,32 6 2 0,-32-6-2 15,33 9-1-15,-33-9 6 0,36 7 3 16,-36-7-15-16,38 8 8 0,-21-3-2 15,-17-5-6-15,37 7 2 0,-17 0 6 16,-20-7-14-16,45 10-3 0,-25-4 6 0,5 0-7 16,-2 0 4-16,-23-6-3 0,42 10 8 15,-22-5-11-15,-20-5 9 0,34 11-9 0,-34-11-6 16,35 8-5-16,-18-1-1 0,-17-7-28 16,26 9 5-16,-26-9-6 0,30 12-10 0,-30-12-10 15,22 12-2-15,-22-12 9 0,20 8-11 16,-20-8 5-16,19 12 9 0,-19-12-5 15,0 0 7-15,21 15 9 0,-21-15-11 0,0 0 14 16,0 0 11-16,19 17-12 0,-19-17 19 16,0 0-1-16,0 0-7 0,0 0 23 15,-2 34-8-15,2-34-8 0,0 0 8 0,-20 35 4 16,5-16-4-16,15-19 12 0,-22 36 0 16,14-17-12-16,-7-6 20 0,-2 10-4 0,2-5 32 15,-2 2-4-15,1 1 18 0,-3-2 11 16,-4 0-12-16,3 2-9 0,-2-1 4 15,-5 2-5-15,5 3-4 0,-6-6 3 16,8 3-11-16,-5-6 0 0,1 4 0 16,4-5-7-16,-5 5 3 0,5-8 0 0,5 2 0 15,15-14-7-15,-35 25 10 0,22-15-17 16,13-10-2-16,-34 18-17 0,34-18-35 0,-23 18-87 16,11-7-192-16,12-11-161 0,-28 12 107 15</inkml:trace>
  <inkml:trace contextRef="#ctx0" brushRef="#br0" timeOffset="9598.1236">31399 6979 1637 0,'0'0'-54'16,"-28"12"20"-16,28-12 34 0,-37 16 17 0,17-11 4 15,-3 2 0-15,23-7 4 0,-47 13 8 16,20-7 16-16,2 0 3 0,-3 4 3 16,-4-5 14-16,5 4-9 0,-5-3 2 0,-1 5 6 15,3-5-12-15,3 3 15 0,-3 0-14 16,-4 2-2-16,4-3 0 0,2 0-2 0,-2 4-4 16,5 2-21-16,-2-1 5 0,5-1-9 15,-3 1 8-15,3 2 0 0,4 2-11 16,3 1 7-16,-2-1 1 0,7 1-9 15,3 6 8-15,7-24 2 0,2 47-5 0,11-20 2 16,4 3-11-16,13 7 6 0,5 1-1 16,16 6 3-16,-1-2-9 0,10-2-28 15,0 1-24-15,2 3-36 0,0-8-46 0,-3 3-131 16,-3-5-345-16,-4-10 115 0</inkml:trace>
  <inkml:trace contextRef="#ctx0" brushRef="#br0" timeOffset="13296.0031">13909 2019 2143 0,'0'0'-130'16,"0"0"12"-16,0 0 14 0,0 0 12 0,16-18 5 15,-16 18-7-15,0 0-26 0,19-15-267 16,-19 15 95-16</inkml:trace>
  <inkml:trace contextRef="#ctx0" brushRef="#br0" timeOffset="13308.9971">14058 1914 1188 0</inkml:trace>
  <inkml:trace contextRef="#ctx0" brushRef="#br0" timeOffset="13350.9738">14148 1863 1038 0,'43'-25'-76'15,"-1"6"4"-15,0 1 26 0,-2 0-19 16</inkml:trace>
  <inkml:trace contextRef="#ctx0" brushRef="#br0" timeOffset="13373.9558">14499 1717 681 0,'74'-24'-70'16,"-4"3"-120"-16,-5 0 50 0</inkml:trace>
  <inkml:trace contextRef="#ctx0" brushRef="#br0" timeOffset="14656.7929">13787 2125 585 0,'0'0'0'0,"0"0"39"0,0 0 25 15,0 0 3-15,0 0-7 0,0 0-8 16,0 0 21-16,0 0-7 0,0 0 14 16,0 0-29-16,-16-35-5 0,16 35-12 0,0 0 25 15,0 0-16-15,34-39-6 0,-34 39 0 16,35-32-1-16,-10 11 9 0,5 2-10 0,10-8-8 16,4 0 11-16,6 1-17 0,0-1-4 15,2 3-4-15,13-8 8 0,-3 2-13 16,2 2-12-16,1-4 0 0,0-1 0 15,4 6-9-15,-4-4-4 0,0 0 9 0,4 4 4 16,1-5 4-16,-1 5-5 0,-2-4 5 16,-2 3 13-16,-5 5-17 0,-5-1 17 0,-3 1-13 15,5 7-17-15,-7-7 4 0,-1 5 21 16,-9 3-8-16,2 3 0 0,-9 0-4 16,-3 0 0-16,-5 0 4 0,2 4 13 0,-2-1 20 15,-5 0 17-15,-20 9 22 0,32-12-1 16,-32 12 9-16,32-9 2 0,-32 9-7 15,23-10-1-15,-23 10-10 0,19-8 0 16,-19 8-15-16,0 0-17 0,25-10 6 0,-25 10-10 16,0 0 7-16,0 0-14 0,23-9-2 15,-23 9-7-15,0 0 6 0,0 0 0 16,0 0-12-16,25-11 0 0,-25 11-3 0,0 0-12 16,0 0 9-16,0 0 0 0,0 0-6 15,0 0 12-15,0 0-12 0,0 0 3 16,37 23 6-16,-37-23-3 0,17 25-3 0,-5-4 9 15,-1 0-3-15,1 11 3 0,5-2-6 16,-1 6 12-16,6-1-3 0,5 5 0 0,5 4-6 16,-2 1 3-16,2-1 5 0,11 8-2 15,2 1 6-15,-1-2-12 0,4-1 5 16,-4 1-5-16,4-3 15 0,1-2-13 0,-9-6-5 16,0-3-8-16,-5 1-18 0,4-5-10 15,-9-5-5-15,2-5-19 0,-7 6-18 16,-2-4-24-16,4-1-38 0,-12-3-76 0,2 5-288 15,-9-5 111-15</inkml:trace>
  <inkml:trace contextRef="#ctx0" brushRef="#br0" timeOffset="15057.977">14074 2347 1703 0,'0'0'-120'0,"0"0"-2"0</inkml:trace>
  <inkml:trace contextRef="#ctx0" brushRef="#br0" timeOffset="15076.9668">14074 2312 1252 0,'0'0'-351'0,"0"0"87"0</inkml:trace>
  <inkml:trace contextRef="#ctx0" brushRef="#br0" timeOffset="15104.9564">14074 2312 1059 0</inkml:trace>
  <inkml:trace contextRef="#ctx0" brushRef="#br0" timeOffset="15135.9305">14086 2296 907 0,'0'0'-86'0,"0"0"-163"16</inkml:trace>
  <inkml:trace contextRef="#ctx0" brushRef="#br0" timeOffset="15159.9149">14118 2352 719 0,'8'18'-63'0</inkml:trace>
  <inkml:trace contextRef="#ctx0" brushRef="#br0" timeOffset="15260.851">14191 2476 598 0,'22'40'0'0,"7"-1"0"0,-1 0 13 0,-3-3-6 0,7 3 18 15,1 8-6-15,7 5 7 0,-1 4-8 16,4 4 7-16,14 24-13 0,2-4 24 16,-2 6-6-16,1 1 5 0,2 2-1 0,-3-2 6 15,2-1-18-15,3-1 6 0,-5 1-1 0,3 1-11 16,-15-13 1-16,-6-8 20 16,-1-3-16-16,-5 3-21 0,-1-2-32 0,-5 1-38 0,-7-13-70 15,4 2-112-15,-16-12 67 16</inkml:trace>
  <inkml:trace contextRef="#ctx0" brushRef="#br0" timeOffset="15574.6662">15468 4481 1049 0,'26'-13'118'0,"3"-2"-19"0,4 0-14 15,1-6-34-15,9-2 17 0,6-4-24 16,1 0 3-16,4-8-29 0,9-2-2 0,-1-2-32 16,7-2-2-16,-6 2-25 0,26-21 8 15,-16 16-5-15,-11 2 44 0,4 0-31 16,-1 1 36-16,0-2-27 0,-5 4-9 15,5-5-10-15,-8 6 13 0,4 2-4 0,-10 5 4 16,-9 4-15-16,3-1-5 0,-1 3-27 16,-9 4-8-16,-2 1-64 0,-1 2-121 0,-3 3 69 15</inkml:trace>
  <inkml:trace contextRef="#ctx0" brushRef="#br0" timeOffset="16210.0229">16657 2386 890 0,'0'0'72'0,"0"0"9"16,0 0-2-16,0 0-8 0,0 0-3 0,0 0-1 15,0 0-11-15,0 0-11 0,0 0-4 16,0 0-6-16,0 0-13 0,0 0 4 16,8 21-18-16,-8-21 18 0,15 22-5 0,-15-22-8 15,26 37 8-15,-10-7-1 0,6 2 1 16,8 5-5-16,0 7 0 0,9-2 8 15,3 11-4-15,-1-1 4 0,8-3-16 16,-2 6 4-16,5-4-16 0,-4-3-12 0,-4 2-8 16,4-4-8-16,-9-6-33 0,-1-1-36 15,-3 0-22-15,-1-6-272 0,-8-3 95 0</inkml:trace>
  <inkml:trace contextRef="#ctx0" brushRef="#br0" timeOffset="16982.3701">19775 1243 1536 0,'0'0'101'0,"0"0"-11"0,0 0-10 0,0 32-4 15,0-32-30-15,0 0-20 0,0 0-26 16,45 6-4-16,-45-6 15 0,52-6-22 0,-23-5-4 15,9 6 0-15,4-2 0 0,0-2 4 16,5 0 3-16,-1-1 1 0,0 2-9 16,2-4 9-16,9-1-9 0,3 1 1 15,5-1-12-15,-4 1-13 0,9 0 0 0,-5-1-17 16,2 1-44-16,-2 0-22 0,1 3-272 16,-5-4 95-16</inkml:trace>
  <inkml:trace contextRef="#ctx0" brushRef="#br0" timeOffset="17334.1502">21376 1003 1271 0,'15'-4'-59'15,"-15"4"20"-15,27-1 3 0,-27 1 5 0,0 0 5 16,18-4 0-16,-18 4 10 0,0 0-5 16,0 0 10-16,0 0-11 0,0 0 11 15,24-3 0-15,-24 3 11 0,0 0-22 0,0 0 11 16,0 0 0-16,0 0 5 0,0 0-5 16,20 15 11-16,-20-15 6 0,0 0 11 15,0 0 10-15,18 34 28 0,-18-34-23 0,10 28 21 16,0-13-17-16,5 7 10 0,0 0-2 15,-5 1 5-15,5 1 8 0,7 6-5 0,-2-3 7 16,4 6 3-16,-3 2 12 0,10 4 10 16,-5 0-3-16,4 0 6 0,2 0-14 15,2 2 5-15,1 0-6 0,5 2 13 16,2 2-7-16,5 2-15 0,3 2-1 0,-7-4 5 16,9 2-8-16,-7 0-7 0,2 2-13 15,3-2 8-15,-15-8-3 0,7 2-10 16,-5-5-2-16,2 1-4 0,1 1 2 0,-5-6-2 15,-2 3-3-15,6-1 2 0,1-4-3 16,-7 0-3-16,4 2-5 0,-3-7-5 0,-3-1-17 16,-1 1-39-16,-1-3-39 0,-7-1-45 15,-4-2-65-15,-10 1-404 0,1 0 116 0</inkml:trace>
  <inkml:trace contextRef="#ctx0" brushRef="#br0" timeOffset="18148.4922">20060 1194 2164 0,'-24'-9'-129'0,"24"9"0"0,0 0 18 15,0 0 7-15,0 0 8 0,0 0 2 16,0 0 9-16,0 0 2 0,0 0 2 15,0 0 12-15,0 0 13 0,0 0 15 0,0 0 20 16,39 76 31-16,-26-49 37 0,-5 8 14 16,7 4 8-16,-1 3 12 0,1 6 15 0,3 5-7 15,1 3 14-15,-8-2 15 0,8 6-4 16,-3-2 2-16,8 10-4 0,-9-6-12 16,3 0-10-16,-3-4-2 0,4 2-16 15,-2-1 14-15,-1-2-17 0,-2-2 9 0,4 0-2 16,-1-4-17-16,-2 3 3 0,0-1-4 15,0-2-16-15,-7 2 2 0,11-1-1 0,-6 4-13 16,0 0 7-16,4 2-5 0,-2-1 2 16,0 5-10-16,0 12 4 0,0 4-4 0,2-3-3 15,-2-9 2-15,-5 5 3 0,0-5-10 16,7-3 4-16,-9-1-6 0,1-3-1 16,-3-4 1-16,6 1-19 0,-9-11-26 15,6 2-13-15,-2-1-18 0,-4-2-58 0,-3-1-66 16,-3-3-167-16,-1-10-270 0,-8-2 117 15</inkml:trace>
  <inkml:trace contextRef="#ctx0" brushRef="#br0" timeOffset="18412.334">20613 3928 2468 0,'27'-11'-9'15,"-10"2"12"-15,4-3-6 0,15 0 9 16,5-5-3-16,10 4 6 0,9-7-15 0,5 1 9 16,14 1 0-16,6-3-3 0,9 1-30 15,24-7-20-15,8-4-33 0,-4 7-3 16,2-4-5-16,-10-3-4 0,-1-2 8 0,-19 4 12 16,-17 4 2-16,-3 2 9 0,4-4 4 15,-8 3 23-15,-1 1-5 0,-7 4 8 16,-2 1-13-16,-3 1-24 0,0 2-25 0,-10 3-98 15,-5 3-136-15,8 3 83 0</inkml:trace>
  <inkml:trace contextRef="#ctx0" brushRef="#br0" timeOffset="20058.5187">14387 1840 1086 0,'0'0'66'0,"17"-24"34"15,-17 24 32-15,0 0 7 0,0 0-25 16,0 0 12-16,0 0-25 0,5-21-7 0,-5 21 4 16,0 0-24-16,0 0-9 0,0 0-15 15,0 0-4-15,0 0-4 0,43 6 0 0,-43-6-5 16,66 18 1-16,-23 1-7 0,11 3 2 16,11 12-3-16,2 1-3 0,28 25-1 15,-3 2 3-15,-5 3-2 0,-5 2-10 0,5 1 6 16,-8 1-1-16,-2 0-2 0,-4 2-3 15,-1-3 2-15,-12-7-5 0,-9-5-3 16,-3-2-3-16,-4 5 14 0,-1-2-11 16,-4-1 7-16,-1-5-7 0,-6-8-3 0,-5 1 3 15,-7-11 7-15,1 0 6 0,-7 2 31 16,2-4-4-16,1 1-16 0,-2-2 5 0,-6 0-3 16,6 3-6-16,-5-1-2 0,6 5 11 15,-1 0-9-15,2 3-8 0,5 2-5 0,6 5 3 16,4 0 0-16,-2-1-12 0,10 6-18 15,4-2-33-15,-2-2-20 0,3 2-31 16,-12-10-59-16,8 0-49 0,-8 0-458 0,2-3 117 16</inkml:trace>
  <inkml:trace contextRef="#ctx0" brushRef="#br0" timeOffset="20606.1982">15563 1187 2505 0,'-20'-21'-124'16,"20"21"11"-16,0 0 12 0,-15-19 11 15,15 19-3-15,0 0 4 0,0 0 4 0,-20-15-26 16,20 15-27-16,0 0-281 0,0 0 92 16</inkml:trace>
  <inkml:trace contextRef="#ctx0" brushRef="#br0" timeOffset="20920.0037">15443 1154 1384 0,'0'0'-42'0,"25"55"37"0,-9-24 33 15,6 5 0-15,0 11 17 0,13 12-4 16,-1-1-15-16,6 7 30 0,-5 3 12 0,17 28-14 16,-4-1 10-16,-3 1 3 0,4 3 2 15,-1-3 14-15,1 1-11 0,-1 2 6 16,8-7-10-16,0 4-4 0,1-4-11 16,4-1-2-16,4-2 0 0,-2 5-4 0,1 0-13 15,-1-7 5-15,-6 2-15 0,-10-17-30 16,-7-13-21-16,-6-2-13 0,-2-10-59 0,-11-1-31 15,-4-5-13-15,-2-2-38 16,-3 3-315-16,-12-10 104 0</inkml:trace>
  <inkml:trace contextRef="#ctx0" brushRef="#br0" timeOffset="22315.8999">14357 2768 1791 0,'0'0'-56'0,"0"0"16"0,0 0-9 15,0 0 3-15,0 0 7 0,0 0-4 0,0 0 12 16,0 0 0-16,-22-6 31 0,22 6 14 15,0 0 17-15,0 0 17 0,0 0 24 16,0 0 14-16,0 0 14 0,0 0 10 16,0 0 0-16,0 0 17 0,0 0-10 0,0 0 12 15,0 0-9-15,0 0 1 0,0 0-33 16,0 0-27-16,0 0-1 0,65-46-4 0,-43 29-35 16,8-1 29-16,5-3-9 15,-1 0-9-15,11-3-2 0,2-2-7 0,3 2-6 16,0-3-7-16,2 0 0 0,13-3-18 15,1 0 13-15,-6-4 7 0,5 6-24 16,-1-6 5-16,-11 11 4 0,-1-5-2 0,-2-4 10 16,4 8 8-16,-6-6-13 0,-1 1 0 15,2 2 0-15,-3-3 0 0,-2 3 0 16,4 0-5-16,-2 0-3 0,-1-2 1 0,-2 2-3 16,2 3 3-16,-3-3-3 0,-7 8-10 15,1-4-5-15,-1 2-3 0,-5 3-5 16,0-2 4-16,2 4 9 0,-4-4-7 0,-1 4 4 15,-2 5-15-15,-3-3-3 0,1 2-19 16,-1-3-8-16,-2 5-51 0,-20 10-46 0,45-18-65 16,-28 13-312-16,-17 5 110 0</inkml:trace>
  <inkml:trace contextRef="#ctx0" brushRef="#br0" timeOffset="23471.822">15203 4045 2042 0,'0'0'-65'16,"0"0"31"-16,0 0 16 0,0 0 7 0,0 0-8 15,0 0 19-15,0 0 34 0,62-63 3 16,-45 47-5-16,3 1-3 0,7-7 0 15,-5 1 10-15,4 2-11 0,4-3-4 0,-4-3 13 16,4 5-13-16,-2 1 0 0,1-2 5 16,-3-1-6-16,4 2-9 0,-1-4 2 0,-1 6 0 15,-8 3 6-15,9-6 1 0,-6-2-1 16,-1 3-10-16,6-5 10 0,1-1-13 16,-1-1 10-16,1-1 6 0,4-2-1 0,4-3-9 15,-2 1 27-15,-5 3 8 0,0 5-7 16,7-6-14-16,3 0-1 0,5 0-19 15,1 0 2-15,-1 3-14 0,-5 3 3 16,2-2 0-16,-7 5 3 0,-5 3-3 0,2-1 8 16,-9 8-39-16,-4-5-26 0,4 4-24 15,-3 1-22-15,-20 11-9 0,32-18-15 0,-32 18-31 16,32-12-367-16,-32 12 108 0</inkml:trace>
  <inkml:trace contextRef="#ctx0" brushRef="#br0" timeOffset="23866.43">16010 4072 1929 0,'13'8'-34'0,"-13"-8"3"0,0 0-11 16,54-11-1-16,-54 11-9 0,60-19-71 0,-23 2-43 16,8 2-229-16,8-6 95 0</inkml:trace>
  <inkml:trace contextRef="#ctx0" brushRef="#br0" timeOffset="26484.3636">20607 1099 1276 0,'0'0'-74'0,"0"0"24"0,0 0 30 15,-12-38 15-15,12 38 5 0,0 0 15 0,0 0 10 16,0 0-9-16,0 0-11 0,0 0 0 15,0 0 4-15,0 0 1 0,0 0-10 16,0 0 40-16,0 0 22 0,0 0 8 0,0 0 2 16,-7-27 3-16,7 27 2 0,0 0-2 15,0 0-11-15,0 0 3 0,0 0-28 16,0 0-5-16,0 0 0 0,0 0-4 0,0 0 3 16,0 0-11-16,0 0-11 0,0 0 10 15,0 0-10-15,0 0 3 0,0 0-18 16,0 0 15-16,0 0-7 0,0 0 3 0,0 0 0 15,0 0 7-15,0 0-7 0,25 93-4 16,-20-70 1-16,-1 6 3 0,-3 4 7 16,4 3-4-16,-1 3 4 0,4 4-14 0,-8-3 10 15,2 2-7-15,-2 1 1 0,3-5 13 16,-3-1-11-16,0-2 8 0,0-2-4 16,3 0 3-16,-3-2-9 0,-3-3 5 0,6-1-2 15,-3-27 0-15,0 44-1 0,0-44 14 16,0 37-13-16,0-37-1 0,-3 33 4 0,3-33-7 15,0 32 10-15,0-32 9 0,3 27-9 16,-3-27-7-16,0 27 7 0,0-27-3 16,4 25-10-16,-4-25 0 0,5 32 6 0,-5-32-6 15,6 30 0-15,-6-30 6 0,12 38-6 16,-9-14 16-16,9 0-7 0,-5 3 10 16,3 3-16-16,0 0 6 0,-5-3 0 0,8 8 1 15,1-2-1-15,-8-5-3 0,6 0-6 16,-3 3 9-16,-3-4-9 0,3 1 6 15,2 0-6-15,6-1 6 0,-9 0 0 0,2 2 6 16,5 1-3-16,1 1 3 0,2 0 9 16,-5-3-4-16,1 3 1 0,4-3-1 0,-5 2-5 15,6 4 11-15,-1 1-3 0,-1 4-3 16,5 3 0-16,8 8 0 0,-3 1 11 16,6 6-12-16,-1 8 6 0,3 1-5 15,-5-6-4-15,2 5 9 0,-2-1 2 0,2-2-13 16,-10-8 7-16,-1-9-10 0,3-3 0 15,-4-4 2-15,-5-3 6 0,0-2-3 0,0 1 5 16,0-7 0-16,-3 4-5 0,-1-3 7 16,6 3-2-16,-4-3-1 0,4-1-7 15,2 4-10-15,-1-4 10 0,5 4-27 0,-2-2-46 16,-5-6-52-16,1 1-102 0,0-4-418 16,-4-5 115-16</inkml:trace>
  <inkml:trace contextRef="#ctx0" brushRef="#br0" timeOffset="27410.5137">21070 1081 2394 0,'0'0'-116'0,"0"0"19"0,0 0 18 16,-12-20-3-16,12 20 13 0,0 0 5 0,0 0-1 16,0 0 10-16,0 0 3 0,0 0 12 15,0 0-6-15,0 0 21 0,0 0-18 0,0 0 5 16,0 0 2-16,-20-18 1 0,20 18 3 15,0 0 5-15,0 0 18 0,0 0-5 0,0 0 9 16,0 0 10-16,0 0 4 0,24 71 5 16,-19-43 31-16,1 5 13 0,-1 11 16 15,9 1-7-15,-3 14 7 0,-2 3 10 16,6 5 1-16,-4 11 4 0,3 2-2 0,6 6 7 16,-3-2 14-16,-2 2-14 0,3-3 1 15,2-4-7-15,-1 2-2 0,7-4 0 16,-6-6-3-16,7 0-12 0,0-4-13 0,3-5 0 15,-3-11 5-15,-2-1-20 0,3 1-4 16,-1-6 3-16,3 0-1 0,-5 2-10 0,4-7-3 16,3 4-12-16,-2-3 12 0,5 0 0 15,-5 0-10-15,0-1-2 0,-3 0 0 16,1 6 2-16,4-3-1 0,-9 0-3 16,3 1-1-16,0-10-2 0,-12-2 0 0,9 3-11 15,-6-4-9-15,-2-3-2 0,0 3-20 16,-5-7-32-16,0 3-24 0,-3 0-72 0,-7-27-125 15,-7 42-378-15,-3-24 119 0</inkml:trace>
  <inkml:trace contextRef="#ctx0" brushRef="#br0" timeOffset="28323.9607">20131 1831 2600 0,'0'0'-74'0,"0"0"7"0,0 0 2 0,0 0-9 16,0 0-21-16,0 0-28 0,0 0-21 15,0 0 27-15,0 0-5 0,0 0 15 16,0 0 13-16,0 0 10 0,19 41 1 16,-19-41 17-16,0 0 3 0,0 0-2 0,0 0-1 15,0 0 13-15,0 0 10 0,0 0 21 0,0 0 0 16,0 0-11-16,0 0 10 0,-25 22 18 15,25-22-7-15,0 0 24 0,0 0-29 16,-20 15-1-16,20-15 1 0,0 0 5 0,-17 19 7 16,17-19 5-16,0 0-12 0,-13 21 0 15,13-21-6-15,0 0 42 0,0 0-24 16,0 0 18-16,0 0-7 0,0 0 24 16,30 34-1-16,-30-34 11 0,26 3-1 0,-26-3 20 15,42-7-12-15,-42 7 30 0,59-11-4 16,-29 2-11-16,7-6 2 0,6 3-10 0,-4-3-24 15,9-3 5-15,4-3 3 0,-3 3-18 16,4-4 17-16,1-3 19 0,-1 0-29 16,1 3 20-16,-1-3-5 0,-3-2-9 15,2 0 18-15,-5 2 18 0,0 2 1 0,-5-9-2 16,1 5-12-16,2-2-5 0,-6 1-7 16,-4 7-4-16,-1-5-7 0,-1 5 3 15,4 2-1-15,-9-1-22 0,1 4 3 0,1 1-12 16,-9 3-9-16,3 1 3 0,3-2-9 15,-2 2-6-15,-2-1-9 0,2 3-1 0,-3 3 1 16,-22 6-10-16,40-15-23 0,-21 7-33 16,-19 8-40-16,30-7-21 0,-30 7-366 15,31-5 108-15</inkml:trace>
  <inkml:trace contextRef="#ctx0" brushRef="#br0" timeOffset="28759.6932">20071 2968 1803 0,'0'0'-52'0,"0"0"0"15,19 13 52-15,-19-13 0 0,0 0-8 16,0 0 0-16,0 0 16 0,50-25-12 16,-50 25-4-16,47-22 4 0,-19 10-5 0,4-3 14 15,3-5-10-15,2 5 1 0,0-5-12 16,14-2 7-16,-5-3-11 0,11 1 7 0,-4-4-8 16,12-2 4-16,1-1-26 0,2-1-1 15,4 2-84-15,2-2-244 0,3 2 87 16</inkml:trace>
  <inkml:trace contextRef="#ctx0" brushRef="#br0" timeOffset="29240.2776">20754 3433 1314 0,'22'6'74'15,"-22"-6"3"-15,0 0-6 0,0 0 5 16,61-23 3-16,-32 13 13 0,4-7 12 0,-1 5 15 16,7-5-16-16,7-2-7 0,11-5-3 15,8-1-10-15,6-7-17 0,12 5-17 16,28-12-22-16,8-5-39 0,3 8-68 0,0-3-119 16,0 0-358-16,-5-1 114 0</inkml:trace>
  <inkml:trace contextRef="#ctx0" brushRef="#br0" timeOffset="30013.797">21092 2429 1969 0,'85'-22'-112'0,"-1"1"-2"15,4 2 25-15,31-8-4 0,3-1 11 16,2-3 5-16,1 4-6 0,-6-1 6 16,-20 3 18-16,-14 1-23 0,2-1 9 0,-8 1 35 15,-1-2 21-15,-4-4 17 0,-5 1 17 16,-2 2 36-16,-12 0 10 0,-8 2 14 16,-2 3 11-16,-12 5-22 0,-3 1-15 0,-1 1-60 15,-4 2-80-15,-3 1-147 16,-4 3-69-16,2-3 75 0</inkml:trace>
  <inkml:trace contextRef="#ctx0" brushRef="#br0" timeOffset="30627.6287">20985 3466 1075 0,'0'0'127'0,"0"0"13"15,0 0-3-15,0 0-8 0,0 0-6 0,0 0-40 16,0 0-6-16,82-16-13 0,-46-1-6 16,8 2-1-16,13-3-11 0,3-5-8 0,20 2-1 15,29-13-6-15,8 0-11 0,10-3 6 16,4 4-16-16,3 3 16 0,-2-5-3 16,5 4-23-16,0 8-29 0,-1-5-64 0,-8 5-135 15,-6-1-279-15,-15 6 107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1:04:43.36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22253 13146 2465 0,'0'0'-12'16,"0"0"-7"-16,8-33-3 0,-8 33 7 0,0 0 2 15,3-21-3-15,-3 21 4 0,0 0 2 16,5-25 16-16,-5 25 13 0,0 0-9 0,7-25 3 15,-7 25 12-15,0 0-4 0,0 0-2 16,7-34-1-16,-7 34 1 0,0 0-4 16,0 0-12-16,8-30 3 0,-8 30-3 0,0 0 15 15,0 0-12-15,0 0 6 0,3-25 20 16,-3 25-2-16,0 0 2 0,0 0 2 0,0 0 5 16,0 0-2-16,0 0-7 0,0 0 11 15,0 0-17-15,0 0 0 0,0 0 3 16,0 0-19-16,0 0 5 0,0 0 2 0,0 0-4 15,0 0-1-15,5 82 3 0,-1-47-3 16,-4 8 6-16,10 4 2 0,-9 1-11 16,6 12 13-16,2 1 0 0,-4-3-5 15,1 1-5-15,1-1 15 0,5 2-8 0,-7-3 5 16,6-1-10-16,-4-9-7 0,1-1 21 16,-1-1-4-16,3-6-13 0,-5-1 6 0,4-2-1 15,-6-4-7-15,2-4-3 0,3-1-11 16,-3-5-19-16,2 3-33 0,1-3-34 15,-8-22-55-15,12 31-91 0,-12-31-403 0,5 21 119 16</inkml:trace>
  <inkml:trace contextRef="#ctx0" brushRef="#br0" timeOffset="341.3509">21712 13369 2444 0,'0'0'-76'0,"0"0"12"16,0 0 25-16,15-44 19 0,-15 44-3 15,20-18 9-15,-20 18 14 0,32-27 7 0,-17 10 3 16,7 1-3-16,3-8 9 0,4 4 11 15,-3-5 5-15,1 0 1 0,1 0-5 16,-2-2 10-16,2-2-7 0,4 2 0 0,1-3 3 16,1-4-1-16,1-1-15 0,5 2 3 15,-5-5-4-15,4 5-5 0,-1-1 0 16,1-1-15-16,-4 5-12 0,1 0-14 0,1 0-22 16,3 1-19-16,-11 4-37 0,8 1-45 15,-7 1-119-15,2 3-226 0,-1-2 110 16</inkml:trace>
  <inkml:trace contextRef="#ctx0" brushRef="#br0" timeOffset="761.0986">23256 12491 2238 0,'0'0'130'0,"0"0"19"16,0 0 18-16,0 0-47 0,0 0-7 0,0 0-20 15,0 0-15-15,0 0-9 0,0 0 0 16,-20 31-1-16,20-31-17 0,0 0-15 15,-5 33 0-15,5-33-5 0,7 47 11 16,-2-20-4-16,3 7-1 0,1 7-4 16,2-2 3-16,4 15 7 0,7-6-8 0,-2 5-7 15,4 2 8-15,9 7-13 0,-6 3-3 16,1-4-3-16,2-2-1 0,-3-11-3 0,5 14-1 16,-10-12 9-16,3-1-8 0,-2 0-11 15,-3-9 9-15,0-2 4 0,-1-5-9 16,-4-3-17-16,-4-5-14 0,0 0-15 0,4-3-12 15,-10-1-25-15,6-3-23 0,-6-4-40 16,-5-14-129-16,10 12-457 0,-10-12 525 0</inkml:trace>
  <inkml:trace contextRef="#ctx0" brushRef="#br0" timeOffset="1210.8057">22987 12812 3053 0,'0'0'-64'0,"-22"-31"-6"0,17 15 12 16,5 16 12-16,-15-28-6 0,15 28 1 0,0-36 14 15,0 36-3-15,7-42 14 0,1 19-6 0,1-1 2 16,4-3 0-16,4 4-3 16,3-5 2-16,5 1 6 0,3-5-3 0,4 8 6 15,1-8 3-15,4 3 3 0,-3 3-7 16,1 5 10-16,-2 0-10 0,2 3 17 15,4-2-11-15,-4 4 4 0,0 5 0 0,-3 2 3 16,1 6 7-16,1 6 13 0,6 6 16 16,0 2 20-16,-3 5 9 0,8 8 5 0,0 5-8 15,0 1-12-15,9 10 11 0,-7 4 8 16,5 6 1-16,0-2-1 0,-4 5 5 16,2-1-4-16,-1 0 8 0,-4 4-11 0,0-1 2 15,-5-1-7-15,0 0 12 0,-9-6 3 16,-1 2 1-16,-9-3 12 0,1 2-13 0,-9 1 3 15,-1-4-4-15,-10 2-8 0,-4 2 14 16,-1 13-10-16,-11-3-11 0,-11 8-3 16,-1 7-1-16,-10-5-18 0,-12 26 0 15,-7-11-18-15,11-11-5 0,4-15-8 0,-3-1-16 16,9-11-5-16,9-4-20 0,-2-11-37 16,9-2-29-16,3-6-34 0,10-8-53 15,5-16-258-15,-9 12-225 0,9-12 122 0</inkml:trace>
  <inkml:trace contextRef="#ctx0" brushRef="#br0" timeOffset="1721.0127">24558 11600 2609 0,'0'0'-144'0,"0"0"12"16,-22 11 4-16,22-11 11 0,0 0-5 16,0 0 20-16,0 0 21 0,-18 14 9 0,18-14 7 15,0 0 10-15,0 0 8 0,0 0 8 16,-5 27 8-16,5-27-5 0,0 0 18 0,0 0 9 16,11 47 54-16,-11-47 56 0,9 41 0 15,-4-14 16-15,6 9 22 0,-6 8 21 16,7 2-2-16,-4 10-15 0,11 1-1 0,-2 15-6 15,4 5-7-15,-1-1-10 0,4 1-10 16,1 1-6-16,-3-1-11 0,6-3-21 16,1 1 5-16,-3-8-13 0,1-3-8 15,1-9-5-15,-4-6-3 0,1 2-5 0,-3-9-5 16,-1-4 0-16,1-4-16 0,-5-1-23 16,0-6-27-16,-1-2-23 0,-1-3-23 0,-6-7-30 15,-9-15-86-15,17 15-271 0,-17-15-193 16,0 0 117-16</inkml:trace>
  <inkml:trace contextRef="#ctx0" brushRef="#br0" timeOffset="2098.7783">24270 11444 2559 0,'-7'-32'-88'0,"7"32"11"0,0 0 26 15,29-36-8-15,-9 21 13 0,8-8 3 0,6 2 9 16,2 2-4-16,13-4 6 0,5-1 0 16,2 1 8-16,1 1 6 0,17 1 7 15,-9 3 3-15,14-2 8 0,3 8 11 16,-9 6 4-16,6 3 10 0,0 6 0 0,-1 3 24 15,1 14 6-15,-2-1 25 0,-7 10 14 16,-3 8 35-16,-4 9 14 0,4 35 15 0,-5 15 5 16,-10 8 5-16,-15 16 4 0,-12 4-31 15,-8 5 6-15,-9 0-27 0,-3 0-6 0,-5-19-8 16,-5-12-20-16,-3 24 4 0,-14-6-18 16,2-5-11-16,-12 5-5 0,-5-9-35 15,-4 4-71-15,-8 0-73 0,-4-7-174 16,-4-12-517-16,-5-11 103 0</inkml:trace>
  <inkml:trace contextRef="#ctx0" brushRef="#br0" timeOffset="5655.33">27217 11514 3650 0,'0'0'-73'15,"-41"-6"20"-15,41 6 14 0,0 0-5 0,-32-9 11 16,32 9 6-16,0 0 9 0,-29-6 11 16,29 6 12-16,0 0 4 0,0 0 16 15,-36-9-3-15,36 9 5 0,0 0 8 16,0 0-18-16,0 0 9 0,-24-6 2 0,24 6-9 16,0 0-4-16,0 0-5 0,0 0 5 15,0 0 8-15,0 0-21 0,0 0 2 0,0 0 6 16,0 0-5-16,0 0-1 0,55-59 2 15,-21 37-8-15,14-2 6 0,6 0 6 16,14-8-8-16,29-14 2 0,16-4 4 0,4-1-4 16,8 1 15-16,9-7-15 0,-2 7-8 15,7-4-4-15,-9 6 1 0,-9-3-9 0,1 6 6 16,-8 0-4-16,-12 1-1 0,-19 10-1 16,-14-1 9-16,1 8-1 0,-16 3-2 15,1 1-1-15,-5-1 7 0,-5 3 2 16,-5 3-11-16,-3 2 7 0,-12 5 6 0,4-1-2 15,-4-3-5-15,-7 6 7 0,-18 9-19 16,39-18-15-16,-26 9-34 0,-13 9-27 16,20-15-50-16,-20 15-73 0,0 0-468 0,10-23 118 15</inkml:trace>
  <inkml:trace contextRef="#ctx0" brushRef="#br0" timeOffset="6133.0354">28713 10261 2979 0,'-27'-7'18'16,"2"1"15"-16,25 6 20 0,-40-9-21 0,40 9 0 15,-29-6-8-15,29 6 5 0,-26-6-3 16,26 6-7-16,0 0-2 0,-22-12 6 16,22 12-14-16,0 0 5 0,0 0-2 0,0 0 8 15,0 0-8-15,0 0 22 0,0 0-1 16,0 0-2-16,74-35-11 0,-41 29 6 15,11 0-2-15,-4-3-7 0,7 0-4 0,1 3 8 16,4-3-8-16,3-1-9 0,2 2 2 16,5-4 9-16,-2 5-19 0,2-2 8 15,-2-2-12-15,-10 6-7 0,-1-5 11 0,-4 7-9 16,-6-3-2-16,-4 3 11 0,-5-3 10 16,-3 3 5-16,-27 3 35 0,43-3-11 0,-43 3 0 15,38 0 4-15,-38 0-15 0,26 9-6 16,-26-9 2-16,16 25-5 0,-11-9 1 15,-5-16 7-15,12 43-9 0,-5-16 17 0,-2 1-24 16,0 0 1-16,-2 3-6 0,5 0 7 16,-2 2-1-16,0 7-5 0,-1-3 7 15,-1 6 3-15,-3 0-9 0,3 0 1 0,-4 3 10 16,-4 4-15-16,4-1 6 0,-5-2-4 16,-3 1 0-16,5 6-1 0,-8 0 5 0,5-1-1 15,-4 1-1-15,0-7 5 0,-2-2-9 16,7 0-7-16,-7-3-28 0,7-1-33 15,-3-11-50-15,3 0-83 0,-7-6-309 16,-3-3-191-16,2-6 643 0</inkml:trace>
  <inkml:trace contextRef="#ctx0" brushRef="#br0" timeOffset="6424.8686">28833 10489 2925 0,'-16'-20'-35'0,"16"20"17"0,-24-27 18 0,24 27 8 15,-16-21-3-15,16 21 6 0,-16-18-6 16,16 18-5-16,0 0 0 0,0 0 5 0,-16-16 16 15,16 16 16-15,0 0 24 0,0 0-13 16,0 0 11-16,32 77 2 0,-16-43-11 16,8 12-1-16,6 4-3 0,10 8-14 15,2 1-41-15,16 21-93 0,-6-14-269 0,-3-16-302 16,-3-3 120-16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1:05:58.21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11647 7727 3592 0,'0'0'-211'0,"0"0"-541"16</inkml:trace>
  <inkml:trace contextRef="#ctx0" brushRef="#br0" timeOffset="16.9885">11647 7727 2982 0,'0'0'-688'15,"0"0"121"-15</inkml:trace>
  <inkml:trace contextRef="#ctx0" brushRef="#br0" timeOffset="39.9739">11647 7727 2597 0,'0'0'-624'0,"0"0"116"0</inkml:trace>
  <inkml:trace contextRef="#ctx0" brushRef="#br0" timeOffset="139.9126">11647 7727 2265 0</inkml:trace>
  <inkml:trace contextRef="#ctx0" brushRef="#br0" timeOffset="2032.9648">11647 7727 1977 0,'0'0'-136'16,"0"0"14"-16,49 32 7 0,-49-32 3 0,0 0 36 16,30 10 16-16,-30-10-1 0,20 8 13 15,-20-8 13-15,28 12 6 0,-28-12 8 0,20 12 11 16,-20-12 15-16,25 12 35 0,-25-12-15 16,20 7 5-16,-20-7 13 0,29 6 4 15,-29-6 13-15,18 10-1 0,-18-10 3 0,25 8-6 16,-25-8 2-16,27 11-12 0,-27-11 10 15,30 6-24-15,-30-6 7 0,35 7 0 0,-18 1 3 16,-17-8-8-16,35 9 7 0,-35-9 6 16,30 10-11-16,-30-10-4 0,35 5 13 15,-35-5-10-15,34 11 5 0,-34-11-3 16,37 4-10-16,-17 4-1 0,-20-8-10 0,33 9 0 16,-33-9 4-16,34 10 2 0,-34-10-9 15,33 7 6-15,-33-7-7 0,35 10-9 16,-18-4 10-16,-17-6-4 0,30 10 4 0,-30-10-1 15,32 14-3-15,-32-14-6 0,30 11-3 16,-15-3 6-16,-15-8-6 0,32 12 10 16,-32-12-1-16,30 12-6 0,-12-5 3 0,-18-7 0 15,39 16-9-15,-22-10 15 0,9 0-9 0,-4 3 3 16,3-2-3-16,2 0 0 0,0-3 3 16,3 5 6-16,-5-1-6 0,5-2 3 15,2 0-15-15,-2 1 18 0,2-2-9 16,-2 1 0-16,-2 0 5 0,4 4 1 0,-7-3-12 15,4-3 6-15,-1 5 9 0,-6-6-24 16,4 5 18-16,0 0 0 0,-26-8-6 16,48 9 6-16,-23 0 5 0,2-4-13 0,-2 2 4 15,-3-1-2-15,5 2 6 0,-2-4 0 16,-4 7-6-16,-21-11 3 0,44 12 0 16,-21-1-6-16,-3-7 15 0,-20-4-15 0,41 12 6 15,-21-4 5-15,-20-8 1 0,33 12-4 16,-13-6-2-16,-20-6-3 0,40 13 12 15,-18-5-15-15,-2-1 6 0,-20-7-3 0,44 16-6 16,-28-12 15-16,-16-4-7 0,30 13 1 16,-30-13-6-16,36 9 1 0,-23-3 13 0,-13-6-8 15,27 11 2-15,-27-11 1 0,25 12 0 16,-25-12-1-16,17 9-5 0,-17-9 0 16,0 0 6-16,26 12-6 0,-26-12 0 0,19 9-6 15,-19-9 12-15,0 0-17 0,18 17 13 16,-18-17-4-16,17 11 2 0,-17-11 0 15,17 16 5-15,-17-16-5 0,15 15 6 0,-15-15-12 16,16 18 12-16,-16-18 2 0,15 23-2 16,-15-23-1-16,14 32-7 0,-6-11-7 0,2 2 12 15,-8 1-3-15,5 2 3 0,-2 1 0 16,-2 3-3-16,2 4-6 0,3 3 12 16,-4 3-9-16,1 4 6 0,-5-1 5 0,3-1-3 15,2 5 4-15,-2-5-1 0,-3 5-2 16,2-1-1-16,1-3 1 0,-3 1 2 15,4 3-11-15,-4-4 8 0,5 3-5 0,-5-7 3 16,0 5 11-16,3-5 2 0,-3 5-13 16,3-1 10-16,-3-1-13 0,0 2 6 15,4-2-4-15,-4 3 1 0,0-9 0 0,5 8 7 16,-5-1-7-16,0 0 13 0,0 0 2 16,0 4-2-16,0-4 0 0,0 2 2 0,-5 2 2 15,5-5-7-15,0 2 0 0,0 1-3 16,0-1 5-16,-4-1 8 0,8-5-3 15,-4-2-3-15,0-1 3 0,-4 1-15 0,1-5 0 16,3 0 2-16,0 0-4 0,0 0 2 16,-3-4-1-16,3-27 11 0,0 52 7 15,0-27-13-15,0-25-4 0,-5 42 0 16,5-19 4-16,0-23 8 0,-4 39-8 0,4-39 6 16,-3 39-4-16,3-39 3 0,0 36-14 15,0-36 3-15,-5 34 8 0,0-17-1 0,5-17 10 16,-3 38 3-16,-1-17-18 0,4-21 15 15,-1 50-15-15,-8-25 4 0,9-1 0 0,-3 4 0 16,3-28 4-16,-3 52-6 0,1-25-12 16,4 2 5-16,-4-1 14 0,-1-1-10 15,3-27 3-15,0 56-10 0,0-32 6 0,0 7-3 16,0-3 8-16,0 3-5 0,0-31 10 16,0 58-15-16,3-24 6 0,-3-1-8 15,2-1 6-15,-2 2 7 0,0-1-3 0,0 2-6 16,0 1 0-16,3-3 9 0,-3 3-9 15,3 0 0-15,-3-2 4 0,5-3 3 16,-5 5-10-16,4-1 12 0,-4-1-9 0,-4-1 13 16,4 1-9-16,0 0-8 0,-5-1 6 15,2-1-10-15,3 2 18 0,0-2-12 16,-5-2 4-16,2-3 0 0,-2 3 5 0,1-2-7 16,1 4 6-16,1-5-6 0,-5 0 11 15,1 2-17-15,4-4 1 0,2-25 5 0,-12 48-4 16,9-22 6-16,1 1-4 0,-6-3 2 15,8-24-6-15,-8 50 14 0,-1-26-8 16,6 0 2-16,0 3 0 0,-4-4 1 16,7-23-6-16,-8 51 1 0,6-28 0 0,-7 2 0 15,3-4 11-15,6-21-5 0,-5 50-4 0,0-25 6 16,-2-1-12-16,5 0 6 0,-6 2 10 16,5 1-12-16,-2 1-4 0,5-28 8 15,-9 52-8-15,6-27 12 0,1 5-10 0,-3-6 4 16,0 5 6-16,-1-4 1 0,6-25-5 15,-5 50-9-15,0-26 12 0,1 3-8 16,-1-3 12-16,5-24-11 0,-5 53 4 0,2-24-6 16,-1-1 16-16,3-1-12 0,1 0 3 15,0 4-1-15,-4-3-15 0,4 3 24 16,-5-3-18-16,5-28 7 0,0 58 0 16,0-31-8-16,0-27 3 0,0 47 1 0,0-29-9 15,0-18 7-15,-3 42 0 0,3-42 3 16,0 38 3-16,0-38-6 0,-3 36 8 0,3-36-6 15,0 33 0-15,0-33 4 0,-2 33 0 16,2-33 0-16,0 35 4 0,0-35-2 0,0 28-6 16,0-28-3-16,-3 32 3 0,3-32 13 15,-5 34-9-15,5-34-3 0,-5 31 1 16,5-31-2-16,-4 34-3 0,4-34 7 0,-6 33 0 16,6-33-2-16,-7 32 0 0,7-32-2 15,-2 31-1-15,2-31-8 0,-11 30 7 16,7-12 1-16,4-18 3 0,-13 38 4 15,4-20 1-15,9-18-6 0,-15 36-10 0,4-14 4 16,1-3-4-16,1 3 4 0,-6-2 0 16,15-20 7-16,-28 33-7 0,11-15 9 0,0-2-4 15,1-1 10-15,-4 0-1 16,-1 2-3-16,-7-2 9 0,3-3-6 0,0-1-5 0,-5 1 4 16,-4 3 1-16,4-2 8 15,-2-2-2-15,6-3 6 0,-13 5-4 0,6-9 5 16,-1 7 5-16,-8-5-5 0,4 0 9 0,-1 0 13 15,-1-3-15-15,-1 0 32 0,-5 0-20 16,0 1 9-16,-1-2 1 0,-2 1-7 16,1 0 12-16,1-3-4 0,-5 3-18 15,3 1-1-15,3 0-1 0,-3-3-14 0,1 2 9 16,6 1 4-16,-3 0-13 0,4-3 12 16,5-1-1-16,-1 8-13 0,3-5 0 0,-6 1-17 15,3 4-30-15,-8 4-16 0,-2 3-8 16,-8 4-1-16,2 2-28 0,-4 8-20 0,-5-2-41 15,8 2-46-15,-4-1-96 0,9-8-426 16,-3 2 574-16</inkml:trace>
  <inkml:trace contextRef="#ctx0" brushRef="#br0" timeOffset="3753.0004">13895 11311 2866 0,'0'0'-114'0,"0"0"3"0,0 0 5 16,0 0 18-16,0 0-10 0,0 0 10 0,0 0-6 15,0 0 11-15,0 0 16 0,0 0 1 16,0 0 29-16,0 0 10 0,10-21 12 16,-10 21 15-16,0 0 8 0,0 0-1 0,0 0 5 15,0 0 3-15,0 0-8 0,0 0 4 16,0 0-22-16,0 0-19 0,0 0 11 0,0 0-12 15,0 0 4-15,0 0 12 0,39-4-1 16,-39 4 8-16,30-3-8 0,-30 3-4 16,38-3 0-16,-38 3 0 0,46-2 4 0,-26-1-9 15,-20 3 13-15,40-4 3 0,-40 4 9 16,38-6 17-16,-38 6 12 0,35-4 11 16,-35 4 0-16,30-2-4 0,-30 2-5 15,0 0 22-15,37-3 0 0,-37 3-5 0,20-7 3 16,-20 7 9-16,0 0 6 0,34-5-9 15,-34 5 6-15,27-8-4 0,-27 8 1 0,25-5-20 16,-25 5 1-16,26-10 7 0,-26 10 9 16,36-9-14-16,-15 0 12 0,-21 9-4 15,52-15-21-15,-27 9 6 0,7-3-3 0,7-3-12 16,-3-2 1-16,4 2 2 0,2 0-3 16,5-1 0-16,0 5-3 0,6-7-2 0,3 1 2 15,2 2-3-15,-11-1-5 0,5 5 5 16,-4-2-10-16,11-2 0 0,-11 3 3 15,1 0-6-15,-7 0 1 0,3 3 2 16,2 0 0-16,-4-4 0 0,-3 0 15 0,7 5-10 16,-8-5 5-16,3 1 2 0,-2 3 7 15,5-3-2-15,0 0-3 0,-5 0-2 0,2-1 6 16,-2 3-1-16,2-1-4 0,0 3 6 16,0-7 1-16,-1 4-2 0,-2 0-12 15,4-3 12-15,3 3-12 0,-8-2 0 0,2 5 0 16,0-5 3-16,1 1 3 0,-8 1-12 15,4-1-3-15,-4 5 11 0,2-3-9 16,-5 0 7-16,-3 5-9 0,0-5 7 0,1 1-11 16,-28 6 8-16,49-9-6 0,-31 6 5 15,-18 3 6-15,35-6-11 0,-35 6 8 16,29-7-4-16,-29 7-8 0,0 0 0 0,33-2-16 16,-33 2-19-16,0 0-9 0,29-3-18 15,-29 3-22-15,0 0-46 0,0 0-82 0,33 15-461 16,-33-15 120-16</inkml:trace>
  <inkml:trace contextRef="#ctx0" brushRef="#br0" timeOffset="4886.655">16169 10669 2641 0,'0'0'-112'15,"0"0"11"-15,0 0 3 0,-24-12 6 16,24 12 15-16,0 0 32 0,0 0 38 0,0 0 21 15,-18-15 30-15,18 15 14 0,0 0 15 16,0 0-3-16,-19-18 2 0,19 18 5 16,0 0-6-16,0 0-9 0,0 0 0 15,-16-18-14-15,16 18-9 0,0 0-4 0,0 0-11 16,0 0 0-16,0 0-26 0,0 0-1 16,0 0-8-16,0 0 0 0,0 0 1 0,0 0 4 15,0 0-7-15,0 0 10 0,0 0 6 16,0 0-11-16,0 0-1 0,0 0 12 15,0 0-16-15,0 0 13 0,0 0-3 0,0 0 3 16,0 0 13-16,67 0-4 0,-67 0-12 16,0 0 0-16,46 6 14 0,-46-6-19 15,39 3 8-15,-16 0-6 0,-23-3 9 0,54 6 5 16,-26-3-8-16,1-3 8 0,-1 3 14 16,-28-3 2-16,57 3-5 0,-32 1 5 15,2-4 7-15,5 2 0 0,-32-2-5 0,45 3-6 16,-22-3-2-16,-23 0 2 0,47 7-3 15,-20-7-4-15,-27 0 4 0,45 5-7 0,-17-2 2 16,1 1 1-16,-29-4-9 0,52 8 9 16,-31-8-4-16,8 8 1 0,-29-8 11 15,43 5-6-15,-23-2-10 0,-20-3-5 16,41 7 4-16,-41-7-4 0,33 4 5 0,-33-4-3 16,35 5 8-16,-35-5-13 0,35 7 11 15,-13-4-6-15,-22-3 0 0,49 5 8 16,-23 2-13-16,-2-4 10 0,4 0-7 0,2 0 0 15,2 3 0-15,0-3 5 0,-2-3 0 16,2 3 4-16,-32-3-16 0,57 6 9 16,-29-6-2-16,-1 4-4 0,-27-4 4 0,48 0 7 15,-26 0 0-15,-22 0-17 0,49 0 15 0,-49 0-5 16,48 0-5-16,-28 0 8 0,-20 0 8 16,42 0-15-16,-42 0 1 0,42 0 6 15,-42 0-8-15,38 2 7 0,-38-2 3 16,29 0-12-16,-29 0 2 0,28 0 10 0,-28 0-12 15,0 0 5-15,0 0 2 0,37 0-3 16,-37 0 1-16,0 0 14 0,0 0-19 16,23 3 7-16,-23-3 11 0,0 0-4 15,0 0-2-15,0 0 0 0,0 0-5 0,0 0 0 16,0 0 2-16,32 7 7 0,-32-7-16 16,0 0 12-16,0 0-3 0,0 0-4 0,0 0 6 15,0 0-1-15,0 0 1 0,0 0-8 16,0 0 6-16,0 0-7 0,0 0 12 15,0 0-4-15,0 0-6 0,0 0 3 0,-63 44 7 16,63-44 5-16,-32 15-12 0,7-7 4 16,1 3-4-16,-4-3-4 0,5 4 4 15,-11-3 2-15,-4 3 0 0,2-2 3 0,0 2 6 16,1 1-13-16,-6-4 9 0,3 3-1 16,6-2-3-16,-6-2 10 0,3 2-4 0,4-5 2 15,1 6 7-15,-1-2-2 0,-8-3-10 16,6 3 3-16,1-3 6 0,5 0 5 15,-6 1-3-15,6-2-10 0,-2 2 1 0,3-2 7 16,1 2 2-16,25-7-12 0,-41 9 3 16,41-9-6-16,-35 11-2 0,35-11 9 15,-30 5 7-15,30-5-16 0,-27 13 11 0,27-13-15 16,-28 5 8-16,28-5-4 0,-23 10-2 16,23-10-7-16,-26 12-14 0,26-12-19 0,-25 17-30 15,25-17-33-15,-28 13-34 0,28-13-53 16,-25 15-121-16,25-15-329 0,-27 11 116 15</inkml:trace>
  <inkml:trace contextRef="#ctx0" brushRef="#br0" timeOffset="5489.1477">16496 10877 2422 0,'0'0'-131'0,"0"0"24"15,0 0 28-15,-25-9 1 0,25 9 13 16,0 0 17-16,0 0 10 0,0 0 23 16,-21-11 37-16,21 11-25 0,0 0 25 15,0 0-14-15,-27-20-4 0,27 20-12 0,0 0 19 16,-25-16 8-16,25 16 0 0,-27-11 6 16,27 11 30-16,-22-10-9 0,22 10 16 0,-25-12-21 15,25 12-3-15,-28-14 1 0,28 14 1 16,-24-11-1-16,24 11-4 0,-25-9-1 15,25 9-18-15,-23-13 18 0,23 13 12 0,0 0-16 16,-30-12 6-16,30 12-10 0,0 0 3 16,-20-13-2-16,20 13-2 0,0 0-8 0,0 0-8 15,0 0-3-15,-25-12 13 0,25 12-10 16,0 0 5-16,0 0 8 0,0 0-17 16,0 0-2-16,0 0 3 0,0 0-1 15,0 0 1-15,0 0-12 0,0 0 9 0,0 0 5 16,0 0-5-16,0 0 10 0,26 78-10 15,-16-60 2-15,2 7 9 0,-2-2-9 0,5 6 6 16,-1-2 3-16,-3 4 2 0,9 1-8 16,-8-2-1-16,3 1-9 0,0-3 10 15,0-4 8-15,-1 1-14 0,-3-1-2 0,1-3 5 16,-2 3 3-16,3 3-21 0,4-7-26 16,-9 7-40-16,6-10-55 0,-1 4-151 15,4-2-298-15,-4-4 109 0</inkml:trace>
  <inkml:trace contextRef="#ctx0" brushRef="#br0" timeOffset="5726.9976">16550 11376 2330 0,'0'0'38'0,"0"0"-19"16,0 0-9-16,0 0-32 0,0 0-39 15,0 0-8-15,17-47-9 0,-17 47-1 16,0 0 11-16,30-12 10 0,-30 12-2 0,32-9 11 15,-32 9-5-15,36-15-2 0,-17 8 16 16,6 1 8-16,-3-3-2 0,6 3 5 0,-28 6 12 16,50-16-17-16,-16 11 13 0,-4-3 8 15,2 0-9-15,-2 1 8 0,10-2-17 16,-8 3-14-16,1 1-10 0,1-2-21 0,-3 4-26 16,1 0-232-16,-3-3 82 0</inkml:trace>
  <inkml:trace contextRef="#ctx0" brushRef="#br0" timeOffset="5958.8657">17360 11157 1157 0,'0'0'65'0,"26"-7"27"16,-26 7-22-16,0 0-11 0,0 0-19 0,0 0 4 16,0 0-1-16,0 0-9 0,0 0-9 15,0 0 17-15,0 0 2 0,-117 12 12 0,89-7 11 16,-9 1 9-16,9-5 16 0,-9 4 4 16,8-2 17-16,-2 0-21 0,2 0 7 0,-3 0-24 15,32-3-9-15,-43 3-4 0,43-3-21 16,-40 3-7-16,40-3 6 0,-32 0-12 15,32 0 2-15,-30 4 3 0,30-4-17 0,0 0 0 16,0 0-8-16,-42 0-13 0,42 0-6 16,0 0-35-16,0 0-9 0,0 0-19 0,0 0-37 15,0 0-20-15,0 0-7 0,0 0-41 16,-3-31-352-16,3 31 109 0</inkml:trace>
  <inkml:trace contextRef="#ctx0" brushRef="#br0" timeOffset="16080.8098">11282 8231 1857 0,'0'0'-86'0,"0"0"38"0,0-67 44 16,0 67 12-16,0 0 12 0,0 0-16 0,-8-34 20 16,8 34-8-16,0 0 7 0,-3-30-15 15,3 30 11-15,0 0 4 0,-2-27 8 16,2 27-1-16,0 0 14 0,-3-29-11 0,3 29 7 15,0 0 13-15,0 0-5 0,-10-30-3 16,10 30-11-16,0 0-5 0,0 0 8 16,0 0-24-16,0 0 6 0,-4-25-3 15,4 25-12-15,0 0-8 0,0 0 1 0,0 0-13 16,0 0-3-16,0 0 12 0,0 0 7 16,0 0-7-16,0 0 1 0,0 0 6 0,0 0-3 15,55 11-4-15,-55-11 10 0,44 5-3 16,-44-5 4-16,57 0-8 0,-19-3 11 0,12-3 3 15,11-6-10-15,4 3 3 0,-3-4 7 16,23-5 3-16,-8-1-13 0,7-3 3 16,-2 0-3-16,0 2 6 0,-5-1-22 15,1-1-33-15,6 5-35 0,-9-3-84 16,2-2-346-16,-10 7 108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1:06:52.7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28805 5886 2496 0,'-20'-18'-271'0,"20"18"-283"15,-12-15 110-15</inkml:trace>
  <inkml:trace contextRef="#ctx0" brushRef="#br0" timeOffset="1330.0199">28614 5757 2027 0,'-16'-18'-95'16,"16"18"20"-16,0 0-3 0,0 0-22 0,0 0 12 15,-17-20 11-15,17 20 1 0,0 0 22 16,0 0 12-16,0 0 19 0,-17-18 18 0,17 18 0 15,0 0 15-15,0 0 4 16,-15-23 28-16,15 23-1 0,0 0-1 0,0 0 13 16,-17-25 12-16,17 25-14 0,0 0 3 0,-13-24-2 15,13 24-8-15,-12-18-12 0,12 18-1 16,-17-18-12-16,17 18-4 0,-20-24-4 16,7 12-11-16,13 12-11 0,-32-29 3 15,12 14 1-15,3 0-12 0,-6 0-1 0,1-2 9 16,1 3 11-16,-6-2 61 0,2-2-12 15,-4-4 3-15,1 2-8 0,3 2-1 0,-4 0 10 16,4 0 53-16,5 3-7 0,-5-3-32 16,-2-2-1-16,0 1-17 0,1-1-10 15,-4 1 0-15,1-4-4 0,1 6-9 0,3-5 3 16,-7 4-6-16,3 0 5 0,-1-1-8 16,-2-1-3-16,2 0-4 0,-5 1 4 15,2 1 2-15,-2 0-13 0,0 3 10 0,-6-4-5 16,5 3 13-16,-1 1-2 0,3 0-4 15,-1-2-5-15,0 5 3 0,5 4-3 16,3-5-2-16,-1 3-6 0,-1 5-10 0,4-5 5 16,25 10 10-16,-48-12-10 0,19 6 5 15,6 0-5-15,23 6 5 0,-47-12-10 0,20 9 5 16,2-5 0-16,25 8 5 0,-45-9-10 16,20 3 3-16,25 6-1 0,-55-5 3 15,28-2 0-15,-5 4-3 0,2 0 1 0,-3 0-9 16,-6 0 19-16,2 0-10 0,-1 3-4 15,-6-3 1-15,-1 0-5 0,0 3-1 16,0-3 1-16,-2 3 2 0,0 0-3 16,-1-3 6-16,6 3 0 0,8-3 5 0,-2-2 2 15,4 5 6-15,2-2 3 0,30 2 2 16,-57-2-8-16,33-1 3 0,24 3 0 16,-53-5-16-16,28 4-2 0,25 1 2 0,-40-4 5 15,40 4 0-15,-35-2 3 0,35 2-2 16,-31-5-3-16,31 5-1 0,0 0-2 0,-38-1 3 15,38 1 10-15,0 0-7 0,-35 0-6 16,35 0-76-16,-54 1 14 0,16 6 13 0,-1-2-1 16,1 3 2-16,-7-4 14 0,3 4-10 15,-2 1 5-15,6-3 3 0,-6 0 15 16,1 0-3-16,3 3 9 0,-2 0-7 16,2 0 7-16,1 2-7 0,-3-2-18 0,1 3-15 15,1 3-12-15,-1-2-9 0,5 2-15 16,-3-3-8-16,4 2 9 0,5-6 0 0,3 2 4 15,-1-1 12-15,1 0 25 0,3 0 9 16,24-9-1-16,-45 12 23 0,27-6-9 16,18-6-1-16,-32 11-1 0,32-11 6 0,-35 8 14 15,35-8 1-15,-28 8 5 0,28-8 0 16,-31 11-16-16,31-11 10 0,-28 6 0 0,28-6-17 16,-33 12 29-16,33-12-13 0,-36 10-5 15,36-10 0-15,-36 8 11 0,11-1-18 16,-1-2 18-16,-2 2 0 0,5-1 0 15,-8-4 0-15,1 5 12 0,4-1-7 0,1 1 1 16,-6-2 19-16,31-5-1 0,-51 10 0 16,24-8-12-16,27-2 24 0,-39 10-24 0,39-10 0 15,-40 7 0-15,40-7 12 0,-33 8-12 16,13-1 12-16,20-7-6 0,-34 12-6 16,17-6 0-16,17-6 0 0,-35 15-6 0,35-15-6 15,-30 17 18-15,17-10 6 0,13-7 0 16,-27 17-12-16,27-17-12 0,-23 23 12 15,23-23 0-15,-24 20 12 0,24-20-18 0,-22 21 6 16,14-8-6-16,8-13 6 0,-18 25-6 16,18-25 0-16,-12 24 18 0,12-24-24 15,-12 32 18-15,12-32 0 0,-3 26 6 0,3-26 0 16,0 34-7-16,0-34 1 0,7 30 12 16,-7-30 27-16,11 32 17 0,3-13 14 0,2-1 2 15,1 0-6-15,10 1 1 0,3 0-1 16,7-1-7-16,0 0-11 0,11 4 4 15,1-4-2-15,-2 4-13 0,4 0 15 0,0-1-21 16,-1-1 11-16,7-7 4 0,-1 10 13 16,5-8 0-16,1 4 12 0,-2 0-9 15,18-3 1-15,1 8-11 0,6-6 6 0,6 0-2 16,36 3-8-16,-2 5-1 0,14-2-10 16,-3 1-3-16,4-1-4 0,2-6-3 15,-3 7-4-15,2-6-3 0,6-1 3 0,-2-3 5 16,4-3-14-16,-1 2 8 0,-1-5-1 15,3-5 9-15,-9 4 2 0,3-1-9 0,-24-7 6 16,-11 2-1-16,0 1-3 0,38 0-11 16,-27 2 6-16,24-1-11 0,0-1 0 15,-19 1-15-15,-16 2-10 0,-3-1-36 0,-3 2-63 16,1 2-69-16,-5-1-197 0,-7-7-202 16,-14-1 114-16</inkml:trace>
  <inkml:trace contextRef="#ctx0" brushRef="#br0" timeOffset="9781.9403">14881 8279 2056 0,'0'0'-105'0,"0"0"26"0,0 0 21 15,0 0 19-15,0 0 3 0,0 0 12 16,0 0 8-16,0 0 0 0,0 0 4 16,0 0-9-16,0 0 17 0,0 0-17 0,0 0 4 15,0 0-4-15,0 0 13 0,0 0-22 16,0 0 21-16,0 0 9 0,0 0 9 15,48-8-5-15,-48 8 13 0,0 0-8 0,0 0 33 16,30-13-5-16,-30 13-8 0,32-9-1 16,-12 2-8-16,-20 7 4 0,49-11-8 15,-19 0 12-15,1 5-17 0,3 0 1 0,9 0-8 16,-7 0 0-16,7 0 3 0,-5 0-3 16,6 0-19-16,-7 5-5 0,0-8 9 0,-2 6-5 15,3-2 8-15,-3 2 8 0,-3-1 8 16,0-2 0-16,1 0-16 0,-4 2 8 15,3-1-4-15,-4 3 8 0,4-5 12 0,1 1-1 16,9 0-7-16,-8-2 0 0,9-1 3 16,-1 1-7-16,5 1 8 0,-4-4-8 0,6 7-1 15,-1-5-3-15,2-2 8 0,-4 4-4 16,2 1 3-16,1-5-3 0,-4 3-19 16,0 1 15-16,0-2 0 0,0 3-8 15,-5-3 8-15,4 3 0 0,-1-4-3 0,-6 4-9 16,-2 0 20-16,2-3-8 0,-3 2-8 15,-4 5 4-15,1-1 0 0,0-4-15 0,0 7-20 16,-31 0-37-16,50-2-82 0,-50 2-259 16,51 2 94-16</inkml:trace>
  <inkml:trace contextRef="#ctx0" brushRef="#br0" timeOffset="12573.6649">12733 9362 1461 0,'0'0'9'0,"0"0"-9"16,0 0 4-16,0 0 1 0,0 0-14 16,0 0 13-16,0 0-8 0,0 0 4 0,0 0 0 15,0 0 17-15,0 0 23 0,60-4 12 16,-60 4-2-16,53-12 8 0,-11 1 2 0,7-1-16 15,-1 4 3-15,6-4 2 0,8-1-7 16,-2 1-5-16,2 0 3 0,6 0-26 16,-2-1 11-16,4 0 4 0,-3 6-8 15,1-7 10-15,1 2 4 0,1 3-8 0,-1 0 0 16,-2-3 9-16,-4 5-6 0,-2-4 9 16,-8 3 3-16,-4-1 15 0,-1 2-5 15,-3 4 9-15,-10-2-2 0,-5-2 0 16,-1 4 3-16,-29 3 22 0,53-10-14 0,-34 8 2 15,-19 2-8-15,38-6-1 0,-38 6-15 0,30-4-4 16,-30 4 4-16,0 0-10 0,39-2 4 16,-39 2-12-16,0 0-12 0,27-3-15 15,-27 3-15-15,0 0-27 0,0 0-46 16,28-7-62-16,-28 7-51 0,0 0-469 0,0 0 121 16</inkml:trace>
  <inkml:trace contextRef="#ctx0" brushRef="#br0" timeOffset="13913.419">11602 10365 2526 0,'0'0'-151'0,"0"0"4"16,0 0 10-16,0 0 12 0,0 0 0 16,0 0 7-16,0 0 16 0,0 0-5 0,0 0 18 15,0 0-3-15,0 0 11 0,0 0 17 16,42 14 18-16,-42-14 26 0,0 0 4 0,47 1 27 15,-47-1 9-15,51-6 16 0,-4 3 3 16,2-3-14-16,14-6-1 0,4 2 10 16,5 2-15-16,17-4-10 0,-6 2-18 0,6-2-20 15,-2 0 0-15,-2 1 15 0,-3 2 4 16,4-6-20-16,-11 7 6 0,-6-2 8 0,-1-2-9 16,-3 3 15-16,2-2 20 0,-12 2-25 15,-6 5 15-15,-1-4 15 0,-7 2-15 16,-5 3-10-16,-2-3 25 0,-7 3-20 15,-1 0 35-15,-26 3 5 0,47-6 5 0,-47 6-2 16,32-6 1-16,-32 6-35 0,30 0-47 16,-30 0-70-16,0 0-216 0,0 0 76 0</inkml:trace>
  <inkml:trace contextRef="#ctx0" brushRef="#br0" timeOffset="15021.6427">13947 11689 1178 0,'0'0'59'0,"0"0"-1"16,0 0 12-16,0 0-6 0,0 0 12 15,0 0-7-15,0 0-6 0,0 0 7 0,0 0 18 16,0 0 8-16,0 0-7 0,0 0-13 15,0 0 5-15,0 0-17 0,0 0-14 16,0 0 0-16,0 0-5 0,-17-64-10 0,17 64 0 16,0 0-4-16,0 0-1 0,0 0 1 15,0 0-10-15,0 0-6 0,0 0 0 16,0 0 6-16,0 0 11 0,0 0 3 0,0 0-1 16,-16-21-3-16,16 21-8 0,0 0 21 15,0 0-19-15,0 0-11 0,0 0 2 0,0 0-11 16,0 0-5-16,0 0 3 0,0 0 0 15,0 0-1-15,0 0-2 0,0 0 6 0,0 0-1 16,0 0-13-16,0 0 8 0,0 0-13 16,0 0 10-16,0 0-11 0,0 0 17 0,0 0-14 15,0 0 3-15,0 0 0 0,0 0 2 16,0 0 4-16,0 0-1 0,33-16-5 16,-33 16 8-16,0 0 0 0,37-9-6 0,-37 9 0 15,33-9 9-15,-33 9-6 0,46-9 6 16,-18 6 3-16,7-5-3 0,-1 4-3 15,2-5 0-15,10-2 5 0,-6 5 3 16,8-3-5-16,-4-1 0 0,4 2-3 0,-3-1 0 16,4 3 0-16,-1-4-3 0,-6 1 3 15,3 1 0-15,-1-4-3 0,-2 9 6 16,0-9-6-16,3 7 9 0,-2-2-3 0,2-1 2 16,2 1-5-16,2 1 0 0,-4 0-5 15,5 0 5-15,-3 0-6 0,-2 3-13 0,0 0 8 16,-5-3-14-16,-6 6-9 0,-1-3-12 15,4 0-15-15,-5-2-28 0,-2 5-48 0,2-1-73 16,-32 1-334-16,47-4 110 0</inkml:trace>
  <inkml:trace contextRef="#ctx0" brushRef="#br0" timeOffset="16087.813">11839 13208 2020 0,'0'0'0'0,"0"0"22"0,0 0 10 15,0 0-11-15,0 0 0 0,0 0-18 0,0 0-13 16,0 0 3-16,0 0-14 0,0 0-4 16,0 0-11-16,0 0 18 0,0 0 4 0,0 0-12 15,0 0 7-15,0 0 5 0,0 0-20 16,0 0 26-16,0 0 8 0,0 0-15 15,0 0 7-15,0 0 5 0,0 0-13 16,0 0 16-16,0 0 12 0,0 0 7 0,0 0 19 16,0 0 6-16,0 0 4 0,0 0 2 15,0 0 3-15,0 0 2 0,0 0-4 16,34-55-8-16,-34 55-17 0,0 0 7 0,0 0-4 16,0 0-7-16,0 0 7 0,38-12 5 15,-11 2 12-15,12-2-9 0,1-3 2 0,15 0-12 16,7-2-10-16,3-1 12 0,14-1-2 15,3 4-7-15,3 0-6 0,5-4 6 0,-1 5-3 16,3 0-1-16,-3-1-7 0,-6 3-4 16,6-3 6-16,-7 3 1 0,-14 0-7 15,3 3-5-15,-11 1 0 0,-5 0-11 16,-3 1-17-16,-2 4-28 0,-5-3-19 0,1 6-44 16,-13-4-70-16,2 4-380 0,-5-2 110 15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9T01:05:28.76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24150 10418 2712 0,'6'-23'-126'16,"-6"23"14"-16,0 0 35 0,9-24-3 0,-9 24 1 16,0 0 15-16,6-24-1 0,-6 24 5 15,0 0 38-15,0 0 8 0,9-34-1 16,-9 34 15-16,0 0 26 0,1-32 6 0,-1 32 24 15,0 0-1-15,0-30-11 0,0 30 3 16,0 0-27-16,0 0-43 0,0-36-44 16,0 36-90-16,0 0-360 0,4-24 104 0</inkml:trace>
  <inkml:trace contextRef="#ctx0" brushRef="#br0" timeOffset="106065.4957">3601 6012 4372 0,'0'0'-205'0,"17"-19"3"16,-17 19 7-16,0 0 9 0,13-15 8 0,-13 15 8 15,0 0 24-15,13-21 27 0,-13 21 14 16,0 0 10-16,0 0 11 0,10-26 9 16,-10 26 22-16,0 0 17 0,0 0-3 15,12-18 8-15,-12 18 3 0,0 0-3 0,0 0-4 16,0 0 16-16,17-15-7 0,-17 15 13 15,0 0-10-15,0 0 16 0,0 0-9 0,53 37-1 16,-33-15 11-16,4 3 6 0,-2 8-7 16,8 8 20-16,0 6-6 0,3 4-14 15,4 7 7-15,5 1 4 0,-5 3 12 16,3-4-13-16,5 4-6 0,17 18 16 0,-14-10 10 16,-1-11-33-16,0 6-59 0,10 15-51 15,-7-16-103-15,-8-8-261 0,-5-8 102 16</inkml:trace>
  <inkml:trace contextRef="#ctx0" brushRef="#br0" timeOffset="107336.362">10484 6126 1887 0,'22'-10'34'15,"-22"10"-4"-15,20-9-12 0,-20 9 11 0,32-9-7 16,-32 9-7-16,42-12-1 0,-19 3 7 16,-23 9-3-16,37-10-4 0,-15 5 7 0,-22 5 3 15,35-10 3-15,-35 10 17 0,30-10 9 16,-30 10-4-16,23-10 6 0,-23 10-5 16,0 0 15-16,31-8-20 0,-31 8-9 0,0 0-1 15,25-7-15-15,-25 7 12 0,0 0-23 16,0 0 5-16,0 0-5 0,26-5-4 15,-26 5-5-15,0 0-11 0,0 0 8 0,0 0-3 16,0 0-5-16,0 0 8 0,0 0 0 16,0 0 0-16,0 0 6 0,0 0-11 15,0 0-1-15,0 0 3 0,0 0-8 0,0 0-10 16,0 0 1-16,0 0-10 0,0 0 0 16,0 0-7-16,0 0 0 0,0 0 2 15,0 0 10-15,0 0 12 0,4 45-3 16,-4-45-4-16,13 12 0 0,-13-12 7 0,22 17 2 15,-22-17 5-15,35 24-1 0,-18-11 10 16,1 3-10-16,4 2-1 0,5 3 8 0,-7 1-10 16,7 6 6-16,-9-1 7 0,5 4 0 15,-6 1 0-15,3 4 7 0,-11 3-7 0,2 1 16 16,-6 5-2-16,-5-1 9 0,-3 8-6 16,-2 2 6-16,-9 1 3 0,-1 1 3 15,-1-4-1-15,-1 4-9 0,2-6 3 16,-2-2 0-16,2-5 6 0,2-5-6 0,-1-2 5 15,6-1-15-15,-4-1 6 0,4-5-3 16,0-2 3-16,1-4-1 0,-1-1 10 0,8-22-10 16,-5 37 18-16,5-37 7 0,1 34 6 15,11-16 10-15,-12-18-15 0,32 27-14 16,-11-12 3-16,10-7 7 0,2-4-13 16,4-3 2-16,0-1-3 0,11 0-7 15,6-1 7-15,-3-3-10 0,5-3-8 0,1 6-37 16,8-6-56-16,0-1-107 0,-3-1-463 0,-12 2 116 15</inkml:trace>
  <inkml:trace contextRef="#ctx0" brushRef="#br0" timeOffset="108273.7983">15277 5987 2842 0,'3'-24'38'0,"-3"24"7"16,0 0 12-16,2-35 14 0,-2 35-14 0,0 0 4 15,7-27-6-15,-7 27-10 0,0 0-3 16,10-32-12-16,-10 32 8 0,15-25 0 16,-15 25-9-16,28-27-7 0,-11 12 2 15,1 0-2-15,7 0-1 0,6 0 0 16,-1-2-4-16,10 2-2 0,-2 0-15 0,1 0 8 16,6 6 1-16,0-1-7 0,5 0-10 0,-1 5-7 15,1 0 0-15,-1 3-13 0,2 2 1 16,-7 2-6-16,3 3-4 0,-14 0 1 15,4 5 7-15,-5 0-9 0,-4 2 19 0,-9 0-4 16,-3 3 2-16,-16-15 5 0,15 38-5 16,-15-20 0-16,0-18 18 0,-20 48-4 15,9-23 12-15,-6 4 0 0,3-2-13 0,-6 1 11 16,4 0-10-16,-1-1-3 0,4-5 5 16,-6 3 12-16,4-3-14 0,5-1 7 15,2 0 10-15,8-21-5 0,-15 38 4 16,15-38 3-16,5 33-12 0,-5-33 9 0,18 33-1 15,0-17-6-15,8-4-2 0,0 2 5 0,9 1-3 16,4-1 3-16,4-1-1 0,-1 2 6 16,12 0-6-16,1 5-8 0,-2 1 6 15,4 2-2-15,-5-3-2 0,8 5-3 0,-11 3 5 16,-2-4-7-16,-4 3 9 0,-6-4-18 16,-8-2 16-16,-4 1-5 0,-5-2 5 15,-5-4 5-15,-5 3 11 0,-10-19 8 16,3 35 10-16,-3-35-11 0,-3 40 2 15,3-40-2-15,-15 43-1 0,1-23-6 0,-1 2 3 16,-1 2 1-16,1 5-7 0,-9 1-4 16,-4 2 0-16,-6 4-20 0,-8 1-24 0,4-1-27 15,-7 3-57-15,6-7-92 0,-1 3-489 16,8-9 639-16</inkml:trace>
  <inkml:trace contextRef="#ctx0" brushRef="#br0" timeOffset="109024.2518">21988 6339 2771 0,'7'-21'-136'0,"-7"21"0"16,10-47 5-16,2 20 1 0,-2 3 15 0,0 1 12 15,-2-1 41-15,7-4 47 0,-5 2 60 16,4 2 23-16,2 3-8 0,-2-5 22 0,-3 2 4 16,3 2 5-16,-2-2-19 0,6 3-2 15,-3-1-1-15,0 0-14 0,0 0 8 16,0 5-10-16,0 0-9 0,-15 17 2 0,20-29-3 16,-13 15-1-16,-7 14 0 0,20-17-6 15,-20 17-11-15,12-19 3 0,-12 19-8 0,0 0 2 16,18-21-2-16,-18 21 0 0,0 0-16 15,0 0 13-15,0 0 3 0,0 0-6 16,0 0 3-16,0 0 2 0,20 45-10 16,-20-45 8-16,0 40-10 0,0-13 14 0,0 2-5 15,0-29 2-15,-5 59 3 0,10-29 6 16,-5 0-2-16,4-2 6 0,-1 4 7 0,0-5 7 16,6 0-13-16,-1-1-2 0,7 3-2 15,-5-7 11-15,10 3 0 0,5-3 8 16,7 2-1-16,-4-5 1 0,13-3-10 0,-3 0-1 15,7-4-2-15,4-3 0 0,1-1-17 16,-2-1-19-16,3 1-13 0,-6-6-8 0,-2-2-5 16,-4 0-18-16,-1 0-10 0,-4-2-37 15,-1-6-78-15,-4-1-82 0,2-3-484 16,-6 0 488-16</inkml:trace>
  <inkml:trace contextRef="#ctx0" brushRef="#br0" timeOffset="109281.09">23163 5757 3132 0,'0'0'3'0,"0"0"-3"0,0 0-3 0,0 0 6 16,0 0 2-16,0 0-3 0,0 0-4 15,0 0-3-15,0 0 12 0,0 0 8 16,0 0 18-16,40 64 6 0,-32-41 10 15,2 2 45-15,7 10-25 0,-4 3-1 0,-1-2 11 16,1 6-23-16,4 15 8 0,-2-3-10 16,2 8-5-16,0 12-12 0,-1 1-12 0,1 4-46 15,1 2-40-15,1 3-94 0,-7-4-217 16,9-4-360-16,-6-15 504 0</inkml:trace>
  <inkml:trace contextRef="#ctx0" brushRef="#br0" timeOffset="110586.8675">29064 5806 2971 0,'35'0'-124'0,"-35"0"29"15,0 0 13-15,0 0 21 0,0 0 38 16,0 0 23-16,14 35 32 0,-14-35 8 15,8 27 3-15,-8-27 2 0,8 39 16 0,-3-15 4 16,2 2-12-16,2 2-7 0,-3-1 11 16,3 3-10-16,-4 2 3 0,3-2 1 0,-3-3 4 15,2 5-15-15,1-7 6 0,-3 2-14 16,-2-6 5-16,6 5-10 0,-9-26 8 0,11 36-9 16,-11-36 0-16,6 32-6 0,0-17 6 15,-6-15-7-15,9 29 10 0,-9-29-10 16,5 19 6-16,-5-19 0 0,0 0 16 0,11 27 3 15,-11-27 11-15,0 0 2 0,0 0-14 16,22 8-14-16,-22-8-16 0,0 0-19 16,45-25-1-16,-45 25-5 0,39-25-5 0,-14 13 4 15,-7-3-2-15,7 3-8 0,2 0-6 16,3-1-1-16,5 3 9 0,-1 1-5 16,8 5 8-16,-9-4 4 0,5 5-5 0,4 3 1 15,-5 3 6-15,8 0 4 0,-8 3-5 16,7 6 17-16,-9-2 1 0,3 6 3 15,-3-1 2-15,0 3 16 0,-4 5-7 0,-1 1 9 16,-4-1 12-16,3 3-1 0,-6 1-6 16,2 2 9-16,-8 1-4 0,0 1 1 15,-2 1-4-15,-7-5-1 0,1 0 0 0,-8 1-7 16,-2 3 7-16,-8-3-6 0,1-1 6 16,-7 8-18-16,-10-4 6 0,5-2-7 0,-12 9-7 15,-2-5-33-15,-1 0-38 0,0-1-31 16,0 5-62-16,-7-7-120 0,5-1-514 15,-8-4 236-15</inkml:trace>
  <inkml:trace contextRef="#ctx0" brushRef="#br0" timeOffset="110877.686">29382 5841 3634 0,'17'-24'-2'0,"10"-6"-4"0,8-7 4 16,10-10-1-16,8 0-1 0,8 0 0 15,22-11 0-15,-2-5-13 0,4 3 2 16,-17 13 9-16,-11 6-15 0,-1 2-37 0,-8 7-69 16,-10 1-150-16,-11 8-427 0,-5-5 624 15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29-Jun-21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Information</a:t>
            </a:r>
            <a:r>
              <a:rPr lang="en-US" baseline="0" dirty="0" smtClean="0"/>
              <a:t> Radiators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468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Redundancy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Remove redundant code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Testing is a redundancy we want to keep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550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186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1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customXml" Target="../ink/ink10.xml"/><Relationship Id="rId5" Type="http://schemas.openxmlformats.org/officeDocument/2006/relationships/image" Target="../media/image14.emf"/><Relationship Id="rId4" Type="http://schemas.openxmlformats.org/officeDocument/2006/relationships/customXml" Target="../ink/ink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customXml" Target="../ink/ink12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customXml" Target="../ink/ink14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customXml" Target="../ink/ink16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customXml" Target="../ink/ink1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customXml" Target="../ink/ink18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9.xml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customXml" Target="../ink/ink20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ustomXml" Target="../ink/ink21.xml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ustomXml" Target="../ink/ink2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customXml" Target="../ink/ink23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customXml" Target="../ink/ink24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ustomXml" Target="../ink/ink25.xml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customXml" Target="../ink/ink26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customXml" Target="../ink/ink27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customXml" Target="../ink/ink28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customXml" Target="../ink/ink29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ustomXml" Target="../ink/ink30.xml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07: </a:t>
            </a:r>
            <a:r>
              <a:rPr lang="en-US" sz="54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5400" dirty="0">
                <a:solidFill>
                  <a:srgbClr val="FF0000"/>
                </a:solidFill>
                <a:latin typeface="+mn-lt"/>
              </a:rPr>
            </a:br>
            <a:r>
              <a:rPr lang="en-US" sz="54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5400" smtClean="0">
                <a:solidFill>
                  <a:srgbClr val="FF0000"/>
                </a:solidFill>
                <a:latin typeface="+mn-lt"/>
              </a:rPr>
              <a:t>LEAN FRAMEWORKS [1/2]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 PROJECT MANAGEMENT AND RELATED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Infringement of intellectual property is a violation of Project Management Code of Ethics.</a:t>
            </a:r>
          </a:p>
          <a:p>
            <a:r>
              <a:rPr lang="en-US" dirty="0" smtClean="0"/>
              <a:t>There is a free alternative to all resources requiring special license.</a:t>
            </a:r>
          </a:p>
          <a:p>
            <a:r>
              <a:rPr lang="en-US" dirty="0" smtClean="0"/>
              <a:t>Based on your specialty list the software and other resources that require a license and their free alternative.</a:t>
            </a:r>
          </a:p>
          <a:p>
            <a:r>
              <a:rPr lang="en-US" dirty="0" smtClean="0"/>
              <a:t>Could your organization recognize the free alternatives and if not what do you think are the obstacles.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6251834" y="4627822"/>
            <a:ext cx="5557979" cy="226148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FREE RESOURCES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166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These approaches </a:t>
            </a:r>
            <a:r>
              <a:rPr lang="en-US" dirty="0"/>
              <a:t>can be used </a:t>
            </a:r>
            <a:r>
              <a:rPr lang="en-US" u="sng" dirty="0"/>
              <a:t>as is </a:t>
            </a:r>
            <a:r>
              <a:rPr lang="en-US" dirty="0"/>
              <a:t>or combined to adapt to what works best for a </a:t>
            </a:r>
            <a:r>
              <a:rPr lang="en-US" dirty="0" smtClean="0"/>
              <a:t>given environment </a:t>
            </a:r>
            <a:r>
              <a:rPr lang="en-US" dirty="0"/>
              <a:t>or situation.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is </a:t>
            </a:r>
            <a:r>
              <a:rPr lang="en-US" b="1" u="sng" dirty="0" smtClean="0"/>
              <a:t>NOT</a:t>
            </a:r>
            <a:r>
              <a:rPr lang="en-US" dirty="0" smtClean="0"/>
              <a:t> </a:t>
            </a:r>
            <a:r>
              <a:rPr lang="en-US" dirty="0"/>
              <a:t>necessary to use any of these; an </a:t>
            </a:r>
            <a:r>
              <a:rPr lang="en-US" dirty="0" smtClean="0"/>
              <a:t>agile approach </a:t>
            </a:r>
            <a:r>
              <a:rPr lang="en-US" dirty="0"/>
              <a:t>can be developed from scratch as long as it adheres to the mindset</a:t>
            </a:r>
            <a:r>
              <a:rPr lang="en-US" dirty="0" smtClean="0"/>
              <a:t>, values</a:t>
            </a:r>
            <a:r>
              <a:rPr lang="en-US" dirty="0"/>
              <a:t>, and principles of the Agile Manifesto.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the </a:t>
            </a:r>
            <a:r>
              <a:rPr lang="en-US" u="sng" dirty="0"/>
              <a:t>agile principles are </a:t>
            </a:r>
            <a:r>
              <a:rPr lang="en-US" u="sng" dirty="0" smtClean="0"/>
              <a:t>followed </a:t>
            </a:r>
            <a:r>
              <a:rPr lang="en-US" dirty="0" smtClean="0"/>
              <a:t>to </a:t>
            </a:r>
            <a:r>
              <a:rPr lang="en-US" u="sng" dirty="0"/>
              <a:t>deliver value </a:t>
            </a:r>
            <a:r>
              <a:rPr lang="en-US" dirty="0"/>
              <a:t>at a sustainable pace, and the developed approach </a:t>
            </a:r>
            <a:r>
              <a:rPr lang="en-US" u="sng" dirty="0" smtClean="0"/>
              <a:t>promotes collaboration </a:t>
            </a:r>
            <a:r>
              <a:rPr lang="en-US" u="sng" dirty="0"/>
              <a:t>with the customer</a:t>
            </a:r>
            <a:r>
              <a:rPr lang="en-US" dirty="0"/>
              <a:t>, a specific approach is not required.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Introduction TO AGILE AND LEAN FRAMEWORKS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1181160" y="3659400"/>
              <a:ext cx="10388520" cy="11592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71080" y="3650760"/>
                <a:ext cx="10411920" cy="1177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6761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SELECTION CRITERIA FOR THE </a:t>
            </a:r>
            <a:r>
              <a:rPr lang="en-US" b="1" i="1" dirty="0" smtClean="0"/>
              <a:t>AGILE PRACTICE </a:t>
            </a:r>
            <a:r>
              <a:rPr lang="en-US" b="1" i="1" dirty="0"/>
              <a:t>GUIDE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Designed for holistic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ntended </a:t>
            </a:r>
            <a:r>
              <a:rPr lang="en-US" dirty="0"/>
              <a:t>to guide a broad set of project activities</a:t>
            </a:r>
            <a:endParaRPr lang="en-US" b="1" dirty="0" smtClean="0"/>
          </a:p>
          <a:p>
            <a:r>
              <a:rPr lang="en-US" b="1" dirty="0"/>
              <a:t>Formalized for common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Intended </a:t>
            </a:r>
            <a:r>
              <a:rPr lang="en-US" dirty="0"/>
              <a:t>for common use in a variety </a:t>
            </a:r>
            <a:r>
              <a:rPr lang="en-US" dirty="0" smtClean="0"/>
              <a:t>of contexts</a:t>
            </a:r>
            <a:endParaRPr lang="en-US" b="1" dirty="0" smtClean="0"/>
          </a:p>
          <a:p>
            <a:r>
              <a:rPr lang="en-US" b="1" dirty="0"/>
              <a:t>Popular in modern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Adopted </a:t>
            </a:r>
            <a:r>
              <a:rPr lang="en-US" dirty="0"/>
              <a:t>by a significant number </a:t>
            </a:r>
            <a:r>
              <a:rPr lang="en-US" dirty="0" smtClean="0"/>
              <a:t>of industries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7815240" y="860040"/>
              <a:ext cx="4304160" cy="38178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806960" y="850320"/>
                <a:ext cx="4320360" cy="3840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4802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-1" y="365125"/>
            <a:ext cx="3333135" cy="5854700"/>
          </a:xfrm>
        </p:spPr>
        <p:txBody>
          <a:bodyPr>
            <a:normAutofit/>
          </a:bodyPr>
          <a:lstStyle/>
          <a:p>
            <a:r>
              <a:rPr lang="en-US" dirty="0" smtClean="0"/>
              <a:t>Agile approaches Breadth and detail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6154" y="217645"/>
            <a:ext cx="8944899" cy="624536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/>
              <p14:cNvContentPartPr/>
              <p14:nvPr/>
            </p14:nvContentPartPr>
            <p14:xfrm>
              <a:off x="236520" y="31680"/>
              <a:ext cx="10764720" cy="58968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28960" y="20520"/>
                <a:ext cx="10786680" cy="5918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8403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41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Scrum is a single-team process framework used to manage </a:t>
            </a:r>
            <a:r>
              <a:rPr lang="en-US" dirty="0" smtClean="0"/>
              <a:t>product development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framework consists of Scrum roles, events, artifacts, </a:t>
            </a:r>
            <a:r>
              <a:rPr lang="en-US" dirty="0" smtClean="0"/>
              <a:t>and rules</a:t>
            </a:r>
            <a:r>
              <a:rPr lang="en-US" dirty="0"/>
              <a:t>, and uses an iterative approach to deliver working product. </a:t>
            </a:r>
            <a:endParaRPr lang="en-US" dirty="0" smtClean="0"/>
          </a:p>
          <a:p>
            <a:r>
              <a:rPr lang="en-US" dirty="0" smtClean="0"/>
              <a:t>Scrum </a:t>
            </a:r>
            <a:r>
              <a:rPr lang="en-US" dirty="0"/>
              <a:t>is run </a:t>
            </a:r>
            <a:r>
              <a:rPr lang="en-US" dirty="0" smtClean="0"/>
              <a:t>on </a:t>
            </a:r>
            <a:r>
              <a:rPr lang="en-US" dirty="0" err="1" smtClean="0"/>
              <a:t>timeboxes</a:t>
            </a:r>
            <a:r>
              <a:rPr lang="en-US" dirty="0" smtClean="0"/>
              <a:t> </a:t>
            </a:r>
            <a:r>
              <a:rPr lang="en-US" dirty="0"/>
              <a:t>of 1 month or less with consistent durations called sprints where </a:t>
            </a:r>
            <a:r>
              <a:rPr lang="en-US" dirty="0" smtClean="0"/>
              <a:t>a potentially </a:t>
            </a:r>
            <a:r>
              <a:rPr lang="en-US" dirty="0"/>
              <a:t>releasable increment of product is produced.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1954440" y="894240"/>
              <a:ext cx="9089640" cy="53568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945440" y="887760"/>
                <a:ext cx="9105120" cy="5377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8028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Scrum </a:t>
            </a:r>
            <a:r>
              <a:rPr lang="en-US" dirty="0" smtClean="0"/>
              <a:t>team (roles)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product owner is responsible for maximizing the value of </a:t>
            </a:r>
            <a:r>
              <a:rPr lang="en-US" dirty="0" smtClean="0"/>
              <a:t>the product</a:t>
            </a:r>
            <a:r>
              <a:rPr lang="en-US" dirty="0"/>
              <a:t>.</a:t>
            </a:r>
          </a:p>
          <a:p>
            <a:r>
              <a:rPr lang="en-US" dirty="0"/>
              <a:t>The development team is a cross-functional, self-organizing </a:t>
            </a:r>
            <a:r>
              <a:rPr lang="en-US" dirty="0" smtClean="0"/>
              <a:t>team consisting </a:t>
            </a:r>
            <a:r>
              <a:rPr lang="en-US" dirty="0"/>
              <a:t>of team members who have everything they need within </a:t>
            </a:r>
            <a:r>
              <a:rPr lang="en-US" dirty="0" smtClean="0"/>
              <a:t>the team </a:t>
            </a:r>
            <a:r>
              <a:rPr lang="en-US" dirty="0"/>
              <a:t>to deliver working product without depending on others </a:t>
            </a:r>
            <a:r>
              <a:rPr lang="en-US" dirty="0" smtClean="0"/>
              <a:t>outside of </a:t>
            </a:r>
            <a:r>
              <a:rPr lang="en-US" dirty="0"/>
              <a:t>the team.</a:t>
            </a:r>
          </a:p>
          <a:p>
            <a:r>
              <a:rPr lang="en-US" dirty="0"/>
              <a:t>The scrum master is responsible for ensuring the Scrum process </a:t>
            </a:r>
            <a:r>
              <a:rPr lang="en-US" dirty="0" smtClean="0"/>
              <a:t>is upheld </a:t>
            </a:r>
            <a:r>
              <a:rPr lang="en-US" dirty="0"/>
              <a:t>and works to ensure the Scrum team adheres to the </a:t>
            </a:r>
            <a:r>
              <a:rPr lang="en-US" dirty="0" smtClean="0"/>
              <a:t>practices and </a:t>
            </a:r>
            <a:r>
              <a:rPr lang="en-US" dirty="0"/>
              <a:t>rules as well as coaches the team on removing impediments.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4017600" y="2216520"/>
              <a:ext cx="8123760" cy="44672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04640" y="2206800"/>
                <a:ext cx="8150400" cy="4490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2530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 events and artifacts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5725" y="1690687"/>
            <a:ext cx="11040549" cy="3677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893880" y="1267200"/>
              <a:ext cx="6658560" cy="405540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88480" y="1255320"/>
                <a:ext cx="6676560" cy="4073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9625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EXTREME </a:t>
            </a:r>
            <a:r>
              <a:rPr lang="en-US" b="1" dirty="0" smtClean="0"/>
              <a:t>PROGRAMMING 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3197520" y="781560"/>
              <a:ext cx="5234040" cy="24667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189600" y="775440"/>
                <a:ext cx="5253480" cy="2482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8225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eXtreme</a:t>
            </a:r>
            <a:r>
              <a:rPr lang="en-US" dirty="0"/>
              <a:t> Programming (XP) is a software development method based </a:t>
            </a:r>
            <a:r>
              <a:rPr lang="en-US" dirty="0" smtClean="0"/>
              <a:t>on </a:t>
            </a:r>
            <a:r>
              <a:rPr lang="en-US" b="1" u="sng" dirty="0" smtClean="0"/>
              <a:t>frequent </a:t>
            </a:r>
            <a:r>
              <a:rPr lang="en-US" b="1" u="sng" dirty="0"/>
              <a:t>cycles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name is based on the philosophy of </a:t>
            </a:r>
            <a:r>
              <a:rPr lang="en-US" u="sng" dirty="0"/>
              <a:t>distilling</a:t>
            </a:r>
            <a:r>
              <a:rPr lang="en-US" dirty="0"/>
              <a:t> a given </a:t>
            </a:r>
            <a:r>
              <a:rPr lang="en-US" u="sng" dirty="0" smtClean="0"/>
              <a:t>best </a:t>
            </a:r>
            <a:r>
              <a:rPr lang="en-US" b="1" u="sng" dirty="0" smtClean="0"/>
              <a:t>practice</a:t>
            </a:r>
            <a:r>
              <a:rPr lang="en-US" u="sng" dirty="0" smtClean="0"/>
              <a:t> </a:t>
            </a:r>
            <a:r>
              <a:rPr lang="en-US" dirty="0"/>
              <a:t>to its </a:t>
            </a:r>
            <a:r>
              <a:rPr lang="en-US" b="1" u="sng" dirty="0"/>
              <a:t>purest</a:t>
            </a:r>
            <a:r>
              <a:rPr lang="en-US" dirty="0"/>
              <a:t>, </a:t>
            </a:r>
            <a:r>
              <a:rPr lang="en-US" b="1" u="sng" dirty="0"/>
              <a:t>simplest</a:t>
            </a:r>
            <a:r>
              <a:rPr lang="en-US" dirty="0"/>
              <a:t> form, and </a:t>
            </a:r>
            <a:r>
              <a:rPr lang="en-US" u="sng" dirty="0"/>
              <a:t>applying</a:t>
            </a:r>
            <a:r>
              <a:rPr lang="en-US" dirty="0"/>
              <a:t> that practice </a:t>
            </a:r>
            <a:r>
              <a:rPr lang="en-US" u="sng" dirty="0" smtClean="0"/>
              <a:t>continuously</a:t>
            </a:r>
            <a:r>
              <a:rPr lang="en-US" dirty="0" smtClean="0"/>
              <a:t> throughout </a:t>
            </a:r>
            <a:r>
              <a:rPr lang="en-US" dirty="0"/>
              <a:t>the project.</a:t>
            </a:r>
          </a:p>
          <a:p>
            <a:r>
              <a:rPr lang="en-US" dirty="0"/>
              <a:t>XP is most known for popularizing a holistic set of practices intended </a:t>
            </a:r>
            <a:r>
              <a:rPr lang="en-US" dirty="0" smtClean="0"/>
              <a:t>to improve </a:t>
            </a:r>
            <a:r>
              <a:rPr lang="en-US" dirty="0"/>
              <a:t>the results of software projects.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method was first formalized as </a:t>
            </a:r>
            <a:r>
              <a:rPr lang="en-US" dirty="0" smtClean="0"/>
              <a:t>a set </a:t>
            </a:r>
            <a:r>
              <a:rPr lang="en-US" dirty="0"/>
              <a:t>of </a:t>
            </a:r>
            <a:r>
              <a:rPr lang="en-US" b="1" u="sng" dirty="0"/>
              <a:t>twelve primary practices</a:t>
            </a:r>
            <a:r>
              <a:rPr lang="en-US" dirty="0"/>
              <a:t>, but then gradually evolved to adopt several </a:t>
            </a:r>
            <a:r>
              <a:rPr lang="en-US" u="sng" dirty="0" smtClean="0"/>
              <a:t>other corollary </a:t>
            </a:r>
            <a:r>
              <a:rPr lang="en-US" u="sng" dirty="0"/>
              <a:t>practices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349240" y="4616640"/>
              <a:ext cx="6255360" cy="87516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342760" y="4608000"/>
                <a:ext cx="6271560" cy="895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4384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8990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4847400" y="915480"/>
              <a:ext cx="6384960" cy="455004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41640" y="910080"/>
                <a:ext cx="6397920" cy="456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8" name="Ink 7"/>
              <p14:cNvContentPartPr/>
              <p14:nvPr/>
            </p14:nvContentPartPr>
            <p14:xfrm>
              <a:off x="3777480" y="2167200"/>
              <a:ext cx="3293280" cy="387504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769560" y="2158920"/>
                <a:ext cx="3309840" cy="388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7865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communication,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simplicity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feedback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courage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respect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89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principles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Humanity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mutual benefit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self-similarity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Improvement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Diversity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Reflection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Flow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Opportunity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redundancy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Failure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Quality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baby steps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accepted responsibility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3057120" y="3191760"/>
              <a:ext cx="1450440" cy="231804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52800" y="3186360"/>
                <a:ext cx="1458720" cy="2329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4320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6" y="0"/>
            <a:ext cx="12209206" cy="6810552"/>
          </a:xfrm>
        </p:spPr>
      </p:pic>
    </p:spTree>
    <p:extLst>
      <p:ext uri="{BB962C8B-B14F-4D97-AF65-F5344CB8AC3E}">
        <p14:creationId xmlns:p14="http://schemas.microsoft.com/office/powerpoint/2010/main" val="136540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METHOD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15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in lean manufacturing is a system for scheduling inventory </a:t>
            </a:r>
            <a:r>
              <a:rPr lang="en-US" dirty="0" smtClean="0"/>
              <a:t>control and </a:t>
            </a:r>
            <a:r>
              <a:rPr lang="en-US" dirty="0"/>
              <a:t>replenishment.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process of “just-in-time” inventory replenishment </a:t>
            </a:r>
            <a:r>
              <a:rPr lang="en-US" dirty="0" smtClean="0"/>
              <a:t>was originally </a:t>
            </a:r>
            <a:r>
              <a:rPr lang="en-US" dirty="0"/>
              <a:t>seen in grocery stores when shelves were restocked based on the </a:t>
            </a:r>
            <a:r>
              <a:rPr lang="en-US" dirty="0" smtClean="0"/>
              <a:t>gaps in </a:t>
            </a:r>
            <a:r>
              <a:rPr lang="en-US" dirty="0"/>
              <a:t>the shelves and not supplier inventory. </a:t>
            </a:r>
            <a:endParaRPr lang="en-US" dirty="0" smtClean="0"/>
          </a:p>
          <a:p>
            <a:r>
              <a:rPr lang="en-US" dirty="0" smtClean="0"/>
              <a:t>Inspired </a:t>
            </a:r>
            <a:r>
              <a:rPr lang="en-US" dirty="0"/>
              <a:t>by these </a:t>
            </a:r>
            <a:r>
              <a:rPr lang="en-US" dirty="0" smtClean="0"/>
              <a:t>just-in-time inventory </a:t>
            </a:r>
            <a:r>
              <a:rPr lang="en-US" dirty="0"/>
              <a:t>systems, </a:t>
            </a:r>
            <a:r>
              <a:rPr lang="en-US" dirty="0" err="1"/>
              <a:t>Taiichi</a:t>
            </a:r>
            <a:r>
              <a:rPr lang="en-US" dirty="0"/>
              <a:t> </a:t>
            </a:r>
            <a:r>
              <a:rPr lang="en-US" dirty="0" err="1"/>
              <a:t>Ohno</a:t>
            </a:r>
            <a:r>
              <a:rPr lang="en-US" dirty="0"/>
              <a:t> developed Kanban and it was applied at </a:t>
            </a:r>
            <a:r>
              <a:rPr lang="en-US" dirty="0" smtClean="0"/>
              <a:t>the main </a:t>
            </a:r>
            <a:r>
              <a:rPr lang="en-US" dirty="0"/>
              <a:t>Toyota manufacturing facility in 1953</a:t>
            </a:r>
            <a:r>
              <a:rPr lang="en-US" dirty="0" smtClean="0"/>
              <a:t>.</a:t>
            </a:r>
          </a:p>
          <a:p>
            <a:r>
              <a:rPr lang="en-US" dirty="0"/>
              <a:t>The Kanban Method is a holistic framework for incremental, </a:t>
            </a:r>
            <a:r>
              <a:rPr lang="en-US" dirty="0" smtClean="0"/>
              <a:t>evolutionary process </a:t>
            </a:r>
            <a:r>
              <a:rPr lang="en-US" dirty="0"/>
              <a:t>and systems change for organizations.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91840" y="86040"/>
              <a:ext cx="11025360" cy="62938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81760" y="78120"/>
                <a:ext cx="11046960" cy="6311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1966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method uses a “pull system</a:t>
            </a:r>
            <a:r>
              <a:rPr lang="en-US" dirty="0" smtClean="0"/>
              <a:t>” to </a:t>
            </a:r>
            <a:r>
              <a:rPr lang="en-US" dirty="0"/>
              <a:t>move the work through the process. When the team completes an item, </a:t>
            </a:r>
            <a:r>
              <a:rPr lang="en-US" dirty="0" smtClean="0"/>
              <a:t>the team </a:t>
            </a:r>
            <a:r>
              <a:rPr lang="en-US" dirty="0"/>
              <a:t>can pull an item into that step</a:t>
            </a:r>
            <a:r>
              <a:rPr lang="en-US" dirty="0" smtClean="0"/>
              <a:t>.</a:t>
            </a:r>
          </a:p>
          <a:p>
            <a:r>
              <a:rPr lang="en-US" dirty="0"/>
              <a:t>In the Kanban Method, it is more important to complete work than it is to </a:t>
            </a:r>
            <a:r>
              <a:rPr lang="en-US" dirty="0" smtClean="0"/>
              <a:t>start new </a:t>
            </a:r>
            <a:r>
              <a:rPr lang="en-US" dirty="0"/>
              <a:t>work. </a:t>
            </a:r>
            <a:endParaRPr lang="en-US" dirty="0" smtClean="0"/>
          </a:p>
          <a:p>
            <a:r>
              <a:rPr lang="en-US" dirty="0" smtClean="0"/>
              <a:t>There </a:t>
            </a:r>
            <a:r>
              <a:rPr lang="en-US" dirty="0"/>
              <a:t>is no value derived from work that is not completed so </a:t>
            </a:r>
            <a:r>
              <a:rPr lang="en-US" dirty="0" smtClean="0"/>
              <a:t>the team </a:t>
            </a:r>
            <a:r>
              <a:rPr lang="en-US" dirty="0"/>
              <a:t>works together to implement and adhere to the work in progress (WIP</a:t>
            </a:r>
            <a:r>
              <a:rPr lang="en-US" dirty="0" smtClean="0"/>
              <a:t>) limits </a:t>
            </a:r>
            <a:r>
              <a:rPr lang="en-US" dirty="0"/>
              <a:t>and get each piece of work through the system to “done.”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833280" y="1978200"/>
              <a:ext cx="8349480" cy="43502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826080" y="1970640"/>
                <a:ext cx="8366400" cy="4365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4606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KANBan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word </a:t>
            </a:r>
            <a:r>
              <a:rPr lang="en-US" i="1" dirty="0" err="1"/>
              <a:t>kanban</a:t>
            </a:r>
            <a:r>
              <a:rPr lang="en-US" i="1" dirty="0"/>
              <a:t> </a:t>
            </a:r>
            <a:r>
              <a:rPr lang="en-US" dirty="0"/>
              <a:t>is literally translated as “visual sign” or “card.” </a:t>
            </a:r>
            <a:endParaRPr lang="en-US" dirty="0" smtClean="0"/>
          </a:p>
          <a:p>
            <a:r>
              <a:rPr lang="en-US" dirty="0" smtClean="0"/>
              <a:t>Physical </a:t>
            </a:r>
            <a:r>
              <a:rPr lang="en-US" dirty="0" err="1" smtClean="0"/>
              <a:t>kanban</a:t>
            </a:r>
            <a:r>
              <a:rPr lang="en-US" dirty="0" smtClean="0"/>
              <a:t> </a:t>
            </a:r>
            <a:r>
              <a:rPr lang="en-US" dirty="0"/>
              <a:t>boards with cards enable and promote the visualization and flow of </a:t>
            </a:r>
            <a:r>
              <a:rPr lang="en-US" dirty="0" smtClean="0"/>
              <a:t>the work </a:t>
            </a:r>
            <a:r>
              <a:rPr lang="en-US" dirty="0"/>
              <a:t>through the system for everyone to see.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information radiator (</a:t>
            </a:r>
            <a:r>
              <a:rPr lang="en-US" dirty="0" smtClean="0"/>
              <a:t>large display</a:t>
            </a:r>
            <a:r>
              <a:rPr lang="en-US" dirty="0"/>
              <a:t>) is made up of columns that represent the states the work needs to </a:t>
            </a:r>
            <a:r>
              <a:rPr lang="en-US" dirty="0" smtClean="0"/>
              <a:t>flow through </a:t>
            </a:r>
            <a:r>
              <a:rPr lang="en-US" dirty="0"/>
              <a:t>in order to get to done.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simplest of boards could have three </a:t>
            </a:r>
            <a:r>
              <a:rPr lang="en-US" dirty="0" smtClean="0"/>
              <a:t>columns (</a:t>
            </a:r>
            <a:r>
              <a:rPr lang="en-US" dirty="0"/>
              <a:t>i.e., to do, doing, and done), but it is adaptable to whatever states are </a:t>
            </a:r>
            <a:r>
              <a:rPr lang="en-US" dirty="0" smtClean="0"/>
              <a:t>deemed needed </a:t>
            </a:r>
            <a:r>
              <a:rPr lang="en-US" dirty="0"/>
              <a:t>by the team utilizing it.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765000" y="3513960"/>
              <a:ext cx="11373120" cy="32540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54560" y="3506040"/>
                <a:ext cx="11392920" cy="3273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1532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Applicability and utilization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Kanban Method is utilized and applicable in many settings and allows </a:t>
            </a:r>
            <a:r>
              <a:rPr lang="en-US" dirty="0" smtClean="0"/>
              <a:t>for a </a:t>
            </a:r>
            <a:r>
              <a:rPr lang="en-US" dirty="0"/>
              <a:t>continuous flow of work and value to the customer.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Kanban Method </a:t>
            </a:r>
            <a:r>
              <a:rPr lang="en-US" dirty="0" smtClean="0"/>
              <a:t>is less </a:t>
            </a:r>
            <a:r>
              <a:rPr lang="en-US" dirty="0"/>
              <a:t>prescriptive than some agile approaches and thus less disruptive to </a:t>
            </a:r>
            <a:r>
              <a:rPr lang="en-US" dirty="0" smtClean="0"/>
              <a:t>begin implementing </a:t>
            </a:r>
            <a:r>
              <a:rPr lang="en-US" dirty="0"/>
              <a:t>as it is the original “start where you are” method. </a:t>
            </a:r>
            <a:endParaRPr lang="en-US" dirty="0" smtClean="0"/>
          </a:p>
          <a:p>
            <a:r>
              <a:rPr lang="en-US" dirty="0" smtClean="0"/>
              <a:t>Organizations can </a:t>
            </a:r>
            <a:r>
              <a:rPr lang="en-US" dirty="0"/>
              <a:t>begin applying Kanban Methods with relative ease and progress toward </a:t>
            </a:r>
            <a:r>
              <a:rPr lang="en-US" dirty="0" smtClean="0"/>
              <a:t>fully implementing </a:t>
            </a:r>
            <a:r>
              <a:rPr lang="en-US" dirty="0"/>
              <a:t>the method if that is what they deem necessary or appropriate.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1022400" y="2684520"/>
              <a:ext cx="10911240" cy="13802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16280" y="2679840"/>
                <a:ext cx="10927440" cy="1392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5744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emphasis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Unlike most agile approaches, the Kanban Method does not prescribe the </a:t>
            </a:r>
            <a:r>
              <a:rPr lang="en-US" dirty="0" smtClean="0"/>
              <a:t>use of </a:t>
            </a:r>
            <a:r>
              <a:rPr lang="en-US" dirty="0" err="1"/>
              <a:t>timeboxed</a:t>
            </a:r>
            <a:r>
              <a:rPr lang="en-US" dirty="0"/>
              <a:t> iterations. </a:t>
            </a:r>
            <a:endParaRPr lang="en-US" dirty="0" smtClean="0"/>
          </a:p>
          <a:p>
            <a:r>
              <a:rPr lang="en-US" dirty="0" smtClean="0"/>
              <a:t>Iterations </a:t>
            </a:r>
            <a:r>
              <a:rPr lang="en-US" dirty="0"/>
              <a:t>can be used within the Kanban Method, </a:t>
            </a:r>
            <a:r>
              <a:rPr lang="en-US" dirty="0" smtClean="0"/>
              <a:t>but the </a:t>
            </a:r>
            <a:r>
              <a:rPr lang="en-US" u="sng" dirty="0"/>
              <a:t>principle of pulling single items through the process continuously </a:t>
            </a:r>
            <a:r>
              <a:rPr lang="en-US" dirty="0" smtClean="0"/>
              <a:t>and </a:t>
            </a:r>
            <a:r>
              <a:rPr lang="en-US" u="sng" dirty="0" smtClean="0"/>
              <a:t>limiting </a:t>
            </a:r>
            <a:r>
              <a:rPr lang="en-US" u="sng" dirty="0"/>
              <a:t>work in progress</a:t>
            </a:r>
            <a:r>
              <a:rPr lang="en-US" dirty="0"/>
              <a:t> to optimize flow should always remain intact.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554200" y="2142360"/>
              <a:ext cx="9517680" cy="66456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45920" y="2134440"/>
                <a:ext cx="9535320" cy="681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181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Flexibility. </a:t>
            </a:r>
            <a:r>
              <a:rPr lang="en-US" dirty="0"/>
              <a:t>Teams are typically not bound by </a:t>
            </a:r>
            <a:r>
              <a:rPr lang="en-US" dirty="0" err="1"/>
              <a:t>timeboxes</a:t>
            </a:r>
            <a:r>
              <a:rPr lang="en-US" dirty="0"/>
              <a:t> and </a:t>
            </a:r>
            <a:r>
              <a:rPr lang="en-US" dirty="0" smtClean="0"/>
              <a:t>will work </a:t>
            </a:r>
            <a:r>
              <a:rPr lang="en-US" dirty="0"/>
              <a:t>on the highest priority item in the backlog of work.</a:t>
            </a:r>
          </a:p>
          <a:p>
            <a:r>
              <a:rPr lang="en-US" b="1" dirty="0"/>
              <a:t>Focus on continuous delivery. </a:t>
            </a:r>
            <a:r>
              <a:rPr lang="en-US" dirty="0"/>
              <a:t>Teams are focused on flowing </a:t>
            </a:r>
            <a:r>
              <a:rPr lang="en-US" dirty="0" smtClean="0"/>
              <a:t>work through </a:t>
            </a:r>
            <a:r>
              <a:rPr lang="en-US" dirty="0"/>
              <a:t>the system to completion and not beginning new work </a:t>
            </a:r>
            <a:r>
              <a:rPr lang="en-US" dirty="0" smtClean="0"/>
              <a:t>until work </a:t>
            </a:r>
            <a:r>
              <a:rPr lang="en-US" dirty="0"/>
              <a:t>in progress is completed.</a:t>
            </a:r>
          </a:p>
          <a:p>
            <a:r>
              <a:rPr lang="en-US" b="1" dirty="0"/>
              <a:t>Increased productivity and quality. </a:t>
            </a:r>
            <a:r>
              <a:rPr lang="en-US" dirty="0"/>
              <a:t>Productivity and quality </a:t>
            </a:r>
            <a:r>
              <a:rPr lang="en-US" dirty="0" smtClean="0"/>
              <a:t>are increased </a:t>
            </a:r>
            <a:r>
              <a:rPr lang="en-US" dirty="0"/>
              <a:t>by limiting work in progress.</a:t>
            </a:r>
          </a:p>
          <a:p>
            <a:r>
              <a:rPr lang="en-US" b="1" dirty="0"/>
              <a:t>Increased efficiency. </a:t>
            </a:r>
            <a:r>
              <a:rPr lang="en-US" dirty="0"/>
              <a:t>Checking each task for value adding </a:t>
            </a:r>
            <a:r>
              <a:rPr lang="en-US" dirty="0" smtClean="0"/>
              <a:t>or nonvalue-added </a:t>
            </a:r>
            <a:r>
              <a:rPr lang="en-US" dirty="0"/>
              <a:t>activities and removing the non-value adding activities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289240" y="2193120"/>
              <a:ext cx="9865080" cy="43326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81320" y="2186640"/>
                <a:ext cx="9885600" cy="4347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2248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Team </a:t>
            </a:r>
            <a:r>
              <a:rPr lang="en-US" b="1" dirty="0"/>
              <a:t>member focus. </a:t>
            </a:r>
            <a:r>
              <a:rPr lang="en-US" dirty="0"/>
              <a:t>Limited work in progress allows the team </a:t>
            </a:r>
            <a:r>
              <a:rPr lang="en-US" dirty="0" smtClean="0"/>
              <a:t>to focus </a:t>
            </a:r>
            <a:r>
              <a:rPr lang="en-US" dirty="0"/>
              <a:t>on the current work.</a:t>
            </a:r>
          </a:p>
          <a:p>
            <a:r>
              <a:rPr lang="en-US" b="1" dirty="0"/>
              <a:t>Variability in the workload. </a:t>
            </a:r>
            <a:r>
              <a:rPr lang="en-US" dirty="0"/>
              <a:t>When there is unpredictability in </a:t>
            </a:r>
            <a:r>
              <a:rPr lang="en-US" dirty="0" smtClean="0"/>
              <a:t>the way </a:t>
            </a:r>
            <a:r>
              <a:rPr lang="en-US" dirty="0"/>
              <a:t>that work arrives, and it becomes impossible for teams to </a:t>
            </a:r>
            <a:r>
              <a:rPr lang="en-US" dirty="0" smtClean="0"/>
              <a:t>make predictable </a:t>
            </a:r>
            <a:r>
              <a:rPr lang="en-US" dirty="0"/>
              <a:t>commitments; even for short periods of time.</a:t>
            </a:r>
          </a:p>
          <a:p>
            <a:r>
              <a:rPr lang="en-US" b="1" dirty="0"/>
              <a:t>Reduction of waste. </a:t>
            </a:r>
            <a:r>
              <a:rPr lang="en-US" dirty="0"/>
              <a:t>Transparency makes waste visible so it can </a:t>
            </a:r>
            <a:r>
              <a:rPr lang="en-US" dirty="0" smtClean="0"/>
              <a:t>be removed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4235040" y="3950640"/>
              <a:ext cx="6202080" cy="251856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26760" y="3942000"/>
                <a:ext cx="6220440" cy="2536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416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Defining Principles and Properties of the Kanban Method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9764" y="1801504"/>
            <a:ext cx="11498254" cy="455484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3061440" y="2749680"/>
              <a:ext cx="7460280" cy="331344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58560" y="2743920"/>
                <a:ext cx="7471080" cy="3328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702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Kanban 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</a:t>
            </a:r>
            <a:r>
              <a:rPr lang="en-US" dirty="0" smtClean="0"/>
              <a:t>boards are </a:t>
            </a:r>
            <a:r>
              <a:rPr lang="en-US" dirty="0"/>
              <a:t>a low-tech, </a:t>
            </a:r>
            <a:r>
              <a:rPr lang="en-US" dirty="0" err="1" smtClean="0"/>
              <a:t>hightouch</a:t>
            </a:r>
            <a:r>
              <a:rPr lang="en-US" dirty="0" smtClean="0"/>
              <a:t> technology </a:t>
            </a:r>
            <a:r>
              <a:rPr lang="en-US" dirty="0"/>
              <a:t>that may seem overly simplistic at first, but those using </a:t>
            </a:r>
            <a:r>
              <a:rPr lang="en-US" dirty="0" smtClean="0"/>
              <a:t>them soon </a:t>
            </a:r>
            <a:r>
              <a:rPr lang="en-US" dirty="0"/>
              <a:t>realize their power. </a:t>
            </a:r>
            <a:endParaRPr lang="en-US" dirty="0" smtClean="0"/>
          </a:p>
          <a:p>
            <a:r>
              <a:rPr lang="en-US" dirty="0" smtClean="0"/>
              <a:t>Utilizing </a:t>
            </a:r>
            <a:r>
              <a:rPr lang="en-US" dirty="0"/>
              <a:t>policies for entry and exit to columns, as </a:t>
            </a:r>
            <a:r>
              <a:rPr lang="en-US" dirty="0" smtClean="0"/>
              <a:t>well as </a:t>
            </a:r>
            <a:r>
              <a:rPr lang="en-US" dirty="0"/>
              <a:t>constraints such as limiting work in process, </a:t>
            </a:r>
            <a:r>
              <a:rPr lang="en-US" dirty="0" err="1"/>
              <a:t>kanban</a:t>
            </a:r>
            <a:r>
              <a:rPr lang="en-US" dirty="0"/>
              <a:t> boards provide </a:t>
            </a:r>
            <a:r>
              <a:rPr lang="en-US" dirty="0" smtClean="0"/>
              <a:t>clear insight </a:t>
            </a:r>
            <a:r>
              <a:rPr lang="en-US" dirty="0"/>
              <a:t>to workflow, bottlenecks, blockers, and overall status. </a:t>
            </a:r>
            <a:endParaRPr lang="en-US" dirty="0" smtClean="0"/>
          </a:p>
          <a:p>
            <a:r>
              <a:rPr lang="en-US" dirty="0" smtClean="0"/>
              <a:t>Additionally the board </a:t>
            </a:r>
            <a:r>
              <a:rPr lang="en-US" dirty="0"/>
              <a:t>acts as an information radiator to anyone who sees it, providing </a:t>
            </a:r>
            <a:r>
              <a:rPr lang="en-US" dirty="0" smtClean="0"/>
              <a:t>up-to-date information </a:t>
            </a:r>
            <a:r>
              <a:rPr lang="en-US" dirty="0"/>
              <a:t>on the status of the work of the team.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1121040" y="1210320"/>
              <a:ext cx="10963080" cy="55112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16720" y="1206360"/>
                <a:ext cx="10975680" cy="552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0592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847" y="0"/>
            <a:ext cx="12157153" cy="686167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2611080" y="424440"/>
              <a:ext cx="9273600" cy="21139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05320" y="418320"/>
                <a:ext cx="9284400" cy="2124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3826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CRYSTAL METHODS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Ink 1"/>
              <p14:cNvContentPartPr/>
              <p14:nvPr/>
            </p14:nvContentPartPr>
            <p14:xfrm>
              <a:off x="5310000" y="42120"/>
              <a:ext cx="4241160" cy="369864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301720" y="36360"/>
                <a:ext cx="4255920" cy="3710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2904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Crystal methodologies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Crystal is a family of methodologies. </a:t>
            </a:r>
            <a:endParaRPr lang="en-US" dirty="0" smtClean="0"/>
          </a:p>
          <a:p>
            <a:r>
              <a:rPr lang="en-US" dirty="0" smtClean="0"/>
              <a:t>Crystal </a:t>
            </a:r>
            <a:r>
              <a:rPr lang="en-US" dirty="0"/>
              <a:t>methodologies are designed </a:t>
            </a:r>
            <a:r>
              <a:rPr lang="en-US" dirty="0" smtClean="0"/>
              <a:t>to scale</a:t>
            </a:r>
            <a:r>
              <a:rPr lang="en-US" dirty="0"/>
              <a:t>, and provide a selection of methodology rigor based on project </a:t>
            </a:r>
            <a:r>
              <a:rPr lang="en-US" dirty="0" smtClean="0"/>
              <a:t>size (</a:t>
            </a:r>
            <a:r>
              <a:rPr lang="en-US" dirty="0"/>
              <a:t>number of people involved in the project) and the criticality of the project</a:t>
            </a:r>
            <a:r>
              <a:rPr lang="en-US" dirty="0" smtClean="0"/>
              <a:t>.</a:t>
            </a:r>
          </a:p>
          <a:p>
            <a:r>
              <a:rPr lang="en-US" dirty="0"/>
              <a:t>Crystal Methodology realizes that each project may require a slightly </a:t>
            </a:r>
            <a:r>
              <a:rPr lang="en-US" dirty="0" smtClean="0"/>
              <a:t>tailored set </a:t>
            </a:r>
            <a:r>
              <a:rPr lang="en-US" dirty="0"/>
              <a:t>of policies, practices, and processes in order to meet the project's </a:t>
            </a:r>
            <a:r>
              <a:rPr lang="en-US" dirty="0" smtClean="0"/>
              <a:t>unique characteristics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family of methodologies use different colors based </a:t>
            </a:r>
            <a:r>
              <a:rPr lang="en-US" dirty="0" smtClean="0"/>
              <a:t>on “</a:t>
            </a:r>
            <a:r>
              <a:rPr lang="en-US" dirty="0"/>
              <a:t>weight” to determine which methodology to use.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use of the word </a:t>
            </a:r>
            <a:r>
              <a:rPr lang="en-US" dirty="0" smtClean="0"/>
              <a:t>crystal comes </a:t>
            </a:r>
            <a:r>
              <a:rPr lang="en-US" dirty="0"/>
              <a:t>from the gemstone where the various “faces” represent underlying </a:t>
            </a:r>
            <a:r>
              <a:rPr lang="en-US" dirty="0" smtClean="0"/>
              <a:t>core principles </a:t>
            </a:r>
            <a:r>
              <a:rPr lang="en-US" dirty="0"/>
              <a:t>and values.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519280" y="1475640"/>
              <a:ext cx="9530280" cy="48956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13880" y="1470960"/>
                <a:ext cx="9547560" cy="4908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6513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Crystal faces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245000"/>
              </p:ext>
            </p:extLst>
          </p:nvPr>
        </p:nvGraphicFramePr>
        <p:xfrm>
          <a:off x="838200" y="1942855"/>
          <a:ext cx="10515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9710">
                  <a:extLst>
                    <a:ext uri="{9D8B030D-6E8A-4147-A177-3AD203B41FA5}">
                      <a16:colId xmlns:a16="http://schemas.microsoft.com/office/drawing/2014/main" val="2790316168"/>
                    </a:ext>
                  </a:extLst>
                </a:gridCol>
                <a:gridCol w="6235890">
                  <a:extLst>
                    <a:ext uri="{9D8B030D-6E8A-4147-A177-3AD203B41FA5}">
                      <a16:colId xmlns:a16="http://schemas.microsoft.com/office/drawing/2014/main" val="3115950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Core Values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Common Properties (SUCCESS FACTORS)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3349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People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Frequent delivery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926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Interaction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Reflective improvement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6853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Community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Close or osmotic communication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347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Skills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Personal safety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8908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Focus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4113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Communications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Easy access to expert users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3542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Technical environment with automated tests, configuration management, and frequent integration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4702142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7801200" y="4226400"/>
              <a:ext cx="4141440" cy="28602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797960" y="4219560"/>
                <a:ext cx="4152600" cy="2870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2753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539"/>
            <a:ext cx="12192000" cy="684361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551880" y="844920"/>
              <a:ext cx="10675800" cy="46774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6120" y="837000"/>
                <a:ext cx="10686960" cy="4695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2369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SCRUMBAN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17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SCRUMBAN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Scrumban</a:t>
            </a:r>
            <a:r>
              <a:rPr lang="en-US" dirty="0"/>
              <a:t> is an agile approach originally designed as a way to transition </a:t>
            </a:r>
            <a:r>
              <a:rPr lang="en-US" dirty="0" smtClean="0"/>
              <a:t>from Scrum </a:t>
            </a:r>
            <a:r>
              <a:rPr lang="en-US" dirty="0"/>
              <a:t>to Kanban. </a:t>
            </a:r>
            <a:endParaRPr lang="en-US" dirty="0" smtClean="0"/>
          </a:p>
          <a:p>
            <a:r>
              <a:rPr lang="en-US" dirty="0" smtClean="0"/>
              <a:t>As </a:t>
            </a:r>
            <a:r>
              <a:rPr lang="en-US" dirty="0"/>
              <a:t>additional agile frameworks and methodologies emerged</a:t>
            </a:r>
            <a:r>
              <a:rPr lang="en-US" dirty="0" smtClean="0"/>
              <a:t>, it </a:t>
            </a:r>
            <a:r>
              <a:rPr lang="en-US" dirty="0"/>
              <a:t>became an evolving hybrid framework in and of itself where teams use </a:t>
            </a:r>
            <a:r>
              <a:rPr lang="en-US" b="1" dirty="0" smtClean="0"/>
              <a:t>Scrum as </a:t>
            </a:r>
            <a:r>
              <a:rPr lang="en-US" b="1" dirty="0"/>
              <a:t>a framework </a:t>
            </a:r>
            <a:r>
              <a:rPr lang="en-US" dirty="0"/>
              <a:t>and </a:t>
            </a:r>
            <a:r>
              <a:rPr lang="en-US" b="1" dirty="0"/>
              <a:t>Kanban for process improvement</a:t>
            </a:r>
            <a:r>
              <a:rPr lang="en-US" dirty="0"/>
              <a:t>.</a:t>
            </a:r>
          </a:p>
          <a:p>
            <a:r>
              <a:rPr lang="en-US" dirty="0"/>
              <a:t>In </a:t>
            </a:r>
            <a:r>
              <a:rPr lang="en-US" dirty="0" err="1"/>
              <a:t>Scrumban</a:t>
            </a:r>
            <a:r>
              <a:rPr lang="en-US" dirty="0"/>
              <a:t>, the work is organized into small “sprints” and leverages the </a:t>
            </a:r>
            <a:r>
              <a:rPr lang="en-US" dirty="0" smtClean="0"/>
              <a:t>use of </a:t>
            </a:r>
            <a:r>
              <a:rPr lang="en-US" dirty="0" err="1"/>
              <a:t>kanban</a:t>
            </a:r>
            <a:r>
              <a:rPr lang="en-US" dirty="0"/>
              <a:t> boards to visualize and monitor the work.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stories are placed </a:t>
            </a:r>
            <a:r>
              <a:rPr lang="en-US" dirty="0" smtClean="0"/>
              <a:t>on the </a:t>
            </a:r>
            <a:r>
              <a:rPr lang="en-US" dirty="0" err="1"/>
              <a:t>kanban</a:t>
            </a:r>
            <a:r>
              <a:rPr lang="en-US" dirty="0"/>
              <a:t> board and the team manages its work by using </a:t>
            </a:r>
            <a:r>
              <a:rPr lang="en-US" dirty="0" smtClean="0"/>
              <a:t>work-in-progress limits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Daily </a:t>
            </a:r>
            <a:r>
              <a:rPr lang="en-US" dirty="0"/>
              <a:t>meetings are held to maintain the collaboration between the </a:t>
            </a:r>
            <a:r>
              <a:rPr lang="en-US" dirty="0" smtClean="0"/>
              <a:t>team and </a:t>
            </a:r>
            <a:r>
              <a:rPr lang="en-US" dirty="0"/>
              <a:t>to remove impediments.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planning trigger is set in place for the team </a:t>
            </a:r>
            <a:r>
              <a:rPr lang="en-US" dirty="0" smtClean="0"/>
              <a:t>to know </a:t>
            </a:r>
            <a:r>
              <a:rPr lang="en-US" dirty="0"/>
              <a:t>when to plan next, typically when the work-in-progress level is lower </a:t>
            </a:r>
            <a:r>
              <a:rPr lang="en-US" dirty="0" smtClean="0"/>
              <a:t>than a </a:t>
            </a:r>
            <a:r>
              <a:rPr lang="en-US" dirty="0"/>
              <a:t>predetermined limit. </a:t>
            </a:r>
            <a:endParaRPr lang="en-US" dirty="0" smtClean="0"/>
          </a:p>
          <a:p>
            <a:r>
              <a:rPr lang="en-US" dirty="0" smtClean="0"/>
              <a:t>There </a:t>
            </a:r>
            <a:r>
              <a:rPr lang="en-US" dirty="0"/>
              <a:t>are no predefined roles in </a:t>
            </a:r>
            <a:r>
              <a:rPr lang="en-US" dirty="0" err="1"/>
              <a:t>Scrumban</a:t>
            </a:r>
            <a:r>
              <a:rPr lang="en-US" dirty="0"/>
              <a:t>—the </a:t>
            </a:r>
            <a:r>
              <a:rPr lang="en-US" dirty="0" smtClean="0"/>
              <a:t>team retains </a:t>
            </a:r>
            <a:r>
              <a:rPr lang="en-US" dirty="0"/>
              <a:t>their current roles.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4957560" y="356760"/>
              <a:ext cx="6977160" cy="246708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52880" y="352800"/>
                <a:ext cx="6989040" cy="2475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9126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FEATURE-DRIVEN DEVELOPMENT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69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Feature-Driven Development (FDD) was developed to meet the specific </a:t>
            </a:r>
            <a:r>
              <a:rPr lang="en-US" dirty="0" smtClean="0"/>
              <a:t>needs of </a:t>
            </a:r>
            <a:r>
              <a:rPr lang="en-US" dirty="0"/>
              <a:t>a large software development project. </a:t>
            </a:r>
            <a:endParaRPr lang="en-US" dirty="0" smtClean="0"/>
          </a:p>
          <a:p>
            <a:r>
              <a:rPr lang="en-US" dirty="0" smtClean="0"/>
              <a:t>Features </a:t>
            </a:r>
            <a:r>
              <a:rPr lang="en-US" dirty="0"/>
              <a:t>relate to a small business </a:t>
            </a:r>
            <a:r>
              <a:rPr lang="en-US" dirty="0" smtClean="0"/>
              <a:t>value capability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7816320" y="3614040"/>
              <a:ext cx="2878560" cy="150732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809840" y="3605040"/>
                <a:ext cx="2894400" cy="1522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9038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 ROLES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six primary roles on a Feature-Driven Development project </a:t>
            </a:r>
            <a:r>
              <a:rPr lang="en-US" dirty="0" smtClean="0"/>
              <a:t>where individuals </a:t>
            </a:r>
            <a:r>
              <a:rPr lang="en-US" dirty="0"/>
              <a:t>can take on one or more of the following roles: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Project manager,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Chief architect,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Development manager,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Chief programmer,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Class owner, and/or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Domain expert.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4050720" y="2781720"/>
              <a:ext cx="2420640" cy="266472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44240" y="2773080"/>
                <a:ext cx="2435400" cy="2679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4879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 PROCESSES/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Feature-Driven Development project is organized around five processes </a:t>
            </a:r>
            <a:r>
              <a:rPr lang="en-US" dirty="0" smtClean="0"/>
              <a:t>or activities</a:t>
            </a:r>
            <a:r>
              <a:rPr lang="en-US" dirty="0"/>
              <a:t>, which are performed iteratively: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Develop an overall model,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Build a features list,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Plan by feature,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Design by feature, and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Build by features.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4176720" y="1695600"/>
              <a:ext cx="6225840" cy="30596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69880" y="1688040"/>
                <a:ext cx="6237360" cy="3073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48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FDD LIFE CYCLE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182" y="1946486"/>
            <a:ext cx="11973636" cy="415406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1296360" y="1867320"/>
              <a:ext cx="9595800" cy="18835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86280" y="1860840"/>
                <a:ext cx="9615600" cy="189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6366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6637</TotalTime>
  <Words>2042</Words>
  <Application>Microsoft Office PowerPoint</Application>
  <PresentationFormat>Widescreen</PresentationFormat>
  <Paragraphs>276</Paragraphs>
  <Slides>37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Wingdings</vt:lpstr>
      <vt:lpstr>1_Office Theme</vt:lpstr>
      <vt:lpstr>Office Theme</vt:lpstr>
      <vt:lpstr> PMG 622 Agile Project Management LECTURE 07: ANNEX A3 OVERVIEW OF AGILE AND LEAN FRAMEWORKS [1/2]</vt:lpstr>
      <vt:lpstr>FREE PROJECT MANAGEMENT AND RELATED RESOURCES</vt:lpstr>
      <vt:lpstr>Introduction TO AGILE AND LEAN FRAMEWORKS</vt:lpstr>
      <vt:lpstr>SELECTION CRITERIA FOR THE AGILE PRACTICE GUIDE</vt:lpstr>
      <vt:lpstr>Agile approaches Breadth and detail</vt:lpstr>
      <vt:lpstr>scrum</vt:lpstr>
      <vt:lpstr>SCRUM</vt:lpstr>
      <vt:lpstr>The Scrum team (roles)</vt:lpstr>
      <vt:lpstr>Scrum events and artifacts</vt:lpstr>
      <vt:lpstr>EXTREME PROGRAMMING </vt:lpstr>
      <vt:lpstr>XP</vt:lpstr>
      <vt:lpstr>PowerPoint Presentation</vt:lpstr>
      <vt:lpstr>core values</vt:lpstr>
      <vt:lpstr>key principles</vt:lpstr>
      <vt:lpstr>PowerPoint Presentation</vt:lpstr>
      <vt:lpstr>KANBAN METHOD</vt:lpstr>
      <vt:lpstr>KANBAN METHOD [1/2]</vt:lpstr>
      <vt:lpstr>KANBAN METHOD [2/2]</vt:lpstr>
      <vt:lpstr>KANBan</vt:lpstr>
      <vt:lpstr>Applicability and utilization</vt:lpstr>
      <vt:lpstr>emphasis</vt:lpstr>
      <vt:lpstr>Conditions for best use [1/2]</vt:lpstr>
      <vt:lpstr>Conditions for best use [2/2]</vt:lpstr>
      <vt:lpstr>Defining Principles and Properties of the Kanban Method</vt:lpstr>
      <vt:lpstr>Kanban board</vt:lpstr>
      <vt:lpstr>PowerPoint Presentation</vt:lpstr>
      <vt:lpstr>CRYSTAL METHODS</vt:lpstr>
      <vt:lpstr>Crystal methodologies</vt:lpstr>
      <vt:lpstr>Crystal faces</vt:lpstr>
      <vt:lpstr>PowerPoint Presentation</vt:lpstr>
      <vt:lpstr>SCRUMBAN</vt:lpstr>
      <vt:lpstr>SCRUMBAN</vt:lpstr>
      <vt:lpstr>FEATURE-DRIVEN DEVELOPMENT</vt:lpstr>
      <vt:lpstr>FDD</vt:lpstr>
      <vt:lpstr>FDD ROLES</vt:lpstr>
      <vt:lpstr>FDD PROCESSES/ ACTIVITIES</vt:lpstr>
      <vt:lpstr>FDD LIFE CYCLE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767</cp:revision>
  <dcterms:created xsi:type="dcterms:W3CDTF">2020-10-15T07:04:09Z</dcterms:created>
  <dcterms:modified xsi:type="dcterms:W3CDTF">2021-06-29T01:52:39Z</dcterms:modified>
</cp:coreProperties>
</file>