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3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3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6.xml" ContentType="application/vnd.openxmlformats-officedocument.presentationml.slide+xml"/>
  <Override PartName="/ppt/slides/slide38.xml" ContentType="application/vnd.openxmlformats-officedocument.presentationml.slide+xml"/>
  <Override PartName="/ppt/slides/slide7.xml" ContentType="application/vnd.openxmlformats-officedocument.presentationml.slide+xml"/>
  <Override PartName="/ppt/slides/slide41.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40.xml" ContentType="application/vnd.openxmlformats-officedocument.presentationml.slide+xml"/>
  <Override PartName="/ppt/slides/slide8.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s/slide3.xml" ContentType="application/vnd.openxmlformats-officedocument.presentationml.slide+xml"/>
  <Override PartName="/ppt/slides/slide39.xml" ContentType="application/vnd.openxmlformats-officedocument.presentationml.slide+xml"/>
  <Override PartName="/ppt/slides/slide5.xml" ContentType="application/vnd.openxmlformats-officedocument.presentationml.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0.xml" ContentType="application/vnd.openxmlformats-officedocument.presentationml.slideLayout+xml"/>
  <Override PartName="/ppt/slideLayouts/slideLayout15.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ppt/tags/tag3.xml" ContentType="application/vnd.openxmlformats-officedocument.presentationml.tags+xml"/>
  <Override PartName="/docProps/core.xml" ContentType="application/vnd.openxmlformats-package.core-properties+xml"/>
  <Override PartName="/ppt/tags/tag1.xml" ContentType="application/vnd.openxmlformats-officedocument.presentationml.tags+xml"/>
  <Override PartName="/ppt/tags/tag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313" r:id="rId4"/>
    <p:sldId id="276" r:id="rId5"/>
    <p:sldId id="481" r:id="rId6"/>
    <p:sldId id="529" r:id="rId7"/>
    <p:sldId id="530" r:id="rId8"/>
    <p:sldId id="531" r:id="rId9"/>
    <p:sldId id="532" r:id="rId10"/>
    <p:sldId id="573" r:id="rId11"/>
    <p:sldId id="624" r:id="rId12"/>
    <p:sldId id="625" r:id="rId13"/>
    <p:sldId id="623" r:id="rId14"/>
    <p:sldId id="574" r:id="rId15"/>
    <p:sldId id="575" r:id="rId16"/>
    <p:sldId id="600" r:id="rId17"/>
    <p:sldId id="601" r:id="rId18"/>
    <p:sldId id="602" r:id="rId19"/>
    <p:sldId id="603" r:id="rId20"/>
    <p:sldId id="604" r:id="rId21"/>
    <p:sldId id="605" r:id="rId22"/>
    <p:sldId id="606" r:id="rId23"/>
    <p:sldId id="607" r:id="rId24"/>
    <p:sldId id="608" r:id="rId25"/>
    <p:sldId id="609" r:id="rId26"/>
    <p:sldId id="610" r:id="rId27"/>
    <p:sldId id="611" r:id="rId28"/>
    <p:sldId id="612" r:id="rId29"/>
    <p:sldId id="613" r:id="rId30"/>
    <p:sldId id="614" r:id="rId31"/>
    <p:sldId id="615" r:id="rId32"/>
    <p:sldId id="616" r:id="rId33"/>
    <p:sldId id="617" r:id="rId34"/>
    <p:sldId id="618" r:id="rId35"/>
    <p:sldId id="619" r:id="rId36"/>
    <p:sldId id="620" r:id="rId37"/>
    <p:sldId id="621" r:id="rId38"/>
    <p:sldId id="571" r:id="rId39"/>
    <p:sldId id="525" r:id="rId40"/>
    <p:sldId id="526"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529"/>
            <p14:sldId id="530"/>
            <p14:sldId id="531"/>
            <p14:sldId id="532"/>
            <p14:sldId id="573"/>
            <p14:sldId id="624"/>
            <p14:sldId id="625"/>
            <p14:sldId id="623"/>
            <p14:sldId id="574"/>
            <p14:sldId id="575"/>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571"/>
            <p14:sldId id="525"/>
            <p14:sldId id="52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0" d="100"/>
          <a:sy n="80" d="100"/>
        </p:scale>
        <p:origin x="1758" y="714"/>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0.png"/><Relationship Id="rId10" Type="http://schemas.openxmlformats.org/officeDocument/2006/relationships/image" Target="../media/image14.png"/><Relationship Id="rId9"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2.vml"/><Relationship Id="rId5" Type="http://schemas.openxmlformats.org/officeDocument/2006/relationships/image" Target="../media/image24.wmf"/><Relationship Id="rId4" Type="http://schemas.openxmlformats.org/officeDocument/2006/relationships/oleObject" Target="../embeddings/oleObject2.bin"/></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8" Type="http://schemas.openxmlformats.org/officeDocument/2006/relationships/image" Target="../media/image31.png"/><Relationship Id="rId7"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29.png"/><Relationship Id="rId5" Type="http://schemas.openxmlformats.org/officeDocument/2006/relationships/image" Target="../media/image280.png"/><Relationship Id="rId10" Type="http://schemas.openxmlformats.org/officeDocument/2006/relationships/image" Target="../media/image33.png"/><Relationship Id="rId9"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3.png"/><Relationship Id="rId2" Type="http://schemas.openxmlformats.org/officeDocument/2006/relationships/image" Target="../media/image46.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a:t>
            </a:r>
            <a:r>
              <a:rPr lang="ar-EG" sz="2800" b="1" dirty="0" smtClean="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7400"/>
    </mc:Choice>
    <mc:Fallback xmlns="">
      <p:transition spd="slow" advTm="57400"/>
    </mc:Fallback>
  </mc:AlternateContent>
  <p:timing>
    <p:tnLst>
      <p:par>
        <p:cTn id="1" dur="indefinite" restart="never" nodeType="tmRoot"/>
      </p:par>
    </p:tnLst>
  </p:timing>
  <p:extLst mod="1">
    <p:ext uri="{3A86A75C-4F4B-4683-9AE1-C65F6400EC91}">
      <p14:laserTraceLst xmlns:p14="http://schemas.microsoft.com/office/powerpoint/2010/main">
        <p14:tracePtLst>
          <p14:tracePt t="5075" x="334963" y="5257800"/>
          <p14:tracePt t="5204" x="342900" y="5249863"/>
          <p14:tracePt t="5212" x="350838" y="5241925"/>
          <p14:tracePt t="5220" x="358775" y="5241925"/>
          <p14:tracePt t="5228" x="358775" y="5235575"/>
          <p14:tracePt t="5245" x="434975" y="5197475"/>
          <p14:tracePt t="5261" x="533400" y="5159375"/>
          <p14:tracePt t="5278" x="647700" y="5083175"/>
          <p14:tracePt t="5295" x="898525" y="4953000"/>
          <p14:tracePt t="5312" x="1311275" y="4762500"/>
          <p14:tracePt t="5328" x="1812925" y="4594225"/>
          <p14:tracePt t="5345" x="2454275" y="4403725"/>
          <p14:tracePt t="5362" x="3009900" y="4259263"/>
          <p14:tracePt t="5378" x="3467100" y="4130675"/>
          <p14:tracePt t="5395" x="4008438" y="3970338"/>
          <p14:tracePt t="5411" x="4206875" y="3916363"/>
          <p14:tracePt t="5428" x="4343400" y="3886200"/>
          <p14:tracePt t="5445" x="4449763" y="3870325"/>
          <p14:tracePt t="5462" x="4495800" y="3863975"/>
          <p14:tracePt t="5478" x="4503738" y="3863975"/>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a:t>
            </a:r>
            <a:r>
              <a:rPr lang="ar-EG" sz="2800" b="1" dirty="0" smtClean="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2907"/>
    </mc:Choice>
    <mc:Fallback xmlns="">
      <p:transition spd="slow" advTm="1290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solidFill>
                  <a:srgbClr val="FF0000"/>
                </a:solidFill>
              </a:rPr>
              <a:t>Chapter 7: Hypothesis Testing with One </a:t>
            </a:r>
            <a:r>
              <a:rPr lang="en-US" dirty="0" smtClean="0">
                <a:solidFill>
                  <a:srgbClr val="FF0000"/>
                </a:solidFill>
              </a:rPr>
              <a:t>Sample      </a:t>
            </a:r>
            <a:r>
              <a:rPr lang="ar-EG" dirty="0">
                <a:solidFill>
                  <a:srgbClr val="FF0000"/>
                </a:solidFill>
              </a:rPr>
              <a:t>الفصل السابع: اختبار الفرضيات </a:t>
            </a:r>
            <a:r>
              <a:rPr lang="ar-EG" dirty="0" smtClean="0">
                <a:solidFill>
                  <a:srgbClr val="FF0000"/>
                </a:solidFill>
              </a:rPr>
              <a:t>لعينة واحدة</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2054554984"/>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36"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80320"/>
    </mc:Choice>
    <mc:Fallback xmlns="">
      <p:transition spd="slow" advTm="80320"/>
    </mc:Fallback>
  </mc:AlternateContent>
  <p:timing>
    <p:tnLst>
      <p:par>
        <p:cTn id="1" dur="indefinite" restart="never" nodeType="tmRoot"/>
      </p:par>
    </p:tnLst>
  </p:timing>
  <p:extLst mod="1">
    <p:ext uri="{3A86A75C-4F4B-4683-9AE1-C65F6400EC91}">
      <p14:laserTraceLst xmlns:p14="http://schemas.microsoft.com/office/powerpoint/2010/main">
        <p14:tracePtLst>
          <p14:tracePt t="2384" x="4503738" y="3825875"/>
          <p14:tracePt t="2391" x="4572000" y="3581400"/>
          <p14:tracePt t="2400" x="4686300" y="3116263"/>
          <p14:tracePt t="2416" x="4792663" y="2765425"/>
          <p14:tracePt t="2831" x="4792663" y="2759075"/>
          <p14:tracePt t="2839" x="4762500" y="2759075"/>
          <p14:tracePt t="2848" x="4656138" y="2759075"/>
          <p14:tracePt t="2861" x="4403725" y="2879725"/>
          <p14:tracePt t="2878" x="3101975" y="3665538"/>
          <p14:tracePt t="2894" x="2628900" y="3992563"/>
          <p14:tracePt t="2911" x="1447800" y="4678363"/>
          <p14:tracePt t="2927" x="677863" y="4914900"/>
          <p14:tracePt t="2944" x="0" y="5127625"/>
          <p14:tracePt t="2961" x="0" y="5295900"/>
          <p14:tracePt t="2977" x="0" y="5410200"/>
          <p14:tracePt t="2994" x="0" y="5440363"/>
          <p14:tracePt t="3011" x="0" y="5456238"/>
          <p14:tracePt t="3044" x="15875" y="5410200"/>
          <p14:tracePt t="3061" x="106363" y="5341938"/>
          <p14:tracePt t="3078" x="228600" y="5303838"/>
          <p14:tracePt t="3094" x="250825" y="5295900"/>
          <p14:tracePt t="3111" x="312738" y="5257800"/>
          <p14:tracePt t="3127" x="320675" y="5249863"/>
          <p14:tracePt t="3144" x="320675" y="5241925"/>
          <p14:tracePt t="3161" x="304800" y="5219700"/>
          <p14:tracePt t="3177" x="198438" y="5211763"/>
          <p14:tracePt t="3194" x="98425" y="5211763"/>
          <p14:tracePt t="3211" x="30163" y="5211763"/>
          <p14:tracePt t="3227" x="0" y="5211763"/>
          <p14:tracePt t="3303" x="0" y="5203825"/>
          <p14:tracePt t="3335" x="0" y="5197475"/>
          <p14:tracePt t="3351" x="7938" y="5189538"/>
          <p14:tracePt t="3359" x="15875" y="5159375"/>
          <p14:tracePt t="3367" x="38100" y="5143500"/>
          <p14:tracePt t="3377" x="46038" y="5121275"/>
          <p14:tracePt t="3394" x="76200" y="5083175"/>
          <p14:tracePt t="3411" x="98425" y="5045075"/>
          <p14:tracePt t="3427" x="136525" y="5006975"/>
          <p14:tracePt t="3444" x="174625" y="4945063"/>
          <p14:tracePt t="3461" x="198438" y="4922838"/>
          <p14:tracePt t="3478" x="206375" y="4899025"/>
          <p14:tracePt t="3695" x="258763" y="4899025"/>
          <p14:tracePt t="3704" x="388938" y="4876800"/>
          <p14:tracePt t="3711" x="525463" y="4816475"/>
          <p14:tracePt t="3728" x="708025" y="4716463"/>
          <p14:tracePt t="3744" x="914400" y="4579938"/>
          <p14:tracePt t="3761" x="1279525" y="4275138"/>
          <p14:tracePt t="3778" x="1790700" y="3832225"/>
          <p14:tracePt t="3794" x="2286000" y="3413125"/>
          <p14:tracePt t="3811" x="2682875" y="3009900"/>
          <p14:tracePt t="3828" x="2994025" y="2713038"/>
          <p14:tracePt t="3844" x="3306763" y="2438400"/>
          <p14:tracePt t="3862" x="3429000" y="2332038"/>
          <p14:tracePt t="3878" x="3451225" y="2308225"/>
          <p14:tracePt t="3983" x="3467100" y="2308225"/>
          <p14:tracePt t="3991" x="3543300" y="2308225"/>
          <p14:tracePt t="3999" x="3695700" y="2308225"/>
          <p14:tracePt t="4011" x="3946525" y="2308225"/>
          <p14:tracePt t="4028" x="4610100" y="2308225"/>
          <p14:tracePt t="4044" x="5311775" y="2308225"/>
          <p14:tracePt t="4063" x="6035675" y="2308225"/>
          <p14:tracePt t="4078" x="6240463" y="2308225"/>
          <p14:tracePt t="4094" x="6629400" y="2308225"/>
          <p14:tracePt t="4111" x="6667500" y="2308225"/>
          <p14:tracePt t="4159" x="6645275" y="2308225"/>
          <p14:tracePt t="4167" x="6575425" y="2324100"/>
          <p14:tracePt t="4178" x="6523038" y="2339975"/>
          <p14:tracePt t="4194" x="6423025" y="2362200"/>
          <p14:tracePt t="4211" x="6346825" y="2384425"/>
          <p14:tracePt t="4228" x="6286500" y="2408238"/>
          <p14:tracePt t="4244" x="6218238" y="2430463"/>
          <p14:tracePt t="4262" x="6126163" y="2446338"/>
          <p14:tracePt t="4278" x="6057900" y="2476500"/>
          <p14:tracePt t="4294" x="5943600" y="2506663"/>
          <p14:tracePt t="4311" x="5761038" y="2560638"/>
          <p14:tracePt t="4328" x="5546725" y="2613025"/>
          <p14:tracePt t="4344" x="5334000" y="2674938"/>
          <p14:tracePt t="4361" x="5127625" y="2735263"/>
          <p14:tracePt t="4378" x="4975225" y="2803525"/>
          <p14:tracePt t="4394" x="4876800" y="2865438"/>
          <p14:tracePt t="4411" x="4838700" y="2887663"/>
          <p14:tracePt t="10175" x="4830763" y="2887663"/>
          <p14:tracePt t="10187" x="4816475" y="2887663"/>
          <p14:tracePt t="10196" x="4792663" y="2887663"/>
          <p14:tracePt t="10213" x="4778375" y="2887663"/>
          <p14:tracePt t="10246" x="4770438" y="2911475"/>
          <p14:tracePt t="10254" x="4770438" y="2925763"/>
          <p14:tracePt t="10263" x="4770438" y="2933700"/>
          <p14:tracePt t="10280" x="4770438" y="2963863"/>
          <p14:tracePt t="10296" x="4770438" y="2994025"/>
          <p14:tracePt t="10313" x="4770438" y="3017838"/>
          <p14:tracePt t="10330" x="4778375" y="3025775"/>
          <p14:tracePt t="11167" x="4792663" y="3032125"/>
          <p14:tracePt t="11177" x="4868863" y="3055938"/>
          <p14:tracePt t="11188" x="4953000" y="3063875"/>
          <p14:tracePt t="11201" x="5121275" y="3070225"/>
          <p14:tracePt t="11215" x="5295900" y="3070225"/>
          <p14:tracePt t="11230" x="5508625" y="3070225"/>
          <p14:tracePt t="11247" x="5707063" y="3070225"/>
          <p14:tracePt t="11264" x="5829300" y="3070225"/>
          <p14:tracePt t="11280" x="5883275" y="3070225"/>
          <p14:tracePt t="11297" x="5905500" y="3070225"/>
          <p14:tracePt t="11511" x="5913438" y="3055938"/>
          <p14:tracePt t="11519" x="5943600" y="3055938"/>
          <p14:tracePt t="11531" x="5959475" y="3055938"/>
          <p14:tracePt t="11547" x="5965825" y="3055938"/>
          <p14:tracePt t="11927" x="5965825" y="3040063"/>
          <p14:tracePt t="11991" x="5965825" y="3032125"/>
          <p14:tracePt t="11999" x="5959475" y="3032125"/>
          <p14:tracePt t="12479" x="5965825" y="3032125"/>
          <p14:tracePt t="12487" x="6027738" y="3032125"/>
          <p14:tracePt t="12497" x="6111875" y="3001963"/>
          <p14:tracePt t="12514" x="6294438" y="2994025"/>
          <p14:tracePt t="12531" x="6499225" y="2963863"/>
          <p14:tracePt t="12547" x="6689725" y="2949575"/>
          <p14:tracePt t="12564" x="6918325" y="2911475"/>
          <p14:tracePt t="12582" x="7140575" y="2895600"/>
          <p14:tracePt t="12598" x="7208838" y="2895600"/>
          <p14:tracePt t="12614" x="7223125" y="2895600"/>
          <p14:tracePt t="12711" x="7231063" y="2895600"/>
          <p14:tracePt t="12719" x="7285038" y="2903538"/>
          <p14:tracePt t="12731" x="7315200" y="2903538"/>
          <p14:tracePt t="12748" x="7369175" y="2925763"/>
          <p14:tracePt t="12764" x="7429500" y="2933700"/>
          <p14:tracePt t="12781" x="7437438" y="2933700"/>
          <p14:tracePt t="12831" x="7437438" y="2949575"/>
          <p14:tracePt t="12839" x="7437438" y="2971800"/>
          <p14:tracePt t="12847" x="7437438" y="2987675"/>
          <p14:tracePt t="12864" x="7375525" y="3032125"/>
          <p14:tracePt t="12881" x="7231063" y="3070225"/>
          <p14:tracePt t="12898" x="6994525" y="3078163"/>
          <p14:tracePt t="12914" x="6621463" y="3124200"/>
          <p14:tracePt t="12931" x="6256338" y="3146425"/>
          <p14:tracePt t="12948" x="5951538" y="3178175"/>
          <p14:tracePt t="12964" x="5692775" y="3184525"/>
          <p14:tracePt t="12981" x="5470525" y="3184525"/>
          <p14:tracePt t="12998" x="5295900" y="3184525"/>
          <p14:tracePt t="13014" x="5105400" y="3184525"/>
          <p14:tracePt t="13031" x="5006975" y="3192463"/>
          <p14:tracePt t="13048" x="4922838" y="3216275"/>
          <p14:tracePt t="13064" x="4854575" y="3222625"/>
          <p14:tracePt t="13081" x="4792663" y="3260725"/>
          <p14:tracePt t="13099" x="4732338" y="3292475"/>
          <p14:tracePt t="13114" x="4656138" y="3322638"/>
          <p14:tracePt t="13131" x="4587875" y="3352800"/>
          <p14:tracePt t="13148" x="4479925" y="3390900"/>
          <p14:tracePt t="13164" x="4389438" y="3421063"/>
          <p14:tracePt t="13182" x="4289425" y="3444875"/>
          <p14:tracePt t="13198" x="4251325" y="3451225"/>
          <p14:tracePt t="13214" x="4198938" y="3451225"/>
          <p14:tracePt t="13231" x="4191000" y="3451225"/>
          <p14:tracePt t="41775" x="4183063" y="3451225"/>
          <p14:tracePt t="41782" x="4175125" y="3451225"/>
          <p14:tracePt t="41793" x="4160838" y="3451225"/>
          <p14:tracePt t="41808" x="4076700" y="3451225"/>
          <p14:tracePt t="41825" x="3970338" y="3421063"/>
          <p14:tracePt t="41841" x="3657600" y="3375025"/>
          <p14:tracePt t="41858" x="3078163" y="3292475"/>
          <p14:tracePt t="41875" x="2857500" y="3298825"/>
          <p14:tracePt t="42007" x="2827338" y="3314700"/>
          <p14:tracePt t="42015" x="2811463" y="3314700"/>
          <p14:tracePt t="42025" x="2811463" y="3330575"/>
          <p14:tracePt t="42048" x="2811463" y="3336925"/>
          <p14:tracePt t="42063" x="2811463" y="3344863"/>
          <p14:tracePt t="42075" x="2819400" y="3344863"/>
          <p14:tracePt t="42092" x="2841625" y="3344863"/>
          <p14:tracePt t="42108" x="2849563" y="3344863"/>
          <p14:tracePt t="42125" x="2857500" y="3344863"/>
          <p14:tracePt t="42141" x="2865438" y="333692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Hypothesis </a:t>
            </a:r>
            <a:r>
              <a:rPr lang="en-US" sz="2800" b="1" dirty="0">
                <a:latin typeface="Times New Roman" panose="02020603050405020304" pitchFamily="18" charset="0"/>
                <a:cs typeface="Times New Roman" panose="02020603050405020304" pitchFamily="18" charset="0"/>
              </a:rPr>
              <a:t>Testing with One Sample</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752304" y="2027804"/>
            <a:ext cx="5972404" cy="3170099"/>
          </a:xfrm>
          <a:prstGeom prst="rect">
            <a:avLst/>
          </a:prstGeom>
        </p:spPr>
        <p:txBody>
          <a:bodyPr wrap="none">
            <a:spAutoFit/>
          </a:bodyPr>
          <a:lstStyle/>
          <a:p>
            <a:r>
              <a:rPr lang="en-US" sz="2000" b="1" dirty="0" smtClean="0">
                <a:latin typeface="Times New Roman" panose="02020603050405020304" pitchFamily="18" charset="0"/>
                <a:cs typeface="Times New Roman" panose="02020603050405020304" pitchFamily="18" charset="0"/>
              </a:rPr>
              <a:t>7.1 Introduction to Hypothesis Testing</a:t>
            </a:r>
          </a:p>
          <a:p>
            <a:endParaRPr lang="en-US" sz="2000" b="1" dirty="0" smtClean="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7.2 Hypothesis Testing for the Mean (Large Samples)</a:t>
            </a:r>
          </a:p>
          <a:p>
            <a:endParaRPr lang="en-US" sz="2000" b="1" dirty="0" smtClean="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7.3 Hypothesis Testing for the Mean (Small Samples)</a:t>
            </a:r>
          </a:p>
          <a:p>
            <a:endParaRPr lang="en-US" sz="2000" b="1" dirty="0" smtClean="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7.4  Hypothesis Testing for Proportions</a:t>
            </a:r>
          </a:p>
          <a:p>
            <a:endParaRPr lang="en-US" sz="2400" b="1" dirty="0">
              <a:latin typeface="Times New Roman" panose="02020603050405020304" pitchFamily="18" charset="0"/>
              <a:cs typeface="Times New Roman" panose="02020603050405020304" pitchFamily="18" charset="0"/>
            </a:endParaRPr>
          </a:p>
          <a:p>
            <a:endParaRPr lang="en-US" b="1" dirty="0"/>
          </a:p>
          <a:p>
            <a:endParaRPr lang="en-US" dirty="0"/>
          </a:p>
        </p:txBody>
      </p:sp>
      <p:sp>
        <p:nvSpPr>
          <p:cNvPr id="8" name="Rectangle 7"/>
          <p:cNvSpPr/>
          <p:nvPr/>
        </p:nvSpPr>
        <p:spPr>
          <a:xfrm>
            <a:off x="7133996" y="2115142"/>
            <a:ext cx="4065537" cy="2800767"/>
          </a:xfrm>
          <a:prstGeom prst="rect">
            <a:avLst/>
          </a:prstGeom>
        </p:spPr>
        <p:txBody>
          <a:bodyPr wrap="none">
            <a:spAutoFit/>
          </a:bodyPr>
          <a:lstStyle/>
          <a:p>
            <a:pPr algn="r"/>
            <a:r>
              <a:rPr lang="ar-EG" sz="2000" dirty="0">
                <a:latin typeface="Times New Roman" panose="02020603050405020304" pitchFamily="18" charset="0"/>
                <a:cs typeface="Times New Roman" panose="02020603050405020304" pitchFamily="18" charset="0"/>
              </a:rPr>
              <a:t>7.1 مقدمة لاختبار الفرضيات</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7.2 اختبار الفرضيات للمتوسط ​​(عينات كبيرة)</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7.3 اختبار الفرضيات للمتوسط ​​(عينات صغيرة)</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7.4 اختبار الفرضيات للنسب</a:t>
            </a:r>
            <a:endParaRPr lang="en-US" sz="2400" dirty="0">
              <a:latin typeface="Times New Roman" panose="02020603050405020304" pitchFamily="18" charset="0"/>
              <a:cs typeface="Times New Roman" panose="02020603050405020304" pitchFamily="18" charset="0"/>
            </a:endParaRPr>
          </a:p>
          <a:p>
            <a:pPr algn="r"/>
            <a:endParaRPr lang="en-US" b="1" dirty="0"/>
          </a:p>
          <a:p>
            <a:pPr algn="r"/>
            <a:endParaRPr lang="en-US"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68839"/>
    </mc:Choice>
    <mc:Fallback xmlns="">
      <p:transition advTm="68839"/>
    </mc:Fallback>
  </mc:AlternateContent>
  <p:timing>
    <p:tnLst>
      <p:par>
        <p:cTn id="1" dur="indefinite" restart="never" nodeType="tmRoot"/>
      </p:par>
    </p:tnLst>
  </p:timing>
  <p:extLst mod="1">
    <p:ext uri="{3A86A75C-4F4B-4683-9AE1-C65F6400EC91}">
      <p14:laserTraceLst xmlns:p14="http://schemas.microsoft.com/office/powerpoint/2010/main">
        <p14:tracePtLst>
          <p14:tracePt t="16143" x="2895600" y="3336925"/>
          <p14:tracePt t="16151" x="3048000" y="3336925"/>
          <p14:tracePt t="16159" x="3314700" y="3336925"/>
          <p14:tracePt t="16175" x="3916363" y="3162300"/>
          <p14:tracePt t="16191" x="4221163" y="2994025"/>
          <p14:tracePt t="16208" x="4389438" y="2873375"/>
          <p14:tracePt t="16225" x="4556125" y="2735263"/>
          <p14:tracePt t="16241" x="4778375" y="2582863"/>
          <p14:tracePt t="16258" x="4945063" y="2468563"/>
          <p14:tracePt t="16275" x="5051425" y="2408238"/>
          <p14:tracePt t="16292" x="5127625" y="2362200"/>
          <p14:tracePt t="16308" x="5181600" y="2332038"/>
          <p14:tracePt t="16324" x="5203825" y="2316163"/>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016438" y="728189"/>
            <a:ext cx="6393784"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7.1 </a:t>
            </a:r>
            <a:r>
              <a:rPr lang="en-US" altLang="en-US" sz="2800" b="1" dirty="0">
                <a:latin typeface="Times New Roman" panose="02020603050405020304" pitchFamily="18" charset="0"/>
                <a:cs typeface="Times New Roman" panose="02020603050405020304" pitchFamily="18" charset="0"/>
              </a:rPr>
              <a:t>Introduction to Hypothesis testing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48597" y="1499194"/>
            <a:ext cx="4668470" cy="3785652"/>
          </a:xfrm>
          <a:prstGeom prst="rect">
            <a:avLst/>
          </a:prstGeom>
        </p:spPr>
        <p:txBody>
          <a:bodyPr wrap="square">
            <a:spAutoFit/>
          </a:bodyPr>
          <a:lstStyle/>
          <a:p>
            <a:pPr algn="justLow"/>
            <a:r>
              <a:rPr lang="en-US" altLang="en-US" sz="2000" b="1" dirty="0">
                <a:solidFill>
                  <a:schemeClr val="accent2"/>
                </a:solidFill>
                <a:cs typeface="+mj-cs"/>
              </a:rPr>
              <a:t>Hypothesis test</a:t>
            </a:r>
            <a:r>
              <a:rPr lang="en-US" altLang="en-US" sz="2000" dirty="0">
                <a:cs typeface="+mj-cs"/>
              </a:rPr>
              <a:t> </a:t>
            </a:r>
          </a:p>
          <a:p>
            <a:pPr algn="justLow"/>
            <a:r>
              <a:rPr lang="en-US" altLang="en-US" sz="2000" dirty="0">
                <a:cs typeface="+mj-cs"/>
              </a:rPr>
              <a:t>A  process that uses sample statistics to test a claim about the value of a </a:t>
            </a:r>
            <a:r>
              <a:rPr lang="en-US" altLang="en-US" sz="2000" dirty="0" smtClean="0">
                <a:cs typeface="+mj-cs"/>
              </a:rPr>
              <a:t>population</a:t>
            </a:r>
            <a:r>
              <a:rPr lang="ar-EG" altLang="en-US" sz="2000" dirty="0" smtClean="0">
                <a:cs typeface="+mj-cs"/>
              </a:rPr>
              <a:t> </a:t>
            </a:r>
            <a:r>
              <a:rPr lang="en-US" altLang="en-US" sz="2000" dirty="0" smtClean="0">
                <a:cs typeface="+mj-cs"/>
              </a:rPr>
              <a:t>parameter</a:t>
            </a:r>
            <a:r>
              <a:rPr lang="en-US" altLang="en-US" sz="2000" dirty="0">
                <a:cs typeface="+mj-cs"/>
              </a:rPr>
              <a:t>.  </a:t>
            </a:r>
            <a:endParaRPr lang="ar-EG" altLang="en-US" sz="2000" dirty="0" smtClean="0">
              <a:cs typeface="+mj-cs"/>
            </a:endParaRPr>
          </a:p>
          <a:p>
            <a:pPr algn="justLow"/>
            <a:endParaRPr lang="en-US" altLang="en-US" sz="2000" dirty="0">
              <a:cs typeface="+mj-cs"/>
            </a:endParaRPr>
          </a:p>
          <a:p>
            <a:pPr algn="justLow"/>
            <a:r>
              <a:rPr lang="en-US" altLang="en-US" sz="2000" b="1" dirty="0">
                <a:cs typeface="+mj-cs"/>
              </a:rPr>
              <a:t>For example:  </a:t>
            </a:r>
            <a:r>
              <a:rPr lang="en-US" altLang="en-US" sz="2000" dirty="0">
                <a:cs typeface="+mj-cs"/>
              </a:rPr>
              <a:t>An automobile manufacturer advertises that its new hybrid car has a </a:t>
            </a:r>
            <a:r>
              <a:rPr lang="en-US" altLang="en-US" sz="2000" dirty="0" smtClean="0">
                <a:cs typeface="+mj-cs"/>
              </a:rPr>
              <a:t>mean</a:t>
            </a:r>
            <a:r>
              <a:rPr lang="ar-EG" altLang="en-US" sz="2000" dirty="0" smtClean="0">
                <a:cs typeface="+mj-cs"/>
              </a:rPr>
              <a:t> </a:t>
            </a:r>
            <a:r>
              <a:rPr lang="en-US" altLang="en-US" sz="2000" dirty="0" smtClean="0">
                <a:cs typeface="+mj-cs"/>
              </a:rPr>
              <a:t>mileage </a:t>
            </a:r>
            <a:r>
              <a:rPr lang="en-US" altLang="en-US" sz="2000" dirty="0">
                <a:cs typeface="+mj-cs"/>
              </a:rPr>
              <a:t>of 50 miles per gallon. To test this claim, a sample would be taken. If the </a:t>
            </a:r>
            <a:r>
              <a:rPr lang="en-US" altLang="en-US" sz="2000" dirty="0" smtClean="0">
                <a:cs typeface="+mj-cs"/>
              </a:rPr>
              <a:t>sample</a:t>
            </a:r>
            <a:r>
              <a:rPr lang="ar-EG" altLang="en-US" sz="2000" dirty="0" smtClean="0">
                <a:cs typeface="+mj-cs"/>
              </a:rPr>
              <a:t> </a:t>
            </a:r>
            <a:r>
              <a:rPr lang="en-US" altLang="en-US" sz="2000" dirty="0" smtClean="0">
                <a:cs typeface="+mj-cs"/>
              </a:rPr>
              <a:t>mean </a:t>
            </a:r>
            <a:r>
              <a:rPr lang="en-US" altLang="en-US" sz="2000" dirty="0">
                <a:cs typeface="+mj-cs"/>
              </a:rPr>
              <a:t>differs enough from the advertised mean, you can decide the advertisement </a:t>
            </a:r>
            <a:r>
              <a:rPr lang="en-US" altLang="en-US" sz="2000" dirty="0" smtClean="0">
                <a:cs typeface="+mj-cs"/>
              </a:rPr>
              <a:t>is</a:t>
            </a:r>
            <a:r>
              <a:rPr lang="ar-EG" altLang="en-US" sz="2000" dirty="0" smtClean="0">
                <a:cs typeface="+mj-cs"/>
              </a:rPr>
              <a:t> </a:t>
            </a:r>
            <a:r>
              <a:rPr lang="en-US" altLang="en-US" sz="2000" dirty="0" smtClean="0">
                <a:cs typeface="+mj-cs"/>
              </a:rPr>
              <a:t>wrong</a:t>
            </a:r>
            <a:r>
              <a:rPr lang="en-US" altLang="en-US" sz="2000" dirty="0">
                <a:cs typeface="+mj-cs"/>
              </a:rPr>
              <a:t>.</a:t>
            </a:r>
          </a:p>
        </p:txBody>
      </p:sp>
      <p:sp>
        <p:nvSpPr>
          <p:cNvPr id="9" name="Rectangle 8"/>
          <p:cNvSpPr/>
          <p:nvPr/>
        </p:nvSpPr>
        <p:spPr>
          <a:xfrm>
            <a:off x="6366419" y="2165238"/>
            <a:ext cx="4668470" cy="2862322"/>
          </a:xfrm>
          <a:prstGeom prst="rect">
            <a:avLst/>
          </a:prstGeom>
        </p:spPr>
        <p:txBody>
          <a:bodyPr wrap="square">
            <a:spAutoFit/>
          </a:bodyPr>
          <a:lstStyle/>
          <a:p>
            <a:pPr algn="r"/>
            <a:r>
              <a:rPr lang="ar-EG" altLang="en-US" sz="2000" dirty="0">
                <a:cs typeface="+mj-cs"/>
              </a:rPr>
              <a:t>اختبار الفرضية </a:t>
            </a:r>
          </a:p>
          <a:p>
            <a:pPr algn="r"/>
            <a:r>
              <a:rPr lang="ar-EG" altLang="en-US" sz="2000" dirty="0">
                <a:cs typeface="+mj-cs"/>
              </a:rPr>
              <a:t>عملية تستخدم إحصائيات العينة لاختبار مطالبة حول قيمة معلمة المحتوى.  </a:t>
            </a:r>
          </a:p>
          <a:p>
            <a:pPr algn="r"/>
            <a:endParaRPr lang="ar-EG" altLang="en-US" sz="2000" dirty="0">
              <a:cs typeface="+mj-cs"/>
            </a:endParaRPr>
          </a:p>
          <a:p>
            <a:pPr algn="r"/>
            <a:r>
              <a:rPr lang="ar-EG" altLang="en-US" sz="2000" dirty="0">
                <a:cs typeface="+mj-cs"/>
              </a:rPr>
              <a:t>على سبيل المثال: تعلن شركة تصنيع سيارات أن سيارتها الهجينة الجديدة يبلغ متوسط ​​عدد الكيلومترات فيها 50 ميلاً للغالون الواحد. لاختبار هذا الادعاء، سيتم أخذ عينة. إذا كان متوسط ​​العينة يختلف بدرجة كافية عن المتوسط ​​المعلن عنه، فيمكنك أن تقرر أن الإعلان خاطئ.</a:t>
            </a:r>
            <a:endParaRPr lang="en-US" altLang="en-US" sz="2000" dirty="0">
              <a:cs typeface="+mj-cs"/>
            </a:endParaRPr>
          </a:p>
        </p:txBody>
      </p:sp>
    </p:spTree>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advTm="203895"/>
    </mc:Choice>
    <mc:Fallback xmlns="">
      <p:transition advTm="203895"/>
    </mc:Fallback>
  </mc:AlternateContent>
  <p:timing>
    <p:tnLst>
      <p:par>
        <p:cTn id="1" dur="indefinite" restart="never" nodeType="tmRoot"/>
      </p:par>
    </p:tnLst>
  </p:timing>
  <p:extLst mod="1">
    <p:ext uri="{3A86A75C-4F4B-4683-9AE1-C65F6400EC91}">
      <p14:laserTraceLst xmlns:p14="http://schemas.microsoft.com/office/powerpoint/2010/main">
        <p14:tracePtLst>
          <p14:tracePt t="6606" x="5151438" y="2308225"/>
          <p14:tracePt t="6615" x="5089525" y="2286000"/>
          <p14:tracePt t="6623" x="5021263" y="2270125"/>
          <p14:tracePt t="6640" x="4960938" y="2247900"/>
          <p14:tracePt t="6656" x="4899025" y="2239963"/>
          <p14:tracePt t="6673" x="4822825" y="2217738"/>
          <p14:tracePt t="6690" x="4746625" y="2209800"/>
          <p14:tracePt t="6706" x="4670425" y="2217738"/>
          <p14:tracePt t="6723" x="4579938" y="2270125"/>
          <p14:tracePt t="6740" x="4441825" y="2346325"/>
          <p14:tracePt t="6756" x="4313238" y="2422525"/>
          <p14:tracePt t="6774" x="4130675" y="2560638"/>
          <p14:tracePt t="6790" x="4022725" y="2659063"/>
          <p14:tracePt t="6806" x="3946525" y="2713038"/>
          <p14:tracePt t="6823" x="3908425" y="2743200"/>
          <p14:tracePt t="6840" x="3894138" y="2751138"/>
          <p14:tracePt t="6942" x="3894138" y="2759075"/>
          <p14:tracePt t="6950" x="3878263" y="2781300"/>
          <p14:tracePt t="6958" x="3863975" y="2803525"/>
          <p14:tracePt t="6973" x="3825875" y="2849563"/>
          <p14:tracePt t="6990" x="3717925" y="2941638"/>
          <p14:tracePt t="7006" x="3475038" y="3070225"/>
          <p14:tracePt t="7023" x="3222625" y="3178175"/>
          <p14:tracePt t="7040" x="3094038" y="3254375"/>
          <p14:tracePt t="7375" x="3078163" y="3254375"/>
          <p14:tracePt t="7382" x="3032125" y="3246438"/>
          <p14:tracePt t="7391" x="2963863" y="3238500"/>
          <p14:tracePt t="7407" x="2857500" y="3238500"/>
          <p14:tracePt t="7423" x="2819400" y="3238500"/>
          <p14:tracePt t="7440" x="2765425" y="3222625"/>
          <p14:tracePt t="7456" x="2705100" y="3208338"/>
          <p14:tracePt t="7474" x="2674938" y="3184525"/>
          <p14:tracePt t="7490" x="2667000" y="3178175"/>
          <p14:tracePt t="7523" x="2667000" y="3170238"/>
          <p14:tracePt t="7574" x="2651125" y="3162300"/>
          <p14:tracePt t="7582" x="2651125" y="3140075"/>
          <p14:tracePt t="7593" x="2651125" y="3124200"/>
          <p14:tracePt t="7607" x="2651125" y="3116263"/>
          <p14:tracePt t="7630" x="2651125" y="3108325"/>
          <p14:tracePt t="7640" x="2651125" y="3094038"/>
          <p14:tracePt t="7657" x="2651125" y="3086100"/>
          <p14:tracePt t="7673" x="2651125" y="3078163"/>
          <p14:tracePt t="7690" x="2651125" y="3063875"/>
          <p14:tracePt t="7707" x="2651125" y="3048000"/>
          <p14:tracePt t="8079" x="2651125" y="3032125"/>
          <p14:tracePt t="8086" x="2682875" y="3009900"/>
          <p14:tracePt t="8094" x="2705100" y="3009900"/>
          <p14:tracePt t="8107" x="2720975" y="3001963"/>
          <p14:tracePt t="8123" x="2743200" y="2994025"/>
          <p14:tracePt t="8140" x="2803525" y="2971800"/>
          <p14:tracePt t="8157" x="2941638" y="2949575"/>
          <p14:tracePt t="8173" x="2994025" y="2941638"/>
          <p14:tracePt t="8190" x="3108325" y="2925763"/>
          <p14:tracePt t="8207" x="3140075" y="2917825"/>
          <p14:tracePt t="8224" x="3154363" y="2917825"/>
          <p14:tracePt t="8240" x="3178175" y="2911475"/>
          <p14:tracePt t="8257" x="3216275" y="2903538"/>
          <p14:tracePt t="8273" x="3254375" y="2887663"/>
          <p14:tracePt t="8291" x="3306763" y="2879725"/>
          <p14:tracePt t="8307" x="3390900" y="2879725"/>
          <p14:tracePt t="8323" x="3513138" y="2857500"/>
          <p14:tracePt t="8340" x="3657600" y="2857500"/>
          <p14:tracePt t="8358" x="3863975" y="2857500"/>
          <p14:tracePt t="8373" x="3924300" y="2857500"/>
          <p14:tracePt t="8390" x="4068763" y="2857500"/>
          <p14:tracePt t="8407" x="4114800" y="2857500"/>
          <p14:tracePt t="8423" x="4130675" y="2857500"/>
          <p14:tracePt t="8575" x="4137025" y="2857500"/>
          <p14:tracePt t="8582" x="4152900" y="2857500"/>
          <p14:tracePt t="8591" x="4191000" y="2873375"/>
          <p14:tracePt t="8607" x="4229100" y="2873375"/>
          <p14:tracePt t="8623" x="4244975" y="2879725"/>
          <p14:tracePt t="8640" x="4244975" y="2887663"/>
          <p14:tracePt t="8886" x="4259263" y="2895600"/>
          <p14:tracePt t="8895" x="4259263" y="2903538"/>
          <p14:tracePt t="8910" x="4259263" y="2911475"/>
          <p14:tracePt t="9006" x="4267200" y="2917825"/>
          <p14:tracePt t="9014" x="4297363" y="2917825"/>
          <p14:tracePt t="9024" x="4327525" y="2917825"/>
          <p14:tracePt t="9040" x="4427538" y="2887663"/>
          <p14:tracePt t="9057" x="4541838" y="2857500"/>
          <p14:tracePt t="9074" x="4678363" y="2849563"/>
          <p14:tracePt t="9090" x="4792663" y="2827338"/>
          <p14:tracePt t="9107" x="4854575" y="2827338"/>
          <p14:tracePt t="9111" x="4884738" y="2827338"/>
          <p14:tracePt t="9124" x="4899025" y="2827338"/>
          <p14:tracePt t="9141" x="4922838" y="2827338"/>
          <p14:tracePt t="9183" x="4937125" y="2827338"/>
          <p14:tracePt t="9190" x="4945063" y="2827338"/>
          <p14:tracePt t="9198" x="4953000" y="2827338"/>
          <p14:tracePt t="9207" x="4975225" y="2827338"/>
          <p14:tracePt t="9224" x="5037138" y="2819400"/>
          <p14:tracePt t="9241" x="5143500" y="2819400"/>
          <p14:tracePt t="9257" x="5257800" y="2819400"/>
          <p14:tracePt t="9274" x="5364163" y="2819400"/>
          <p14:tracePt t="9291" x="5448300" y="2819400"/>
          <p14:tracePt t="9307" x="5502275" y="2819400"/>
          <p14:tracePt t="9324" x="5524500" y="2819400"/>
          <p14:tracePt t="9341" x="5546725" y="2819400"/>
          <p14:tracePt t="9422" x="5570538" y="2819400"/>
          <p14:tracePt t="9430" x="5578475" y="2819400"/>
          <p14:tracePt t="9441" x="5600700" y="2819400"/>
          <p14:tracePt t="9458" x="5661025" y="2819400"/>
          <p14:tracePt t="9474" x="5768975" y="2819400"/>
          <p14:tracePt t="9491" x="5859463" y="2819400"/>
          <p14:tracePt t="9507" x="5927725" y="2819400"/>
          <p14:tracePt t="9524" x="5997575" y="2819400"/>
          <p14:tracePt t="9541" x="6003925" y="2819400"/>
          <p14:tracePt t="9557" x="6011863" y="2819400"/>
          <p14:tracePt t="10006" x="6019800" y="2819400"/>
          <p14:tracePt t="10015" x="6088063" y="2819400"/>
          <p14:tracePt t="10024" x="6156325" y="2819400"/>
          <p14:tracePt t="10041" x="6346825" y="2819400"/>
          <p14:tracePt t="10058" x="6553200" y="2819400"/>
          <p14:tracePt t="10074" x="6751638" y="2819400"/>
          <p14:tracePt t="10092" x="6888163" y="2819400"/>
          <p14:tracePt t="10096" x="6926263" y="2819400"/>
          <p14:tracePt t="10108" x="6950075" y="2819400"/>
          <p14:tracePt t="10124" x="6994525" y="2819400"/>
          <p14:tracePt t="10141" x="7002463" y="2819400"/>
          <p14:tracePt t="10182" x="7026275" y="2819400"/>
          <p14:tracePt t="10190" x="7048500" y="2819400"/>
          <p14:tracePt t="10199" x="7078663" y="2819400"/>
          <p14:tracePt t="10208" x="7108825" y="2819400"/>
          <p14:tracePt t="10224" x="7192963" y="2827338"/>
          <p14:tracePt t="10241" x="7315200" y="2827338"/>
          <p14:tracePt t="10258" x="7467600" y="2827338"/>
          <p14:tracePt t="10274" x="7551738" y="2819400"/>
          <p14:tracePt t="10291" x="7566025" y="2789238"/>
          <p14:tracePt t="10638" x="7573963" y="2789238"/>
          <p14:tracePt t="10647" x="7581900" y="2789238"/>
          <p14:tracePt t="10664" x="7612063" y="2803525"/>
          <p14:tracePt t="10674" x="7635875" y="2819400"/>
          <p14:tracePt t="10691" x="7688263" y="2819400"/>
          <p14:tracePt t="10708" x="7704138" y="2819400"/>
          <p14:tracePt t="10724" x="7750175" y="2811463"/>
          <p14:tracePt t="10741" x="7818438" y="2803525"/>
          <p14:tracePt t="10758" x="7902575" y="2789238"/>
          <p14:tracePt t="10774" x="8023225" y="2773363"/>
          <p14:tracePt t="10792" x="8161338" y="2751138"/>
          <p14:tracePt t="10808" x="8283575" y="2735263"/>
          <p14:tracePt t="10825" x="8389938" y="2713038"/>
          <p14:tracePt t="10841" x="8480425" y="2713038"/>
          <p14:tracePt t="10858" x="8550275" y="2705100"/>
          <p14:tracePt t="10875" x="8588375" y="2697163"/>
          <p14:tracePt t="10891" x="8602663" y="2697163"/>
          <p14:tracePt t="10908" x="8618538" y="2697163"/>
          <p14:tracePt t="10925" x="8626475" y="2697163"/>
          <p14:tracePt t="10942" x="8678863" y="2697163"/>
          <p14:tracePt t="10958" x="8755063" y="2697163"/>
          <p14:tracePt t="10975" x="8847138" y="2713038"/>
          <p14:tracePt t="10991" x="8961438" y="2727325"/>
          <p14:tracePt t="11008" x="9075738" y="2751138"/>
          <p14:tracePt t="11025" x="9174163" y="2759075"/>
          <p14:tracePt t="11041" x="9236075" y="2765425"/>
          <p14:tracePt t="11058" x="9266238" y="2789238"/>
          <p14:tracePt t="11075" x="9296400" y="2789238"/>
          <p14:tracePt t="11092" x="9318625" y="2789238"/>
          <p14:tracePt t="11108" x="9334500" y="2797175"/>
          <p14:tracePt t="11111" x="9356725" y="2811463"/>
          <p14:tracePt t="11125" x="9380538" y="2811463"/>
          <p14:tracePt t="11141" x="9440863" y="2811463"/>
          <p14:tracePt t="11158" x="9578975" y="2819400"/>
          <p14:tracePt t="11175" x="9669463" y="2819400"/>
          <p14:tracePt t="11191" x="9731375" y="2819400"/>
          <p14:tracePt t="11208" x="9769475" y="2819400"/>
          <p14:tracePt t="11225" x="9775825" y="2819400"/>
          <p14:tracePt t="11241" x="9783763" y="2819400"/>
          <p14:tracePt t="11275" x="9799638" y="2803525"/>
          <p14:tracePt t="11291" x="9807575" y="2797175"/>
          <p14:tracePt t="11308" x="9821863" y="2773363"/>
          <p14:tracePt t="11325" x="9829800" y="2759075"/>
          <p14:tracePt t="11341" x="9845675" y="2743200"/>
          <p14:tracePt t="11358" x="9883775" y="2713038"/>
          <p14:tracePt t="11375" x="9936163" y="2705100"/>
          <p14:tracePt t="11391" x="9998075" y="2705100"/>
          <p14:tracePt t="11408" x="10080625" y="2689225"/>
          <p14:tracePt t="11425" x="10156825" y="2689225"/>
          <p14:tracePt t="11441" x="10210800" y="2689225"/>
          <p14:tracePt t="11458" x="10248900" y="2689225"/>
          <p14:tracePt t="11475" x="10256838" y="2689225"/>
          <p14:tracePt t="11508" x="10271125" y="2689225"/>
          <p14:tracePt t="11526" x="10279063" y="2689225"/>
          <p14:tracePt t="11541" x="10302875" y="2697163"/>
          <p14:tracePt t="11558" x="10371138" y="2713038"/>
          <p14:tracePt t="11575" x="10455275" y="2720975"/>
          <p14:tracePt t="11592" x="10583863" y="2743200"/>
          <p14:tracePt t="11608" x="10668000" y="2743200"/>
          <p14:tracePt t="11625" x="10728325" y="2743200"/>
          <p14:tracePt t="11641" x="10744200" y="2743200"/>
          <p14:tracePt t="11678" x="10752138" y="2751138"/>
          <p14:tracePt t="11710" x="10752138" y="2759075"/>
          <p14:tracePt t="11719" x="10706100" y="2759075"/>
          <p14:tracePt t="11727" x="10668000" y="2773363"/>
          <p14:tracePt t="11741" x="10583863" y="2781300"/>
          <p14:tracePt t="11758" x="10248900" y="2827338"/>
          <p14:tracePt t="11775" x="9829800" y="2887663"/>
          <p14:tracePt t="11792" x="9288463" y="2963863"/>
          <p14:tracePt t="11808" x="8670925" y="2979738"/>
          <p14:tracePt t="11825" x="8093075" y="3032125"/>
          <p14:tracePt t="11842" x="7612063" y="3048000"/>
          <p14:tracePt t="11858" x="7146925" y="3070225"/>
          <p14:tracePt t="11875" x="6713538" y="3078163"/>
          <p14:tracePt t="11891" x="6256338" y="3146425"/>
          <p14:tracePt t="11908" x="5859463" y="3200400"/>
          <p14:tracePt t="11926" x="5197475" y="3314700"/>
          <p14:tracePt t="11942" x="4792663" y="3344863"/>
          <p14:tracePt t="11958" x="4411663" y="3406775"/>
          <p14:tracePt t="11975" x="4098925" y="3444875"/>
          <p14:tracePt t="11992" x="3863975" y="3444875"/>
          <p14:tracePt t="12008" x="3665538" y="3444875"/>
          <p14:tracePt t="12025" x="3505200" y="3444875"/>
          <p14:tracePt t="12042" x="3330575" y="3444875"/>
          <p14:tracePt t="12058" x="3170238" y="3444875"/>
          <p14:tracePt t="12075" x="3017838" y="3444875"/>
          <p14:tracePt t="12092" x="2865438" y="3444875"/>
          <p14:tracePt t="12109" x="2735263" y="3444875"/>
          <p14:tracePt t="12111" x="2659063" y="3444875"/>
          <p14:tracePt t="12126" x="2590800" y="3444875"/>
          <p14:tracePt t="12142" x="2568575" y="3444875"/>
          <p14:tracePt t="12158" x="2552700" y="3444875"/>
          <p14:tracePt t="12192" x="2544763" y="3444875"/>
          <p14:tracePt t="12742" x="2560638" y="3444875"/>
          <p14:tracePt t="12750" x="2574925" y="3444875"/>
          <p14:tracePt t="12759" x="2590800" y="3444875"/>
          <p14:tracePt t="12775" x="2598738" y="3444875"/>
          <p14:tracePt t="13046" x="2620963" y="3444875"/>
          <p14:tracePt t="13055" x="2644775" y="3451225"/>
          <p14:tracePt t="13062" x="2667000" y="3467100"/>
          <p14:tracePt t="13075" x="2743200" y="3475038"/>
          <p14:tracePt t="13092" x="2895600" y="3482975"/>
          <p14:tracePt t="13109" x="2987675" y="3482975"/>
          <p14:tracePt t="13111" x="3032125" y="3482975"/>
          <p14:tracePt t="13126" x="3132138" y="3482975"/>
          <p14:tracePt t="13142" x="3246438" y="3482975"/>
          <p14:tracePt t="13159" x="3276600" y="3482975"/>
          <p14:tracePt t="13175" x="3298825" y="3475038"/>
          <p14:tracePt t="13192" x="3344863" y="3444875"/>
          <p14:tracePt t="13209" x="3390900" y="3413125"/>
          <p14:tracePt t="13225" x="3406775" y="3398838"/>
          <p14:tracePt t="13242" x="3436938" y="3375025"/>
          <p14:tracePt t="13259" x="3459163" y="3344863"/>
          <p14:tracePt t="13275" x="3475038" y="3330575"/>
          <p14:tracePt t="13292" x="3482975" y="3314700"/>
          <p14:tracePt t="13309" x="3497263" y="3306763"/>
          <p14:tracePt t="13342" x="3513138" y="3298825"/>
          <p14:tracePt t="13359" x="3527425" y="3284538"/>
          <p14:tracePt t="13375" x="3551238" y="3276600"/>
          <p14:tracePt t="13392" x="3581400" y="3276600"/>
          <p14:tracePt t="13410" x="3603625" y="3276600"/>
          <p14:tracePt t="13425" x="3627438" y="3268663"/>
          <p14:tracePt t="13442" x="3635375" y="3260725"/>
          <p14:tracePt t="14230" x="3649663" y="3260725"/>
          <p14:tracePt t="14238" x="3679825" y="3268663"/>
          <p14:tracePt t="14246" x="3711575" y="3276600"/>
          <p14:tracePt t="14259" x="3749675" y="3284538"/>
          <p14:tracePt t="14276" x="3802063" y="3298825"/>
          <p14:tracePt t="14293" x="4016375" y="3330575"/>
          <p14:tracePt t="14309" x="4130675" y="3344863"/>
          <p14:tracePt t="14326" x="4244975" y="3360738"/>
          <p14:tracePt t="14342" x="4373563" y="3360738"/>
          <p14:tracePt t="14359" x="4479925" y="3360738"/>
          <p14:tracePt t="14376" x="4572000" y="3360738"/>
          <p14:tracePt t="14393" x="4678363" y="3360738"/>
          <p14:tracePt t="14410" x="4732338" y="3360738"/>
          <p14:tracePt t="14426" x="4800600" y="3360738"/>
          <p14:tracePt t="14442" x="4876800" y="3360738"/>
          <p14:tracePt t="14459" x="4975225" y="3360738"/>
          <p14:tracePt t="14476" x="5097463" y="3360738"/>
          <p14:tracePt t="14492" x="5219700" y="3360738"/>
          <p14:tracePt t="14509" x="5364163" y="3352800"/>
          <p14:tracePt t="14525" x="5616575" y="3344863"/>
          <p14:tracePt t="14542" x="5791200" y="3344863"/>
          <p14:tracePt t="14559" x="6003925" y="3330575"/>
          <p14:tracePt t="14576" x="6164263" y="3306763"/>
          <p14:tracePt t="14592" x="6308725" y="3284538"/>
          <p14:tracePt t="14610" x="6438900" y="3268663"/>
          <p14:tracePt t="14615" x="6499225" y="3254375"/>
          <p14:tracePt t="14626" x="6553200" y="3254375"/>
          <p14:tracePt t="14643" x="6637338" y="3238500"/>
          <p14:tracePt t="14660" x="6721475" y="3230563"/>
          <p14:tracePt t="14676" x="6804025" y="3208338"/>
          <p14:tracePt t="14692" x="6865938" y="3200400"/>
          <p14:tracePt t="14709" x="6904038" y="3192463"/>
          <p14:tracePt t="14726" x="6956425" y="3184525"/>
          <p14:tracePt t="14743" x="6972300" y="3184525"/>
          <p14:tracePt t="14759" x="6980238" y="3184525"/>
          <p14:tracePt t="14777" x="6988175" y="3178175"/>
          <p14:tracePt t="20831" x="6994525" y="3178175"/>
          <p14:tracePt t="20838" x="7010400" y="3178175"/>
          <p14:tracePt t="20846" x="7026275" y="3178175"/>
          <p14:tracePt t="21224" x="7032625" y="3178175"/>
          <p14:tracePt t="21239" x="6956425" y="3208338"/>
          <p14:tracePt t="21246" x="6721475" y="3284538"/>
          <p14:tracePt t="21262" x="6499225" y="3330575"/>
          <p14:tracePt t="21278" x="5813425" y="3398838"/>
          <p14:tracePt t="21295" x="5464175" y="3398838"/>
          <p14:tracePt t="21312" x="5181600" y="3398838"/>
          <p14:tracePt t="21328" x="5006975" y="3352800"/>
          <p14:tracePt t="21345" x="4892675" y="3298825"/>
          <p14:tracePt t="21362" x="4770438" y="3238500"/>
          <p14:tracePt t="21378" x="4648200" y="3200400"/>
          <p14:tracePt t="21395" x="4533900" y="3154363"/>
          <p14:tracePt t="21412" x="4419600" y="3140075"/>
          <p14:tracePt t="21428" x="4283075" y="3124200"/>
          <p14:tracePt t="21445" x="4206875" y="3116263"/>
          <p14:tracePt t="21462" x="4191000" y="3116263"/>
          <p14:tracePt t="21526" x="4183063" y="3108325"/>
          <p14:tracePt t="21549" x="4183063" y="3101975"/>
          <p14:tracePt t="21558" x="4168775" y="3094038"/>
          <p14:tracePt t="21566" x="4122738" y="3086100"/>
          <p14:tracePt t="21578" x="4076700" y="3063875"/>
          <p14:tracePt t="21595" x="3924300" y="3040063"/>
          <p14:tracePt t="21611" x="3733800" y="3017838"/>
          <p14:tracePt t="21628" x="3597275" y="3009900"/>
          <p14:tracePt t="21645" x="3527425" y="3009900"/>
          <p14:tracePt t="21670" x="3513138" y="3001963"/>
          <p14:tracePt t="22246" x="3573463" y="2987675"/>
          <p14:tracePt t="22256" x="3687763" y="2971800"/>
          <p14:tracePt t="22263" x="3802063" y="2971800"/>
          <p14:tracePt t="22279" x="4008438" y="2971800"/>
          <p14:tracePt t="22295" x="4160838" y="2971800"/>
          <p14:tracePt t="22312" x="4259263" y="2971800"/>
          <p14:tracePt t="22329" x="4351338" y="2963863"/>
          <p14:tracePt t="22345" x="4403725" y="2955925"/>
          <p14:tracePt t="22362" x="4419600" y="2949575"/>
          <p14:tracePt t="22414" x="4427538" y="2941638"/>
          <p14:tracePt t="22432" x="4389438" y="2917825"/>
          <p14:tracePt t="22445" x="4275138" y="2887663"/>
          <p14:tracePt t="22461" x="4183063" y="2873375"/>
          <p14:tracePt t="22478" x="4144963" y="2873375"/>
          <p14:tracePt t="27430" x="4183063" y="2849563"/>
          <p14:tracePt t="27439" x="4441825" y="2781300"/>
          <p14:tracePt t="27447" x="4808538" y="2689225"/>
          <p14:tracePt t="27464" x="5326063" y="2560638"/>
          <p14:tracePt t="27480" x="5661025" y="2446338"/>
          <p14:tracePt t="27497" x="5997575" y="2346325"/>
          <p14:tracePt t="27514" x="6469063" y="2201863"/>
          <p14:tracePt t="27531" x="6988175" y="2073275"/>
          <p14:tracePt t="27547" x="7383463" y="1951038"/>
          <p14:tracePt t="27564" x="7589838" y="1889125"/>
          <p14:tracePt t="27581" x="7756525" y="1851025"/>
          <p14:tracePt t="27598" x="7864475" y="1828800"/>
          <p14:tracePt t="27614" x="7878763" y="1820863"/>
          <p14:tracePt t="27631" x="7916863" y="1820863"/>
          <p14:tracePt t="27648" x="7932738" y="1812925"/>
          <p14:tracePt t="27664" x="7978775" y="1812925"/>
          <p14:tracePt t="27681" x="8077200" y="1806575"/>
          <p14:tracePt t="27697" x="8245475" y="1806575"/>
          <p14:tracePt t="27714" x="8518525" y="1806575"/>
          <p14:tracePt t="27731" x="8953500" y="1806575"/>
          <p14:tracePt t="27747" x="9326563" y="1858963"/>
          <p14:tracePt t="27764" x="9563100" y="1920875"/>
          <p14:tracePt t="27781" x="9723438" y="1973263"/>
          <p14:tracePt t="27797" x="9813925" y="2041525"/>
          <p14:tracePt t="27814" x="9867900" y="2239963"/>
          <p14:tracePt t="27831" x="9867900" y="2438400"/>
          <p14:tracePt t="27848" x="9761538" y="2713038"/>
          <p14:tracePt t="27864" x="9563100" y="2987675"/>
          <p14:tracePt t="27881" x="9402763" y="3124200"/>
          <p14:tracePt t="27897" x="9304338" y="3170238"/>
          <p14:tracePt t="27914" x="9258300" y="3170238"/>
          <p14:tracePt t="27931" x="9242425" y="3162300"/>
          <p14:tracePt t="27947" x="9228138" y="3108325"/>
          <p14:tracePt t="27964" x="9228138" y="3032125"/>
          <p14:tracePt t="27982" x="9228138" y="2979738"/>
          <p14:tracePt t="28046" x="9220200" y="2979738"/>
          <p14:tracePt t="28054" x="9204325" y="2979738"/>
          <p14:tracePt t="28064" x="9174163" y="3001963"/>
          <p14:tracePt t="28081" x="9097963" y="3070225"/>
          <p14:tracePt t="28097" x="9021763" y="3094038"/>
          <p14:tracePt t="28114" x="8899525" y="3101975"/>
          <p14:tracePt t="28131" x="8785225" y="3101975"/>
          <p14:tracePt t="28148" x="8694738" y="3032125"/>
          <p14:tracePt t="28164" x="8640763" y="2933700"/>
          <p14:tracePt t="28167" x="8626475" y="2873375"/>
          <p14:tracePt t="28181" x="8602663" y="2727325"/>
          <p14:tracePt t="28198" x="8602663" y="2598738"/>
          <p14:tracePt t="28214" x="8678863" y="2484438"/>
          <p14:tracePt t="28231" x="8809038" y="2384425"/>
          <p14:tracePt t="28247" x="8999538" y="2324100"/>
          <p14:tracePt t="28264" x="9197975" y="2293938"/>
          <p14:tracePt t="28281" x="9288463" y="2278063"/>
          <p14:tracePt t="28297" x="9334500" y="2278063"/>
          <p14:tracePt t="28314" x="9356725" y="2286000"/>
          <p14:tracePt t="28331" x="9410700" y="2422525"/>
          <p14:tracePt t="28347" x="9440863" y="2613025"/>
          <p14:tracePt t="28365" x="9440863" y="2827338"/>
          <p14:tracePt t="28381" x="9394825" y="3040063"/>
          <p14:tracePt t="28397" x="9312275" y="3184525"/>
          <p14:tracePt t="28414" x="9266238" y="3200400"/>
          <p14:tracePt t="28431" x="9236075" y="3200400"/>
          <p14:tracePt t="28448" x="9212263" y="3192463"/>
          <p14:tracePt t="28465" x="9197975" y="3108325"/>
          <p14:tracePt t="28481" x="9197975" y="2979738"/>
          <p14:tracePt t="28497" x="9220200" y="2873375"/>
          <p14:tracePt t="28514" x="9288463" y="2765425"/>
          <p14:tracePt t="28531" x="9388475" y="2705100"/>
          <p14:tracePt t="28548" x="9448800" y="2689225"/>
          <p14:tracePt t="28565" x="9464675" y="2689225"/>
          <p14:tracePt t="28582" x="9478963" y="2811463"/>
          <p14:tracePt t="28598" x="9478963" y="2955925"/>
          <p14:tracePt t="28614" x="9448800" y="3070225"/>
          <p14:tracePt t="28631" x="9402763" y="3108325"/>
          <p14:tracePt t="28648" x="9350375" y="3124200"/>
          <p14:tracePt t="28664" x="9274175" y="3086100"/>
          <p14:tracePt t="28669" x="9204325" y="3032125"/>
          <p14:tracePt t="28681" x="9159875" y="2979738"/>
          <p14:tracePt t="28698" x="9121775" y="2903538"/>
          <p14:tracePt t="28714" x="9121775" y="2827338"/>
          <p14:tracePt t="28731" x="9136063" y="2743200"/>
          <p14:tracePt t="28748" x="9204325" y="2689225"/>
          <p14:tracePt t="28764" x="9350375" y="2682875"/>
          <p14:tracePt t="28782" x="9509125" y="2727325"/>
          <p14:tracePt t="28798" x="9571038" y="2849563"/>
          <p14:tracePt t="28814" x="9593263" y="2979738"/>
          <p14:tracePt t="28831" x="9593263" y="3070225"/>
          <p14:tracePt t="28848" x="9540875" y="3116263"/>
          <p14:tracePt t="28865" x="9448800" y="3116263"/>
          <p14:tracePt t="28881" x="9296400" y="3086100"/>
          <p14:tracePt t="28898" x="9136063" y="2971800"/>
          <p14:tracePt t="28914" x="9067800" y="2835275"/>
          <p14:tracePt t="28931" x="9067800" y="2743200"/>
          <p14:tracePt t="28948" x="9083675" y="2659063"/>
          <p14:tracePt t="28964" x="9220200" y="2606675"/>
          <p14:tracePt t="28982" x="9517063" y="2606675"/>
          <p14:tracePt t="28998" x="9669463" y="2651125"/>
          <p14:tracePt t="29014" x="9731375" y="2713038"/>
          <p14:tracePt t="29031" x="9737725" y="2819400"/>
          <p14:tracePt t="29048" x="9723438" y="2941638"/>
          <p14:tracePt t="29065" x="9617075" y="3032125"/>
          <p14:tracePt t="29081" x="9471025" y="3055938"/>
          <p14:tracePt t="29098" x="9304338" y="3055938"/>
          <p14:tracePt t="29114" x="9182100" y="3017838"/>
          <p14:tracePt t="29131" x="9136063" y="2971800"/>
          <p14:tracePt t="29148" x="9128125" y="2917825"/>
          <p14:tracePt t="29165" x="9128125" y="2841625"/>
          <p14:tracePt t="29181" x="9204325" y="2773363"/>
          <p14:tracePt t="29184" x="9250363" y="2759075"/>
          <p14:tracePt t="29198" x="9364663" y="2735263"/>
          <p14:tracePt t="29214" x="9418638" y="2735263"/>
          <p14:tracePt t="29231" x="9426575" y="2735263"/>
          <p14:tracePt t="29248" x="9440863" y="2759075"/>
          <p14:tracePt t="29265" x="9471025" y="2849563"/>
          <p14:tracePt t="29281" x="9471025" y="2911475"/>
          <p14:tracePt t="29298" x="9471025" y="2941638"/>
          <p14:tracePt t="29314" x="9471025" y="2955925"/>
          <p14:tracePt t="29331" x="9471025" y="2963863"/>
          <p14:tracePt t="29422" x="9464675" y="2955925"/>
          <p14:tracePt t="29447" x="9456738" y="2955925"/>
          <p14:tracePt t="29958" x="9448800" y="2955925"/>
          <p14:tracePt t="29966" x="9394825" y="2949575"/>
          <p14:tracePt t="29974" x="9350375" y="2933700"/>
          <p14:tracePt t="29983" x="9312275" y="2925763"/>
          <p14:tracePt t="29998" x="9197975" y="2917825"/>
          <p14:tracePt t="30015" x="9051925" y="2917825"/>
          <p14:tracePt t="30032" x="8877300" y="2917825"/>
          <p14:tracePt t="30049" x="8716963" y="2917825"/>
          <p14:tracePt t="30065" x="8564563" y="2941638"/>
          <p14:tracePt t="30081" x="8428038" y="2949575"/>
          <p14:tracePt t="30098" x="8297863" y="2979738"/>
          <p14:tracePt t="30115" x="8199438" y="2979738"/>
          <p14:tracePt t="30131" x="8093075" y="2979738"/>
          <p14:tracePt t="30148" x="7947025" y="2979738"/>
          <p14:tracePt t="30166" x="7764463" y="2979738"/>
          <p14:tracePt t="30181" x="7712075" y="2979738"/>
          <p14:tracePt t="30184" x="7666038" y="2979738"/>
          <p14:tracePt t="30198" x="7521575" y="2955925"/>
          <p14:tracePt t="30215" x="7345363" y="2933700"/>
          <p14:tracePt t="30232" x="7132638" y="2887663"/>
          <p14:tracePt t="30250" x="6934200" y="2879725"/>
          <p14:tracePt t="30265" x="6721475" y="2879725"/>
          <p14:tracePt t="30282" x="6477000" y="2865438"/>
          <p14:tracePt t="30298" x="6278563" y="2865438"/>
          <p14:tracePt t="30315" x="6103938" y="2865438"/>
          <p14:tracePt t="30332" x="5951538" y="2865438"/>
          <p14:tracePt t="30350" x="5829300" y="2865438"/>
          <p14:tracePt t="30366" x="5807075" y="2865438"/>
          <p14:tracePt t="30381" x="5791200" y="2865438"/>
          <p14:tracePt t="30398" x="5783263" y="2865438"/>
          <p14:tracePt t="30415" x="5775325" y="2865438"/>
          <p14:tracePt t="30432" x="5768975" y="2865438"/>
          <p14:tracePt t="30448" x="5753100" y="2865438"/>
          <p14:tracePt t="30465" x="5730875" y="2865438"/>
          <p14:tracePt t="30482" x="5676900" y="2865438"/>
          <p14:tracePt t="30498" x="5554663" y="2865438"/>
          <p14:tracePt t="30515" x="5410200" y="2865438"/>
          <p14:tracePt t="30531" x="5273675" y="2865438"/>
          <p14:tracePt t="30548" x="5165725" y="2865438"/>
          <p14:tracePt t="30566" x="5067300" y="2879725"/>
          <p14:tracePt t="30582" x="5059363" y="2879725"/>
          <p14:tracePt t="30638" x="5051425" y="2879725"/>
          <p14:tracePt t="30646" x="5037138" y="2879725"/>
          <p14:tracePt t="30654" x="5021263" y="2879725"/>
          <p14:tracePt t="30665" x="5013325" y="2879725"/>
          <p14:tracePt t="30682" x="4999038" y="2879725"/>
          <p14:tracePt t="31062" x="4999038" y="2887663"/>
          <p14:tracePt t="31070" x="4999038" y="2895600"/>
          <p14:tracePt t="31082" x="5013325" y="2911475"/>
          <p14:tracePt t="31098" x="4991100" y="2911475"/>
          <p14:tracePt t="31115" x="4884738" y="2941638"/>
          <p14:tracePt t="31132" x="4754563" y="2963863"/>
          <p14:tracePt t="31148" x="4564063" y="3001963"/>
          <p14:tracePt t="31165" x="4275138" y="3032125"/>
          <p14:tracePt t="31182" x="3878263" y="3032125"/>
          <p14:tracePt t="31198" x="3657600" y="3032125"/>
          <p14:tracePt t="31215" x="3467100" y="3032125"/>
          <p14:tracePt t="31232" x="3330575" y="3032125"/>
          <p14:tracePt t="31248" x="3216275" y="3025775"/>
          <p14:tracePt t="31266" x="3101975" y="2987675"/>
          <p14:tracePt t="31282" x="3009900" y="2971800"/>
          <p14:tracePt t="31299" x="2963863" y="2941638"/>
          <p14:tracePt t="31315" x="2949575" y="2925763"/>
          <p14:tracePt t="31473" x="2949575" y="2917825"/>
          <p14:tracePt t="31480" x="2971800" y="2917825"/>
          <p14:tracePt t="31486" x="3009900" y="2917825"/>
          <p14:tracePt t="31498" x="3078163" y="2903538"/>
          <p14:tracePt t="31515" x="3208338" y="2895600"/>
          <p14:tracePt t="31532" x="3413125" y="2895600"/>
          <p14:tracePt t="31548" x="3703638" y="2895600"/>
          <p14:tracePt t="31565" x="4016375" y="2895600"/>
          <p14:tracePt t="31582" x="4533900" y="2895600"/>
          <p14:tracePt t="31598" x="4762500" y="2895600"/>
          <p14:tracePt t="31615" x="4960938" y="2895600"/>
          <p14:tracePt t="31632" x="5127625" y="2895600"/>
          <p14:tracePt t="31648" x="5235575" y="2895600"/>
          <p14:tracePt t="31666" x="5318125" y="2895600"/>
          <p14:tracePt t="31682" x="5426075" y="2887663"/>
          <p14:tracePt t="31698" x="5546725" y="2879725"/>
          <p14:tracePt t="31715" x="5684838" y="2849563"/>
          <p14:tracePt t="31732" x="5813425" y="2835275"/>
          <p14:tracePt t="31748" x="5959475" y="2811463"/>
          <p14:tracePt t="31765" x="6156325" y="2803525"/>
          <p14:tracePt t="31782" x="6264275" y="2781300"/>
          <p14:tracePt t="31798" x="6308725" y="2781300"/>
          <p14:tracePt t="31815" x="6340475" y="2773363"/>
          <p14:tracePt t="31832" x="6346825" y="2773363"/>
          <p14:tracePt t="31894" x="6332538" y="2773363"/>
          <p14:tracePt t="31902" x="6324600" y="2773363"/>
          <p14:tracePt t="31915" x="6308725" y="2773363"/>
          <p14:tracePt t="31932" x="6302375" y="2765425"/>
          <p14:tracePt t="34982" x="6362700" y="2781300"/>
          <p14:tracePt t="34990" x="6408738" y="2797175"/>
          <p14:tracePt t="35000" x="6499225" y="2849563"/>
          <p14:tracePt t="35017" x="6735763" y="3017838"/>
          <p14:tracePt t="35033" x="6918325" y="3178175"/>
          <p14:tracePt t="35050" x="7010400" y="3330575"/>
          <p14:tracePt t="35067" x="7032625" y="3436938"/>
          <p14:tracePt t="35083" x="7032625" y="3527425"/>
          <p14:tracePt t="35100" x="6972300" y="3611563"/>
          <p14:tracePt t="35117" x="6713538" y="3703638"/>
          <p14:tracePt t="35133" x="6621463" y="3703638"/>
          <p14:tracePt t="35150" x="6308725" y="3673475"/>
          <p14:tracePt t="35167" x="6103938" y="3589338"/>
          <p14:tracePt t="35183" x="5921375" y="3505200"/>
          <p14:tracePt t="35200" x="5807075" y="3444875"/>
          <p14:tracePt t="35217" x="5783263" y="3406775"/>
          <p14:tracePt t="35233" x="5768975" y="3398838"/>
          <p14:tracePt t="35250" x="5768975" y="3382963"/>
          <p14:tracePt t="35267" x="5768975" y="3375025"/>
          <p14:tracePt t="35334" x="5737225" y="3382963"/>
          <p14:tracePt t="35342" x="5668963" y="3413125"/>
          <p14:tracePt t="35350" x="5584825" y="3444875"/>
          <p14:tracePt t="35367" x="5387975" y="3467100"/>
          <p14:tracePt t="35383" x="5097463" y="3467100"/>
          <p14:tracePt t="35400" x="4708525" y="3436938"/>
          <p14:tracePt t="35417" x="4397375" y="3336925"/>
          <p14:tracePt t="35433" x="4198938" y="3246438"/>
          <p14:tracePt t="35450" x="4130675" y="3192463"/>
          <p14:tracePt t="35468" x="4122738" y="3184525"/>
          <p14:tracePt t="35500" x="4122738" y="3162300"/>
          <p14:tracePt t="35517" x="4137025" y="3124200"/>
          <p14:tracePt t="35533" x="4160838" y="3101975"/>
          <p14:tracePt t="35550" x="4327525" y="3032125"/>
          <p14:tracePt t="35567" x="4473575" y="2994025"/>
          <p14:tracePt t="35583" x="4656138" y="2963863"/>
          <p14:tracePt t="35600" x="4792663" y="2955925"/>
          <p14:tracePt t="35617" x="4860925" y="2955925"/>
          <p14:tracePt t="35633" x="4868863" y="2955925"/>
          <p14:tracePt t="35650" x="4876800" y="2955925"/>
          <p14:tracePt t="35667" x="4876800" y="3025775"/>
          <p14:tracePt t="35684" x="4854575" y="3162300"/>
          <p14:tracePt t="35688" x="4822825" y="3216275"/>
          <p14:tracePt t="35700" x="4754563" y="3284538"/>
          <p14:tracePt t="35718" x="4587875" y="3398838"/>
          <p14:tracePt t="35733" x="4533900" y="3406775"/>
          <p14:tracePt t="35750" x="4449763" y="3406775"/>
          <p14:tracePt t="35767" x="4427538" y="3382963"/>
          <p14:tracePt t="35783" x="4427538" y="3344863"/>
          <p14:tracePt t="35800" x="4427538" y="3298825"/>
          <p14:tracePt t="35817" x="4495800" y="3230563"/>
          <p14:tracePt t="35833" x="4678363" y="3192463"/>
          <p14:tracePt t="35850" x="4975225" y="3154363"/>
          <p14:tracePt t="35867" x="5372100" y="3154363"/>
          <p14:tracePt t="35883" x="5829300" y="3154363"/>
          <p14:tracePt t="35900" x="6202363" y="3154363"/>
          <p14:tracePt t="35917" x="6384925" y="3216275"/>
          <p14:tracePt t="35934" x="6492875" y="3314700"/>
          <p14:tracePt t="35950" x="6492875" y="3436938"/>
          <p14:tracePt t="35967" x="6362700" y="3611563"/>
          <p14:tracePt t="35984" x="5981700" y="3756025"/>
          <p14:tracePt t="36000" x="5402263" y="3840163"/>
          <p14:tracePt t="36017" x="4846638" y="3840163"/>
          <p14:tracePt t="36034" x="4343400" y="3771900"/>
          <p14:tracePt t="36050" x="4068763" y="3665538"/>
          <p14:tracePt t="36067" x="3992563" y="3589338"/>
          <p14:tracePt t="36084" x="3992563" y="3521075"/>
          <p14:tracePt t="36100" x="4060825" y="3429000"/>
          <p14:tracePt t="36117" x="4335463" y="3330575"/>
          <p14:tracePt t="36134" x="4656138" y="3260725"/>
          <p14:tracePt t="36150" x="5013325" y="3254375"/>
          <p14:tracePt t="36167" x="5326063" y="3254375"/>
          <p14:tracePt t="36184" x="5502275" y="3254375"/>
          <p14:tracePt t="36200" x="5546725" y="3268663"/>
          <p14:tracePt t="36217" x="5562600" y="3298825"/>
          <p14:tracePt t="36234" x="5562600" y="3421063"/>
          <p14:tracePt t="36250" x="5464175" y="3573463"/>
          <p14:tracePt t="36267" x="5257800" y="3687763"/>
          <p14:tracePt t="36284" x="4922838" y="3794125"/>
          <p14:tracePt t="36300" x="4648200" y="3802063"/>
          <p14:tracePt t="36317" x="4449763" y="3802063"/>
          <p14:tracePt t="36334" x="4381500" y="3802063"/>
          <p14:tracePt t="36350" x="4381500" y="3794125"/>
          <p14:tracePt t="36367" x="4435475" y="3733800"/>
          <p14:tracePt t="36384" x="4533900" y="3687763"/>
          <p14:tracePt t="36400" x="4664075" y="3649663"/>
          <p14:tracePt t="36417" x="4754563" y="3641725"/>
          <p14:tracePt t="36434" x="4778375" y="3635375"/>
          <p14:tracePt t="37111" x="4792663" y="3635375"/>
          <p14:tracePt t="37119" x="4830763" y="3635375"/>
          <p14:tracePt t="37127" x="4906963" y="3635375"/>
          <p14:tracePt t="37134" x="4999038" y="3611563"/>
          <p14:tracePt t="37151" x="5197475" y="3597275"/>
          <p14:tracePt t="37167" x="5418138" y="3565525"/>
          <p14:tracePt t="37184" x="5783263" y="3559175"/>
          <p14:tracePt t="37201" x="6118225" y="3559175"/>
          <p14:tracePt t="37217" x="6416675" y="3559175"/>
          <p14:tracePt t="37234" x="6537325" y="3581400"/>
          <p14:tracePt t="37251" x="6561138" y="3603625"/>
          <p14:tracePt t="37267" x="6583363" y="3649663"/>
          <p14:tracePt t="37284" x="6545263" y="3741738"/>
          <p14:tracePt t="37301" x="6332538" y="3916363"/>
          <p14:tracePt t="37317" x="6156325" y="3978275"/>
          <p14:tracePt t="37334" x="5965825" y="3984625"/>
          <p14:tracePt t="37351" x="5768975" y="3970338"/>
          <p14:tracePt t="37367" x="5570538" y="3894138"/>
          <p14:tracePt t="37384" x="5402263" y="3794125"/>
          <p14:tracePt t="37401" x="5356225" y="3756025"/>
          <p14:tracePt t="37418" x="5356225" y="3741738"/>
          <p14:tracePt t="37434" x="5364163" y="3687763"/>
          <p14:tracePt t="37451" x="5494338" y="3619500"/>
          <p14:tracePt t="37468" x="5715000" y="3589338"/>
          <p14:tracePt t="37484" x="6011863" y="3551238"/>
          <p14:tracePt t="37500" x="6278563" y="3535363"/>
          <p14:tracePt t="37517" x="6477000" y="3535363"/>
          <p14:tracePt t="37534" x="6484938" y="3535363"/>
          <p14:tracePt t="37550" x="6492875" y="3543300"/>
          <p14:tracePt t="37567" x="6416675" y="3611563"/>
          <p14:tracePt t="37584" x="6188075" y="3679825"/>
          <p14:tracePt t="37600" x="5913438" y="3733800"/>
          <p14:tracePt t="37617" x="5578475" y="3733800"/>
          <p14:tracePt t="37634" x="5287963" y="3733800"/>
          <p14:tracePt t="37650" x="4945063" y="3627438"/>
          <p14:tracePt t="37667" x="4808538" y="3543300"/>
          <p14:tracePt t="37684" x="4778375" y="3497263"/>
          <p14:tracePt t="37701" x="4792663" y="3406775"/>
          <p14:tracePt t="37717" x="4906963" y="3322638"/>
          <p14:tracePt t="37734" x="5083175" y="3268663"/>
          <p14:tracePt t="37750" x="5273675" y="3238500"/>
          <p14:tracePt t="37767" x="5478463" y="3222625"/>
          <p14:tracePt t="37784" x="5546725" y="3222625"/>
          <p14:tracePt t="37800" x="5546725" y="3230563"/>
          <p14:tracePt t="37817" x="5546725" y="3284538"/>
          <p14:tracePt t="37834" x="5470525" y="3421063"/>
          <p14:tracePt t="37850" x="5203825" y="3551238"/>
          <p14:tracePt t="37867" x="4860925" y="3619500"/>
          <p14:tracePt t="37884" x="4618038" y="3627438"/>
          <p14:tracePt t="37901" x="4122738" y="3513138"/>
          <p14:tracePt t="37917" x="3992563" y="3413125"/>
          <p14:tracePt t="37934" x="3978275" y="3360738"/>
          <p14:tracePt t="37951" x="4016375" y="3306763"/>
          <p14:tracePt t="37967" x="4183063" y="3238500"/>
          <p14:tracePt t="37984" x="4457700" y="3200400"/>
          <p14:tracePt t="38001" x="4838700" y="3184525"/>
          <p14:tracePt t="38017" x="5189538" y="3184525"/>
          <p14:tracePt t="38034" x="5318125" y="3192463"/>
          <p14:tracePt t="38051" x="5341938" y="3208338"/>
          <p14:tracePt t="38067" x="5349875" y="3246438"/>
          <p14:tracePt t="38084" x="5349875" y="3344863"/>
          <p14:tracePt t="38101" x="5257800" y="3459163"/>
          <p14:tracePt t="38117" x="4960938" y="3535363"/>
          <p14:tracePt t="38134" x="4770438" y="3535363"/>
          <p14:tracePt t="38151" x="4618038" y="3505200"/>
          <p14:tracePt t="38168" x="4479925" y="3406775"/>
          <p14:tracePt t="38184" x="4457700" y="3344863"/>
          <p14:tracePt t="38201" x="4457700" y="3260725"/>
          <p14:tracePt t="38218" x="4518025" y="3170238"/>
          <p14:tracePt t="38234" x="4702175" y="3108325"/>
          <p14:tracePt t="38251" x="5013325" y="3086100"/>
          <p14:tracePt t="38268" x="5448300" y="3086100"/>
          <p14:tracePt t="38285" x="6142038" y="3108325"/>
          <p14:tracePt t="38301" x="6354763" y="3170238"/>
          <p14:tracePt t="38318" x="6569075" y="3292475"/>
          <p14:tracePt t="38334" x="6591300" y="3368675"/>
          <p14:tracePt t="38351" x="6583363" y="3475038"/>
          <p14:tracePt t="38368" x="6416675" y="3581400"/>
          <p14:tracePt t="38384" x="6118225" y="3635375"/>
          <p14:tracePt t="38401" x="5807075" y="3635375"/>
          <p14:tracePt t="38418" x="5464175" y="3565525"/>
          <p14:tracePt t="38434" x="5249863" y="3459163"/>
          <p14:tracePt t="38451" x="5227638" y="3406775"/>
          <p14:tracePt t="38468" x="5241925" y="3306763"/>
          <p14:tracePt t="38484" x="5387975" y="3192463"/>
          <p14:tracePt t="38501" x="5630863" y="3101975"/>
          <p14:tracePt t="38517" x="6346825" y="2941638"/>
          <p14:tracePt t="38534" x="6926263" y="2873375"/>
          <p14:tracePt t="38551" x="7331075" y="2835275"/>
          <p14:tracePt t="38568" x="7620000" y="2857500"/>
          <p14:tracePt t="38585" x="7780338" y="2903538"/>
          <p14:tracePt t="38601" x="7864475" y="2979738"/>
          <p14:tracePt t="38618" x="7916863" y="3101975"/>
          <p14:tracePt t="38635" x="7916863" y="3216275"/>
          <p14:tracePt t="38651" x="7878763" y="3330575"/>
          <p14:tracePt t="38668" x="7734300" y="3413125"/>
          <p14:tracePt t="38685" x="7413625" y="3459163"/>
          <p14:tracePt t="38702" x="7108825" y="3459163"/>
          <p14:tracePt t="38718" x="6651625" y="3459163"/>
          <p14:tracePt t="38734" x="6423025" y="3429000"/>
          <p14:tracePt t="38751" x="6346825" y="3398838"/>
          <p14:tracePt t="38768" x="6346825" y="3390900"/>
          <p14:tracePt t="38785" x="6392863" y="3360738"/>
          <p14:tracePt t="38801" x="6530975" y="3314700"/>
          <p14:tracePt t="38818" x="6721475" y="3284538"/>
          <p14:tracePt t="38835" x="6972300" y="3246438"/>
          <p14:tracePt t="38851" x="7140575" y="3238500"/>
          <p14:tracePt t="38868" x="7178675" y="3238500"/>
          <p14:tracePt t="38885" x="7185025" y="3230563"/>
          <p14:tracePt t="38919" x="7178675" y="3230563"/>
          <p14:tracePt t="38926" x="7154863" y="3230563"/>
          <p14:tracePt t="38935" x="7124700" y="3230563"/>
          <p14:tracePt t="38951" x="7032625" y="3260725"/>
          <p14:tracePt t="38968" x="6950075" y="3284538"/>
          <p14:tracePt t="38985" x="6873875" y="3292475"/>
          <p14:tracePt t="39002" x="6819900" y="3292475"/>
          <p14:tracePt t="39018" x="6811963" y="3292475"/>
          <p14:tracePt t="39584" x="6827838" y="3292475"/>
          <p14:tracePt t="39590" x="6865938" y="3298825"/>
          <p14:tracePt t="39602" x="6918325" y="3322638"/>
          <p14:tracePt t="39618" x="7010400" y="3336925"/>
          <p14:tracePt t="39636" x="7086600" y="3352800"/>
          <p14:tracePt t="39652" x="7146925" y="3352800"/>
          <p14:tracePt t="39668" x="7178675" y="3352800"/>
          <p14:tracePt t="39685" x="7208838" y="3352800"/>
          <p14:tracePt t="39702" x="7223125" y="3336925"/>
          <p14:tracePt t="39718" x="7223125" y="3298825"/>
          <p14:tracePt t="39735" x="7223125" y="3292475"/>
          <p14:tracePt t="40000" x="7216775" y="3276600"/>
          <p14:tracePt t="40054" x="7223125" y="3276600"/>
          <p14:tracePt t="40062" x="7231063" y="3284538"/>
          <p14:tracePt t="40078" x="7239000" y="3284538"/>
          <p14:tracePt t="40087" x="7246938" y="3284538"/>
          <p14:tracePt t="40102" x="7261225" y="3298825"/>
          <p14:tracePt t="40158" x="7277100" y="3298825"/>
          <p14:tracePt t="40358" x="7277100" y="3306763"/>
          <p14:tracePt t="135270" x="7200900" y="3292475"/>
          <p14:tracePt t="135322" x="3001963" y="3817938"/>
          <p14:tracePt t="135336" x="1150938" y="4389438"/>
          <p14:tracePt t="135352" x="174625" y="4625975"/>
          <p14:tracePt t="135370" x="0" y="4754563"/>
          <p14:tracePt t="135387" x="0" y="4868863"/>
          <p14:tracePt t="135403" x="0" y="5006975"/>
          <p14:tracePt t="135420" x="0" y="5097463"/>
          <p14:tracePt t="135437" x="0" y="5349875"/>
          <p14:tracePt t="135454" x="0" y="5478463"/>
          <p14:tracePt t="135470" x="0" y="5578475"/>
          <p14:tracePt t="135487" x="0" y="5676900"/>
          <p14:tracePt t="135503" x="0" y="5775325"/>
          <p14:tracePt t="135520" x="0" y="5859463"/>
          <p14:tracePt t="135537" x="0" y="5913438"/>
          <p14:tracePt t="135582" x="0" y="5875338"/>
          <p14:tracePt t="135590" x="0" y="5851525"/>
          <p14:tracePt t="135603" x="0" y="5821363"/>
          <p14:tracePt t="135620" x="0" y="5684838"/>
          <p14:tracePt t="135637" x="0" y="5540375"/>
          <p14:tracePt t="135653" x="0" y="5508625"/>
          <p14:tracePt t="135670" x="0" y="5516563"/>
          <p14:tracePt t="135750" x="0" y="5524500"/>
          <p14:tracePt t="135758" x="0" y="5532438"/>
          <p14:tracePt t="135782" x="0" y="5540375"/>
          <p14:tracePt t="135790" x="0" y="5546725"/>
          <p14:tracePt t="135798" x="0" y="5554663"/>
          <p14:tracePt t="135806" x="0" y="5562600"/>
          <p14:tracePt t="135820" x="22225" y="5562600"/>
          <p14:tracePt t="135837" x="30163" y="5584825"/>
          <p14:tracePt t="135854" x="53975" y="5608638"/>
          <p14:tracePt t="135870" x="68263" y="5630863"/>
          <p14:tracePt t="135887" x="76200" y="5684838"/>
          <p14:tracePt t="135903" x="76200" y="5715000"/>
          <p14:tracePt t="135920" x="76200" y="5722938"/>
          <p14:tracePt t="135937" x="84138" y="5722938"/>
          <p14:tracePt t="135953" x="98425" y="5730875"/>
          <p14:tracePt t="137247" x="114300" y="5737225"/>
          <p14:tracePt t="137255" x="152400" y="5745163"/>
          <p14:tracePt t="137262" x="190500" y="5753100"/>
          <p14:tracePt t="137270" x="228600" y="5768975"/>
          <p14:tracePt t="137287" x="296863" y="5783263"/>
          <p14:tracePt t="137304" x="373063" y="5783263"/>
          <p14:tracePt t="137321" x="419100" y="5799138"/>
          <p14:tracePt t="137337" x="465138" y="5807075"/>
          <p14:tracePt t="137354" x="525463" y="5837238"/>
          <p14:tracePt t="137371" x="579438" y="5859463"/>
          <p14:tracePt t="137387" x="631825" y="5883275"/>
          <p14:tracePt t="137404" x="693738" y="5905500"/>
          <p14:tracePt t="137421" x="784225" y="5951538"/>
          <p14:tracePt t="137437" x="830263" y="5973763"/>
          <p14:tracePt t="137454" x="884238" y="5997575"/>
          <p14:tracePt t="137471" x="922338" y="6003925"/>
          <p14:tracePt t="137487" x="944563" y="6027738"/>
          <p14:tracePt t="137504" x="960438" y="6035675"/>
          <p14:tracePt t="137542" x="968375" y="6042025"/>
          <p14:tracePt t="137566" x="974725" y="6049963"/>
          <p14:tracePt t="137614" x="960438" y="6049963"/>
          <p14:tracePt t="137622" x="944563" y="6049963"/>
          <p14:tracePt t="137630" x="936625" y="6049963"/>
          <p14:tracePt t="137637" x="914400" y="6049963"/>
          <p14:tracePt t="137654" x="892175" y="6049963"/>
          <p14:tracePt t="137670" x="868363" y="6057900"/>
          <p14:tracePt t="137687" x="854075" y="6057900"/>
          <p14:tracePt t="137704" x="846138" y="6057900"/>
          <p14:tracePt t="137721" x="838200" y="6057900"/>
          <p14:tracePt t="138438" x="868363" y="6049963"/>
          <p14:tracePt t="138446" x="922338" y="6035675"/>
          <p14:tracePt t="138454" x="998538" y="5989638"/>
          <p14:tracePt t="138471" x="1112838" y="5943600"/>
          <p14:tracePt t="138488" x="1241425" y="5883275"/>
          <p14:tracePt t="138504" x="1447800" y="5791200"/>
          <p14:tracePt t="138521" x="1698625" y="5722938"/>
          <p14:tracePt t="138538" x="1965325" y="5646738"/>
          <p14:tracePt t="138554" x="2171700" y="5592763"/>
          <p14:tracePt t="138571" x="2324100" y="5546725"/>
          <p14:tracePt t="138588" x="2446338" y="5508625"/>
          <p14:tracePt t="138593" x="2498725" y="5502275"/>
          <p14:tracePt t="138605" x="2613025" y="5464175"/>
          <p14:tracePt t="138621" x="2713038" y="5426075"/>
          <p14:tracePt t="138637" x="2797175" y="5402263"/>
          <p14:tracePt t="138654" x="2887663" y="5380038"/>
          <p14:tracePt t="138670" x="2979738" y="5356225"/>
          <p14:tracePt t="138687" x="3108325" y="5311775"/>
          <p14:tracePt t="138704" x="3268663" y="5280025"/>
          <p14:tracePt t="138721" x="3406775" y="5257800"/>
          <p14:tracePt t="138737" x="3611563" y="5241925"/>
          <p14:tracePt t="138754" x="3863975" y="5227638"/>
          <p14:tracePt t="138773" x="4152900" y="5189538"/>
          <p14:tracePt t="138788" x="4449763" y="5151438"/>
          <p14:tracePt t="138805" x="4816475" y="5089525"/>
          <p14:tracePt t="138822" x="4991100" y="5067300"/>
          <p14:tracePt t="138838" x="5135563" y="5051425"/>
          <p14:tracePt t="138854" x="5211763" y="5021263"/>
          <p14:tracePt t="138871" x="5249863" y="5021263"/>
          <p14:tracePt t="138888" x="5265738" y="5006975"/>
          <p14:tracePt t="138904" x="5273675" y="5006975"/>
          <p14:tracePt t="138921" x="5273675" y="4999038"/>
          <p14:tracePt t="138939" x="5318125" y="4999038"/>
          <p14:tracePt t="138954" x="5432425" y="4968875"/>
          <p14:tracePt t="138972" x="5546725" y="4953000"/>
          <p14:tracePt t="138988" x="5638800" y="4854575"/>
          <p14:tracePt t="139334" x="5699125" y="4854575"/>
          <p14:tracePt t="139342" x="5753100" y="4854575"/>
          <p14:tracePt t="139354" x="5845175" y="4860925"/>
          <p14:tracePt t="139371" x="6027738" y="4868863"/>
          <p14:tracePt t="139388" x="6111875" y="4868863"/>
          <p14:tracePt t="139405" x="6180138" y="4860925"/>
          <p14:tracePt t="139421" x="6302375" y="4854575"/>
          <p14:tracePt t="139438" x="6362700" y="4838700"/>
          <p14:tracePt t="139455" x="6408738" y="4838700"/>
          <p14:tracePt t="139471" x="6545263" y="4816475"/>
          <p14:tracePt t="139488" x="6667500" y="4800600"/>
          <p14:tracePt t="139505" x="6773863" y="4778375"/>
          <p14:tracePt t="139521" x="6911975" y="4746625"/>
          <p14:tracePt t="139538" x="7018338" y="4732338"/>
          <p14:tracePt t="139555" x="7102475" y="4702175"/>
          <p14:tracePt t="139571" x="7132638" y="4694238"/>
          <p14:tracePt t="139958" x="7132638" y="4686300"/>
          <p14:tracePt t="139966" x="7154863" y="4664075"/>
          <p14:tracePt t="139974" x="7192963" y="4648200"/>
          <p14:tracePt t="139988" x="7231063" y="4632325"/>
          <p14:tracePt t="140005" x="7331075" y="4594225"/>
          <p14:tracePt t="140021" x="7451725" y="4556125"/>
          <p14:tracePt t="140038" x="7521575" y="4525963"/>
          <p14:tracePt t="140055" x="7566025" y="4518025"/>
          <p14:tracePt t="140071" x="7581900" y="4511675"/>
          <p14:tracePt t="140190" x="7566025" y="4511675"/>
          <p14:tracePt t="140198" x="7513638" y="4533900"/>
          <p14:tracePt t="140206" x="7459663" y="4549775"/>
          <p14:tracePt t="140222" x="7269163" y="4602163"/>
          <p14:tracePt t="140238" x="7056438" y="4664075"/>
          <p14:tracePt t="140255" x="6865938" y="4678363"/>
          <p14:tracePt t="140272" x="6697663" y="4686300"/>
          <p14:tracePt t="140288" x="6575425" y="4686300"/>
          <p14:tracePt t="140305" x="6523038" y="4686300"/>
          <p14:tracePt t="140390" x="6515100" y="4686300"/>
          <p14:tracePt t="140398" x="6507163" y="4686300"/>
          <p14:tracePt t="140406" x="6492875" y="4686300"/>
          <p14:tracePt t="140422" x="6446838" y="4678363"/>
          <p14:tracePt t="140438" x="6400800" y="4664075"/>
          <p14:tracePt t="140455" x="6340475" y="4664075"/>
          <p14:tracePt t="140472" x="6232525" y="4664075"/>
          <p14:tracePt t="140488" x="6126163" y="4664075"/>
          <p14:tracePt t="140505" x="6019800" y="4656138"/>
          <p14:tracePt t="140522" x="5981700" y="4648200"/>
          <p14:tracePt t="140538" x="5897563" y="4640263"/>
          <p14:tracePt t="140555" x="5875338" y="4632325"/>
          <p14:tracePt t="140572" x="5859463" y="4625975"/>
          <p14:tracePt t="140588" x="5845175" y="4618038"/>
          <p14:tracePt t="140614" x="5837238" y="4618038"/>
          <p14:tracePt t="140638" x="5821363" y="4610100"/>
          <p14:tracePt t="140646" x="5807075" y="4610100"/>
          <p14:tracePt t="140655" x="5799138" y="4610100"/>
          <p14:tracePt t="140672" x="5783263" y="4602163"/>
          <p14:tracePt t="140688" x="5768975" y="4602163"/>
          <p14:tracePt t="141022" x="5753100" y="4602163"/>
          <p14:tracePt t="141031" x="5737225" y="4602163"/>
          <p14:tracePt t="141038" x="5676900" y="4602163"/>
          <p14:tracePt t="141055" x="5540375" y="4632325"/>
          <p14:tracePt t="141072" x="5470525" y="4664075"/>
          <p14:tracePt t="141089" x="5387975" y="4678363"/>
          <p14:tracePt t="141105" x="5280025" y="4694238"/>
          <p14:tracePt t="141122" x="5143500" y="4694238"/>
          <p14:tracePt t="141139" x="5029200" y="4694238"/>
          <p14:tracePt t="141155" x="4930775" y="4694238"/>
          <p14:tracePt t="141172" x="4854575" y="4686300"/>
          <p14:tracePt t="141189" x="4770438" y="4670425"/>
          <p14:tracePt t="141205" x="4740275" y="4664075"/>
          <p14:tracePt t="141222" x="4716463" y="4656138"/>
          <p14:tracePt t="141239" x="4708525" y="4656138"/>
          <p14:tracePt t="141255" x="4702175" y="4648200"/>
          <p14:tracePt t="141272" x="4702175" y="4640263"/>
          <p14:tracePt t="141670" x="4686300" y="4640263"/>
          <p14:tracePt t="141677" x="4648200" y="4632325"/>
          <p14:tracePt t="141689" x="4564063" y="4594225"/>
          <p14:tracePt t="141705" x="4441825" y="4541838"/>
          <p14:tracePt t="141722" x="4403725" y="4487863"/>
          <p14:tracePt t="141739" x="4373563" y="4441825"/>
          <p14:tracePt t="141755" x="4305300" y="4321175"/>
          <p14:tracePt t="141774" x="4237038" y="4160838"/>
          <p14:tracePt t="141789" x="4229100" y="4137025"/>
          <p14:tracePt t="141805" x="4229100" y="4060825"/>
          <p14:tracePt t="141822" x="4229100" y="4000500"/>
          <p14:tracePt t="141839" x="4259263" y="3932238"/>
          <p14:tracePt t="141855" x="4297363" y="3894138"/>
          <p14:tracePt t="141872" x="4359275" y="3856038"/>
          <p14:tracePt t="141889" x="4435475" y="3825875"/>
          <p14:tracePt t="141905" x="4511675" y="3810000"/>
          <p14:tracePt t="141922" x="4587875" y="3802063"/>
          <p14:tracePt t="141939" x="4648200" y="3802063"/>
          <p14:tracePt t="141955" x="4702175" y="3802063"/>
          <p14:tracePt t="141972" x="4778375" y="3825875"/>
          <p14:tracePt t="141989" x="4854575" y="3870325"/>
          <p14:tracePt t="142005" x="4960938" y="3954463"/>
          <p14:tracePt t="142022" x="5006975" y="4046538"/>
          <p14:tracePt t="142039" x="5045075" y="4114800"/>
          <p14:tracePt t="142056" x="5051425" y="4144963"/>
          <p14:tracePt t="142073" x="5059363" y="4168775"/>
          <p14:tracePt t="142089" x="5059363" y="4175125"/>
          <p14:tracePt t="142106" x="5059363" y="4183063"/>
          <p14:tracePt t="142122" x="5059363" y="4191000"/>
          <p14:tracePt t="142214" x="5075238" y="4198938"/>
          <p14:tracePt t="142222" x="5121275" y="4198938"/>
          <p14:tracePt t="142230" x="5211763" y="4206875"/>
          <p14:tracePt t="142239" x="5311775" y="4206875"/>
          <p14:tracePt t="142256" x="5584825" y="4229100"/>
          <p14:tracePt t="142273" x="5807075" y="4259263"/>
          <p14:tracePt t="142289" x="5965825" y="4267200"/>
          <p14:tracePt t="142306" x="6049963" y="4267200"/>
          <p14:tracePt t="142322" x="6073775" y="4283075"/>
          <p14:tracePt t="142718" x="6142038" y="4283075"/>
          <p14:tracePt t="142726" x="6278563" y="4283075"/>
          <p14:tracePt t="142739" x="6446838" y="4283075"/>
          <p14:tracePt t="142756" x="6781800" y="4283075"/>
          <p14:tracePt t="142774" x="7070725" y="4283075"/>
          <p14:tracePt t="142789" x="7146925" y="4283075"/>
          <p14:tracePt t="142806" x="7162800" y="4283075"/>
          <p14:tracePt t="142902" x="7154863" y="4283075"/>
          <p14:tracePt t="142910" x="7146925" y="4283075"/>
          <p14:tracePt t="142923" x="7140575" y="4283075"/>
          <p14:tracePt t="142939" x="7116763" y="4283075"/>
          <p14:tracePt t="142956" x="7078663" y="4283075"/>
          <p14:tracePt t="142973" x="7048500" y="4283075"/>
          <p14:tracePt t="142989" x="7026275" y="4289425"/>
          <p14:tracePt t="143006" x="7018338" y="4289425"/>
          <p14:tracePt t="143070" x="7018338" y="4321175"/>
          <p14:tracePt t="143078" x="7056438" y="4351338"/>
          <p14:tracePt t="143090" x="7108825" y="4381500"/>
          <p14:tracePt t="143106" x="7200900" y="4427538"/>
          <p14:tracePt t="143123" x="7337425" y="4465638"/>
          <p14:tracePt t="143139" x="7535863" y="4511675"/>
          <p14:tracePt t="143156" x="7718425" y="4525963"/>
          <p14:tracePt t="143173" x="7932738" y="4556125"/>
          <p14:tracePt t="143190" x="8229600" y="4556125"/>
          <p14:tracePt t="143206" x="8359775" y="4556125"/>
          <p14:tracePt t="143223" x="8366125" y="4556125"/>
          <p14:tracePt t="143270" x="8374063" y="4564063"/>
          <p14:tracePt t="143278" x="8374063" y="4572000"/>
          <p14:tracePt t="143290" x="8374063" y="4594225"/>
          <p14:tracePt t="143306" x="8366125" y="4664075"/>
          <p14:tracePt t="143323" x="8289925" y="4792663"/>
          <p14:tracePt t="143339" x="8191500" y="4906963"/>
          <p14:tracePt t="143356" x="8039100" y="4999038"/>
          <p14:tracePt t="143373" x="7902575" y="5021263"/>
          <p14:tracePt t="143389" x="7712075" y="5021263"/>
          <p14:tracePt t="143406" x="7589838" y="4999038"/>
          <p14:tracePt t="143423" x="7551738" y="4983163"/>
          <p14:tracePt t="143439" x="7535863" y="4975225"/>
          <p14:tracePt t="143456" x="7535863" y="4968875"/>
          <p14:tracePt t="143473" x="7535863" y="4945063"/>
          <p14:tracePt t="143490" x="7535863" y="4914900"/>
          <p14:tracePt t="143506" x="7535863" y="4892675"/>
          <p14:tracePt t="143523" x="7543800" y="4868863"/>
          <p14:tracePt t="143539" x="7543800" y="4854575"/>
          <p14:tracePt t="143556" x="7543800" y="4846638"/>
          <p14:tracePt t="143886" x="7543800" y="4838700"/>
          <p14:tracePt t="143894" x="7505700" y="4838700"/>
          <p14:tracePt t="143906" x="7437438" y="4838700"/>
          <p14:tracePt t="143923" x="7292975" y="4838700"/>
          <p14:tracePt t="143940" x="7124700" y="4868863"/>
          <p14:tracePt t="143957" x="6811963" y="4868863"/>
          <p14:tracePt t="143973" x="6713538" y="4868863"/>
          <p14:tracePt t="143990" x="6400800" y="4868863"/>
          <p14:tracePt t="144006" x="6286500" y="4868863"/>
          <p14:tracePt t="144023" x="6248400" y="4868863"/>
          <p14:tracePt t="144040" x="6232525" y="4868863"/>
          <p14:tracePt t="144326" x="6226175" y="4868863"/>
          <p14:tracePt t="144334" x="6156325" y="4860925"/>
          <p14:tracePt t="144343" x="6065838" y="4838700"/>
          <p14:tracePt t="144357" x="5851525" y="4784725"/>
          <p14:tracePt t="144373" x="5737225" y="4754563"/>
          <p14:tracePt t="144390" x="5562600" y="4708525"/>
          <p14:tracePt t="144661" x="5578475" y="4716463"/>
          <p14:tracePt t="144669" x="5578475" y="4724400"/>
          <p14:tracePt t="144727" x="5562600" y="4724400"/>
          <p14:tracePt t="144734" x="5532438" y="4724400"/>
          <p14:tracePt t="144742" x="5470525" y="4724400"/>
          <p14:tracePt t="144757" x="5387975" y="4724400"/>
          <p14:tracePt t="144774" x="5173663" y="4702175"/>
          <p14:tracePt t="144790" x="4991100" y="4664075"/>
          <p14:tracePt t="144807" x="4846638" y="4648200"/>
          <p14:tracePt t="144823" x="4770438" y="4632325"/>
          <p14:tracePt t="144840" x="4754563" y="4625975"/>
          <p14:tracePt t="144857" x="4746625" y="4625975"/>
          <p14:tracePt t="145238" x="4830763" y="4625975"/>
          <p14:tracePt t="145247" x="4975225" y="4632325"/>
          <p14:tracePt t="145257" x="5121275" y="4632325"/>
          <p14:tracePt t="145273" x="5494338" y="4632325"/>
          <p14:tracePt t="145290" x="5867400" y="4632325"/>
          <p14:tracePt t="145307" x="6302375" y="4632325"/>
          <p14:tracePt t="145323" x="6697663" y="4632325"/>
          <p14:tracePt t="145340" x="7070725" y="4632325"/>
          <p14:tracePt t="145357" x="7331075" y="4632325"/>
          <p14:tracePt t="145373" x="7535863" y="4648200"/>
          <p14:tracePt t="145391" x="7597775" y="4648200"/>
          <p14:tracePt t="145407" x="7635875" y="4670425"/>
          <p14:tracePt t="145423" x="7688263" y="4678363"/>
          <p14:tracePt t="145440" x="7750175" y="4702175"/>
          <p14:tracePt t="145457" x="7870825" y="4724400"/>
          <p14:tracePt t="145473" x="8054975" y="4770438"/>
          <p14:tracePt t="145490" x="8335963" y="4808538"/>
          <p14:tracePt t="145507" x="8648700" y="4808538"/>
          <p14:tracePt t="145524" x="8923338" y="4808538"/>
          <p14:tracePt t="145541" x="9097963" y="4808538"/>
          <p14:tracePt t="145557" x="9190038" y="4808538"/>
          <p14:tracePt t="145574" x="9197975" y="4800600"/>
          <p14:tracePt t="145591" x="9204325" y="4800600"/>
          <p14:tracePt t="145607" x="9204325" y="4770438"/>
          <p14:tracePt t="145623" x="9204325" y="4724400"/>
          <p14:tracePt t="145640" x="9197975" y="4708525"/>
          <p14:tracePt t="145657" x="9197975" y="4702175"/>
          <p14:tracePt t="145673" x="9197975" y="4694238"/>
          <p14:tracePt t="145718" x="9197975" y="4686300"/>
          <p14:tracePt t="145726" x="9204325" y="4670425"/>
          <p14:tracePt t="145741" x="9242425" y="4670425"/>
          <p14:tracePt t="145757" x="9372600" y="4670425"/>
          <p14:tracePt t="145774" x="9601200" y="4670425"/>
          <p14:tracePt t="145790" x="9723438" y="4670425"/>
          <p14:tracePt t="145807" x="9753600" y="4686300"/>
          <p14:tracePt t="145824" x="9761538" y="4686300"/>
          <p14:tracePt t="145840" x="9737725" y="4732338"/>
          <p14:tracePt t="145857" x="9593263" y="4770438"/>
          <p14:tracePt t="145874" x="9342438" y="4770438"/>
          <p14:tracePt t="145891" x="9090025" y="4770438"/>
          <p14:tracePt t="145907" x="8969375" y="4754563"/>
          <p14:tracePt t="145924" x="8893175" y="4732338"/>
          <p14:tracePt t="145941" x="8869363" y="4716463"/>
          <p14:tracePt t="145957" x="8869363" y="4702175"/>
          <p14:tracePt t="145974" x="8931275" y="4625975"/>
          <p14:tracePt t="145990" x="9067800" y="4572000"/>
          <p14:tracePt t="146007" x="9220200" y="4556125"/>
          <p14:tracePt t="146024" x="9342438" y="4556125"/>
          <p14:tracePt t="146040" x="9394825" y="4556125"/>
          <p14:tracePt t="146057" x="9402763" y="4556125"/>
          <p14:tracePt t="146074" x="9418638" y="4579938"/>
          <p14:tracePt t="146091" x="9418638" y="4648200"/>
          <p14:tracePt t="146107" x="9304338" y="4778375"/>
          <p14:tracePt t="146110" x="9197975" y="4830763"/>
          <p14:tracePt t="146124" x="9045575" y="4884738"/>
          <p14:tracePt t="146141" x="8594725" y="4899025"/>
          <p14:tracePt t="146157" x="8061325" y="4830763"/>
          <p14:tracePt t="146174" x="7497763" y="4648200"/>
          <p14:tracePt t="146190" x="7140575" y="4487863"/>
          <p14:tracePt t="146207" x="7078663" y="4449763"/>
          <p14:tracePt t="146224" x="7078663" y="4435475"/>
          <p14:tracePt t="146240" x="7078663" y="4389438"/>
          <p14:tracePt t="146257" x="7154863" y="4365625"/>
          <p14:tracePt t="146274" x="7285038" y="4365625"/>
          <p14:tracePt t="146291" x="7437438" y="4365625"/>
          <p14:tracePt t="146307" x="7551738" y="4365625"/>
          <p14:tracePt t="146324" x="7559675" y="4365625"/>
          <p14:tracePt t="146366" x="7551738" y="4359275"/>
          <p14:tracePt t="146373" x="7497763" y="4343400"/>
          <p14:tracePt t="146382" x="7437438" y="4321175"/>
          <p14:tracePt t="146390" x="7375525" y="4313238"/>
          <p14:tracePt t="146407" x="7246938" y="4275138"/>
          <p14:tracePt t="146423" x="7094538" y="4267200"/>
          <p14:tracePt t="146440" x="6988175" y="4267200"/>
          <p14:tracePt t="146457" x="6950075" y="4267200"/>
          <p14:tracePt t="146846" x="6988175" y="4267200"/>
          <p14:tracePt t="146854" x="7056438" y="4289425"/>
          <p14:tracePt t="146862" x="7140575" y="4305300"/>
          <p14:tracePt t="146874" x="7231063" y="4343400"/>
          <p14:tracePt t="146891" x="7407275" y="4381500"/>
          <p14:tracePt t="146907" x="7696200" y="4389438"/>
          <p14:tracePt t="146924" x="8069263" y="4389438"/>
          <p14:tracePt t="146941" x="8366125" y="4389438"/>
          <p14:tracePt t="146957" x="8656638" y="4389438"/>
          <p14:tracePt t="146974" x="8785225" y="4389438"/>
          <p14:tracePt t="146991" x="8823325" y="4403725"/>
          <p14:tracePt t="147078" x="8847138" y="4411663"/>
          <p14:tracePt t="147086" x="8877300" y="4419600"/>
          <p14:tracePt t="147094" x="8923338" y="4427538"/>
          <p14:tracePt t="147107" x="8983663" y="4441825"/>
          <p14:tracePt t="147124" x="9105900" y="4449763"/>
          <p14:tracePt t="147141" x="9250363" y="4449763"/>
          <p14:tracePt t="147157" x="9440863" y="4449763"/>
          <p14:tracePt t="147174" x="9525000" y="4441825"/>
          <p14:tracePt t="147191" x="9578975" y="4427538"/>
          <p14:tracePt t="147278" x="9585325" y="4427538"/>
          <p14:tracePt t="147287" x="9593263" y="4419600"/>
          <p14:tracePt t="147294" x="9601200" y="4411663"/>
          <p14:tracePt t="147307" x="9609138" y="4411663"/>
          <p14:tracePt t="147326" x="9623425" y="4411663"/>
          <p14:tracePt t="147342" x="9631363" y="4403725"/>
          <p14:tracePt t="147358" x="9647238" y="4403725"/>
          <p14:tracePt t="147374" x="9677400" y="4403725"/>
          <p14:tracePt t="147391" x="9699625" y="4403725"/>
          <p14:tracePt t="147407" x="9707563" y="4403725"/>
          <p14:tracePt t="147661" x="9715500" y="4403725"/>
          <p14:tracePt t="147677" x="9715500" y="4411663"/>
          <p14:tracePt t="147710" x="9715500" y="4419600"/>
          <p14:tracePt t="147717" x="9715500" y="4427538"/>
          <p14:tracePt t="147726" x="9715500" y="4435475"/>
          <p14:tracePt t="147766" x="9715500" y="4441825"/>
          <p14:tracePt t="148089" x="9707563" y="4441825"/>
          <p14:tracePt t="148097" x="9699625" y="4457700"/>
          <p14:tracePt t="148108" x="9669463" y="4487863"/>
          <p14:tracePt t="148125" x="9593263" y="4533900"/>
          <p14:tracePt t="148141" x="9350375" y="4541838"/>
          <p14:tracePt t="148158" x="9204325" y="4541838"/>
          <p14:tracePt t="148175" x="9190038" y="4541838"/>
          <p14:tracePt t="148542" x="9182100" y="4541838"/>
          <p14:tracePt t="150158" x="9166225" y="4541838"/>
          <p14:tracePt t="150174" x="9144000" y="4533900"/>
          <p14:tracePt t="150182" x="9121775" y="4525963"/>
          <p14:tracePt t="150192" x="9059863" y="4518025"/>
          <p14:tracePt t="150209" x="8969375" y="4487863"/>
          <p14:tracePt t="150225" x="8899525" y="4465638"/>
          <p14:tracePt t="150242" x="8877300" y="4457700"/>
          <p14:tracePt t="162374" x="8869363" y="4549775"/>
          <p14:tracePt t="162382" x="8869363" y="4716463"/>
          <p14:tracePt t="162397" x="8801100" y="4991100"/>
          <p14:tracePt t="162413" x="8755063" y="5097463"/>
          <p14:tracePt t="162430" x="8618538" y="5432425"/>
          <p14:tracePt t="162446" x="8572500" y="5540375"/>
          <p14:tracePt t="162463" x="8556625" y="5570538"/>
          <p14:tracePt t="164438" x="8496300" y="5578475"/>
          <p14:tracePt t="164447" x="8267700" y="5578475"/>
          <p14:tracePt t="164453" x="7832725" y="5578475"/>
          <p14:tracePt t="164463" x="7361238" y="5578475"/>
          <p14:tracePt t="164480" x="6430963" y="5578475"/>
          <p14:tracePt t="164497" x="5730875" y="5578475"/>
          <p14:tracePt t="164513" x="5394325" y="5578475"/>
          <p14:tracePt t="164530" x="5211763" y="5562600"/>
          <p14:tracePt t="164547" x="5121275" y="5532438"/>
          <p14:tracePt t="164563" x="5067300" y="5486400"/>
          <p14:tracePt t="164581" x="5029200" y="5426075"/>
          <p14:tracePt t="164677" x="5029200" y="5418138"/>
          <p14:tracePt t="164685" x="5013325" y="5394325"/>
          <p14:tracePt t="164693" x="4930775" y="5364163"/>
          <p14:tracePt t="164701" x="4816475" y="5334000"/>
          <p14:tracePt t="164713" x="4640263" y="5280025"/>
          <p14:tracePt t="164730" x="4175125" y="5083175"/>
          <p14:tracePt t="164747" x="3902075" y="4999038"/>
          <p14:tracePt t="164764" x="3825875" y="4991100"/>
          <p14:tracePt t="164797" x="3902075" y="4991100"/>
          <p14:tracePt t="164814" x="4221163" y="5006975"/>
          <p14:tracePt t="164830" x="4860925" y="5006975"/>
          <p14:tracePt t="164847" x="5318125" y="5006975"/>
          <p14:tracePt t="164864" x="5486400" y="4999038"/>
          <p14:tracePt t="164881" x="5516563" y="4991100"/>
          <p14:tracePt t="164918" x="5524500" y="4983163"/>
          <p14:tracePt t="164931" x="5508625" y="4968875"/>
          <p14:tracePt t="164948" x="5341938" y="4906963"/>
          <p14:tracePt t="164964" x="5227638" y="4884738"/>
          <p14:tracePt t="164981" x="5197475" y="4860925"/>
          <p14:tracePt t="165094" x="5203825" y="4860925"/>
          <p14:tracePt t="165326" x="5197475" y="4860925"/>
          <p14:tracePt t="165334" x="5059363" y="4868863"/>
          <p14:tracePt t="165347" x="4770438" y="4953000"/>
          <p14:tracePt t="165364" x="4381500" y="5059363"/>
          <p14:tracePt t="165381" x="4191000" y="5105400"/>
          <p14:tracePt t="165397" x="3894138" y="5159375"/>
          <p14:tracePt t="165414" x="3717925" y="5203825"/>
          <p14:tracePt t="165431" x="3679825" y="5219700"/>
          <p14:tracePt t="165574" x="3711575" y="5219700"/>
          <p14:tracePt t="165582" x="3779838" y="5219700"/>
          <p14:tracePt t="165597" x="4000500" y="5219700"/>
          <p14:tracePt t="165614" x="4267200" y="5219700"/>
          <p14:tracePt t="165630" x="4564063" y="5219700"/>
          <p14:tracePt t="165647" x="4784725" y="5219700"/>
          <p14:tracePt t="165663" x="4953000" y="5211763"/>
          <p14:tracePt t="165680" x="4991100" y="5211763"/>
          <p14:tracePt t="165757" x="4991100" y="5197475"/>
          <p14:tracePt t="165926" x="4999038" y="5197475"/>
          <p14:tracePt t="165934" x="5013325" y="5197475"/>
          <p14:tracePt t="165949" x="5059363" y="5189538"/>
          <p14:tracePt t="165965" x="5113338" y="5181600"/>
          <p14:tracePt t="165981" x="5135563" y="5173663"/>
          <p14:tracePt t="165998" x="5203825" y="5165725"/>
          <p14:tracePt t="166014" x="5265738" y="5165725"/>
          <p14:tracePt t="166031" x="5341938" y="5165725"/>
          <p14:tracePt t="166048" x="5402263" y="5165725"/>
          <p14:tracePt t="166064" x="5410200" y="5165725"/>
          <p14:tracePt t="166081" x="5426075" y="5165725"/>
          <p14:tracePt t="166098" x="5464175" y="5159375"/>
          <p14:tracePt t="166114" x="5524500" y="5159375"/>
          <p14:tracePt t="166131" x="5584825" y="5159375"/>
          <p14:tracePt t="166149" x="5638800" y="5151438"/>
          <p14:tracePt t="166165" x="5668963" y="5151438"/>
          <p14:tracePt t="166181" x="5692775" y="5135563"/>
          <p14:tracePt t="170110" x="5737225" y="5121275"/>
          <p14:tracePt t="170118" x="5913438" y="5089525"/>
          <p14:tracePt t="170126" x="6088063" y="5075238"/>
          <p14:tracePt t="170134" x="6232525" y="5075238"/>
          <p14:tracePt t="170149" x="6499225" y="5051425"/>
          <p14:tracePt t="170166" x="6721475" y="5021263"/>
          <p14:tracePt t="170183" x="6896100" y="4991100"/>
          <p14:tracePt t="170199" x="7018338" y="4983163"/>
          <p14:tracePt t="170216" x="7026275" y="4983163"/>
          <p14:tracePt t="170366" x="7018338" y="4983163"/>
          <p14:tracePt t="170374" x="6988175" y="5013325"/>
          <p14:tracePt t="170382" x="6956425" y="5083175"/>
          <p14:tracePt t="170399" x="6873875" y="5173663"/>
          <p14:tracePt t="170416" x="6811963" y="5249863"/>
          <p14:tracePt t="170432" x="6735763" y="5303838"/>
          <p14:tracePt t="170449" x="6683375" y="5349875"/>
          <p14:tracePt t="170466" x="6667500" y="5364163"/>
          <p14:tracePt t="172638" x="6659563" y="5364163"/>
          <p14:tracePt t="172645" x="6689725" y="5334000"/>
          <p14:tracePt t="172653" x="6743700" y="5295900"/>
          <p14:tracePt t="172666" x="6789738" y="5265738"/>
          <p14:tracePt t="172683" x="6873875" y="5203825"/>
          <p14:tracePt t="172700" x="7010400" y="5113338"/>
          <p14:tracePt t="172704" x="7064375" y="5067300"/>
          <p14:tracePt t="172717" x="7132638" y="5021263"/>
          <p14:tracePt t="172735" x="7307263" y="4892675"/>
          <p14:tracePt t="172750" x="7353300" y="4846638"/>
          <p14:tracePt t="172767" x="7361238" y="4838700"/>
          <p14:tracePt t="173302" x="7361238" y="4830763"/>
          <p14:tracePt t="173309" x="7331075" y="4830763"/>
          <p14:tracePt t="173318" x="7231063" y="4830763"/>
          <p14:tracePt t="173334" x="7026275" y="4975225"/>
          <p14:tracePt t="173351" x="6904038" y="5105400"/>
          <p14:tracePt t="173367" x="6759575" y="5287963"/>
          <p14:tracePt t="173384" x="6499225" y="5592763"/>
          <p14:tracePt t="173400" x="6096000" y="5935663"/>
          <p14:tracePt t="173417" x="5494338" y="6218238"/>
          <p14:tracePt t="173434" x="4899025" y="6454775"/>
          <p14:tracePt t="173451" x="4381500" y="6545263"/>
          <p14:tracePt t="173467" x="4106863" y="6545263"/>
          <p14:tracePt t="173484" x="4060825" y="6545263"/>
          <p14:tracePt t="174062" x="4060825" y="6553200"/>
          <p14:tracePt t="174070" x="4060825" y="6561138"/>
          <p14:tracePt t="174086" x="4060825" y="6569075"/>
          <p14:tracePt t="174094" x="4060825" y="6583363"/>
          <p14:tracePt t="174102" x="4084638" y="6599238"/>
          <p14:tracePt t="174117" x="4106863" y="6621463"/>
          <p14:tracePt t="174134" x="4114800" y="6629400"/>
          <p14:tracePt t="174151" x="4114800" y="6637338"/>
          <p14:tracePt t="174167" x="4114800" y="6651625"/>
          <p14:tracePt t="176238" x="4106863" y="6651625"/>
          <p14:tracePt t="176318" x="4130675" y="6651625"/>
          <p14:tracePt t="176326" x="4168775" y="6651625"/>
          <p14:tracePt t="176335" x="4237038" y="6651625"/>
          <p14:tracePt t="176351" x="4427538" y="6629400"/>
          <p14:tracePt t="176368" x="4618038" y="6569075"/>
          <p14:tracePt t="176386" x="4716463" y="6530975"/>
          <p14:tracePt t="176401" x="4740275" y="6515100"/>
          <p14:tracePt t="193174" x="4822825" y="6461125"/>
          <p14:tracePt t="193182" x="4999038" y="6354763"/>
          <p14:tracePt t="193191" x="5280025" y="6210300"/>
          <p14:tracePt t="193208" x="5722938" y="5883275"/>
          <p14:tracePt t="193225" x="6073775" y="5486400"/>
          <p14:tracePt t="193241" x="6332538" y="5075238"/>
          <p14:tracePt t="193258" x="6477000" y="4868863"/>
          <p14:tracePt t="193274" x="6561138" y="4762500"/>
          <p14:tracePt t="193278" x="6591300" y="4724400"/>
          <p14:tracePt t="193291" x="6621463" y="4702175"/>
          <p14:tracePt t="193614" x="6675438" y="4702175"/>
          <p14:tracePt t="193622" x="6759575" y="4702175"/>
          <p14:tracePt t="193630" x="6858000" y="4716463"/>
          <p14:tracePt t="193641" x="6964363" y="4716463"/>
          <p14:tracePt t="193658" x="7162800" y="4716463"/>
          <p14:tracePt t="193674" x="7345363" y="4716463"/>
          <p14:tracePt t="193691" x="7535863" y="4716463"/>
          <p14:tracePt t="193707" x="7658100" y="4708525"/>
          <p14:tracePt t="193724" x="7680325" y="470852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Stating</a:t>
            </a:r>
            <a:r>
              <a:rPr lang="en-US" altLang="en-US" sz="2800" dirty="0" smtClean="0">
                <a:solidFill>
                  <a:schemeClr val="bg1"/>
                </a:solidFill>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a</a:t>
            </a:r>
            <a:r>
              <a:rPr lang="en-US" altLang="en-US" sz="2800" dirty="0" smtClean="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Hypothesis</a:t>
            </a:r>
            <a:endParaRPr lang="en-US" sz="2800" b="1" dirty="0">
              <a:latin typeface="Times New Roman" panose="02020603050405020304" pitchFamily="18" charset="0"/>
              <a:cs typeface="Times New Roman" panose="02020603050405020304" pitchFamily="18" charset="0"/>
            </a:endParaRP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858507" y="1803171"/>
            <a:ext cx="7305325" cy="4508429"/>
          </a:xfrm>
          <a:prstGeom prst="rect">
            <a:avLst/>
          </a:prstGeom>
        </p:spPr>
      </p:pic>
    </p:spTree>
    <p:extLst>
      <p:ext uri="{BB962C8B-B14F-4D97-AF65-F5344CB8AC3E}">
        <p14:creationId xmlns:p14="http://schemas.microsoft.com/office/powerpoint/2010/main" val="430152823"/>
      </p:ext>
    </p:extLst>
  </p:cSld>
  <p:clrMapOvr>
    <a:masterClrMapping/>
  </p:clrMapOvr>
  <mc:AlternateContent xmlns:mc="http://schemas.openxmlformats.org/markup-compatibility/2006" xmlns:p14="http://schemas.microsoft.com/office/powerpoint/2010/main">
    <mc:Choice Requires="p14">
      <p:transition p14:dur="10" advTm="191071"/>
    </mc:Choice>
    <mc:Fallback xmlns="">
      <p:transition advTm="191071"/>
    </mc:Fallback>
  </mc:AlternateContent>
  <p:timing>
    <p:tnLst>
      <p:par>
        <p:cTn id="1" dur="indefinite" restart="never" nodeType="tmRoot"/>
      </p:par>
    </p:tnLst>
  </p:timing>
  <p:extLst mod="1">
    <p:ext uri="{3A86A75C-4F4B-4683-9AE1-C65F6400EC91}">
      <p14:laserTraceLst xmlns:p14="http://schemas.microsoft.com/office/powerpoint/2010/main">
        <p14:tracePtLst>
          <p14:tracePt t="1246" x="7658100" y="4724400"/>
          <p14:tracePt t="1254" x="7513638" y="4830763"/>
          <p14:tracePt t="1266" x="7216775" y="4953000"/>
          <p14:tracePt t="1283" x="6308725" y="5189538"/>
          <p14:tracePt t="1300" x="5265738" y="5326063"/>
          <p14:tracePt t="1316" x="4092575" y="5478463"/>
          <p14:tracePt t="1333" x="2582863" y="5494338"/>
          <p14:tracePt t="1349" x="2087563" y="5494338"/>
          <p14:tracePt t="1366" x="1981200" y="5494338"/>
          <p14:tracePt t="1430" x="1973263" y="5494338"/>
          <p14:tracePt t="1694" x="1989138" y="5464175"/>
          <p14:tracePt t="1701" x="2141538" y="5364163"/>
          <p14:tracePt t="1710" x="2270125" y="5249863"/>
          <p14:tracePt t="1718" x="2346325" y="5189538"/>
          <p14:tracePt t="1733" x="2378075" y="5165725"/>
          <p14:tracePt t="1749" x="2438400" y="5075238"/>
          <p14:tracePt t="1766" x="2620963" y="4854575"/>
          <p14:tracePt t="1782" x="2789238" y="4702175"/>
          <p14:tracePt t="1799" x="2873375" y="4579938"/>
          <p14:tracePt t="1815" x="2911475" y="4427538"/>
          <p14:tracePt t="1832" x="2949575" y="4251325"/>
          <p14:tracePt t="1849" x="2971800" y="4060825"/>
          <p14:tracePt t="1866" x="2979738" y="3970338"/>
          <p14:tracePt t="1883" x="2979738" y="3894138"/>
          <p14:tracePt t="1899" x="2979738" y="3856038"/>
          <p14:tracePt t="1916" x="2987675" y="3840163"/>
          <p14:tracePt t="2454" x="3184525" y="3771900"/>
          <p14:tracePt t="2463" x="3497263" y="3673475"/>
          <p14:tracePt t="2469" x="3856038" y="3535363"/>
          <p14:tracePt t="2483" x="4152900" y="3413125"/>
          <p14:tracePt t="2502" x="5067300" y="2903538"/>
          <p14:tracePt t="2517" x="5249863" y="2797175"/>
          <p14:tracePt t="2533" x="5486400" y="2568575"/>
          <p14:tracePt t="2550" x="5502275" y="2530475"/>
          <p14:tracePt t="2566" x="5508625" y="2416175"/>
          <p14:tracePt t="2583" x="5334000" y="2171700"/>
          <p14:tracePt t="2600" x="4868863" y="1836738"/>
          <p14:tracePt t="2616" x="4359275" y="1600200"/>
          <p14:tracePt t="2633" x="3924300" y="1470025"/>
          <p14:tracePt t="2650" x="3657600" y="1455738"/>
          <p14:tracePt t="2667" x="3451225" y="1470025"/>
          <p14:tracePt t="2683" x="3292475" y="1570038"/>
          <p14:tracePt t="2701" x="3170238" y="1782763"/>
          <p14:tracePt t="2717" x="3132138" y="1889125"/>
          <p14:tracePt t="2733" x="3124200" y="2125663"/>
          <p14:tracePt t="2750" x="3162300" y="2286000"/>
          <p14:tracePt t="2766" x="3268663" y="2408238"/>
          <p14:tracePt t="2783" x="3421063" y="2522538"/>
          <p14:tracePt t="2800" x="3603625" y="2574925"/>
          <p14:tracePt t="2817" x="3771900" y="2606675"/>
          <p14:tracePt t="2833" x="3856038" y="2613025"/>
          <p14:tracePt t="2850" x="3870325" y="2613025"/>
          <p14:tracePt t="3382" x="4008438" y="2613025"/>
          <p14:tracePt t="3390" x="4351338" y="2552700"/>
          <p14:tracePt t="3400" x="4670425" y="2530475"/>
          <p14:tracePt t="3417" x="4983163" y="2514600"/>
          <p14:tracePt t="3434" x="5197475" y="2536825"/>
          <p14:tracePt t="3450" x="5318125" y="2544763"/>
          <p14:tracePt t="3467" x="5380038" y="2544763"/>
          <p14:tracePt t="3483" x="5387975" y="2544763"/>
          <p14:tracePt t="3558" x="5394325" y="2544763"/>
          <p14:tracePt t="3568" x="5334000" y="2530475"/>
          <p14:tracePt t="3574" x="5211763" y="2492375"/>
          <p14:tracePt t="3583" x="5083175" y="2454275"/>
          <p14:tracePt t="3600" x="4876800" y="2430463"/>
          <p14:tracePt t="3617" x="4678363" y="2498725"/>
          <p14:tracePt t="3633" x="4449763" y="2644775"/>
          <p14:tracePt t="3651" x="4275138" y="2773363"/>
          <p14:tracePt t="3667" x="4168775" y="2873375"/>
          <p14:tracePt t="3683" x="4122738" y="2925763"/>
          <p14:tracePt t="5566" x="4114800" y="2933700"/>
          <p14:tracePt t="5574" x="4000500" y="2917825"/>
          <p14:tracePt t="5584" x="3749675" y="2841625"/>
          <p14:tracePt t="5601" x="3375025" y="2735263"/>
          <p14:tracePt t="5618" x="3184525" y="2727325"/>
          <p14:tracePt t="5634" x="3116263" y="2727325"/>
          <p14:tracePt t="5651" x="3055938" y="2751138"/>
          <p14:tracePt t="5668" x="2933700" y="2773363"/>
          <p14:tracePt t="5685" x="2789238" y="2797175"/>
          <p14:tracePt t="5701" x="2759075" y="2803525"/>
          <p14:tracePt t="6038" x="2735263" y="2789238"/>
          <p14:tracePt t="6046" x="2720975" y="2743200"/>
          <p14:tracePt t="6053" x="2705100" y="2713038"/>
          <p14:tracePt t="6068" x="2674938" y="2667000"/>
          <p14:tracePt t="6085" x="2659063" y="2606675"/>
          <p14:tracePt t="6101" x="2636838" y="2506663"/>
          <p14:tracePt t="6118" x="2628900" y="2454275"/>
          <p14:tracePt t="6134" x="2628900" y="2416175"/>
          <p14:tracePt t="6151" x="2620963" y="2378075"/>
          <p14:tracePt t="6168" x="2620963" y="2370138"/>
          <p14:tracePt t="6184" x="2613025" y="2346325"/>
          <p14:tracePt t="6201" x="2613025" y="2339975"/>
          <p14:tracePt t="6254" x="2606675" y="2339975"/>
          <p14:tracePt t="6262" x="2582863" y="2332038"/>
          <p14:tracePt t="6270" x="2574925" y="2332038"/>
          <p14:tracePt t="6284" x="2568575" y="2332038"/>
          <p14:tracePt t="6496" x="2536825" y="2324100"/>
          <p14:tracePt t="6502" x="2468563" y="2301875"/>
          <p14:tracePt t="6510" x="2408238" y="2286000"/>
          <p14:tracePt t="6519" x="2378075" y="2278063"/>
          <p14:tracePt t="6535" x="2339975" y="2270125"/>
          <p14:tracePt t="6551" x="2286000" y="2270125"/>
          <p14:tracePt t="6568" x="2225675" y="2270125"/>
          <p14:tracePt t="6585" x="2171700" y="2270125"/>
          <p14:tracePt t="6601" x="2163763" y="2278063"/>
          <p14:tracePt t="6781" x="2171700" y="2278063"/>
          <p14:tracePt t="6789" x="2193925" y="2278063"/>
          <p14:tracePt t="6801" x="2232025" y="2278063"/>
          <p14:tracePt t="6817" x="2354263" y="2278063"/>
          <p14:tracePt t="6834" x="2544763" y="2308225"/>
          <p14:tracePt t="6851" x="2835275" y="2346325"/>
          <p14:tracePt t="6868" x="3146425" y="2400300"/>
          <p14:tracePt t="6884" x="3635375" y="2454275"/>
          <p14:tracePt t="6901" x="3787775" y="2454275"/>
          <p14:tracePt t="6918" x="3863975" y="2454275"/>
          <p14:tracePt t="7038" x="3863975" y="2460625"/>
          <p14:tracePt t="7046" x="3863975" y="2484438"/>
          <p14:tracePt t="7053" x="3863975" y="2492375"/>
          <p14:tracePt t="7070" x="3856038" y="2498725"/>
          <p14:tracePt t="7085" x="3856038" y="2506663"/>
          <p14:tracePt t="7101" x="3848100" y="2506663"/>
          <p14:tracePt t="7278" x="3840163" y="2506663"/>
          <p14:tracePt t="7286" x="3825875" y="2506663"/>
          <p14:tracePt t="7294" x="3810000" y="2498725"/>
          <p14:tracePt t="7302" x="3787775" y="2484438"/>
          <p14:tracePt t="7318" x="3771900" y="2484438"/>
          <p14:tracePt t="7335" x="3763963" y="2484438"/>
          <p14:tracePt t="7598" x="3711575" y="2476500"/>
          <p14:tracePt t="7605" x="3679825" y="2476500"/>
          <p14:tracePt t="7614" x="3641725" y="2476500"/>
          <p14:tracePt t="7621" x="3619500" y="2476500"/>
          <p14:tracePt t="7635" x="3603625" y="2476500"/>
          <p14:tracePt t="7652" x="3559175" y="2476500"/>
          <p14:tracePt t="7669" x="3413125" y="2498725"/>
          <p14:tracePt t="7685" x="3298825" y="2514600"/>
          <p14:tracePt t="7702" x="3140075" y="2536825"/>
          <p14:tracePt t="7719" x="2911475" y="2560638"/>
          <p14:tracePt t="7735" x="2644775" y="2560638"/>
          <p14:tracePt t="7752" x="2416175" y="2560638"/>
          <p14:tracePt t="7768" x="2232025" y="2568575"/>
          <p14:tracePt t="7784" x="2141538" y="2582863"/>
          <p14:tracePt t="7801" x="2117725" y="2582863"/>
          <p14:tracePt t="7966" x="2103438" y="2582863"/>
          <p14:tracePt t="7973" x="2079625" y="2568575"/>
          <p14:tracePt t="7985" x="2035175" y="2552700"/>
          <p14:tracePt t="8002" x="1927225" y="2522538"/>
          <p14:tracePt t="8018" x="1844675" y="2492375"/>
          <p14:tracePt t="8037" x="1782763" y="2468563"/>
          <p14:tracePt t="8052" x="1782763" y="2460625"/>
          <p14:tracePt t="8069" x="1774825" y="2460625"/>
          <p14:tracePt t="8085" x="1774825" y="2438400"/>
          <p14:tracePt t="8102" x="1774825" y="2416175"/>
          <p14:tracePt t="8118" x="1782763" y="2408238"/>
          <p14:tracePt t="8136" x="1782763" y="2384425"/>
          <p14:tracePt t="8152" x="1782763" y="2354263"/>
          <p14:tracePt t="8168" x="1790700" y="2339975"/>
          <p14:tracePt t="8185" x="1798638" y="2308225"/>
          <p14:tracePt t="8202" x="1806575" y="2293938"/>
          <p14:tracePt t="8218" x="1812925" y="2255838"/>
          <p14:tracePt t="8235" x="1866900" y="2179638"/>
          <p14:tracePt t="8253" x="1965325" y="2073275"/>
          <p14:tracePt t="8269" x="2103438" y="1973263"/>
          <p14:tracePt t="8285" x="2270125" y="1897063"/>
          <p14:tracePt t="8302" x="2454275" y="1820863"/>
          <p14:tracePt t="8318" x="2682875" y="1782763"/>
          <p14:tracePt t="8335" x="2925763" y="1768475"/>
          <p14:tracePt t="8352" x="3146425" y="1768475"/>
          <p14:tracePt t="8369" x="3352800" y="1768475"/>
          <p14:tracePt t="8385" x="3535363" y="1768475"/>
          <p14:tracePt t="8402" x="3703638" y="1768475"/>
          <p14:tracePt t="8419" x="3856038" y="1798638"/>
          <p14:tracePt t="8435" x="4008438" y="1836738"/>
          <p14:tracePt t="8453" x="4251325" y="1912938"/>
          <p14:tracePt t="8469" x="4305300" y="1920875"/>
          <p14:tracePt t="8485" x="4389438" y="1958975"/>
          <p14:tracePt t="8502" x="4419600" y="1958975"/>
          <p14:tracePt t="8519" x="4441825" y="1981200"/>
          <p14:tracePt t="8535" x="4465638" y="1997075"/>
          <p14:tracePt t="8553" x="4487863" y="2019300"/>
          <p14:tracePt t="8569" x="4525963" y="2073275"/>
          <p14:tracePt t="8585" x="4556125" y="2133600"/>
          <p14:tracePt t="8602" x="4587875" y="2209800"/>
          <p14:tracePt t="8619" x="4594225" y="2308225"/>
          <p14:tracePt t="8635" x="4594225" y="2370138"/>
          <p14:tracePt t="8652" x="4594225" y="2422525"/>
          <p14:tracePt t="8669" x="4564063" y="2514600"/>
          <p14:tracePt t="8685" x="4487863" y="2574925"/>
          <p14:tracePt t="8702" x="4403725" y="2613025"/>
          <p14:tracePt t="8719" x="4267200" y="2628900"/>
          <p14:tracePt t="8736" x="4084638" y="2651125"/>
          <p14:tracePt t="8752" x="3856038" y="2651125"/>
          <p14:tracePt t="8769" x="3635375" y="2659063"/>
          <p14:tracePt t="8785" x="3398838" y="2667000"/>
          <p14:tracePt t="8802" x="3184525" y="2667000"/>
          <p14:tracePt t="8818" x="2955925" y="2667000"/>
          <p14:tracePt t="8835" x="2773363" y="2667000"/>
          <p14:tracePt t="8853" x="2492375" y="2667000"/>
          <p14:tracePt t="8869" x="2332038" y="2667000"/>
          <p14:tracePt t="8886" x="2179638" y="2667000"/>
          <p14:tracePt t="8902" x="2011363" y="2667000"/>
          <p14:tracePt t="8919" x="1882775" y="2667000"/>
          <p14:tracePt t="8937" x="1768475" y="2644775"/>
          <p14:tracePt t="8952" x="1668463" y="2590800"/>
          <p14:tracePt t="8957" x="1638300" y="2574925"/>
          <p14:tracePt t="8969" x="1622425" y="2552700"/>
          <p14:tracePt t="8986" x="1608138" y="2522538"/>
          <p14:tracePt t="9002" x="1608138" y="2484438"/>
          <p14:tracePt t="9019" x="1608138" y="2430463"/>
          <p14:tracePt t="9035" x="1608138" y="2354263"/>
          <p14:tracePt t="9053" x="1646238" y="2217738"/>
          <p14:tracePt t="9069" x="1668463" y="2187575"/>
          <p14:tracePt t="9085" x="1736725" y="2079625"/>
          <p14:tracePt t="9102" x="1782763" y="2035175"/>
          <p14:tracePt t="9119" x="1828800" y="1973263"/>
          <p14:tracePt t="9137" x="1889125" y="1935163"/>
          <p14:tracePt t="9152" x="1951038" y="1897063"/>
          <p14:tracePt t="9169" x="2003425" y="1874838"/>
          <p14:tracePt t="9186" x="2079625" y="1844675"/>
          <p14:tracePt t="9202" x="2133600" y="1836738"/>
          <p14:tracePt t="9219" x="2217738" y="1828800"/>
          <p14:tracePt t="9235" x="2346325" y="1820863"/>
          <p14:tracePt t="9253" x="2590800" y="1820863"/>
          <p14:tracePt t="9269" x="2682875" y="1820863"/>
          <p14:tracePt t="9286" x="2994025" y="1820863"/>
          <p14:tracePt t="9302" x="3200400" y="1858963"/>
          <p14:tracePt t="9319" x="3406775" y="1889125"/>
          <p14:tracePt t="9336" x="3581400" y="1935163"/>
          <p14:tracePt t="9352" x="3703638" y="1965325"/>
          <p14:tracePt t="9369" x="3840163" y="2003425"/>
          <p14:tracePt t="9386" x="3908425" y="2027238"/>
          <p14:tracePt t="9402" x="3940175" y="2049463"/>
          <p14:tracePt t="9419" x="3954463" y="2073275"/>
          <p14:tracePt t="9437" x="3970338" y="2117725"/>
          <p14:tracePt t="9453" x="3978275" y="2163763"/>
          <p14:tracePt t="9469" x="3978275" y="2255838"/>
          <p14:tracePt t="9486" x="3962400" y="2339975"/>
          <p14:tracePt t="9503" x="3894138" y="2422525"/>
          <p14:tracePt t="9519" x="3802063" y="2492375"/>
          <p14:tracePt t="9536" x="3635375" y="2544763"/>
          <p14:tracePt t="9552" x="3451225" y="2568575"/>
          <p14:tracePt t="9569" x="3230563" y="2582863"/>
          <p14:tracePt t="9586" x="2911475" y="2582863"/>
          <p14:tracePt t="9603" x="2598738" y="2582863"/>
          <p14:tracePt t="9619" x="2346325" y="2582863"/>
          <p14:tracePt t="9637" x="2111375" y="2582863"/>
          <p14:tracePt t="9653" x="2079625" y="2574925"/>
          <p14:tracePt t="10145" x="2125663" y="2574925"/>
          <p14:tracePt t="10149" x="2187575" y="2590800"/>
          <p14:tracePt t="10158" x="2270125" y="2613025"/>
          <p14:tracePt t="10169" x="2354263" y="2636838"/>
          <p14:tracePt t="10186" x="2522538" y="2689225"/>
          <p14:tracePt t="10203" x="2682875" y="2713038"/>
          <p14:tracePt t="10219" x="2941638" y="2727325"/>
          <p14:tracePt t="10236" x="3184525" y="2727325"/>
          <p14:tracePt t="10253" x="3429000" y="2727325"/>
          <p14:tracePt t="10269" x="3551238" y="2705100"/>
          <p14:tracePt t="10286" x="3641725" y="2682875"/>
          <p14:tracePt t="10302" x="3673475" y="2659063"/>
          <p14:tracePt t="10319" x="3679825" y="2659063"/>
          <p14:tracePt t="10336" x="3687763" y="2651125"/>
          <p14:tracePt t="10352" x="3703638" y="2636838"/>
          <p14:tracePt t="10369" x="3756025" y="2606675"/>
          <p14:tracePt t="10386" x="3878263" y="2560638"/>
          <p14:tracePt t="10403" x="4098925" y="2514600"/>
          <p14:tracePt t="10419" x="4473575" y="2460625"/>
          <p14:tracePt t="10436" x="5013325" y="2460625"/>
          <p14:tracePt t="10453" x="5570538" y="2460625"/>
          <p14:tracePt t="10455" x="5845175" y="2460625"/>
          <p14:tracePt t="10469" x="6362700" y="2460625"/>
          <p14:tracePt t="10486" x="6689725" y="2460625"/>
          <p14:tracePt t="10503" x="6804025" y="2460625"/>
          <p14:tracePt t="10519" x="6819900" y="2460625"/>
          <p14:tracePt t="10670" x="6827838" y="2460625"/>
          <p14:tracePt t="10678" x="6827838" y="2468563"/>
          <p14:tracePt t="10702" x="6827838" y="2476500"/>
          <p14:tracePt t="10709" x="6827838" y="2484438"/>
          <p14:tracePt t="10719" x="6827838" y="2492375"/>
          <p14:tracePt t="10736" x="6819900" y="2492375"/>
          <p14:tracePt t="10753" x="6797675" y="2492375"/>
          <p14:tracePt t="10769" x="6759575" y="2492375"/>
          <p14:tracePt t="10786" x="6689725" y="2484438"/>
          <p14:tracePt t="10803" x="6613525" y="2468563"/>
          <p14:tracePt t="10819" x="6561138" y="2446338"/>
          <p14:tracePt t="10836" x="6507163" y="2438400"/>
          <p14:tracePt t="10852" x="6469063" y="2422525"/>
          <p14:tracePt t="10869" x="6446838" y="2416175"/>
          <p14:tracePt t="10886" x="6438900" y="2416175"/>
          <p14:tracePt t="10902" x="6416675" y="2416175"/>
          <p14:tracePt t="10919" x="6408738" y="2416175"/>
          <p14:tracePt t="10936" x="6392863" y="2416175"/>
          <p14:tracePt t="10953" x="6384925" y="2416175"/>
          <p14:tracePt t="10969" x="6354763" y="2416175"/>
          <p14:tracePt t="11246" x="6340475" y="2416175"/>
          <p14:tracePt t="11254" x="6308725" y="2416175"/>
          <p14:tracePt t="11262" x="6226175" y="2454275"/>
          <p14:tracePt t="11270" x="6149975" y="2506663"/>
          <p14:tracePt t="11286" x="6073775" y="2552700"/>
          <p14:tracePt t="11303" x="5981700" y="2598738"/>
          <p14:tracePt t="11320" x="5883275" y="2628900"/>
          <p14:tracePt t="11337" x="5791200" y="2628900"/>
          <p14:tracePt t="11353" x="5730875" y="2628900"/>
          <p14:tracePt t="11370" x="5699125" y="2628900"/>
          <p14:tracePt t="11403" x="5684838" y="2620963"/>
          <p14:tracePt t="11420" x="5684838" y="2590800"/>
          <p14:tracePt t="11437" x="5661025" y="2438400"/>
          <p14:tracePt t="11453" x="5661025" y="2232025"/>
          <p14:tracePt t="11470" x="5661025" y="2125663"/>
          <p14:tracePt t="11486" x="5684838" y="2057400"/>
          <p14:tracePt t="11503" x="5707063" y="1989138"/>
          <p14:tracePt t="11520" x="5753100" y="1927225"/>
          <p14:tracePt t="11537" x="5807075" y="1874838"/>
          <p14:tracePt t="11553" x="5851525" y="1874838"/>
          <p14:tracePt t="11570" x="5897563" y="1874838"/>
          <p14:tracePt t="11586" x="5927725" y="1874838"/>
          <p14:tracePt t="11603" x="5959475" y="1889125"/>
          <p14:tracePt t="11620" x="6027738" y="1989138"/>
          <p14:tracePt t="11637" x="6149975" y="2286000"/>
          <p14:tracePt t="11653" x="6232525" y="2438400"/>
          <p14:tracePt t="11670" x="6270625" y="2492375"/>
          <p14:tracePt t="11686" x="6286500" y="2506663"/>
          <p14:tracePt t="11703" x="6294438" y="2506663"/>
          <p14:tracePt t="11720" x="6354763" y="2506663"/>
          <p14:tracePt t="11736" x="6499225" y="2468563"/>
          <p14:tracePt t="11753" x="6697663" y="2332038"/>
          <p14:tracePt t="11770" x="6904038" y="2171700"/>
          <p14:tracePt t="11786" x="7064375" y="2035175"/>
          <p14:tracePt t="11803" x="7162800" y="1958975"/>
          <p14:tracePt t="11819" x="7200900" y="1920875"/>
          <p14:tracePt t="11836" x="7208838" y="1912938"/>
          <p14:tracePt t="11886" x="7223125" y="1912938"/>
          <p14:tracePt t="11894" x="7246938" y="1935163"/>
          <p14:tracePt t="11903" x="7315200" y="2003425"/>
          <p14:tracePt t="11920" x="7421563" y="2133600"/>
          <p14:tracePt t="11937" x="7573963" y="2263775"/>
          <p14:tracePt t="11953" x="7832725" y="2384425"/>
          <p14:tracePt t="11970" x="8077200" y="2460625"/>
          <p14:tracePt t="11987" x="8335963" y="2484438"/>
          <p14:tracePt t="12003" x="8518525" y="2484438"/>
          <p14:tracePt t="12020" x="8632825" y="2484438"/>
          <p14:tracePt t="12037" x="8694738" y="2454275"/>
          <p14:tracePt t="12053" x="8702675" y="2454275"/>
          <p14:tracePt t="12158" x="8716963" y="2454275"/>
          <p14:tracePt t="12167" x="8740775" y="2454275"/>
          <p14:tracePt t="12173" x="8747125" y="2454275"/>
          <p14:tracePt t="12187" x="8755063" y="2454275"/>
          <p14:tracePt t="12278" x="8740775" y="2454275"/>
          <p14:tracePt t="12286" x="8702675" y="2454275"/>
          <p14:tracePt t="12294" x="8640763" y="2454275"/>
          <p14:tracePt t="12303" x="8594725" y="2454275"/>
          <p14:tracePt t="12320" x="8496300" y="2468563"/>
          <p14:tracePt t="12337" x="8366125" y="2492375"/>
          <p14:tracePt t="12353" x="8259763" y="2498725"/>
          <p14:tracePt t="12370" x="8131175" y="2498725"/>
          <p14:tracePt t="12387" x="7985125" y="2492375"/>
          <p14:tracePt t="12403" x="7794625" y="2460625"/>
          <p14:tracePt t="12420" x="7642225" y="2438400"/>
          <p14:tracePt t="12438" x="7459663" y="2400300"/>
          <p14:tracePt t="12453" x="7391400" y="2384425"/>
          <p14:tracePt t="12470" x="7369175" y="2384425"/>
          <p14:tracePt t="12487" x="7345363" y="2384425"/>
          <p14:tracePt t="12503" x="7331075" y="2384425"/>
          <p14:tracePt t="12520" x="7315200" y="2392363"/>
          <p14:tracePt t="12537" x="7254875" y="2416175"/>
          <p14:tracePt t="12553" x="7146925" y="2460625"/>
          <p14:tracePt t="12570" x="7026275" y="2522538"/>
          <p14:tracePt t="12587" x="6858000" y="2560638"/>
          <p14:tracePt t="12603" x="6705600" y="2582863"/>
          <p14:tracePt t="12621" x="6469063" y="2613025"/>
          <p14:tracePt t="12637" x="6400800" y="2613025"/>
          <p14:tracePt t="12653" x="6156325" y="2613025"/>
          <p14:tracePt t="12670" x="5951538" y="2613025"/>
          <p14:tracePt t="12687" x="5730875" y="2613025"/>
          <p14:tracePt t="12704" x="5478463" y="2613025"/>
          <p14:tracePt t="12720" x="5287963" y="2613025"/>
          <p14:tracePt t="12737" x="5189538" y="2613025"/>
          <p14:tracePt t="12753" x="5159375" y="2613025"/>
          <p14:tracePt t="12862" x="5159375" y="2582863"/>
          <p14:tracePt t="12870" x="5159375" y="2506663"/>
          <p14:tracePt t="12878" x="5181600" y="2422525"/>
          <p14:tracePt t="12887" x="5203825" y="2354263"/>
          <p14:tracePt t="12904" x="5265738" y="2232025"/>
          <p14:tracePt t="12920" x="5334000" y="2103438"/>
          <p14:tracePt t="12938" x="5394325" y="2019300"/>
          <p14:tracePt t="12942" x="5432425" y="1981200"/>
          <p14:tracePt t="12954" x="5478463" y="1951038"/>
          <p14:tracePt t="12970" x="5584825" y="1905000"/>
          <p14:tracePt t="12987" x="5745163" y="1874838"/>
          <p14:tracePt t="13003" x="5913438" y="1866900"/>
          <p14:tracePt t="13021" x="6264275" y="1866900"/>
          <p14:tracePt t="13037" x="6561138" y="1866900"/>
          <p14:tracePt t="13053" x="6811963" y="1866900"/>
          <p14:tracePt t="13070" x="7102475" y="1866900"/>
          <p14:tracePt t="13087" x="7361238" y="1866900"/>
          <p14:tracePt t="13104" x="7566025" y="1874838"/>
          <p14:tracePt t="13120" x="7772400" y="1889125"/>
          <p14:tracePt t="13137" x="7954963" y="1912938"/>
          <p14:tracePt t="13154" x="8099425" y="1920875"/>
          <p14:tracePt t="13170" x="8259763" y="1920875"/>
          <p14:tracePt t="13187" x="8397875" y="1920875"/>
          <p14:tracePt t="13204" x="8550275" y="1920875"/>
          <p14:tracePt t="13221" x="8747125" y="1958975"/>
          <p14:tracePt t="13237" x="8801100" y="1965325"/>
          <p14:tracePt t="13255" x="8861425" y="1997075"/>
          <p14:tracePt t="13270" x="8899525" y="2035175"/>
          <p14:tracePt t="13287" x="8945563" y="2103438"/>
          <p14:tracePt t="13304" x="8969375" y="2187575"/>
          <p14:tracePt t="13320" x="9013825" y="2301875"/>
          <p14:tracePt t="13337" x="9021763" y="2378075"/>
          <p14:tracePt t="13354" x="9021763" y="2438400"/>
          <p14:tracePt t="13370" x="9021763" y="2484438"/>
          <p14:tracePt t="13387" x="8999538" y="2522538"/>
          <p14:tracePt t="13404" x="8931275" y="2574925"/>
          <p14:tracePt t="13421" x="8823325" y="2598738"/>
          <p14:tracePt t="13437" x="8594725" y="2620963"/>
          <p14:tracePt t="13454" x="8442325" y="2620963"/>
          <p14:tracePt t="13470" x="8267700" y="2620963"/>
          <p14:tracePt t="13487" x="8039100" y="2620963"/>
          <p14:tracePt t="13504" x="7756525" y="2620963"/>
          <p14:tracePt t="13520" x="7445375" y="2620963"/>
          <p14:tracePt t="13537" x="7170738" y="2620963"/>
          <p14:tracePt t="13554" x="6934200" y="2620963"/>
          <p14:tracePt t="13571" x="6735763" y="2620963"/>
          <p14:tracePt t="13587" x="6553200" y="2620963"/>
          <p14:tracePt t="13604" x="6423025" y="2620963"/>
          <p14:tracePt t="13621" x="6286500" y="2620963"/>
          <p14:tracePt t="13637" x="6188075" y="2620963"/>
          <p14:tracePt t="13654" x="6126163" y="2613025"/>
          <p14:tracePt t="13671" x="6049963" y="2590800"/>
          <p14:tracePt t="13687" x="5989638" y="2560638"/>
          <p14:tracePt t="13704" x="5905500" y="2514600"/>
          <p14:tracePt t="13720" x="5837238" y="2468563"/>
          <p14:tracePt t="13737" x="5783263" y="2430463"/>
          <p14:tracePt t="13754" x="5753100" y="2408238"/>
          <p14:tracePt t="13771" x="5707063" y="2378075"/>
          <p14:tracePt t="13787" x="5699125" y="2370138"/>
          <p14:tracePt t="13805" x="5699125" y="2354263"/>
          <p14:tracePt t="13821" x="5699125" y="2346325"/>
          <p14:tracePt t="13837" x="5699125" y="2339975"/>
          <p14:tracePt t="13853" x="5699125" y="2308225"/>
          <p14:tracePt t="13870" x="5699125" y="2263775"/>
          <p14:tracePt t="13888" x="5730875" y="2201863"/>
          <p14:tracePt t="13904" x="5799138" y="2125663"/>
          <p14:tracePt t="13920" x="5859463" y="2079625"/>
          <p14:tracePt t="13937" x="5913438" y="2041525"/>
          <p14:tracePt t="13955" x="5959475" y="2019300"/>
          <p14:tracePt t="13960" x="5997575" y="1997075"/>
          <p14:tracePt t="13970" x="6011863" y="1997075"/>
          <p14:tracePt t="13988" x="6065838" y="1997075"/>
          <p14:tracePt t="14005" x="6172200" y="1997075"/>
          <p14:tracePt t="14021" x="6286500" y="1997075"/>
          <p14:tracePt t="14037" x="6408738" y="1997075"/>
          <p14:tracePt t="14054" x="6561138" y="1997075"/>
          <p14:tracePt t="14071" x="6689725" y="1997075"/>
          <p14:tracePt t="14088" x="6804025" y="2003425"/>
          <p14:tracePt t="14104" x="6934200" y="2019300"/>
          <p14:tracePt t="14121" x="7048500" y="2035175"/>
          <p14:tracePt t="14137" x="7178675" y="2049463"/>
          <p14:tracePt t="14154" x="7331075" y="2057400"/>
          <p14:tracePt t="14171" x="7475538" y="2057400"/>
          <p14:tracePt t="14187" x="7658100" y="2057400"/>
          <p14:tracePt t="14206" x="7908925" y="2057400"/>
          <p14:tracePt t="14221" x="8061325" y="2087563"/>
          <p14:tracePt t="14237" x="8207375" y="2111375"/>
          <p14:tracePt t="14254" x="8297863" y="2125663"/>
          <p14:tracePt t="14271" x="8343900" y="2149475"/>
          <p14:tracePt t="14287" x="8359775" y="2149475"/>
          <p14:tracePt t="14304" x="8374063" y="2155825"/>
          <p14:tracePt t="14342" x="8374063" y="2163763"/>
          <p14:tracePt t="14354" x="8374063" y="2179638"/>
          <p14:tracePt t="14371" x="8351838" y="2247900"/>
          <p14:tracePt t="14387" x="8289925" y="2362200"/>
          <p14:tracePt t="14406" x="8093075" y="2560638"/>
          <p14:tracePt t="14421" x="7993063" y="2628900"/>
          <p14:tracePt t="14437" x="7566025" y="2759075"/>
          <p14:tracePt t="14454" x="7140575" y="2781300"/>
          <p14:tracePt t="14471" x="6743700" y="2781300"/>
          <p14:tracePt t="14487" x="6370638" y="2781300"/>
          <p14:tracePt t="14505" x="5935663" y="2781300"/>
          <p14:tracePt t="14521" x="5440363" y="2781300"/>
          <p14:tracePt t="14537" x="5083175" y="2781300"/>
          <p14:tracePt t="14554" x="4846638" y="2781300"/>
          <p14:tracePt t="14571" x="4587875" y="2781300"/>
          <p14:tracePt t="14587" x="4403725" y="2773363"/>
          <p14:tracePt t="14605" x="4175125" y="2720975"/>
          <p14:tracePt t="14622" x="4092575" y="2713038"/>
          <p14:tracePt t="14637" x="4038600" y="2713038"/>
          <p14:tracePt t="14654" x="4016375" y="2697163"/>
          <p14:tracePt t="18630" x="4046538" y="2697163"/>
          <p14:tracePt t="18638" x="4130675" y="2697163"/>
          <p14:tracePt t="18646" x="4244975" y="2697163"/>
          <p14:tracePt t="18656" x="4389438" y="2674938"/>
          <p14:tracePt t="18673" x="4664075" y="2598738"/>
          <p14:tracePt t="18690" x="4838700" y="2536825"/>
          <p14:tracePt t="18706" x="5029200" y="2460625"/>
          <p14:tracePt t="18722" x="5197475" y="2400300"/>
          <p14:tracePt t="18739" x="5326063" y="2370138"/>
          <p14:tracePt t="18756" x="5418138" y="2362200"/>
          <p14:tracePt t="18773" x="5478463" y="2362200"/>
          <p14:tracePt t="18789" x="5516563" y="2362200"/>
          <p14:tracePt t="18805" x="5622925" y="2378075"/>
          <p14:tracePt t="18822" x="5829300" y="2422525"/>
          <p14:tracePt t="18839" x="6080125" y="2446338"/>
          <p14:tracePt t="18856" x="6392863" y="2492375"/>
          <p14:tracePt t="18873" x="6705600" y="2530475"/>
          <p14:tracePt t="18890" x="7018338" y="2574925"/>
          <p14:tracePt t="18905" x="7200900" y="2574925"/>
          <p14:tracePt t="18922" x="7323138" y="2574925"/>
          <p14:tracePt t="18939" x="7337425" y="2574925"/>
          <p14:tracePt t="25670" x="7331075" y="2574925"/>
          <p14:tracePt t="25902" x="7315200" y="2620963"/>
          <p14:tracePt t="25910" x="7285038" y="2857500"/>
          <p14:tracePt t="25918" x="7185025" y="3170238"/>
          <p14:tracePt t="25926" x="7102475" y="3368675"/>
          <p14:tracePt t="25942" x="6896100" y="3711575"/>
          <p14:tracePt t="25958" x="6675438" y="4076700"/>
          <p14:tracePt t="25975" x="6408738" y="4365625"/>
          <p14:tracePt t="25992" x="6188075" y="4549775"/>
          <p14:tracePt t="26008" x="5965825" y="4678363"/>
          <p14:tracePt t="26025" x="5897563" y="4724400"/>
          <p14:tracePt t="26110" x="5927725" y="4702175"/>
          <p14:tracePt t="26118" x="5973763" y="4678363"/>
          <p14:tracePt t="26126" x="5997575" y="4678363"/>
          <p14:tracePt t="26182" x="5989638" y="4702175"/>
          <p14:tracePt t="26190" x="5875338" y="4892675"/>
          <p14:tracePt t="26198" x="5707063" y="5105400"/>
          <p14:tracePt t="26208" x="5464175" y="5341938"/>
          <p14:tracePt t="26225" x="5051425" y="5715000"/>
          <p14:tracePt t="26242" x="4732338" y="5965825"/>
          <p14:tracePt t="26258" x="4648200" y="6027738"/>
          <p14:tracePt t="26303" x="4670425" y="6019800"/>
          <p14:tracePt t="26310" x="4746625" y="6003925"/>
          <p14:tracePt t="26325" x="4892675" y="5989638"/>
          <p14:tracePt t="26342" x="4960938" y="5989638"/>
          <p14:tracePt t="26358" x="4999038" y="5989638"/>
          <p14:tracePt t="26375" x="5013325" y="5989638"/>
          <p14:tracePt t="26392" x="5029200" y="5989638"/>
          <p14:tracePt t="26408" x="5045075" y="5981700"/>
          <p14:tracePt t="26425" x="5059363" y="5921375"/>
          <p14:tracePt t="26442" x="5059363" y="5851525"/>
          <p14:tracePt t="26750" x="5051425" y="5851525"/>
          <p14:tracePt t="26773" x="5051425" y="5859463"/>
          <p14:tracePt t="26813" x="5045075" y="5859463"/>
          <p14:tracePt t="26837" x="5037138" y="5859463"/>
          <p14:tracePt t="26845" x="5029200" y="5859463"/>
          <p14:tracePt t="26861" x="5021263" y="5859463"/>
          <p14:tracePt t="26877" x="5013325" y="5859463"/>
          <p14:tracePt t="27326" x="4991100" y="5859463"/>
          <p14:tracePt t="27334" x="4953000" y="5851525"/>
          <p14:tracePt t="27342" x="4945063" y="5851525"/>
          <p14:tracePt t="27359" x="4937125" y="5851525"/>
          <p14:tracePt t="27375" x="4930775" y="5851525"/>
          <p14:tracePt t="27392" x="4922838" y="5845175"/>
          <p14:tracePt t="28590" x="4937125" y="5837238"/>
          <p14:tracePt t="28599" x="4999038" y="5807075"/>
          <p14:tracePt t="28610" x="5051425" y="5799138"/>
          <p14:tracePt t="28626" x="5121275" y="5799138"/>
          <p14:tracePt t="28643" x="5143500" y="5799138"/>
          <p14:tracePt t="28659" x="5151438" y="5799138"/>
          <p14:tracePt t="72174" x="5143500" y="5791200"/>
          <p14:tracePt t="72222" x="4822825" y="5668963"/>
          <p14:tracePt t="72241" x="4792663" y="5638800"/>
          <p14:tracePt t="72258" x="4792663" y="5630863"/>
          <p14:tracePt t="72275" x="4778375" y="5616575"/>
          <p14:tracePt t="72292" x="4762500" y="5540375"/>
          <p14:tracePt t="72308" x="4724400" y="5410200"/>
          <p14:tracePt t="72325" x="4724400" y="5349875"/>
          <p14:tracePt t="72342" x="4724400" y="5341938"/>
          <p14:tracePt t="72525" x="4708525" y="5311775"/>
          <p14:tracePt t="72533" x="4549775" y="5189538"/>
          <p14:tracePt t="72542" x="4365625" y="5067300"/>
          <p14:tracePt t="72559" x="3992563" y="4899025"/>
          <p14:tracePt t="72575" x="3649663" y="4830763"/>
          <p14:tracePt t="72592" x="3298825" y="4830763"/>
          <p14:tracePt t="72609" x="2949575" y="4914900"/>
          <p14:tracePt t="72625" x="2697163" y="5021263"/>
          <p14:tracePt t="72642" x="2574925" y="5051425"/>
          <p14:tracePt t="72659" x="2544763" y="5051425"/>
          <p14:tracePt t="72822" x="2536825" y="5029200"/>
          <p14:tracePt t="72830" x="2544763" y="4937125"/>
          <p14:tracePt t="72837" x="2582863" y="4770438"/>
          <p14:tracePt t="72845" x="2667000" y="4479925"/>
          <p14:tracePt t="72859" x="2727325" y="4213225"/>
          <p14:tracePt t="72875" x="2917825" y="3749675"/>
          <p14:tracePt t="72892" x="3017838" y="3467100"/>
          <p14:tracePt t="72908" x="3140075" y="3178175"/>
          <p14:tracePt t="72925" x="3192463" y="3055938"/>
          <p14:tracePt t="72942" x="3222625" y="2987675"/>
          <p14:tracePt t="72959" x="3246438" y="2941638"/>
          <p14:tracePt t="72975" x="3268663" y="2917825"/>
          <p14:tracePt t="72992" x="3276600" y="2911475"/>
          <p14:tracePt t="73230" x="3360738" y="2917825"/>
          <p14:tracePt t="73237" x="3451225" y="2933700"/>
          <p14:tracePt t="73248" x="3521075" y="2955925"/>
          <p14:tracePt t="73259" x="3589338" y="2979738"/>
          <p14:tracePt t="73277" x="3863975" y="3086100"/>
          <p14:tracePt t="73293" x="4144963" y="3254375"/>
          <p14:tracePt t="73309" x="4449763" y="3444875"/>
          <p14:tracePt t="73326" x="4694238" y="3665538"/>
          <p14:tracePt t="73342" x="4800600" y="3870325"/>
          <p14:tracePt t="73359" x="4846638" y="4030663"/>
          <p14:tracePt t="73377" x="4854575" y="4251325"/>
          <p14:tracePt t="73392" x="4822825" y="4487863"/>
          <p14:tracePt t="73409" x="4610100" y="4800600"/>
          <p14:tracePt t="73426" x="4373563" y="5037138"/>
          <p14:tracePt t="73442" x="4106863" y="5197475"/>
          <p14:tracePt t="73459" x="3916363" y="5265738"/>
          <p14:tracePt t="73476" x="3733800" y="5280025"/>
          <p14:tracePt t="73493" x="3475038" y="5197475"/>
          <p14:tracePt t="73509" x="3360738" y="5097463"/>
          <p14:tracePt t="73526" x="3322638" y="5021263"/>
          <p14:tracePt t="73542" x="3322638" y="4991100"/>
          <p14:tracePt t="73559" x="3322638" y="4960938"/>
          <p14:tracePt t="73576" x="3322638" y="4930775"/>
          <p14:tracePt t="73592" x="3336925" y="4892675"/>
          <p14:tracePt t="73609" x="3352800" y="4868863"/>
          <p14:tracePt t="73626" x="3368675" y="4854575"/>
          <p14:tracePt t="73642" x="3375025" y="4846638"/>
          <p14:tracePt t="73676" x="3398838" y="4846638"/>
          <p14:tracePt t="73692" x="3436938" y="4854575"/>
          <p14:tracePt t="73709" x="3505200" y="4892675"/>
          <p14:tracePt t="73981" x="3521075" y="4892675"/>
          <p14:tracePt t="74021" x="3527425" y="4906963"/>
          <p14:tracePt t="74029" x="3535363" y="4906963"/>
          <p14:tracePt t="74037" x="3543300" y="4914900"/>
          <p14:tracePt t="74053" x="3551238" y="4914900"/>
          <p14:tracePt t="74061" x="3565525" y="4930775"/>
          <p14:tracePt t="74076" x="3573463" y="4930775"/>
          <p14:tracePt t="74325" x="3581400" y="4930775"/>
          <p14:tracePt t="74341" x="3597275" y="4906963"/>
          <p14:tracePt t="74351" x="3597275" y="4884738"/>
          <p14:tracePt t="74359" x="3603625" y="4854575"/>
          <p14:tracePt t="74376" x="3619500" y="4838700"/>
          <p14:tracePt t="74393" x="3635375" y="4800600"/>
          <p14:tracePt t="74409" x="3649663" y="4770438"/>
          <p14:tracePt t="74426" x="3665538" y="4740275"/>
          <p14:tracePt t="74443" x="3665538" y="4724400"/>
          <p14:tracePt t="74459" x="3673475" y="4708525"/>
          <p14:tracePt t="74503" x="3673475" y="4694238"/>
          <p14:tracePt t="77045" x="3673475" y="4686300"/>
          <p14:tracePt t="77054" x="3673475" y="4656138"/>
          <p14:tracePt t="77062" x="3673475" y="4632325"/>
          <p14:tracePt t="77077" x="3679825" y="4618038"/>
          <p14:tracePt t="77094" x="3679825" y="4610100"/>
          <p14:tracePt t="77110" x="3687763" y="4579938"/>
          <p14:tracePt t="77128" x="3687763" y="4572000"/>
          <p14:tracePt t="77694" x="3679825" y="4487863"/>
          <p14:tracePt t="77701" x="3673475" y="4397375"/>
          <p14:tracePt t="77710" x="3649663" y="4321175"/>
          <p14:tracePt t="77727" x="3611563" y="4213225"/>
          <p14:tracePt t="77744" x="3559175" y="4092575"/>
          <p14:tracePt t="77761" x="3513138" y="3978275"/>
          <p14:tracePt t="77777" x="3467100" y="3878263"/>
          <p14:tracePt t="77794" x="3429000" y="3794125"/>
          <p14:tracePt t="77811" x="3398838" y="3725863"/>
          <p14:tracePt t="77827" x="3382963" y="3679825"/>
          <p14:tracePt t="77844" x="3344863" y="3603625"/>
          <p14:tracePt t="77860" x="3336925" y="3589338"/>
          <p14:tracePt t="77877" x="3314700" y="3535363"/>
          <p14:tracePt t="77893" x="3306763" y="3505200"/>
          <p14:tracePt t="77910" x="3284538" y="3467100"/>
          <p14:tracePt t="77927" x="3260725" y="3436938"/>
          <p14:tracePt t="77943" x="3230563" y="3406775"/>
          <p14:tracePt t="77960" x="3200400" y="3390900"/>
          <p14:tracePt t="77977" x="3170238" y="3382963"/>
          <p14:tracePt t="77993" x="3146425" y="3375025"/>
          <p14:tracePt t="78010" x="3124200" y="3375025"/>
          <p14:tracePt t="78027" x="3086100" y="3375025"/>
          <p14:tracePt t="78044" x="3040063" y="3375025"/>
          <p14:tracePt t="78060" x="2987675" y="3390900"/>
          <p14:tracePt t="78078" x="2963863" y="3398838"/>
          <p14:tracePt t="78094" x="2949575" y="3421063"/>
          <p14:tracePt t="78111" x="2949575" y="3436938"/>
          <p14:tracePt t="78127" x="2949575" y="3451225"/>
          <p14:tracePt t="78144" x="2949575" y="3467100"/>
          <p14:tracePt t="78161" x="2955925" y="3482975"/>
          <p14:tracePt t="78525" x="2949575" y="3482975"/>
          <p14:tracePt t="78536" x="2933700" y="3482975"/>
          <p14:tracePt t="78550" x="2925763" y="3482975"/>
          <p14:tracePt t="78573" x="2925763" y="3475038"/>
          <p14:tracePt t="78589" x="2925763" y="3459163"/>
          <p14:tracePt t="78597" x="2925763" y="3444875"/>
          <p14:tracePt t="78611" x="2925763" y="3436938"/>
          <p14:tracePt t="78627" x="2949575" y="3413125"/>
          <p14:tracePt t="78644" x="2971800" y="3406775"/>
          <p14:tracePt t="78661" x="2979738" y="3390900"/>
          <p14:tracePt t="78702" x="2987675" y="3375025"/>
          <p14:tracePt t="78718" x="2994025" y="3368675"/>
          <p14:tracePt t="78736" x="2994025" y="3360738"/>
          <p14:tracePt t="78744" x="3001963" y="3352800"/>
          <p14:tracePt t="78761" x="3009900" y="3344863"/>
          <p14:tracePt t="78777" x="3025775" y="3344863"/>
          <p14:tracePt t="78794" x="3048000" y="3344863"/>
          <p14:tracePt t="78811" x="3078163" y="3336925"/>
          <p14:tracePt t="78828" x="3132138" y="3336925"/>
          <p14:tracePt t="78844" x="3208338" y="3322638"/>
          <p14:tracePt t="78861" x="3322638" y="3306763"/>
          <p14:tracePt t="78877" x="3390900" y="3292475"/>
          <p14:tracePt t="78894" x="3444875" y="3284538"/>
          <p14:tracePt t="78910" x="3451225" y="3284538"/>
          <p14:tracePt t="78956" x="3459163" y="3284538"/>
          <p14:tracePt t="78965" x="3475038" y="3284538"/>
          <p14:tracePt t="78977" x="3497263" y="3284538"/>
          <p14:tracePt t="78994" x="3603625" y="3276600"/>
          <p14:tracePt t="79011" x="3749675" y="3268663"/>
          <p14:tracePt t="79027" x="3916363" y="3230563"/>
          <p14:tracePt t="79044" x="4160838" y="3208338"/>
          <p14:tracePt t="79061" x="4275138" y="3192463"/>
          <p14:tracePt t="79077" x="4351338" y="3184525"/>
          <p14:tracePt t="79094" x="4373563" y="3178175"/>
          <p14:tracePt t="79149" x="4381500" y="3170238"/>
          <p14:tracePt t="79166" x="4411663" y="3170238"/>
          <p14:tracePt t="79173" x="4441825" y="3162300"/>
          <p14:tracePt t="79181" x="4487863" y="3162300"/>
          <p14:tracePt t="79194" x="4533900" y="3162300"/>
          <p14:tracePt t="79212" x="4648200" y="3154363"/>
          <p14:tracePt t="79228" x="4754563" y="3154363"/>
          <p14:tracePt t="79244" x="4868863" y="3154363"/>
          <p14:tracePt t="79261" x="4922838" y="3140075"/>
          <p14:tracePt t="79278" x="4953000" y="3140075"/>
          <p14:tracePt t="79294" x="4999038" y="3140075"/>
          <p14:tracePt t="79311" x="5045075" y="3140075"/>
          <p14:tracePt t="79328" x="5089525" y="3140075"/>
          <p14:tracePt t="79344" x="5135563" y="3140075"/>
          <p14:tracePt t="79361" x="5165725" y="3140075"/>
          <p14:tracePt t="79378" x="5203825" y="3140075"/>
          <p14:tracePt t="79394" x="5211763" y="3140075"/>
          <p14:tracePt t="79411" x="5235575" y="3140075"/>
          <p14:tracePt t="79428" x="5265738" y="3154363"/>
          <p14:tracePt t="79444" x="5287963" y="3154363"/>
          <p14:tracePt t="79461" x="5326063" y="3170238"/>
          <p14:tracePt t="79478" x="5334000" y="3170238"/>
          <p14:tracePt t="79557" x="5318125" y="3170238"/>
          <p14:tracePt t="79565" x="5287963" y="3184525"/>
          <p14:tracePt t="79573" x="5280025" y="3192463"/>
          <p14:tracePt t="79581" x="5241925" y="3200400"/>
          <p14:tracePt t="79594" x="5173663" y="3222625"/>
          <p14:tracePt t="79611" x="5051425" y="3246438"/>
          <p14:tracePt t="79628" x="4884738" y="3276600"/>
          <p14:tracePt t="79644" x="4702175" y="3306763"/>
          <p14:tracePt t="79661" x="4473575" y="3330575"/>
          <p14:tracePt t="79678" x="4313238" y="3352800"/>
          <p14:tracePt t="79695" x="4160838" y="3390900"/>
          <p14:tracePt t="79712" x="4076700" y="3398838"/>
          <p14:tracePt t="79728" x="3992563" y="3406775"/>
          <p14:tracePt t="79745" x="3908425" y="3421063"/>
          <p14:tracePt t="79761" x="3817938" y="3436938"/>
          <p14:tracePt t="79778" x="3717925" y="3444875"/>
          <p14:tracePt t="79795" x="3611563" y="3467100"/>
          <p14:tracePt t="79811" x="3513138" y="3475038"/>
          <p14:tracePt t="79829" x="3344863" y="3505200"/>
          <p14:tracePt t="79844" x="3276600" y="3513138"/>
          <p14:tracePt t="79861" x="3124200" y="3535363"/>
          <p14:tracePt t="79878" x="3025775" y="3543300"/>
          <p14:tracePt t="79895" x="2963863" y="3559175"/>
          <p14:tracePt t="79911" x="2895600" y="3573463"/>
          <p14:tracePt t="79927" x="2841625" y="3581400"/>
          <p14:tracePt t="79944" x="2797175" y="3589338"/>
          <p14:tracePt t="79961" x="2751138" y="3611563"/>
          <p14:tracePt t="79978" x="2713038" y="3611563"/>
          <p14:tracePt t="79995" x="2689225" y="3619500"/>
          <p14:tracePt t="80011" x="2674938" y="3619500"/>
          <p14:tracePt t="80029" x="2651125" y="3627438"/>
          <p14:tracePt t="80061" x="2636838" y="3627438"/>
          <p14:tracePt t="80197" x="2628900" y="3627438"/>
          <p14:tracePt t="81541" x="2628900" y="3603625"/>
          <p14:tracePt t="81549" x="2659063" y="3535363"/>
          <p14:tracePt t="81558" x="2674938" y="3489325"/>
          <p14:tracePt t="81565" x="2682875" y="3482975"/>
          <p14:tracePt t="81581" x="2682875" y="3475038"/>
          <p14:tracePt t="81595" x="2689225" y="3467100"/>
          <p14:tracePt t="81613" x="2727325" y="3436938"/>
          <p14:tracePt t="81629" x="2727325" y="3429000"/>
          <p14:tracePt t="81645" x="2735263" y="3429000"/>
          <p14:tracePt t="81662" x="2751138" y="3413125"/>
          <p14:tracePt t="81679" x="2765425" y="3406775"/>
          <p14:tracePt t="81695" x="2811463" y="3382963"/>
          <p14:tracePt t="81712" x="2887663" y="3352800"/>
          <p14:tracePt t="81729" x="3001963" y="3314700"/>
          <p14:tracePt t="81745" x="3132138" y="3298825"/>
          <p14:tracePt t="81762" x="3260725" y="3276600"/>
          <p14:tracePt t="81779" x="3398838" y="3268663"/>
          <p14:tracePt t="81795" x="3497263" y="3268663"/>
          <p14:tracePt t="81813" x="3581400" y="3268663"/>
          <p14:tracePt t="81829" x="3619500" y="3260725"/>
          <p14:tracePt t="81845" x="3641725" y="3260725"/>
          <p14:tracePt t="81862" x="3679825" y="3260725"/>
          <p14:tracePt t="81878" x="3741738" y="3254375"/>
          <p14:tracePt t="81895" x="3787775" y="3246438"/>
          <p14:tracePt t="81912" x="3825875" y="3246438"/>
          <p14:tracePt t="81928" x="3848100" y="3246438"/>
          <p14:tracePt t="81945" x="3856038" y="3246438"/>
          <p14:tracePt t="82246" x="3870325" y="3246438"/>
          <p14:tracePt t="82254" x="3940175" y="3246438"/>
          <p14:tracePt t="82263" x="4046538" y="3208338"/>
          <p14:tracePt t="82279" x="4244975" y="3184525"/>
          <p14:tracePt t="82295" x="4327525" y="3162300"/>
          <p14:tracePt t="82312" x="4435475" y="3154363"/>
          <p14:tracePt t="82329" x="4556125" y="3140075"/>
          <p14:tracePt t="82345" x="4670425" y="3124200"/>
          <p14:tracePt t="82362" x="4778375" y="3116263"/>
          <p14:tracePt t="82379" x="4876800" y="3116263"/>
          <p14:tracePt t="82395" x="4991100" y="3116263"/>
          <p14:tracePt t="82412" x="5189538" y="3116263"/>
          <p14:tracePt t="82429" x="5311775" y="3116263"/>
          <p14:tracePt t="82445" x="5432425" y="3116263"/>
          <p14:tracePt t="82462" x="5532438" y="3116263"/>
          <p14:tracePt t="82479" x="5578475" y="3116263"/>
          <p14:tracePt t="82496" x="5592763" y="3116263"/>
          <p14:tracePt t="82512" x="5600700" y="3116263"/>
          <p14:tracePt t="82573" x="5600700" y="3124200"/>
          <p14:tracePt t="82589" x="5600700" y="3140075"/>
          <p14:tracePt t="82598" x="5592763" y="3170238"/>
          <p14:tracePt t="82606" x="5570538" y="3192463"/>
          <p14:tracePt t="82614" x="5546725" y="3216275"/>
          <p14:tracePt t="82629" x="5432425" y="3268663"/>
          <p14:tracePt t="82646" x="5257800" y="3330575"/>
          <p14:tracePt t="82663" x="5051425" y="3330575"/>
          <p14:tracePt t="82679" x="4778375" y="3336925"/>
          <p14:tracePt t="82696" x="4503738" y="3336925"/>
          <p14:tracePt t="82712" x="4251325" y="3336925"/>
          <p14:tracePt t="82730" x="4016375" y="3336925"/>
          <p14:tracePt t="82746" x="3817938" y="3336925"/>
          <p14:tracePt t="82762" x="3627438" y="3368675"/>
          <p14:tracePt t="82779" x="3444875" y="3382963"/>
          <p14:tracePt t="82796" x="3292475" y="3421063"/>
          <p14:tracePt t="82813" x="3178175" y="3429000"/>
          <p14:tracePt t="82829" x="2994025" y="3489325"/>
          <p14:tracePt t="82846" x="2865438" y="3535363"/>
          <p14:tracePt t="82862" x="2759075" y="3589338"/>
          <p14:tracePt t="82879" x="2659063" y="3619500"/>
          <p14:tracePt t="82896" x="2560638" y="3657600"/>
          <p14:tracePt t="82912" x="2492375" y="3687763"/>
          <p14:tracePt t="82929" x="2454275" y="3711575"/>
          <p14:tracePt t="82946" x="2438400" y="3717925"/>
          <p14:tracePt t="82980" x="2430463" y="3725863"/>
          <p14:tracePt t="83013" x="2430463" y="3733800"/>
          <p14:tracePt t="83061" x="2438400" y="3733800"/>
          <p14:tracePt t="83069" x="2446338" y="3733800"/>
          <p14:tracePt t="83079" x="2468563" y="3733800"/>
          <p14:tracePt t="83096" x="2498725" y="3733800"/>
          <p14:tracePt t="83112" x="2552700" y="3733800"/>
          <p14:tracePt t="83129" x="2613025" y="3733800"/>
          <p14:tracePt t="83146" x="2705100" y="3733800"/>
          <p14:tracePt t="83162" x="2835275" y="3733800"/>
          <p14:tracePt t="83179" x="2941638" y="3733800"/>
          <p14:tracePt t="83197" x="3001963" y="3733800"/>
          <p14:tracePt t="83212" x="3025775" y="3733800"/>
          <p14:tracePt t="83230" x="3048000" y="3733800"/>
          <p14:tracePt t="83246" x="3055938" y="3741738"/>
          <p14:tracePt t="83262" x="3078163" y="3749675"/>
          <p14:tracePt t="83279" x="3094038" y="3749675"/>
          <p14:tracePt t="83296" x="3108325" y="3749675"/>
          <p14:tracePt t="83312" x="3116263" y="3749675"/>
          <p14:tracePt t="83329" x="3124200" y="3749675"/>
          <p14:tracePt t="83398" x="3140075" y="3749675"/>
          <p14:tracePt t="83405" x="3146425" y="3749675"/>
          <p14:tracePt t="83417" x="3170238" y="3749675"/>
          <p14:tracePt t="90101" x="3162300" y="3749675"/>
          <p14:tracePt t="90109" x="3017838" y="3725863"/>
          <p14:tracePt t="90117" x="2765425" y="3649663"/>
          <p14:tracePt t="90132" x="2568575" y="3611563"/>
          <p14:tracePt t="90149" x="2209800" y="3619500"/>
          <p14:tracePt t="90165" x="2171700" y="3619500"/>
          <p14:tracePt t="90182" x="2133600" y="3619500"/>
          <p14:tracePt t="90198" x="1989138" y="3597275"/>
          <p14:tracePt t="90215" x="1851025" y="3559175"/>
          <p14:tracePt t="90232" x="1752600" y="3551238"/>
          <p14:tracePt t="90248" x="1744663" y="3551238"/>
          <p14:tracePt t="90265" x="1730375" y="3543300"/>
          <p14:tracePt t="90282" x="1714500" y="3535363"/>
          <p14:tracePt t="90298" x="1706563" y="3535363"/>
          <p14:tracePt t="90332" x="1706563" y="3527425"/>
          <p14:tracePt t="90350" x="1730375" y="3543300"/>
          <p14:tracePt t="90365" x="1920875" y="3825875"/>
          <p14:tracePt t="90382" x="2332038" y="4351338"/>
          <p14:tracePt t="90398" x="2720975" y="4784725"/>
          <p14:tracePt t="90415" x="3048000" y="5006975"/>
          <p14:tracePt t="90432" x="3208338" y="5045075"/>
          <p14:tracePt t="90448" x="3398838" y="5051425"/>
          <p14:tracePt t="90465" x="3551238" y="5037138"/>
          <p14:tracePt t="90482" x="3619500" y="4999038"/>
          <p14:tracePt t="90498" x="3627438" y="4991100"/>
          <p14:tracePt t="90515" x="3627438" y="4922838"/>
          <p14:tracePt t="90532" x="3627438" y="4884738"/>
          <p14:tracePt t="90581" x="3627438" y="4892675"/>
          <p14:tracePt t="90589" x="3641725" y="4937125"/>
          <p14:tracePt t="90598" x="3679825" y="4999038"/>
          <p14:tracePt t="90615" x="3779838" y="5127625"/>
          <p14:tracePt t="90632" x="3908425" y="5197475"/>
          <p14:tracePt t="90649" x="3970338" y="5211763"/>
          <p14:tracePt t="90665" x="4000500" y="5203825"/>
          <p14:tracePt t="90682" x="4046538" y="5135563"/>
          <p14:tracePt t="90699" x="4060825" y="5075238"/>
          <p14:tracePt t="90715" x="4068763" y="4960938"/>
          <p14:tracePt t="90732" x="4054475" y="4670425"/>
          <p14:tracePt t="90748" x="4022725" y="4594225"/>
          <p14:tracePt t="90765" x="4008438" y="4518025"/>
          <p14:tracePt t="91064" x="4008438" y="4511675"/>
          <p14:tracePt t="91093" x="4008438" y="4465638"/>
          <p14:tracePt t="91101" x="4008438" y="4359275"/>
          <p14:tracePt t="91111" x="4008438" y="4229100"/>
          <p14:tracePt t="91117" x="3970338" y="4144963"/>
          <p14:tracePt t="91133" x="3946525" y="4106863"/>
          <p14:tracePt t="91173" x="3940175" y="4092575"/>
          <p14:tracePt t="91182" x="3932238" y="4092575"/>
          <p14:tracePt t="91199" x="3894138" y="4076700"/>
          <p14:tracePt t="91215" x="3878263" y="4076700"/>
          <p14:tracePt t="91232" x="3848100" y="4060825"/>
          <p14:tracePt t="91250" x="3779838" y="4046538"/>
          <p14:tracePt t="91265" x="3749675" y="4038600"/>
          <p14:tracePt t="91282" x="3703638" y="4038600"/>
          <p14:tracePt t="91299" x="3665538" y="4038600"/>
          <p14:tracePt t="91315" x="3565525" y="4084638"/>
          <p14:tracePt t="91332" x="3451225" y="4206875"/>
          <p14:tracePt t="91349" x="3375025" y="4321175"/>
          <p14:tracePt t="91365" x="3306763" y="4449763"/>
          <p14:tracePt t="91382" x="3246438" y="4587875"/>
          <p14:tracePt t="91399" x="3216275" y="4702175"/>
          <p14:tracePt t="91415" x="3200400" y="4762500"/>
          <p14:tracePt t="91432" x="3208338" y="4800600"/>
          <p14:tracePt t="91449" x="3260725" y="4822825"/>
          <p14:tracePt t="91465" x="3382963" y="4854575"/>
          <p14:tracePt t="91482" x="3505200" y="4876800"/>
          <p14:tracePt t="91499" x="3687763" y="4876800"/>
          <p14:tracePt t="91515" x="3787775" y="4846638"/>
          <p14:tracePt t="91532" x="3840163" y="4792663"/>
          <p14:tracePt t="91550" x="3848100" y="4754563"/>
          <p14:tracePt t="91565" x="3856038" y="4716463"/>
          <p14:tracePt t="91582" x="3848100" y="4579938"/>
          <p14:tracePt t="91599" x="3741738" y="4441825"/>
          <p14:tracePt t="91616" x="3635375" y="4343400"/>
          <p14:tracePt t="91632" x="3551238" y="4305300"/>
          <p14:tracePt t="91649" x="3505200" y="4289425"/>
          <p14:tracePt t="91665" x="3489325" y="4289425"/>
          <p14:tracePt t="91682" x="3489325" y="4305300"/>
          <p14:tracePt t="91699" x="3489325" y="4419600"/>
          <p14:tracePt t="91716" x="3489325" y="4525963"/>
          <p14:tracePt t="91733" x="3527425" y="4648200"/>
          <p14:tracePt t="91749" x="3535363" y="4656138"/>
          <p14:tracePt t="91766" x="3551238" y="4656138"/>
          <p14:tracePt t="91782" x="3559175" y="4656138"/>
          <p14:tracePt t="91799" x="3619500" y="4556125"/>
          <p14:tracePt t="91816" x="3627438" y="4389438"/>
          <p14:tracePt t="91832" x="3627438" y="4229100"/>
          <p14:tracePt t="91849" x="3611563" y="4114800"/>
          <p14:tracePt t="91867" x="3535363" y="4038600"/>
          <p14:tracePt t="91882" x="3390900" y="3992563"/>
          <p14:tracePt t="91898" x="3222625" y="3970338"/>
          <p14:tracePt t="91915" x="3032125" y="3992563"/>
          <p14:tracePt t="91932" x="2873375" y="4098925"/>
          <p14:tracePt t="91949" x="2759075" y="4251325"/>
          <p14:tracePt t="91966" x="2759075" y="4321175"/>
          <p14:tracePt t="91982" x="2789238" y="4365625"/>
          <p14:tracePt t="91999" x="2917825" y="4403725"/>
          <p14:tracePt t="92016" x="3025775" y="4427538"/>
          <p14:tracePt t="92032" x="3124200" y="4419600"/>
          <p14:tracePt t="92049" x="3178175" y="4373563"/>
          <p14:tracePt t="92066" x="3178175" y="4359275"/>
          <p14:tracePt t="92071" x="3178175" y="4327525"/>
          <p14:tracePt t="92082" x="3178175" y="4289425"/>
          <p14:tracePt t="92099" x="3086100" y="4251325"/>
          <p14:tracePt t="92116" x="2955925" y="4206875"/>
          <p14:tracePt t="92133" x="2865438" y="4183063"/>
          <p14:tracePt t="92149" x="2797175" y="4198938"/>
          <p14:tracePt t="92166" x="2797175" y="4237038"/>
          <p14:tracePt t="92183" x="2797175" y="4267200"/>
          <p14:tracePt t="92199" x="2873375" y="4289425"/>
          <p14:tracePt t="92216" x="2979738" y="4321175"/>
          <p14:tracePt t="92232" x="3032125" y="4327525"/>
          <p14:tracePt t="92249" x="3063875" y="4327525"/>
          <p14:tracePt t="92267" x="3086100" y="4321175"/>
          <p14:tracePt t="92283" x="3086100" y="4313238"/>
          <p14:tracePt t="92299" x="3086100" y="4297363"/>
          <p14:tracePt t="92316" x="3086100" y="4289425"/>
          <p14:tracePt t="92365" x="3094038" y="4289425"/>
          <p14:tracePt t="92373" x="3101975" y="4289425"/>
          <p14:tracePt t="92383" x="3116263" y="4289425"/>
          <p14:tracePt t="92399" x="3162300" y="4289425"/>
          <p14:tracePt t="92416" x="3222625" y="4289425"/>
          <p14:tracePt t="92432" x="3344863" y="4289425"/>
          <p14:tracePt t="92449" x="3505200" y="4244975"/>
          <p14:tracePt t="92467" x="3635375" y="4168775"/>
          <p14:tracePt t="92482" x="3741738" y="4114800"/>
          <p14:tracePt t="92499" x="3787775" y="4054475"/>
          <p14:tracePt t="92516" x="3810000" y="3940175"/>
          <p14:tracePt t="92532" x="3810000" y="3886200"/>
          <p14:tracePt t="92549" x="3725863" y="3749675"/>
          <p14:tracePt t="92566" x="3627438" y="3679825"/>
          <p14:tracePt t="92583" x="3513138" y="3641725"/>
          <p14:tracePt t="92600" x="3429000" y="3619500"/>
          <p14:tracePt t="92616" x="3360738" y="3619500"/>
          <p14:tracePt t="92632" x="3284538" y="3665538"/>
          <p14:tracePt t="92649" x="3208338" y="3817938"/>
          <p14:tracePt t="92666" x="3132138" y="4060825"/>
          <p14:tracePt t="92683" x="3108325" y="4283075"/>
          <p14:tracePt t="92701" x="3146425" y="4549775"/>
          <p14:tracePt t="92717" x="3298825" y="4664075"/>
          <p14:tracePt t="92733" x="3521075" y="4708525"/>
          <p14:tracePt t="92749" x="3832225" y="4708525"/>
          <p14:tracePt t="92766" x="4092575" y="4686300"/>
          <p14:tracePt t="92783" x="4191000" y="4610100"/>
          <p14:tracePt t="92799" x="4213225" y="4518025"/>
          <p14:tracePt t="92816" x="4198938" y="4403725"/>
          <p14:tracePt t="92833" x="3970338" y="4198938"/>
          <p14:tracePt t="92849" x="3695700" y="4076700"/>
          <p14:tracePt t="92866" x="3344863" y="3970338"/>
          <p14:tracePt t="92883" x="3116263" y="3970338"/>
          <p14:tracePt t="92899" x="3017838" y="3984625"/>
          <p14:tracePt t="92916" x="2987675" y="4084638"/>
          <p14:tracePt t="92933" x="3025775" y="4183063"/>
          <p14:tracePt t="92949" x="3178175" y="4283075"/>
          <p14:tracePt t="92966" x="3368675" y="4335463"/>
          <p14:tracePt t="92983" x="3527425" y="4351338"/>
          <p14:tracePt t="92999" x="3581400" y="4351338"/>
          <p14:tracePt t="93033" x="3573463" y="4305300"/>
          <p14:tracePt t="93049" x="3459163" y="4198938"/>
          <p14:tracePt t="93066" x="3284538" y="4114800"/>
          <p14:tracePt t="93083" x="3124200" y="4084638"/>
          <p14:tracePt t="93087" x="3086100" y="4084638"/>
          <p14:tracePt t="93099" x="3063875" y="4084638"/>
          <p14:tracePt t="93118" x="3025775" y="4191000"/>
          <p14:tracePt t="93133" x="3055938" y="4321175"/>
          <p14:tracePt t="93149" x="3200400" y="4411663"/>
          <p14:tracePt t="93166" x="3344863" y="4457700"/>
          <p14:tracePt t="93183" x="3489325" y="4473575"/>
          <p14:tracePt t="93199" x="3527425" y="4473575"/>
          <p14:tracePt t="93216" x="3543300" y="4435475"/>
          <p14:tracePt t="93233" x="3527425" y="4343400"/>
          <p14:tracePt t="93249" x="3382963" y="4229100"/>
          <p14:tracePt t="93266" x="3140075" y="4122738"/>
          <p14:tracePt t="93283" x="2987675" y="4106863"/>
          <p14:tracePt t="93299" x="2933700" y="4106863"/>
          <p14:tracePt t="93316" x="2911475" y="4144963"/>
          <p14:tracePt t="93333" x="2941638" y="4275138"/>
          <p14:tracePt t="93349" x="3101975" y="4359275"/>
          <p14:tracePt t="93366" x="3298825" y="4427538"/>
          <p14:tracePt t="93383" x="3444875" y="4435475"/>
          <p14:tracePt t="93399" x="3497263" y="4435475"/>
          <p14:tracePt t="93416" x="3513138" y="4435475"/>
          <p14:tracePt t="93433" x="3513138" y="4389438"/>
          <p14:tracePt t="93449" x="3467100" y="4321175"/>
          <p14:tracePt t="93467" x="3344863" y="4259263"/>
          <p14:tracePt t="93483" x="3306763" y="4251325"/>
          <p14:tracePt t="93501" x="3292475" y="4251325"/>
          <p14:tracePt t="93517" x="3292475" y="4305300"/>
          <p14:tracePt t="93533" x="3292475" y="4373563"/>
          <p14:tracePt t="93550" x="3314700" y="4435475"/>
          <p14:tracePt t="93566" x="3413125" y="4465638"/>
          <p14:tracePt t="93583" x="3505200" y="4473575"/>
          <p14:tracePt t="93600" x="3619500" y="4473575"/>
          <p14:tracePt t="93616" x="3703638" y="4427538"/>
          <p14:tracePt t="93633" x="3733800" y="4373563"/>
          <p14:tracePt t="93650" x="3749675" y="4321175"/>
          <p14:tracePt t="93666" x="3749675" y="4275138"/>
          <p14:tracePt t="93683" x="3749675" y="4237038"/>
          <p14:tracePt t="93700" x="3749675" y="4221163"/>
          <p14:tracePt t="93717" x="3749675" y="4206875"/>
          <p14:tracePt t="93733" x="3741738" y="4206875"/>
          <p14:tracePt t="94325" x="3756025" y="4206875"/>
          <p14:tracePt t="94333" x="3810000" y="4206875"/>
          <p14:tracePt t="94341" x="3886200" y="4206875"/>
          <p14:tracePt t="94350" x="3954463" y="4206875"/>
          <p14:tracePt t="94367" x="4114800" y="4206875"/>
          <p14:tracePt t="94383" x="4289425" y="4206875"/>
          <p14:tracePt t="94400" x="4427538" y="4206875"/>
          <p14:tracePt t="94416" x="4479925" y="4206875"/>
          <p14:tracePt t="94433" x="4487863" y="4206875"/>
          <p14:tracePt t="94493" x="4495800" y="4206875"/>
          <p14:tracePt t="94501" x="4503738" y="4206875"/>
          <p14:tracePt t="94509" x="4533900" y="4191000"/>
          <p14:tracePt t="94518" x="4549775" y="4191000"/>
          <p14:tracePt t="94533" x="4579938" y="4191000"/>
          <p14:tracePt t="94568" x="4587875" y="4198938"/>
          <p14:tracePt t="94583" x="4610100" y="4297363"/>
          <p14:tracePt t="94600" x="4610100" y="4465638"/>
          <p14:tracePt t="94617" x="4564063" y="4618038"/>
          <p14:tracePt t="94633" x="4465638" y="4740275"/>
          <p14:tracePt t="94650" x="4305300" y="4816475"/>
          <p14:tracePt t="94667" x="4076700" y="4838700"/>
          <p14:tracePt t="94683" x="3741738" y="4838700"/>
          <p14:tracePt t="94701" x="3070225" y="4754563"/>
          <p14:tracePt t="94717" x="2903538" y="4702175"/>
          <p14:tracePt t="94733" x="2574925" y="4610100"/>
          <p14:tracePt t="94750" x="2514600" y="4587875"/>
          <p14:tracePt t="94813" x="2506663" y="4602163"/>
          <p14:tracePt t="94821" x="2506663" y="4625975"/>
          <p14:tracePt t="94833" x="2506663" y="4648200"/>
          <p14:tracePt t="94850" x="2530475" y="4724400"/>
          <p14:tracePt t="94867" x="2590800" y="4800600"/>
          <p14:tracePt t="94883" x="2644775" y="4830763"/>
          <p14:tracePt t="94900" x="2713038" y="4846638"/>
          <p14:tracePt t="94916" x="2727325" y="4846638"/>
          <p14:tracePt t="94933" x="2735263" y="4846638"/>
          <p14:tracePt t="94949" x="2743200" y="4830763"/>
          <p14:tracePt t="94966" x="2720975" y="4770438"/>
          <p14:tracePt t="94983" x="2697163" y="4740275"/>
          <p14:tracePt t="95000" x="2674938" y="4724400"/>
          <p14:tracePt t="95016" x="2667000" y="4716463"/>
          <p14:tracePt t="95070" x="2659063" y="4716463"/>
          <p14:tracePt t="95092" x="2651125" y="4716463"/>
          <p14:tracePt t="95100" x="2644775" y="4732338"/>
          <p14:tracePt t="95108" x="2644775" y="4746625"/>
          <p14:tracePt t="95116" x="2644775" y="4754563"/>
          <p14:tracePt t="95133" x="2628900" y="4778375"/>
          <p14:tracePt t="95150" x="2628900" y="4792663"/>
          <p14:tracePt t="95166" x="2628900" y="4800600"/>
          <p14:tracePt t="95285" x="2628900" y="4792663"/>
          <p14:tracePt t="95317" x="2628900" y="4784725"/>
          <p14:tracePt t="95477" x="2651125" y="4800600"/>
          <p14:tracePt t="95485" x="2697163" y="4808538"/>
          <p14:tracePt t="95493" x="2743200" y="4808538"/>
          <p14:tracePt t="95502" x="2819400" y="4808538"/>
          <p14:tracePt t="95517" x="3001963" y="4808538"/>
          <p14:tracePt t="95534" x="3101975" y="4800600"/>
          <p14:tracePt t="95550" x="3146425" y="4784725"/>
          <p14:tracePt t="95685" x="3146425" y="4800600"/>
          <p14:tracePt t="95693" x="3146425" y="4808538"/>
          <p14:tracePt t="95702" x="3146425" y="4816475"/>
          <p14:tracePt t="95717" x="3146425" y="4830763"/>
          <p14:tracePt t="95734" x="3124200" y="4846638"/>
          <p14:tracePt t="95750" x="3094038" y="4846638"/>
          <p14:tracePt t="95768" x="3048000" y="4846638"/>
          <p14:tracePt t="95784" x="3017838" y="4846638"/>
          <p14:tracePt t="95800" x="2994025" y="4846638"/>
          <p14:tracePt t="95853" x="2994025" y="4838700"/>
          <p14:tracePt t="95861" x="2994025" y="4830763"/>
          <p14:tracePt t="95869" x="3017838" y="4822825"/>
          <p14:tracePt t="95883" x="3063875" y="4822825"/>
          <p14:tracePt t="95900" x="3124200" y="4822825"/>
          <p14:tracePt t="95917" x="3208338" y="4822825"/>
          <p14:tracePt t="95933" x="3230563" y="4822825"/>
          <p14:tracePt t="95950" x="3238500" y="4822825"/>
          <p14:tracePt t="95983" x="3238500" y="4816475"/>
          <p14:tracePt t="96000" x="3268663" y="4784725"/>
          <p14:tracePt t="96017" x="3322638" y="4716463"/>
          <p14:tracePt t="96033" x="3406775" y="4632325"/>
          <p14:tracePt t="96050" x="3521075" y="4549775"/>
          <p14:tracePt t="96067" x="3589338" y="4479925"/>
          <p14:tracePt t="96069" x="3597275" y="4465638"/>
          <p14:tracePt t="96083" x="3611563" y="4441825"/>
          <p14:tracePt t="96100" x="3619500" y="4411663"/>
          <p14:tracePt t="96117" x="3619500" y="4373563"/>
          <p14:tracePt t="96133" x="3619500" y="4335463"/>
          <p14:tracePt t="96150" x="3619500" y="4289425"/>
          <p14:tracePt t="96167" x="3581400" y="4237038"/>
          <p14:tracePt t="96183" x="3551238" y="4206875"/>
          <p14:tracePt t="96200" x="3527425" y="4198938"/>
          <p14:tracePt t="96217" x="3505200" y="4198938"/>
          <p14:tracePt t="96233" x="3497263" y="4198938"/>
          <p14:tracePt t="96250" x="3489325" y="4198938"/>
          <p14:tracePt t="96267" x="3482975" y="4206875"/>
          <p14:tracePt t="96285" x="3482975" y="4289425"/>
          <p14:tracePt t="96300" x="3497263" y="4327525"/>
          <p14:tracePt t="96317" x="3551238" y="4335463"/>
          <p14:tracePt t="96334" x="3581400" y="4335463"/>
          <p14:tracePt t="96383" x="3589338" y="4321175"/>
          <p14:tracePt t="96389" x="3589338" y="4267200"/>
          <p14:tracePt t="96400" x="3589338" y="4229100"/>
          <p14:tracePt t="96417" x="3573463" y="4175125"/>
          <p14:tracePt t="96434" x="3513138" y="4160838"/>
          <p14:tracePt t="96451" x="3475038" y="4160838"/>
          <p14:tracePt t="96467" x="3451225" y="4160838"/>
          <p14:tracePt t="96485" x="3413125" y="4267200"/>
          <p14:tracePt t="96501" x="3413125" y="4321175"/>
          <p14:tracePt t="96517" x="3444875" y="4351338"/>
          <p14:tracePt t="96534" x="3505200" y="4359275"/>
          <p14:tracePt t="96551" x="3551238" y="4359275"/>
          <p14:tracePt t="96567" x="3589338" y="4335463"/>
          <p14:tracePt t="96584" x="3603625" y="4321175"/>
          <p14:tracePt t="96601" x="3603625" y="4289425"/>
          <p14:tracePt t="96617" x="3603625" y="4283075"/>
          <p14:tracePt t="96634" x="3603625" y="4275138"/>
          <p14:tracePt t="98924" x="3603625" y="4237038"/>
          <p14:tracePt t="98932" x="3619500" y="4137025"/>
          <p14:tracePt t="98941" x="3649663" y="4060825"/>
          <p14:tracePt t="98951" x="3649663" y="4038600"/>
          <p14:tracePt t="98968" x="3665538" y="3970338"/>
          <p14:tracePt t="98985" x="3665538" y="3870325"/>
          <p14:tracePt t="99002" x="3665538" y="3817938"/>
          <p14:tracePt t="99018" x="3649663" y="3779838"/>
          <p14:tracePt t="99035" x="3603625" y="3756025"/>
          <p14:tracePt t="99052" x="3543300" y="3749675"/>
          <p14:tracePt t="99068" x="3489325" y="3749675"/>
          <p14:tracePt t="99086" x="3360738" y="3848100"/>
          <p14:tracePt t="99102" x="3276600" y="3992563"/>
          <p14:tracePt t="99118" x="3230563" y="4130675"/>
          <p14:tracePt t="99135" x="3230563" y="4237038"/>
          <p14:tracePt t="99152" x="3246438" y="4297363"/>
          <p14:tracePt t="99168" x="3336925" y="4343400"/>
          <p14:tracePt t="99185" x="3467100" y="4359275"/>
          <p14:tracePt t="99202" x="3627438" y="4359275"/>
          <p14:tracePt t="99218" x="3749675" y="4335463"/>
          <p14:tracePt t="99235" x="3771900" y="4313238"/>
          <p14:tracePt t="99252" x="3771900" y="4259263"/>
          <p14:tracePt t="99269" x="3733800" y="4144963"/>
          <p14:tracePt t="99285" x="3657600" y="4114800"/>
          <p14:tracePt t="99302" x="3589338" y="4106863"/>
          <p14:tracePt t="99318" x="3535363" y="4098925"/>
          <p14:tracePt t="99335" x="3459163" y="4175125"/>
          <p14:tracePt t="99352" x="3436938" y="4313238"/>
          <p14:tracePt t="99368" x="3421063" y="4449763"/>
          <p14:tracePt t="99385" x="3459163" y="4564063"/>
          <p14:tracePt t="99402" x="3543300" y="4594225"/>
          <p14:tracePt t="99418" x="3603625" y="4594225"/>
          <p14:tracePt t="99435" x="3673475" y="4572000"/>
          <p14:tracePt t="99452" x="3695700" y="4487863"/>
          <p14:tracePt t="99469" x="3649663" y="4305300"/>
          <p14:tracePt t="99485" x="3527425" y="4191000"/>
          <p14:tracePt t="99502" x="3429000" y="4152900"/>
          <p14:tracePt t="99518" x="3368675" y="4144963"/>
          <p14:tracePt t="99535" x="3344863" y="4144963"/>
          <p14:tracePt t="99552" x="3330575" y="4191000"/>
          <p14:tracePt t="99568" x="3330575" y="4259263"/>
          <p14:tracePt t="99586" x="3382963" y="4327525"/>
          <p14:tracePt t="99589" x="3413125" y="4343400"/>
          <p14:tracePt t="99602" x="3459163" y="4351338"/>
          <p14:tracePt t="99618" x="3467100" y="4351338"/>
          <p14:tracePt t="99637" x="3475038" y="4351338"/>
          <p14:tracePt t="99661" x="3475038" y="4343400"/>
          <p14:tracePt t="99670" x="3475038" y="4313238"/>
          <p14:tracePt t="99685" x="3475038" y="4283075"/>
          <p14:tracePt t="99702" x="3475038" y="4275138"/>
          <p14:tracePt t="106037" x="3535363" y="4244975"/>
          <p14:tracePt t="106045" x="3641725" y="4213225"/>
          <p14:tracePt t="106054" x="3749675" y="4191000"/>
          <p14:tracePt t="106071" x="3978275" y="4144963"/>
          <p14:tracePt t="106087" x="4267200" y="4054475"/>
          <p14:tracePt t="106104" x="4457700" y="3984625"/>
          <p14:tracePt t="106121" x="4632325" y="3894138"/>
          <p14:tracePt t="106137" x="4724400" y="3840163"/>
          <p14:tracePt t="106154" x="4770438" y="3794125"/>
          <p14:tracePt t="106171" x="4800600" y="3756025"/>
          <p14:tracePt t="106188" x="4800600" y="3711575"/>
          <p14:tracePt t="106205" x="4830763" y="3611563"/>
          <p14:tracePt t="106221" x="4846638" y="3543300"/>
          <p14:tracePt t="106237" x="4860925" y="3497263"/>
          <p14:tracePt t="106254" x="4868863" y="3444875"/>
          <p14:tracePt t="106271" x="4876800" y="3436938"/>
          <p14:tracePt t="106349" x="4899025" y="3429000"/>
          <p14:tracePt t="106357" x="4930775" y="3429000"/>
          <p14:tracePt t="106366" x="4945063" y="3429000"/>
          <p14:tracePt t="106373" x="4975225" y="3444875"/>
          <p14:tracePt t="106388" x="4999038" y="3444875"/>
          <p14:tracePt t="106405" x="5067300" y="3475038"/>
          <p14:tracePt t="106421" x="5105400" y="3482975"/>
          <p14:tracePt t="106437" x="5113338" y="3482975"/>
          <p14:tracePt t="106471" x="5121275" y="3482975"/>
          <p14:tracePt t="106488" x="5143500" y="3375025"/>
          <p14:tracePt t="106504" x="5151438" y="3336925"/>
          <p14:tracePt t="106521" x="5151438" y="3284538"/>
          <p14:tracePt t="106613" x="5135563" y="3352800"/>
          <p14:tracePt t="106622" x="5121275" y="3444875"/>
          <p14:tracePt t="106629" x="5089525" y="3521075"/>
          <p14:tracePt t="106639" x="5067300" y="3589338"/>
          <p14:tracePt t="106654" x="5029200" y="3673475"/>
          <p14:tracePt t="106671" x="5021263" y="3679825"/>
          <p14:tracePt t="106733" x="5013325" y="3635375"/>
          <p14:tracePt t="106741" x="5013325" y="3603625"/>
          <p14:tracePt t="106749" x="4999038" y="3565525"/>
          <p14:tracePt t="106757" x="4999038" y="3551238"/>
          <p14:tracePt t="106771" x="4999038" y="3527425"/>
          <p14:tracePt t="106788" x="4999038" y="3513138"/>
          <p14:tracePt t="106957" x="4999038" y="3482975"/>
          <p14:tracePt t="107072" x="4999038" y="3489325"/>
          <p14:tracePt t="107077" x="4999038" y="3505200"/>
          <p14:tracePt t="107133" x="5006975" y="3513138"/>
          <p14:tracePt t="108053" x="5013325" y="3513138"/>
          <p14:tracePt t="108061" x="5013325" y="3521075"/>
          <p14:tracePt t="108073" x="5013325" y="3527425"/>
          <p14:tracePt t="108088" x="5006975" y="3535363"/>
          <p14:tracePt t="108105" x="4991100" y="3543300"/>
          <p14:tracePt t="108122" x="4945063" y="3543300"/>
          <p14:tracePt t="108138" x="4906963" y="3543300"/>
          <p14:tracePt t="108155" x="4860925" y="3543300"/>
          <p14:tracePt t="108172" x="4830763" y="3543300"/>
          <p14:tracePt t="108189" x="4816475" y="3543300"/>
          <p14:tracePt t="108229" x="4800600" y="3527425"/>
          <p14:tracePt t="108238" x="4792663" y="3527425"/>
          <p14:tracePt t="108269" x="4792663" y="3513138"/>
          <p14:tracePt t="108277" x="4778375" y="3489325"/>
          <p14:tracePt t="108288" x="4778375" y="3475038"/>
          <p14:tracePt t="108319" x="4778375" y="3467100"/>
          <p14:tracePt t="108333" x="4770438" y="3459163"/>
          <p14:tracePt t="108341" x="4770438" y="3451225"/>
          <p14:tracePt t="108637" x="4770438" y="3444875"/>
          <p14:tracePt t="108645" x="4770438" y="3429000"/>
          <p14:tracePt t="108655" x="4770438" y="3398838"/>
          <p14:tracePt t="108672" x="4770438" y="3375025"/>
          <p14:tracePt t="108688" x="4770438" y="3352800"/>
          <p14:tracePt t="108705" x="4778375" y="3344863"/>
          <p14:tracePt t="108965" x="4770438" y="3344863"/>
          <p14:tracePt t="108973" x="4746625" y="3360738"/>
          <p14:tracePt t="108981" x="4732338" y="3368675"/>
          <p14:tracePt t="108990" x="4708525" y="3390900"/>
          <p14:tracePt t="109005" x="4664075" y="3429000"/>
          <p14:tracePt t="109022" x="4640263" y="3444875"/>
          <p14:tracePt t="109039" x="4602163" y="3459163"/>
          <p14:tracePt t="109055" x="4594225" y="3467100"/>
          <p14:tracePt t="109072" x="4579938" y="3467100"/>
          <p14:tracePt t="109221" x="4572000" y="3475038"/>
          <p14:tracePt t="109230" x="4572000" y="3482975"/>
          <p14:tracePt t="109239" x="4594225" y="3497263"/>
          <p14:tracePt t="109255" x="4664075" y="3551238"/>
          <p14:tracePt t="109272" x="4740275" y="3589338"/>
          <p14:tracePt t="109289" x="4784725" y="3611563"/>
          <p14:tracePt t="109305" x="4800600" y="3635375"/>
          <p14:tracePt t="109357" x="4808538" y="3635375"/>
          <p14:tracePt t="109381" x="4800600" y="3635375"/>
          <p14:tracePt t="109389" x="4770438" y="3635375"/>
          <p14:tracePt t="109397" x="4732338" y="3635375"/>
          <p14:tracePt t="109406" x="4678363" y="3627438"/>
          <p14:tracePt t="109422" x="4572000" y="3627438"/>
          <p14:tracePt t="109439" x="4511675" y="3627438"/>
          <p14:tracePt t="109511" x="4541838" y="3627438"/>
          <p14:tracePt t="109517" x="4564063" y="3635375"/>
          <p14:tracePt t="109525" x="4602163" y="3641725"/>
          <p14:tracePt t="109539" x="4632325" y="3649663"/>
          <p14:tracePt t="109555" x="4640263" y="3649663"/>
          <p14:tracePt t="109613" x="4632325" y="3649663"/>
          <p14:tracePt t="109621" x="4610100" y="3649663"/>
          <p14:tracePt t="109629" x="4594225" y="3649663"/>
          <p14:tracePt t="109639" x="4564063" y="3635375"/>
          <p14:tracePt t="109655" x="4556125" y="3635375"/>
          <p14:tracePt t="109701" x="4587875" y="3635375"/>
          <p14:tracePt t="109711" x="4618038" y="3641725"/>
          <p14:tracePt t="109717" x="4656138" y="3649663"/>
          <p14:tracePt t="109725" x="4686300" y="3665538"/>
          <p14:tracePt t="110101" x="4670425" y="3673475"/>
          <p14:tracePt t="110109" x="4587875" y="3717925"/>
          <p14:tracePt t="110117" x="4473575" y="3771900"/>
          <p14:tracePt t="110125" x="4313238" y="3856038"/>
          <p14:tracePt t="110139" x="4122738" y="3924300"/>
          <p14:tracePt t="110156" x="3627438" y="4084638"/>
          <p14:tracePt t="110172" x="3192463" y="4206875"/>
          <p14:tracePt t="110189" x="2827338" y="4259263"/>
          <p14:tracePt t="110206" x="2759075" y="4267200"/>
          <p14:tracePt t="110223" x="2751138" y="4267200"/>
          <p14:tracePt t="110277" x="2743200" y="4267200"/>
          <p14:tracePt t="110285" x="2727325" y="4244975"/>
          <p14:tracePt t="110293" x="2713038" y="4213225"/>
          <p14:tracePt t="110306" x="2697163" y="4206875"/>
          <p14:tracePt t="110322" x="2620963" y="4152900"/>
          <p14:tracePt t="110339" x="2568575" y="4137025"/>
          <p14:tracePt t="110356" x="2498725" y="4106863"/>
          <p14:tracePt t="110372" x="2468563" y="4098925"/>
          <p14:tracePt t="110389" x="2446338" y="4092575"/>
          <p14:tracePt t="110477" x="2438400" y="4084638"/>
          <p14:tracePt t="110493" x="2438400" y="4068763"/>
          <p14:tracePt t="110501" x="2438400" y="4046538"/>
          <p14:tracePt t="110509" x="2438400" y="4038600"/>
          <p14:tracePt t="110523" x="2438400" y="4008438"/>
          <p14:tracePt t="110539" x="2438400" y="3946525"/>
          <p14:tracePt t="110556" x="2446338" y="3902075"/>
          <p14:tracePt t="110572" x="2446338" y="3886200"/>
          <p14:tracePt t="110589" x="2446338" y="3870325"/>
          <p14:tracePt t="110669" x="2446338" y="3863975"/>
          <p14:tracePt t="110677" x="2460625" y="3856038"/>
          <p14:tracePt t="110689" x="2468563" y="3832225"/>
          <p14:tracePt t="110706" x="2506663" y="3817938"/>
          <p14:tracePt t="110723" x="2536825" y="3802063"/>
          <p14:tracePt t="110739" x="2560638" y="3787775"/>
          <p14:tracePt t="110756" x="2574925" y="3779838"/>
          <p14:tracePt t="111205" x="2582863" y="3779838"/>
          <p14:tracePt t="111213" x="2606675" y="3779838"/>
          <p14:tracePt t="111223" x="2636838" y="3779838"/>
          <p14:tracePt t="111239" x="2713038" y="3794125"/>
          <p14:tracePt t="111256" x="2773363" y="3810000"/>
          <p14:tracePt t="111273" x="2811463" y="3810000"/>
          <p14:tracePt t="111422" x="2811463" y="3817938"/>
          <p14:tracePt t="111454" x="2811463" y="3832225"/>
          <p14:tracePt t="111461" x="2789238" y="3848100"/>
          <p14:tracePt t="111473" x="2751138" y="3863975"/>
          <p14:tracePt t="111489" x="2659063" y="3894138"/>
          <p14:tracePt t="111506" x="2574925" y="3902075"/>
          <p14:tracePt t="111523" x="2530475" y="3916363"/>
          <p14:tracePt t="111539" x="2514600" y="3916363"/>
          <p14:tracePt t="111613" x="2536825" y="3916363"/>
          <p14:tracePt t="111623" x="2574925" y="3924300"/>
          <p14:tracePt t="111629" x="2606675" y="3924300"/>
          <p14:tracePt t="111639" x="2628900" y="3924300"/>
          <p14:tracePt t="111656" x="2659063" y="3924300"/>
          <p14:tracePt t="111673" x="2713038" y="3924300"/>
          <p14:tracePt t="111689" x="2743200" y="3924300"/>
          <p14:tracePt t="111706" x="2751138" y="3916363"/>
          <p14:tracePt t="111886" x="2735263" y="3924300"/>
          <p14:tracePt t="111893" x="2713038" y="3946525"/>
          <p14:tracePt t="111906" x="2667000" y="3978275"/>
          <p14:tracePt t="111923" x="2613025" y="4030663"/>
          <p14:tracePt t="111940" x="2590800" y="4030663"/>
          <p14:tracePt t="111997" x="2598738" y="4030663"/>
          <p14:tracePt t="112005" x="2606675" y="4030663"/>
          <p14:tracePt t="112013" x="2636838" y="4030663"/>
          <p14:tracePt t="112023" x="2659063" y="4030663"/>
          <p14:tracePt t="112086" x="2667000" y="4030663"/>
          <p14:tracePt t="112109" x="2644775" y="4022725"/>
          <p14:tracePt t="112118" x="2613025" y="4016375"/>
          <p14:tracePt t="112126" x="2582863" y="4008438"/>
          <p14:tracePt t="112140" x="2552700" y="4000500"/>
          <p14:tracePt t="112181" x="2552700" y="3992563"/>
          <p14:tracePt t="112197" x="2552700" y="3978275"/>
          <p14:tracePt t="112205" x="2560638" y="3962400"/>
          <p14:tracePt t="112461" x="2574925" y="3962400"/>
          <p14:tracePt t="112469" x="2582863" y="3962400"/>
          <p14:tracePt t="112477" x="2613025" y="3962400"/>
          <p14:tracePt t="112490" x="2659063" y="3978275"/>
          <p14:tracePt t="112506" x="2773363" y="3984625"/>
          <p14:tracePt t="112523" x="3040063" y="3992563"/>
          <p14:tracePt t="112541" x="3619500" y="3946525"/>
          <p14:tracePt t="112557" x="3978275" y="3894138"/>
          <p14:tracePt t="112573" x="4191000" y="3817938"/>
          <p14:tracePt t="112590" x="4305300" y="3787775"/>
          <p14:tracePt t="112606" x="4321175" y="3763963"/>
          <p14:tracePt t="112623" x="4335463" y="3763963"/>
          <p14:tracePt t="112640" x="4335463" y="3725863"/>
          <p14:tracePt t="112657" x="4335463" y="3703638"/>
          <p14:tracePt t="112673" x="4343400" y="3695700"/>
          <p14:tracePt t="112690" x="4359275" y="3657600"/>
          <p14:tracePt t="112706" x="4359275" y="3641725"/>
          <p14:tracePt t="112723" x="4365625" y="3627438"/>
          <p14:tracePt t="112774" x="4373563" y="3627438"/>
          <p14:tracePt t="112791" x="4389438" y="3627438"/>
          <p14:tracePt t="112797" x="4397375" y="3627438"/>
          <p14:tracePt t="112845" x="4411663" y="3627438"/>
          <p14:tracePt t="112853" x="4427538" y="3627438"/>
          <p14:tracePt t="112861" x="4441825" y="3627438"/>
          <p14:tracePt t="112873" x="4457700" y="3627438"/>
          <p14:tracePt t="112890" x="4503738" y="3627438"/>
          <p14:tracePt t="112907" x="4602163" y="3627438"/>
          <p14:tracePt t="112923" x="4670425" y="3627438"/>
          <p14:tracePt t="112940" x="4708525" y="3627438"/>
          <p14:tracePt t="112956" x="4716463" y="3619500"/>
          <p14:tracePt t="113061" x="4716463" y="3611563"/>
          <p14:tracePt t="113085" x="4724400" y="3589338"/>
          <p14:tracePt t="113093" x="4732338" y="3589338"/>
          <p14:tracePt t="113197" x="4724400" y="3589338"/>
          <p14:tracePt t="113206" x="4694238" y="3603625"/>
          <p14:tracePt t="113213" x="4632325" y="3649663"/>
          <p14:tracePt t="113223" x="4579938" y="3679825"/>
          <p14:tracePt t="113240" x="4397375" y="3711575"/>
          <p14:tracePt t="113257" x="4160838" y="3749675"/>
          <p14:tracePt t="113274" x="3870325" y="3749675"/>
          <p14:tracePt t="113290" x="3581400" y="3749675"/>
          <p14:tracePt t="113307" x="3352800" y="3749675"/>
          <p14:tracePt t="113323" x="3192463" y="3749675"/>
          <p14:tracePt t="113341" x="3078163" y="3749675"/>
          <p14:tracePt t="113357" x="3040063" y="3749675"/>
          <p14:tracePt t="113373" x="3032125" y="3749675"/>
          <p14:tracePt t="113390" x="3009900" y="3749675"/>
          <p14:tracePt t="113407" x="2987675" y="3756025"/>
          <p14:tracePt t="113423" x="2955925" y="3763963"/>
          <p14:tracePt t="113440" x="2917825" y="3779838"/>
          <p14:tracePt t="113457" x="2865438" y="3787775"/>
          <p14:tracePt t="113473" x="2827338" y="3787775"/>
          <p14:tracePt t="113490" x="2773363" y="3802063"/>
          <p14:tracePt t="113507" x="2743200" y="3810000"/>
          <p14:tracePt t="113523" x="2713038" y="3817938"/>
          <p14:tracePt t="113540" x="2689225" y="3825875"/>
          <p14:tracePt t="113557" x="2682875" y="3832225"/>
          <p14:tracePt t="113590" x="2674938" y="3848100"/>
          <p14:tracePt t="113607" x="2674938" y="3863975"/>
          <p14:tracePt t="113624" x="2674938" y="3886200"/>
          <p14:tracePt t="113640" x="2674938" y="3916363"/>
          <p14:tracePt t="113657" x="2674938" y="3946525"/>
          <p14:tracePt t="113674" x="2674938" y="3970338"/>
          <p14:tracePt t="113885" x="2674938" y="3962400"/>
          <p14:tracePt t="113924" x="2674938" y="3954463"/>
          <p14:tracePt t="113932" x="2674938" y="3940175"/>
          <p14:tracePt t="113948" x="2674938" y="3932238"/>
          <p14:tracePt t="113956" x="2674938" y="3916363"/>
          <p14:tracePt t="113973" x="2697163" y="3886200"/>
          <p14:tracePt t="113990" x="2705100" y="3840163"/>
          <p14:tracePt t="114007" x="2727325" y="3794125"/>
          <p14:tracePt t="114023" x="2765425" y="3741738"/>
          <p14:tracePt t="114040" x="2803525" y="3711575"/>
          <p14:tracePt t="114057" x="2857500" y="3703638"/>
          <p14:tracePt t="114073" x="2941638" y="3695700"/>
          <p14:tracePt t="114090" x="3040063" y="3673475"/>
          <p14:tracePt t="114107" x="3146425" y="3673475"/>
          <p14:tracePt t="114124" x="3344863" y="3673475"/>
          <p14:tracePt t="114140" x="3413125" y="3673475"/>
          <p14:tracePt t="114157" x="3619500" y="3673475"/>
          <p14:tracePt t="114173" x="3771900" y="3673475"/>
          <p14:tracePt t="114190" x="3932238" y="3679825"/>
          <p14:tracePt t="114207" x="4046538" y="3695700"/>
          <p14:tracePt t="114223" x="4191000" y="3717925"/>
          <p14:tracePt t="114240" x="4321175" y="3733800"/>
          <p14:tracePt t="114257" x="4403725" y="3749675"/>
          <p14:tracePt t="114273" x="4441825" y="3749675"/>
          <p14:tracePt t="114290" x="4473575" y="3749675"/>
          <p14:tracePt t="114307" x="4511675" y="3749675"/>
          <p14:tracePt t="114323" x="4564063" y="3711575"/>
          <p14:tracePt t="114340" x="4632325" y="3657600"/>
          <p14:tracePt t="114357" x="4670425" y="3627438"/>
          <p14:tracePt t="114373" x="4716463" y="3589338"/>
          <p14:tracePt t="114390" x="4762500" y="3559175"/>
          <p14:tracePt t="114407" x="4816475" y="3527425"/>
          <p14:tracePt t="114423" x="4854575" y="3497263"/>
          <p14:tracePt t="114440" x="4906963" y="3489325"/>
          <p14:tracePt t="114457" x="4960938" y="3467100"/>
          <p14:tracePt t="114473" x="5037138" y="3467100"/>
          <p14:tracePt t="114491" x="5089525" y="3436938"/>
          <p14:tracePt t="114507" x="5135563" y="3429000"/>
          <p14:tracePt t="114524" x="5143500" y="3429000"/>
          <p14:tracePt t="114685" x="5135563" y="3429000"/>
          <p14:tracePt t="114701" x="5121275" y="3429000"/>
          <p14:tracePt t="114709" x="5113338" y="3429000"/>
          <p14:tracePt t="114727" x="5097463" y="3436938"/>
          <p14:tracePt t="114736" x="5089525" y="3444875"/>
          <p14:tracePt t="114742" x="5045075" y="3475038"/>
          <p14:tracePt t="114757" x="4991100" y="3497263"/>
          <p14:tracePt t="114774" x="4960938" y="3505200"/>
          <p14:tracePt t="114790" x="4914900" y="3505200"/>
          <p14:tracePt t="114807" x="4906963" y="3505200"/>
          <p14:tracePt t="114824" x="4892675" y="3505200"/>
          <p14:tracePt t="115261" x="4899025" y="3505200"/>
          <p14:tracePt t="115269" x="4914900" y="3497263"/>
          <p14:tracePt t="115277" x="4922838" y="3489325"/>
          <p14:tracePt t="115291" x="4930775" y="3489325"/>
          <p14:tracePt t="115307" x="4953000" y="3482975"/>
          <p14:tracePt t="115324" x="4968875" y="3475038"/>
          <p14:tracePt t="115341" x="4983163" y="3475038"/>
          <p14:tracePt t="115414" x="4991100" y="3475038"/>
          <p14:tracePt t="115421" x="4999038" y="3475038"/>
          <p14:tracePt t="115447" x="5013325" y="3475038"/>
          <p14:tracePt t="115461" x="5029200" y="3475038"/>
          <p14:tracePt t="115477" x="5037138" y="3475038"/>
          <p14:tracePt t="115493" x="5045075" y="3475038"/>
          <p14:tracePt t="115501" x="5051425" y="3475038"/>
          <p14:tracePt t="115917" x="5037138" y="3475038"/>
          <p14:tracePt t="115925" x="4991100" y="3467100"/>
          <p14:tracePt t="115933" x="4930775" y="3444875"/>
          <p14:tracePt t="115942" x="4892675" y="3436938"/>
          <p14:tracePt t="115958" x="4860925" y="3429000"/>
          <p14:tracePt t="115974" x="4838700" y="3413125"/>
          <p14:tracePt t="115991" x="4822825" y="3413125"/>
          <p14:tracePt t="116008" x="4816475" y="3413125"/>
          <p14:tracePt t="116041" x="4808538" y="3413125"/>
          <p14:tracePt t="116061" x="4792663" y="3413125"/>
          <p14:tracePt t="116074" x="4778375" y="3429000"/>
          <p14:tracePt t="116091" x="4754563" y="3467100"/>
          <p14:tracePt t="116109" x="4740275" y="3513138"/>
          <p14:tracePt t="116124" x="4724400" y="3521075"/>
          <p14:tracePt t="116141" x="4716463" y="3543300"/>
          <p14:tracePt t="116158" x="4708525" y="3551238"/>
          <p14:tracePt t="116174" x="4708525" y="3559175"/>
          <p14:tracePt t="116229" x="4702175" y="3565525"/>
          <p14:tracePt t="116238" x="4702175" y="3573463"/>
          <p14:tracePt t="116245" x="4702175" y="3581400"/>
          <p14:tracePt t="116557" x="4670425" y="3581400"/>
          <p14:tracePt t="116565" x="4602163" y="3581400"/>
          <p14:tracePt t="116575" x="4525963" y="3603625"/>
          <p14:tracePt t="116591" x="4327525" y="3673475"/>
          <p14:tracePt t="116608" x="4000500" y="3749675"/>
          <p14:tracePt t="116625" x="3619500" y="3802063"/>
          <p14:tracePt t="116642" x="3314700" y="3832225"/>
          <p14:tracePt t="116658" x="3108325" y="3870325"/>
          <p14:tracePt t="116675" x="3001963" y="3878263"/>
          <p14:tracePt t="116691" x="2933700" y="3902075"/>
          <p14:tracePt t="116708" x="2879725" y="3902075"/>
          <p14:tracePt t="116724" x="2857500" y="3902075"/>
          <p14:tracePt t="116741" x="2827338" y="3908425"/>
          <p14:tracePt t="116758" x="2811463" y="3908425"/>
          <p14:tracePt t="116775" x="2797175" y="3908425"/>
          <p14:tracePt t="116791" x="2781300" y="3908425"/>
          <p14:tracePt t="116808" x="2765425" y="3908425"/>
          <p14:tracePt t="116825" x="2735263" y="3924300"/>
          <p14:tracePt t="116841" x="2705100" y="3924300"/>
          <p14:tracePt t="116858" x="2659063" y="3940175"/>
          <p14:tracePt t="116875" x="2628900" y="3946525"/>
          <p14:tracePt t="116891" x="2606675" y="3954463"/>
          <p14:tracePt t="118397" x="2590800" y="3954463"/>
          <p14:tracePt t="118413" x="2582863" y="3954463"/>
          <p14:tracePt t="118581" x="2574925" y="3962400"/>
          <p14:tracePt t="118629" x="2590800" y="3962400"/>
          <p14:tracePt t="118645" x="2613025" y="3962400"/>
          <p14:tracePt t="118653" x="2628900" y="3978275"/>
          <p14:tracePt t="118661" x="2636838" y="3978275"/>
          <p14:tracePt t="118675" x="2659063" y="3984625"/>
          <p14:tracePt t="118693" x="2705100" y="3992563"/>
          <p14:tracePt t="118709" x="2735263" y="4008438"/>
          <p14:tracePt t="118725" x="2751138" y="4008438"/>
          <p14:tracePt t="118742" x="2765425" y="4008438"/>
          <p14:tracePt t="118760" x="2811463" y="4008438"/>
          <p14:tracePt t="118775" x="2841625" y="3978275"/>
          <p14:tracePt t="118792" x="2865438" y="3954463"/>
          <p14:tracePt t="118809" x="2879725" y="3924300"/>
          <p14:tracePt t="118825" x="2895600" y="3886200"/>
          <p14:tracePt t="118842" x="2895600" y="3848100"/>
          <p14:tracePt t="118859" x="2895600" y="3825875"/>
          <p14:tracePt t="118875" x="2895600" y="3802063"/>
          <p14:tracePt t="118892" x="2841625" y="3779838"/>
          <p14:tracePt t="118909" x="2789238" y="3771900"/>
          <p14:tracePt t="118925" x="2743200" y="3771900"/>
          <p14:tracePt t="118942" x="2689225" y="3771900"/>
          <p14:tracePt t="118958" x="2651125" y="3771900"/>
          <p14:tracePt t="118975" x="2628900" y="3771900"/>
          <p14:tracePt t="118992" x="2606675" y="3756025"/>
          <p14:tracePt t="119008" x="2568575" y="3711575"/>
          <p14:tracePt t="119026" x="2514600" y="3559175"/>
          <p14:tracePt t="119042" x="2446338" y="3375025"/>
          <p14:tracePt t="119059" x="2408238" y="3140075"/>
          <p14:tracePt t="119076" x="2408238" y="2925763"/>
          <p14:tracePt t="119079" x="2476500" y="2819400"/>
          <p14:tracePt t="119092" x="2544763" y="2727325"/>
          <p14:tracePt t="119109" x="3055938" y="2384425"/>
          <p14:tracePt t="119125" x="3527425" y="2239963"/>
          <p14:tracePt t="119142" x="4008438" y="2179638"/>
          <p14:tracePt t="119159" x="4283075" y="2179638"/>
          <p14:tracePt t="119176" x="4419600" y="2193925"/>
          <p14:tracePt t="119192" x="4518025" y="2247900"/>
          <p14:tracePt t="119209" x="4746625" y="2651125"/>
          <p14:tracePt t="119226" x="4968875" y="3322638"/>
          <p14:tracePt t="119243" x="5067300" y="4022725"/>
          <p14:tracePt t="119259" x="5097463" y="4732338"/>
          <p14:tracePt t="119276" x="5029200" y="5211763"/>
          <p14:tracePt t="119292" x="4914900" y="5448300"/>
          <p14:tracePt t="119309" x="4648200" y="5502275"/>
          <p14:tracePt t="119326" x="4397375" y="5440363"/>
          <p14:tracePt t="119343" x="3962400" y="5121275"/>
          <p14:tracePt t="119359" x="3467100" y="4602163"/>
          <p14:tracePt t="119376" x="3108325" y="4022725"/>
          <p14:tracePt t="119392" x="2865438" y="3489325"/>
          <p14:tracePt t="119409" x="2789238" y="2987675"/>
          <p14:tracePt t="119426" x="2803525" y="2628900"/>
          <p14:tracePt t="119442" x="2979738" y="2293938"/>
          <p14:tracePt t="119459" x="3254375" y="1973263"/>
          <p14:tracePt t="119476" x="3832225" y="1744663"/>
          <p14:tracePt t="119492" x="3992563" y="1714500"/>
          <p14:tracePt t="119509" x="4130675" y="1706563"/>
          <p14:tracePt t="119526" x="4144963" y="1730375"/>
          <p14:tracePt t="119542" x="4175125" y="2019300"/>
          <p14:tracePt t="119559" x="4175125" y="2613025"/>
          <p14:tracePt t="119576" x="4000500" y="3216275"/>
          <p14:tracePt t="119592" x="3733800" y="3771900"/>
          <p14:tracePt t="119609" x="3382963" y="4130675"/>
          <p14:tracePt t="119626" x="2971800" y="4335463"/>
          <p14:tracePt t="119642" x="2636838" y="4335463"/>
          <p14:tracePt t="119659" x="2378075" y="4152900"/>
          <p14:tracePt t="119676" x="2225675" y="3779838"/>
          <p14:tracePt t="119692" x="2217738" y="3627438"/>
          <p14:tracePt t="119709" x="2308225" y="3184525"/>
          <p14:tracePt t="119726" x="2476500" y="2963863"/>
          <p14:tracePt t="119742" x="2697163" y="2841625"/>
          <p14:tracePt t="119760" x="2865438" y="2811463"/>
          <p14:tracePt t="119776" x="2933700" y="2811463"/>
          <p14:tracePt t="119792" x="2941638" y="2819400"/>
          <p14:tracePt t="119826" x="2941638" y="2827338"/>
          <p14:tracePt t="120421" x="2963863" y="2827338"/>
          <p14:tracePt t="120429" x="3140075" y="2781300"/>
          <p14:tracePt t="120437" x="3344863" y="2720975"/>
          <p14:tracePt t="120445" x="3597275" y="2644775"/>
          <p14:tracePt t="120461" x="4237038" y="2460625"/>
          <p14:tracePt t="120477" x="4999038" y="2232025"/>
          <p14:tracePt t="120493" x="5783263" y="2011363"/>
          <p14:tracePt t="120509" x="6561138" y="1812925"/>
          <p14:tracePt t="120526" x="7299325" y="1622425"/>
          <p14:tracePt t="120543" x="7878763" y="1470025"/>
          <p14:tracePt t="120559" x="8229600" y="1417638"/>
          <p14:tracePt t="120576" x="8389938" y="1387475"/>
          <p14:tracePt t="120593" x="8412163" y="1387475"/>
          <p14:tracePt t="120637" x="8428038" y="1387475"/>
          <p14:tracePt t="120645" x="8450263" y="1387475"/>
          <p14:tracePt t="120654" x="8466138" y="1393825"/>
          <p14:tracePt t="120661" x="8496300" y="1417638"/>
          <p14:tracePt t="120676" x="8626475" y="1577975"/>
          <p14:tracePt t="120693" x="8785225" y="1806575"/>
          <p14:tracePt t="120710" x="8975725" y="2079625"/>
          <p14:tracePt t="120726" x="9083675" y="2316163"/>
          <p14:tracePt t="120743" x="9128125" y="2454275"/>
          <p14:tracePt t="120759" x="9128125" y="2484438"/>
          <p14:tracePt t="120776" x="9128125" y="2498725"/>
          <p14:tracePt t="120793" x="9083675" y="2522538"/>
          <p14:tracePt t="120810" x="8931275" y="2536825"/>
          <p14:tracePt t="120826" x="8801100" y="2536825"/>
          <p14:tracePt t="120843" x="8732838" y="2552700"/>
          <p14:tracePt t="120860" x="8709025" y="2560638"/>
          <p14:tracePt t="120876" x="8686800" y="2568575"/>
          <p14:tracePt t="121607" x="8678863" y="2568575"/>
          <p14:tracePt t="121613" x="8626475" y="2568575"/>
          <p14:tracePt t="121626" x="8572500" y="2568575"/>
          <p14:tracePt t="121643" x="8374063" y="2651125"/>
          <p14:tracePt t="121661" x="7886700" y="2865438"/>
          <p14:tracePt t="121676" x="7734300" y="2933700"/>
          <p14:tracePt t="121693" x="7292975" y="3116263"/>
          <p14:tracePt t="121710" x="7154863" y="3162300"/>
          <p14:tracePt t="121726" x="7094538" y="3170238"/>
          <p14:tracePt t="121743" x="7086600" y="3170238"/>
          <p14:tracePt t="121760" x="7070725" y="3170238"/>
          <p14:tracePt t="121797" x="7056438" y="3154363"/>
          <p14:tracePt t="121810" x="7040563" y="3132138"/>
          <p14:tracePt t="121826" x="7010400" y="3101975"/>
          <p14:tracePt t="121843" x="6942138" y="3063875"/>
          <p14:tracePt t="121861" x="6811963" y="3001963"/>
          <p14:tracePt t="121876" x="6789738" y="2994025"/>
          <p14:tracePt t="121893" x="6743700" y="2979738"/>
          <p14:tracePt t="121910" x="6727825" y="2971800"/>
          <p14:tracePt t="121926" x="6721475" y="2971800"/>
          <p14:tracePt t="123661" x="6721475" y="2979738"/>
          <p14:tracePt t="123677" x="6721475" y="2994025"/>
          <p14:tracePt t="123685" x="6721475" y="3009900"/>
          <p14:tracePt t="123694" x="6721475" y="3017838"/>
          <p14:tracePt t="123710" x="6721475" y="3032125"/>
          <p14:tracePt t="123727" x="6727825" y="3048000"/>
          <p14:tracePt t="123743" x="6735763" y="3055938"/>
          <p14:tracePt t="123760" x="6773863" y="3078163"/>
          <p14:tracePt t="123777" x="6797675" y="3078163"/>
          <p14:tracePt t="123794" x="6819900" y="3094038"/>
          <p14:tracePt t="123810" x="6827838" y="3094038"/>
          <p14:tracePt t="123827" x="6835775" y="3094038"/>
          <p14:tracePt t="123909" x="6835775" y="3108325"/>
          <p14:tracePt t="123917" x="6827838" y="3124200"/>
          <p14:tracePt t="123927" x="6827838" y="3132138"/>
          <p14:tracePt t="123944" x="6811963" y="3154363"/>
          <p14:tracePt t="123960" x="6789738" y="3192463"/>
          <p14:tracePt t="123977" x="6773863" y="3216275"/>
          <p14:tracePt t="123993" x="6765925" y="3246438"/>
          <p14:tracePt t="124010" x="6759575" y="3260725"/>
          <p14:tracePt t="124044" x="6759575" y="3268663"/>
          <p14:tracePt t="124061" x="6759575" y="3276600"/>
          <p14:tracePt t="124077" x="6759575" y="3284538"/>
          <p14:tracePt t="124221" x="6759575" y="3292475"/>
          <p14:tracePt t="124237" x="6759575" y="3298825"/>
          <p14:tracePt t="126956" x="6765925" y="3306763"/>
          <p14:tracePt t="126964" x="6842125" y="3330575"/>
          <p14:tracePt t="126973" x="6950075" y="3344863"/>
          <p14:tracePt t="126981" x="7056438" y="3344863"/>
          <p14:tracePt t="126995" x="7216775" y="3322638"/>
          <p14:tracePt t="127012" x="7802563" y="3200400"/>
          <p14:tracePt t="127028" x="8023225" y="3154363"/>
          <p14:tracePt t="127045" x="8556625" y="2979738"/>
          <p14:tracePt t="127062" x="8839200" y="2865438"/>
          <p14:tracePt t="127079" x="8991600" y="2765425"/>
          <p14:tracePt t="127095" x="9083675" y="2689225"/>
          <p14:tracePt t="127112" x="9113838" y="2644775"/>
          <p14:tracePt t="127128" x="9136063" y="2606675"/>
          <p14:tracePt t="127145" x="9144000" y="2590800"/>
          <p14:tracePt t="127205" x="9151938" y="2582863"/>
          <p14:tracePt t="127213" x="9182100" y="2582863"/>
          <p14:tracePt t="127221" x="9204325" y="2598738"/>
          <p14:tracePt t="127229" x="9258300" y="2644775"/>
          <p14:tracePt t="127245" x="9350375" y="2835275"/>
          <p14:tracePt t="127262" x="9426575" y="2994025"/>
          <p14:tracePt t="127280" x="9471025" y="3094038"/>
          <p14:tracePt t="127295" x="9478963" y="3124200"/>
          <p14:tracePt t="127349" x="9464675" y="3124200"/>
          <p14:tracePt t="127358" x="9410700" y="3124200"/>
          <p14:tracePt t="127365" x="9372600" y="3108325"/>
          <p14:tracePt t="127379" x="9342438" y="3108325"/>
          <p14:tracePt t="127395" x="9304338" y="3101975"/>
          <p14:tracePt t="127412" x="9250363" y="3101975"/>
          <p14:tracePt t="127429" x="9166225" y="3101975"/>
          <p14:tracePt t="127445" x="9159875" y="3101975"/>
          <p14:tracePt t="127509" x="9144000" y="3094038"/>
          <p14:tracePt t="127517" x="9136063" y="3078163"/>
          <p14:tracePt t="127529" x="9105900" y="3055938"/>
          <p14:tracePt t="127545" x="9075738" y="3032125"/>
          <p14:tracePt t="127562" x="9029700" y="3009900"/>
          <p14:tracePt t="127579" x="8969375" y="3001963"/>
          <p14:tracePt t="127597" x="8816975" y="3001963"/>
          <p14:tracePt t="127612" x="8694738" y="3055938"/>
          <p14:tracePt t="127628" x="8564563" y="3108325"/>
          <p14:tracePt t="127645" x="8474075" y="3140075"/>
          <p14:tracePt t="127662" x="8428038" y="3146425"/>
          <p14:tracePt t="127679" x="8412163" y="3146425"/>
          <p14:tracePt t="127741" x="8412163" y="3124200"/>
          <p14:tracePt t="127749" x="8420100" y="3101975"/>
          <p14:tracePt t="127757" x="8450263" y="3078163"/>
          <p14:tracePt t="127765" x="8480425" y="3063875"/>
          <p14:tracePt t="127779" x="8518525" y="3048000"/>
          <p14:tracePt t="127795" x="8594725" y="3032125"/>
          <p14:tracePt t="127812" x="8602663" y="3025775"/>
          <p14:tracePt t="127853" x="8580438" y="3055938"/>
          <p14:tracePt t="127861" x="8504238" y="3116263"/>
          <p14:tracePt t="127869" x="8428038" y="3154363"/>
          <p14:tracePt t="127879" x="8359775" y="3184525"/>
          <p14:tracePt t="127895" x="8207375" y="3238500"/>
          <p14:tracePt t="127912" x="8161338" y="3268663"/>
          <p14:tracePt t="127928" x="8153400" y="3268663"/>
          <p14:tracePt t="127945" x="8175625" y="3268663"/>
          <p14:tracePt t="127961" x="8297863" y="3284538"/>
          <p14:tracePt t="127978" x="8504238" y="3276600"/>
          <p14:tracePt t="127995" x="8632825" y="3254375"/>
          <p14:tracePt t="128012" x="8640763" y="3246438"/>
          <p14:tracePt t="128046" x="8594725" y="3246438"/>
          <p14:tracePt t="128053" x="8550275" y="3230563"/>
          <p14:tracePt t="128062" x="8512175" y="3208338"/>
          <p14:tracePt t="128079" x="8488363" y="3208338"/>
          <p14:tracePt t="128096" x="8488363" y="3200400"/>
          <p14:tracePt t="128113" x="8488363" y="3101975"/>
          <p14:tracePt t="128129" x="8488363" y="2955925"/>
          <p14:tracePt t="128145" x="8556625" y="2827338"/>
          <p14:tracePt t="128162" x="8610600" y="2735263"/>
          <p14:tracePt t="128179" x="8618538" y="2713038"/>
          <p14:tracePt t="128195" x="8618538" y="2705100"/>
          <p14:tracePt t="128221" x="8610600" y="2819400"/>
          <p14:tracePt t="128230" x="8550275" y="3009900"/>
          <p14:tracePt t="128245" x="8466138" y="3429000"/>
          <p14:tracePt t="128262" x="8412163" y="3749675"/>
          <p14:tracePt t="128279" x="8404225" y="3817938"/>
          <p14:tracePt t="128312" x="8404225" y="3825875"/>
          <p14:tracePt t="128329" x="8488363" y="3673475"/>
          <p14:tracePt t="128345" x="8572500" y="3421063"/>
          <p14:tracePt t="128362" x="8640763" y="3140075"/>
          <p14:tracePt t="128379" x="8678863" y="2941638"/>
          <p14:tracePt t="128396" x="8678863" y="2887663"/>
          <p14:tracePt t="128431" x="8656638" y="2955925"/>
          <p14:tracePt t="128445" x="8542338" y="3260725"/>
          <p14:tracePt t="128462" x="8466138" y="3543300"/>
          <p14:tracePt t="128479" x="8450263" y="3703638"/>
          <p14:tracePt t="128517" x="8450263" y="3641725"/>
          <p14:tracePt t="128530" x="8480425" y="3521075"/>
          <p14:tracePt t="128546" x="8564563" y="3246438"/>
          <p14:tracePt t="128562" x="8588375" y="3040063"/>
          <p14:tracePt t="128579" x="8602663" y="2917825"/>
          <p14:tracePt t="128614" x="8602663" y="2941638"/>
          <p14:tracePt t="128629" x="8466138" y="3246438"/>
          <p14:tracePt t="128646" x="8382000" y="3467100"/>
          <p14:tracePt t="128662" x="8351838" y="3635375"/>
          <p14:tracePt t="128679" x="8351838" y="3657600"/>
          <p14:tracePt t="128712" x="8366125" y="3581400"/>
          <p14:tracePt t="128729" x="8442325" y="3398838"/>
          <p14:tracePt t="128746" x="8466138" y="3298825"/>
          <p14:tracePt t="128762" x="8488363" y="3230563"/>
          <p14:tracePt t="129205" x="8488363" y="3208338"/>
          <p14:tracePt t="129214" x="8480425" y="3208338"/>
          <p14:tracePt t="129221" x="8466138" y="3200400"/>
          <p14:tracePt t="129229" x="8458200" y="3192463"/>
          <p14:tracePt t="129246" x="8428038" y="3192463"/>
          <p14:tracePt t="129262" x="8404225" y="3178175"/>
          <p14:tracePt t="129281" x="8382000" y="3170238"/>
          <p14:tracePt t="129296" x="8374063" y="3170238"/>
          <p14:tracePt t="129313" x="8359775" y="3162300"/>
          <p14:tracePt t="129329" x="8351838" y="3162300"/>
          <p14:tracePt t="129346" x="8328025" y="3146425"/>
          <p14:tracePt t="129363" x="8313738" y="3146425"/>
          <p14:tracePt t="129381" x="8245475" y="3101975"/>
          <p14:tracePt t="129396" x="8213725" y="3086100"/>
          <p14:tracePt t="129412" x="8191500" y="3078163"/>
          <p14:tracePt t="129429" x="8191500" y="3070225"/>
          <p14:tracePt t="129446" x="8183563" y="3070225"/>
          <p14:tracePt t="129463" x="8175625" y="3070225"/>
          <p14:tracePt t="129480" x="8169275" y="3063875"/>
          <p14:tracePt t="129497" x="8153400" y="3063875"/>
          <p14:tracePt t="129589" x="8153400" y="3055938"/>
          <p14:tracePt t="129597" x="8145463" y="3055938"/>
          <p14:tracePt t="129621" x="8137525" y="3055938"/>
          <p14:tracePt t="129629" x="8131175" y="3055938"/>
          <p14:tracePt t="129669" x="8123238" y="3048000"/>
          <p14:tracePt t="129702" x="8115300" y="3048000"/>
          <p14:tracePt t="129717" x="8107363" y="3040063"/>
          <p14:tracePt t="129725" x="8099425" y="3040063"/>
          <p14:tracePt t="129821" x="8107363" y="3040063"/>
          <p14:tracePt t="129829" x="8131175" y="3040063"/>
          <p14:tracePt t="129837" x="8153400" y="3040063"/>
          <p14:tracePt t="129846" x="8175625" y="3040063"/>
          <p14:tracePt t="129863" x="8229600" y="3063875"/>
          <p14:tracePt t="129879" x="8275638" y="3063875"/>
          <p14:tracePt t="129896" x="8313738" y="3063875"/>
          <p14:tracePt t="129913" x="8343900" y="3078163"/>
          <p14:tracePt t="129929" x="8382000" y="3086100"/>
          <p14:tracePt t="129946" x="8420100" y="3086100"/>
          <p14:tracePt t="129962" x="8442325" y="3086100"/>
          <p14:tracePt t="129979" x="8466138" y="3086100"/>
          <p14:tracePt t="130053" x="8474075" y="3086100"/>
          <p14:tracePt t="130061" x="8496300" y="3101975"/>
          <p14:tracePt t="130077" x="8504238" y="3108325"/>
          <p14:tracePt t="130309" x="8504238" y="3116263"/>
          <p14:tracePt t="130317" x="8496300" y="3124200"/>
          <p14:tracePt t="130330" x="8480425" y="3154363"/>
          <p14:tracePt t="130346" x="8397875" y="3208338"/>
          <p14:tracePt t="130363" x="8305800" y="3268663"/>
          <p14:tracePt t="130380" x="8251825" y="3306763"/>
          <p14:tracePt t="130397" x="8213725" y="3322638"/>
          <p14:tracePt t="131445" x="8191500" y="3322638"/>
          <p14:tracePt t="131453" x="8169275" y="3322638"/>
          <p14:tracePt t="131463" x="8145463" y="3322638"/>
          <p14:tracePt t="131480" x="8016875" y="3390900"/>
          <p14:tracePt t="131497" x="7886700" y="3421063"/>
          <p14:tracePt t="131513" x="7742238" y="3436938"/>
          <p14:tracePt t="131530" x="7589838" y="3436938"/>
          <p14:tracePt t="131547" x="7459663" y="3436938"/>
          <p14:tracePt t="131563" x="7345363" y="3436938"/>
          <p14:tracePt t="131580" x="7231063" y="3436938"/>
          <p14:tracePt t="131597" x="7102475" y="3436938"/>
          <p14:tracePt t="131613" x="7026275" y="3436938"/>
          <p14:tracePt t="131630" x="6950075" y="3436938"/>
          <p14:tracePt t="131647" x="6888163" y="3436938"/>
          <p14:tracePt t="131663" x="6850063" y="3436938"/>
          <p14:tracePt t="131680" x="6835775" y="3436938"/>
          <p14:tracePt t="131713" x="6819900" y="3436938"/>
          <p14:tracePt t="131730" x="6797675" y="3436938"/>
          <p14:tracePt t="131764" x="6781800" y="3429000"/>
          <p14:tracePt t="131781" x="6751638" y="3398838"/>
          <p14:tracePt t="131797" x="6735763" y="3390900"/>
          <p14:tracePt t="131813" x="6697663" y="3375025"/>
          <p14:tracePt t="131830" x="6607175" y="3360738"/>
          <p14:tracePt t="131847" x="6545263" y="3360738"/>
          <p14:tracePt t="131864" x="6499225" y="3360738"/>
          <p14:tracePt t="131880" x="6461125" y="3360738"/>
          <p14:tracePt t="132437" x="6438900" y="3382963"/>
          <p14:tracePt t="132448" x="6423025" y="3398838"/>
          <p14:tracePt t="132453" x="6392863" y="3429000"/>
          <p14:tracePt t="132464" x="6362700" y="3475038"/>
          <p14:tracePt t="132480" x="6332538" y="3505200"/>
          <p14:tracePt t="132497" x="6308725" y="3527425"/>
          <p14:tracePt t="132514" x="6302375" y="3535363"/>
          <p14:tracePt t="132678" x="6308725" y="3535363"/>
          <p14:tracePt t="132685" x="6370638" y="3559175"/>
          <p14:tracePt t="132697" x="6423025" y="3565525"/>
          <p14:tracePt t="132714" x="6484938" y="3581400"/>
          <p14:tracePt t="132731" x="6499225" y="3589338"/>
          <p14:tracePt t="133893" x="6499225" y="3627438"/>
          <p14:tracePt t="133901" x="6477000" y="3657600"/>
          <p14:tracePt t="133909" x="6469063" y="3695700"/>
          <p14:tracePt t="133917" x="6446838" y="3733800"/>
          <p14:tracePt t="133930" x="6446838" y="3771900"/>
          <p14:tracePt t="133947" x="6408738" y="3886200"/>
          <p14:tracePt t="133964" x="6354763" y="4008438"/>
          <p14:tracePt t="133981" x="6264275" y="4198938"/>
          <p14:tracePt t="133997" x="6202363" y="4289425"/>
          <p14:tracePt t="134014" x="6142038" y="4359275"/>
          <p14:tracePt t="134031" x="6065838" y="4397375"/>
          <p14:tracePt t="134047" x="6003925" y="4427538"/>
          <p14:tracePt t="134064" x="5959475" y="4441825"/>
          <p14:tracePt t="134081" x="5913438" y="4441825"/>
          <p14:tracePt t="134097" x="5889625" y="4441825"/>
          <p14:tracePt t="134114" x="5883275" y="4441825"/>
          <p14:tracePt t="134214" x="5875338" y="4449763"/>
          <p14:tracePt t="134222" x="5875338" y="4465638"/>
          <p14:tracePt t="134231" x="5875338" y="4487863"/>
          <p14:tracePt t="134248" x="5875338" y="4525963"/>
          <p14:tracePt t="134264" x="5875338" y="4572000"/>
          <p14:tracePt t="134281" x="5859463" y="4678363"/>
          <p14:tracePt t="134298" x="5845175" y="4770438"/>
          <p14:tracePt t="134314" x="5837238" y="4846638"/>
          <p14:tracePt t="134331" x="5829300" y="4884738"/>
          <p14:tracePt t="134348" x="5821363" y="4922838"/>
          <p14:tracePt t="134364" x="5813425" y="4922838"/>
          <p14:tracePt t="134717" x="5829300" y="4922838"/>
          <p14:tracePt t="134725" x="5829300" y="4930775"/>
          <p14:tracePt t="134765" x="5845175" y="4930775"/>
          <p14:tracePt t="134781" x="5851525" y="4922838"/>
          <p14:tracePt t="134789" x="5875338" y="4906963"/>
          <p14:tracePt t="134798" x="5883275" y="4892675"/>
          <p14:tracePt t="134815" x="5905500" y="4860925"/>
          <p14:tracePt t="134831" x="5943600" y="4816475"/>
          <p14:tracePt t="134848" x="6011863" y="4762500"/>
          <p14:tracePt t="134865" x="6096000" y="4694238"/>
          <p14:tracePt t="134881" x="6194425" y="4618038"/>
          <p14:tracePt t="134898" x="6278563" y="4579938"/>
          <p14:tracePt t="134915" x="6378575" y="4533900"/>
          <p14:tracePt t="134931" x="6438900" y="4473575"/>
          <p14:tracePt t="134948" x="6477000" y="4427538"/>
          <p14:tracePt t="134964" x="6492875" y="4411663"/>
          <p14:tracePt t="134981" x="6507163" y="4389438"/>
          <p14:tracePt t="134998" x="6507163" y="4373563"/>
          <p14:tracePt t="135453" x="6507163" y="4427538"/>
          <p14:tracePt t="135461" x="6561138" y="4525963"/>
          <p14:tracePt t="135469" x="6607175" y="4602163"/>
          <p14:tracePt t="135481" x="6637338" y="4656138"/>
          <p14:tracePt t="135498" x="6683375" y="4740275"/>
          <p14:tracePt t="135515" x="6727825" y="4784725"/>
          <p14:tracePt t="135532" x="6797675" y="4822825"/>
          <p14:tracePt t="135548" x="6865938" y="4854575"/>
          <p14:tracePt t="135565" x="6918325" y="4860925"/>
          <p14:tracePt t="135582" x="6926263" y="4860925"/>
          <p14:tracePt t="135742" x="6934200" y="4860925"/>
          <p14:tracePt t="135750" x="6956425" y="4816475"/>
          <p14:tracePt t="135759" x="6988175" y="4784725"/>
          <p14:tracePt t="135766" x="7018338" y="4746625"/>
          <p14:tracePt t="135782" x="7056438" y="4702175"/>
          <p14:tracePt t="135798" x="7102475" y="4664075"/>
          <p14:tracePt t="135816" x="7124700" y="4648200"/>
          <p14:tracePt t="135832" x="7132638" y="4648200"/>
          <p14:tracePt t="135848" x="7140575" y="4648200"/>
          <p14:tracePt t="135865" x="7162800" y="4648200"/>
          <p14:tracePt t="135882" x="7185025" y="4648200"/>
          <p14:tracePt t="135898" x="7223125" y="4656138"/>
          <p14:tracePt t="135915" x="7277100" y="4678363"/>
          <p14:tracePt t="135931" x="7323138" y="4724400"/>
          <p14:tracePt t="135948" x="7337425" y="4762500"/>
          <p14:tracePt t="135964" x="7353300" y="4770438"/>
          <p14:tracePt t="135981" x="7353300" y="4784725"/>
          <p14:tracePt t="135998" x="7361238" y="4800600"/>
          <p14:tracePt t="136015" x="7369175" y="4822825"/>
          <p14:tracePt t="136032" x="7375525" y="4854575"/>
          <p14:tracePt t="136048" x="7375525" y="4860925"/>
          <p14:tracePt t="136065" x="7375525" y="4876800"/>
          <p14:tracePt t="136082" x="7383463" y="4892675"/>
          <p14:tracePt t="136098" x="7383463" y="4899025"/>
          <p14:tracePt t="136117" x="7399338" y="4922838"/>
          <p14:tracePt t="136132" x="7399338" y="4930775"/>
          <p14:tracePt t="138269" x="7391400" y="4937125"/>
          <p14:tracePt t="138277" x="7383463" y="4937125"/>
          <p14:tracePt t="138285" x="7369175" y="4937125"/>
          <p14:tracePt t="138299" x="7353300" y="4937125"/>
          <p14:tracePt t="138316" x="7331075" y="4930775"/>
          <p14:tracePt t="138332" x="7315200" y="4930775"/>
          <p14:tracePt t="138349" x="7299325" y="4922838"/>
          <p14:tracePt t="169910" x="7277100" y="4914900"/>
          <p14:tracePt t="169960" x="4732338" y="5211763"/>
          <p14:tracePt t="169977" x="3413125" y="5380038"/>
          <p14:tracePt t="169994" x="1912938" y="5380038"/>
          <p14:tracePt t="170010" x="677863" y="5380038"/>
          <p14:tracePt t="170027" x="0" y="5287963"/>
          <p14:tracePt t="170044" x="0" y="4868863"/>
          <p14:tracePt t="170060" x="0" y="4419600"/>
          <p14:tracePt t="170077" x="0" y="3787775"/>
          <p14:tracePt t="170094" x="0" y="3162300"/>
          <p14:tracePt t="170110" x="22225" y="2674938"/>
          <p14:tracePt t="170127" x="220663" y="2209800"/>
          <p14:tracePt t="170144" x="549275" y="1782763"/>
          <p14:tracePt t="170160" x="898525" y="1455738"/>
          <p14:tracePt t="170177" x="1333500" y="1181100"/>
          <p14:tracePt t="170194" x="1889125" y="822325"/>
          <p14:tracePt t="170210" x="2552700" y="479425"/>
          <p14:tracePt t="170227" x="3162300" y="258763"/>
          <p14:tracePt t="170244" x="3711575" y="53975"/>
          <p14:tracePt t="170260" x="4579938" y="0"/>
          <p14:tracePt t="170277" x="5097463" y="0"/>
          <p14:tracePt t="170294" x="5684838" y="0"/>
          <p14:tracePt t="170310" x="6210300" y="0"/>
          <p14:tracePt t="170327" x="6645275" y="0"/>
          <p14:tracePt t="170344" x="7040563" y="98425"/>
          <p14:tracePt t="170360" x="7413625" y="274638"/>
          <p14:tracePt t="170377" x="7810500" y="631825"/>
          <p14:tracePt t="170394" x="8107363" y="1211263"/>
          <p14:tracePt t="170410" x="8313738" y="1958975"/>
          <p14:tracePt t="170427" x="8389938" y="2835275"/>
          <p14:tracePt t="170444" x="8335963" y="4144963"/>
          <p14:tracePt t="170460" x="8207375" y="4808538"/>
          <p14:tracePt t="170477" x="7962900" y="5326063"/>
          <p14:tracePt t="170494" x="7635875" y="5715000"/>
          <p14:tracePt t="170510" x="7170738" y="5997575"/>
          <p14:tracePt t="170527" x="6569075" y="6164263"/>
          <p14:tracePt t="170544" x="5897563" y="6218238"/>
          <p14:tracePt t="170560" x="5173663" y="6218238"/>
          <p14:tracePt t="170577" x="4321175" y="6073775"/>
          <p14:tracePt t="170594" x="3573463" y="5807075"/>
          <p14:tracePt t="170610" x="3048000" y="5532438"/>
          <p14:tracePt t="170627" x="2827338" y="5364163"/>
          <p14:tracePt t="170644" x="2697163" y="5105400"/>
          <p14:tracePt t="170660" x="2697163" y="4762500"/>
          <p14:tracePt t="170677" x="2895600" y="4251325"/>
          <p14:tracePt t="170694" x="3292475" y="3635375"/>
          <p14:tracePt t="170710" x="3687763" y="3094038"/>
          <p14:tracePt t="170727" x="4244975" y="2598738"/>
          <p14:tracePt t="170744" x="4860925" y="2201863"/>
          <p14:tracePt t="170760" x="5470525" y="1973263"/>
          <p14:tracePt t="170777" x="6027738" y="1889125"/>
          <p14:tracePt t="170794" x="6507163" y="1889125"/>
          <p14:tracePt t="170811" x="6888163" y="2011363"/>
          <p14:tracePt t="170827" x="7216775" y="2308225"/>
          <p14:tracePt t="170844" x="7527925" y="3292475"/>
          <p14:tracePt t="170861" x="7566025" y="4060825"/>
          <p14:tracePt t="170877" x="7451725" y="4922838"/>
          <p14:tracePt t="170894" x="7040563" y="5829300"/>
          <p14:tracePt t="170911" x="6454775" y="6507163"/>
          <p14:tracePt t="170927" x="5791200" y="6819900"/>
          <p14:tracePt t="170944" x="5083175" y="6850063"/>
          <p14:tracePt t="170961" x="4305300" y="6667500"/>
          <p14:tracePt t="170978" x="3527425" y="6218238"/>
          <p14:tracePt t="170994" x="2879725" y="5584825"/>
          <p14:tracePt t="171011" x="2430463" y="4937125"/>
          <p14:tracePt t="171028" x="2232025" y="4122738"/>
          <p14:tracePt t="171044" x="2346325" y="3611563"/>
          <p14:tracePt t="171061" x="2667000" y="3140075"/>
          <p14:tracePt t="171078" x="3314700" y="2674938"/>
          <p14:tracePt t="171094" x="4251325" y="2308225"/>
          <p14:tracePt t="171111" x="5151438" y="2117725"/>
          <p14:tracePt t="171128" x="5837238" y="2079625"/>
          <p14:tracePt t="171145" x="6156325" y="2103438"/>
          <p14:tracePt t="171161" x="6370638" y="2263775"/>
          <p14:tracePt t="171178" x="6599238" y="2759075"/>
          <p14:tracePt t="171195" x="6667500" y="3497263"/>
          <p14:tracePt t="171211" x="6553200" y="4321175"/>
          <p14:tracePt t="171228" x="5989638" y="5356225"/>
          <p14:tracePt t="171244" x="5584825" y="5668963"/>
          <p14:tracePt t="171261" x="5143500" y="5692775"/>
          <p14:tracePt t="171278" x="4602163" y="5554663"/>
          <p14:tracePt t="171295" x="3940175" y="5067300"/>
          <p14:tracePt t="171311" x="3398838" y="4449763"/>
          <p14:tracePt t="171328" x="3086100" y="3886200"/>
          <p14:tracePt t="171345" x="2994025" y="3421063"/>
          <p14:tracePt t="171361" x="3108325" y="3048000"/>
          <p14:tracePt t="171378" x="3551238" y="2628900"/>
          <p14:tracePt t="171395" x="4351338" y="2308225"/>
          <p14:tracePt t="171411" x="5265738" y="2247900"/>
          <p14:tracePt t="171428" x="6461125" y="2468563"/>
          <p14:tracePt t="171444" x="7269163" y="3108325"/>
          <p14:tracePt t="171461" x="7832725" y="3984625"/>
          <p14:tracePt t="171478" x="8123238" y="4975225"/>
          <p14:tracePt t="171495" x="8213725" y="5921375"/>
          <p14:tracePt t="171511" x="8175625" y="6667500"/>
          <p14:tracePt t="171528" x="7932738" y="6850063"/>
          <p14:tracePt t="171545" x="7535863" y="6850063"/>
          <p14:tracePt t="171561" x="6934200" y="6842125"/>
          <p14:tracePt t="171578" x="6042025" y="6400800"/>
          <p14:tracePt t="171595" x="5165725" y="5684838"/>
          <p14:tracePt t="171611" x="4465638" y="4868863"/>
          <p14:tracePt t="171628" x="4084638" y="3940175"/>
          <p14:tracePt t="171645" x="4206875" y="3489325"/>
          <p14:tracePt t="171661" x="4754563" y="2955925"/>
          <p14:tracePt t="171678" x="5578475" y="2536825"/>
          <p14:tracePt t="171695" x="6416675" y="2370138"/>
          <p14:tracePt t="171711" x="7010400" y="2370138"/>
          <p14:tracePt t="171728" x="7337425" y="2476500"/>
          <p14:tracePt t="171745" x="7489825" y="2674938"/>
          <p14:tracePt t="171761" x="7521575" y="2911475"/>
          <p14:tracePt t="171764" x="7521575" y="3032125"/>
          <p14:tracePt t="171778" x="7505700" y="3140075"/>
          <p14:tracePt t="171795" x="7375525" y="3322638"/>
          <p14:tracePt t="171811" x="7231063" y="3390900"/>
          <p14:tracePt t="171828" x="7086600" y="3390900"/>
          <p14:tracePt t="171845" x="6972300" y="3368675"/>
          <p14:tracePt t="171894" x="6972300" y="3360738"/>
          <p14:tracePt t="172285" x="6956425" y="3352800"/>
          <p14:tracePt t="172294" x="6865938" y="3352800"/>
          <p14:tracePt t="172301" x="6675438" y="3322638"/>
          <p14:tracePt t="172311" x="6294438" y="3292475"/>
          <p14:tracePt t="172328" x="5646738" y="3314700"/>
          <p14:tracePt t="172345" x="5311775" y="3368675"/>
          <p14:tracePt t="172362" x="5059363" y="3406775"/>
          <p14:tracePt t="172378" x="4656138" y="3475038"/>
          <p14:tracePt t="172395" x="4365625" y="3521075"/>
          <p14:tracePt t="172412" x="4098925" y="3559175"/>
          <p14:tracePt t="172428" x="4046538" y="3559175"/>
          <p14:tracePt t="172445" x="4008438" y="3565525"/>
          <p14:tracePt t="172558" x="4000500" y="3573463"/>
          <p14:tracePt t="172565" x="4000500" y="3581400"/>
          <p14:tracePt t="172597" x="4008438" y="3581400"/>
          <p14:tracePt t="173029" x="3984625" y="3581400"/>
          <p14:tracePt t="173037" x="3863975" y="3535363"/>
          <p14:tracePt t="173045" x="3657600" y="3475038"/>
          <p14:tracePt t="173062" x="3094038" y="3284538"/>
          <p14:tracePt t="173079" x="2743200" y="3146425"/>
          <p14:tracePt t="173095" x="2544763" y="2994025"/>
          <p14:tracePt t="173112" x="2460625" y="2895600"/>
          <p14:tracePt t="173129" x="2384425" y="2773363"/>
          <p14:tracePt t="173145" x="2346325" y="2636838"/>
          <p14:tracePt t="173162" x="2339975" y="2446338"/>
          <p14:tracePt t="173179" x="2362200" y="2201863"/>
          <p14:tracePt t="173195" x="2476500" y="1820863"/>
          <p14:tracePt t="173213" x="2765425" y="1189038"/>
          <p14:tracePt t="173228" x="3048000" y="792163"/>
          <p14:tracePt t="173245" x="3306763" y="457200"/>
          <p14:tracePt t="173262" x="3467100" y="228600"/>
          <p14:tracePt t="173279" x="3581400" y="98425"/>
          <p14:tracePt t="173295" x="3673475" y="7938"/>
          <p14:tracePt t="173312" x="3779838" y="0"/>
          <p14:tracePt t="173329" x="3946525" y="0"/>
          <p14:tracePt t="173345" x="4122738" y="0"/>
          <p14:tracePt t="173362" x="4335463" y="0"/>
          <p14:tracePt t="173379" x="4549775" y="0"/>
          <p14:tracePt t="173395" x="4800600" y="0"/>
          <p14:tracePt t="173413" x="5113338" y="38100"/>
          <p14:tracePt t="173429" x="5318125" y="98425"/>
          <p14:tracePt t="173445" x="5592763" y="236538"/>
          <p14:tracePt t="173463" x="5883275" y="434975"/>
          <p14:tracePt t="173479" x="6194425" y="708025"/>
          <p14:tracePt t="173495" x="6545263" y="1096963"/>
          <p14:tracePt t="173512" x="6804025" y="1455738"/>
          <p14:tracePt t="173529" x="7124700" y="1897063"/>
          <p14:tracePt t="173545" x="7315200" y="2209800"/>
          <p14:tracePt t="173562" x="7475538" y="2454275"/>
          <p14:tracePt t="173579" x="7642225" y="2773363"/>
          <p14:tracePt t="173595" x="7742238" y="3032125"/>
          <p14:tracePt t="173612" x="7826375" y="3292475"/>
          <p14:tracePt t="173629" x="7894638" y="3703638"/>
          <p14:tracePt t="173645" x="7916863" y="3916363"/>
          <p14:tracePt t="173662" x="7916863" y="4152900"/>
          <p14:tracePt t="173679" x="7916863" y="4365625"/>
          <p14:tracePt t="173695" x="7870825" y="4579938"/>
          <p14:tracePt t="173712" x="7780338" y="4778375"/>
          <p14:tracePt t="173729" x="7658100" y="4968875"/>
          <p14:tracePt t="173745" x="7483475" y="5135563"/>
          <p14:tracePt t="173764" x="7200900" y="5311775"/>
          <p14:tracePt t="173779" x="6827838" y="5402263"/>
          <p14:tracePt t="173783" x="6553200" y="5426075"/>
          <p14:tracePt t="173796" x="6302375" y="5426075"/>
          <p14:tracePt t="173812" x="5303838" y="5394325"/>
          <p14:tracePt t="173829" x="4632325" y="5249863"/>
          <p14:tracePt t="173846" x="3908425" y="5059363"/>
          <p14:tracePt t="173862" x="3413125" y="4816475"/>
          <p14:tracePt t="173879" x="3009900" y="4572000"/>
          <p14:tracePt t="173896" x="2819400" y="4419600"/>
          <p14:tracePt t="173912" x="2727325" y="4251325"/>
          <p14:tracePt t="173929" x="2689225" y="4092575"/>
          <p14:tracePt t="173946" x="2682875" y="3856038"/>
          <p14:tracePt t="173963" x="2682875" y="3505200"/>
          <p14:tracePt t="173978" x="2682875" y="3108325"/>
          <p14:tracePt t="173995" x="2705100" y="2743200"/>
          <p14:tracePt t="174012" x="2743200" y="2430463"/>
          <p14:tracePt t="174028" x="2797175" y="2095500"/>
          <p14:tracePt t="174045" x="2835275" y="1905000"/>
          <p14:tracePt t="174062" x="2879725" y="1768475"/>
          <p14:tracePt t="174079" x="2911475" y="1646238"/>
          <p14:tracePt t="174095" x="2933700" y="1562100"/>
          <p14:tracePt t="174112" x="2955925" y="1493838"/>
          <p14:tracePt t="174129" x="2955925" y="1470025"/>
          <p14:tracePt t="174389" x="2963863" y="1463675"/>
          <p14:tracePt t="174405" x="2979738" y="1493838"/>
          <p14:tracePt t="174413" x="2987675" y="1570038"/>
          <p14:tracePt t="174421" x="2994025" y="1654175"/>
          <p14:tracePt t="174429" x="3001963" y="1730375"/>
          <p14:tracePt t="174446" x="3040063" y="1943100"/>
          <p14:tracePt t="174463" x="3101975" y="2125663"/>
          <p14:tracePt t="174479" x="3162300" y="2278063"/>
          <p14:tracePt t="174496" x="3192463" y="2354263"/>
          <p14:tracePt t="174512" x="3192463" y="2370138"/>
          <p14:tracePt t="174529" x="3192463" y="2392363"/>
          <p14:tracePt t="174546" x="3192463" y="2400300"/>
          <p14:tracePt t="174562" x="3184525" y="2400300"/>
          <p14:tracePt t="174579" x="3140075" y="2400300"/>
          <p14:tracePt t="174596" x="3086100" y="2400300"/>
          <p14:tracePt t="174612" x="3063875" y="2392363"/>
          <p14:tracePt t="174629" x="3025775" y="2362200"/>
          <p14:tracePt t="174646" x="3017838" y="2354263"/>
          <p14:tracePt t="174679" x="3009900" y="2354263"/>
          <p14:tracePt t="174695" x="3001963" y="2354263"/>
          <p14:tracePt t="174712" x="2987675" y="2354263"/>
          <p14:tracePt t="174729" x="2949575" y="2400300"/>
          <p14:tracePt t="174746" x="2925763" y="2446338"/>
          <p14:tracePt t="174762" x="2895600" y="2506663"/>
          <p14:tracePt t="174779" x="2857500" y="2574925"/>
          <p14:tracePt t="174783" x="2841625" y="2598738"/>
          <p14:tracePt t="174796" x="2827338" y="2636838"/>
          <p14:tracePt t="174941" x="2827338" y="2644775"/>
          <p14:tracePt t="174959" x="2819400" y="2644775"/>
          <p14:tracePt t="174974" x="2811463" y="2644775"/>
          <p14:tracePt t="174981" x="2803525" y="2644775"/>
          <p14:tracePt t="174988" x="2797175" y="2636838"/>
          <p14:tracePt t="174996" x="2773363" y="2636838"/>
          <p14:tracePt t="175012" x="2705100" y="2628900"/>
          <p14:tracePt t="175029" x="2667000" y="2620963"/>
          <p14:tracePt t="175062" x="2659063" y="2620963"/>
          <p14:tracePt t="175376" x="2659063" y="2613025"/>
          <p14:tracePt t="175381" x="2644775" y="2598738"/>
          <p14:tracePt t="175396" x="2644775" y="2590800"/>
          <p14:tracePt t="175413" x="2620963" y="2568575"/>
          <p14:tracePt t="175429" x="2620963" y="2560638"/>
          <p14:tracePt t="175463" x="2613025" y="2560638"/>
          <p14:tracePt t="175501" x="2613025" y="2544763"/>
          <p14:tracePt t="175517" x="2613025" y="2536825"/>
          <p14:tracePt t="175525" x="2613025" y="2530475"/>
          <p14:tracePt t="175541" x="2620963" y="2522538"/>
          <p14:tracePt t="175557" x="2620963" y="2514600"/>
          <p14:tracePt t="175573" x="2620963" y="2506663"/>
          <p14:tracePt t="175581" x="2620963" y="2498725"/>
          <p14:tracePt t="175597" x="2628900" y="2484438"/>
          <p14:tracePt t="175613" x="2628900" y="2476500"/>
          <p14:tracePt t="175629" x="2628900" y="2468563"/>
          <p14:tracePt t="175646" x="2628900" y="2454275"/>
          <p14:tracePt t="175663" x="2628900" y="2446338"/>
          <p14:tracePt t="175693" x="2628900" y="2430463"/>
          <p14:tracePt t="175725" x="2620963" y="2422525"/>
          <p14:tracePt t="177165" x="2613025" y="2422525"/>
          <p14:tracePt t="177173" x="2636838" y="2530475"/>
          <p14:tracePt t="177182" x="2682875" y="2674938"/>
          <p14:tracePt t="177197" x="2751138" y="2941638"/>
          <p14:tracePt t="177213" x="2873375" y="3352800"/>
          <p14:tracePt t="177230" x="3017838" y="3856038"/>
          <p14:tracePt t="177247" x="3124200" y="4221163"/>
          <p14:tracePt t="177263" x="3246438" y="4479925"/>
          <p14:tracePt t="177280" x="3292475" y="4579938"/>
          <p14:tracePt t="177297" x="3298825" y="4602163"/>
          <p14:tracePt t="177402" x="3298825" y="4610100"/>
          <p14:tracePt t="177415" x="3306763" y="4610100"/>
          <p14:tracePt t="177421" x="3322638" y="4610100"/>
          <p14:tracePt t="177430" x="3336925" y="4610100"/>
          <p14:tracePt t="177447" x="3360738" y="4610100"/>
          <p14:tracePt t="177463" x="3421063" y="4610100"/>
          <p14:tracePt t="177481" x="3497263" y="4618038"/>
          <p14:tracePt t="177497" x="3565525" y="4640263"/>
          <p14:tracePt t="177513" x="3597275" y="4648200"/>
          <p14:tracePt t="177621" x="3603625" y="4648200"/>
          <p14:tracePt t="177630" x="3603625" y="4640263"/>
          <p14:tracePt t="177637" x="3589338" y="4618038"/>
          <p14:tracePt t="177647" x="3581400" y="4610100"/>
          <p14:tracePt t="177664" x="3581400" y="4587875"/>
          <p14:tracePt t="177680" x="3573463" y="4572000"/>
          <p14:tracePt t="177697" x="3565525" y="4564063"/>
          <p14:tracePt t="177784" x="3565525" y="4556125"/>
          <p14:tracePt t="177789" x="3565525" y="4541838"/>
          <p14:tracePt t="177805" x="3565525" y="4533900"/>
          <p14:tracePt t="177815" x="3565525" y="4525963"/>
          <p14:tracePt t="177831" x="3565525" y="4511675"/>
          <p14:tracePt t="177847" x="3565525" y="4503738"/>
          <p14:tracePt t="177869" x="3565525" y="4495800"/>
          <p14:tracePt t="178246" x="3565525" y="4473575"/>
          <p14:tracePt t="178253" x="3673475" y="4441825"/>
          <p14:tracePt t="178264" x="3794125" y="4411663"/>
          <p14:tracePt t="178280" x="4213225" y="4267200"/>
          <p14:tracePt t="178297" x="4602163" y="4106863"/>
          <p14:tracePt t="178314" x="4930775" y="3970338"/>
          <p14:tracePt t="178331" x="5105400" y="3894138"/>
          <p14:tracePt t="178347" x="5159375" y="3856038"/>
          <p14:tracePt t="178364" x="5165725" y="3856038"/>
          <p14:tracePt t="178405" x="5165725" y="3848100"/>
          <p14:tracePt t="178429" x="5173663" y="3848100"/>
          <p14:tracePt t="178437" x="5173663" y="3840163"/>
          <p14:tracePt t="178447" x="5173663" y="3832225"/>
          <p14:tracePt t="178464" x="5173663" y="3825875"/>
          <p14:tracePt t="178501" x="5181600" y="3825875"/>
          <p14:tracePt t="178509" x="5181600" y="3817938"/>
          <p14:tracePt t="178518" x="5189538" y="3802063"/>
          <p14:tracePt t="178531" x="5197475" y="3794125"/>
          <p14:tracePt t="178547" x="5203825" y="3756025"/>
          <p14:tracePt t="178564" x="5227638" y="3703638"/>
          <p14:tracePt t="178580" x="5235575" y="3673475"/>
          <p14:tracePt t="178597" x="5235575" y="3657600"/>
          <p14:tracePt t="178631" x="5235575" y="3641725"/>
          <p14:tracePt t="178648" x="5235575" y="3635375"/>
          <p14:tracePt t="178664" x="5235575" y="3627438"/>
          <p14:tracePt t="178681" x="5235575" y="3611563"/>
          <p14:tracePt t="178697" x="5219700" y="3603625"/>
          <p14:tracePt t="178714" x="5181600" y="3581400"/>
          <p14:tracePt t="178731" x="5173663" y="3581400"/>
          <p14:tracePt t="178747" x="5159375" y="3573463"/>
          <p14:tracePt t="178768" x="5143500" y="3565525"/>
          <p14:tracePt t="178813" x="5135563" y="3565525"/>
          <p14:tracePt t="180669" x="5127625" y="3565525"/>
          <p14:tracePt t="180677" x="5127625" y="3559175"/>
          <p14:tracePt t="180685" x="5127625" y="3535363"/>
          <p14:tracePt t="180698" x="5127625" y="3497263"/>
          <p14:tracePt t="180715" x="5143500" y="3467100"/>
          <p14:tracePt t="180731" x="5181600" y="3390900"/>
          <p14:tracePt t="180748" x="5219700" y="3298825"/>
          <p14:tracePt t="180765" x="5265738" y="3184525"/>
          <p14:tracePt t="180781" x="5303838" y="3094038"/>
          <p14:tracePt t="180798" x="5372100" y="2994025"/>
          <p14:tracePt t="180815" x="5448300" y="2879725"/>
          <p14:tracePt t="180831" x="5546725" y="2759075"/>
          <p14:tracePt t="180848" x="5654675" y="2659063"/>
          <p14:tracePt t="180865" x="5775325" y="2560638"/>
          <p14:tracePt t="180882" x="5867400" y="2484438"/>
          <p14:tracePt t="180898" x="5951538" y="2422525"/>
          <p14:tracePt t="180915" x="6049963" y="2378075"/>
          <p14:tracePt t="180931" x="6142038" y="2339975"/>
          <p14:tracePt t="180948" x="6202363" y="2316163"/>
          <p14:tracePt t="180965" x="6248400" y="2301875"/>
          <p14:tracePt t="180981" x="6256338" y="2293938"/>
          <p14:tracePt t="182934" x="6256338" y="2324100"/>
          <p14:tracePt t="182941" x="6256338" y="2346325"/>
          <p14:tracePt t="182957" x="6256338" y="2354263"/>
          <p14:tracePt t="182966" x="6256338" y="2370138"/>
          <p14:tracePt t="182982" x="6256338" y="2384425"/>
          <p14:tracePt t="182998" x="6256338" y="2400300"/>
          <p14:tracePt t="183032" x="6256338" y="2408238"/>
          <p14:tracePt t="183049" x="6294438" y="2430463"/>
          <p14:tracePt t="183065" x="6332538" y="2454275"/>
          <p14:tracePt t="183082" x="6454775" y="2492375"/>
          <p14:tracePt t="183099" x="6613525" y="2506663"/>
          <p14:tracePt t="183117" x="6858000" y="2506663"/>
          <p14:tracePt t="183133" x="7018338" y="2506663"/>
          <p14:tracePt t="183149" x="7162800" y="2506663"/>
          <p14:tracePt t="183165" x="7277100" y="2506663"/>
          <p14:tracePt t="183182" x="7337425" y="2506663"/>
          <p14:tracePt t="183200" x="7375525" y="2506663"/>
          <p14:tracePt t="183216" x="7399338" y="2498725"/>
          <p14:tracePt t="183232" x="7407275" y="2498725"/>
          <p14:tracePt t="183301" x="7413625" y="2498725"/>
          <p14:tracePt t="183309" x="7421563" y="2498725"/>
          <p14:tracePt t="183319" x="7429500" y="2498725"/>
          <p14:tracePt t="183332" x="7445375" y="2498725"/>
          <p14:tracePt t="183366" x="7459663" y="2498725"/>
          <p14:tracePt t="183965" x="7467600" y="2498725"/>
          <p14:tracePt t="184004" x="7467600" y="2506663"/>
          <p14:tracePt t="184020" x="7467600" y="2514600"/>
          <p14:tracePt t="184028" x="7467600" y="2544763"/>
          <p14:tracePt t="184037" x="7467600" y="2590800"/>
          <p14:tracePt t="184049" x="7467600" y="2644775"/>
          <p14:tracePt t="184066" x="7467600" y="2765425"/>
          <p14:tracePt t="184083" x="7467600" y="2895600"/>
          <p14:tracePt t="184099" x="7467600" y="3094038"/>
          <p14:tracePt t="184116" x="7497763" y="3382963"/>
          <p14:tracePt t="184132" x="7566025" y="3756025"/>
          <p14:tracePt t="184149" x="7612063" y="3916363"/>
          <p14:tracePt t="184166" x="7620000" y="4000500"/>
          <p14:tracePt t="184183" x="7627938" y="4030663"/>
          <p14:tracePt t="184261" x="7627938" y="4038600"/>
          <p14:tracePt t="184349" x="7635875" y="4046538"/>
          <p14:tracePt t="184357" x="7650163" y="4054475"/>
          <p14:tracePt t="184366" x="7680325" y="4076700"/>
          <p14:tracePt t="184383" x="7712075" y="4092575"/>
          <p14:tracePt t="184400" x="7750175" y="4114800"/>
          <p14:tracePt t="184416" x="7794625" y="4114800"/>
          <p14:tracePt t="184433" x="7832725" y="4114800"/>
          <p14:tracePt t="184449" x="7848600" y="4114800"/>
          <p14:tracePt t="184466" x="7856538" y="4114800"/>
          <p14:tracePt t="184483" x="7878763" y="4092575"/>
          <p14:tracePt t="184499" x="7894638" y="4054475"/>
          <p14:tracePt t="184516" x="7908925" y="4030663"/>
          <p14:tracePt t="184533" x="7908925" y="4016375"/>
          <p14:tracePt t="184549" x="7916863" y="4008438"/>
          <p14:tracePt t="184566" x="7916863" y="3992563"/>
          <p14:tracePt t="184583" x="7924800" y="3984625"/>
          <p14:tracePt t="184637" x="7940675" y="3984625"/>
          <p14:tracePt t="184661" x="7947025" y="3984625"/>
          <p14:tracePt t="184693" x="7962900" y="3984625"/>
          <p14:tracePt t="184717" x="7970838" y="3992563"/>
          <p14:tracePt t="184725" x="7978775" y="4000500"/>
          <p14:tracePt t="184733" x="7978775" y="4016375"/>
          <p14:tracePt t="184749" x="8001000" y="4068763"/>
          <p14:tracePt t="184766" x="8008938" y="4137025"/>
          <p14:tracePt t="184783" x="8023225" y="4183063"/>
          <p14:tracePt t="184799" x="8023225" y="4229100"/>
          <p14:tracePt t="184816" x="8023225" y="4275138"/>
          <p14:tracePt t="184833" x="8016875" y="4313238"/>
          <p14:tracePt t="184849" x="7978775" y="4381500"/>
          <p14:tracePt t="184866" x="7916863" y="4441825"/>
          <p14:tracePt t="184883" x="7840663" y="4525963"/>
          <p14:tracePt t="184901" x="7704138" y="4640263"/>
          <p14:tracePt t="184916" x="7650163" y="4694238"/>
          <p14:tracePt t="184933" x="7527925" y="4800600"/>
          <p14:tracePt t="184949" x="7451725" y="4860925"/>
          <p14:tracePt t="184966" x="7421563" y="4899025"/>
          <p14:tracePt t="184983" x="7413625" y="4906963"/>
          <p14:tracePt t="185061" x="7407275" y="4906963"/>
          <p14:tracePt t="185077" x="7399338" y="4906963"/>
          <p14:tracePt t="185085" x="7391400" y="4906963"/>
          <p14:tracePt t="185094" x="7375525" y="4906963"/>
          <p14:tracePt t="185110" x="7361238" y="4899025"/>
          <p14:tracePt t="185118" x="7345363" y="4899025"/>
          <p14:tracePt t="185133" x="7323138" y="4892675"/>
          <p14:tracePt t="185150" x="7299325" y="4892675"/>
          <p14:tracePt t="185980" x="7292975" y="4884738"/>
          <p14:tracePt t="185988" x="7285038" y="4884738"/>
          <p14:tracePt t="186029" x="7277100" y="4876800"/>
          <p14:tracePt t="186037" x="7269163" y="4868863"/>
          <p14:tracePt t="186046" x="7254875" y="4860925"/>
          <p14:tracePt t="186053" x="7246938" y="4854575"/>
          <p14:tracePt t="186067" x="7239000" y="4822825"/>
          <p14:tracePt t="186084" x="7223125" y="4762500"/>
          <p14:tracePt t="186101" x="7216775" y="4732338"/>
          <p14:tracePt t="186116" x="7208838" y="4702175"/>
          <p14:tracePt t="186133" x="7200900" y="4656138"/>
          <p14:tracePt t="186150" x="7192963" y="4610100"/>
          <p14:tracePt t="186167" x="7192963" y="4587875"/>
          <p14:tracePt t="186183" x="7178675" y="4518025"/>
          <p14:tracePt t="186200" x="7162800" y="4441825"/>
          <p14:tracePt t="186217" x="7162800" y="4359275"/>
          <p14:tracePt t="186233" x="7146925" y="4244975"/>
          <p14:tracePt t="186250" x="7108825" y="4122738"/>
          <p14:tracePt t="186267" x="7078663" y="3992563"/>
          <p14:tracePt t="186284" x="7064375" y="3886200"/>
          <p14:tracePt t="186286" x="7064375" y="3848100"/>
          <p14:tracePt t="186301" x="7064375" y="3756025"/>
          <p14:tracePt t="186317" x="7070725" y="3641725"/>
          <p14:tracePt t="186333" x="7124700" y="3565525"/>
          <p14:tracePt t="186350" x="7208838" y="3482975"/>
          <p14:tracePt t="186367" x="7315200" y="3429000"/>
          <p14:tracePt t="186383" x="7483475" y="3368675"/>
          <p14:tracePt t="186400" x="7680325" y="3330575"/>
          <p14:tracePt t="186417" x="7894638" y="3298825"/>
          <p14:tracePt t="186433" x="8169275" y="3276600"/>
          <p14:tracePt t="186450" x="8382000" y="3238500"/>
          <p14:tracePt t="186467" x="8594725" y="3216275"/>
          <p14:tracePt t="186484" x="8763000" y="3184525"/>
          <p14:tracePt t="186501" x="8861425" y="3162300"/>
          <p14:tracePt t="186549" x="8847138" y="3154363"/>
          <p14:tracePt t="186557" x="8785225" y="3154363"/>
          <p14:tracePt t="186567" x="8694738" y="3146425"/>
          <p14:tracePt t="186583" x="8335963" y="3184525"/>
          <p14:tracePt t="186600" x="7712075" y="3368675"/>
          <p14:tracePt t="186617" x="7056438" y="3436938"/>
          <p14:tracePt t="186633" x="6553200" y="3451225"/>
          <p14:tracePt t="186650" x="6286500" y="3451225"/>
          <p14:tracePt t="186667" x="6172200" y="3451225"/>
          <p14:tracePt t="186700" x="6202363" y="3459163"/>
          <p14:tracePt t="186717" x="6477000" y="3505200"/>
          <p14:tracePt t="186733" x="6751638" y="3535363"/>
          <p14:tracePt t="186750" x="7010400" y="3573463"/>
          <p14:tracePt t="186767" x="7132638" y="3581400"/>
          <p14:tracePt t="186784" x="7140575" y="3581400"/>
          <p14:tracePt t="186813" x="7140575" y="3589338"/>
          <p14:tracePt t="186829" x="7132638" y="3589338"/>
          <p14:tracePt t="186837" x="7094538" y="3603625"/>
          <p14:tracePt t="186850" x="7064375" y="3611563"/>
          <p14:tracePt t="186867" x="7010400" y="3641725"/>
          <p14:tracePt t="186884" x="6972300" y="3649663"/>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Rectangle 9"/>
          <p:cNvSpPr/>
          <p:nvPr/>
        </p:nvSpPr>
        <p:spPr>
          <a:xfrm>
            <a:off x="1823559" y="1360265"/>
            <a:ext cx="8700654" cy="738664"/>
          </a:xfrm>
          <a:prstGeom prst="rect">
            <a:avLst/>
          </a:prstGeom>
        </p:spPr>
        <p:txBody>
          <a:bodyPr wrap="square">
            <a:spAutoFit/>
          </a:bodyPr>
          <a:lstStyle/>
          <a:p>
            <a:endParaRPr lang="en-US" altLang="en-US" b="1" dirty="0" smtClean="0">
              <a:solidFill>
                <a:srgbClr val="00B050"/>
              </a:solidFill>
              <a:latin typeface="Times New Roman" panose="02020603050405020304" pitchFamily="18" charset="0"/>
              <a:cs typeface="Times New Roman" panose="02020603050405020304" pitchFamily="18" charset="0"/>
            </a:endParaRPr>
          </a:p>
          <a:p>
            <a:r>
              <a:rPr lang="en-US" altLang="en-US" sz="2400" b="1" dirty="0" smtClean="0">
                <a:solidFill>
                  <a:srgbClr val="00B050"/>
                </a:solidFill>
                <a:latin typeface="Times New Roman" panose="02020603050405020304" pitchFamily="18" charset="0"/>
                <a:cs typeface="Times New Roman" panose="02020603050405020304" pitchFamily="18" charset="0"/>
              </a:rPr>
              <a:t>  Population Mean                                 Population Proportion    </a:t>
            </a:r>
            <a:endParaRPr lang="en-US" altLang="en-US" sz="2400" b="1" dirty="0">
              <a:solidFill>
                <a:srgbClr val="00B05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1" name="Rectangle 10"/>
              <p:cNvSpPr/>
              <p:nvPr/>
            </p:nvSpPr>
            <p:spPr>
              <a:xfrm>
                <a:off x="1983251" y="2296783"/>
                <a:ext cx="1959191" cy="1661993"/>
              </a:xfrm>
              <a:prstGeom prst="rect">
                <a:avLst/>
              </a:prstGeom>
            </p:spPr>
            <p:txBody>
              <a:bodyPr wrap="non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First Case: </a:t>
                </a:r>
              </a:p>
              <a:p>
                <a14:m>
                  <m:oMath xmlns:m="http://schemas.openxmlformats.org/officeDocument/2006/math">
                    <m:sSub>
                      <m:sSubPr>
                        <m:ctrlPr>
                          <a:rPr lang="en-US" sz="2800" i="1" dirty="0" smtClean="0">
                            <a:latin typeface="Cambria Math" panose="02040503050406030204" pitchFamily="18" charset="0"/>
                          </a:rPr>
                        </m:ctrlPr>
                      </m:sSubPr>
                      <m:e>
                        <m:r>
                          <a:rPr lang="en-US" sz="2800" b="0" i="1" dirty="0" smtClean="0">
                            <a:latin typeface="Cambria Math" panose="02040503050406030204" pitchFamily="18" charset="0"/>
                          </a:rPr>
                          <m:t>𝐻</m:t>
                        </m:r>
                      </m:e>
                      <m:sub>
                        <m:r>
                          <a:rPr lang="en-US" sz="2800" b="0" i="1" dirty="0" smtClean="0">
                            <a:latin typeface="Cambria Math" panose="02040503050406030204" pitchFamily="18" charset="0"/>
                          </a:rPr>
                          <m:t>0</m:t>
                        </m:r>
                      </m:sub>
                    </m:sSub>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cs typeface="Times New Roman" panose="02020603050405020304" pitchFamily="18" charset="0"/>
                  </a:rPr>
                  <a:t>  </a:t>
                </a:r>
              </a:p>
              <a:p>
                <a:r>
                  <a:rPr lang="en-US" dirty="0" smtClean="0"/>
                  <a:t>  </a:t>
                </a:r>
                <a:endParaRPr lang="en-US" dirty="0"/>
              </a:p>
            </p:txBody>
          </p:sp>
        </mc:Choice>
        <mc:Fallback xmlns="">
          <p:sp>
            <p:nvSpPr>
              <p:cNvPr id="11" name="Rectangle 10"/>
              <p:cNvSpPr>
                <a:spLocks noRot="1" noChangeAspect="1" noMove="1" noResize="1" noEditPoints="1" noAdjustHandles="1" noChangeArrowheads="1" noChangeShapeType="1" noTextEdit="1"/>
              </p:cNvSpPr>
              <p:nvPr/>
            </p:nvSpPr>
            <p:spPr>
              <a:xfrm>
                <a:off x="1983251" y="2296783"/>
                <a:ext cx="1959191" cy="1661993"/>
              </a:xfrm>
              <a:prstGeom prst="rect">
                <a:avLst/>
              </a:prstGeom>
              <a:blipFill>
                <a:blip r:embed="rId5"/>
                <a:stretch>
                  <a:fillRect l="-6211" t="-4044" r="-528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1959581" y="3760359"/>
                <a:ext cx="3195638"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Second Case</a:t>
                </a:r>
                <a:r>
                  <a:rPr lang="en-US" sz="2800" b="1" dirty="0">
                    <a:solidFill>
                      <a:srgbClr val="FF0000"/>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&gt;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2" name="Rectangle 11"/>
              <p:cNvSpPr>
                <a:spLocks noRot="1" noChangeAspect="1" noMove="1" noResize="1" noEditPoints="1" noAdjustHandles="1" noChangeArrowheads="1" noChangeShapeType="1" noTextEdit="1"/>
              </p:cNvSpPr>
              <p:nvPr/>
            </p:nvSpPr>
            <p:spPr>
              <a:xfrm>
                <a:off x="1959581" y="3760359"/>
                <a:ext cx="3195638" cy="1384995"/>
              </a:xfrm>
              <a:prstGeom prst="rect">
                <a:avLst/>
              </a:prstGeom>
              <a:blipFill>
                <a:blip r:embed="rId6"/>
                <a:stretch>
                  <a:fillRect l="-3810"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2065728" y="5159115"/>
                <a:ext cx="2983345"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Third </a:t>
                </a:r>
                <a:r>
                  <a:rPr lang="en-US" sz="2800" b="1" dirty="0">
                    <a:solidFill>
                      <a:srgbClr val="FF0000"/>
                    </a:solidFill>
                    <a:latin typeface="Times New Roman" panose="02020603050405020304" pitchFamily="18" charset="0"/>
                    <a:cs typeface="Times New Roman" panose="02020603050405020304" pitchFamily="18" charset="0"/>
                  </a:rPr>
                  <a:t>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&lt;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3" name="Rectangle 12"/>
              <p:cNvSpPr>
                <a:spLocks noRot="1" noChangeAspect="1" noMove="1" noResize="1" noEditPoints="1" noAdjustHandles="1" noChangeArrowheads="1" noChangeShapeType="1" noTextEdit="1"/>
              </p:cNvSpPr>
              <p:nvPr/>
            </p:nvSpPr>
            <p:spPr>
              <a:xfrm>
                <a:off x="2065728" y="5159115"/>
                <a:ext cx="2983345" cy="1384995"/>
              </a:xfrm>
              <a:prstGeom prst="rect">
                <a:avLst/>
              </a:prstGeom>
              <a:blipFill>
                <a:blip r:embed="rId7"/>
                <a:stretch>
                  <a:fillRect l="-4294" t="-4386" b="-1096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Rectangle 13"/>
              <p:cNvSpPr/>
              <p:nvPr/>
            </p:nvSpPr>
            <p:spPr>
              <a:xfrm>
                <a:off x="6788727" y="2191778"/>
                <a:ext cx="3833091"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First 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4" name="Rectangle 13"/>
              <p:cNvSpPr>
                <a:spLocks noRot="1" noChangeAspect="1" noMove="1" noResize="1" noEditPoints="1" noAdjustHandles="1" noChangeArrowheads="1" noChangeShapeType="1" noTextEdit="1"/>
              </p:cNvSpPr>
              <p:nvPr/>
            </p:nvSpPr>
            <p:spPr>
              <a:xfrm>
                <a:off x="6788727" y="2191778"/>
                <a:ext cx="3833091" cy="1384995"/>
              </a:xfrm>
              <a:prstGeom prst="rect">
                <a:avLst/>
              </a:prstGeom>
              <a:blipFill>
                <a:blip r:embed="rId8"/>
                <a:stretch>
                  <a:fillRect l="-3344"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Rectangle 14"/>
              <p:cNvSpPr/>
              <p:nvPr/>
            </p:nvSpPr>
            <p:spPr>
              <a:xfrm>
                <a:off x="6719746" y="3669622"/>
                <a:ext cx="3195638"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Second Case</a:t>
                </a:r>
                <a:r>
                  <a:rPr lang="en-US" sz="2800" b="1" dirty="0">
                    <a:solidFill>
                      <a:srgbClr val="FF0000"/>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0" smtClean="0">
                        <a:latin typeface="Cambria Math" panose="02040503050406030204" pitchFamily="18" charset="0"/>
                        <a:cs typeface="Times New Roman" panose="02020603050405020304" pitchFamily="18" charset="0"/>
                      </a:rPr>
                      <m:t> </m:t>
                    </m:r>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&gt;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5" name="Rectangle 14"/>
              <p:cNvSpPr>
                <a:spLocks noRot="1" noChangeAspect="1" noMove="1" noResize="1" noEditPoints="1" noAdjustHandles="1" noChangeArrowheads="1" noChangeShapeType="1" noTextEdit="1"/>
              </p:cNvSpPr>
              <p:nvPr/>
            </p:nvSpPr>
            <p:spPr>
              <a:xfrm>
                <a:off x="6719746" y="3669622"/>
                <a:ext cx="3195638" cy="1384995"/>
              </a:xfrm>
              <a:prstGeom prst="rect">
                <a:avLst/>
              </a:prstGeom>
              <a:blipFill>
                <a:blip r:embed="rId9"/>
                <a:stretch>
                  <a:fillRect l="-3810"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6682801" y="5144931"/>
                <a:ext cx="2983345"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Third </a:t>
                </a:r>
                <a:r>
                  <a:rPr lang="en-US" sz="2800" b="1" dirty="0">
                    <a:solidFill>
                      <a:srgbClr val="FF0000"/>
                    </a:solidFill>
                    <a:latin typeface="Times New Roman" panose="02020603050405020304" pitchFamily="18" charset="0"/>
                    <a:cs typeface="Times New Roman" panose="02020603050405020304" pitchFamily="18" charset="0"/>
                  </a:rPr>
                  <a:t>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&lt;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6" name="Rectangle 15"/>
              <p:cNvSpPr>
                <a:spLocks noRot="1" noChangeAspect="1" noMove="1" noResize="1" noEditPoints="1" noAdjustHandles="1" noChangeArrowheads="1" noChangeShapeType="1" noTextEdit="1"/>
              </p:cNvSpPr>
              <p:nvPr/>
            </p:nvSpPr>
            <p:spPr>
              <a:xfrm>
                <a:off x="6682801" y="5144931"/>
                <a:ext cx="2983345" cy="1384995"/>
              </a:xfrm>
              <a:prstGeom prst="rect">
                <a:avLst/>
              </a:prstGeom>
              <a:blipFill>
                <a:blip r:embed="rId10"/>
                <a:stretch>
                  <a:fillRect l="-4082" t="-4846" b="-11454"/>
                </a:stretch>
              </a:blipFill>
            </p:spPr>
            <p:txBody>
              <a:bodyPr/>
              <a:lstStyle/>
              <a:p>
                <a:r>
                  <a:rPr lang="en-US">
                    <a:noFill/>
                  </a:rPr>
                  <a:t> </a:t>
                </a:r>
              </a:p>
            </p:txBody>
          </p:sp>
        </mc:Fallback>
      </mc:AlternateContent>
      <p:sp>
        <p:nvSpPr>
          <p:cNvPr id="17" name="TextBox 16">
            <a:extLst>
              <a:ext uri="{FF2B5EF4-FFF2-40B4-BE49-F238E27FC236}">
                <a16:creationId xmlns:a16="http://schemas.microsoft.com/office/drawing/2014/main" id="{F9A80F9F-74DB-1D57-04E8-E20E92A09B0A}"/>
              </a:ext>
            </a:extLst>
          </p:cNvPr>
          <p:cNvSpPr txBox="1"/>
          <p:nvPr/>
        </p:nvSpPr>
        <p:spPr>
          <a:xfrm>
            <a:off x="2513149" y="804578"/>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Stating</a:t>
            </a:r>
            <a:r>
              <a:rPr lang="en-US" altLang="en-US" sz="2800" dirty="0" smtClean="0">
                <a:solidFill>
                  <a:schemeClr val="bg1"/>
                </a:solidFill>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a</a:t>
            </a:r>
            <a:r>
              <a:rPr lang="en-US" altLang="en-US" sz="2800" dirty="0" smtClean="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Hypothesis</a:t>
            </a:r>
            <a:endParaRPr lang="en-US" sz="2800" b="1" dirty="0">
              <a:latin typeface="Times New Roman" panose="02020603050405020304" pitchFamily="18" charset="0"/>
              <a:cs typeface="Times New Roman" panose="02020603050405020304" pitchFamily="18" charset="0"/>
            </a:endParaRP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9413679"/>
      </p:ext>
    </p:extLst>
  </p:cSld>
  <p:clrMapOvr>
    <a:masterClrMapping/>
  </p:clrMapOvr>
  <mc:AlternateContent xmlns:mc="http://schemas.openxmlformats.org/markup-compatibility/2006" xmlns:p14="http://schemas.microsoft.com/office/powerpoint/2010/main">
    <mc:Choice Requires="p14">
      <p:transition p14:dur="10" advTm="135614"/>
    </mc:Choice>
    <mc:Fallback xmlns="">
      <p:transition advTm="135614"/>
    </mc:Fallback>
  </mc:AlternateContent>
  <p:timing>
    <p:tnLst>
      <p:par>
        <p:cTn id="1" dur="indefinite" restart="never" nodeType="tmRoot"/>
      </p:par>
    </p:tnLst>
  </p:timing>
  <p:extLst mod="1">
    <p:ext uri="{3A86A75C-4F4B-4683-9AE1-C65F6400EC91}">
      <p14:laserTraceLst xmlns:p14="http://schemas.microsoft.com/office/powerpoint/2010/main">
        <p14:tracePtLst>
          <p14:tracePt t="1278" x="6964363" y="3649663"/>
          <p14:tracePt t="1286" x="6934200" y="3641725"/>
          <p14:tracePt t="1298" x="6865938" y="3627438"/>
          <p14:tracePt t="1315" x="6613525" y="3551238"/>
          <p14:tracePt t="1331" x="6226175" y="3467100"/>
          <p14:tracePt t="1348" x="5768975" y="3459163"/>
          <p14:tracePt t="1366" x="5546725" y="3413125"/>
          <p14:tracePt t="1381" x="5524500" y="3413125"/>
          <p14:tracePt t="1817" x="5516563" y="3406775"/>
          <p14:tracePt t="1822" x="5508625" y="3406775"/>
          <p14:tracePt t="1831" x="5456238" y="3413125"/>
          <p14:tracePt t="1848" x="4860925" y="3657600"/>
          <p14:tracePt t="1865" x="4122738" y="3749675"/>
          <p14:tracePt t="1881" x="3398838" y="3749675"/>
          <p14:tracePt t="1898" x="2689225" y="3711575"/>
          <p14:tracePt t="1914" x="2117725" y="3573463"/>
          <p14:tracePt t="1931" x="1768475" y="3421063"/>
          <p14:tracePt t="1948" x="1570038" y="3292475"/>
          <p14:tracePt t="1965" x="1463675" y="3192463"/>
          <p14:tracePt t="2021" x="1463675" y="3184525"/>
          <p14:tracePt t="2029" x="1463675" y="3154363"/>
          <p14:tracePt t="2037" x="1477963" y="3108325"/>
          <p14:tracePt t="2048" x="1516063" y="3063875"/>
          <p14:tracePt t="2064" x="1562100" y="2994025"/>
          <p14:tracePt t="2081" x="1577975" y="2979738"/>
          <p14:tracePt t="2098" x="1608138" y="2941638"/>
          <p14:tracePt t="2115" x="1660525" y="2879725"/>
          <p14:tracePt t="2131" x="1684338" y="2835275"/>
          <p14:tracePt t="2148" x="1698625" y="2819400"/>
          <p14:tracePt t="2165" x="1714500" y="2797175"/>
          <p14:tracePt t="2534" x="1744663" y="2765425"/>
          <p14:tracePt t="2542" x="1858963" y="2544763"/>
          <p14:tracePt t="2550" x="2027238" y="2278063"/>
          <p14:tracePt t="2565" x="2225675" y="2011363"/>
          <p14:tracePt t="2582" x="2827338" y="1287463"/>
          <p14:tracePt t="2598" x="3268663" y="777875"/>
          <p14:tracePt t="2615" x="3657600" y="358775"/>
          <p14:tracePt t="2632" x="3932238" y="160338"/>
          <p14:tracePt t="2648" x="4106863" y="68263"/>
          <p14:tracePt t="2665" x="4198938" y="38100"/>
          <p14:tracePt t="2682" x="4198938" y="30163"/>
          <p14:tracePt t="2734" x="4221163" y="30163"/>
          <p14:tracePt t="2742" x="4267200" y="46038"/>
          <p14:tracePt t="2750" x="4321175" y="60325"/>
          <p14:tracePt t="2765" x="4359275" y="68263"/>
          <p14:tracePt t="2782" x="4419600" y="84138"/>
          <p14:tracePt t="2998" x="4419600" y="92075"/>
          <p14:tracePt t="3006" x="4419600" y="136525"/>
          <p14:tracePt t="3015" x="4449763" y="274638"/>
          <p14:tracePt t="3032" x="4556125" y="639763"/>
          <p14:tracePt t="3049" x="4724400" y="1012825"/>
          <p14:tracePt t="3066" x="4838700" y="1257300"/>
          <p14:tracePt t="3082" x="4968875" y="1431925"/>
          <p14:tracePt t="3099" x="5059363" y="1546225"/>
          <p14:tracePt t="3115" x="5097463" y="1570038"/>
          <p14:tracePt t="3132" x="5097463" y="1577975"/>
          <p14:tracePt t="3263" x="5083175" y="1577975"/>
          <p14:tracePt t="3278" x="5075238" y="1577975"/>
          <p14:tracePt t="3286" x="5051425" y="1577975"/>
          <p14:tracePt t="3302" x="5037138" y="1577975"/>
          <p14:tracePt t="3414" x="5029200" y="1577975"/>
          <p14:tracePt t="4982" x="5006975" y="1570038"/>
          <p14:tracePt t="4990" x="4945063" y="1554163"/>
          <p14:tracePt t="4999" x="4884738" y="1546225"/>
          <p14:tracePt t="5016" x="4702175" y="1638300"/>
          <p14:tracePt t="5033" x="4473575" y="1722438"/>
          <p14:tracePt t="5049" x="4191000" y="1782763"/>
          <p14:tracePt t="5066" x="3940175" y="1812925"/>
          <p14:tracePt t="5083" x="3771900" y="1836738"/>
          <p14:tracePt t="5099" x="3679825" y="1866900"/>
          <p14:tracePt t="5116" x="3641725" y="1874838"/>
          <p14:tracePt t="5190" x="3641725" y="1882775"/>
          <p14:tracePt t="5909" x="3641725" y="1889125"/>
          <p14:tracePt t="5917" x="3641725" y="1920875"/>
          <p14:tracePt t="5925" x="3619500" y="2049463"/>
          <p14:tracePt t="5933" x="3589338" y="2209800"/>
          <p14:tracePt t="5950" x="3521075" y="2438400"/>
          <p14:tracePt t="5966" x="3451225" y="2560638"/>
          <p14:tracePt t="5983" x="3360738" y="2682875"/>
          <p14:tracePt t="5999" x="3268663" y="2773363"/>
          <p14:tracePt t="6016" x="3222625" y="2811463"/>
          <p14:tracePt t="6033" x="3208338" y="2811463"/>
          <p14:tracePt t="6050" x="3200400" y="2811463"/>
          <p14:tracePt t="6150" x="3200400" y="2819400"/>
          <p14:tracePt t="6158" x="3200400" y="2841625"/>
          <p14:tracePt t="6167" x="3192463" y="2865438"/>
          <p14:tracePt t="6183" x="3192463" y="2879725"/>
          <p14:tracePt t="6542" x="3192463" y="2887663"/>
          <p14:tracePt t="6550" x="3184525" y="2887663"/>
          <p14:tracePt t="6558" x="3184525" y="2911475"/>
          <p14:tracePt t="6566" x="3178175" y="2917825"/>
          <p14:tracePt t="6583" x="3178175" y="2963863"/>
          <p14:tracePt t="6600" x="3184525" y="2994025"/>
          <p14:tracePt t="6734" x="3184525" y="3001963"/>
          <p14:tracePt t="6750" x="3170238" y="3001963"/>
          <p14:tracePt t="6758" x="3154363" y="2994025"/>
          <p14:tracePt t="6766" x="3154363" y="2987675"/>
          <p14:tracePt t="6783" x="3146425" y="2979738"/>
          <p14:tracePt t="6800" x="3146425" y="2963863"/>
          <p14:tracePt t="6817" x="3146425" y="2955925"/>
          <p14:tracePt t="6833" x="3146425" y="2933700"/>
          <p14:tracePt t="6850" x="3146425" y="2895600"/>
          <p14:tracePt t="6867" x="3146425" y="2865438"/>
          <p14:tracePt t="6883" x="3146425" y="2835275"/>
          <p14:tracePt t="6900" x="3154363" y="2773363"/>
          <p14:tracePt t="6916" x="3162300" y="2727325"/>
          <p14:tracePt t="6933" x="3170238" y="2689225"/>
          <p14:tracePt t="6949" x="3170238" y="2667000"/>
          <p14:tracePt t="6997" x="3170238" y="2659063"/>
          <p14:tracePt t="7062" x="3170238" y="2644775"/>
          <p14:tracePt t="7072" x="3162300" y="2644775"/>
          <p14:tracePt t="7083" x="3132138" y="2644775"/>
          <p14:tracePt t="7100" x="3063875" y="2628900"/>
          <p14:tracePt t="7117" x="3009900" y="2606675"/>
          <p14:tracePt t="7320" x="2994025" y="2606675"/>
          <p14:tracePt t="7326" x="2941638" y="2590800"/>
          <p14:tracePt t="7335" x="2879725" y="2568575"/>
          <p14:tracePt t="7350" x="2759075" y="2514600"/>
          <p14:tracePt t="7367" x="2705100" y="2468563"/>
          <p14:tracePt t="7384" x="2682875" y="2460625"/>
          <p14:tracePt t="7400" x="2620963" y="2430463"/>
          <p14:tracePt t="7417" x="2560638" y="2422525"/>
          <p14:tracePt t="7433" x="2530475" y="2416175"/>
          <p14:tracePt t="7450" x="2468563" y="2416175"/>
          <p14:tracePt t="7467" x="2392363" y="2416175"/>
          <p14:tracePt t="7483" x="2370138" y="2416175"/>
          <p14:tracePt t="7500" x="2362200" y="2416175"/>
          <p14:tracePt t="7751" x="2354263" y="2416175"/>
          <p14:tracePt t="7758" x="2346325" y="2416175"/>
          <p14:tracePt t="7767" x="2332038" y="2400300"/>
          <p14:tracePt t="7784" x="2301875" y="2339975"/>
          <p14:tracePt t="7800" x="2278063" y="2308225"/>
          <p14:tracePt t="7817" x="2263775" y="2278063"/>
          <p14:tracePt t="7834" x="2239963" y="2247900"/>
          <p14:tracePt t="7867" x="2239963" y="2232025"/>
          <p14:tracePt t="7883" x="2239963" y="2209800"/>
          <p14:tracePt t="7900" x="2232025" y="2187575"/>
          <p14:tracePt t="7917" x="2232025" y="2179638"/>
          <p14:tracePt t="7933" x="2232025" y="2149475"/>
          <p14:tracePt t="7950" x="2232025" y="2125663"/>
          <p14:tracePt t="7966" x="2232025" y="2103438"/>
          <p14:tracePt t="7983" x="2239963" y="2079625"/>
          <p14:tracePt t="8000" x="2247900" y="2049463"/>
          <p14:tracePt t="8017" x="2255838" y="2027238"/>
          <p14:tracePt t="8033" x="2263775" y="1989138"/>
          <p14:tracePt t="8050" x="2278063" y="1943100"/>
          <p14:tracePt t="8067" x="2316163" y="1874838"/>
          <p14:tracePt t="8083" x="2354263" y="1798638"/>
          <p14:tracePt t="8100" x="2454275" y="1706563"/>
          <p14:tracePt t="8117" x="2590800" y="1646238"/>
          <p14:tracePt t="8133" x="2865438" y="1577975"/>
          <p14:tracePt t="8150" x="3116263" y="1546225"/>
          <p14:tracePt t="8167" x="3336925" y="1524000"/>
          <p14:tracePt t="8183" x="3611563" y="1524000"/>
          <p14:tracePt t="8200" x="3848100" y="1524000"/>
          <p14:tracePt t="8217" x="4068763" y="1524000"/>
          <p14:tracePt t="8233" x="4244975" y="1524000"/>
          <p14:tracePt t="8250" x="4403725" y="1577975"/>
          <p14:tracePt t="8267" x="4549775" y="1616075"/>
          <p14:tracePt t="8283" x="4670425" y="1638300"/>
          <p14:tracePt t="8300" x="4784725" y="1684338"/>
          <p14:tracePt t="8317" x="4846638" y="1714500"/>
          <p14:tracePt t="8333" x="4876800" y="1730375"/>
          <p14:tracePt t="8350" x="4884738" y="1806575"/>
          <p14:tracePt t="8367" x="4884738" y="1905000"/>
          <p14:tracePt t="8384" x="4884738" y="2057400"/>
          <p14:tracePt t="8400" x="4838700" y="2193925"/>
          <p14:tracePt t="8417" x="4754563" y="2339975"/>
          <p14:tracePt t="8434" x="4640263" y="2422525"/>
          <p14:tracePt t="8450" x="4449763" y="2498725"/>
          <p14:tracePt t="8468" x="4168775" y="2536825"/>
          <p14:tracePt t="8484" x="3832225" y="2544763"/>
          <p14:tracePt t="8501" x="3260725" y="2544763"/>
          <p14:tracePt t="8517" x="3124200" y="2514600"/>
          <p14:tracePt t="8534" x="2636838" y="2354263"/>
          <p14:tracePt t="8550" x="2446338" y="2270125"/>
          <p14:tracePt t="8567" x="2301875" y="2179638"/>
          <p14:tracePt t="8584" x="2193925" y="2103438"/>
          <p14:tracePt t="8601" x="2125663" y="2027238"/>
          <p14:tracePt t="8617" x="2103438" y="1951038"/>
          <p14:tracePt t="8634" x="2095500" y="1851025"/>
          <p14:tracePt t="8650" x="2095500" y="1744663"/>
          <p14:tracePt t="8667" x="2095500" y="1630363"/>
          <p14:tracePt t="8684" x="2141538" y="1501775"/>
          <p14:tracePt t="8701" x="2301875" y="1363663"/>
          <p14:tracePt t="8717" x="2468563" y="1311275"/>
          <p14:tracePt t="8734" x="2697163" y="1279525"/>
          <p14:tracePt t="8751" x="3017838" y="1265238"/>
          <p14:tracePt t="8767" x="3459163" y="1265238"/>
          <p14:tracePt t="8784" x="3978275" y="1265238"/>
          <p14:tracePt t="8801" x="4419600" y="1355725"/>
          <p14:tracePt t="8817" x="4740275" y="1455738"/>
          <p14:tracePt t="8834" x="4868863" y="1524000"/>
          <p14:tracePt t="8851" x="4892675" y="1577975"/>
          <p14:tracePt t="8867" x="4906963" y="1714500"/>
          <p14:tracePt t="8884" x="4906963" y="1912938"/>
          <p14:tracePt t="8901" x="4664075" y="2354263"/>
          <p14:tracePt t="8917" x="4473575" y="2506663"/>
          <p14:tracePt t="8934" x="4259263" y="2574925"/>
          <p14:tracePt t="8951" x="4030663" y="2606675"/>
          <p14:tracePt t="8967" x="3810000" y="2582863"/>
          <p14:tracePt t="8984" x="3505200" y="2454275"/>
          <p14:tracePt t="9001" x="3216275" y="2255838"/>
          <p14:tracePt t="9017" x="3070225" y="2111375"/>
          <p14:tracePt t="9034" x="2987675" y="1965325"/>
          <p14:tracePt t="9051" x="2987675" y="1882775"/>
          <p14:tracePt t="9067" x="3032125" y="1790700"/>
          <p14:tracePt t="9084" x="3208338" y="1730375"/>
          <p14:tracePt t="9101" x="3687763" y="1714500"/>
          <p14:tracePt t="9117" x="4038600" y="1714500"/>
          <p14:tracePt t="9134" x="4244975" y="1782763"/>
          <p14:tracePt t="9151" x="4283075" y="1820863"/>
          <p14:tracePt t="9167" x="4305300" y="1935163"/>
          <p14:tracePt t="9185" x="4297363" y="2057400"/>
          <p14:tracePt t="9201" x="4198938" y="2163763"/>
          <p14:tracePt t="9217" x="4060825" y="2193925"/>
          <p14:tracePt t="9234" x="3984625" y="2193925"/>
          <p14:tracePt t="9251" x="3962400" y="2179638"/>
          <p14:tracePt t="9268" x="3954463" y="2171700"/>
          <p14:tracePt t="9284" x="3954463" y="2125663"/>
          <p14:tracePt t="9301" x="3954463" y="2103438"/>
          <p14:tracePt t="9317" x="4068763" y="2073275"/>
          <p14:tracePt t="9334" x="4092575" y="2073275"/>
          <p14:tracePt t="9646" x="4137025" y="2073275"/>
          <p14:tracePt t="9654" x="4289425" y="2073275"/>
          <p14:tracePt t="9662" x="4397375" y="2073275"/>
          <p14:tracePt t="9670" x="4487863" y="2073275"/>
          <p14:tracePt t="9685" x="4754563" y="2073275"/>
          <p14:tracePt t="9701" x="4899025" y="2073275"/>
          <p14:tracePt t="9704" x="5127625" y="2073275"/>
          <p14:tracePt t="9718" x="5562600" y="2073275"/>
          <p14:tracePt t="9734" x="5959475" y="2073275"/>
          <p14:tracePt t="9751" x="6226175" y="2041525"/>
          <p14:tracePt t="9768" x="6362700" y="2019300"/>
          <p14:tracePt t="9784" x="6408738" y="2003425"/>
          <p14:tracePt t="9878" x="6408738" y="2027238"/>
          <p14:tracePt t="9886" x="6408738" y="2073275"/>
          <p14:tracePt t="9894" x="6408738" y="2125663"/>
          <p14:tracePt t="9901" x="6392863" y="2179638"/>
          <p14:tracePt t="9917" x="6362700" y="2225675"/>
          <p14:tracePt t="9934" x="6324600" y="2255838"/>
          <p14:tracePt t="9951" x="6294438" y="2263775"/>
          <p14:tracePt t="9968" x="6270625" y="2263775"/>
          <p14:tracePt t="9985" x="6240463" y="2263775"/>
          <p14:tracePt t="10001" x="6218238" y="2247900"/>
          <p14:tracePt t="10018" x="6180138" y="2149475"/>
          <p14:tracePt t="10034" x="6134100" y="2011363"/>
          <p14:tracePt t="10051" x="6134100" y="1874838"/>
          <p14:tracePt t="10068" x="6134100" y="1752600"/>
          <p14:tracePt t="10085" x="6240463" y="1562100"/>
          <p14:tracePt t="10101" x="6316663" y="1516063"/>
          <p14:tracePt t="10118" x="6637338" y="1409700"/>
          <p14:tracePt t="10134" x="6956425" y="1341438"/>
          <p14:tracePt t="10151" x="7383463" y="1295400"/>
          <p14:tracePt t="10168" x="7924800" y="1295400"/>
          <p14:tracePt t="10185" x="8382000" y="1295400"/>
          <p14:tracePt t="10201" x="8770938" y="1317625"/>
          <p14:tracePt t="10218" x="9029700" y="1417638"/>
          <p14:tracePt t="10234" x="9166225" y="1524000"/>
          <p14:tracePt t="10251" x="9204325" y="1660525"/>
          <p14:tracePt t="10268" x="9220200" y="1874838"/>
          <p14:tracePt t="10285" x="9197975" y="2111375"/>
          <p14:tracePt t="10301" x="9159875" y="2179638"/>
          <p14:tracePt t="10318" x="9013825" y="2239963"/>
          <p14:tracePt t="10334" x="8893175" y="2239963"/>
          <p14:tracePt t="10351" x="8793163" y="2217738"/>
          <p14:tracePt t="10368" x="8755063" y="2201863"/>
          <p14:tracePt t="10401" x="8755063" y="2179638"/>
          <p14:tracePt t="10418" x="8755063" y="2133600"/>
          <p14:tracePt t="10435" x="8816975" y="2073275"/>
          <p14:tracePt t="10451" x="8945563" y="2027238"/>
          <p14:tracePt t="10468" x="9105900" y="1997075"/>
          <p14:tracePt t="10485" x="9304338" y="1989138"/>
          <p14:tracePt t="10501" x="9356725" y="1989138"/>
          <p14:tracePt t="10535" x="9364663" y="2027238"/>
          <p14:tracePt t="10551" x="9364663" y="2141538"/>
          <p14:tracePt t="10568" x="9312275" y="2239963"/>
          <p14:tracePt t="10585" x="9190038" y="2316163"/>
          <p14:tracePt t="10601" x="9051925" y="2332038"/>
          <p14:tracePt t="10618" x="8893175" y="2332038"/>
          <p14:tracePt t="10635" x="8747125" y="2316163"/>
          <p14:tracePt t="10651" x="8656638" y="2270125"/>
          <p14:tracePt t="10668" x="8648700" y="2255838"/>
          <p14:tracePt t="10686" x="8656638" y="2187575"/>
          <p14:tracePt t="10701" x="8702675" y="2155825"/>
          <p14:tracePt t="10704" x="8770938" y="2133600"/>
          <p14:tracePt t="10718" x="8945563" y="2079625"/>
          <p14:tracePt t="10735" x="9174163" y="2019300"/>
          <p14:tracePt t="10751" x="9388475" y="1981200"/>
          <p14:tracePt t="10768" x="9563100" y="1958975"/>
          <p14:tracePt t="10785" x="9631363" y="1958975"/>
          <p14:tracePt t="10801" x="9647238" y="1958975"/>
          <p14:tracePt t="10835" x="9578975" y="2049463"/>
          <p14:tracePt t="10851" x="9418638" y="2141538"/>
          <p14:tracePt t="10868" x="9174163" y="2239963"/>
          <p14:tracePt t="10886" x="8839200" y="2286000"/>
          <p14:tracePt t="10901" x="8610600" y="2286000"/>
          <p14:tracePt t="10918" x="8450263" y="2270125"/>
          <p14:tracePt t="10934" x="8397875" y="2255838"/>
          <p14:tracePt t="10951" x="8397875" y="2247900"/>
          <p14:tracePt t="10968" x="8404225" y="2209800"/>
          <p14:tracePt t="10985" x="8496300" y="2171700"/>
          <p14:tracePt t="11001" x="8709025" y="2141538"/>
          <p14:tracePt t="11018" x="9059863" y="2125663"/>
          <p14:tracePt t="11035" x="9494838" y="2125663"/>
          <p14:tracePt t="11051" x="10074275" y="2125663"/>
          <p14:tracePt t="11068" x="10569575" y="2125663"/>
          <p14:tracePt t="11085" x="10912475" y="2209800"/>
          <p14:tracePt t="11101" x="10926763" y="2225675"/>
          <p14:tracePt t="11118" x="10926763" y="2239963"/>
          <p14:tracePt t="11135" x="10896600" y="2346325"/>
          <p14:tracePt t="11151" x="10752138" y="2476500"/>
          <p14:tracePt t="11168" x="10455275" y="2590800"/>
          <p14:tracePt t="11185" x="10202863" y="2628900"/>
          <p14:tracePt t="11201" x="9982200" y="2636838"/>
          <p14:tracePt t="11218" x="9775825" y="2636838"/>
          <p14:tracePt t="11235" x="9631363" y="2628900"/>
          <p14:tracePt t="11252" x="9609138" y="2620963"/>
          <p14:tracePt t="11268" x="9593263" y="2620963"/>
          <p14:tracePt t="11686" x="9578975" y="2620963"/>
          <p14:tracePt t="11694" x="9547225" y="2620963"/>
          <p14:tracePt t="11705" x="9471025" y="2667000"/>
          <p14:tracePt t="11718" x="9304338" y="2765425"/>
          <p14:tracePt t="11735" x="8961438" y="2917825"/>
          <p14:tracePt t="11752" x="8404225" y="3070225"/>
          <p14:tracePt t="11768" x="7810500" y="3230563"/>
          <p14:tracePt t="11785" x="7231063" y="3398838"/>
          <p14:tracePt t="11802" x="6797675" y="3521075"/>
          <p14:tracePt t="11818" x="6400800" y="3641725"/>
          <p14:tracePt t="11835" x="6134100" y="3703638"/>
          <p14:tracePt t="11852" x="5989638" y="3749675"/>
          <p14:tracePt t="11869" x="5845175" y="3825875"/>
          <p14:tracePt t="11885" x="5813425" y="3863975"/>
          <p14:tracePt t="11902" x="5745163" y="3916363"/>
          <p14:tracePt t="11918" x="5737225" y="3916363"/>
          <p14:tracePt t="11934" x="5775325" y="3894138"/>
          <p14:tracePt t="11951" x="5799138" y="3886200"/>
          <p14:tracePt t="12222" x="5761038" y="3886200"/>
          <p14:tracePt t="12230" x="5684838" y="3886200"/>
          <p14:tracePt t="12238" x="5578475" y="3886200"/>
          <p14:tracePt t="12252" x="5440363" y="3886200"/>
          <p14:tracePt t="12269" x="4808538" y="3902075"/>
          <p14:tracePt t="12285" x="4518025" y="3902075"/>
          <p14:tracePt t="12303" x="3565525" y="3810000"/>
          <p14:tracePt t="12319" x="3001963" y="3635375"/>
          <p14:tracePt t="12335" x="2590800" y="3475038"/>
          <p14:tracePt t="12352" x="2422525" y="3352800"/>
          <p14:tracePt t="12369" x="2400300" y="3314700"/>
          <p14:tracePt t="12385" x="2384425" y="3268663"/>
          <p14:tracePt t="12402" x="2392363" y="3208338"/>
          <p14:tracePt t="12419" x="2422525" y="3116263"/>
          <p14:tracePt t="12435" x="2454275" y="3017838"/>
          <p14:tracePt t="12452" x="2460625" y="2933700"/>
          <p14:tracePt t="12469" x="2468563" y="2811463"/>
          <p14:tracePt t="12485" x="2468563" y="2759075"/>
          <p14:tracePt t="12502" x="2468563" y="2720975"/>
          <p14:tracePt t="12519" x="2468563" y="2697163"/>
          <p14:tracePt t="12536" x="2468563" y="2682875"/>
          <p14:tracePt t="12552" x="2460625" y="2682875"/>
          <p14:tracePt t="12569" x="2454275" y="2667000"/>
          <p14:tracePt t="12585" x="2430463" y="2667000"/>
          <p14:tracePt t="12602" x="2392363" y="2667000"/>
          <p14:tracePt t="12619" x="2362200" y="2667000"/>
          <p14:tracePt t="12637" x="2286000" y="2849563"/>
          <p14:tracePt t="12652" x="2270125" y="2925763"/>
          <p14:tracePt t="12669" x="2255838" y="3101975"/>
          <p14:tracePt t="12685" x="2255838" y="3124200"/>
          <p14:tracePt t="12702" x="2270125" y="3124200"/>
          <p14:tracePt t="12719" x="2301875" y="3124200"/>
          <p14:tracePt t="12735" x="2392363" y="3055938"/>
          <p14:tracePt t="12752" x="2460625" y="2925763"/>
          <p14:tracePt t="12769" x="2522538" y="2743200"/>
          <p14:tracePt t="12785" x="2530475" y="2544763"/>
          <p14:tracePt t="12804" x="2530475" y="2370138"/>
          <p14:tracePt t="12819" x="2530475" y="2270125"/>
          <p14:tracePt t="12835" x="2530475" y="2263775"/>
          <p14:tracePt t="12878" x="2530475" y="2339975"/>
          <p14:tracePt t="12886" x="2530475" y="2492375"/>
          <p14:tracePt t="12894" x="2530475" y="2682875"/>
          <p14:tracePt t="12902" x="2530475" y="2887663"/>
          <p14:tracePt t="12919" x="2530475" y="3222625"/>
          <p14:tracePt t="12935" x="2560638" y="3330575"/>
          <p14:tracePt t="12969" x="2568575" y="3336925"/>
          <p14:tracePt t="12985" x="2598738" y="3268663"/>
          <p14:tracePt t="13004" x="2613025" y="3055938"/>
          <p14:tracePt t="13019" x="2613025" y="2873375"/>
          <p14:tracePt t="13035" x="2598738" y="2743200"/>
          <p14:tracePt t="13053" x="2590800" y="2713038"/>
          <p14:tracePt t="13134" x="2590800" y="2735263"/>
          <p14:tracePt t="13142" x="2590800" y="2759075"/>
          <p14:tracePt t="13152" x="2606675" y="2781300"/>
          <p14:tracePt t="13170" x="2620963" y="2811463"/>
          <p14:tracePt t="13186" x="2628900" y="2819400"/>
          <p14:tracePt t="13534" x="2590800" y="2819400"/>
          <p14:tracePt t="13542" x="2552700" y="2811463"/>
          <p14:tracePt t="13552" x="2492375" y="2811463"/>
          <p14:tracePt t="13569" x="2408238" y="2841625"/>
          <p14:tracePt t="13586" x="2370138" y="2873375"/>
          <p14:tracePt t="13602" x="2346325" y="2895600"/>
          <p14:tracePt t="13619" x="2339975" y="2903538"/>
          <p14:tracePt t="13726" x="2339975" y="2895600"/>
          <p14:tracePt t="13734" x="2370138" y="2803525"/>
          <p14:tracePt t="13742" x="2408238" y="2674938"/>
          <p14:tracePt t="13752" x="2438400" y="2552700"/>
          <p14:tracePt t="13769" x="2476500" y="2278063"/>
          <p14:tracePt t="13786" x="2514600" y="2027238"/>
          <p14:tracePt t="13802" x="2552700" y="1820863"/>
          <p14:tracePt t="13819" x="2568575" y="1692275"/>
          <p14:tracePt t="13836" x="2568575" y="1600200"/>
          <p14:tracePt t="13852" x="2568575" y="1592263"/>
          <p14:tracePt t="13886" x="2568575" y="1584325"/>
          <p14:tracePt t="13925" x="2560638" y="1608138"/>
          <p14:tracePt t="13933" x="2560638" y="1676400"/>
          <p14:tracePt t="13941" x="2560638" y="1736725"/>
          <p14:tracePt t="13952" x="2560638" y="1790700"/>
          <p14:tracePt t="13969" x="2590800" y="1889125"/>
          <p14:tracePt t="13986" x="2667000" y="1943100"/>
          <p14:tracePt t="14003" x="2765425" y="1958975"/>
          <p14:tracePt t="14019" x="2803525" y="1958975"/>
          <p14:tracePt t="14062" x="2803525" y="1951038"/>
          <p14:tracePt t="14070" x="2803525" y="1920875"/>
          <p14:tracePt t="14086" x="2803525" y="1882775"/>
          <p14:tracePt t="14103" x="2743200" y="1874838"/>
          <p14:tracePt t="14119" x="2667000" y="1851025"/>
          <p14:tracePt t="14136" x="2613025" y="1851025"/>
          <p14:tracePt t="14153" x="2606675" y="1851025"/>
          <p14:tracePt t="14169" x="2606675" y="1858963"/>
          <p14:tracePt t="14186" x="2644775" y="1897063"/>
          <p14:tracePt t="14203" x="2835275" y="1951038"/>
          <p14:tracePt t="14219" x="3040063" y="1997075"/>
          <p14:tracePt t="14222" x="3192463" y="2003425"/>
          <p14:tracePt t="14236" x="3322638" y="2003425"/>
          <p14:tracePt t="14253" x="3436938" y="2003425"/>
          <p14:tracePt t="14294" x="3382963" y="1997075"/>
          <p14:tracePt t="14302" x="3298825" y="1973263"/>
          <p14:tracePt t="14319" x="3216275" y="1965325"/>
          <p14:tracePt t="14336" x="3178175" y="1973263"/>
          <p14:tracePt t="14353" x="3178175" y="1997075"/>
          <p14:tracePt t="14369" x="3184525" y="2019300"/>
          <p14:tracePt t="14386" x="3330575" y="2057400"/>
          <p14:tracePt t="14403" x="3475038" y="2073275"/>
          <p14:tracePt t="14419" x="3665538" y="2073275"/>
          <p14:tracePt t="14436" x="3787775" y="2073275"/>
          <p14:tracePt t="14806" x="3771900" y="2073275"/>
          <p14:tracePt t="14814" x="3741738" y="2103438"/>
          <p14:tracePt t="14822" x="3695700" y="2201863"/>
          <p14:tracePt t="14836" x="3665538" y="2286000"/>
          <p14:tracePt t="14853" x="3535363" y="2620963"/>
          <p14:tracePt t="14869" x="3368675" y="2865438"/>
          <p14:tracePt t="14886" x="3260725" y="3009900"/>
          <p14:tracePt t="14903" x="3184525" y="3070225"/>
          <p14:tracePt t="14919" x="3154363" y="3086100"/>
          <p14:tracePt t="14936" x="3146425" y="3094038"/>
          <p14:tracePt t="14953" x="3140075" y="3094038"/>
          <p14:tracePt t="14969" x="3132138" y="3094038"/>
          <p14:tracePt t="14986" x="3108325" y="3094038"/>
          <p14:tracePt t="15003" x="3078163" y="3101975"/>
          <p14:tracePt t="15020" x="3032125" y="3132138"/>
          <p14:tracePt t="15037" x="2955925" y="3184525"/>
          <p14:tracePt t="15053" x="2933700" y="3222625"/>
          <p14:tracePt t="15069" x="2873375" y="3292475"/>
          <p14:tracePt t="15086" x="2811463" y="3375025"/>
          <p14:tracePt t="15103" x="2789238" y="3421063"/>
          <p14:tracePt t="15120" x="2773363" y="3444875"/>
          <p14:tracePt t="15136" x="2773363" y="3451225"/>
          <p14:tracePt t="15182" x="2765425" y="3436938"/>
          <p14:tracePt t="15190" x="2765425" y="3375025"/>
          <p14:tracePt t="15203" x="2765425" y="3322638"/>
          <p14:tracePt t="15219" x="2765425" y="3222625"/>
          <p14:tracePt t="15221" x="2765425" y="3192463"/>
          <p14:tracePt t="15236" x="2765425" y="3162300"/>
          <p14:tracePt t="15253" x="2765425" y="3108325"/>
          <p14:tracePt t="15269" x="2773363" y="3078163"/>
          <p14:tracePt t="15286" x="2773363" y="3070225"/>
          <p14:tracePt t="15333" x="2773363" y="3055938"/>
          <p14:tracePt t="15341" x="2789238" y="3040063"/>
          <p14:tracePt t="15365" x="2789238" y="3025775"/>
          <p14:tracePt t="15373" x="2789238" y="3017838"/>
          <p14:tracePt t="15386" x="2797175" y="3001963"/>
          <p14:tracePt t="15404" x="2797175" y="2987675"/>
          <p14:tracePt t="15420" x="2803525" y="2971800"/>
          <p14:tracePt t="15574" x="2803525" y="2987675"/>
          <p14:tracePt t="15582" x="2803525" y="3017838"/>
          <p14:tracePt t="15590" x="2803525" y="3070225"/>
          <p14:tracePt t="15603" x="2803525" y="3108325"/>
          <p14:tracePt t="15619" x="2803525" y="3200400"/>
          <p14:tracePt t="15636" x="2803525" y="3276600"/>
          <p14:tracePt t="15653" x="2803525" y="3336925"/>
          <p14:tracePt t="15669" x="2803525" y="3382963"/>
          <p14:tracePt t="15686" x="2803525" y="3406775"/>
          <p14:tracePt t="15703" x="2803525" y="3413125"/>
          <p14:tracePt t="15719" x="2803525" y="3429000"/>
          <p14:tracePt t="15736" x="2803525" y="3459163"/>
          <p14:tracePt t="15753" x="2803525" y="3482975"/>
          <p14:tracePt t="15769" x="2803525" y="3521075"/>
          <p14:tracePt t="15786" x="2803525" y="3573463"/>
          <p14:tracePt t="15803" x="2803525" y="3611563"/>
          <p14:tracePt t="15819" x="2803525" y="3649663"/>
          <p14:tracePt t="15836" x="2803525" y="3679825"/>
          <p14:tracePt t="15853" x="2803525" y="3711575"/>
          <p14:tracePt t="15870" x="2803525" y="3733800"/>
          <p14:tracePt t="15886" x="2803525" y="3756025"/>
          <p14:tracePt t="15904" x="2803525" y="3787775"/>
          <p14:tracePt t="15920" x="2803525" y="3832225"/>
          <p14:tracePt t="15936" x="2803525" y="3908425"/>
          <p14:tracePt t="15953" x="2803525" y="3978275"/>
          <p14:tracePt t="15970" x="2803525" y="4054475"/>
          <p14:tracePt t="15987" x="2803525" y="4114800"/>
          <p14:tracePt t="16003" x="2803525" y="4168775"/>
          <p14:tracePt t="16020" x="2803525" y="4213225"/>
          <p14:tracePt t="16037" x="2803525" y="4244975"/>
          <p14:tracePt t="16053" x="2803525" y="4267200"/>
          <p14:tracePt t="16070" x="2803525" y="4305300"/>
          <p14:tracePt t="16087" x="2803525" y="4359275"/>
          <p14:tracePt t="16103" x="2803525" y="4419600"/>
          <p14:tracePt t="16120" x="2803525" y="4473575"/>
          <p14:tracePt t="16137" x="2803525" y="4533900"/>
          <p14:tracePt t="16153" x="2803525" y="4579938"/>
          <p14:tracePt t="16170" x="2803525" y="4625975"/>
          <p14:tracePt t="16187" x="2803525" y="4678363"/>
          <p14:tracePt t="16203" x="2803525" y="4724400"/>
          <p14:tracePt t="16220" x="2803525" y="4822825"/>
          <p14:tracePt t="16223" x="2803525" y="4860925"/>
          <p14:tracePt t="16237" x="2803525" y="4937125"/>
          <p14:tracePt t="16253" x="2803525" y="5013325"/>
          <p14:tracePt t="16270" x="2803525" y="5067300"/>
          <p14:tracePt t="16287" x="2803525" y="5113338"/>
          <p14:tracePt t="16304" x="2803525" y="5135563"/>
          <p14:tracePt t="16320" x="2811463" y="5165725"/>
          <p14:tracePt t="16337" x="2819400" y="5219700"/>
          <p14:tracePt t="16353" x="2827338" y="5280025"/>
          <p14:tracePt t="16370" x="2835275" y="5349875"/>
          <p14:tracePt t="16387" x="2857500" y="5410200"/>
          <p14:tracePt t="16403" x="2865438" y="5478463"/>
          <p14:tracePt t="16420" x="2865438" y="5524500"/>
          <p14:tracePt t="16437" x="2879725" y="5622925"/>
          <p14:tracePt t="16453" x="2879725" y="5692775"/>
          <p14:tracePt t="16470" x="2879725" y="5745163"/>
          <p14:tracePt t="16487" x="2879725" y="5807075"/>
          <p14:tracePt t="16503" x="2879725" y="5875338"/>
          <p14:tracePt t="16520" x="2879725" y="5935663"/>
          <p14:tracePt t="16537" x="2879725" y="5989638"/>
          <p14:tracePt t="16553" x="2887663" y="6035675"/>
          <p14:tracePt t="16570" x="2895600" y="6065838"/>
          <p14:tracePt t="16587" x="2895600" y="6080125"/>
          <p14:tracePt t="16604" x="2895600" y="6096000"/>
          <p14:tracePt t="16620" x="2895600" y="6111875"/>
          <p14:tracePt t="16637" x="2895600" y="6118225"/>
          <p14:tracePt t="16653" x="2903538" y="6134100"/>
          <p14:tracePt t="16670" x="2903538" y="6142038"/>
          <p14:tracePt t="16687" x="2911475" y="6149975"/>
          <p14:tracePt t="16703" x="2911475" y="6164263"/>
          <p14:tracePt t="16720" x="2917825" y="6172200"/>
          <p14:tracePt t="16737" x="2917825" y="6188075"/>
          <p14:tracePt t="16758" x="2917825" y="6194425"/>
          <p14:tracePt t="16790" x="2917825" y="6202363"/>
          <p14:tracePt t="16798" x="2917825" y="6210300"/>
          <p14:tracePt t="16838" x="2917825" y="6218238"/>
          <p14:tracePt t="16990" x="2917825" y="6202363"/>
          <p14:tracePt t="16999" x="3001963" y="6156325"/>
          <p14:tracePt t="17007" x="3101975" y="6134100"/>
          <p14:tracePt t="17021" x="3413125" y="6065838"/>
          <p14:tracePt t="17037" x="3703638" y="5997575"/>
          <p14:tracePt t="17053" x="4922838" y="5592763"/>
          <p14:tracePt t="17070" x="5707063" y="5257800"/>
          <p14:tracePt t="17087" x="6384925" y="4953000"/>
          <p14:tracePt t="17104" x="6911975" y="4541838"/>
          <p14:tracePt t="17120" x="7261225" y="4237038"/>
          <p14:tracePt t="17137" x="7437438" y="4038600"/>
          <p14:tracePt t="17154" x="7581900" y="3810000"/>
          <p14:tracePt t="17170" x="7627938" y="3611563"/>
          <p14:tracePt t="17187" x="7635875" y="3413125"/>
          <p14:tracePt t="17204" x="7627938" y="3184525"/>
          <p14:tracePt t="17222" x="7559675" y="2933700"/>
          <p14:tracePt t="17237" x="7543800" y="2895600"/>
          <p14:tracePt t="17254" x="7521575" y="2751138"/>
          <p14:tracePt t="17270" x="7521575" y="2689225"/>
          <p14:tracePt t="17287" x="7521575" y="2628900"/>
          <p14:tracePt t="17304" x="7521575" y="2552700"/>
          <p14:tracePt t="17321" x="7521575" y="2476500"/>
          <p14:tracePt t="17337" x="7527925" y="2416175"/>
          <p14:tracePt t="17354" x="7543800" y="2370138"/>
          <p14:tracePt t="17370" x="7573963" y="2301875"/>
          <p14:tracePt t="17387" x="7597775" y="2263775"/>
          <p14:tracePt t="17404" x="7604125" y="2247900"/>
          <p14:tracePt t="17420" x="7612063" y="2232025"/>
          <p14:tracePt t="17686" x="7627938" y="2232025"/>
          <p14:tracePt t="17694" x="7712075" y="2232025"/>
          <p14:tracePt t="17704" x="7864475" y="2232025"/>
          <p14:tracePt t="17720" x="8061325" y="2217738"/>
          <p14:tracePt t="17737" x="8275638" y="2193925"/>
          <p14:tracePt t="17741" x="8389938" y="2163763"/>
          <p14:tracePt t="17754" x="8504238" y="2155825"/>
          <p14:tracePt t="17770" x="8656638" y="2133600"/>
          <p14:tracePt t="17787" x="8724900" y="2111375"/>
          <p14:tracePt t="17855" x="8709025" y="2103438"/>
          <p14:tracePt t="17862" x="8648700" y="2087563"/>
          <p14:tracePt t="17872" x="8618538" y="2087563"/>
          <p14:tracePt t="17887" x="8588375" y="2079625"/>
          <p14:tracePt t="17933" x="8602663" y="2079625"/>
          <p14:tracePt t="17941" x="8656638" y="2079625"/>
          <p14:tracePt t="17949" x="8724900" y="2103438"/>
          <p14:tracePt t="17957" x="8778875" y="2111375"/>
          <p14:tracePt t="17970" x="8839200" y="2133600"/>
          <p14:tracePt t="17987" x="8975725" y="2149475"/>
          <p14:tracePt t="18003" x="9029700" y="2149475"/>
          <p14:tracePt t="18037" x="9029700" y="2155825"/>
          <p14:tracePt t="18303" x="9007475" y="2155825"/>
          <p14:tracePt t="18310" x="8953500" y="2155825"/>
          <p14:tracePt t="18321" x="8893175" y="2155825"/>
          <p14:tracePt t="18337" x="8809038" y="2155825"/>
          <p14:tracePt t="18354" x="8755063" y="2171700"/>
          <p14:tracePt t="18371" x="8724900" y="2179638"/>
          <p14:tracePt t="18614" x="8709025" y="2179638"/>
          <p14:tracePt t="18622" x="8656638" y="2209800"/>
          <p14:tracePt t="18630" x="8602663" y="2239963"/>
          <p14:tracePt t="18638" x="8542338" y="2255838"/>
          <p14:tracePt t="18654" x="8442325" y="2255838"/>
          <p14:tracePt t="18671" x="8328025" y="2201863"/>
          <p14:tracePt t="18688" x="8259763" y="2187575"/>
          <p14:tracePt t="18966" x="8267700" y="2201863"/>
          <p14:tracePt t="18975" x="8289925" y="2209800"/>
          <p14:tracePt t="18988" x="8297863" y="2232025"/>
          <p14:tracePt t="19030" x="8289925" y="2232025"/>
          <p14:tracePt t="19038" x="8251825" y="2232025"/>
          <p14:tracePt t="19046" x="8191500" y="2232025"/>
          <p14:tracePt t="19054" x="8145463" y="2232025"/>
          <p14:tracePt t="19071" x="8023225" y="2247900"/>
          <p14:tracePt t="19088" x="7856538" y="2247900"/>
          <p14:tracePt t="19104" x="7650163" y="2225675"/>
          <p14:tracePt t="19121" x="7483475" y="2179638"/>
          <p14:tracePt t="19138" x="7451725" y="2171700"/>
          <p14:tracePt t="19154" x="7437438" y="2163763"/>
          <p14:tracePt t="19558" x="7437438" y="2155825"/>
          <p14:tracePt t="19566" x="7429500" y="2149475"/>
          <p14:tracePt t="19574" x="7413625" y="2149475"/>
          <p14:tracePt t="19598" x="7407275" y="2149475"/>
          <p14:tracePt t="19607" x="7383463" y="2141538"/>
          <p14:tracePt t="19621" x="7323138" y="2125663"/>
          <p14:tracePt t="19638" x="7277100" y="2111375"/>
          <p14:tracePt t="20737" x="7277100" y="2103438"/>
          <p14:tracePt t="20750" x="7299325" y="2087563"/>
          <p14:tracePt t="20758" x="7407275" y="2041525"/>
          <p14:tracePt t="20772" x="7527925" y="1989138"/>
          <p14:tracePt t="20788" x="7726363" y="1927225"/>
          <p14:tracePt t="20805" x="7908925" y="1882775"/>
          <p14:tracePt t="20822" x="8229600" y="1820863"/>
          <p14:tracePt t="20838" x="8366125" y="1790700"/>
          <p14:tracePt t="20855" x="8466138" y="1774825"/>
          <p14:tracePt t="20872" x="8480425" y="1760538"/>
          <p14:tracePt t="20888" x="8504238" y="1760538"/>
          <p14:tracePt t="20905" x="8526463" y="1760538"/>
          <p14:tracePt t="20922" x="8572500" y="1768475"/>
          <p14:tracePt t="20938" x="8626475" y="1790700"/>
          <p14:tracePt t="20955" x="8702675" y="1828800"/>
          <p14:tracePt t="20971" x="8816975" y="1874838"/>
          <p14:tracePt t="20988" x="8975725" y="1943100"/>
          <p14:tracePt t="21005" x="9220200" y="2095500"/>
          <p14:tracePt t="21022" x="9372600" y="2193925"/>
          <p14:tracePt t="21038" x="9440863" y="2255838"/>
          <p14:tracePt t="21094" x="9448800" y="2263775"/>
          <p14:tracePt t="21102" x="9448800" y="2278063"/>
          <p14:tracePt t="21110" x="9440863" y="2301875"/>
          <p14:tracePt t="21123" x="9426575" y="2324100"/>
          <p14:tracePt t="21138" x="9364663" y="2430463"/>
          <p14:tracePt t="21155" x="9266238" y="2560638"/>
          <p14:tracePt t="21172" x="9105900" y="2789238"/>
          <p14:tracePt t="21189" x="8831263" y="3086100"/>
          <p14:tracePt t="21205" x="8747125" y="3200400"/>
          <p14:tracePt t="21222" x="8564563" y="3360738"/>
          <p14:tracePt t="21239" x="8518525" y="3382963"/>
          <p14:tracePt t="21255" x="8480425" y="3382963"/>
          <p14:tracePt t="21272" x="8420100" y="3322638"/>
          <p14:tracePt t="21289" x="8207375" y="3009900"/>
          <p14:tracePt t="21305" x="7788275" y="2354263"/>
          <p14:tracePt t="21323" x="7399338" y="1760538"/>
          <p14:tracePt t="21338" x="7231063" y="1425575"/>
          <p14:tracePt t="21355" x="7200900" y="1273175"/>
          <p14:tracePt t="21372" x="7192963" y="1203325"/>
          <p14:tracePt t="21389" x="7192963" y="1196975"/>
          <p14:tracePt t="21446" x="7192963" y="1211263"/>
          <p14:tracePt t="21454" x="7192963" y="1333500"/>
          <p14:tracePt t="21462" x="7192963" y="1539875"/>
          <p14:tracePt t="21472" x="7192963" y="1744663"/>
          <p14:tracePt t="21489" x="7192963" y="2308225"/>
          <p14:tracePt t="21505" x="7192963" y="2781300"/>
          <p14:tracePt t="21523" x="7154863" y="3070225"/>
          <p14:tracePt t="21539" x="7140575" y="3178175"/>
          <p14:tracePt t="21555" x="7140575" y="3184525"/>
          <p14:tracePt t="21590" x="7140575" y="3154363"/>
          <p14:tracePt t="21599" x="7146925" y="3017838"/>
          <p14:tracePt t="21606" x="7192963" y="2835275"/>
          <p14:tracePt t="21622" x="7307263" y="2438400"/>
          <p14:tracePt t="21639" x="7369175" y="2179638"/>
          <p14:tracePt t="21655" x="7399338" y="2117725"/>
          <p14:tracePt t="21694" x="7413625" y="2155825"/>
          <p14:tracePt t="21705" x="7437438" y="2301875"/>
          <p14:tracePt t="21722" x="7513638" y="2841625"/>
          <p14:tracePt t="21739" x="7581900" y="3398838"/>
          <p14:tracePt t="21742" x="7620000" y="3619500"/>
          <p14:tracePt t="21755" x="7627938" y="3763963"/>
          <p14:tracePt t="21772" x="7642225" y="3832225"/>
          <p14:tracePt t="21805" x="7688263" y="3649663"/>
          <p14:tracePt t="21823" x="7688263" y="3254375"/>
          <p14:tracePt t="21839" x="7688263" y="2865438"/>
          <p14:tracePt t="21855" x="7696200" y="2682875"/>
          <p14:tracePt t="21872" x="7704138" y="2659063"/>
          <p14:tracePt t="21926" x="7704138" y="2667000"/>
          <p14:tracePt t="21934" x="7704138" y="2773363"/>
          <p14:tracePt t="21941" x="7704138" y="3001963"/>
          <p14:tracePt t="21955" x="7704138" y="3268663"/>
          <p14:tracePt t="21971" x="7704138" y="3848100"/>
          <p14:tracePt t="21988" x="7704138" y="4183063"/>
          <p14:tracePt t="22005" x="7704138" y="4419600"/>
          <p14:tracePt t="22022" x="7704138" y="4435475"/>
          <p14:tracePt t="22422" x="7696200" y="4435475"/>
          <p14:tracePt t="22430" x="7666038" y="4435475"/>
          <p14:tracePt t="22439" x="7635875" y="4435475"/>
          <p14:tracePt t="22456" x="7505700" y="4441825"/>
          <p14:tracePt t="22472" x="7292975" y="4389438"/>
          <p14:tracePt t="22489" x="7102475" y="4251325"/>
          <p14:tracePt t="22506" x="7102475" y="4237038"/>
          <p14:tracePt t="22750" x="7102475" y="4267200"/>
          <p14:tracePt t="22806" x="7078663" y="4267200"/>
          <p14:tracePt t="22814" x="7040563" y="4267200"/>
          <p14:tracePt t="22822" x="6972300" y="4267200"/>
          <p14:tracePt t="22839" x="6858000" y="4237038"/>
          <p14:tracePt t="22856" x="6705600" y="4191000"/>
          <p14:tracePt t="22872" x="6416675" y="4084638"/>
          <p14:tracePt t="22889" x="5989638" y="3932238"/>
          <p14:tracePt t="22905" x="5334000" y="3641725"/>
          <p14:tracePt t="22922" x="4746625" y="3421063"/>
          <p14:tracePt t="22939" x="4449763" y="3336925"/>
          <p14:tracePt t="22955" x="4365625" y="3330575"/>
          <p14:tracePt t="22972" x="4359275" y="3330575"/>
          <p14:tracePt t="23517" x="4351338" y="3330575"/>
          <p14:tracePt t="23534" x="4335463" y="3330575"/>
          <p14:tracePt t="23542" x="4327525" y="3330575"/>
          <p14:tracePt t="23550" x="4305300" y="3330575"/>
          <p14:tracePt t="23558" x="4297363" y="3330575"/>
          <p14:tracePt t="23573" x="4221163" y="3336925"/>
          <p14:tracePt t="23590" x="4106863" y="3375025"/>
          <p14:tracePt t="23606" x="4000500" y="3406775"/>
          <p14:tracePt t="23623" x="3856038" y="3451225"/>
          <p14:tracePt t="23639" x="3703638" y="3489325"/>
          <p14:tracePt t="23656" x="3589338" y="3521075"/>
          <p14:tracePt t="23673" x="3551238" y="3527425"/>
          <p14:tracePt t="34264" x="3543300" y="3535363"/>
          <p14:tracePt t="34358" x="3535363" y="3535363"/>
          <p14:tracePt t="34366" x="3513138" y="3535363"/>
          <p14:tracePt t="34377" x="3475038" y="3521075"/>
          <p14:tracePt t="34670" x="3467100" y="3521075"/>
          <p14:tracePt t="34678" x="3459163" y="3521075"/>
          <p14:tracePt t="34686" x="3429000" y="3521075"/>
          <p14:tracePt t="34694" x="3390900" y="3521075"/>
          <p14:tracePt t="34710" x="3292475" y="3513138"/>
          <p14:tracePt t="34949" x="3306763" y="3513138"/>
          <p14:tracePt t="34965" x="3314700" y="3513138"/>
          <p14:tracePt t="34997" x="3330575" y="3513138"/>
          <p14:tracePt t="35005" x="3368675" y="3521075"/>
          <p14:tracePt t="35013" x="3398838" y="3527425"/>
          <p14:tracePt t="35027" x="3421063" y="3535363"/>
          <p14:tracePt t="35044" x="3459163" y="3565525"/>
          <p14:tracePt t="35060" x="3459163" y="3619500"/>
          <p14:tracePt t="35078" x="3444875" y="3673475"/>
          <p14:tracePt t="35093" x="3436938" y="3673475"/>
          <p14:tracePt t="35374" x="3429000" y="3679825"/>
          <p14:tracePt t="35414" x="3429000" y="3687763"/>
          <p14:tracePt t="35775" x="3421063" y="3695700"/>
          <p14:tracePt t="35793" x="3413125" y="3695700"/>
          <p14:tracePt t="35830" x="3406775" y="3695700"/>
          <p14:tracePt t="35846" x="3390900" y="3695700"/>
          <p14:tracePt t="35854" x="3375025" y="3695700"/>
          <p14:tracePt t="35862" x="3360738" y="3703638"/>
          <p14:tracePt t="35877" x="3322638" y="3717925"/>
          <p14:tracePt t="35894" x="3276600" y="3733800"/>
          <p14:tracePt t="35910" x="3246438" y="3749675"/>
          <p14:tracePt t="35927" x="3208338" y="3756025"/>
          <p14:tracePt t="35943" x="3170238" y="3763963"/>
          <p14:tracePt t="35960" x="3162300" y="3771900"/>
          <p14:tracePt t="35978" x="3154363" y="3771900"/>
          <p14:tracePt t="36358" x="3146425" y="3771900"/>
          <p14:tracePt t="36423" x="3140075" y="3771900"/>
          <p14:tracePt t="36446" x="3116263" y="3763963"/>
          <p14:tracePt t="36455" x="3101975" y="3756025"/>
          <p14:tracePt t="36462" x="3094038" y="3756025"/>
          <p14:tracePt t="37006" x="3094038" y="3749675"/>
          <p14:tracePt t="37030" x="3078163" y="3725863"/>
          <p14:tracePt t="37038" x="3048000" y="3657600"/>
          <p14:tracePt t="37046" x="3009900" y="3597275"/>
          <p14:tracePt t="37061" x="2963863" y="3527425"/>
          <p14:tracePt t="37077" x="2720975" y="3216275"/>
          <p14:tracePt t="37094" x="2530475" y="3001963"/>
          <p14:tracePt t="37111" x="2370138" y="2835275"/>
          <p14:tracePt t="37128" x="2247900" y="2720975"/>
          <p14:tracePt t="37144" x="2217738" y="2689225"/>
          <p14:tracePt t="37638" x="2217738" y="2682875"/>
          <p14:tracePt t="37646" x="2232025" y="2682875"/>
          <p14:tracePt t="37654" x="2278063" y="2689225"/>
          <p14:tracePt t="37662" x="2339975" y="2735263"/>
          <p14:tracePt t="37678" x="2460625" y="2827338"/>
          <p14:tracePt t="37695" x="2628900" y="2873375"/>
          <p14:tracePt t="37711" x="2849563" y="2941638"/>
          <p14:tracePt t="37728" x="3268663" y="2949575"/>
          <p14:tracePt t="37744" x="3543300" y="2949575"/>
          <p14:tracePt t="37761" x="3657600" y="2933700"/>
          <p14:tracePt t="37778" x="3679825" y="2925763"/>
          <p14:tracePt t="37814" x="3679825" y="2911475"/>
          <p14:tracePt t="37828" x="3679825" y="2895600"/>
          <p14:tracePt t="37844" x="3679825" y="2887663"/>
          <p14:tracePt t="37981" x="3665538" y="2887663"/>
          <p14:tracePt t="37989" x="3657600" y="2933700"/>
          <p14:tracePt t="37997" x="3649663" y="2963863"/>
          <p14:tracePt t="38011" x="3627438" y="3025775"/>
          <p14:tracePt t="38028" x="3611563" y="3116263"/>
          <p14:tracePt t="38045" x="3581400" y="3216275"/>
          <p14:tracePt t="38061" x="3573463" y="3222625"/>
          <p14:tracePt t="38600" x="3573463" y="3200400"/>
          <p14:tracePt t="38606" x="3573463" y="3154363"/>
          <p14:tracePt t="38614" x="3611563" y="3070225"/>
          <p14:tracePt t="38628" x="3641725" y="2994025"/>
          <p14:tracePt t="38645" x="3703638" y="2841625"/>
          <p14:tracePt t="38662" x="3725863" y="2720975"/>
          <p14:tracePt t="38678" x="3725863" y="2606675"/>
          <p14:tracePt t="38695" x="3687763" y="2460625"/>
          <p14:tracePt t="38712" x="3573463" y="2324100"/>
          <p14:tracePt t="38728" x="3451225" y="2263775"/>
          <p14:tracePt t="38745" x="3322638" y="2217738"/>
          <p14:tracePt t="38762" x="3184525" y="2187575"/>
          <p14:tracePt t="38778" x="2949575" y="2201863"/>
          <p14:tracePt t="38795" x="2773363" y="2247900"/>
          <p14:tracePt t="38812" x="2492375" y="2422525"/>
          <p14:tracePt t="38816" x="2362200" y="2522538"/>
          <p14:tracePt t="38828" x="2232025" y="2613025"/>
          <p14:tracePt t="38845" x="2049463" y="2797175"/>
          <p14:tracePt t="38862" x="1927225" y="3025775"/>
          <p14:tracePt t="38878" x="1920875" y="3146425"/>
          <p14:tracePt t="38896" x="1943100" y="3216275"/>
          <p14:tracePt t="38911" x="2087563" y="3246438"/>
          <p14:tracePt t="38928" x="2378075" y="3268663"/>
          <p14:tracePt t="38945" x="3048000" y="3230563"/>
          <p14:tracePt t="38961" x="3565525" y="3086100"/>
          <p14:tracePt t="38978" x="3771900" y="2955925"/>
          <p14:tracePt t="38995" x="3832225" y="2835275"/>
          <p14:tracePt t="39012" x="3832225" y="2743200"/>
          <p14:tracePt t="39029" x="3559175" y="2438400"/>
          <p14:tracePt t="39045" x="3375025" y="2324100"/>
          <p14:tracePt t="39062" x="2835275" y="2149475"/>
          <p14:tracePt t="39078" x="2613025" y="2125663"/>
          <p14:tracePt t="39095" x="2544763" y="2125663"/>
          <p14:tracePt t="39112" x="2530475" y="2133600"/>
          <p14:tracePt t="39128" x="2530475" y="2155825"/>
          <p14:tracePt t="39145" x="2606675" y="2232025"/>
          <p14:tracePt t="39162" x="2781300" y="2308225"/>
          <p14:tracePt t="39179" x="2979738" y="2370138"/>
          <p14:tracePt t="39195" x="3055938" y="2384425"/>
          <p14:tracePt t="39254" x="3063875" y="2384425"/>
          <p14:tracePt t="39606" x="3078163" y="2384425"/>
          <p14:tracePt t="39614" x="3086100" y="2392363"/>
          <p14:tracePt t="39622" x="3108325" y="2400300"/>
          <p14:tracePt t="39630" x="3146425" y="2416175"/>
          <p14:tracePt t="39646" x="3154363" y="2422525"/>
          <p14:tracePt t="39662" x="3170238" y="2422525"/>
          <p14:tracePt t="40710" x="3178175" y="2422525"/>
          <p14:tracePt t="40926" x="3178175" y="2430463"/>
          <p14:tracePt t="40934" x="3178175" y="2454275"/>
          <p14:tracePt t="40946" x="3178175" y="2514600"/>
          <p14:tracePt t="40962" x="3192463" y="2598738"/>
          <p14:tracePt t="40978" x="3200400" y="2674938"/>
          <p14:tracePt t="40995" x="3200400" y="2720975"/>
          <p14:tracePt t="41012" x="3200400" y="2759075"/>
          <p14:tracePt t="41029" x="3200400" y="2773363"/>
          <p14:tracePt t="41045" x="3192463" y="2773363"/>
          <p14:tracePt t="41062" x="3170238" y="2773363"/>
          <p14:tracePt t="41079" x="3146425" y="2773363"/>
          <p14:tracePt t="41096" x="3132138" y="2773363"/>
          <p14:tracePt t="41112" x="3101975" y="2773363"/>
          <p14:tracePt t="41129" x="3063875" y="2773363"/>
          <p14:tracePt t="41146" x="3040063" y="2781300"/>
          <p14:tracePt t="41163" x="2994025" y="2797175"/>
          <p14:tracePt t="41179" x="2979738" y="2803525"/>
          <p14:tracePt t="41197" x="2955925" y="2803525"/>
          <p14:tracePt t="41213" x="2941638" y="2803525"/>
          <p14:tracePt t="41229" x="2933700" y="2803525"/>
          <p14:tracePt t="41246" x="2925763" y="2803525"/>
          <p14:tracePt t="41263" x="2917825" y="2803525"/>
          <p14:tracePt t="41279" x="2903538" y="2803525"/>
          <p14:tracePt t="41296" x="2895600" y="2803525"/>
          <p14:tracePt t="41312" x="2879725" y="2803525"/>
          <p14:tracePt t="41329" x="2857500" y="2803525"/>
          <p14:tracePt t="41346" x="2819400" y="2797175"/>
          <p14:tracePt t="41363" x="2789238" y="2789238"/>
          <p14:tracePt t="41379" x="2765425" y="2789238"/>
          <p14:tracePt t="41396" x="2735263" y="2789238"/>
          <p14:tracePt t="41413" x="2682875" y="2781300"/>
          <p14:tracePt t="41429" x="2636838" y="2765425"/>
          <p14:tracePt t="41446" x="2598738" y="2765425"/>
          <p14:tracePt t="41463" x="2568575" y="2765425"/>
          <p14:tracePt t="41479" x="2552700" y="2765425"/>
          <p14:tracePt t="41566" x="2574925" y="2765425"/>
          <p14:tracePt t="41574" x="2613025" y="2781300"/>
          <p14:tracePt t="41582" x="2674938" y="2797175"/>
          <p14:tracePt t="41596" x="2751138" y="2803525"/>
          <p14:tracePt t="41613" x="3146425" y="2811463"/>
          <p14:tracePt t="41629" x="3382963" y="2811463"/>
          <p14:tracePt t="41646" x="3482975" y="2811463"/>
          <p14:tracePt t="41663" x="3497263" y="2811463"/>
          <p14:tracePt t="42310" x="3482975" y="2841625"/>
          <p14:tracePt t="42319" x="3459163" y="2895600"/>
          <p14:tracePt t="42329" x="3429000" y="2949575"/>
          <p14:tracePt t="42346" x="3390900" y="3070225"/>
          <p14:tracePt t="42363" x="3330575" y="3200400"/>
          <p14:tracePt t="42380" x="3276600" y="3292475"/>
          <p14:tracePt t="42397" x="3200400" y="3382963"/>
          <p14:tracePt t="42414" x="3108325" y="3451225"/>
          <p14:tracePt t="42429" x="3040063" y="3467100"/>
          <p14:tracePt t="42446" x="2987675" y="3467100"/>
          <p14:tracePt t="42463" x="2941638" y="3467100"/>
          <p14:tracePt t="42479" x="2887663" y="3444875"/>
          <p14:tracePt t="42496" x="2879725" y="3444875"/>
          <p14:tracePt t="42646" x="2879725" y="3429000"/>
          <p14:tracePt t="42663" x="2879725" y="3421063"/>
          <p14:tracePt t="42678" x="2879725" y="3413125"/>
          <p14:tracePt t="42686" x="2879725" y="3406775"/>
          <p14:tracePt t="42696" x="2879725" y="3398838"/>
          <p14:tracePt t="42713" x="2887663" y="3375025"/>
          <p14:tracePt t="42730" x="2895600" y="3344863"/>
          <p14:tracePt t="42746" x="2895600" y="3322638"/>
          <p14:tracePt t="42763" x="2895600" y="3298825"/>
          <p14:tracePt t="42780" x="2911475" y="3292475"/>
          <p14:tracePt t="42796" x="2911475" y="3268663"/>
          <p14:tracePt t="42813" x="2911475" y="3254375"/>
          <p14:tracePt t="42830" x="2911475" y="3246438"/>
          <p14:tracePt t="42848" x="2911475" y="3238500"/>
          <p14:tracePt t="42904" x="2911475" y="3230563"/>
          <p14:tracePt t="42926" x="2911475" y="3222625"/>
          <p14:tracePt t="42933" x="2911475" y="3208338"/>
          <p14:tracePt t="42946" x="2911475" y="3192463"/>
          <p14:tracePt t="42963" x="2911475" y="3170238"/>
          <p14:tracePt t="42979" x="2911475" y="3146425"/>
          <p14:tracePt t="42997" x="2911475" y="3116263"/>
          <p14:tracePt t="43013" x="2911475" y="3101975"/>
          <p14:tracePt t="43030" x="2911475" y="3086100"/>
          <p14:tracePt t="43046" x="2911475" y="3078163"/>
          <p14:tracePt t="43774" x="2933700" y="3078163"/>
          <p14:tracePt t="43782" x="2979738" y="3078163"/>
          <p14:tracePt t="43797" x="3146425" y="3078163"/>
          <p14:tracePt t="43814" x="3292475" y="3063875"/>
          <p14:tracePt t="43830" x="3375025" y="3055938"/>
          <p14:tracePt t="43847" x="3390900" y="3048000"/>
          <p14:tracePt t="44438" x="3390900" y="3040063"/>
          <p14:tracePt t="44446" x="3360738" y="3032125"/>
          <p14:tracePt t="44454" x="3284538" y="3025775"/>
          <p14:tracePt t="44463" x="3216275" y="2994025"/>
          <p14:tracePt t="44480" x="2979738" y="2971800"/>
          <p14:tracePt t="44497" x="2628900" y="2971800"/>
          <p14:tracePt t="44514" x="2293938" y="2971800"/>
          <p14:tracePt t="44530" x="2095500" y="2971800"/>
          <p14:tracePt t="44547" x="2035175" y="2971800"/>
          <p14:tracePt t="44622" x="2035175" y="2963863"/>
          <p14:tracePt t="44630" x="2049463" y="2941638"/>
          <p14:tracePt t="44639" x="2095500" y="2917825"/>
          <p14:tracePt t="44647" x="2141538" y="2911475"/>
          <p14:tracePt t="44664" x="2187575" y="2879725"/>
          <p14:tracePt t="44680" x="2201863" y="2873375"/>
          <p14:tracePt t="44750" x="2201863" y="2879725"/>
          <p14:tracePt t="44758" x="2201863" y="2911475"/>
          <p14:tracePt t="44766" x="2201863" y="2987675"/>
          <p14:tracePt t="44781" x="2171700" y="3132138"/>
          <p14:tracePt t="44797" x="2149475" y="3200400"/>
          <p14:tracePt t="44814" x="2141538" y="3238500"/>
          <p14:tracePt t="44878" x="2141538" y="3216275"/>
          <p14:tracePt t="44886" x="2141538" y="3192463"/>
          <p14:tracePt t="44897" x="2149475" y="3184525"/>
          <p14:tracePt t="44914" x="2155825" y="3154363"/>
          <p14:tracePt t="45039" x="2155825" y="3132138"/>
          <p14:tracePt t="45046" x="2155825" y="3094038"/>
          <p14:tracePt t="45056" x="2179638" y="3032125"/>
          <p14:tracePt t="45064" x="2193925" y="2994025"/>
          <p14:tracePt t="45080" x="2225675" y="2917825"/>
          <p14:tracePt t="45097" x="2232025" y="2903538"/>
          <p14:tracePt t="45114" x="2232025" y="2895600"/>
          <p14:tracePt t="45150" x="2232025" y="2903538"/>
          <p14:tracePt t="45164" x="2239963" y="2925763"/>
          <p14:tracePt t="45181" x="2286000" y="3108325"/>
          <p14:tracePt t="45197" x="2301875" y="3154363"/>
          <p14:tracePt t="45214" x="2346325" y="3222625"/>
          <p14:tracePt t="45247" x="2354263" y="3222625"/>
          <p14:tracePt t="46415" x="2354263" y="3230563"/>
          <p14:tracePt t="46430" x="2354263" y="3260725"/>
          <p14:tracePt t="46438" x="2354263" y="3268663"/>
          <p14:tracePt t="46454" x="2354263" y="3276600"/>
          <p14:tracePt t="46646" x="2354263" y="3284538"/>
          <p14:tracePt t="46654" x="2354263" y="3292475"/>
          <p14:tracePt t="46664" x="2354263" y="3314700"/>
          <p14:tracePt t="46681" x="2354263" y="3344863"/>
          <p14:tracePt t="46698" x="2354263" y="3398838"/>
          <p14:tracePt t="46715" x="2354263" y="3459163"/>
          <p14:tracePt t="46731" x="2354263" y="3513138"/>
          <p14:tracePt t="46748" x="2354263" y="3551238"/>
          <p14:tracePt t="46765" x="2354263" y="3603625"/>
          <p14:tracePt t="46781" x="2354263" y="3627438"/>
          <p14:tracePt t="46798" x="2354263" y="3635375"/>
          <p14:tracePt t="47158" x="2346325" y="3635375"/>
          <p14:tracePt t="47182" x="2332038" y="3641725"/>
          <p14:tracePt t="47190" x="2324100" y="3641725"/>
          <p14:tracePt t="47206" x="2324100" y="3649663"/>
          <p14:tracePt t="47295" x="2316163" y="3657600"/>
          <p14:tracePt t="47438" x="2332038" y="3657600"/>
          <p14:tracePt t="47446" x="2354263" y="3657600"/>
          <p14:tracePt t="47454" x="2378075" y="3665538"/>
          <p14:tracePt t="47465" x="2392363" y="3665538"/>
          <p14:tracePt t="47481" x="2438400" y="3665538"/>
          <p14:tracePt t="47498" x="2460625" y="3665538"/>
          <p14:tracePt t="47515" x="2476500" y="3665538"/>
          <p14:tracePt t="47532" x="2484438" y="3665538"/>
          <p14:tracePt t="47638" x="2492375" y="3665538"/>
          <p14:tracePt t="47646" x="2506663" y="3665538"/>
          <p14:tracePt t="47678" x="2522538" y="3665538"/>
          <p14:tracePt t="47686" x="2544763" y="3679825"/>
          <p14:tracePt t="47698" x="2552700" y="3679825"/>
          <p14:tracePt t="47715" x="2574925" y="3679825"/>
          <p14:tracePt t="47731" x="2606675" y="3679825"/>
          <p14:tracePt t="47748" x="2613025" y="3679825"/>
          <p14:tracePt t="47854" x="2628900" y="3673475"/>
          <p14:tracePt t="47862" x="2644775" y="3665538"/>
          <p14:tracePt t="47870" x="2659063" y="3649663"/>
          <p14:tracePt t="47881" x="2682875" y="3635375"/>
          <p14:tracePt t="47898" x="2713038" y="3611563"/>
          <p14:tracePt t="47915" x="2743200" y="3589338"/>
          <p14:tracePt t="47931" x="2759075" y="3581400"/>
          <p14:tracePt t="47949" x="2781300" y="3573463"/>
          <p14:tracePt t="47964" x="2797175" y="3573463"/>
          <p14:tracePt t="47981" x="2835275" y="3573463"/>
          <p14:tracePt t="47998" x="2841625" y="3573463"/>
          <p14:tracePt t="48069" x="2849563" y="3573463"/>
          <p14:tracePt t="48077" x="2879725" y="3581400"/>
          <p14:tracePt t="48085" x="2887663" y="3581400"/>
          <p14:tracePt t="48098" x="2895600" y="3589338"/>
          <p14:tracePt t="48115" x="2917825" y="3589338"/>
          <p14:tracePt t="48131" x="2941638" y="3589338"/>
          <p14:tracePt t="48148" x="2987675" y="3589338"/>
          <p14:tracePt t="48164" x="2994025" y="3589338"/>
          <p14:tracePt t="48181" x="3025775" y="3589338"/>
          <p14:tracePt t="48384" x="3055938" y="3597275"/>
          <p14:tracePt t="48391" x="3086100" y="3597275"/>
          <p14:tracePt t="48400" x="3116263" y="3603625"/>
          <p14:tracePt t="48415" x="3216275" y="3603625"/>
          <p14:tracePt t="48432" x="3238500" y="3603625"/>
          <p14:tracePt t="49462" x="3238500" y="3619500"/>
          <p14:tracePt t="49494" x="3230563" y="3649663"/>
          <p14:tracePt t="49503" x="3208338" y="3695700"/>
          <p14:tracePt t="49515" x="3208338" y="3717925"/>
          <p14:tracePt t="49533" x="3178175" y="3794125"/>
          <p14:tracePt t="49549" x="3178175" y="3817938"/>
          <p14:tracePt t="49703" x="3178175" y="3756025"/>
          <p14:tracePt t="49710" x="3178175" y="3703638"/>
          <p14:tracePt t="49718" x="3178175" y="3641725"/>
          <p14:tracePt t="49732" x="3184525" y="3597275"/>
          <p14:tracePt t="49749" x="3216275" y="3513138"/>
          <p14:tracePt t="49765" x="3268663" y="3368675"/>
          <p14:tracePt t="49782" x="3306763" y="3292475"/>
          <p14:tracePt t="49799" x="3360738" y="3208338"/>
          <p14:tracePt t="49816" x="3398838" y="3124200"/>
          <p14:tracePt t="49832" x="3429000" y="3070225"/>
          <p14:tracePt t="49849" x="3436938" y="3040063"/>
          <p14:tracePt t="49866" x="3451225" y="2994025"/>
          <p14:tracePt t="49882" x="3459163" y="2963863"/>
          <p14:tracePt t="49973" x="3459163" y="2979738"/>
          <p14:tracePt t="49981" x="3459163" y="3063875"/>
          <p14:tracePt t="49989" x="3459163" y="3154363"/>
          <p14:tracePt t="49999" x="3459163" y="3246438"/>
          <p14:tracePt t="50015" x="3459163" y="3368675"/>
          <p14:tracePt t="50033" x="3459163" y="3382963"/>
          <p14:tracePt t="50070" x="3459163" y="3368675"/>
          <p14:tracePt t="50082" x="3459163" y="3306763"/>
          <p14:tracePt t="50099" x="3459163" y="3178175"/>
          <p14:tracePt t="50116" x="3444875" y="3063875"/>
          <p14:tracePt t="50132" x="3436938" y="2987675"/>
          <p14:tracePt t="51926" x="3459163" y="3063875"/>
          <p14:tracePt t="51933" x="3475038" y="3140075"/>
          <p14:tracePt t="51941" x="3497263" y="3192463"/>
          <p14:tracePt t="51949" x="3497263" y="3238500"/>
          <p14:tracePt t="51966" x="3527425" y="3360738"/>
          <p14:tracePt t="51983" x="3535363" y="3482975"/>
          <p14:tracePt t="52000" x="3551238" y="3603625"/>
          <p14:tracePt t="52016" x="3551238" y="3717925"/>
          <p14:tracePt t="52033" x="3551238" y="3832225"/>
          <p14:tracePt t="52050" x="3551238" y="3932238"/>
          <p14:tracePt t="52066" x="3513138" y="4008438"/>
          <p14:tracePt t="52083" x="3475038" y="4054475"/>
          <p14:tracePt t="52100" x="3444875" y="4076700"/>
          <p14:tracePt t="52117" x="3390900" y="4084638"/>
          <p14:tracePt t="52133" x="3352800" y="4084638"/>
          <p14:tracePt t="52150" x="3268663" y="4046538"/>
          <p14:tracePt t="52166" x="3216275" y="4016375"/>
          <p14:tracePt t="52183" x="3170238" y="3984625"/>
          <p14:tracePt t="52200" x="3154363" y="3954463"/>
          <p14:tracePt t="52216" x="3154363" y="3916363"/>
          <p14:tracePt t="52233" x="3162300" y="3908425"/>
          <p14:tracePt t="52374" x="3184525" y="3902075"/>
          <p14:tracePt t="52382" x="3222625" y="3886200"/>
          <p14:tracePt t="52390" x="3238500" y="3886200"/>
          <p14:tracePt t="52400" x="3254375" y="3878263"/>
          <p14:tracePt t="52416" x="3268663" y="3878263"/>
          <p14:tracePt t="52518" x="3260725" y="3878263"/>
          <p14:tracePt t="52526" x="3238500" y="3894138"/>
          <p14:tracePt t="52534" x="3230563" y="3908425"/>
          <p14:tracePt t="52550" x="3178175" y="3984625"/>
          <p14:tracePt t="52566" x="3101975" y="4084638"/>
          <p14:tracePt t="52583" x="3009900" y="4168775"/>
          <p14:tracePt t="52600" x="2941638" y="4229100"/>
          <p14:tracePt t="52617" x="2873375" y="4267200"/>
          <p14:tracePt t="52633" x="2827338" y="4283075"/>
          <p14:tracePt t="53214" x="2811463" y="4335463"/>
          <p14:tracePt t="53222" x="2803525" y="4373563"/>
          <p14:tracePt t="53233" x="2803525" y="4403725"/>
          <p14:tracePt t="53250" x="2797175" y="4473575"/>
          <p14:tracePt t="53267" x="2789238" y="4549775"/>
          <p14:tracePt t="53285" x="2781300" y="4610100"/>
          <p14:tracePt t="53300" x="2781300" y="4632325"/>
          <p14:tracePt t="53317" x="2773363" y="4656138"/>
          <p14:tracePt t="53333" x="2765425" y="4686300"/>
          <p14:tracePt t="53406" x="2765425" y="4694238"/>
          <p14:tracePt t="53446" x="2759075" y="4708525"/>
          <p14:tracePt t="53454" x="2751138" y="4708525"/>
          <p14:tracePt t="53467" x="2751138" y="4716463"/>
          <p14:tracePt t="53485" x="2751138" y="4740275"/>
          <p14:tracePt t="53501" x="2751138" y="4754563"/>
          <p14:tracePt t="53742" x="2751138" y="4740275"/>
          <p14:tracePt t="53758" x="2751138" y="4732338"/>
          <p14:tracePt t="53774" x="2751138" y="4716463"/>
          <p14:tracePt t="53782" x="2751138" y="4708525"/>
          <p14:tracePt t="53789" x="2751138" y="4686300"/>
          <p14:tracePt t="53800" x="2751138" y="4664075"/>
          <p14:tracePt t="53817" x="2751138" y="4625975"/>
          <p14:tracePt t="53833" x="2751138" y="4556125"/>
          <p14:tracePt t="53850" x="2759075" y="4473575"/>
          <p14:tracePt t="53867" x="2773363" y="4373563"/>
          <p14:tracePt t="53869" x="2781300" y="4351338"/>
          <p14:tracePt t="53883" x="2781300" y="4321175"/>
          <p14:tracePt t="53900" x="2781300" y="4275138"/>
          <p14:tracePt t="53917" x="2781300" y="4251325"/>
          <p14:tracePt t="53998" x="2789238" y="4251325"/>
          <p14:tracePt t="54006" x="2789238" y="4275138"/>
          <p14:tracePt t="54017" x="2819400" y="4359275"/>
          <p14:tracePt t="54034" x="2857500" y="4465638"/>
          <p14:tracePt t="54051" x="2865438" y="4495800"/>
          <p14:tracePt t="54102" x="2873375" y="4495800"/>
          <p14:tracePt t="54119" x="2879725" y="4487863"/>
          <p14:tracePt t="54127" x="2895600" y="4457700"/>
          <p14:tracePt t="54135" x="2895600" y="4427538"/>
          <p14:tracePt t="54150" x="2917825" y="4397375"/>
          <p14:tracePt t="54167" x="2941638" y="4365625"/>
          <p14:tracePt t="54184" x="2949575" y="4351338"/>
          <p14:tracePt t="54201" x="2971800" y="4335463"/>
          <p14:tracePt t="54217" x="3017838" y="4335463"/>
          <p14:tracePt t="54234" x="3086100" y="4321175"/>
          <p14:tracePt t="54250" x="3162300" y="4305300"/>
          <p14:tracePt t="54267" x="3230563" y="4283075"/>
          <p14:tracePt t="54284" x="3276600" y="4267200"/>
          <p14:tracePt t="54301" x="3292475" y="4251325"/>
          <p14:tracePt t="54317" x="3298825" y="4251325"/>
          <p14:tracePt t="54351" x="3306763" y="4244975"/>
          <p14:tracePt t="54406" x="3314700" y="4244975"/>
          <p14:tracePt t="54422" x="3322638" y="4244975"/>
          <p14:tracePt t="54430" x="3330575" y="4244975"/>
          <p14:tracePt t="54438" x="3336925" y="4244975"/>
          <p14:tracePt t="54566" x="3330575" y="4244975"/>
          <p14:tracePt t="54574" x="3306763" y="4244975"/>
          <p14:tracePt t="54584" x="3260725" y="4259263"/>
          <p14:tracePt t="54601" x="3192463" y="4305300"/>
          <p14:tracePt t="54617" x="3101975" y="4335463"/>
          <p14:tracePt t="54634" x="3032125" y="4365625"/>
          <p14:tracePt t="54651" x="3001963" y="4373563"/>
          <p14:tracePt t="54667" x="2994025" y="4373563"/>
          <p14:tracePt t="54760" x="2994025" y="4381500"/>
          <p14:tracePt t="54766" x="3001963" y="4389438"/>
          <p14:tracePt t="54774" x="3040063" y="4403725"/>
          <p14:tracePt t="54784" x="3070225" y="4427538"/>
          <p14:tracePt t="54801" x="3154363" y="4479925"/>
          <p14:tracePt t="54817" x="3246438" y="4518025"/>
          <p14:tracePt t="54834" x="3292475" y="4549775"/>
          <p14:tracePt t="54851" x="3314700" y="4564063"/>
          <p14:tracePt t="54918" x="3298825" y="4564063"/>
          <p14:tracePt t="54926" x="3260725" y="4564063"/>
          <p14:tracePt t="54934" x="3222625" y="4556125"/>
          <p14:tracePt t="54950" x="3132138" y="4549775"/>
          <p14:tracePt t="54967" x="3055938" y="4549775"/>
          <p14:tracePt t="54983" x="3009900" y="4564063"/>
          <p14:tracePt t="55102" x="3017838" y="4564063"/>
          <p14:tracePt t="55112" x="3040063" y="4564063"/>
          <p14:tracePt t="55119" x="3070225" y="4572000"/>
          <p14:tracePt t="55134" x="3162300" y="4579938"/>
          <p14:tracePt t="55151" x="3292475" y="4579938"/>
          <p14:tracePt t="55168" x="3406775" y="4587875"/>
          <p14:tracePt t="55184" x="3475038" y="4594225"/>
          <p14:tracePt t="55201" x="3482975" y="4594225"/>
          <p14:tracePt t="55234" x="3482975" y="4602163"/>
          <p14:tracePt t="56494" x="3482975" y="4610100"/>
          <p14:tracePt t="56502" x="3475038" y="4610100"/>
          <p14:tracePt t="56510" x="3467100" y="4618038"/>
          <p14:tracePt t="56518" x="3444875" y="4640263"/>
          <p14:tracePt t="56535" x="3406775" y="4678363"/>
          <p14:tracePt t="56551" x="3368675" y="4716463"/>
          <p14:tracePt t="56568" x="3314700" y="4762500"/>
          <p14:tracePt t="56585" x="3284538" y="4778375"/>
          <p14:tracePt t="56601" x="3260725" y="4792663"/>
          <p14:tracePt t="56618" x="3208338" y="4822825"/>
          <p14:tracePt t="56635" x="3162300" y="4854575"/>
          <p14:tracePt t="56652" x="3078163" y="4892675"/>
          <p14:tracePt t="56668" x="2987675" y="4922838"/>
          <p14:tracePt t="56685" x="2819400" y="4945063"/>
          <p14:tracePt t="56701" x="2713038" y="4945063"/>
          <p14:tracePt t="56718" x="2620963" y="4945063"/>
          <p14:tracePt t="56735" x="2560638" y="4945063"/>
          <p14:tracePt t="56751" x="2530475" y="4945063"/>
          <p14:tracePt t="56768" x="2492375" y="4945063"/>
          <p14:tracePt t="56785" x="2468563" y="4945063"/>
          <p14:tracePt t="56801" x="2430463" y="4945063"/>
          <p14:tracePt t="56818" x="2384425" y="4922838"/>
          <p14:tracePt t="56835" x="2354263" y="4899025"/>
          <p14:tracePt t="56853" x="2316163" y="4860925"/>
          <p14:tracePt t="56868" x="2308225" y="4846638"/>
          <p14:tracePt t="56885" x="2301875" y="4816475"/>
          <p14:tracePt t="56901" x="2293938" y="4762500"/>
          <p14:tracePt t="56918" x="2278063" y="4732338"/>
          <p14:tracePt t="56934" x="2270125" y="4732338"/>
          <p14:tracePt t="56951" x="2270125" y="4708525"/>
          <p14:tracePt t="56968" x="2270125" y="4702175"/>
          <p14:tracePt t="56984" x="2263775" y="4678363"/>
          <p14:tracePt t="57001" x="2255838" y="4648200"/>
          <p14:tracePt t="57018" x="2247900" y="4640263"/>
          <p14:tracePt t="57035" x="2239963" y="4632325"/>
          <p14:tracePt t="57068" x="2239963" y="4625975"/>
          <p14:tracePt t="57454" x="2232025" y="4625975"/>
          <p14:tracePt t="57462" x="2232025" y="4640263"/>
          <p14:tracePt t="57470" x="2217738" y="4670425"/>
          <p14:tracePt t="57485" x="2217738" y="4732338"/>
          <p14:tracePt t="57502" x="2193925" y="4899025"/>
          <p14:tracePt t="57518" x="2193925" y="4999038"/>
          <p14:tracePt t="57535" x="2193925" y="5075238"/>
          <p14:tracePt t="57552" x="2193925" y="5113338"/>
          <p14:tracePt t="57686" x="2193925" y="5121275"/>
          <p14:tracePt t="58206" x="2239963" y="5127625"/>
          <p14:tracePt t="58214" x="2293938" y="5151438"/>
          <p14:tracePt t="58222" x="2332038" y="5151438"/>
          <p14:tracePt t="58235" x="2384425" y="5151438"/>
          <p14:tracePt t="58252" x="2438400" y="5143500"/>
          <p14:tracePt t="58269" x="2498725" y="5127625"/>
          <p14:tracePt t="58286" x="2536825" y="5121275"/>
          <p14:tracePt t="58382" x="2544763" y="5113338"/>
          <p14:tracePt t="58406" x="2544763" y="5105400"/>
          <p14:tracePt t="58414" x="2560638" y="5097463"/>
          <p14:tracePt t="58430" x="2560638" y="5089525"/>
          <p14:tracePt t="58438" x="2568575" y="5089525"/>
          <p14:tracePt t="58453" x="2574925" y="5067300"/>
          <p14:tracePt t="58469" x="2582863" y="5059363"/>
          <p14:tracePt t="58485" x="2590800" y="5037138"/>
          <p14:tracePt t="58502" x="2598738" y="4999038"/>
          <p14:tracePt t="58519" x="2606675" y="4975225"/>
          <p14:tracePt t="58535" x="2620963" y="4968875"/>
          <p14:tracePt t="58552" x="2620963" y="4945063"/>
          <p14:tracePt t="58570" x="2628900" y="4922838"/>
          <p14:tracePt t="58585" x="2636838" y="4906963"/>
          <p14:tracePt t="58686" x="2644775" y="4906963"/>
          <p14:tracePt t="58702" x="2659063" y="4914900"/>
          <p14:tracePt t="58710" x="2674938" y="4930775"/>
          <p14:tracePt t="58719" x="2682875" y="4930775"/>
          <p14:tracePt t="58735" x="2713038" y="4930775"/>
          <p14:tracePt t="58752" x="2720975" y="4930775"/>
          <p14:tracePt t="58770" x="2735263" y="4930775"/>
          <p14:tracePt t="58785" x="2743200" y="4930775"/>
          <p14:tracePt t="58802" x="2765425" y="4868863"/>
          <p14:tracePt t="58819" x="2765425" y="4822825"/>
          <p14:tracePt t="58836" x="2773363" y="4784725"/>
          <p14:tracePt t="58869" x="2773363" y="4778375"/>
          <p14:tracePt t="58902" x="2797175" y="4778375"/>
          <p14:tracePt t="58910" x="2835275" y="4778375"/>
          <p14:tracePt t="58919" x="2895600" y="4784725"/>
          <p14:tracePt t="58935" x="3146425" y="4838700"/>
          <p14:tracePt t="58952" x="3344863" y="4892675"/>
          <p14:tracePt t="58969" x="3459163" y="4899025"/>
          <p14:tracePt t="58985" x="3467100" y="4899025"/>
          <p14:tracePt t="59238" x="3475038" y="4899025"/>
          <p14:tracePt t="59246" x="3475038" y="4906963"/>
          <p14:tracePt t="59254" x="3451225" y="4906963"/>
          <p14:tracePt t="59269" x="3406775" y="4953000"/>
          <p14:tracePt t="59286" x="3230563" y="5075238"/>
          <p14:tracePt t="59302" x="3132138" y="5113338"/>
          <p14:tracePt t="59319" x="3086100" y="5121275"/>
          <p14:tracePt t="59414" x="3086100" y="5113338"/>
          <p14:tracePt t="59423" x="3086100" y="5105400"/>
          <p14:tracePt t="59437" x="3086100" y="5083175"/>
          <p14:tracePt t="59454" x="3086100" y="4991100"/>
          <p14:tracePt t="59469" x="3086100" y="4892675"/>
          <p14:tracePt t="59486" x="3063875" y="4792663"/>
          <p14:tracePt t="59502" x="3025775" y="4702175"/>
          <p14:tracePt t="59519" x="2994025" y="4648200"/>
          <p14:tracePt t="59536" x="2971800" y="4625975"/>
          <p14:tracePt t="59662" x="2979738" y="4625975"/>
          <p14:tracePt t="59678" x="2987675" y="4625975"/>
          <p14:tracePt t="59685" x="2994025" y="4625975"/>
          <p14:tracePt t="59702" x="3001963" y="4625975"/>
          <p14:tracePt t="59710" x="3009900" y="4632325"/>
          <p14:tracePt t="59742" x="3017838" y="4632325"/>
          <p14:tracePt t="59750" x="3032125" y="4632325"/>
          <p14:tracePt t="59768" x="3040063" y="4632325"/>
          <p14:tracePt t="59777" x="3055938" y="4640263"/>
          <p14:tracePt t="59786" x="3070225" y="4648200"/>
          <p14:tracePt t="59802" x="3108325" y="4656138"/>
          <p14:tracePt t="59819" x="3146425" y="4670425"/>
          <p14:tracePt t="59836" x="3208338" y="4686300"/>
          <p14:tracePt t="59853" x="3292475" y="4708525"/>
          <p14:tracePt t="59933" x="3298825" y="4716463"/>
          <p14:tracePt t="59965" x="3306763" y="4732338"/>
          <p14:tracePt t="59973" x="3306763" y="4762500"/>
          <p14:tracePt t="59981" x="3314700" y="4778375"/>
          <p14:tracePt t="59989" x="3314700" y="4808538"/>
          <p14:tracePt t="60002" x="3314700" y="4860925"/>
          <p14:tracePt t="60019" x="3314700" y="4953000"/>
          <p14:tracePt t="60035" x="3314700" y="5045075"/>
          <p14:tracePt t="60052" x="3268663" y="5113338"/>
          <p14:tracePt t="60069" x="3178175" y="5135563"/>
          <p14:tracePt t="60085" x="3101975" y="5135563"/>
          <p14:tracePt t="60102" x="3070225" y="5135563"/>
          <p14:tracePt t="60119" x="3063875" y="5135563"/>
          <p14:tracePt t="60198" x="3063875" y="5127625"/>
          <p14:tracePt t="60206" x="3101975" y="5121275"/>
          <p14:tracePt t="60219" x="3146425" y="5121275"/>
          <p14:tracePt t="60236" x="3292475" y="5089525"/>
          <p14:tracePt t="60253" x="3459163" y="5075238"/>
          <p14:tracePt t="60269" x="3589338" y="5045075"/>
          <p14:tracePt t="61758" x="3581400" y="5045075"/>
          <p14:tracePt t="61774" x="3551238" y="5051425"/>
          <p14:tracePt t="61782" x="3521075" y="5097463"/>
          <p14:tracePt t="61790" x="3489325" y="5143500"/>
          <p14:tracePt t="61803" x="3451225" y="5189538"/>
          <p14:tracePt t="61820" x="3398838" y="5287963"/>
          <p14:tracePt t="61837" x="3352800" y="5394325"/>
          <p14:tracePt t="61853" x="3330575" y="5546725"/>
          <p14:tracePt t="61870" x="3298825" y="5638800"/>
          <p14:tracePt t="61887" x="3298825" y="5715000"/>
          <p14:tracePt t="61903" x="3284538" y="5783263"/>
          <p14:tracePt t="61920" x="3254375" y="5867400"/>
          <p14:tracePt t="61936" x="3216275" y="5959475"/>
          <p14:tracePt t="61953" x="3170238" y="6049963"/>
          <p14:tracePt t="61969" x="3108325" y="6126163"/>
          <p14:tracePt t="61987" x="3063875" y="6180138"/>
          <p14:tracePt t="62003" x="3017838" y="6232525"/>
          <p14:tracePt t="62020" x="2971800" y="6256338"/>
          <p14:tracePt t="62037" x="2925763" y="6264275"/>
          <p14:tracePt t="62053" x="2873375" y="6264275"/>
          <p14:tracePt t="62071" x="2827338" y="6264275"/>
          <p14:tracePt t="62087" x="2743200" y="6240463"/>
          <p14:tracePt t="62103" x="2667000" y="6180138"/>
          <p14:tracePt t="62120" x="2590800" y="6118225"/>
          <p14:tracePt t="62137" x="2530475" y="6057900"/>
          <p14:tracePt t="62153" x="2498725" y="6019800"/>
          <p14:tracePt t="62170" x="2498725" y="6011863"/>
          <p14:tracePt t="62187" x="2498725" y="6003925"/>
          <p14:tracePt t="62203" x="2498725" y="5989638"/>
          <p14:tracePt t="62220" x="2498725" y="5965825"/>
          <p14:tracePt t="62237" x="2498725" y="5951538"/>
          <p14:tracePt t="62253" x="2498725" y="5927725"/>
          <p14:tracePt t="62270" x="2498725" y="5905500"/>
          <p14:tracePt t="62287" x="2506663" y="5883275"/>
          <p14:tracePt t="62320" x="2514600" y="5867400"/>
          <p14:tracePt t="62337" x="2514600" y="5859463"/>
          <p14:tracePt t="62353" x="2514600" y="5851525"/>
          <p14:tracePt t="62370" x="2514600" y="5837238"/>
          <p14:tracePt t="62403" x="2514600" y="5829300"/>
          <p14:tracePt t="62454" x="2514600" y="5813425"/>
          <p14:tracePt t="62510" x="2514600" y="5807075"/>
          <p14:tracePt t="62926" x="2522538" y="5807075"/>
          <p14:tracePt t="62942" x="2522538" y="5845175"/>
          <p14:tracePt t="62949" x="2522538" y="5883275"/>
          <p14:tracePt t="62957" x="2522538" y="5927725"/>
          <p14:tracePt t="62970" x="2522538" y="5965825"/>
          <p14:tracePt t="62987" x="2522538" y="6019800"/>
          <p14:tracePt t="63003" x="2506663" y="6049963"/>
          <p14:tracePt t="63020" x="2506663" y="6073775"/>
          <p14:tracePt t="63037" x="2506663" y="6088063"/>
          <p14:tracePt t="63167" x="2506663" y="6073775"/>
          <p14:tracePt t="63174" x="2522538" y="6065838"/>
          <p14:tracePt t="63187" x="2536825" y="6057900"/>
          <p14:tracePt t="63204" x="2582863" y="6027738"/>
          <p14:tracePt t="63221" x="2682875" y="5989638"/>
          <p14:tracePt t="63237" x="2720975" y="5973763"/>
          <p14:tracePt t="63254" x="2819400" y="5959475"/>
          <p14:tracePt t="63270" x="2849563" y="5959475"/>
          <p14:tracePt t="63287" x="2857500" y="5951538"/>
          <p14:tracePt t="63358" x="2857500" y="5959475"/>
          <p14:tracePt t="63366" x="2857500" y="5973763"/>
          <p14:tracePt t="63374" x="2865438" y="6003925"/>
          <p14:tracePt t="63387" x="2865438" y="6019800"/>
          <p14:tracePt t="63404" x="2865438" y="6027738"/>
          <p14:tracePt t="63420" x="2865438" y="6049963"/>
          <p14:tracePt t="63437" x="2873375" y="6057900"/>
          <p14:tracePt t="63510" x="2879725" y="6049963"/>
          <p14:tracePt t="63518" x="2879725" y="6042025"/>
          <p14:tracePt t="63526" x="2879725" y="6019800"/>
          <p14:tracePt t="63537" x="2879725" y="6003925"/>
          <p14:tracePt t="63554" x="2879725" y="5973763"/>
          <p14:tracePt t="63570" x="2879725" y="5959475"/>
          <p14:tracePt t="63587" x="2879725" y="5951538"/>
          <p14:tracePt t="63620" x="2879725" y="5935663"/>
          <p14:tracePt t="63726" x="2879725" y="5921375"/>
          <p14:tracePt t="63734" x="2887663" y="5897563"/>
          <p14:tracePt t="63742" x="2887663" y="5867400"/>
          <p14:tracePt t="63754" x="2887663" y="5859463"/>
          <p14:tracePt t="63771" x="2911475" y="5799138"/>
          <p14:tracePt t="63788" x="2917825" y="5775325"/>
          <p14:tracePt t="63804" x="2917825" y="5768975"/>
          <p14:tracePt t="63870" x="2917825" y="5775325"/>
          <p14:tracePt t="63877" x="2933700" y="5845175"/>
          <p14:tracePt t="63887" x="2941638" y="5905500"/>
          <p14:tracePt t="63904" x="2971800" y="5959475"/>
          <p14:tracePt t="63920" x="2971800" y="5965825"/>
          <p14:tracePt t="64014" x="2971800" y="5959475"/>
          <p14:tracePt t="64023" x="2979738" y="5927725"/>
          <p14:tracePt t="64038" x="2987675" y="5867400"/>
          <p14:tracePt t="64054" x="2994025" y="5821363"/>
          <p14:tracePt t="64071" x="2994025" y="5768975"/>
          <p14:tracePt t="64087" x="2994025" y="5737225"/>
          <p14:tracePt t="64104" x="2994025" y="5692775"/>
          <p14:tracePt t="64121" x="2994025" y="5684838"/>
          <p14:tracePt t="64154" x="2994025" y="5668963"/>
          <p14:tracePt t="64245" x="3001963" y="5668963"/>
          <p14:tracePt t="64253" x="3017838" y="5668963"/>
          <p14:tracePt t="64269" x="3025775" y="5668963"/>
          <p14:tracePt t="64285" x="3040063" y="5668963"/>
          <p14:tracePt t="64301" x="3048000" y="5668963"/>
          <p14:tracePt t="64317" x="3055938" y="5668963"/>
          <p14:tracePt t="64390" x="3063875" y="5668963"/>
          <p14:tracePt t="64406" x="3070225" y="5668963"/>
          <p14:tracePt t="64422" x="3086100" y="5668963"/>
          <p14:tracePt t="64430" x="3094038" y="5668963"/>
          <p14:tracePt t="64439" x="3116263" y="5668963"/>
          <p14:tracePt t="64455" x="3178175" y="5676900"/>
          <p14:tracePt t="64471" x="3254375" y="5684838"/>
          <p14:tracePt t="64488" x="3314700" y="5692775"/>
          <p14:tracePt t="64504" x="3352800" y="5699125"/>
          <p14:tracePt t="64521" x="3375025" y="5707063"/>
          <p14:tracePt t="64538" x="3382963" y="5715000"/>
          <p14:tracePt t="64582" x="3390900" y="5715000"/>
          <p14:tracePt t="64598" x="3398838" y="5722938"/>
          <p14:tracePt t="64606" x="3398838" y="5745163"/>
          <p14:tracePt t="64621" x="3406775" y="5761038"/>
          <p14:tracePt t="64638" x="3406775" y="5775325"/>
          <p14:tracePt t="64655" x="3421063" y="5799138"/>
          <p14:tracePt t="64671" x="3406775" y="5837238"/>
          <p14:tracePt t="64688" x="3360738" y="5867400"/>
          <p14:tracePt t="64704" x="3260725" y="5883275"/>
          <p14:tracePt t="64721" x="3200400" y="5883275"/>
          <p14:tracePt t="64738" x="3184525" y="5883275"/>
          <p14:tracePt t="64790" x="3192463" y="5889625"/>
          <p14:tracePt t="64797" x="3208338" y="5897563"/>
          <p14:tracePt t="64806" x="3222625" y="5905500"/>
          <p14:tracePt t="64821" x="3322638" y="5927725"/>
          <p14:tracePt t="64838" x="3451225" y="5935663"/>
          <p14:tracePt t="64854" x="3565525" y="5943600"/>
          <p14:tracePt t="64872" x="3603625" y="5943600"/>
          <p14:tracePt t="64888" x="3611563" y="5943600"/>
          <p14:tracePt t="64973" x="3603625" y="5943600"/>
          <p14:tracePt t="64983" x="3597275" y="5943600"/>
          <p14:tracePt t="64989" x="3581400" y="5943600"/>
          <p14:tracePt t="65005" x="3513138" y="5973763"/>
          <p14:tracePt t="65021" x="3436938" y="5997575"/>
          <p14:tracePt t="65038" x="3375025" y="6011863"/>
          <p14:tracePt t="65054" x="3352800" y="6011863"/>
          <p14:tracePt t="65071" x="3344863" y="6019800"/>
          <p14:tracePt t="65118" x="3344863" y="6027738"/>
          <p14:tracePt t="65127" x="3375025" y="6027738"/>
          <p14:tracePt t="65138" x="3413125" y="6027738"/>
          <p14:tracePt t="65154" x="3482975" y="6027738"/>
          <p14:tracePt t="65171" x="3527425" y="6027738"/>
          <p14:tracePt t="65214" x="3521075" y="6027738"/>
          <p14:tracePt t="65222" x="3497263" y="6027738"/>
          <p14:tracePt t="65238" x="3413125" y="6027738"/>
          <p14:tracePt t="65255" x="3322638" y="6027738"/>
          <p14:tracePt t="65271" x="3298825" y="6027738"/>
          <p14:tracePt t="65288" x="3292475" y="6027738"/>
          <p14:tracePt t="65838" x="3284538" y="6035675"/>
          <p14:tracePt t="65846" x="3276600" y="6035675"/>
          <p14:tracePt t="65855" x="3268663" y="6049963"/>
          <p14:tracePt t="65871" x="3230563" y="6103938"/>
          <p14:tracePt t="65889" x="3178175" y="6164263"/>
          <p14:tracePt t="65905" x="3108325" y="6232525"/>
          <p14:tracePt t="65921" x="3025775" y="6302375"/>
          <p14:tracePt t="65938" x="2949575" y="6346825"/>
          <p14:tracePt t="65954" x="2887663" y="6378575"/>
          <p14:tracePt t="65971" x="2841625" y="6392863"/>
          <p14:tracePt t="65987" x="2819400" y="6400800"/>
          <p14:tracePt t="66004" x="2797175" y="6400800"/>
          <p14:tracePt t="66021" x="2727325" y="6400800"/>
          <p14:tracePt t="66038" x="2628900" y="6400800"/>
          <p14:tracePt t="66054" x="2484438" y="6384925"/>
          <p14:tracePt t="66071" x="2346325" y="6378575"/>
          <p14:tracePt t="66088" x="2247900" y="6378575"/>
          <p14:tracePt t="66104" x="2217738" y="6378575"/>
          <p14:tracePt t="66121" x="2209800" y="6378575"/>
          <p14:tracePt t="66670" x="2201863" y="6378575"/>
          <p14:tracePt t="66686" x="2201863" y="6392863"/>
          <p14:tracePt t="66694" x="2201863" y="6423025"/>
          <p14:tracePt t="66705" x="2201863" y="6430963"/>
          <p14:tracePt t="66722" x="2201863" y="6461125"/>
          <p14:tracePt t="66738" x="2209800" y="6477000"/>
          <p14:tracePt t="66755" x="2225675" y="6484938"/>
          <p14:tracePt t="66772" x="2232025" y="6492875"/>
          <p14:tracePt t="66788" x="2247900" y="6499225"/>
          <p14:tracePt t="67095" x="2263775" y="6499225"/>
          <p14:tracePt t="67104" x="2286000" y="6499225"/>
          <p14:tracePt t="67110" x="2301875" y="6499225"/>
          <p14:tracePt t="67122" x="2324100" y="6499225"/>
          <p14:tracePt t="67139" x="2354263" y="6499225"/>
          <p14:tracePt t="67155" x="2384425" y="6499225"/>
          <p14:tracePt t="67172" x="2422525" y="6499225"/>
          <p14:tracePt t="67189" x="2484438" y="6492875"/>
          <p14:tracePt t="67205" x="2530475" y="6477000"/>
          <p14:tracePt t="67222" x="2544763" y="6469063"/>
          <p14:tracePt t="67239" x="2552700" y="6461125"/>
          <p14:tracePt t="67255" x="2568575" y="6461125"/>
          <p14:tracePt t="67272" x="2606675" y="6446838"/>
          <p14:tracePt t="67289" x="2682875" y="6430963"/>
          <p14:tracePt t="67305" x="2773363" y="6423025"/>
          <p14:tracePt t="67322" x="2873375" y="6416675"/>
          <p14:tracePt t="67339" x="2911475" y="6408738"/>
          <p14:tracePt t="67462" x="2917825" y="6408738"/>
          <p14:tracePt t="67494" x="2925763" y="6408738"/>
          <p14:tracePt t="67502" x="2933700" y="6408738"/>
          <p14:tracePt t="67526" x="2933700" y="6416675"/>
          <p14:tracePt t="67542" x="2941638" y="6423025"/>
          <p14:tracePt t="67551" x="2949575" y="6438900"/>
          <p14:tracePt t="67574" x="2949575" y="6446838"/>
          <p14:tracePt t="67599" x="2955925" y="6446838"/>
          <p14:tracePt t="67606" x="2955925" y="6454775"/>
          <p14:tracePt t="68070" x="2963863" y="6461125"/>
          <p14:tracePt t="68310" x="2979738" y="6461125"/>
          <p14:tracePt t="68318" x="3009900" y="6461125"/>
          <p14:tracePt t="68326" x="3040063" y="6461125"/>
          <p14:tracePt t="68339" x="3086100" y="6454775"/>
          <p14:tracePt t="68356" x="3170238" y="6430963"/>
          <p14:tracePt t="68373" x="3292475" y="6384925"/>
          <p14:tracePt t="68389" x="3314700" y="6370638"/>
          <p14:tracePt t="68406" x="3352800" y="6346825"/>
          <p14:tracePt t="68422" x="3352800" y="6340475"/>
          <p14:tracePt t="68439" x="3352800" y="6324600"/>
          <p14:tracePt t="68456" x="3360738" y="6316663"/>
          <p14:tracePt t="68510" x="3360738" y="6302375"/>
          <p14:tracePt t="68526" x="3360738" y="6294438"/>
          <p14:tracePt t="68534" x="3360738" y="6278563"/>
          <p14:tracePt t="68558" x="3360738" y="6270625"/>
          <p14:tracePt t="68566" x="3375025" y="6240463"/>
          <p14:tracePt t="68574" x="3375025" y="6232525"/>
          <p14:tracePt t="68589" x="3390900" y="6210300"/>
          <p14:tracePt t="68606" x="3398838" y="6194425"/>
          <p14:tracePt t="68623" x="3413125" y="6180138"/>
          <p14:tracePt t="68639" x="3413125" y="6172200"/>
          <p14:tracePt t="68742" x="3406775" y="6172200"/>
          <p14:tracePt t="68750" x="3375025" y="6172200"/>
          <p14:tracePt t="68758" x="3336925" y="6172200"/>
          <p14:tracePt t="68773" x="3298825" y="6172200"/>
          <p14:tracePt t="68789" x="3230563" y="6202363"/>
          <p14:tracePt t="68806" x="3170238" y="6240463"/>
          <p14:tracePt t="68902" x="3170238" y="6256338"/>
          <p14:tracePt t="68912" x="3170238" y="6286500"/>
          <p14:tracePt t="68922" x="3170238" y="6332538"/>
          <p14:tracePt t="68940" x="3222625" y="6400800"/>
          <p14:tracePt t="68955" x="3306763" y="6469063"/>
          <p14:tracePt t="68972" x="3482975" y="6523038"/>
          <p14:tracePt t="68989" x="3535363" y="6530975"/>
          <p14:tracePt t="69006" x="3543300" y="6530975"/>
          <p14:tracePt t="69614" x="3527425" y="6530975"/>
          <p14:tracePt t="69622" x="3489325" y="6523038"/>
          <p14:tracePt t="69629" x="3459163" y="6515100"/>
          <p14:tracePt t="69639" x="3406775" y="6507163"/>
          <p14:tracePt t="69656" x="3298825" y="6469063"/>
          <p14:tracePt t="69673" x="3230563" y="6446838"/>
          <p14:tracePt t="69689" x="3208338" y="6438900"/>
          <p14:tracePt t="70022" x="3200400" y="6438900"/>
          <p14:tracePt t="70030" x="3200400" y="6392863"/>
          <p14:tracePt t="70040" x="3200400" y="6264275"/>
          <p14:tracePt t="70056" x="3200400" y="5973763"/>
          <p14:tracePt t="70073" x="3200400" y="5661025"/>
          <p14:tracePt t="70090" x="3200400" y="5311775"/>
          <p14:tracePt t="70106" x="3200400" y="5067300"/>
          <p14:tracePt t="70123" x="3200400" y="4892675"/>
          <p14:tracePt t="70140" x="3200400" y="4694238"/>
          <p14:tracePt t="70157" x="3200400" y="4487863"/>
          <p14:tracePt t="70173" x="3200400" y="4411663"/>
          <p14:tracePt t="70190" x="3200400" y="4183063"/>
          <p14:tracePt t="70207" x="3200400" y="4068763"/>
          <p14:tracePt t="70223" x="3200400" y="3954463"/>
          <p14:tracePt t="70240" x="3200400" y="3856038"/>
          <p14:tracePt t="70256" x="3200400" y="3779838"/>
          <p14:tracePt t="70273" x="3200400" y="3711575"/>
          <p14:tracePt t="70290" x="3192463" y="3641725"/>
          <p14:tracePt t="70306" x="3192463" y="3565525"/>
          <p14:tracePt t="70323" x="3192463" y="3482975"/>
          <p14:tracePt t="70340" x="3192463" y="3406775"/>
          <p14:tracePt t="70357" x="3192463" y="3330575"/>
          <p14:tracePt t="70373" x="3192463" y="3314700"/>
          <p14:tracePt t="70390" x="3192463" y="3276600"/>
          <p14:tracePt t="70407" x="3192463" y="3260725"/>
          <p14:tracePt t="70423" x="3192463" y="3216275"/>
          <p14:tracePt t="70440" x="3192463" y="3192463"/>
          <p14:tracePt t="70456" x="3192463" y="3170238"/>
          <p14:tracePt t="70473" x="3192463" y="3146425"/>
          <p14:tracePt t="70490" x="3178175" y="3132138"/>
          <p14:tracePt t="70506" x="3178175" y="3116263"/>
          <p14:tracePt t="70523" x="3178175" y="3094038"/>
          <p14:tracePt t="70540" x="3170238" y="3086100"/>
          <p14:tracePt t="70557" x="3162300" y="3048000"/>
          <p14:tracePt t="70573" x="3162300" y="3040063"/>
          <p14:tracePt t="70590" x="3154363" y="3001963"/>
          <p14:tracePt t="70607" x="3154363" y="2979738"/>
          <p14:tracePt t="70623" x="3146425" y="2955925"/>
          <p14:tracePt t="70640" x="3146425" y="2941638"/>
          <p14:tracePt t="70656" x="3146425" y="2933700"/>
          <p14:tracePt t="71312" x="3146425" y="2941638"/>
          <p14:tracePt t="71319" x="3146425" y="2987675"/>
          <p14:tracePt t="71326" x="3146425" y="3048000"/>
          <p14:tracePt t="71340" x="3146425" y="3116263"/>
          <p14:tracePt t="71357" x="3140075" y="3260725"/>
          <p14:tracePt t="71373" x="3140075" y="3475038"/>
          <p14:tracePt t="71390" x="3140075" y="3597275"/>
          <p14:tracePt t="71407" x="3140075" y="3749675"/>
          <p14:tracePt t="71423" x="3140075" y="3870325"/>
          <p14:tracePt t="71440" x="3132138" y="3984625"/>
          <p14:tracePt t="71457" x="3108325" y="4106863"/>
          <p14:tracePt t="71473" x="3101975" y="4175125"/>
          <p14:tracePt t="71490" x="3101975" y="4221163"/>
          <p14:tracePt t="71507" x="3094038" y="4275138"/>
          <p14:tracePt t="71523" x="3086100" y="4321175"/>
          <p14:tracePt t="71540" x="3070225" y="4419600"/>
          <p14:tracePt t="71557" x="3070225" y="4610100"/>
          <p14:tracePt t="71573" x="3070225" y="4792663"/>
          <p14:tracePt t="71590" x="3070225" y="4991100"/>
          <p14:tracePt t="71607" x="3070225" y="5173663"/>
          <p14:tracePt t="71624" x="3063875" y="5303838"/>
          <p14:tracePt t="71640" x="3063875" y="5418138"/>
          <p14:tracePt t="71657" x="3063875" y="5524500"/>
          <p14:tracePt t="71674" x="3063875" y="5616575"/>
          <p14:tracePt t="71690" x="3063875" y="5715000"/>
          <p14:tracePt t="71707" x="3063875" y="5821363"/>
          <p14:tracePt t="71724" x="3048000" y="5875338"/>
          <p14:tracePt t="71741" x="3048000" y="5921375"/>
          <p14:tracePt t="71757" x="3048000" y="5935663"/>
          <p14:tracePt t="71774" x="3048000" y="5981700"/>
          <p14:tracePt t="71790" x="3048000" y="6011863"/>
          <p14:tracePt t="71808" x="3055938" y="6035675"/>
          <p14:tracePt t="71824" x="3055938" y="6065838"/>
          <p14:tracePt t="71840" x="3070225" y="6088063"/>
          <p14:tracePt t="71857" x="3070225" y="6096000"/>
          <p14:tracePt t="71874" x="3070225" y="6126163"/>
          <p14:tracePt t="71890" x="3070225" y="6149975"/>
          <p14:tracePt t="71907" x="3078163" y="6180138"/>
          <p14:tracePt t="71923" x="3078163" y="6210300"/>
          <p14:tracePt t="71925" x="3086100" y="6232525"/>
          <p14:tracePt t="71940" x="3086100" y="6240463"/>
          <p14:tracePt t="71956" x="3094038" y="6264275"/>
          <p14:tracePt t="72302" x="3094038" y="6278563"/>
          <p14:tracePt t="72311" x="3101975" y="6308725"/>
          <p14:tracePt t="72324" x="3108325" y="6316663"/>
          <p14:tracePt t="72341" x="3108325" y="6340475"/>
          <p14:tracePt t="72374" x="3124200" y="6354763"/>
          <p14:tracePt t="72390" x="3124200" y="6362700"/>
          <p14:tracePt t="72424" x="3124200" y="6370638"/>
          <p14:tracePt t="72440" x="3124200" y="6378575"/>
          <p14:tracePt t="72462" x="3124200" y="6384925"/>
          <p14:tracePt t="72526" x="3124200" y="6378575"/>
          <p14:tracePt t="72534" x="3124200" y="6308725"/>
          <p14:tracePt t="72542" x="3124200" y="6240463"/>
          <p14:tracePt t="72557" x="3124200" y="6073775"/>
          <p14:tracePt t="72574" x="3124200" y="5807075"/>
          <p14:tracePt t="72591" x="3124200" y="5494338"/>
          <p14:tracePt t="72607" x="3124200" y="5135563"/>
          <p14:tracePt t="72624" x="3078163" y="4564063"/>
          <p14:tracePt t="72641" x="3017838" y="4092575"/>
          <p14:tracePt t="72657" x="2933700" y="3687763"/>
          <p14:tracePt t="72674" x="2865438" y="3322638"/>
          <p14:tracePt t="72691" x="2803525" y="3001963"/>
          <p14:tracePt t="72707" x="2765425" y="2827338"/>
          <p14:tracePt t="72724" x="2759075" y="2705100"/>
          <p14:tracePt t="72741" x="2759075" y="2536825"/>
          <p14:tracePt t="72757" x="2759075" y="2492375"/>
          <p14:tracePt t="72774" x="2759075" y="2476500"/>
          <p14:tracePt t="72791" x="2759075" y="2468563"/>
          <p14:tracePt t="72824" x="2759075" y="2460625"/>
          <p14:tracePt t="72840" x="2759075" y="2454275"/>
          <p14:tracePt t="72857" x="2773363" y="2446338"/>
          <p14:tracePt t="72874" x="2773363" y="2430463"/>
          <p14:tracePt t="72891" x="2781300" y="2422525"/>
          <p14:tracePt t="74750" x="2781300" y="2438400"/>
          <p14:tracePt t="74758" x="2781300" y="2498725"/>
          <p14:tracePt t="74766" x="2773363" y="2568575"/>
          <p14:tracePt t="74775" x="2773363" y="2628900"/>
          <p14:tracePt t="74791" x="2759075" y="2735263"/>
          <p14:tracePt t="74808" x="2743200" y="2849563"/>
          <p14:tracePt t="74825" x="2743200" y="2941638"/>
          <p14:tracePt t="74841" x="2743200" y="3063875"/>
          <p14:tracePt t="74858" x="2743200" y="3146425"/>
          <p14:tracePt t="74875" x="2743200" y="3192463"/>
          <p14:tracePt t="74891" x="2743200" y="3222625"/>
          <p14:tracePt t="74934" x="2735263" y="3238500"/>
          <p14:tracePt t="74942" x="2735263" y="3254375"/>
          <p14:tracePt t="74957" x="2720975" y="3276600"/>
          <p14:tracePt t="74974" x="2720975" y="3284538"/>
          <p14:tracePt t="74991" x="2720975" y="3298825"/>
          <p14:tracePt t="75008" x="2720975" y="3306763"/>
          <p14:tracePt t="75053" x="2720975" y="3322638"/>
          <p14:tracePt t="75069" x="2720975" y="3344863"/>
          <p14:tracePt t="75085" x="2720975" y="3352800"/>
          <p14:tracePt t="75278" x="2713038" y="3314700"/>
          <p14:tracePt t="75286" x="2713038" y="3246438"/>
          <p14:tracePt t="75294" x="2713038" y="3192463"/>
          <p14:tracePt t="75308" x="2713038" y="3146425"/>
          <p14:tracePt t="75325" x="2713038" y="3032125"/>
          <p14:tracePt t="75341" x="2735263" y="2911475"/>
          <p14:tracePt t="75358" x="2735263" y="2887663"/>
          <p14:tracePt t="75375" x="2743200" y="2879725"/>
          <p14:tracePt t="75486" x="2751138" y="2879725"/>
          <p14:tracePt t="75518" x="2759075" y="2879725"/>
          <p14:tracePt t="75534" x="2759075" y="2887663"/>
          <p14:tracePt t="75542" x="2773363" y="2911475"/>
          <p14:tracePt t="75551" x="2781300" y="2949575"/>
          <p14:tracePt t="75558" x="2789238" y="2979738"/>
          <p14:tracePt t="75575" x="2819400" y="3055938"/>
          <p14:tracePt t="75592" x="2827338" y="3124200"/>
          <p14:tracePt t="75608" x="2849563" y="3162300"/>
          <p14:tracePt t="75625" x="2849563" y="3170238"/>
          <p14:tracePt t="75658" x="2857500" y="3184525"/>
          <p14:tracePt t="75677" x="2865438" y="3184525"/>
          <p14:tracePt t="75692" x="2895600" y="3184525"/>
          <p14:tracePt t="75709" x="2963863" y="3184525"/>
          <p14:tracePt t="75725" x="2987675" y="3170238"/>
          <p14:tracePt t="75742" x="2994025" y="3162300"/>
          <p14:tracePt t="75775" x="2994025" y="3154363"/>
          <p14:tracePt t="75886" x="2994025" y="3146425"/>
          <p14:tracePt t="75910" x="2994025" y="3140075"/>
          <p14:tracePt t="75925" x="2987675" y="3140075"/>
          <p14:tracePt t="76310" x="2979738" y="3140075"/>
          <p14:tracePt t="76470" x="2979738" y="3124200"/>
          <p14:tracePt t="76494" x="2994025" y="3116263"/>
          <p14:tracePt t="76502" x="3025775" y="3101975"/>
          <p14:tracePt t="76510" x="3055938" y="3078163"/>
          <p14:tracePt t="76526" x="3078163" y="3063875"/>
          <p14:tracePt t="78886" x="3070225" y="3063875"/>
          <p14:tracePt t="78902" x="3055938" y="3055938"/>
          <p14:tracePt t="78910" x="3048000" y="3055938"/>
          <p14:tracePt t="78918" x="3032125" y="3055938"/>
          <p14:tracePt t="78926" x="3025775" y="3055938"/>
          <p14:tracePt t="78943" x="2933700" y="3055938"/>
          <p14:tracePt t="78959" x="2797175" y="3078163"/>
          <p14:tracePt t="78976" x="2651125" y="3108325"/>
          <p14:tracePt t="78992" x="2484438" y="3146425"/>
          <p14:tracePt t="79009" x="2346325" y="3192463"/>
          <p14:tracePt t="79026" x="2239963" y="3216275"/>
          <p14:tracePt t="79043" x="2125663" y="3254375"/>
          <p14:tracePt t="79059" x="2065338" y="3268663"/>
          <p14:tracePt t="79077" x="2011363" y="3284538"/>
          <p14:tracePt t="79093" x="1997075" y="3292475"/>
          <p14:tracePt t="79262" x="2003425" y="3292475"/>
          <p14:tracePt t="79270" x="2057400" y="3276600"/>
          <p14:tracePt t="79279" x="2117725" y="3222625"/>
          <p14:tracePt t="79293" x="2201863" y="3170238"/>
          <p14:tracePt t="79310" x="2270125" y="3132138"/>
          <p14:tracePt t="79326" x="2324100" y="3101975"/>
          <p14:tracePt t="81726" x="2324100" y="3132138"/>
          <p14:tracePt t="81735" x="2324100" y="3216275"/>
          <p14:tracePt t="81744" x="2324100" y="3268663"/>
          <p14:tracePt t="81761" x="2324100" y="3360738"/>
          <p14:tracePt t="81777" x="2346325" y="3444875"/>
          <p14:tracePt t="81794" x="2370138" y="3489325"/>
          <p14:tracePt t="81811" x="2400300" y="3521075"/>
          <p14:tracePt t="81827" x="2416175" y="3543300"/>
          <p14:tracePt t="81844" x="2422525" y="3543300"/>
          <p14:tracePt t="81990" x="2430463" y="3535363"/>
          <p14:tracePt t="81998" x="2438400" y="3513138"/>
          <p14:tracePt t="82010" x="2454275" y="3497263"/>
          <p14:tracePt t="82027" x="2468563" y="3497263"/>
          <p14:tracePt t="82045" x="2498725" y="3475038"/>
          <p14:tracePt t="82126" x="2514600" y="3475038"/>
          <p14:tracePt t="82134" x="2522538" y="3475038"/>
          <p14:tracePt t="82144" x="2530475" y="3475038"/>
          <p14:tracePt t="82161" x="2552700" y="3475038"/>
          <p14:tracePt t="82177" x="2568575" y="3482975"/>
          <p14:tracePt t="82194" x="2582863" y="3482975"/>
          <p14:tracePt t="82211" x="2590800" y="3482975"/>
          <p14:tracePt t="82759" x="2568575" y="3482975"/>
          <p14:tracePt t="82766" x="2536825" y="3482975"/>
          <p14:tracePt t="82777" x="2492375" y="3475038"/>
          <p14:tracePt t="82794" x="2430463" y="3459163"/>
          <p14:tracePt t="82811" x="2370138" y="3436938"/>
          <p14:tracePt t="82828" x="2346325" y="3436938"/>
          <p14:tracePt t="82844" x="2346325" y="3429000"/>
          <p14:tracePt t="82894" x="2346325" y="3421063"/>
          <p14:tracePt t="82902" x="2339975" y="3413125"/>
          <p14:tracePt t="82911" x="2339975" y="3398838"/>
          <p14:tracePt t="82927" x="2316163" y="3322638"/>
          <p14:tracePt t="82945" x="2316163" y="3292475"/>
          <p14:tracePt t="82961" x="2316163" y="3254375"/>
          <p14:tracePt t="82977" x="2316163" y="3222625"/>
          <p14:tracePt t="83011" x="2308225" y="3208338"/>
          <p14:tracePt t="83028" x="2308225" y="3192463"/>
          <p14:tracePt t="83044" x="2301875" y="3184525"/>
          <p14:tracePt t="83782" x="2301875" y="3216275"/>
          <p14:tracePt t="83790" x="2301875" y="3276600"/>
          <p14:tracePt t="83800" x="2301875" y="3336925"/>
          <p14:tracePt t="83811" x="2332038" y="3390900"/>
          <p14:tracePt t="83828" x="2370138" y="3475038"/>
          <p14:tracePt t="83844" x="2408238" y="3527425"/>
          <p14:tracePt t="83861" x="2468563" y="3565525"/>
          <p14:tracePt t="83878" x="2476500" y="3581400"/>
          <p14:tracePt t="84663" x="2484438" y="3581400"/>
          <p14:tracePt t="84670" x="2484438" y="3589338"/>
          <p14:tracePt t="84686" x="2498725" y="3603625"/>
          <p14:tracePt t="84695" x="2506663" y="3611563"/>
          <p14:tracePt t="84712" x="2544763" y="3649663"/>
          <p14:tracePt t="84728" x="2582863" y="3687763"/>
          <p14:tracePt t="84745" x="2606675" y="3703638"/>
          <p14:tracePt t="84762" x="2651125" y="3711575"/>
          <p14:tracePt t="84778" x="2682875" y="3711575"/>
          <p14:tracePt t="84795" x="2727325" y="3711575"/>
          <p14:tracePt t="84812" x="2759075" y="3665538"/>
          <p14:tracePt t="84829" x="2797175" y="3551238"/>
          <p14:tracePt t="84845" x="2803525" y="3535363"/>
          <p14:tracePt t="84862" x="2811463" y="3505200"/>
          <p14:tracePt t="84926" x="2819400" y="3497263"/>
          <p14:tracePt t="84934" x="2827338" y="3497263"/>
          <p14:tracePt t="84944" x="2857500" y="3497263"/>
          <p14:tracePt t="84961" x="2941638" y="3497263"/>
          <p14:tracePt t="84978" x="3094038" y="3497263"/>
          <p14:tracePt t="84995" x="3254375" y="3497263"/>
          <p14:tracePt t="85012" x="3413125" y="3497263"/>
          <p14:tracePt t="85028" x="3482975" y="3505200"/>
          <p14:tracePt t="85534" x="3482975" y="3513138"/>
          <p14:tracePt t="85550" x="3459163" y="3551238"/>
          <p14:tracePt t="85558" x="3436938" y="3657600"/>
          <p14:tracePt t="85565" x="3398838" y="3771900"/>
          <p14:tracePt t="85579" x="3360738" y="3902075"/>
          <p14:tracePt t="85595" x="3322638" y="4054475"/>
          <p14:tracePt t="85612" x="3254375" y="4198938"/>
          <p14:tracePt t="85629" x="3200400" y="4267200"/>
          <p14:tracePt t="85645" x="3154363" y="4321175"/>
          <p14:tracePt t="85662" x="3108325" y="4335463"/>
          <p14:tracePt t="85679" x="3055938" y="4359275"/>
          <p14:tracePt t="85695" x="2949575" y="4359275"/>
          <p14:tracePt t="85712" x="2827338" y="4359275"/>
          <p14:tracePt t="85729" x="2659063" y="4359275"/>
          <p14:tracePt t="85745" x="2506663" y="4359275"/>
          <p14:tracePt t="85762" x="2370138" y="4359275"/>
          <p14:tracePt t="85779" x="2286000" y="4359275"/>
          <p14:tracePt t="85795" x="2278063" y="4359275"/>
          <p14:tracePt t="85872" x="2270125" y="4373563"/>
          <p14:tracePt t="85878" x="2270125" y="4389438"/>
          <p14:tracePt t="85886" x="2270125" y="4403725"/>
          <p14:tracePt t="85895" x="2270125" y="4427538"/>
          <p14:tracePt t="85912" x="2263775" y="4465638"/>
          <p14:tracePt t="85929" x="2263775" y="4495800"/>
          <p14:tracePt t="85945" x="2263775" y="4518025"/>
          <p14:tracePt t="85962" x="2263775" y="4541838"/>
          <p14:tracePt t="85979" x="2263775" y="4556125"/>
          <p14:tracePt t="85982" x="2263775" y="4564063"/>
          <p14:tracePt t="86078" x="2255838" y="4549775"/>
          <p14:tracePt t="86085" x="2255838" y="4541838"/>
          <p14:tracePt t="86158" x="2255838" y="4533900"/>
          <p14:tracePt t="86486" x="2270125" y="4541838"/>
          <p14:tracePt t="86494" x="2278063" y="4541838"/>
          <p14:tracePt t="86501" x="2286000" y="4541838"/>
          <p14:tracePt t="86512" x="2301875" y="4549775"/>
          <p14:tracePt t="86529" x="2324100" y="4549775"/>
          <p14:tracePt t="86546" x="2332038" y="4549775"/>
          <p14:tracePt t="86776" x="2339975" y="4549775"/>
          <p14:tracePt t="86784" x="2354263" y="4549775"/>
          <p14:tracePt t="86796" x="2400300" y="4549775"/>
          <p14:tracePt t="86813" x="2560638" y="4549775"/>
          <p14:tracePt t="86829" x="2651125" y="4533900"/>
          <p14:tracePt t="86846" x="2713038" y="4525963"/>
          <p14:tracePt t="86879" x="2720975" y="4518025"/>
          <p14:tracePt t="87008" x="2720975" y="4541838"/>
          <p14:tracePt t="87014" x="2743200" y="4572000"/>
          <p14:tracePt t="87029" x="2751138" y="4587875"/>
          <p14:tracePt t="87046" x="2759075" y="4594225"/>
          <p14:tracePt t="87118" x="2765425" y="4579938"/>
          <p14:tracePt t="87127" x="2765425" y="4549775"/>
          <p14:tracePt t="87134" x="2773363" y="4511675"/>
          <p14:tracePt t="87146" x="2773363" y="4479925"/>
          <p14:tracePt t="87162" x="2773363" y="4435475"/>
          <p14:tracePt t="87179" x="2773363" y="4411663"/>
          <p14:tracePt t="87196" x="2781300" y="4389438"/>
          <p14:tracePt t="87213" x="2797175" y="4359275"/>
          <p14:tracePt t="87229" x="2819400" y="4335463"/>
          <p14:tracePt t="87246" x="2857500" y="4321175"/>
          <p14:tracePt t="87263" x="2917825" y="4297363"/>
          <p14:tracePt t="87279" x="3025775" y="4297363"/>
          <p14:tracePt t="87296" x="3146425" y="4275138"/>
          <p14:tracePt t="87312" x="3246438" y="4267200"/>
          <p14:tracePt t="87329" x="3314700" y="4259263"/>
          <p14:tracePt t="87346" x="3344863" y="4259263"/>
          <p14:tracePt t="87362" x="3352800" y="4251325"/>
          <p14:tracePt t="87396" x="3352800" y="4244975"/>
          <p14:tracePt t="87414" x="3360738" y="4244975"/>
          <p14:tracePt t="87430" x="3368675" y="4244975"/>
          <p14:tracePt t="87446" x="3390900" y="4244975"/>
          <p14:tracePt t="87463" x="3413125" y="4244975"/>
          <p14:tracePt t="87479" x="3429000" y="4244975"/>
          <p14:tracePt t="87496" x="3436938" y="4244975"/>
          <p14:tracePt t="87513" x="3444875" y="4244975"/>
          <p14:tracePt t="87638" x="3421063" y="4244975"/>
          <p14:tracePt t="87645" x="3368675" y="4237038"/>
          <p14:tracePt t="87655" x="3306763" y="4229100"/>
          <p14:tracePt t="87664" x="3246438" y="4229100"/>
          <p14:tracePt t="87679" x="3078163" y="4251325"/>
          <p14:tracePt t="87696" x="2933700" y="4297363"/>
          <p14:tracePt t="87713" x="2819400" y="4327525"/>
          <p14:tracePt t="87729" x="2773363" y="4343400"/>
          <p14:tracePt t="87746" x="2759075" y="4359275"/>
          <p14:tracePt t="87782" x="2773363" y="4365625"/>
          <p14:tracePt t="87796" x="2781300" y="4365625"/>
          <p14:tracePt t="87813" x="2835275" y="4389438"/>
          <p14:tracePt t="87829" x="2925763" y="4411663"/>
          <p14:tracePt t="87846" x="2994025" y="4411663"/>
          <p14:tracePt t="87863" x="3032125" y="4419600"/>
          <p14:tracePt t="87896" x="3032125" y="4427538"/>
          <p14:tracePt t="87913" x="3040063" y="4441825"/>
          <p14:tracePt t="87929" x="3025775" y="4457700"/>
          <p14:tracePt t="87946" x="2979738" y="4487863"/>
          <p14:tracePt t="87962" x="2941638" y="4503738"/>
          <p14:tracePt t="88030" x="2949575" y="4503738"/>
          <p14:tracePt t="88038" x="2971800" y="4511675"/>
          <p14:tracePt t="88046" x="3001963" y="4518025"/>
          <p14:tracePt t="88063" x="3078163" y="4541838"/>
          <p14:tracePt t="88080" x="3162300" y="4549775"/>
          <p14:tracePt t="88096" x="3216275" y="4564063"/>
          <p14:tracePt t="88113" x="3254375" y="4564063"/>
          <p14:tracePt t="88130" x="3260725" y="4564063"/>
          <p14:tracePt t="88246" x="3284538" y="4564063"/>
          <p14:tracePt t="88254" x="3292475" y="4564063"/>
          <p14:tracePt t="88263" x="3314700" y="4564063"/>
          <p14:tracePt t="88280" x="3336925" y="4564063"/>
          <p14:tracePt t="88296" x="3375025" y="4572000"/>
          <p14:tracePt t="88313" x="3382963" y="4572000"/>
          <p14:tracePt t="88494" x="3382963" y="4564063"/>
          <p14:tracePt t="88510" x="3398838" y="4541838"/>
          <p14:tracePt t="88517" x="3406775" y="4533900"/>
          <p14:tracePt t="88530" x="3429000" y="4511675"/>
          <p14:tracePt t="88546" x="3451225" y="4503738"/>
          <p14:tracePt t="88563" x="3475038" y="4479925"/>
          <p14:tracePt t="88614" x="3482975" y="4479925"/>
          <p14:tracePt t="89638" x="3482975" y="4495800"/>
          <p14:tracePt t="89647" x="3482975" y="4541838"/>
          <p14:tracePt t="89653" x="3475038" y="4587875"/>
          <p14:tracePt t="89663" x="3459163" y="4648200"/>
          <p14:tracePt t="89680" x="3375025" y="4792663"/>
          <p14:tracePt t="89697" x="3276600" y="4914900"/>
          <p14:tracePt t="89713" x="3146425" y="5013325"/>
          <p14:tracePt t="89730" x="3009900" y="5113338"/>
          <p14:tracePt t="89747" x="2903538" y="5151438"/>
          <p14:tracePt t="89763" x="2803525" y="5165725"/>
          <p14:tracePt t="89781" x="2705100" y="5165725"/>
          <p14:tracePt t="89797" x="2674938" y="5165725"/>
          <p14:tracePt t="89813" x="2613025" y="5143500"/>
          <p14:tracePt t="89830" x="2598738" y="5127625"/>
          <p14:tracePt t="89847" x="2544763" y="5089525"/>
          <p14:tracePt t="89864" x="2492375" y="5051425"/>
          <p14:tracePt t="89881" x="2460625" y="5029200"/>
          <p14:tracePt t="89897" x="2446338" y="5021263"/>
          <p14:tracePt t="90014" x="2446338" y="5029200"/>
          <p14:tracePt t="90022" x="2446338" y="5051425"/>
          <p14:tracePt t="90030" x="2446338" y="5059363"/>
          <p14:tracePt t="90047" x="2446338" y="5105400"/>
          <p14:tracePt t="90063" x="2454275" y="5143500"/>
          <p14:tracePt t="90080" x="2476500" y="5181600"/>
          <p14:tracePt t="90097" x="2492375" y="5197475"/>
          <p14:tracePt t="90114" x="2522538" y="5197475"/>
          <p14:tracePt t="90130" x="2560638" y="5197475"/>
          <p14:tracePt t="90147" x="2598738" y="5197475"/>
          <p14:tracePt t="90164" x="2620963" y="5159375"/>
          <p14:tracePt t="90181" x="2628900" y="5045075"/>
          <p14:tracePt t="90197" x="2613025" y="4968875"/>
          <p14:tracePt t="90214" x="2582863" y="4899025"/>
          <p14:tracePt t="90230" x="2522538" y="4816475"/>
          <p14:tracePt t="90247" x="2468563" y="4778375"/>
          <p14:tracePt t="90264" x="2408238" y="4754563"/>
          <p14:tracePt t="90281" x="2362200" y="4746625"/>
          <p14:tracePt t="90297" x="2339975" y="4746625"/>
          <p14:tracePt t="90314" x="2324100" y="4770438"/>
          <p14:tracePt t="90330" x="2308225" y="4808538"/>
          <p14:tracePt t="90347" x="2308225" y="4854575"/>
          <p14:tracePt t="90364" x="2308225" y="4899025"/>
          <p14:tracePt t="90381" x="2293938" y="4960938"/>
          <p14:tracePt t="90397" x="2293938" y="4999038"/>
          <p14:tracePt t="90414" x="2286000" y="5013325"/>
          <p14:tracePt t="90430" x="2278063" y="5021263"/>
          <p14:tracePt t="90464" x="2278063" y="5029200"/>
          <p14:tracePt t="90509" x="2286000" y="5029200"/>
          <p14:tracePt t="90526" x="2286000" y="5013325"/>
          <p14:tracePt t="90535" x="2286000" y="5006975"/>
          <p14:tracePt t="90547" x="2286000" y="4991100"/>
          <p14:tracePt t="90564" x="2286000" y="4975225"/>
          <p14:tracePt t="90581" x="2286000" y="4960938"/>
          <p14:tracePt t="90638" x="2293938" y="4960938"/>
          <p14:tracePt t="90654" x="2324100" y="4960938"/>
          <p14:tracePt t="90662" x="2354263" y="4960938"/>
          <p14:tracePt t="90669" x="2392363" y="4968875"/>
          <p14:tracePt t="90680" x="2460625" y="4991100"/>
          <p14:tracePt t="90697" x="2582863" y="5013325"/>
          <p14:tracePt t="90713" x="2628900" y="5037138"/>
          <p14:tracePt t="90730" x="2644775" y="5037138"/>
          <p14:tracePt t="90782" x="2644775" y="5029200"/>
          <p14:tracePt t="90789" x="2644775" y="5021263"/>
          <p14:tracePt t="90797" x="2636838" y="5006975"/>
          <p14:tracePt t="90813" x="2620963" y="4975225"/>
          <p14:tracePt t="90830" x="2590800" y="4937125"/>
          <p14:tracePt t="90918" x="2590800" y="4953000"/>
          <p14:tracePt t="90926" x="2598738" y="4975225"/>
          <p14:tracePt t="90933" x="2606675" y="4983163"/>
          <p14:tracePt t="90947" x="2628900" y="5013325"/>
          <p14:tracePt t="90963" x="2644775" y="5029200"/>
          <p14:tracePt t="90981" x="2659063" y="5045075"/>
          <p14:tracePt t="91102" x="2659063" y="5037138"/>
          <p14:tracePt t="91110" x="2659063" y="5021263"/>
          <p14:tracePt t="91117" x="2659063" y="5006975"/>
          <p14:tracePt t="91131" x="2659063" y="4991100"/>
          <p14:tracePt t="91147" x="2659063" y="4983163"/>
          <p14:tracePt t="91229" x="2659063" y="5006975"/>
          <p14:tracePt t="91237" x="2667000" y="5029200"/>
          <p14:tracePt t="91247" x="2674938" y="5045075"/>
          <p14:tracePt t="91264" x="2689225" y="5097463"/>
          <p14:tracePt t="91281" x="2697163" y="5143500"/>
          <p14:tracePt t="91297" x="2713038" y="5165725"/>
          <p14:tracePt t="91358" x="2713038" y="5151438"/>
          <p14:tracePt t="91365" x="2713038" y="5113338"/>
          <p14:tracePt t="91374" x="2713038" y="5067300"/>
          <p14:tracePt t="91382" x="2713038" y="5029200"/>
          <p14:tracePt t="91397" x="2697163" y="4884738"/>
          <p14:tracePt t="91414" x="2689225" y="4754563"/>
          <p14:tracePt t="91431" x="2689225" y="4670425"/>
          <p14:tracePt t="91447" x="2689225" y="4618038"/>
          <p14:tracePt t="91464" x="2689225" y="4610100"/>
          <p14:tracePt t="91534" x="2697163" y="4618038"/>
          <p14:tracePt t="91541" x="2713038" y="4664075"/>
          <p14:tracePt t="91549" x="2727325" y="4708525"/>
          <p14:tracePt t="91564" x="2735263" y="4746625"/>
          <p14:tracePt t="91581" x="2773363" y="4830763"/>
          <p14:tracePt t="91597" x="2811463" y="4876800"/>
          <p14:tracePt t="91614" x="2819400" y="4884738"/>
          <p14:tracePt t="91647" x="2827338" y="4884738"/>
          <p14:tracePt t="91664" x="2827338" y="4838700"/>
          <p14:tracePt t="91681" x="2827338" y="4784725"/>
          <p14:tracePt t="91697" x="2827338" y="4746625"/>
          <p14:tracePt t="91714" x="2811463" y="4724400"/>
          <p14:tracePt t="91731" x="2797175" y="4702175"/>
          <p14:tracePt t="91747" x="2789238" y="4694238"/>
          <p14:tracePt t="91822" x="2841625" y="4694238"/>
          <p14:tracePt t="91830" x="2903538" y="4708525"/>
          <p14:tracePt t="91839" x="2987675" y="4716463"/>
          <p14:tracePt t="91847" x="3086100" y="4740275"/>
          <p14:tracePt t="91864" x="3268663" y="4778375"/>
          <p14:tracePt t="91881" x="3336925" y="4778375"/>
          <p14:tracePt t="91897" x="3344863" y="4784725"/>
          <p14:tracePt t="91931" x="3322638" y="4846638"/>
          <p14:tracePt t="91948" x="3222625" y="4953000"/>
          <p14:tracePt t="91965" x="3017838" y="5083175"/>
          <p14:tracePt t="91982" x="2887663" y="5159375"/>
          <p14:tracePt t="91998" x="2849563" y="5165725"/>
          <p14:tracePt t="92054" x="2857500" y="5165725"/>
          <p14:tracePt t="92062" x="2925763" y="5165725"/>
          <p14:tracePt t="92070" x="3025775" y="5159375"/>
          <p14:tracePt t="92081" x="3154363" y="5143500"/>
          <p14:tracePt t="92098" x="3444875" y="5097463"/>
          <p14:tracePt t="92114" x="3635375" y="5089525"/>
          <p14:tracePt t="92131" x="3687763" y="5089525"/>
          <p14:tracePt t="92174" x="3687763" y="5083175"/>
          <p14:tracePt t="92183" x="3679825" y="5075238"/>
          <p14:tracePt t="92198" x="3673475" y="5075238"/>
          <p14:tracePt t="92296" x="3673475" y="5067300"/>
          <p14:tracePt t="92734" x="3657600" y="5067300"/>
          <p14:tracePt t="92744" x="3635375" y="5067300"/>
          <p14:tracePt t="92750" x="3589338" y="5165725"/>
          <p14:tracePt t="92765" x="3467100" y="5418138"/>
          <p14:tracePt t="92781" x="3406775" y="5494338"/>
          <p14:tracePt t="92798" x="3352800" y="5540375"/>
          <p14:tracePt t="92815" x="3260725" y="5562600"/>
          <p14:tracePt t="92831" x="3208338" y="5554663"/>
          <p14:tracePt t="92848" x="3178175" y="5502275"/>
          <p14:tracePt t="93159" x="3170238" y="5516563"/>
          <p14:tracePt t="93166" x="3146425" y="5524500"/>
          <p14:tracePt t="93183" x="3140075" y="5524500"/>
          <p14:tracePt t="93198" x="3132138" y="5524500"/>
          <p14:tracePt t="93215" x="3078163" y="5524500"/>
          <p14:tracePt t="93231" x="3009900" y="5524500"/>
          <p14:tracePt t="93248" x="2925763" y="5502275"/>
          <p14:tracePt t="93265" x="2819400" y="5470525"/>
          <p14:tracePt t="93281" x="2705100" y="5440363"/>
          <p14:tracePt t="93298" x="2628900" y="5426075"/>
          <p14:tracePt t="93315" x="2582863" y="5426075"/>
          <p14:tracePt t="93331" x="2574925" y="5426075"/>
          <p14:tracePt t="93726" x="2568575" y="5426075"/>
          <p14:tracePt t="93758" x="2568575" y="5494338"/>
          <p14:tracePt t="93766" x="2568575" y="5592763"/>
          <p14:tracePt t="93781" x="2582863" y="5775325"/>
          <p14:tracePt t="93798" x="2582863" y="5897563"/>
          <p14:tracePt t="93815" x="2582863" y="5927725"/>
          <p14:tracePt t="93863" x="2568575" y="5927725"/>
          <p14:tracePt t="93870" x="2560638" y="5927725"/>
          <p14:tracePt t="93882" x="2536825" y="5927725"/>
          <p14:tracePt t="93899" x="2498725" y="5927725"/>
          <p14:tracePt t="93915" x="2446338" y="5927725"/>
          <p14:tracePt t="93931" x="2416175" y="5921375"/>
          <p14:tracePt t="93948" x="2384425" y="5913438"/>
          <p14:tracePt t="93965" x="2378075" y="5913438"/>
          <p14:tracePt t="93981" x="2370138" y="5913438"/>
          <p14:tracePt t="93998" x="2378075" y="5921375"/>
          <p14:tracePt t="94015" x="2384425" y="5927725"/>
          <p14:tracePt t="94032" x="2400300" y="5927725"/>
          <p14:tracePt t="94048" x="2416175" y="5927725"/>
          <p14:tracePt t="94065" x="2422525" y="5927725"/>
          <p14:tracePt t="94082" x="2438400" y="5889625"/>
          <p14:tracePt t="94098" x="2438400" y="5859463"/>
          <p14:tracePt t="94115" x="2438400" y="5837238"/>
          <p14:tracePt t="94148" x="2438400" y="5829300"/>
          <p14:tracePt t="94182" x="2438400" y="5837238"/>
          <p14:tracePt t="94189" x="2438400" y="5875338"/>
          <p14:tracePt t="94198" x="2430463" y="5935663"/>
          <p14:tracePt t="94216" x="2430463" y="6027738"/>
          <p14:tracePt t="94232" x="2430463" y="6111875"/>
          <p14:tracePt t="94248" x="2430463" y="6134100"/>
          <p14:tracePt t="94265" x="2446338" y="6134100"/>
          <p14:tracePt t="94282" x="2468563" y="6142038"/>
          <p14:tracePt t="94298" x="2506663" y="6111875"/>
          <p14:tracePt t="94315" x="2560638" y="6042025"/>
          <p14:tracePt t="94332" x="2606675" y="5951538"/>
          <p14:tracePt t="94349" x="2636838" y="5829300"/>
          <p14:tracePt t="94365" x="2644775" y="5807075"/>
          <p14:tracePt t="94446" x="2651125" y="5807075"/>
          <p14:tracePt t="94470" x="2659063" y="5807075"/>
          <p14:tracePt t="94599" x="2644775" y="5807075"/>
          <p14:tracePt t="94610" x="2620963" y="5813425"/>
          <p14:tracePt t="94620" x="2613025" y="5837238"/>
          <p14:tracePt t="94633" x="2582863" y="5875338"/>
          <p14:tracePt t="94649" x="2560638" y="5913438"/>
          <p14:tracePt t="94665" x="2552700" y="5935663"/>
          <p14:tracePt t="94682" x="2552700" y="5943600"/>
          <p14:tracePt t="94699" x="2552700" y="5959475"/>
          <p14:tracePt t="94715" x="2552700" y="5973763"/>
          <p14:tracePt t="94733" x="2606675" y="5989638"/>
          <p14:tracePt t="94749" x="2797175" y="5997575"/>
          <p14:tracePt t="94765" x="2911475" y="5997575"/>
          <p14:tracePt t="94782" x="3017838" y="5981700"/>
          <p14:tracePt t="94799" x="3063875" y="5959475"/>
          <p14:tracePt t="94846" x="3063875" y="5951538"/>
          <p14:tracePt t="94862" x="3063875" y="5935663"/>
          <p14:tracePt t="94870" x="3055938" y="5927725"/>
          <p14:tracePt t="94882" x="3040063" y="5921375"/>
          <p14:tracePt t="94899" x="3032125" y="5921375"/>
          <p14:tracePt t="94926" x="3025775" y="5921375"/>
          <p14:tracePt t="94958" x="3025775" y="5927725"/>
          <p14:tracePt t="94966" x="3025775" y="5989638"/>
          <p14:tracePt t="94973" x="3025775" y="6042025"/>
          <p14:tracePt t="94983" x="3025775" y="6065838"/>
          <p14:tracePt t="94998" x="3025775" y="6103938"/>
          <p14:tracePt t="95015" x="3040063" y="6126163"/>
          <p14:tracePt t="95103" x="3040063" y="6111875"/>
          <p14:tracePt t="95112" x="3040063" y="6042025"/>
          <p14:tracePt t="95122" x="3040063" y="5959475"/>
          <p14:tracePt t="95133" x="3025775" y="5845175"/>
          <p14:tracePt t="95149" x="3017838" y="5813425"/>
          <p14:tracePt t="95165" x="2994025" y="5737225"/>
          <p14:tracePt t="95246" x="2994025" y="5791200"/>
          <p14:tracePt t="95254" x="3001963" y="5867400"/>
          <p14:tracePt t="95266" x="3040063" y="5927725"/>
          <p14:tracePt t="95282" x="3070225" y="5981700"/>
          <p14:tracePt t="95318" x="3094038" y="5959475"/>
          <p14:tracePt t="95333" x="3108325" y="5821363"/>
          <p14:tracePt t="95349" x="3108325" y="5745163"/>
          <p14:tracePt t="95366" x="3108325" y="5502275"/>
          <p14:tracePt t="95383" x="3108325" y="5356225"/>
          <p14:tracePt t="95399" x="3108325" y="5311775"/>
          <p14:tracePt t="95416" x="3101975" y="5311775"/>
          <p14:tracePt t="95505" x="3116263" y="5311775"/>
          <p14:tracePt t="95512" x="3140075" y="5311775"/>
          <p14:tracePt t="95518" x="3178175" y="5326063"/>
          <p14:tracePt t="95533" x="3322638" y="5341938"/>
          <p14:tracePt t="95549" x="3382963" y="5356225"/>
          <p14:tracePt t="95566" x="3619500" y="5364163"/>
          <p14:tracePt t="95584" x="3635375" y="5364163"/>
          <p14:tracePt t="95599" x="3641725" y="5364163"/>
          <p14:tracePt t="95632" x="3641725" y="5372100"/>
          <p14:tracePt t="95649" x="3603625" y="5394325"/>
          <p14:tracePt t="95666" x="3527425" y="5440363"/>
          <p14:tracePt t="95683" x="3467100" y="5508625"/>
          <p14:tracePt t="95699" x="3444875" y="5532438"/>
          <p14:tracePt t="95758" x="3451225" y="5532438"/>
          <p14:tracePt t="95766" x="3475038" y="5546725"/>
          <p14:tracePt t="95774" x="3505200" y="5554663"/>
          <p14:tracePt t="95782" x="3543300" y="5562600"/>
          <p14:tracePt t="95799" x="3559175" y="5562600"/>
          <p14:tracePt t="95816" x="3565525" y="5570538"/>
          <p14:tracePt t="95832" x="3565525" y="5578475"/>
          <p14:tracePt t="95849" x="3543300" y="5622925"/>
          <p14:tracePt t="95866" x="3436938" y="5676900"/>
          <p14:tracePt t="95882" x="3322638" y="5715000"/>
          <p14:tracePt t="95899" x="3292475" y="5722938"/>
          <p14:tracePt t="95942" x="3306763" y="5722938"/>
          <p14:tracePt t="95950" x="3330575" y="5730875"/>
          <p14:tracePt t="95965" x="3406775" y="5761038"/>
          <p14:tracePt t="95982" x="3527425" y="5799138"/>
          <p14:tracePt t="95999" x="3589338" y="5821363"/>
          <p14:tracePt t="96015" x="3589338" y="5829300"/>
          <p14:tracePt t="96032" x="3589338" y="5867400"/>
          <p14:tracePt t="96049" x="3589338" y="5905500"/>
          <p14:tracePt t="96065" x="3573463" y="5927725"/>
          <p14:tracePt t="96082" x="3565525" y="5935663"/>
          <p14:tracePt t="96115" x="3581400" y="5943600"/>
          <p14:tracePt t="96132" x="3635375" y="5943600"/>
          <p14:tracePt t="96149" x="3673475" y="5921375"/>
          <p14:tracePt t="96165" x="3695700" y="5897563"/>
          <p14:tracePt t="96830" x="3673475" y="5913438"/>
          <p14:tracePt t="96838" x="3627438" y="5989638"/>
          <p14:tracePt t="96849" x="3573463" y="6065838"/>
          <p14:tracePt t="96866" x="3436938" y="6210300"/>
          <p14:tracePt t="96882" x="3184525" y="6370638"/>
          <p14:tracePt t="96899" x="2971800" y="6454775"/>
          <p14:tracePt t="96916" x="2857500" y="6454775"/>
          <p14:tracePt t="96932" x="2803525" y="6454775"/>
          <p14:tracePt t="96949" x="2773363" y="6423025"/>
          <p14:tracePt t="96966" x="2765425" y="6416675"/>
          <p14:tracePt t="96982" x="2765425" y="6400800"/>
          <p14:tracePt t="96999" x="2759075" y="6400800"/>
          <p14:tracePt t="97016" x="2751138" y="6384925"/>
          <p14:tracePt t="97032" x="2743200" y="6384925"/>
          <p14:tracePt t="97049" x="2727325" y="6362700"/>
          <p14:tracePt t="97066" x="2689225" y="6340475"/>
          <p14:tracePt t="97083" x="2582863" y="6302375"/>
          <p14:tracePt t="97099" x="2454275" y="6286500"/>
          <p14:tracePt t="97116" x="2346325" y="6286500"/>
          <p14:tracePt t="97132" x="2232025" y="6324600"/>
          <p14:tracePt t="97149" x="2141538" y="6392863"/>
          <p14:tracePt t="97166" x="2117725" y="6430963"/>
          <p14:tracePt t="97262" x="2117725" y="6438900"/>
          <p14:tracePt t="97278" x="2133600" y="6438900"/>
          <p14:tracePt t="97294" x="2149475" y="6423025"/>
          <p14:tracePt t="97302" x="2149475" y="6416675"/>
          <p14:tracePt t="97317" x="2155825" y="6362700"/>
          <p14:tracePt t="97333" x="2155825" y="6332538"/>
          <p14:tracePt t="97350" x="2155825" y="6270625"/>
          <p14:tracePt t="97366" x="2155825" y="6264275"/>
          <p14:tracePt t="97383" x="2155825" y="6256338"/>
          <p14:tracePt t="97416" x="2163763" y="6248400"/>
          <p14:tracePt t="97433" x="2179638" y="6248400"/>
          <p14:tracePt t="97450" x="2255838" y="6286500"/>
          <p14:tracePt t="97466" x="2392363" y="6346825"/>
          <p14:tracePt t="97483" x="2568575" y="6423025"/>
          <p14:tracePt t="97500" x="2735263" y="6469063"/>
          <p14:tracePt t="97517" x="2873375" y="6477000"/>
          <p14:tracePt t="97534" x="2879725" y="6477000"/>
          <p14:tracePt t="97558" x="2879725" y="6469063"/>
          <p14:tracePt t="97566" x="2879725" y="6454775"/>
          <p14:tracePt t="97583" x="2865438" y="6430963"/>
          <p14:tracePt t="97600" x="2841625" y="6408738"/>
          <p14:tracePt t="97616" x="2835275" y="6400800"/>
          <p14:tracePt t="97702" x="2835275" y="6408738"/>
          <p14:tracePt t="97709" x="2841625" y="6416675"/>
          <p14:tracePt t="97718" x="2857500" y="6416675"/>
          <p14:tracePt t="97733" x="2925763" y="6423025"/>
          <p14:tracePt t="97750" x="3001963" y="6423025"/>
          <p14:tracePt t="97766" x="3101975" y="6423025"/>
          <p14:tracePt t="97783" x="3146425" y="6392863"/>
          <p14:tracePt t="97800" x="3154363" y="6378575"/>
          <p14:tracePt t="97816" x="3154363" y="6362700"/>
          <p14:tracePt t="97833" x="3154363" y="6340475"/>
          <p14:tracePt t="97850" x="3132138" y="6316663"/>
          <p14:tracePt t="97866" x="3108325" y="6316663"/>
          <p14:tracePt t="97883" x="3086100" y="6302375"/>
          <p14:tracePt t="97900" x="3078163" y="6302375"/>
          <p14:tracePt t="97917" x="3070225" y="6324600"/>
          <p14:tracePt t="97933" x="3070225" y="6430963"/>
          <p14:tracePt t="97949" x="3070225" y="6545263"/>
          <p14:tracePt t="97966" x="3070225" y="6607175"/>
          <p14:tracePt t="97983" x="3070225" y="6621463"/>
          <p14:tracePt t="98054" x="3078163" y="6607175"/>
          <p14:tracePt t="98062" x="3086100" y="6583363"/>
          <p14:tracePt t="98069" x="3086100" y="6553200"/>
          <p14:tracePt t="98083" x="3101975" y="6507163"/>
          <p14:tracePt t="98100" x="3108325" y="6454775"/>
          <p14:tracePt t="98117" x="3116263" y="6378575"/>
          <p14:tracePt t="98133" x="3116263" y="6294438"/>
          <p14:tracePt t="98150" x="3116263" y="6264275"/>
          <p14:tracePt t="98222" x="3140075" y="6264275"/>
          <p14:tracePt t="98232" x="3170238" y="6278563"/>
          <p14:tracePt t="98241" x="3200400" y="6294438"/>
          <p14:tracePt t="98250" x="3238500" y="6302375"/>
          <p14:tracePt t="98266" x="3314700" y="6308725"/>
          <p14:tracePt t="98283" x="3382963" y="6324600"/>
          <p14:tracePt t="98299" x="3444875" y="6324600"/>
          <p14:tracePt t="98316" x="3451225" y="6324600"/>
          <p14:tracePt t="98365" x="3451225" y="6308725"/>
          <p14:tracePt t="98373" x="3444875" y="6302375"/>
          <p14:tracePt t="98389" x="3421063" y="6294438"/>
          <p14:tracePt t="98401" x="3406775" y="6286500"/>
          <p14:tracePt t="98416" x="3360738" y="6286500"/>
          <p14:tracePt t="98433" x="3306763" y="6278563"/>
          <p14:tracePt t="98450" x="3238500" y="6278563"/>
          <p14:tracePt t="98466" x="3208338" y="6324600"/>
          <p14:tracePt t="98483" x="3200400" y="6346825"/>
          <p14:tracePt t="98517" x="3238500" y="6362700"/>
          <p14:tracePt t="98533" x="3306763" y="6370638"/>
          <p14:tracePt t="98550" x="3421063" y="6378575"/>
          <p14:tracePt t="98567" x="3489325" y="6378575"/>
          <p14:tracePt t="98606" x="3489325" y="6384925"/>
          <p14:tracePt t="98617" x="3482975" y="6384925"/>
          <p14:tracePt t="98633" x="3413125" y="6416675"/>
          <p14:tracePt t="98650" x="3352800" y="6469063"/>
          <p14:tracePt t="98667" x="3330575" y="6492875"/>
          <p14:tracePt t="98683" x="3322638" y="6507163"/>
          <p14:tracePt t="98702" x="3330575" y="6523038"/>
          <p14:tracePt t="98717" x="3336925" y="6523038"/>
          <p14:tracePt t="98733" x="3436938" y="6530975"/>
          <p14:tracePt t="98750" x="3551238" y="6530975"/>
          <p14:tracePt t="98767" x="3619500" y="6530975"/>
          <p14:tracePt t="98783" x="3657600" y="6530975"/>
          <p14:tracePt t="99158" x="3665538" y="6530975"/>
          <p14:tracePt t="99166" x="3687763" y="6484938"/>
          <p14:tracePt t="99174" x="3733800" y="6346825"/>
          <p14:tracePt t="99183" x="3779838" y="6180138"/>
          <p14:tracePt t="99200" x="3832225" y="5883275"/>
          <p14:tracePt t="99217" x="3832225" y="5508625"/>
          <p14:tracePt t="99233" x="3825875" y="5089525"/>
          <p14:tracePt t="99251" x="3771900" y="4694238"/>
          <p14:tracePt t="99267" x="3711575" y="4313238"/>
          <p14:tracePt t="99283" x="3673475" y="4000500"/>
          <p14:tracePt t="99301" x="3649663" y="3527425"/>
          <p14:tracePt t="99317" x="3649663" y="3216275"/>
          <p14:tracePt t="99334" x="3619500" y="2949575"/>
          <p14:tracePt t="99350" x="3573463" y="2713038"/>
          <p14:tracePt t="99367" x="3505200" y="2536825"/>
          <p14:tracePt t="99384" x="3398838" y="2384425"/>
          <p14:tracePt t="99400" x="3276600" y="2278063"/>
          <p14:tracePt t="99417" x="3154363" y="2232025"/>
          <p14:tracePt t="99434" x="3009900" y="2201863"/>
          <p14:tracePt t="99450" x="2887663" y="2201863"/>
          <p14:tracePt t="99467" x="2613025" y="2225675"/>
          <p14:tracePt t="99484" x="2201863" y="2392363"/>
          <p14:tracePt t="99501" x="1493838" y="2727325"/>
          <p14:tracePt t="99517" x="960438" y="2941638"/>
          <p14:tracePt t="99534" x="571500" y="3184525"/>
          <p14:tracePt t="99550" x="365125" y="3352800"/>
          <p14:tracePt t="99567" x="288925" y="3505200"/>
          <p14:tracePt t="99584" x="282575" y="3687763"/>
          <p14:tracePt t="99600" x="312738" y="3916363"/>
          <p14:tracePt t="99617" x="441325" y="4206875"/>
          <p14:tracePt t="99634" x="693738" y="4479925"/>
          <p14:tracePt t="99651" x="1112838" y="4694238"/>
          <p14:tracePt t="99667" x="1577975" y="4784725"/>
          <p14:tracePt t="99684" x="2117725" y="4778375"/>
          <p14:tracePt t="99701" x="2697163" y="4610100"/>
          <p14:tracePt t="99717" x="3306763" y="4160838"/>
          <p14:tracePt t="99734" x="3475038" y="3863975"/>
          <p14:tracePt t="99751" x="3505200" y="3535363"/>
          <p14:tracePt t="99767" x="3375025" y="3094038"/>
          <p14:tracePt t="99784" x="3116263" y="2773363"/>
          <p14:tracePt t="99800" x="2765425" y="2568575"/>
          <p14:tracePt t="99818" x="2384425" y="2484438"/>
          <p14:tracePt t="99834" x="2065338" y="2476500"/>
          <p14:tracePt t="99852" x="1790700" y="2613025"/>
          <p14:tracePt t="99867" x="1630363" y="2865438"/>
          <p14:tracePt t="99884" x="1622425" y="3101975"/>
          <p14:tracePt t="99901" x="1768475" y="3382963"/>
          <p14:tracePt t="99917" x="2422525" y="3687763"/>
          <p14:tracePt t="99934" x="3040063" y="3741738"/>
          <p14:tracePt t="99950" x="3635375" y="3597275"/>
          <p14:tracePt t="99967" x="3794125" y="3475038"/>
          <p14:tracePt t="99983" x="3825875" y="3284538"/>
          <p14:tracePt t="100000" x="3703638" y="2941638"/>
          <p14:tracePt t="100017" x="3322638" y="2628900"/>
          <p14:tracePt t="100033" x="2811463" y="2430463"/>
          <p14:tracePt t="100050" x="2346325" y="2422525"/>
          <p14:tracePt t="100067" x="1965325" y="2682875"/>
          <p14:tracePt t="100084" x="1774825" y="3132138"/>
          <p14:tracePt t="100101" x="1812925" y="4060825"/>
          <p14:tracePt t="100117" x="2087563" y="4457700"/>
          <p14:tracePt t="100134" x="2438400" y="4610100"/>
          <p14:tracePt t="100151" x="2857500" y="4625975"/>
          <p14:tracePt t="100167" x="3306763" y="4465638"/>
          <p14:tracePt t="100184" x="3459163" y="4267200"/>
          <p14:tracePt t="100200" x="3505200" y="3878263"/>
          <p14:tracePt t="100217" x="3344863" y="3284538"/>
          <p14:tracePt t="100234" x="3032125" y="2879725"/>
          <p14:tracePt t="100251" x="2659063" y="2628900"/>
          <p14:tracePt t="100269" x="2286000" y="2568575"/>
          <p14:tracePt t="100285" x="2079625" y="2674938"/>
          <p14:tracePt t="100301" x="1997075" y="2819400"/>
          <p14:tracePt t="100318" x="1935163" y="3246438"/>
          <p14:tracePt t="100334" x="2027238" y="3581400"/>
          <p14:tracePt t="100351" x="2332038" y="3825875"/>
          <p14:tracePt t="100367" x="2789238" y="3886200"/>
          <p14:tracePt t="100384" x="3451225" y="3794125"/>
          <p14:tracePt t="100401" x="3763963" y="3581400"/>
          <p14:tracePt t="100417" x="3832225" y="3368675"/>
          <p14:tracePt t="100434" x="3825875" y="2955925"/>
          <p14:tracePt t="100451" x="3527425" y="2536825"/>
          <p14:tracePt t="100467" x="3094038" y="2263775"/>
          <p14:tracePt t="100484" x="2644775" y="2133600"/>
          <p14:tracePt t="100501" x="2362200" y="2125663"/>
          <p14:tracePt t="100518" x="2209800" y="2255838"/>
          <p14:tracePt t="100534" x="2201863" y="2392363"/>
          <p14:tracePt t="100551" x="2316163" y="2606675"/>
          <p14:tracePt t="100567" x="2606675" y="2841625"/>
          <p14:tracePt t="100585" x="2971800" y="3001963"/>
          <p14:tracePt t="100601" x="3344863" y="3048000"/>
          <p14:tracePt t="100617" x="3513138" y="3032125"/>
          <p14:tracePt t="100634" x="3535363" y="2971800"/>
          <p14:tracePt t="100651" x="3551238" y="2803525"/>
          <p14:tracePt t="100667" x="3390900" y="2536825"/>
          <p14:tracePt t="100685" x="2911475" y="2193925"/>
          <p14:tracePt t="100701" x="2759075" y="2141538"/>
          <p14:tracePt t="100717" x="2506663" y="2111375"/>
          <p14:tracePt t="100734" x="2408238" y="2155825"/>
          <p14:tracePt t="100751" x="2378075" y="2255838"/>
          <p14:tracePt t="100767" x="2378075" y="2430463"/>
          <p14:tracePt t="100784" x="2438400" y="2613025"/>
          <p14:tracePt t="100801" x="2544763" y="2743200"/>
          <p14:tracePt t="100818" x="2628900" y="2811463"/>
          <p14:tracePt t="100834" x="2667000" y="2827338"/>
          <p14:tracePt t="100894" x="2674938" y="2827338"/>
          <p14:tracePt t="100902" x="2674938" y="2773363"/>
          <p14:tracePt t="100910" x="2674938" y="2720975"/>
          <p14:tracePt t="100918" x="2667000" y="2667000"/>
          <p14:tracePt t="100934" x="2651125" y="2620963"/>
          <p14:tracePt t="100951" x="2628900" y="2598738"/>
          <p14:tracePt t="100967" x="2606675" y="2582863"/>
          <p14:tracePt t="100984" x="2544763" y="2568575"/>
          <p14:tracePt t="101000" x="2484438" y="2568575"/>
          <p14:tracePt t="101018" x="2384425" y="2598738"/>
          <p14:tracePt t="101021" x="2324100" y="2659063"/>
          <p14:tracePt t="101034" x="2278063" y="2727325"/>
          <p14:tracePt t="101051" x="2193925" y="2903538"/>
          <p14:tracePt t="101067" x="2149475" y="3063875"/>
          <p14:tracePt t="101085" x="2141538" y="3246438"/>
          <p14:tracePt t="101101" x="2209800" y="3330575"/>
          <p14:tracePt t="101118" x="2346325" y="3375025"/>
          <p14:tracePt t="101134" x="2484438" y="3382963"/>
          <p14:tracePt t="101151" x="2613025" y="3382963"/>
          <p14:tracePt t="101168" x="2727325" y="3314700"/>
          <p14:tracePt t="101184" x="2751138" y="3292475"/>
          <p14:tracePt t="101201" x="2751138" y="3260725"/>
          <p14:tracePt t="101218" x="2751138" y="3162300"/>
          <p14:tracePt t="101234" x="2689225" y="3086100"/>
          <p14:tracePt t="101251" x="2636838" y="3032125"/>
          <p14:tracePt t="101268" x="2613025" y="3017838"/>
          <p14:tracePt t="101284" x="2606675" y="3017838"/>
          <p14:tracePt t="101318" x="2582863" y="3017838"/>
          <p14:tracePt t="101334" x="2568575" y="3017838"/>
          <p14:tracePt t="101351" x="2560638" y="3017838"/>
          <p14:tracePt t="101368" x="2530475" y="3025775"/>
          <p14:tracePt t="101384" x="2530475" y="3032125"/>
          <p14:tracePt t="101401" x="2514600" y="3048000"/>
          <p14:tracePt t="101418" x="2514600" y="3055938"/>
          <p14:tracePt t="101434" x="2506663" y="3078163"/>
          <p14:tracePt t="101451" x="2506663" y="3108325"/>
          <p14:tracePt t="101468" x="2498725" y="3170238"/>
          <p14:tracePt t="101485" x="2484438" y="3268663"/>
          <p14:tracePt t="101501" x="2484438" y="3330575"/>
          <p14:tracePt t="101518" x="2484438" y="3390900"/>
          <p14:tracePt t="101534" x="2484438" y="3429000"/>
          <p14:tracePt t="101551" x="2484438" y="3436938"/>
          <p14:tracePt t="101590" x="2476500" y="3444875"/>
          <p14:tracePt t="101606" x="2460625" y="3451225"/>
          <p14:tracePt t="101618" x="2460625" y="3459163"/>
          <p14:tracePt t="101634" x="2430463" y="3489325"/>
          <p14:tracePt t="101651" x="2408238" y="3527425"/>
          <p14:tracePt t="101668" x="2392363" y="3559175"/>
          <p14:tracePt t="101684" x="2378075" y="3581400"/>
          <p14:tracePt t="101743" x="2370138" y="3589338"/>
          <p14:tracePt t="101749" x="2370138" y="3581400"/>
          <p14:tracePt t="101759" x="2346325" y="3513138"/>
          <p14:tracePt t="101768" x="2332038" y="3467100"/>
          <p14:tracePt t="101784" x="2301875" y="3360738"/>
          <p14:tracePt t="101801" x="2263775" y="3254375"/>
          <p14:tracePt t="101818" x="2239963" y="3184525"/>
          <p14:tracePt t="101835" x="2232025" y="3140075"/>
          <p14:tracePt t="101851" x="2232025" y="3116263"/>
          <p14:tracePt t="101868" x="2232025" y="3094038"/>
          <p14:tracePt t="101901" x="2232025" y="3086100"/>
          <p14:tracePt t="102025" x="2232025" y="3108325"/>
          <p14:tracePt t="102034" x="2239963" y="3154363"/>
          <p14:tracePt t="102045" x="2270125" y="3284538"/>
          <p14:tracePt t="102069" x="2316163" y="3482975"/>
          <p14:tracePt t="102085" x="2324100" y="3543300"/>
          <p14:tracePt t="102101" x="2324100" y="3551238"/>
          <p14:tracePt t="102207" x="2324100" y="3543300"/>
          <p14:tracePt t="102606" x="2324100" y="3535363"/>
          <p14:tracePt t="102614" x="2316163" y="3535363"/>
          <p14:tracePt t="102638" x="2316163" y="3527425"/>
          <p14:tracePt t="102646" x="2316163" y="3521075"/>
          <p14:tracePt t="102654" x="2293938" y="3467100"/>
          <p14:tracePt t="102669" x="2286000" y="3336925"/>
          <p14:tracePt t="102685" x="2278063" y="3306763"/>
          <p14:tracePt t="102701" x="2270125" y="3216275"/>
          <p14:tracePt t="102719" x="2255838" y="3162300"/>
          <p14:tracePt t="102735" x="2255838" y="3146425"/>
          <p14:tracePt t="102752" x="2255838" y="3124200"/>
          <p14:tracePt t="102768" x="2255838" y="3108325"/>
          <p14:tracePt t="103631" x="2316163" y="3146425"/>
          <p14:tracePt t="103640" x="2552700" y="3298825"/>
          <p14:tracePt t="103652" x="2873375" y="3444875"/>
          <p14:tracePt t="103669" x="3687763" y="3559175"/>
          <p14:tracePt t="103685" x="4137025" y="3559175"/>
          <p14:tracePt t="103702" x="4495800" y="3513138"/>
          <p14:tracePt t="103719" x="4702175" y="3413125"/>
          <p14:tracePt t="103735" x="4846638" y="3292475"/>
          <p14:tracePt t="103752" x="4922838" y="3132138"/>
          <p14:tracePt t="103769" x="4930775" y="2955925"/>
          <p14:tracePt t="103785" x="4930775" y="2759075"/>
          <p14:tracePt t="103802" x="4892675" y="2560638"/>
          <p14:tracePt t="103819" x="4800600" y="2378075"/>
          <p14:tracePt t="103835" x="4708525" y="2217738"/>
          <p14:tracePt t="103853" x="4564063" y="2019300"/>
          <p14:tracePt t="103869" x="4473575" y="1889125"/>
          <p14:tracePt t="103885" x="4389438" y="1782763"/>
          <p14:tracePt t="103902" x="4313238" y="1698625"/>
          <p14:tracePt t="103919" x="4259263" y="1638300"/>
          <p14:tracePt t="103935" x="4175125" y="1570038"/>
          <p14:tracePt t="103952" x="4060825" y="1501775"/>
          <p14:tracePt t="103968" x="3954463" y="1447800"/>
          <p14:tracePt t="103985" x="3878263" y="1409700"/>
          <p14:tracePt t="104002" x="3794125" y="1379538"/>
          <p14:tracePt t="104019" x="3711575" y="1363663"/>
          <p14:tracePt t="104022" x="3679825" y="1349375"/>
          <p14:tracePt t="104035" x="3641725" y="1349375"/>
          <p14:tracePt t="104052" x="3597275" y="1349375"/>
          <p14:tracePt t="104069" x="3475038" y="1333500"/>
          <p14:tracePt t="104085" x="3360738" y="1333500"/>
          <p14:tracePt t="104102" x="3246438" y="1333500"/>
          <p14:tracePt t="104120" x="3094038" y="1333500"/>
          <p14:tracePt t="104136" x="2933700" y="1417638"/>
          <p14:tracePt t="104152" x="2743200" y="1524000"/>
          <p14:tracePt t="104169" x="2560638" y="1660525"/>
          <p14:tracePt t="104185" x="2354263" y="1820863"/>
          <p14:tracePt t="104202" x="2201863" y="1989138"/>
          <p14:tracePt t="104219" x="2035175" y="2217738"/>
          <p14:tracePt t="104235" x="1905000" y="2460625"/>
          <p14:tracePt t="104252" x="1768475" y="2713038"/>
          <p14:tracePt t="104269" x="1668463" y="2994025"/>
          <p14:tracePt t="104285" x="1554163" y="3406775"/>
          <p14:tracePt t="104302" x="1493838" y="3711575"/>
          <p14:tracePt t="104320" x="1447800" y="4000500"/>
          <p14:tracePt t="104335" x="1393825" y="4321175"/>
          <p14:tracePt t="104352" x="1341438" y="4702175"/>
          <p14:tracePt t="104369" x="1295400" y="5113338"/>
          <p14:tracePt t="104385" x="1273175" y="5394325"/>
          <p14:tracePt t="104402" x="1273175" y="5608638"/>
          <p14:tracePt t="104419" x="1311275" y="5775325"/>
          <p14:tracePt t="104435" x="1379538" y="5897563"/>
          <p14:tracePt t="104453" x="1508125" y="6096000"/>
          <p14:tracePt t="104469" x="1554163" y="6149975"/>
          <p14:tracePt t="104485" x="1744663" y="6316663"/>
          <p14:tracePt t="104502" x="1943100" y="6400800"/>
          <p14:tracePt t="104519" x="2149475" y="6454775"/>
          <p14:tracePt t="104537" x="2370138" y="6499225"/>
          <p14:tracePt t="104552" x="2582863" y="6515100"/>
          <p14:tracePt t="104569" x="2743200" y="6515100"/>
          <p14:tracePt t="104586" x="2865438" y="6484938"/>
          <p14:tracePt t="104602" x="3001963" y="6392863"/>
          <p14:tracePt t="104619" x="3108325" y="6270625"/>
          <p14:tracePt t="104637" x="3246438" y="5951538"/>
          <p14:tracePt t="104653" x="3322638" y="5699125"/>
          <p14:tracePt t="104669" x="3398838" y="5410200"/>
          <p14:tracePt t="104686" x="3482975" y="5083175"/>
          <p14:tracePt t="104702" x="3559175" y="4816475"/>
          <p14:tracePt t="104719" x="3589338" y="4572000"/>
          <p14:tracePt t="104737" x="3603625" y="4381500"/>
          <p14:tracePt t="104752" x="3611563" y="4259263"/>
          <p14:tracePt t="104769" x="3611563" y="4213225"/>
          <p14:tracePt t="104786" x="3611563" y="4206875"/>
          <p14:tracePt t="104802" x="3611563" y="4191000"/>
          <p14:tracePt t="104819" x="3611563" y="4183063"/>
          <p14:tracePt t="104846" x="3603625" y="4183063"/>
          <p14:tracePt t="104854" x="3597275" y="4183063"/>
          <p14:tracePt t="104870" x="3589338" y="4183063"/>
          <p14:tracePt t="105094" x="3603625" y="4183063"/>
          <p14:tracePt t="105102" x="3635375" y="4183063"/>
          <p14:tracePt t="105110" x="3687763" y="4198938"/>
          <p14:tracePt t="105119" x="3771900" y="4198938"/>
          <p14:tracePt t="105136" x="3962400" y="4183063"/>
          <p14:tracePt t="105152" x="4206875" y="4106863"/>
          <p14:tracePt t="105169" x="4403725" y="3992563"/>
          <p14:tracePt t="105186" x="4549775" y="3886200"/>
          <p14:tracePt t="105202" x="4602163" y="3779838"/>
          <p14:tracePt t="105219" x="4618038" y="3641725"/>
          <p14:tracePt t="105236" x="4618038" y="3429000"/>
          <p14:tracePt t="105253" x="4411663" y="3017838"/>
          <p14:tracePt t="105270" x="4229100" y="2743200"/>
          <p14:tracePt t="105286" x="4084638" y="2560638"/>
          <p14:tracePt t="105302" x="3902075" y="2362200"/>
          <p14:tracePt t="105319" x="3733800" y="2209800"/>
          <p14:tracePt t="105337" x="3527425" y="2035175"/>
          <p14:tracePt t="105352" x="3413125" y="1935163"/>
          <p14:tracePt t="105370" x="3314700" y="1844675"/>
          <p14:tracePt t="105386" x="3208338" y="1760538"/>
          <p14:tracePt t="105402" x="3154363" y="1730375"/>
          <p14:tracePt t="105419" x="3146425" y="1722438"/>
          <p14:tracePt t="105436" x="3124200" y="1722438"/>
          <p14:tracePt t="105453" x="3009900" y="1698625"/>
          <p14:tracePt t="105469" x="2917825" y="1692275"/>
          <p14:tracePt t="105486" x="2765425" y="1692275"/>
          <p14:tracePt t="105502" x="2568575" y="1736725"/>
          <p14:tracePt t="105519" x="2232025" y="1897063"/>
          <p14:tracePt t="105536" x="1744663" y="2179638"/>
          <p14:tracePt t="105553" x="1249363" y="2544763"/>
          <p14:tracePt t="105569" x="739775" y="2971800"/>
          <p14:tracePt t="105586" x="282575" y="3444875"/>
          <p14:tracePt t="105602" x="0" y="3962400"/>
          <p14:tracePt t="105619" x="0" y="4381500"/>
          <p14:tracePt t="105636" x="0" y="4784725"/>
          <p14:tracePt t="105653" x="0" y="5159375"/>
          <p14:tracePt t="105669" x="0" y="5516563"/>
          <p14:tracePt t="105686" x="84138" y="5753100"/>
          <p14:tracePt t="105703" x="236538" y="6027738"/>
          <p14:tracePt t="105719" x="495300" y="6384925"/>
          <p14:tracePt t="105736" x="838200" y="6743700"/>
          <p14:tracePt t="105803" x="2620963" y="6850063"/>
          <p14:tracePt t="105819" x="3009900" y="6850063"/>
          <p14:tracePt t="105836" x="3459163" y="6765925"/>
          <p14:tracePt t="105853" x="3825875" y="6545263"/>
          <p14:tracePt t="105869" x="4251325" y="5951538"/>
          <p14:tracePt t="105886" x="4435475" y="5334000"/>
          <p14:tracePt t="105903" x="4533900" y="4610100"/>
          <p14:tracePt t="105919" x="4533900" y="3886200"/>
          <p14:tracePt t="105936" x="4403725" y="3216275"/>
          <p14:tracePt t="105953" x="4244975" y="2598738"/>
          <p14:tracePt t="105969" x="4046538" y="2087563"/>
          <p14:tracePt t="105986" x="3856038" y="1698625"/>
          <p14:tracePt t="106002" x="3597275" y="1371600"/>
          <p14:tracePt t="106019" x="3314700" y="1158875"/>
          <p14:tracePt t="106021" x="3184525" y="1112838"/>
          <p14:tracePt t="106036" x="3101975" y="1082675"/>
          <p14:tracePt t="106052" x="2955925" y="1050925"/>
          <p14:tracePt t="106069" x="2667000" y="1074738"/>
          <p14:tracePt t="106086" x="2141538" y="1341438"/>
          <p14:tracePt t="106102" x="1722438" y="1638300"/>
          <p14:tracePt t="106119" x="1279525" y="2079625"/>
          <p14:tracePt t="106136" x="854075" y="2628900"/>
          <p14:tracePt t="106153" x="533400" y="3124200"/>
          <p14:tracePt t="106170" x="358775" y="3527425"/>
          <p14:tracePt t="106186" x="342900" y="3817938"/>
          <p14:tracePt t="106203" x="365125" y="4054475"/>
          <p14:tracePt t="106220" x="517525" y="4373563"/>
          <p14:tracePt t="106237" x="914400" y="4784725"/>
          <p14:tracePt t="106253" x="1036638" y="4868863"/>
          <p14:tracePt t="106269" x="1401763" y="5029200"/>
          <p14:tracePt t="106286" x="1706563" y="5113338"/>
          <p14:tracePt t="106303" x="2049463" y="5135563"/>
          <p14:tracePt t="106320" x="2468563" y="5135563"/>
          <p14:tracePt t="106336" x="2941638" y="5029200"/>
          <p14:tracePt t="106353" x="3505200" y="4732338"/>
          <p14:tracePt t="106370" x="4016375" y="4289425"/>
          <p14:tracePt t="106386" x="4479925" y="3741738"/>
          <p14:tracePt t="106403" x="4740275" y="3200400"/>
          <p14:tracePt t="106421" x="4930775" y="2468563"/>
          <p14:tracePt t="106437" x="4930775" y="2011363"/>
          <p14:tracePt t="106453" x="4899025" y="1806575"/>
          <p14:tracePt t="106470" x="4564063" y="1165225"/>
          <p14:tracePt t="106486" x="4289425" y="914400"/>
          <p14:tracePt t="106503" x="4076700" y="815975"/>
          <p14:tracePt t="106520" x="3932238" y="792163"/>
          <p14:tracePt t="106536" x="3817938" y="808038"/>
          <p14:tracePt t="106553" x="3611563" y="990600"/>
          <p14:tracePt t="106570" x="3375025" y="1325563"/>
          <p14:tracePt t="106586" x="3216275" y="1828800"/>
          <p14:tracePt t="106603" x="3116263" y="2468563"/>
          <p14:tracePt t="106620" x="3101975" y="3094038"/>
          <p14:tracePt t="106637" x="3170238" y="3863975"/>
          <p14:tracePt t="106653" x="3390900" y="4373563"/>
          <p14:tracePt t="106670" x="3673475" y="4740275"/>
          <p14:tracePt t="106686" x="4076700" y="5021263"/>
          <p14:tracePt t="106703" x="4564063" y="5135563"/>
          <p14:tracePt t="106720" x="5083175" y="5151438"/>
          <p14:tracePt t="106737" x="5608638" y="5135563"/>
          <p14:tracePt t="106753" x="6103938" y="4914900"/>
          <p14:tracePt t="106770" x="6569075" y="4564063"/>
          <p14:tracePt t="106786" x="6950075" y="4092575"/>
          <p14:tracePt t="106803" x="7154863" y="3679825"/>
          <p14:tracePt t="106820" x="7231063" y="3330575"/>
          <p14:tracePt t="106837" x="7239000" y="3001963"/>
          <p14:tracePt t="106853" x="7223125" y="2903538"/>
          <p14:tracePt t="106870" x="7146925" y="2735263"/>
          <p14:tracePt t="106886" x="7124700" y="2705100"/>
          <p14:tracePt t="106944" x="7116763" y="2705100"/>
          <p14:tracePt t="106957" x="7094538" y="2720975"/>
          <p14:tracePt t="106966" x="7070725" y="2849563"/>
          <p14:tracePt t="106974" x="7040563" y="2955925"/>
          <p14:tracePt t="106986" x="7032625" y="3108325"/>
          <p14:tracePt t="107003" x="7010400" y="3375025"/>
          <p14:tracePt t="107019" x="7010400" y="3589338"/>
          <p14:tracePt t="107022" x="7010400" y="3649663"/>
          <p14:tracePt t="107037" x="7070725" y="3787775"/>
          <p14:tracePt t="107053" x="7185025" y="3902075"/>
          <p14:tracePt t="107069" x="7353300" y="3978275"/>
          <p14:tracePt t="107086" x="7573963" y="4008438"/>
          <p14:tracePt t="107103" x="8001000" y="4000500"/>
          <p14:tracePt t="107119" x="8412163" y="3810000"/>
          <p14:tracePt t="107136" x="8694738" y="3513138"/>
          <p14:tracePt t="107153" x="8899525" y="3116263"/>
          <p14:tracePt t="107169" x="8945563" y="2682875"/>
          <p14:tracePt t="107186" x="8893175" y="2270125"/>
          <p14:tracePt t="107203" x="8694738" y="1798638"/>
          <p14:tracePt t="107219" x="8382000" y="1341438"/>
          <p14:tracePt t="107237" x="8175625" y="1082675"/>
          <p14:tracePt t="107253" x="8153400" y="1066800"/>
          <p14:tracePt t="107286" x="8145463" y="1066800"/>
          <p14:tracePt t="107303" x="8137525" y="1173163"/>
          <p14:tracePt t="107320" x="8093075" y="1638300"/>
          <p14:tracePt t="107336" x="8061325" y="2332038"/>
          <p14:tracePt t="107353" x="7962900" y="2949575"/>
          <p14:tracePt t="107369" x="7886700" y="3276600"/>
          <p14:tracePt t="107386" x="7848600" y="3406775"/>
          <p14:tracePt t="107403" x="7840663" y="3421063"/>
          <p14:tracePt t="107437" x="7840663" y="3154363"/>
          <p14:tracePt t="107453" x="7726363" y="2408238"/>
          <p14:tracePt t="107469" x="7581900" y="1912938"/>
          <p14:tracePt t="107486" x="7497763" y="1608138"/>
          <p14:tracePt t="107503" x="7475538" y="1501775"/>
          <p14:tracePt t="107557" x="7475538" y="1638300"/>
          <p14:tracePt t="107565" x="7445375" y="1997075"/>
          <p14:tracePt t="107573" x="7429500" y="2408238"/>
          <p14:tracePt t="107586" x="7399338" y="2765425"/>
          <p14:tracePt t="107603" x="7285038" y="3497263"/>
          <p14:tracePt t="107620" x="7239000" y="3924300"/>
          <p14:tracePt t="107637" x="7231063" y="4160838"/>
          <p14:tracePt t="107670" x="7239000" y="4160838"/>
          <p14:tracePt t="107686" x="7315200" y="3878263"/>
          <p14:tracePt t="107703" x="7375525" y="3559175"/>
          <p14:tracePt t="107720" x="7413625" y="3298825"/>
          <p14:tracePt t="107736" x="7451725" y="3184525"/>
          <p14:tracePt t="107753" x="7459663" y="3170238"/>
          <p14:tracePt t="107786" x="7459663" y="3208338"/>
          <p14:tracePt t="107803" x="7459663" y="3825875"/>
          <p14:tracePt t="107820" x="7459663" y="4632325"/>
          <p14:tracePt t="107837" x="7459663" y="5684838"/>
          <p14:tracePt t="107853" x="7483475" y="5859463"/>
          <p14:tracePt t="107870" x="7497763" y="5867400"/>
          <p14:tracePt t="107886" x="7505700" y="5859463"/>
          <p14:tracePt t="107903" x="7604125" y="5540375"/>
          <p14:tracePt t="107920" x="7635875" y="5013325"/>
          <p14:tracePt t="107936" x="7635875" y="4473575"/>
          <p14:tracePt t="107953" x="7635875" y="4000500"/>
          <p14:tracePt t="107970" x="7666038" y="3787775"/>
          <p14:tracePt t="107986" x="7666038" y="3779838"/>
          <p14:tracePt t="108020" x="7666038" y="3878263"/>
          <p14:tracePt t="108036" x="7666038" y="4503738"/>
          <p14:tracePt t="108053" x="7666038" y="5470525"/>
          <p14:tracePt t="108070" x="7718425" y="5768975"/>
          <p14:tracePt t="108086" x="7734300" y="5783263"/>
          <p14:tracePt t="108103" x="7750175" y="5783263"/>
          <p14:tracePt t="108120" x="7826375" y="5562600"/>
          <p14:tracePt t="108137" x="7870825" y="5189538"/>
          <p14:tracePt t="108153" x="7870825" y="4816475"/>
          <p14:tracePt t="108170" x="7870825" y="4632325"/>
          <p14:tracePt t="108186" x="7870825" y="4618038"/>
          <p14:tracePt t="108228" x="7870825" y="4694238"/>
          <p14:tracePt t="108237" x="7870825" y="4784725"/>
          <p14:tracePt t="108253" x="7878763" y="4937125"/>
          <p14:tracePt t="108270" x="7886700" y="4999038"/>
          <p14:tracePt t="108366" x="7870825" y="4999038"/>
          <p14:tracePt t="108373" x="7818438" y="4999038"/>
          <p14:tracePt t="108542" x="7810500" y="4991100"/>
          <p14:tracePt t="108550" x="7818438" y="4991100"/>
          <p14:tracePt t="108557" x="7878763" y="4991100"/>
          <p14:tracePt t="108570" x="7993063" y="4983163"/>
          <p14:tracePt t="108587" x="8450263" y="4868863"/>
          <p14:tracePt t="108604" x="8975725" y="4678363"/>
          <p14:tracePt t="108621" x="9913938" y="4152900"/>
          <p14:tracePt t="108638" x="10515600" y="3733800"/>
          <p14:tracePt t="108654" x="11026775" y="3306763"/>
          <p14:tracePt t="108670" x="11285538" y="2949575"/>
          <p14:tracePt t="108687" x="11383963" y="2651125"/>
          <p14:tracePt t="108704" x="11414125" y="2308225"/>
          <p14:tracePt t="108720" x="11399838" y="2003425"/>
          <p14:tracePt t="108737" x="11247438" y="1706563"/>
          <p14:tracePt t="108754" x="11026775" y="1425575"/>
          <p14:tracePt t="108770" x="10706100" y="1211263"/>
          <p14:tracePt t="108787" x="10287000" y="990600"/>
          <p14:tracePt t="108804" x="9966325" y="884238"/>
          <p14:tracePt t="108821" x="9372600" y="854075"/>
          <p14:tracePt t="108837" x="8869363" y="998538"/>
          <p14:tracePt t="108854" x="8199438" y="1401763"/>
          <p14:tracePt t="108870" x="7459663" y="2011363"/>
          <p14:tracePt t="108887" x="6727825" y="2781300"/>
          <p14:tracePt t="108904" x="6003925" y="3619500"/>
          <p14:tracePt t="108920" x="5494338" y="4457700"/>
          <p14:tracePt t="108937" x="5273675" y="5143500"/>
          <p14:tracePt t="108953" x="5249863" y="5600700"/>
          <p14:tracePt t="108970" x="5410200" y="5973763"/>
          <p14:tracePt t="108987" x="5783263" y="6226175"/>
          <p14:tracePt t="109003" x="6400800" y="6302375"/>
          <p14:tracePt t="109020" x="7673975" y="6126163"/>
          <p14:tracePt t="109037" x="8534400" y="5699125"/>
          <p14:tracePt t="109054" x="9097963" y="5113338"/>
          <p14:tracePt t="109070" x="9342438" y="4518025"/>
          <p14:tracePt t="109087" x="9364663" y="4076700"/>
          <p14:tracePt t="109104" x="9113838" y="3597275"/>
          <p14:tracePt t="109120" x="8550275" y="3055938"/>
          <p14:tracePt t="109137" x="7756525" y="2659063"/>
          <p14:tracePt t="109154" x="7026275" y="2506663"/>
          <p14:tracePt t="109171" x="6515100" y="2560638"/>
          <p14:tracePt t="109187" x="6111875" y="2933700"/>
          <p14:tracePt t="109204" x="5905500" y="3505200"/>
          <p14:tracePt t="109221" x="5935663" y="4313238"/>
          <p14:tracePt t="109237" x="6210300" y="4762500"/>
          <p14:tracePt t="109254" x="6553200" y="4937125"/>
          <p14:tracePt t="109270" x="6880225" y="4975225"/>
          <p14:tracePt t="109287" x="7407275" y="4892675"/>
          <p14:tracePt t="109304" x="7894638" y="4503738"/>
          <p14:tracePt t="109321" x="8145463" y="4022725"/>
          <p14:tracePt t="109337" x="8161338" y="3559175"/>
          <p14:tracePt t="109354" x="8039100" y="3086100"/>
          <p14:tracePt t="109371" x="7802563" y="2765425"/>
          <p14:tracePt t="109387" x="7573963" y="2620963"/>
          <p14:tracePt t="109404" x="7467600" y="2598738"/>
          <p14:tracePt t="109421" x="7399338" y="2613025"/>
          <p14:tracePt t="109437" x="7369175" y="2713038"/>
          <p14:tracePt t="109454" x="7361238" y="2819400"/>
          <p14:tracePt t="109471" x="7361238" y="2873375"/>
          <p14:tracePt t="109487" x="7369175" y="2887663"/>
          <p14:tracePt t="109504" x="7391400" y="2895600"/>
          <p14:tracePt t="109542" x="7407275" y="2895600"/>
          <p14:tracePt t="109554" x="7407275" y="2879725"/>
          <p14:tracePt t="109571" x="7407275" y="2759075"/>
          <p14:tracePt t="109587" x="7407275" y="2689225"/>
          <p14:tracePt t="109604" x="7407275" y="2620963"/>
          <p14:tracePt t="109621" x="7407275" y="2598738"/>
          <p14:tracePt t="109973" x="7407275" y="2620963"/>
          <p14:tracePt t="109981" x="7407275" y="2713038"/>
          <p14:tracePt t="109988" x="7407275" y="2797175"/>
          <p14:tracePt t="110005" x="7467600" y="2963863"/>
          <p14:tracePt t="110021" x="7497763" y="3040063"/>
          <p14:tracePt t="110023" x="7527925" y="3124200"/>
          <p14:tracePt t="110037" x="7573963" y="3216275"/>
          <p14:tracePt t="110054" x="7589838" y="3238500"/>
          <p14:tracePt t="110246" x="7581900" y="3238500"/>
          <p14:tracePt t="110254" x="7543800" y="3238500"/>
          <p14:tracePt t="110262" x="7467600" y="3230563"/>
          <p14:tracePt t="110271" x="7375525" y="3230563"/>
          <p14:tracePt t="110288" x="6934200" y="3382963"/>
          <p14:tracePt t="110304" x="6232525" y="3589338"/>
          <p14:tracePt t="110321" x="5470525" y="3810000"/>
          <p14:tracePt t="110338" x="4632325" y="3902075"/>
          <p14:tracePt t="110354" x="3946525" y="3902075"/>
          <p14:tracePt t="110371" x="3322638" y="3787775"/>
          <p14:tracePt t="110389" x="2644775" y="3527425"/>
          <p14:tracePt t="110405" x="2468563" y="3444875"/>
          <p14:tracePt t="110421" x="2339975" y="3368675"/>
          <p14:tracePt t="110438" x="2270125" y="3330575"/>
          <p14:tracePt t="110454" x="2225675" y="3298825"/>
          <p14:tracePt t="110471" x="2201863" y="3276600"/>
          <p14:tracePt t="110582" x="2201863" y="3268663"/>
          <p14:tracePt t="110590" x="2201863" y="3246438"/>
          <p14:tracePt t="110605" x="2209800" y="3208338"/>
          <p14:tracePt t="110621" x="2217738" y="3154363"/>
          <p14:tracePt t="110638" x="2247900" y="3070225"/>
          <p14:tracePt t="110654" x="2278063" y="3009900"/>
          <p14:tracePt t="110671" x="2324100" y="2941638"/>
          <p14:tracePt t="110688" x="2354263" y="2895600"/>
          <p14:tracePt t="110705" x="2392363" y="2873375"/>
          <p14:tracePt t="110721" x="2422525" y="2857500"/>
          <p14:tracePt t="110738" x="2454275" y="2857500"/>
          <p14:tracePt t="110755" x="2484438" y="2857500"/>
          <p14:tracePt t="110771" x="2544763" y="2895600"/>
          <p14:tracePt t="110788" x="2620963" y="2979738"/>
          <p14:tracePt t="110805" x="2727325" y="3124200"/>
          <p14:tracePt t="110822" x="2797175" y="3230563"/>
          <p14:tracePt t="110838" x="2827338" y="3268663"/>
          <p14:tracePt t="110934" x="2827338" y="3260725"/>
          <p14:tracePt t="111374" x="2827338" y="3254375"/>
          <p14:tracePt t="111383" x="2865438" y="3246438"/>
          <p14:tracePt t="111390" x="2949575" y="3260725"/>
          <p14:tracePt t="111405" x="3162300" y="3322638"/>
          <p14:tracePt t="111421" x="3459163" y="3382963"/>
          <p14:tracePt t="111439" x="4191000" y="3413125"/>
          <p14:tracePt t="111455" x="5013325" y="3413125"/>
          <p14:tracePt t="111471" x="5638800" y="3413125"/>
          <p14:tracePt t="111488" x="5997575" y="3413125"/>
          <p14:tracePt t="111505" x="6156325" y="3344863"/>
          <p14:tracePt t="111521" x="6202363" y="3306763"/>
          <p14:tracePt t="111550" x="6210300" y="3292475"/>
          <p14:tracePt t="111557" x="6210300" y="3268663"/>
          <p14:tracePt t="111571" x="6218238" y="3254375"/>
          <p14:tracePt t="111588" x="6226175" y="3230563"/>
          <p14:tracePt t="111605" x="6248400" y="3192463"/>
          <p14:tracePt t="111621" x="6340475" y="3132138"/>
          <p14:tracePt t="111640" x="6446838" y="3101975"/>
          <p14:tracePt t="111656" x="6561138" y="3070225"/>
          <p14:tracePt t="111671" x="6705600" y="3025775"/>
          <p14:tracePt t="111688" x="6858000" y="2987675"/>
          <p14:tracePt t="111705" x="6994525" y="2933700"/>
          <p14:tracePt t="111721" x="7102475" y="2879725"/>
          <p14:tracePt t="111738" x="7200900" y="2827338"/>
          <p14:tracePt t="111755" x="7269163" y="2811463"/>
          <p14:tracePt t="111771" x="7307263" y="2811463"/>
          <p14:tracePt t="111789" x="7369175" y="2819400"/>
          <p14:tracePt t="111805" x="7391400" y="2827338"/>
          <p14:tracePt t="111821" x="7451725" y="2835275"/>
          <p14:tracePt t="111838" x="7497763" y="2849563"/>
          <p14:tracePt t="111989" x="7505700" y="2857500"/>
          <p14:tracePt t="112022" x="7505700" y="2873375"/>
          <p14:tracePt t="112030" x="7513638" y="2903538"/>
          <p14:tracePt t="112038" x="7521575" y="2955925"/>
          <p14:tracePt t="112055" x="7551738" y="3040063"/>
          <p14:tracePt t="112071" x="7573963" y="3132138"/>
          <p14:tracePt t="112088" x="7589838" y="3170238"/>
          <p14:tracePt t="112142" x="7597775" y="3170238"/>
          <p14:tracePt t="112151" x="7627938" y="3154363"/>
          <p14:tracePt t="112159" x="7658100" y="3086100"/>
          <p14:tracePt t="112172" x="7673975" y="3055938"/>
          <p14:tracePt t="112189" x="7712075" y="2963863"/>
          <p14:tracePt t="112205" x="7794625" y="2857500"/>
          <p14:tracePt t="112222" x="7832725" y="2827338"/>
          <p14:tracePt t="112238" x="7878763" y="2803525"/>
          <p14:tracePt t="112255" x="7932738" y="2797175"/>
          <p14:tracePt t="112272" x="7993063" y="2797175"/>
          <p14:tracePt t="112288" x="8054975" y="2797175"/>
          <p14:tracePt t="112305" x="8099425" y="2797175"/>
          <p14:tracePt t="112322" x="8137525" y="2803525"/>
          <p14:tracePt t="112338" x="8183563" y="2819400"/>
          <p14:tracePt t="112355" x="8221663" y="2841625"/>
          <p14:tracePt t="112372" x="8275638" y="2865438"/>
          <p14:tracePt t="112389" x="8366125" y="2925763"/>
          <p14:tracePt t="112405" x="8389938" y="2941638"/>
          <p14:tracePt t="112422" x="8442325" y="2971800"/>
          <p14:tracePt t="112727" x="8428038" y="2971800"/>
          <p14:tracePt t="112734" x="8389938" y="2971800"/>
          <p14:tracePt t="112742" x="8343900" y="2963863"/>
          <p14:tracePt t="112755" x="8297863" y="2955925"/>
          <p14:tracePt t="112772" x="8137525" y="2949575"/>
          <p14:tracePt t="112789" x="7810500" y="3070225"/>
          <p14:tracePt t="112805" x="7277100" y="3330575"/>
          <p14:tracePt t="112822" x="7094538" y="3413125"/>
          <p14:tracePt t="112839" x="6980238" y="3459163"/>
          <p14:tracePt t="112856" x="6950075" y="3482975"/>
          <p14:tracePt t="112989" x="6950075" y="3497263"/>
          <p14:tracePt t="112997" x="6950075" y="3521075"/>
          <p14:tracePt t="113005" x="6956425" y="3527425"/>
          <p14:tracePt t="113021" x="6988175" y="3573463"/>
          <p14:tracePt t="113038" x="7002463" y="3603625"/>
          <p14:tracePt t="113055" x="7026275" y="3627438"/>
          <p14:tracePt t="113072" x="7048500" y="3635375"/>
          <p14:tracePt t="113089" x="7108825" y="3635375"/>
          <p14:tracePt t="113105" x="7223125" y="3635375"/>
          <p14:tracePt t="113122" x="7383463" y="3581400"/>
          <p14:tracePt t="113139" x="7513638" y="3482975"/>
          <p14:tracePt t="113155" x="7658100" y="3390900"/>
          <p14:tracePt t="113173" x="7818438" y="3298825"/>
          <p14:tracePt t="113188" x="7886700" y="3284538"/>
          <p14:tracePt t="113205" x="7940675" y="3276600"/>
          <p14:tracePt t="113221" x="7978775" y="3276600"/>
          <p14:tracePt t="113238" x="8016875" y="3276600"/>
          <p14:tracePt t="113255" x="8047038" y="3292475"/>
          <p14:tracePt t="113272" x="8061325" y="3298825"/>
          <p14:tracePt t="113288" x="8069263" y="3306763"/>
          <p14:tracePt t="113305" x="8077200" y="3306763"/>
          <p14:tracePt t="113322" x="8085138" y="3314700"/>
          <p14:tracePt t="113338" x="8123238" y="3352800"/>
          <p14:tracePt t="113355" x="8131175" y="3368675"/>
          <p14:tracePt t="113372" x="8145463" y="3375025"/>
          <p14:tracePt t="113631" x="8145463" y="3382963"/>
          <p14:tracePt t="113638" x="8137525" y="3436938"/>
          <p14:tracePt t="113646" x="8093075" y="3543300"/>
          <p14:tracePt t="113655" x="8047038" y="3635375"/>
          <p14:tracePt t="113672" x="7993063" y="3756025"/>
          <p14:tracePt t="113689" x="7940675" y="3832225"/>
          <p14:tracePt t="113706" x="7894638" y="3902075"/>
          <p14:tracePt t="113722" x="7864475" y="3946525"/>
          <p14:tracePt t="113739" x="7856538" y="3992563"/>
          <p14:tracePt t="113756" x="7840663" y="4022725"/>
          <p14:tracePt t="113773" x="7832725" y="4084638"/>
          <p14:tracePt t="113789" x="7826375" y="4084638"/>
          <p14:tracePt t="113806" x="7802563" y="4130675"/>
          <p14:tracePt t="113822" x="7788275" y="4144963"/>
          <p14:tracePt t="113839" x="7772400" y="4160838"/>
          <p14:tracePt t="113856" x="7764463" y="4160838"/>
          <p14:tracePt t="113872" x="7750175" y="4168775"/>
          <p14:tracePt t="113889" x="7734300" y="4175125"/>
          <p14:tracePt t="113906" x="7712075" y="4191000"/>
          <p14:tracePt t="113922" x="7688263" y="4213225"/>
          <p14:tracePt t="113939" x="7642225" y="4275138"/>
          <p14:tracePt t="113955" x="7604125" y="4343400"/>
          <p14:tracePt t="113972" x="7573963" y="4441825"/>
          <p14:tracePt t="113988" x="7566025" y="4479925"/>
          <p14:tracePt t="114005" x="7559675" y="4503738"/>
          <p14:tracePt t="114326" x="7589838" y="4495800"/>
          <p14:tracePt t="114334" x="7635875" y="4465638"/>
          <p14:tracePt t="114342" x="7666038" y="4449763"/>
          <p14:tracePt t="114357" x="7788275" y="4403725"/>
          <p14:tracePt t="114373" x="7894638" y="4373563"/>
          <p14:tracePt t="114389" x="7962900" y="4365625"/>
          <p14:tracePt t="114406" x="8016875" y="4351338"/>
          <p14:tracePt t="114422" x="8039100" y="4351338"/>
          <p14:tracePt t="114439" x="8061325" y="4343400"/>
          <p14:tracePt t="114472" x="8085138" y="4343400"/>
          <p14:tracePt t="114489" x="8107363" y="4335463"/>
          <p14:tracePt t="114506" x="8137525" y="4321175"/>
          <p14:tracePt t="114522" x="8175625" y="4321175"/>
          <p14:tracePt t="114525" x="8207375" y="4321175"/>
          <p14:tracePt t="114539" x="8237538" y="4321175"/>
          <p14:tracePt t="114557" x="8297863" y="4321175"/>
          <p14:tracePt t="114573" x="8313738" y="4313238"/>
          <p14:tracePt t="114654" x="8297863" y="4313238"/>
          <p14:tracePt t="114662" x="8289925" y="4313238"/>
          <p14:tracePt t="114672" x="8275638" y="4313238"/>
          <p14:tracePt t="114689" x="8221663" y="4359275"/>
          <p14:tracePt t="114706" x="8153400" y="4441825"/>
          <p14:tracePt t="114723" x="8093075" y="4495800"/>
          <p14:tracePt t="114739" x="8061325" y="4518025"/>
          <p14:tracePt t="114756" x="8031163" y="4533900"/>
          <p14:tracePt t="114773" x="8016875" y="4533900"/>
          <p14:tracePt t="114789" x="8008938" y="4533900"/>
          <p14:tracePt t="114822" x="8001000" y="4533900"/>
          <p14:tracePt t="114886" x="8001000" y="4541838"/>
          <p14:tracePt t="114893" x="8001000" y="4549775"/>
          <p14:tracePt t="114910" x="8001000" y="4556125"/>
          <p14:tracePt t="115094" x="8001000" y="4572000"/>
          <p14:tracePt t="115102" x="8001000" y="4602163"/>
          <p14:tracePt t="115110" x="8001000" y="4632325"/>
          <p14:tracePt t="115123" x="8001000" y="4670425"/>
          <p14:tracePt t="115139" x="7962900" y="4800600"/>
          <p14:tracePt t="115156" x="7924800" y="4906963"/>
          <p14:tracePt t="115174" x="7878763" y="4991100"/>
          <p14:tracePt t="115189" x="7864475" y="5021263"/>
          <p14:tracePt t="115206" x="7856538" y="5037138"/>
          <p14:tracePt t="115223" x="7840663" y="5059363"/>
          <p14:tracePt t="115240" x="7826375" y="5097463"/>
          <p14:tracePt t="115256" x="7818438" y="5105400"/>
          <p14:tracePt t="115273" x="7794625" y="5113338"/>
          <p14:tracePt t="115290" x="7780338" y="5113338"/>
          <p14:tracePt t="115306" x="7756525" y="5113338"/>
          <p14:tracePt t="115323" x="7734300" y="5105400"/>
          <p14:tracePt t="115340" x="7704138" y="5059363"/>
          <p14:tracePt t="115357" x="7658100" y="5006975"/>
          <p14:tracePt t="115373" x="7650163" y="4991100"/>
          <p14:tracePt t="115389" x="7635875" y="4960938"/>
          <p14:tracePt t="115438" x="7635875" y="4953000"/>
          <p14:tracePt t="115446" x="7635875" y="4945063"/>
          <p14:tracePt t="115463" x="7635875" y="4937125"/>
          <p14:tracePt t="115473" x="7635875" y="4922838"/>
          <p14:tracePt t="115490" x="7666038" y="4914900"/>
          <p14:tracePt t="115506" x="7734300" y="4899025"/>
          <p14:tracePt t="115509" x="7788275" y="4892675"/>
          <p14:tracePt t="115523" x="7848600" y="4884738"/>
          <p14:tracePt t="115540" x="7985125" y="4860925"/>
          <p14:tracePt t="115557" x="8175625" y="4854575"/>
          <p14:tracePt t="115573" x="8245475" y="4854575"/>
          <p14:tracePt t="115590" x="8251825" y="4854575"/>
          <p14:tracePt t="115606" x="8259763" y="4854575"/>
          <p14:tracePt t="115934" x="8251825" y="4854575"/>
          <p14:tracePt t="115942" x="8229600" y="4854575"/>
          <p14:tracePt t="115949" x="8191500" y="4854575"/>
          <p14:tracePt t="115958" x="8169275" y="4854575"/>
          <p14:tracePt t="115973" x="8145463" y="4846638"/>
          <p14:tracePt t="116086" x="8137525" y="4846638"/>
          <p14:tracePt t="116094" x="8123238" y="4846638"/>
          <p14:tracePt t="116106" x="8093075" y="4846638"/>
          <p14:tracePt t="116124" x="7985125" y="5189538"/>
          <p14:tracePt t="116140" x="7908925" y="5426075"/>
          <p14:tracePt t="116157" x="7826375" y="5638800"/>
          <p14:tracePt t="116173" x="7794625" y="5722938"/>
          <p14:tracePt t="116190" x="7780338" y="5768975"/>
          <p14:tracePt t="116206" x="7772400" y="5791200"/>
          <p14:tracePt t="116224" x="7772400" y="5799138"/>
          <p14:tracePt t="116240" x="7764463" y="5813425"/>
          <p14:tracePt t="116256" x="7750175" y="5829300"/>
          <p14:tracePt t="116273" x="7726363" y="5851525"/>
          <p14:tracePt t="116290" x="7696200" y="5875338"/>
          <p14:tracePt t="116306" x="7680325" y="5883275"/>
          <p14:tracePt t="116325" x="7658100" y="5905500"/>
          <p14:tracePt t="116340" x="7642225" y="5913438"/>
          <p14:tracePt t="116357" x="7627938" y="5951538"/>
          <p14:tracePt t="116373" x="7627938" y="5965825"/>
          <p14:tracePt t="116390" x="7612063" y="5973763"/>
          <p14:tracePt t="116463" x="7604125" y="5973763"/>
          <p14:tracePt t="116470" x="7597775" y="5973763"/>
          <p14:tracePt t="116479" x="7589838" y="5965825"/>
          <p14:tracePt t="116490" x="7589838" y="5959475"/>
          <p14:tracePt t="116506" x="7581900" y="5951538"/>
          <p14:tracePt t="116523" x="7581900" y="5943600"/>
          <p14:tracePt t="116528" x="7581900" y="5935663"/>
          <p14:tracePt t="116542" x="7581900" y="5927725"/>
          <p14:tracePt t="116558" x="7581900" y="5913438"/>
          <p14:tracePt t="116574" x="7589838" y="5897563"/>
          <p14:tracePt t="116590" x="7620000" y="5875338"/>
          <p14:tracePt t="116607" x="7688263" y="5845175"/>
          <p14:tracePt t="116623" x="7810500" y="5837238"/>
          <p14:tracePt t="116640" x="7947025" y="5829300"/>
          <p14:tracePt t="116657" x="8069263" y="5829300"/>
          <p14:tracePt t="116674" x="8153400" y="5829300"/>
          <p14:tracePt t="116690" x="8221663" y="5829300"/>
          <p14:tracePt t="116707" x="8275638" y="5829300"/>
          <p14:tracePt t="116723" x="8305800" y="5837238"/>
          <p14:tracePt t="116750" x="8313738" y="5845175"/>
          <p14:tracePt t="116782" x="8313738" y="5851525"/>
          <p14:tracePt t="116798" x="8313738" y="5859463"/>
          <p14:tracePt t="116806" x="8335963" y="5889625"/>
          <p14:tracePt t="116814" x="8343900" y="5905500"/>
          <p14:tracePt t="116823" x="8366125" y="5943600"/>
          <p14:tracePt t="116840" x="8389938" y="5997575"/>
          <p14:tracePt t="116857" x="8404225" y="6035675"/>
          <p14:tracePt t="116873" x="8420100" y="6073775"/>
          <p14:tracePt t="116890" x="8428038" y="6088063"/>
          <p14:tracePt t="116934" x="8428038" y="6096000"/>
          <p14:tracePt t="116944" x="8404225" y="6096000"/>
          <p14:tracePt t="116957" x="8351838" y="6096000"/>
          <p14:tracePt t="116973" x="8283575" y="6080125"/>
          <p14:tracePt t="116990" x="8245475" y="6073775"/>
          <p14:tracePt t="117006" x="8207375" y="6073775"/>
          <p14:tracePt t="117023" x="8191500" y="6073775"/>
          <p14:tracePt t="117040" x="8183563" y="6065838"/>
          <p14:tracePt t="117061" x="8175625" y="6065838"/>
          <p14:tracePt t="117073" x="8169275" y="6065838"/>
          <p14:tracePt t="117090" x="8145463" y="6065838"/>
          <p14:tracePt t="117106" x="8085138" y="6080125"/>
          <p14:tracePt t="117123" x="7978775" y="6164263"/>
          <p14:tracePt t="117140" x="7726363" y="6316663"/>
          <p14:tracePt t="117157" x="7642225" y="6370638"/>
          <p14:tracePt t="117174" x="7445375" y="6477000"/>
          <p14:tracePt t="117190" x="7345363" y="6530975"/>
          <p14:tracePt t="117207" x="7292975" y="6545263"/>
          <p14:tracePt t="117223" x="7285038" y="6545263"/>
          <p14:tracePt t="117350" x="7299325" y="6545263"/>
          <p14:tracePt t="117360" x="7337425" y="6537325"/>
          <p14:tracePt t="117367" x="7369175" y="6523038"/>
          <p14:tracePt t="117374" x="7413625" y="6499225"/>
          <p14:tracePt t="117390" x="7527925" y="6461125"/>
          <p14:tracePt t="117407" x="7680325" y="6438900"/>
          <p14:tracePt t="117423" x="7840663" y="6408738"/>
          <p14:tracePt t="117440" x="7962900" y="6400800"/>
          <p14:tracePt t="117457" x="8039100" y="6400800"/>
          <p14:tracePt t="117473" x="8054975" y="6400800"/>
          <p14:tracePt t="117549" x="8061325" y="6400800"/>
          <p14:tracePt t="117599" x="8054975" y="6408738"/>
          <p14:tracePt t="117862" x="8054975" y="6384925"/>
          <p14:tracePt t="117870" x="8054975" y="6346825"/>
          <p14:tracePt t="117877" x="8016875" y="6270625"/>
          <p14:tracePt t="117890" x="7985125" y="6188075"/>
          <p14:tracePt t="117907" x="7810500" y="5775325"/>
          <p14:tracePt t="117923" x="7658100" y="5334000"/>
          <p14:tracePt t="117940" x="7527925" y="4487863"/>
          <p14:tracePt t="117957" x="7497763" y="3984625"/>
          <p14:tracePt t="117973" x="7497763" y="3513138"/>
          <p14:tracePt t="117990" x="7551738" y="3070225"/>
          <p14:tracePt t="118007" x="7604125" y="2917825"/>
          <p14:tracePt t="118024" x="7635875" y="2841625"/>
          <p14:tracePt t="118040" x="7642225" y="2797175"/>
          <p14:tracePt t="118057" x="7650163" y="2759075"/>
          <p14:tracePt t="118074" x="7650163" y="2751138"/>
          <p14:tracePt t="118654" x="7650163" y="2743200"/>
          <p14:tracePt t="118662" x="7650163" y="2674938"/>
          <p14:tracePt t="118674" x="7612063" y="2590800"/>
          <p14:tracePt t="118691" x="7543800" y="2522538"/>
          <p14:tracePt t="118707" x="7489825" y="2506663"/>
          <p14:tracePt t="118724" x="7353300" y="2460625"/>
          <p14:tracePt t="118741" x="7239000" y="2446338"/>
          <p14:tracePt t="118757" x="7040563" y="2422525"/>
          <p14:tracePt t="118774" x="6964363" y="2416175"/>
          <p14:tracePt t="118791" x="6865938" y="2416175"/>
          <p14:tracePt t="118807" x="6735763" y="2476500"/>
          <p14:tracePt t="118824" x="6613525" y="2582863"/>
          <p14:tracePt t="118841" x="6461125" y="2773363"/>
          <p14:tracePt t="118857" x="6316663" y="3108325"/>
          <p14:tracePt t="118874" x="6248400" y="3467100"/>
          <p14:tracePt t="118891" x="6270625" y="3878263"/>
          <p14:tracePt t="118907" x="6499225" y="4283075"/>
          <p14:tracePt t="118925" x="7170738" y="4572000"/>
          <p14:tracePt t="118941" x="7810500" y="4572000"/>
          <p14:tracePt t="118957" x="8450263" y="4411663"/>
          <p14:tracePt t="118974" x="8915400" y="4068763"/>
          <p14:tracePt t="118990" x="9242425" y="3627438"/>
          <p14:tracePt t="119007" x="9318625" y="3230563"/>
          <p14:tracePt t="119024" x="9280525" y="2857500"/>
          <p14:tracePt t="119041" x="9037638" y="2484438"/>
          <p14:tracePt t="119057" x="8602663" y="2103438"/>
          <p14:tracePt t="119074" x="8115300" y="1820863"/>
          <p14:tracePt t="119091" x="7712075" y="1722438"/>
          <p14:tracePt t="119107" x="7369175" y="1698625"/>
          <p14:tracePt t="119125" x="7064375" y="1812925"/>
          <p14:tracePt t="119141" x="7002463" y="1882775"/>
          <p14:tracePt t="119157" x="6988175" y="2065338"/>
          <p14:tracePt t="119174" x="7010400" y="2133600"/>
          <p14:tracePt t="119191" x="7048500" y="2155825"/>
          <p14:tracePt t="119208" x="7056438" y="2155825"/>
          <p14:tracePt t="119241" x="7070725" y="2117725"/>
          <p14:tracePt t="119258" x="7070725" y="2079625"/>
          <p14:tracePt t="119389" x="7070725" y="2073275"/>
          <p14:tracePt t="119398" x="7048500" y="2049463"/>
          <p14:tracePt t="119408" x="6988175" y="2003425"/>
          <p14:tracePt t="119424" x="6811963" y="1927225"/>
          <p14:tracePt t="119441" x="6683375" y="1897063"/>
          <p14:tracePt t="119457" x="6575425" y="1951038"/>
          <p14:tracePt t="119474" x="6248400" y="2187575"/>
          <p14:tracePt t="119491" x="5608638" y="2613025"/>
          <p14:tracePt t="119507" x="5241925" y="2917825"/>
          <p14:tracePt t="119524" x="4800600" y="3970338"/>
          <p14:tracePt t="119541" x="4708525" y="4708525"/>
          <p14:tracePt t="119557" x="4778375" y="5173663"/>
          <p14:tracePt t="119575" x="5051425" y="5418138"/>
          <p14:tracePt t="119591" x="5638800" y="5524500"/>
          <p14:tracePt t="119607" x="6118225" y="5524500"/>
          <p14:tracePt t="119624" x="6683375" y="5440363"/>
          <p14:tracePt t="119641" x="7140575" y="5219700"/>
          <p14:tracePt t="119657" x="7399338" y="4876800"/>
          <p14:tracePt t="119674" x="7413625" y="4473575"/>
          <p14:tracePt t="119691" x="7277100" y="3916363"/>
          <p14:tracePt t="119707" x="6926263" y="3451225"/>
          <p14:tracePt t="119724" x="6667500" y="3154363"/>
          <p14:tracePt t="119741" x="6613525" y="3108325"/>
          <p14:tracePt t="119910" x="6621463" y="3048000"/>
          <p14:tracePt t="119918" x="6621463" y="2987675"/>
          <p14:tracePt t="119926" x="6607175" y="2949575"/>
          <p14:tracePt t="119941" x="6530975" y="2797175"/>
          <p14:tracePt t="119957" x="6248400" y="2346325"/>
          <p14:tracePt t="119974" x="5775325" y="1958975"/>
          <p14:tracePt t="119991" x="5211763" y="1660525"/>
          <p14:tracePt t="120007" x="4572000" y="1447800"/>
          <p14:tracePt t="120024" x="3940175" y="1325563"/>
          <p14:tracePt t="120041" x="3292475" y="1295400"/>
          <p14:tracePt t="120058" x="2735263" y="1295400"/>
          <p14:tracePt t="120074" x="2171700" y="1401763"/>
          <p14:tracePt t="120091" x="1638300" y="1616075"/>
          <p14:tracePt t="120108" x="1165225" y="1958975"/>
          <p14:tracePt t="120124" x="541338" y="2644775"/>
          <p14:tracePt t="120141" x="236538" y="3284538"/>
          <p14:tracePt t="120158" x="68263" y="3863975"/>
          <p14:tracePt t="120174" x="30163" y="4427538"/>
          <p14:tracePt t="120191" x="68263" y="4876800"/>
          <p14:tracePt t="120208" x="274638" y="5127625"/>
          <p14:tracePt t="120225" x="739775" y="5211763"/>
          <p14:tracePt t="120241" x="1516063" y="5181600"/>
          <p14:tracePt t="120258" x="2163763" y="4945063"/>
          <p14:tracePt t="120275" x="2667000" y="4587875"/>
          <p14:tracePt t="120291" x="2933700" y="4175125"/>
          <p14:tracePt t="120308" x="2949575" y="3840163"/>
          <p14:tracePt t="120325" x="2765425" y="3413125"/>
          <p14:tracePt t="120341" x="2492375" y="3178175"/>
          <p14:tracePt t="120358" x="2079625" y="2987675"/>
          <p14:tracePt t="120375" x="1812925" y="2971800"/>
          <p14:tracePt t="120392" x="1654175" y="3055938"/>
          <p14:tracePt t="120408" x="1584325" y="3284538"/>
          <p14:tracePt t="120425" x="1616075" y="3711575"/>
          <p14:tracePt t="120441" x="1806575" y="4183063"/>
          <p14:tracePt t="120458" x="2133600" y="4487863"/>
          <p14:tracePt t="120475" x="2522538" y="4594225"/>
          <p14:tracePt t="120491" x="3078163" y="4533900"/>
          <p14:tracePt t="120509" x="3756025" y="4054475"/>
          <p14:tracePt t="120525" x="3932238" y="3603625"/>
          <p14:tracePt t="120541" x="3946525" y="3086100"/>
          <p14:tracePt t="120558" x="3802063" y="2667000"/>
          <p14:tracePt t="120575" x="3589338" y="2332038"/>
          <p14:tracePt t="120593" x="3451225" y="2239963"/>
          <p14:tracePt t="120608" x="3390900" y="2217738"/>
          <p14:tracePt t="120625" x="3352800" y="2217738"/>
          <p14:tracePt t="120641" x="3222625" y="2286000"/>
          <p14:tracePt t="120658" x="3108325" y="2438400"/>
          <p14:tracePt t="120675" x="3063875" y="2636838"/>
          <p14:tracePt t="120692" x="3055938" y="2849563"/>
          <p14:tracePt t="120709" x="3140075" y="2987675"/>
          <p14:tracePt t="120725" x="3154363" y="2987675"/>
          <p14:tracePt t="120741" x="3230563" y="2963863"/>
          <p14:tracePt t="120758" x="3268663" y="2857500"/>
          <p14:tracePt t="120774" x="3268663" y="2743200"/>
          <p14:tracePt t="120791" x="3178175" y="2613025"/>
          <p14:tracePt t="120807" x="3025775" y="2536825"/>
          <p14:tracePt t="120824" x="2781300" y="2522538"/>
          <p14:tracePt t="120841" x="2568575" y="2598738"/>
          <p14:tracePt t="120857" x="2422525" y="2811463"/>
          <p14:tracePt t="120874" x="2293938" y="3086100"/>
          <p14:tracePt t="120891" x="2278063" y="3260725"/>
          <p14:tracePt t="120908" x="2324100" y="3368675"/>
          <p14:tracePt t="120924" x="2438400" y="3375025"/>
          <p14:tracePt t="120941" x="2674938" y="3276600"/>
          <p14:tracePt t="120958" x="2811463" y="3132138"/>
          <p14:tracePt t="120975" x="2865438" y="2949575"/>
          <p14:tracePt t="120992" x="2865438" y="2797175"/>
          <p14:tracePt t="121009" x="2797175" y="2713038"/>
          <p14:tracePt t="121025" x="2689225" y="2682875"/>
          <p14:tracePt t="121042" x="2574925" y="2682875"/>
          <p14:tracePt t="121058" x="2454275" y="2743200"/>
          <p14:tracePt t="121075" x="2370138" y="2949575"/>
          <p14:tracePt t="121091" x="2308225" y="3306763"/>
          <p14:tracePt t="121109" x="2422525" y="3856038"/>
          <p14:tracePt t="121125" x="2506663" y="3962400"/>
          <p14:tracePt t="121141" x="2811463" y="4160838"/>
          <p14:tracePt t="121158" x="2941638" y="4198938"/>
          <p14:tracePt t="121175" x="2955925" y="4198938"/>
          <p14:tracePt t="121208" x="2911475" y="4175125"/>
          <p14:tracePt t="121225" x="2773363" y="4144963"/>
          <p14:tracePt t="121241" x="2720975" y="4144963"/>
          <p14:tracePt t="121258" x="2705100" y="4175125"/>
          <p14:tracePt t="121275" x="2705100" y="4283075"/>
          <p14:tracePt t="121292" x="2781300" y="4441825"/>
          <p14:tracePt t="121310" x="3733800" y="4770438"/>
          <p14:tracePt t="121325" x="4822825" y="4808538"/>
          <p14:tracePt t="121341" x="6111875" y="4708525"/>
          <p14:tracePt t="121358" x="7323138" y="4397375"/>
          <p14:tracePt t="121375" x="8335963" y="3908425"/>
          <p14:tracePt t="121392" x="9059863" y="3368675"/>
          <p14:tracePt t="121408" x="9517063" y="2803525"/>
          <p14:tracePt t="121425" x="9669463" y="2301875"/>
          <p14:tracePt t="121442" x="9655175" y="1836738"/>
          <p14:tracePt t="121458" x="9334500" y="1379538"/>
          <p14:tracePt t="121475" x="8869363" y="1044575"/>
          <p14:tracePt t="121493" x="7954963" y="846138"/>
          <p14:tracePt t="121509" x="7726363" y="846138"/>
          <p14:tracePt t="121525" x="7086600" y="1173163"/>
          <p14:tracePt t="121542" x="6659563" y="1722438"/>
          <p14:tracePt t="121558" x="6354763" y="2454275"/>
          <p14:tracePt t="121575" x="6278563" y="3230563"/>
          <p14:tracePt t="121592" x="6384925" y="3878263"/>
          <p14:tracePt t="121608" x="6765925" y="4229100"/>
          <p14:tracePt t="121625" x="7246938" y="4389438"/>
          <p14:tracePt t="121642" x="7704138" y="4397375"/>
          <p14:tracePt t="121659" x="7924800" y="4373563"/>
          <p14:tracePt t="121675" x="7978775" y="4327525"/>
          <p14:tracePt t="121693" x="7810500" y="4206875"/>
          <p14:tracePt t="121709" x="7154863" y="4137025"/>
          <p14:tracePt t="121725" x="6461125" y="4275138"/>
          <p14:tracePt t="121742" x="5965825" y="4694238"/>
          <p14:tracePt t="121758" x="5616575" y="5326063"/>
          <p14:tracePt t="121775" x="5494338" y="5775325"/>
          <p14:tracePt t="121792" x="5616575" y="6042025"/>
          <p14:tracePt t="121808" x="6065838" y="6194425"/>
          <p14:tracePt t="121825" x="6583363" y="6194425"/>
          <p14:tracePt t="121842" x="7056438" y="6134100"/>
          <p14:tracePt t="121859" x="7323138" y="6035675"/>
          <p14:tracePt t="121875" x="7361238" y="5989638"/>
          <p14:tracePt t="121893" x="7246938" y="5897563"/>
          <p14:tracePt t="121912" x="6811963" y="5867400"/>
          <p14:tracePt t="121925" x="6392863" y="5943600"/>
          <p14:tracePt t="121942" x="6194425" y="6080125"/>
          <p14:tracePt t="121959" x="6118225" y="6180138"/>
          <p14:tracePt t="121975" x="6111875" y="6188075"/>
          <p14:tracePt t="122070" x="6111875" y="6172200"/>
          <p14:tracePt t="122078" x="6111875" y="6134100"/>
          <p14:tracePt t="122086" x="6111875" y="6103938"/>
          <p14:tracePt t="122094" x="6111875" y="6057900"/>
          <p14:tracePt t="122109" x="6103938" y="6003925"/>
          <p14:tracePt t="122125" x="6065838" y="5875338"/>
          <p14:tracePt t="122470" x="6042025" y="5875338"/>
          <p14:tracePt t="122478" x="6035675" y="5875338"/>
          <p14:tracePt t="122486" x="6003925" y="5889625"/>
          <p14:tracePt t="122494" x="5973763" y="5897563"/>
          <p14:tracePt t="122509" x="5959475" y="5905500"/>
          <p14:tracePt t="122525" x="5897563" y="5913438"/>
          <p14:tracePt t="122542" x="5889625" y="5913438"/>
          <p14:tracePt t="122606" x="5875338" y="5913438"/>
          <p14:tracePt t="122622" x="5851525" y="5913438"/>
          <p14:tracePt t="122631" x="5837238" y="5913438"/>
          <p14:tracePt t="122642" x="5813425" y="5913438"/>
          <p14:tracePt t="122659" x="5799138" y="5913438"/>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072444" y="975974"/>
            <a:ext cx="8511823"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Stating the Null and Alternative Hypotheses</a:t>
            </a:r>
            <a:endParaRPr 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575944" y="1876457"/>
            <a:ext cx="4899168" cy="2246769"/>
          </a:xfrm>
          <a:prstGeom prst="rect">
            <a:avLst/>
          </a:prstGeom>
        </p:spPr>
        <p:txBody>
          <a:bodyPr wrap="square">
            <a:spAutoFit/>
          </a:bodyPr>
          <a:lstStyle/>
          <a:p>
            <a:pPr eaLnBrk="0" hangingPunct="0">
              <a:defRPr/>
            </a:pPr>
            <a:r>
              <a:rPr lang="en-US" altLang="en-US" sz="2000" dirty="0">
                <a:latin typeface="Times New Roman" pitchFamily="18" charset="0"/>
                <a:cs typeface="Arial" charset="0"/>
              </a:rPr>
              <a:t>Write the claim as a mathematical sentence. State the null </a:t>
            </a:r>
            <a:r>
              <a:rPr lang="en-US" altLang="en-US" sz="2000" dirty="0" smtClean="0">
                <a:latin typeface="Times New Roman" pitchFamily="18" charset="0"/>
                <a:cs typeface="Arial" charset="0"/>
              </a:rPr>
              <a:t>and alternative </a:t>
            </a:r>
            <a:r>
              <a:rPr lang="en-US" altLang="en-US" sz="2000" dirty="0">
                <a:latin typeface="Times New Roman" pitchFamily="18" charset="0"/>
                <a:cs typeface="Arial" charset="0"/>
              </a:rPr>
              <a:t>hypotheses and identify which represents the claim</a:t>
            </a:r>
            <a:r>
              <a:rPr lang="en-US" altLang="en-US" sz="2000" dirty="0" smtClean="0">
                <a:latin typeface="Times New Roman" pitchFamily="18" charset="0"/>
                <a:cs typeface="Arial" charset="0"/>
              </a:rPr>
              <a:t>.</a:t>
            </a:r>
          </a:p>
          <a:p>
            <a:pPr eaLnBrk="0" hangingPunct="0">
              <a:defRPr/>
            </a:pPr>
            <a:endParaRPr lang="en-US" altLang="en-US" sz="2000" dirty="0">
              <a:latin typeface="Times New Roman" pitchFamily="18" charset="0"/>
              <a:cs typeface="Arial" charset="0"/>
            </a:endParaRPr>
          </a:p>
          <a:p>
            <a:pPr marL="514350" indent="-514350" eaLnBrk="0" hangingPunct="0">
              <a:buClr>
                <a:schemeClr val="accent1"/>
              </a:buClr>
              <a:buFont typeface="+mj-lt"/>
              <a:buAutoNum type="arabicPeriod"/>
              <a:defRPr/>
            </a:pPr>
            <a:r>
              <a:rPr lang="en-US" altLang="en-US" sz="2000" dirty="0">
                <a:latin typeface="Times New Roman" pitchFamily="18" charset="0"/>
                <a:cs typeface="Arial" charset="0"/>
              </a:rPr>
              <a:t>A university publicizes that the proportion of its students who graduate in 4 years is 82%.  </a:t>
            </a:r>
            <a:endParaRPr lang="en-US" altLang="en-US" sz="2000" dirty="0">
              <a:latin typeface="Times New Roman" pitchFamily="18" charset="0"/>
              <a:cs typeface="Arial" charset="0"/>
              <a:sym typeface="Symbol" pitchFamily="18" charset="2"/>
            </a:endParaRPr>
          </a:p>
        </p:txBody>
      </p:sp>
      <p:pic>
        <p:nvPicPr>
          <p:cNvPr id="12" name="Picture 17" descr="C:\Documents and Settings\Lyn\Local Settings\Temporary Internet Files\Content.IE5\0HGJK3SV\MCj0195424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67975" y="4255602"/>
            <a:ext cx="898525" cy="115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4"/>
          <a:stretch>
            <a:fillRect/>
          </a:stretch>
        </p:blipFill>
        <p:spPr>
          <a:xfrm>
            <a:off x="1949425" y="4500490"/>
            <a:ext cx="7315200" cy="1924050"/>
          </a:xfrm>
          <a:prstGeom prst="rect">
            <a:avLst/>
          </a:prstGeom>
        </p:spPr>
      </p:pic>
      <p:sp>
        <p:nvSpPr>
          <p:cNvPr id="10" name="Rectangle 9"/>
          <p:cNvSpPr/>
          <p:nvPr/>
        </p:nvSpPr>
        <p:spPr>
          <a:xfrm>
            <a:off x="6171912" y="2261732"/>
            <a:ext cx="4899168" cy="1631216"/>
          </a:xfrm>
          <a:prstGeom prst="rect">
            <a:avLst/>
          </a:prstGeom>
        </p:spPr>
        <p:txBody>
          <a:bodyPr wrap="square">
            <a:spAutoFit/>
          </a:bodyPr>
          <a:lstStyle/>
          <a:p>
            <a:pPr algn="r" eaLnBrk="0" hangingPunct="0">
              <a:defRPr/>
            </a:pPr>
            <a:r>
              <a:rPr lang="ar-EG" altLang="en-US" sz="2000" dirty="0">
                <a:latin typeface="Times New Roman" pitchFamily="18" charset="0"/>
                <a:cs typeface="Arial" charset="0"/>
              </a:rPr>
              <a:t>اكتب المطالبة في صورة جملة رياضية. اذكر الفرضيات الصفرية والبديلة وحدد ما يمثل المطالبة.</a:t>
            </a:r>
          </a:p>
          <a:p>
            <a:pPr algn="r" eaLnBrk="0" hangingPunct="0">
              <a:defRPr/>
            </a:pPr>
            <a:endParaRPr lang="ar-EG" altLang="en-US" sz="2000" dirty="0">
              <a:latin typeface="Times New Roman" pitchFamily="18" charset="0"/>
              <a:cs typeface="Arial" charset="0"/>
            </a:endParaRPr>
          </a:p>
          <a:p>
            <a:pPr algn="r" eaLnBrk="0" hangingPunct="0">
              <a:defRPr/>
            </a:pPr>
            <a:r>
              <a:rPr lang="ar-EG" altLang="en-US" sz="2000" dirty="0">
                <a:latin typeface="Times New Roman" pitchFamily="18" charset="0"/>
                <a:cs typeface="Arial" charset="0"/>
              </a:rPr>
              <a:t>تعلن إحدى الجامعات أن نسبة طلابها الذين يتخرجون خلال 4 سنوات تبلغ 82%.</a:t>
            </a:r>
            <a:endParaRPr lang="en-US" altLang="en-US" sz="2000" dirty="0">
              <a:latin typeface="Times New Roman" pitchFamily="18" charset="0"/>
              <a:cs typeface="Arial" charset="0"/>
              <a:sym typeface="Symbol" pitchFamily="18" charset="2"/>
            </a:endParaRPr>
          </a:p>
        </p:txBody>
      </p:sp>
    </p:spTree>
    <p:extLst>
      <p:ext uri="{BB962C8B-B14F-4D97-AF65-F5344CB8AC3E}">
        <p14:creationId xmlns:p14="http://schemas.microsoft.com/office/powerpoint/2010/main" val="377707379"/>
      </p:ext>
    </p:extLst>
  </p:cSld>
  <p:clrMapOvr>
    <a:masterClrMapping/>
  </p:clrMapOvr>
  <mc:AlternateContent xmlns:mc="http://schemas.openxmlformats.org/markup-compatibility/2006" xmlns:p14="http://schemas.microsoft.com/office/powerpoint/2010/main">
    <mc:Choice Requires="p14">
      <p:transition p14:dur="10" advTm="80103"/>
    </mc:Choice>
    <mc:Fallback xmlns="">
      <p:transition advTm="80103"/>
    </mc:Fallback>
  </mc:AlternateContent>
  <p:timing>
    <p:tnLst>
      <p:par>
        <p:cTn id="1" dur="indefinite" restart="never" nodeType="tmRoot"/>
      </p:par>
    </p:tnLst>
  </p:timing>
  <p:extLst mod="1">
    <p:ext uri="{3A86A75C-4F4B-4683-9AE1-C65F6400EC91}">
      <p14:laserTraceLst xmlns:p14="http://schemas.microsoft.com/office/powerpoint/2010/main">
        <p14:tracePtLst>
          <p14:tracePt t="10119" x="5775325" y="5897563"/>
          <p14:tracePt t="10127" x="5562600" y="5807075"/>
          <p14:tracePt t="10135" x="5189538" y="5654675"/>
          <p14:tracePt t="10152" x="4229100" y="5083175"/>
          <p14:tracePt t="10169" x="3679825" y="4876800"/>
          <p14:tracePt t="10186" x="3513138" y="4800600"/>
          <p14:tracePt t="10202" x="3459163" y="4762500"/>
          <p14:tracePt t="10219" x="3382963" y="4670425"/>
          <p14:tracePt t="10235" x="3322638" y="4487863"/>
          <p14:tracePt t="10252" x="3284538" y="4289425"/>
          <p14:tracePt t="10269" x="3284538" y="4098925"/>
          <p14:tracePt t="10286" x="3284538" y="3924300"/>
          <p14:tracePt t="10302" x="3268663" y="3657600"/>
          <p14:tracePt t="10319" x="3246438" y="3565525"/>
          <p14:tracePt t="10336" x="3238500" y="3497263"/>
          <p14:tracePt t="10352" x="3222625" y="3451225"/>
          <p14:tracePt t="10386" x="3222625" y="3444875"/>
          <p14:tracePt t="10623" x="3200400" y="3444875"/>
          <p14:tracePt t="10631" x="3048000" y="3322638"/>
          <p14:tracePt t="10638" x="2819400" y="3048000"/>
          <p14:tracePt t="10652" x="2613025" y="2849563"/>
          <p14:tracePt t="10671" x="2324100" y="2552700"/>
          <p14:tracePt t="10686" x="2278063" y="2498725"/>
          <p14:tracePt t="10702" x="2095500" y="2263775"/>
          <p14:tracePt t="10720" x="2035175" y="2163763"/>
          <p14:tracePt t="10736" x="1997075" y="2065338"/>
          <p14:tracePt t="10752" x="1981200" y="1951038"/>
          <p14:tracePt t="10769" x="1973263" y="1897063"/>
          <p14:tracePt t="10786" x="1973263" y="1889125"/>
          <p14:tracePt t="11240" x="1973263" y="1882775"/>
          <p14:tracePt t="11247" x="2049463" y="1905000"/>
          <p14:tracePt t="11255" x="2171700" y="1935163"/>
          <p14:tracePt t="11270" x="2301875" y="1973263"/>
          <p14:tracePt t="11286" x="2392363" y="2003425"/>
          <p14:tracePt t="11303" x="2522538" y="2041525"/>
          <p14:tracePt t="11319" x="2705100" y="2095500"/>
          <p14:tracePt t="11336" x="2917825" y="2149475"/>
          <p14:tracePt t="11353" x="3124200" y="2155825"/>
          <p14:tracePt t="11370" x="3284538" y="2179638"/>
          <p14:tracePt t="11386" x="3436938" y="2179638"/>
          <p14:tracePt t="11402" x="3521075" y="2179638"/>
          <p14:tracePt t="11419" x="3551238" y="2179638"/>
          <p14:tracePt t="11727" x="3611563" y="2179638"/>
          <p14:tracePt t="11735" x="3725863" y="2179638"/>
          <p14:tracePt t="11742" x="3810000" y="2179638"/>
          <p14:tracePt t="11753" x="3848100" y="2171700"/>
          <p14:tracePt t="11769" x="3870325" y="2171700"/>
          <p14:tracePt t="12072" x="3870325" y="2163763"/>
          <p14:tracePt t="12078" x="3878263" y="2163763"/>
          <p14:tracePt t="12118" x="3902075" y="2163763"/>
          <p14:tracePt t="12127" x="3916363" y="2163763"/>
          <p14:tracePt t="12136" x="3954463" y="2171700"/>
          <p14:tracePt t="12153" x="4000500" y="2179638"/>
          <p14:tracePt t="12170" x="4054475" y="2179638"/>
          <p14:tracePt t="12186" x="4114800" y="2187575"/>
          <p14:tracePt t="12203" x="4175125" y="2187575"/>
          <p14:tracePt t="12220" x="4213225" y="2187575"/>
          <p14:tracePt t="12236" x="4229100" y="2187575"/>
          <p14:tracePt t="12527" x="4259263" y="2187575"/>
          <p14:tracePt t="12535" x="4351338" y="2209800"/>
          <p14:tracePt t="12543" x="4403725" y="2225675"/>
          <p14:tracePt t="12553" x="4465638" y="2239963"/>
          <p14:tracePt t="12570" x="4587875" y="2278063"/>
          <p14:tracePt t="12586" x="4846638" y="2308225"/>
          <p14:tracePt t="12603" x="5303838" y="2324100"/>
          <p14:tracePt t="12620" x="5799138" y="2324100"/>
          <p14:tracePt t="12636" x="6156325" y="2286000"/>
          <p14:tracePt t="12654" x="6545263" y="2171700"/>
          <p14:tracePt t="12670" x="6621463" y="2141538"/>
          <p14:tracePt t="12686" x="6667500" y="2111375"/>
          <p14:tracePt t="12783" x="6675438" y="2111375"/>
          <p14:tracePt t="12791" x="6721475" y="2111375"/>
          <p14:tracePt t="12803" x="6797675" y="2111375"/>
          <p14:tracePt t="12820" x="6926263" y="2117725"/>
          <p14:tracePt t="12836" x="7116763" y="2155825"/>
          <p14:tracePt t="12854" x="7345363" y="2163763"/>
          <p14:tracePt t="12871" x="7399338" y="2163763"/>
          <p14:tracePt t="12951" x="7391400" y="2163763"/>
          <p14:tracePt t="12959" x="7375525" y="2171700"/>
          <p14:tracePt t="12970" x="7353300" y="2201863"/>
          <p14:tracePt t="12987" x="7337425" y="2247900"/>
          <p14:tracePt t="12990" x="7337425" y="2255838"/>
          <p14:tracePt t="13003" x="7323138" y="2270125"/>
          <p14:tracePt t="13020" x="7323138" y="2278063"/>
          <p14:tracePt t="13074" x="7323138" y="2286000"/>
          <p14:tracePt t="14431" x="7331075" y="2332038"/>
          <p14:tracePt t="14438" x="7331075" y="2416175"/>
          <p14:tracePt t="14446" x="7353300" y="2484438"/>
          <p14:tracePt t="14454" x="7353300" y="2536825"/>
          <p14:tracePt t="14471" x="7353300" y="2659063"/>
          <p14:tracePt t="14487" x="7353300" y="2803525"/>
          <p14:tracePt t="14504" x="7315200" y="2941638"/>
          <p14:tracePt t="14520" x="7285038" y="3017838"/>
          <p14:tracePt t="14537" x="7269163" y="3048000"/>
          <p14:tracePt t="14554" x="7246938" y="3063875"/>
          <p14:tracePt t="14570" x="7208838" y="3070225"/>
          <p14:tracePt t="14587" x="7162800" y="3070225"/>
          <p14:tracePt t="14604" x="7070725" y="3055938"/>
          <p14:tracePt t="14620" x="6964363" y="3025775"/>
          <p14:tracePt t="14638" x="6873875" y="2987675"/>
          <p14:tracePt t="14654" x="6858000" y="2979738"/>
          <p14:tracePt t="14695" x="6858000" y="2971800"/>
          <p14:tracePt t="14711" x="6858000" y="2955925"/>
          <p14:tracePt t="14720" x="6858000" y="2925763"/>
          <p14:tracePt t="14737" x="6858000" y="2865438"/>
          <p14:tracePt t="14754" x="6880225" y="2811463"/>
          <p14:tracePt t="14771" x="6926263" y="2727325"/>
          <p14:tracePt t="14787" x="6994525" y="2636838"/>
          <p14:tracePt t="14804" x="7078663" y="2522538"/>
          <p14:tracePt t="14820" x="7170738" y="2430463"/>
          <p14:tracePt t="14838" x="7261225" y="2308225"/>
          <p14:tracePt t="14854" x="7292975" y="2278063"/>
          <p14:tracePt t="14871" x="7315200" y="2247900"/>
          <p14:tracePt t="15335" x="7307263" y="2239963"/>
          <p14:tracePt t="19647" x="7337425" y="2247900"/>
          <p14:tracePt t="19655" x="7353300" y="2255838"/>
          <p14:tracePt t="19663" x="7383463" y="2255838"/>
          <p14:tracePt t="19672" x="7399338" y="2255838"/>
          <p14:tracePt t="19689" x="7437438" y="2270125"/>
          <p14:tracePt t="19706" x="7451725" y="2278063"/>
          <p14:tracePt t="19722" x="7467600" y="2278063"/>
          <p14:tracePt t="19739" x="7483475" y="2286000"/>
          <p14:tracePt t="19756" x="7497763" y="2293938"/>
          <p14:tracePt t="19854" x="7505700" y="2293938"/>
          <p14:tracePt t="19863" x="7527925" y="2301875"/>
          <p14:tracePt t="19872" x="7543800" y="2308225"/>
          <p14:tracePt t="19889" x="7559675" y="2308225"/>
          <p14:tracePt t="19906" x="7566025" y="2308225"/>
          <p14:tracePt t="19958" x="7581900" y="2316163"/>
          <p14:tracePt t="20014" x="7597775" y="2301875"/>
          <p14:tracePt t="20024" x="7612063" y="2263775"/>
          <p14:tracePt t="20031" x="7650163" y="2217738"/>
          <p14:tracePt t="20039" x="7673975" y="2133600"/>
          <p14:tracePt t="20056" x="7673975" y="2117725"/>
          <p14:tracePt t="20215" x="7688263" y="2125663"/>
          <p14:tracePt t="20223" x="7712075" y="2155825"/>
          <p14:tracePt t="20231" x="7718425" y="2179638"/>
          <p14:tracePt t="20239" x="7750175" y="2209800"/>
          <p14:tracePt t="20273" x="7750175" y="2217738"/>
          <p14:tracePt t="20278" x="7718425" y="2239963"/>
          <p14:tracePt t="20289" x="7673975" y="2301875"/>
          <p14:tracePt t="20306" x="7527925" y="2400300"/>
          <p14:tracePt t="20323" x="7239000" y="2560638"/>
          <p14:tracePt t="20339" x="6765925" y="2759075"/>
          <p14:tracePt t="20356" x="6188075" y="2917825"/>
          <p14:tracePt t="20373" x="5524500" y="3032125"/>
          <p14:tracePt t="20390" x="4403725" y="3063875"/>
          <p14:tracePt t="20406" x="3717925" y="3063875"/>
          <p14:tracePt t="20423" x="3330575" y="3063875"/>
          <p14:tracePt t="20439" x="3078163" y="3063875"/>
          <p14:tracePt t="20456" x="2994025" y="3055938"/>
          <p14:tracePt t="20473" x="2979738" y="3048000"/>
          <p14:tracePt t="20887" x="3025775" y="3055938"/>
          <p14:tracePt t="20897" x="3108325" y="3070225"/>
          <p14:tracePt t="20906" x="3192463" y="3101975"/>
          <p14:tracePt t="20922" x="3352800" y="3154363"/>
          <p14:tracePt t="20939" x="3521075" y="3192463"/>
          <p14:tracePt t="20956" x="3649663" y="3222625"/>
          <p14:tracePt t="20973" x="3802063" y="3254375"/>
          <p14:tracePt t="20990" x="3886200" y="3254375"/>
          <p14:tracePt t="21006" x="3894138" y="3254375"/>
          <p14:tracePt t="21046" x="3856038" y="3254375"/>
          <p14:tracePt t="21054" x="3802063" y="3246438"/>
          <p14:tracePt t="21063" x="3741738" y="3238500"/>
          <p14:tracePt t="21073" x="3679825" y="3238500"/>
          <p14:tracePt t="21090" x="3597275" y="3254375"/>
          <p14:tracePt t="21106" x="3489325" y="3322638"/>
          <p14:tracePt t="21123" x="3390900" y="3390900"/>
          <p14:tracePt t="21140" x="3330575" y="3459163"/>
          <p14:tracePt t="21157" x="3284538" y="3527425"/>
          <p14:tracePt t="21173" x="3260725" y="3581400"/>
          <p14:tracePt t="21189" x="3260725" y="3589338"/>
          <p14:tracePt t="21366" x="3268663" y="3589338"/>
          <p14:tracePt t="21374" x="3284538" y="3589338"/>
          <p14:tracePt t="21383" x="3298825" y="3589338"/>
          <p14:tracePt t="21414" x="3306763" y="3589338"/>
          <p14:tracePt t="24319" x="3292475" y="3589338"/>
          <p14:tracePt t="24327" x="3238500" y="3589338"/>
          <p14:tracePt t="24341" x="3192463" y="3573463"/>
          <p14:tracePt t="24358" x="3063875" y="3535363"/>
          <p14:tracePt t="24374" x="2949575" y="3505200"/>
          <p14:tracePt t="24391" x="2811463" y="3459163"/>
          <p14:tracePt t="24408" x="2682875" y="3421063"/>
          <p14:tracePt t="24423" x="2636838" y="3413125"/>
          <p14:tracePt t="24440" x="2620963" y="3406775"/>
          <p14:tracePt t="24575" x="2628900" y="3406775"/>
          <p14:tracePt t="25112" x="2613025" y="3406775"/>
          <p14:tracePt t="25126" x="2606675" y="3406775"/>
          <p14:tracePt t="25511" x="2636838" y="3406775"/>
          <p14:tracePt t="25519" x="2689225" y="3429000"/>
          <p14:tracePt t="25529" x="2727325" y="3436938"/>
          <p14:tracePt t="25542" x="2819400" y="3467100"/>
          <p14:tracePt t="25559" x="2879725" y="3475038"/>
          <p14:tracePt t="25574" x="2949575" y="3482975"/>
          <p14:tracePt t="25591" x="3001963" y="3482975"/>
          <p14:tracePt t="25624" x="3009900" y="3482975"/>
          <p14:tracePt t="25759" x="3017838" y="3482975"/>
          <p14:tracePt t="25791" x="3025775" y="3482975"/>
          <p14:tracePt t="25799" x="3032125" y="3482975"/>
          <p14:tracePt t="25808" x="3048000" y="3482975"/>
          <p14:tracePt t="25825" x="3086100" y="3482975"/>
          <p14:tracePt t="25841" x="3124200" y="3482975"/>
          <p14:tracePt t="25859" x="3140075" y="3467100"/>
          <p14:tracePt t="25875" x="3146425" y="3467100"/>
          <p14:tracePt t="25908" x="3154363" y="3467100"/>
          <p14:tracePt t="25943" x="3162300" y="3459163"/>
          <p14:tracePt t="25951" x="3184525" y="3444875"/>
          <p14:tracePt t="25959" x="3216275" y="3429000"/>
          <p14:tracePt t="25974" x="3254375" y="3413125"/>
          <p14:tracePt t="25991" x="3292475" y="3398838"/>
          <p14:tracePt t="26008" x="3344863" y="3375025"/>
          <p14:tracePt t="26025" x="3375025" y="3368675"/>
          <p14:tracePt t="26041" x="3406775" y="3352800"/>
          <p14:tracePt t="26058" x="3406775" y="3344863"/>
          <p14:tracePt t="26616" x="3459163" y="3344863"/>
          <p14:tracePt t="26623" x="3521075" y="3314700"/>
          <p14:tracePt t="26631" x="3581400" y="3298825"/>
          <p14:tracePt t="26641" x="3619500" y="3284538"/>
          <p14:tracePt t="26658" x="3703638" y="3260725"/>
          <p14:tracePt t="26675" x="3794125" y="3238500"/>
          <p14:tracePt t="26691" x="3856038" y="3222625"/>
          <p14:tracePt t="26710" x="3870325" y="3208338"/>
          <p14:tracePt t="26767" x="3878263" y="3208338"/>
          <p14:tracePt t="26774" x="3886200" y="3208338"/>
          <p14:tracePt t="26783" x="3894138" y="3208338"/>
          <p14:tracePt t="26791" x="3916363" y="3208338"/>
          <p14:tracePt t="26808" x="3946525" y="3208338"/>
          <p14:tracePt t="26825" x="4008438" y="3184525"/>
          <p14:tracePt t="26841" x="4060825" y="3178175"/>
          <p14:tracePt t="26858" x="4098925" y="3178175"/>
          <p14:tracePt t="26875" x="4130675" y="3178175"/>
          <p14:tracePt t="26891" x="4137025" y="3178175"/>
          <p14:tracePt t="26926" x="4144963" y="3178175"/>
          <p14:tracePt t="26943" x="4152900" y="3178175"/>
          <p14:tracePt t="26958" x="4168775" y="3178175"/>
          <p14:tracePt t="26975" x="4183063" y="3178175"/>
          <p14:tracePt t="26992" x="4198938" y="3184525"/>
          <p14:tracePt t="27008" x="4244975" y="3192463"/>
          <p14:tracePt t="27026" x="4283075" y="3200400"/>
          <p14:tracePt t="27031" x="4297363" y="3208338"/>
          <p14:tracePt t="27042" x="4321175" y="3208338"/>
          <p14:tracePt t="27058" x="4389438" y="3216275"/>
          <p14:tracePt t="27075" x="4449763" y="3222625"/>
          <p14:tracePt t="27092" x="4495800" y="3222625"/>
          <p14:tracePt t="27108" x="4518025" y="3222625"/>
          <p14:tracePt t="27126" x="4572000" y="3222625"/>
          <p14:tracePt t="27142" x="4587875" y="3222625"/>
          <p14:tracePt t="27158" x="4618038" y="3222625"/>
          <p14:tracePt t="27175" x="4648200" y="3222625"/>
          <p14:tracePt t="27192" x="4678363" y="3216275"/>
          <p14:tracePt t="27208" x="4708525" y="3216275"/>
          <p14:tracePt t="27225" x="4746625" y="3216275"/>
          <p14:tracePt t="27242" x="4792663" y="3216275"/>
          <p14:tracePt t="27258" x="4846638" y="3216275"/>
          <p14:tracePt t="27275" x="4906963" y="3216275"/>
          <p14:tracePt t="27292" x="4983163" y="3216275"/>
          <p14:tracePt t="27309" x="5067300" y="3216275"/>
          <p14:tracePt t="27326" x="5089525" y="3216275"/>
          <p14:tracePt t="27342" x="5097463" y="3216275"/>
          <p14:tracePt t="27375" x="5089525" y="3216275"/>
          <p14:tracePt t="27392" x="5037138" y="3216275"/>
          <p14:tracePt t="27408" x="4930775" y="3200400"/>
          <p14:tracePt t="27425" x="4778375" y="3200400"/>
          <p14:tracePt t="27441" x="4618038" y="3208338"/>
          <p14:tracePt t="27458" x="4435475" y="3230563"/>
          <p14:tracePt t="27475" x="4251325" y="3246438"/>
          <p14:tracePt t="27492" x="4076700" y="3254375"/>
          <p14:tracePt t="27509" x="3924300" y="3254375"/>
          <p14:tracePt t="27527" x="3717925" y="3260725"/>
          <p14:tracePt t="27544" x="3635375" y="3284538"/>
          <p14:tracePt t="27559" x="3565525" y="3292475"/>
          <p14:tracePt t="27575" x="3527425" y="3306763"/>
          <p14:tracePt t="27592" x="3513138" y="3314700"/>
          <p14:tracePt t="27625" x="3497263" y="3314700"/>
          <p14:tracePt t="27659" x="3489325" y="3314700"/>
          <p14:tracePt t="27675" x="3467100" y="3314700"/>
          <p14:tracePt t="27692" x="3436938" y="3322638"/>
          <p14:tracePt t="27709" x="3382963" y="3336925"/>
          <p14:tracePt t="27727" x="3306763" y="3344863"/>
          <p14:tracePt t="27742" x="3268663" y="3352800"/>
          <p14:tracePt t="27759" x="3254375" y="3352800"/>
          <p14:tracePt t="28462" x="3268663" y="3352800"/>
          <p14:tracePt t="28470" x="3306763" y="3352800"/>
          <p14:tracePt t="28478" x="3368675" y="3336925"/>
          <p14:tracePt t="28492" x="3436938" y="3322638"/>
          <p14:tracePt t="28509" x="3535363" y="3314700"/>
          <p14:tracePt t="28526" x="3703638" y="3292475"/>
          <p14:tracePt t="28542" x="3779838" y="3284538"/>
          <p14:tracePt t="28559" x="3863975" y="3276600"/>
          <p14:tracePt t="28576" x="3932238" y="3260725"/>
          <p14:tracePt t="28592" x="3992563" y="3254375"/>
          <p14:tracePt t="28609" x="4084638" y="3246438"/>
          <p14:tracePt t="28626" x="4198938" y="3246438"/>
          <p14:tracePt t="28642" x="4327525" y="3246438"/>
          <p14:tracePt t="28659" x="4465638" y="3246438"/>
          <p14:tracePt t="28676" x="4587875" y="3246438"/>
          <p14:tracePt t="28692" x="4708525" y="3246438"/>
          <p14:tracePt t="28710" x="4860925" y="3246438"/>
          <p14:tracePt t="28726" x="4960938" y="3246438"/>
          <p14:tracePt t="28742" x="5059363" y="3246438"/>
          <p14:tracePt t="28759" x="5165725" y="3246438"/>
          <p14:tracePt t="28776" x="5287963" y="3246438"/>
          <p14:tracePt t="28792" x="5410200" y="3246438"/>
          <p14:tracePt t="28809" x="5540375" y="3246438"/>
          <p14:tracePt t="28826" x="5684838" y="3246438"/>
          <p14:tracePt t="28842" x="5837238" y="3246438"/>
          <p14:tracePt t="28859" x="6003925" y="3246438"/>
          <p14:tracePt t="28876" x="6172200" y="3246438"/>
          <p14:tracePt t="28892" x="6384925" y="3246438"/>
          <p14:tracePt t="28910" x="6721475" y="3246438"/>
          <p14:tracePt t="28926" x="6918325" y="3246438"/>
          <p14:tracePt t="28942" x="7094538" y="3246438"/>
          <p14:tracePt t="28959" x="7254875" y="3246438"/>
          <p14:tracePt t="28976" x="7361238" y="3246438"/>
          <p14:tracePt t="28992" x="7421563" y="3246438"/>
          <p14:tracePt t="29009" x="7451725" y="3246438"/>
          <p14:tracePt t="29026" x="7459663" y="3246438"/>
          <p14:tracePt t="29059" x="7475538" y="3230563"/>
          <p14:tracePt t="29271" x="7459663" y="3230563"/>
          <p14:tracePt t="29278" x="7437438" y="3222625"/>
          <p14:tracePt t="29288" x="7407275" y="3222625"/>
          <p14:tracePt t="29294" x="7361238" y="3222625"/>
          <p14:tracePt t="29310" x="7285038" y="3216275"/>
          <p14:tracePt t="29326" x="7216775" y="3216275"/>
          <p14:tracePt t="29342" x="7102475" y="3254375"/>
          <p14:tracePt t="29359" x="7040563" y="3284538"/>
          <p14:tracePt t="29376" x="6994525" y="3306763"/>
          <p14:tracePt t="29393" x="6942138" y="3336925"/>
          <p14:tracePt t="29409" x="6888163" y="3375025"/>
          <p14:tracePt t="29426" x="6850063" y="3406775"/>
          <p14:tracePt t="29442" x="6819900" y="3413125"/>
          <p14:tracePt t="29459" x="6811963" y="3429000"/>
          <p14:tracePt t="29550" x="6819900" y="3429000"/>
          <p14:tracePt t="29559" x="6835775" y="3429000"/>
          <p14:tracePt t="29567" x="6850063" y="3429000"/>
          <p14:tracePt t="29576" x="6880225" y="3429000"/>
          <p14:tracePt t="29593" x="6972300" y="3429000"/>
          <p14:tracePt t="29609" x="7108825" y="3421063"/>
          <p14:tracePt t="29626" x="7277100" y="3382963"/>
          <p14:tracePt t="29643" x="7451725" y="3344863"/>
          <p14:tracePt t="29659" x="7551738" y="3322638"/>
          <p14:tracePt t="29676" x="7673975" y="3276600"/>
          <p14:tracePt t="29693" x="7742238" y="3254375"/>
          <p14:tracePt t="29710" x="7832725" y="3216275"/>
          <p14:tracePt t="29726" x="7886700" y="3200400"/>
          <p14:tracePt t="29743" x="7924800" y="3192463"/>
          <p14:tracePt t="29759" x="7954963" y="3184525"/>
          <p14:tracePt t="29776" x="8001000" y="3162300"/>
          <p14:tracePt t="29793" x="8054975" y="3140075"/>
          <p14:tracePt t="29809" x="8099425" y="3108325"/>
          <p14:tracePt t="29826" x="8137525" y="3078163"/>
          <p14:tracePt t="29843" x="8199438" y="3040063"/>
          <p14:tracePt t="29859" x="8229600" y="3025775"/>
          <p14:tracePt t="29876" x="8251825" y="3017838"/>
          <p14:tracePt t="29893" x="8275638" y="3009900"/>
          <p14:tracePt t="29910" x="8305800" y="3009900"/>
          <p14:tracePt t="29927" x="8335963" y="3017838"/>
          <p14:tracePt t="29943" x="8382000" y="3040063"/>
          <p14:tracePt t="29959" x="8428038" y="3055938"/>
          <p14:tracePt t="29976" x="8556625" y="3162300"/>
          <p14:tracePt t="29993" x="8694738" y="3260725"/>
          <p14:tracePt t="30009" x="8778875" y="3322638"/>
          <p14:tracePt t="30026" x="8831263" y="3360738"/>
          <p14:tracePt t="30043" x="8847138" y="3360738"/>
          <p14:tracePt t="30119" x="8861425" y="3360738"/>
          <p14:tracePt t="30135" x="8893175" y="3360738"/>
          <p14:tracePt t="30143" x="8915400" y="3360738"/>
          <p14:tracePt t="30150" x="8931275" y="3360738"/>
          <p14:tracePt t="30161" x="8961438" y="3360738"/>
          <p14:tracePt t="30176" x="9007475" y="3344863"/>
          <p14:tracePt t="30193" x="9067800" y="3314700"/>
          <p14:tracePt t="30209" x="9136063" y="3314700"/>
          <p14:tracePt t="30226" x="9182100" y="3306763"/>
          <p14:tracePt t="30243" x="9220200" y="3306763"/>
          <p14:tracePt t="30260" x="9242425" y="3306763"/>
          <p14:tracePt t="30276" x="9274175" y="3306763"/>
          <p14:tracePt t="30293" x="9296400" y="3306763"/>
          <p14:tracePt t="30310" x="9334500" y="3306763"/>
          <p14:tracePt t="30326" x="9394825" y="3306763"/>
          <p14:tracePt t="30343" x="9464675" y="3306763"/>
          <p14:tracePt t="30359" x="9547225" y="3322638"/>
          <p14:tracePt t="30376" x="9631363" y="3322638"/>
          <p14:tracePt t="30393" x="9685338" y="3322638"/>
          <p14:tracePt t="30409" x="9745663" y="3322638"/>
          <p14:tracePt t="30426" x="9799638" y="3322638"/>
          <p14:tracePt t="30442" x="9829800" y="3314700"/>
          <p14:tracePt t="30459" x="9867900" y="3298825"/>
          <p14:tracePt t="30476" x="9890125" y="3292475"/>
          <p14:tracePt t="30492" x="9913938" y="3276600"/>
          <p14:tracePt t="30509" x="9944100" y="3268663"/>
          <p14:tracePt t="30526" x="9998075" y="3254375"/>
          <p14:tracePt t="30543" x="10036175" y="3246438"/>
          <p14:tracePt t="30560" x="10058400" y="3238500"/>
          <p14:tracePt t="30576" x="10096500" y="3230563"/>
          <p14:tracePt t="30593" x="10118725" y="3230563"/>
          <p14:tracePt t="30610" x="10142538" y="3230563"/>
          <p14:tracePt t="30626" x="10164763" y="3230563"/>
          <p14:tracePt t="30678" x="10172700" y="3230563"/>
          <p14:tracePt t="30694" x="10172700" y="3238500"/>
          <p14:tracePt t="30703" x="10164763" y="3284538"/>
          <p14:tracePt t="30711" x="10112375" y="3368675"/>
          <p14:tracePt t="30726" x="9974263" y="3527425"/>
          <p14:tracePt t="30743" x="9677400" y="3749675"/>
          <p14:tracePt t="30760" x="9105900" y="3970338"/>
          <p14:tracePt t="30776" x="8374063" y="4098925"/>
          <p14:tracePt t="30793" x="7566025" y="4130675"/>
          <p14:tracePt t="30810" x="6804025" y="4130675"/>
          <p14:tracePt t="30826" x="6134100" y="4092575"/>
          <p14:tracePt t="30844" x="5562600" y="3954463"/>
          <p14:tracePt t="30861" x="5151438" y="3863975"/>
          <p14:tracePt t="30876" x="4914900" y="3810000"/>
          <p14:tracePt t="30894" x="4678363" y="3779838"/>
          <p14:tracePt t="30910" x="4533900" y="3756025"/>
          <p14:tracePt t="30926" x="4403725" y="3756025"/>
          <p14:tracePt t="30943" x="4259263" y="3756025"/>
          <p14:tracePt t="30960" x="4084638" y="3756025"/>
          <p14:tracePt t="30977" x="3863975" y="3756025"/>
          <p14:tracePt t="30993" x="3597275" y="3756025"/>
          <p14:tracePt t="31010" x="3352800" y="3756025"/>
          <p14:tracePt t="31026" x="3116263" y="3756025"/>
          <p14:tracePt t="31043" x="2979738" y="3756025"/>
          <p14:tracePt t="31061" x="2895600" y="3756025"/>
          <p14:tracePt t="31065" x="2887663" y="3756025"/>
          <p14:tracePt t="31175" x="2879725" y="3749675"/>
          <p14:tracePt t="31238" x="2873375" y="3741738"/>
          <p14:tracePt t="31470" x="2857500" y="3741738"/>
          <p14:tracePt t="31479" x="2841625" y="3741738"/>
          <p14:tracePt t="31486" x="2841625" y="3733800"/>
          <p14:tracePt t="31590" x="2841625" y="3725863"/>
          <p14:tracePt t="31599" x="2879725" y="3711575"/>
          <p14:tracePt t="31610" x="2917825" y="3687763"/>
          <p14:tracePt t="31627" x="2979738" y="3665538"/>
          <p14:tracePt t="31643" x="3048000" y="3635375"/>
          <p14:tracePt t="31660" x="3094038" y="3619500"/>
          <p14:tracePt t="31677" x="3124200" y="3603625"/>
          <p14:tracePt t="31694" x="3132138" y="3597275"/>
          <p14:tracePt t="31806" x="3132138" y="3635375"/>
          <p14:tracePt t="31815" x="3132138" y="3687763"/>
          <p14:tracePt t="31827" x="3132138" y="3733800"/>
          <p14:tracePt t="31844" x="3132138" y="3802063"/>
          <p14:tracePt t="31860" x="3132138" y="3848100"/>
          <p14:tracePt t="31877" x="3132138" y="3863975"/>
          <p14:tracePt t="31911" x="3086100" y="3802063"/>
          <p14:tracePt t="31927" x="3063875" y="3763963"/>
          <p14:tracePt t="32150" x="3055938" y="3763963"/>
          <p14:tracePt t="32158" x="3040063" y="3749675"/>
          <p14:tracePt t="32166" x="3032125" y="3733800"/>
          <p14:tracePt t="32177" x="3032125" y="3725863"/>
          <p14:tracePt t="32223" x="3040063" y="3725863"/>
          <p14:tracePt t="32230" x="3048000" y="3717925"/>
          <p14:tracePt t="32244" x="3055938" y="3711575"/>
          <p14:tracePt t="32260" x="3101975" y="3695700"/>
          <p14:tracePt t="32277" x="3170238" y="3649663"/>
          <p14:tracePt t="32294" x="3200400" y="3641725"/>
          <p14:tracePt t="32310" x="3298825" y="3603625"/>
          <p14:tracePt t="32328" x="3344863" y="3597275"/>
          <p14:tracePt t="32344" x="3375025" y="3581400"/>
          <p14:tracePt t="32360" x="3382963" y="3573463"/>
          <p14:tracePt t="32398" x="3382963" y="3565525"/>
          <p14:tracePt t="32410" x="3382963" y="3559175"/>
          <p14:tracePt t="32427" x="3382963" y="3551238"/>
          <p14:tracePt t="32443" x="3375025" y="3551238"/>
          <p14:tracePt t="32461" x="3368675" y="3551238"/>
          <p14:tracePt t="32503" x="3352800" y="3551238"/>
          <p14:tracePt t="32518" x="3344863" y="3559175"/>
          <p14:tracePt t="32527" x="3336925" y="3565525"/>
          <p14:tracePt t="32535" x="3336925" y="3589338"/>
          <p14:tracePt t="32544" x="3336925" y="3611563"/>
          <p14:tracePt t="32560" x="3336925" y="3635375"/>
          <p14:tracePt t="32577" x="3336925" y="3657600"/>
          <p14:tracePt t="32594" x="3336925" y="3665538"/>
          <p14:tracePt t="32610" x="3336925" y="3679825"/>
          <p14:tracePt t="32627" x="3336925" y="3687763"/>
          <p14:tracePt t="32734" x="3344863" y="3679825"/>
          <p14:tracePt t="32743" x="3344863" y="3673475"/>
          <p14:tracePt t="32751" x="3352800" y="3657600"/>
          <p14:tracePt t="32760" x="3360738" y="3657600"/>
          <p14:tracePt t="32777" x="3375025" y="3635375"/>
          <p14:tracePt t="32794" x="3413125" y="3627438"/>
          <p14:tracePt t="32810" x="3467100" y="3597275"/>
          <p14:tracePt t="32827" x="3527425" y="3573463"/>
          <p14:tracePt t="32844" x="3597275" y="3559175"/>
          <p14:tracePt t="32860" x="3627438" y="3559175"/>
          <p14:tracePt t="32878" x="3649663" y="3559175"/>
          <p14:tracePt t="32910" x="3657600" y="3559175"/>
          <p14:tracePt t="32927" x="3673475" y="3559175"/>
          <p14:tracePt t="32944" x="3695700" y="3559175"/>
          <p14:tracePt t="32960" x="3711575" y="3565525"/>
          <p14:tracePt t="32977" x="3749675" y="3597275"/>
          <p14:tracePt t="32994" x="3771900" y="3611563"/>
          <p14:tracePt t="33011" x="3794125" y="3619500"/>
          <p14:tracePt t="33027" x="3817938" y="3635375"/>
          <p14:tracePt t="33044" x="3863975" y="3635375"/>
          <p14:tracePt t="33061" x="3924300" y="3635375"/>
          <p14:tracePt t="33064" x="3970338" y="3627438"/>
          <p14:tracePt t="33078" x="4038600" y="3597275"/>
          <p14:tracePt t="33094" x="4106863" y="3543300"/>
          <p14:tracePt t="33111" x="4152900" y="3513138"/>
          <p14:tracePt t="33127" x="4168775" y="3497263"/>
          <p14:tracePt t="33144" x="4168775" y="3489325"/>
          <p14:tracePt t="33183" x="4175125" y="3489325"/>
          <p14:tracePt t="33194" x="4198938" y="3489325"/>
          <p14:tracePt t="33211" x="4244975" y="3497263"/>
          <p14:tracePt t="33227" x="4313238" y="3551238"/>
          <p14:tracePt t="33244" x="4359275" y="3589338"/>
          <p14:tracePt t="33261" x="4381500" y="3603625"/>
          <p14:tracePt t="33343" x="4397375" y="3603625"/>
          <p14:tracePt t="33366" x="4403725" y="3603625"/>
          <p14:tracePt t="33383" x="4411663" y="3603625"/>
          <p14:tracePt t="33391" x="4427538" y="3603625"/>
          <p14:tracePt t="33398" x="4473575" y="3627438"/>
          <p14:tracePt t="33411" x="4541838" y="3665538"/>
          <p14:tracePt t="33427" x="4678363" y="3741738"/>
          <p14:tracePt t="33444" x="4778375" y="3787775"/>
          <p14:tracePt t="33460" x="4838700" y="3802063"/>
          <p14:tracePt t="33477" x="4860925" y="3802063"/>
          <p14:tracePt t="33494" x="4876800" y="3787775"/>
          <p14:tracePt t="33510" x="4884738" y="3733800"/>
          <p14:tracePt t="33527" x="4884738" y="3657600"/>
          <p14:tracePt t="33544" x="4884738" y="3635375"/>
          <p14:tracePt t="33577" x="4884738" y="3627438"/>
          <p14:tracePt t="33614" x="4899025" y="3627438"/>
          <p14:tracePt t="33622" x="4945063" y="3641725"/>
          <p14:tracePt t="33630" x="4983163" y="3649663"/>
          <p14:tracePt t="33644" x="5037138" y="3673475"/>
          <p14:tracePt t="33661" x="5197475" y="3725863"/>
          <p14:tracePt t="33678" x="5440363" y="3756025"/>
          <p14:tracePt t="33694" x="5470525" y="3763963"/>
          <p14:tracePt t="33727" x="5478463" y="3763963"/>
          <p14:tracePt t="33879" x="5478463" y="3756025"/>
          <p14:tracePt t="33888" x="5486400" y="3756025"/>
          <p14:tracePt t="33895" x="5508625" y="3741738"/>
          <p14:tracePt t="33911" x="5532438" y="3733800"/>
          <p14:tracePt t="33928" x="5554663" y="3725863"/>
          <p14:tracePt t="33944" x="5578475" y="3717925"/>
          <p14:tracePt t="33961" x="5584825" y="3711575"/>
          <p14:tracePt t="34054" x="5578475" y="3711575"/>
          <p14:tracePt t="34062" x="5570538" y="3711575"/>
          <p14:tracePt t="34078" x="5554663" y="3711575"/>
          <p14:tracePt t="34094" x="5486400" y="3711575"/>
          <p14:tracePt t="34111" x="5426075" y="3711575"/>
          <p14:tracePt t="34128" x="5380038" y="3725863"/>
          <p14:tracePt t="34145" x="5364163" y="3725863"/>
          <p14:tracePt t="34161" x="5356225" y="3741738"/>
          <p14:tracePt t="34286" x="5349875" y="3741738"/>
          <p14:tracePt t="34295" x="5349875" y="3725863"/>
          <p14:tracePt t="34310" x="5349875" y="3711575"/>
          <p14:tracePt t="34319" x="5341938" y="3695700"/>
          <p14:tracePt t="34335" x="5334000" y="3695700"/>
          <p14:tracePt t="34358" x="5326063" y="3695700"/>
          <p14:tracePt t="34366" x="5326063" y="3687763"/>
          <p14:tracePt t="34378" x="5318125" y="3687763"/>
          <p14:tracePt t="34394" x="5303838" y="3687763"/>
          <p14:tracePt t="34411" x="5287963" y="3679825"/>
          <p14:tracePt t="34427" x="5273675" y="3673475"/>
          <p14:tracePt t="34444" x="5257800" y="3657600"/>
          <p14:tracePt t="34461" x="5257800" y="3649663"/>
          <p14:tracePt t="34478" x="5249863" y="3627438"/>
          <p14:tracePt t="34494" x="5249863" y="3603625"/>
          <p14:tracePt t="34511" x="5249863" y="3581400"/>
          <p14:tracePt t="34528" x="5249863" y="3565525"/>
          <p14:tracePt t="34544" x="5257800" y="3543300"/>
          <p14:tracePt t="34561" x="5273675" y="3535363"/>
          <p14:tracePt t="34578" x="5287963" y="3521075"/>
          <p14:tracePt t="34594" x="5295900" y="3505200"/>
          <p14:tracePt t="34611" x="5311775" y="3497263"/>
          <p14:tracePt t="34628" x="5318125" y="3497263"/>
          <p14:tracePt t="34646" x="5334000" y="3497263"/>
          <p14:tracePt t="34661" x="5349875" y="3497263"/>
          <p14:tracePt t="34678" x="5356225" y="3497263"/>
          <p14:tracePt t="34694" x="5418138" y="3521075"/>
          <p14:tracePt t="34711" x="5464175" y="3603625"/>
          <p14:tracePt t="34728" x="5494338" y="3649663"/>
          <p14:tracePt t="34783" x="5502275" y="3649663"/>
          <p14:tracePt t="34798" x="5508625" y="3649663"/>
          <p14:tracePt t="34814" x="5524500" y="3649663"/>
          <p14:tracePt t="34823" x="5532438" y="3649663"/>
          <p14:tracePt t="34830" x="5554663" y="3649663"/>
          <p14:tracePt t="34846" x="5600700" y="3641725"/>
          <p14:tracePt t="34862" x="5638800" y="3627438"/>
          <p14:tracePt t="34878" x="5668963" y="3603625"/>
          <p14:tracePt t="34895" x="5684838" y="3603625"/>
          <p14:tracePt t="34911" x="5699125" y="3603625"/>
          <p14:tracePt t="35262" x="5684838" y="3603625"/>
          <p14:tracePt t="35270" x="5668963" y="3597275"/>
          <p14:tracePt t="35278" x="5646738" y="3581400"/>
          <p14:tracePt t="35295" x="5584825" y="3573463"/>
          <p14:tracePt t="35311" x="5554663" y="3551238"/>
          <p14:tracePt t="35328" x="5532438" y="3551238"/>
          <p14:tracePt t="44143" x="5524500" y="3551238"/>
          <p14:tracePt t="44151" x="5470525" y="3521075"/>
          <p14:tracePt t="44165" x="5380038" y="3497263"/>
          <p14:tracePt t="44182" x="5159375" y="3429000"/>
          <p14:tracePt t="44198" x="5013325" y="3390900"/>
          <p14:tracePt t="44215" x="4892675" y="3352800"/>
          <p14:tracePt t="44231" x="4816475" y="3336925"/>
          <p14:tracePt t="44248" x="4792663" y="3336925"/>
          <p14:tracePt t="44615" x="4792663" y="3322638"/>
          <p14:tracePt t="44663" x="4822825" y="3322638"/>
          <p14:tracePt t="44670" x="4884738" y="3322638"/>
          <p14:tracePt t="44681" x="4960938" y="3322638"/>
          <p14:tracePt t="44698" x="5478463" y="3314700"/>
          <p14:tracePt t="44715" x="6057900" y="3230563"/>
          <p14:tracePt t="44731" x="6461125" y="3162300"/>
          <p14:tracePt t="44748" x="6797675" y="3063875"/>
          <p14:tracePt t="44765" x="7048500" y="2994025"/>
          <p14:tracePt t="44782" x="7154863" y="2963863"/>
          <p14:tracePt t="44798" x="7170738" y="2955925"/>
          <p14:tracePt t="44878" x="7178675" y="2955925"/>
          <p14:tracePt t="44886" x="7185025" y="2955925"/>
          <p14:tracePt t="44898" x="7200900" y="2955925"/>
          <p14:tracePt t="44915" x="7261225" y="2955925"/>
          <p14:tracePt t="44931" x="7413625" y="2955925"/>
          <p14:tracePt t="44948" x="7535863" y="2955925"/>
          <p14:tracePt t="44965" x="7573963" y="2949575"/>
          <p14:tracePt t="44999" x="7559675" y="2941638"/>
          <p14:tracePt t="45006" x="7483475" y="2933700"/>
          <p14:tracePt t="45015" x="7383463" y="2933700"/>
          <p14:tracePt t="45031" x="7116763" y="2979738"/>
          <p14:tracePt t="45048" x="6705600" y="3025775"/>
          <p14:tracePt t="45065" x="6477000" y="3048000"/>
          <p14:tracePt t="45082" x="6454775" y="3055938"/>
          <p14:tracePt t="45098" x="6461125" y="3063875"/>
          <p14:tracePt t="45102" x="6507163" y="3070225"/>
          <p14:tracePt t="45115" x="6561138" y="3094038"/>
          <p14:tracePt t="45132" x="6735763" y="3108325"/>
          <p14:tracePt t="45148" x="7002463" y="3154363"/>
          <p14:tracePt t="45165" x="7102475" y="3184525"/>
          <p14:tracePt t="45198" x="7040563" y="3222625"/>
          <p14:tracePt t="45215" x="6873875" y="3284538"/>
          <p14:tracePt t="45231" x="6667500" y="3306763"/>
          <p14:tracePt t="45248" x="6561138" y="3306763"/>
          <p14:tracePt t="45265" x="6537325" y="3306763"/>
          <p14:tracePt t="45298" x="6569075" y="3306763"/>
          <p14:tracePt t="45315" x="6675438" y="3306763"/>
          <p14:tracePt t="45332" x="6811963" y="3306763"/>
          <p14:tracePt t="45348" x="6819900" y="3306763"/>
          <p14:tracePt t="45367" x="6827838" y="3306763"/>
          <p14:tracePt t="45382" x="6819900" y="3322638"/>
          <p14:tracePt t="45398" x="6804025" y="3330575"/>
          <p14:tracePt t="45445" x="6811963" y="3344863"/>
          <p14:tracePt t="45453" x="6865938" y="3352800"/>
          <p14:tracePt t="45464" x="6980238" y="3352800"/>
          <p14:tracePt t="45481" x="7254875" y="3352800"/>
          <p14:tracePt t="45498" x="7391400" y="3352800"/>
          <p14:tracePt t="45531" x="7391400" y="3360738"/>
          <p14:tracePt t="45548" x="7337425" y="3360738"/>
          <p14:tracePt t="45565" x="7040563" y="3382963"/>
          <p14:tracePt t="45581" x="6911975" y="3390900"/>
          <p14:tracePt t="45598" x="6896100" y="3390900"/>
          <p14:tracePt t="45621" x="6904038" y="3398838"/>
          <p14:tracePt t="45631" x="6956425" y="3421063"/>
          <p14:tracePt t="45648" x="7108825" y="3421063"/>
          <p14:tracePt t="45665" x="7261225" y="3421063"/>
          <p14:tracePt t="45681" x="7285038" y="3429000"/>
          <p14:tracePt t="45715" x="7246938" y="3429000"/>
          <p14:tracePt t="45731" x="7026275" y="3429000"/>
          <p14:tracePt t="45748" x="6827838" y="3429000"/>
          <p14:tracePt t="45765" x="6759575" y="3429000"/>
          <p14:tracePt t="45798" x="6819900" y="3429000"/>
          <p14:tracePt t="45815" x="6942138" y="3429000"/>
          <p14:tracePt t="45831" x="7108825" y="3421063"/>
          <p14:tracePt t="45848" x="7146925" y="3406775"/>
          <p14:tracePt t="45893" x="7146925" y="3398838"/>
          <p14:tracePt t="45901" x="7140575" y="3382963"/>
          <p14:tracePt t="45915" x="7102475" y="3368675"/>
          <p14:tracePt t="45931" x="7032625" y="3352800"/>
          <p14:tracePt t="45948" x="6980238" y="3336925"/>
          <p14:tracePt t="45965" x="6972300" y="3336925"/>
          <p14:tracePt t="46070" x="6964363" y="3336925"/>
          <p14:tracePt t="46079" x="6988175" y="3292475"/>
          <p14:tracePt t="46086" x="7231063" y="3200400"/>
          <p14:tracePt t="46099" x="7650163" y="3063875"/>
          <p14:tracePt t="46116" x="8054975" y="2971800"/>
          <p14:tracePt t="46132" x="8107363" y="2963863"/>
          <p14:tracePt t="46190" x="8099425" y="2963863"/>
          <p14:tracePt t="46199" x="8069263" y="2955925"/>
          <p14:tracePt t="46206" x="8016875" y="2941638"/>
          <p14:tracePt t="46216" x="7954963" y="2933700"/>
          <p14:tracePt t="46232" x="7802563" y="2987675"/>
          <p14:tracePt t="46249" x="7642225" y="3078163"/>
          <p14:tracePt t="46265" x="7475538" y="3178175"/>
          <p14:tracePt t="46282" x="7353300" y="3246438"/>
          <p14:tracePt t="46300" x="7337425" y="3254375"/>
          <p14:tracePt t="46334" x="7361238" y="3254375"/>
          <p14:tracePt t="46349" x="7391400" y="3254375"/>
          <p14:tracePt t="46366" x="7497763" y="3254375"/>
          <p14:tracePt t="46382" x="7566025" y="3254375"/>
          <p14:tracePt t="46735" x="7551738" y="3254375"/>
          <p14:tracePt t="46743" x="7535863" y="3260725"/>
          <p14:tracePt t="46750" x="7521575" y="3284538"/>
          <p14:tracePt t="46766" x="7483475" y="3322638"/>
          <p14:tracePt t="46782" x="7445375" y="3344863"/>
          <p14:tracePt t="46799" x="7429500" y="3352800"/>
          <p14:tracePt t="47718" x="7413625" y="3352800"/>
          <p14:tracePt t="47726" x="7399338" y="3352800"/>
          <p14:tracePt t="47734" x="7383463" y="3352800"/>
          <p14:tracePt t="47775" x="7375525" y="3352800"/>
          <p14:tracePt t="47783" x="7369175" y="3352800"/>
          <p14:tracePt t="47839" x="7361238" y="3352800"/>
          <p14:tracePt t="47896" x="7353300" y="3352800"/>
          <p14:tracePt t="47910" x="7337425" y="3352800"/>
          <p14:tracePt t="47934" x="7331075" y="3344863"/>
          <p14:tracePt t="48040" x="7315200" y="3344863"/>
          <p14:tracePt t="48727" x="7307263" y="3344863"/>
          <p14:tracePt t="48734" x="7277100" y="3344863"/>
          <p14:tracePt t="48743" x="7231063" y="3336925"/>
          <p14:tracePt t="48751" x="7140575" y="3382963"/>
          <p14:tracePt t="48766" x="6873875" y="3649663"/>
          <p14:tracePt t="48783" x="6515100" y="3924300"/>
          <p14:tracePt t="48800" x="6103938" y="4183063"/>
          <p14:tracePt t="48816" x="5745163" y="4359275"/>
          <p14:tracePt t="48833" x="5440363" y="4479925"/>
          <p14:tracePt t="48850" x="5257800" y="4549775"/>
          <p14:tracePt t="48866" x="5067300" y="4602163"/>
          <p14:tracePt t="48883" x="4922838" y="4618038"/>
          <p14:tracePt t="48901" x="4838700" y="4632325"/>
          <p14:tracePt t="48916" x="4770438" y="4640263"/>
          <p14:tracePt t="48934" x="4740275" y="4648200"/>
          <p14:tracePt t="48950" x="4716463" y="4648200"/>
          <p14:tracePt t="48966" x="4702175" y="4648200"/>
          <p14:tracePt t="48983" x="4670425" y="4648200"/>
          <p14:tracePt t="49000" x="4610100" y="4664075"/>
          <p14:tracePt t="49016" x="4465638" y="4678363"/>
          <p14:tracePt t="49033" x="4297363" y="4716463"/>
          <p14:tracePt t="49050" x="4084638" y="4784725"/>
          <p14:tracePt t="49066" x="3856038" y="4838700"/>
          <p14:tracePt t="49083" x="3565525" y="4876800"/>
          <p14:tracePt t="49100" x="3390900" y="4892675"/>
          <p14:tracePt t="49116" x="3216275" y="4930775"/>
          <p14:tracePt t="49120" x="3140075" y="4937125"/>
          <p14:tracePt t="49133" x="3086100" y="4945063"/>
          <p14:tracePt t="49150" x="3001963" y="4945063"/>
          <p14:tracePt t="49166" x="2994025" y="4945063"/>
          <p14:tracePt t="49351" x="2987675" y="4945063"/>
          <p14:tracePt t="49359" x="2994025" y="4930775"/>
          <p14:tracePt t="49367" x="3009900" y="4922838"/>
          <p14:tracePt t="49383" x="3063875" y="4876800"/>
          <p14:tracePt t="49400" x="3170238" y="4816475"/>
          <p14:tracePt t="49416" x="3254375" y="4770438"/>
          <p14:tracePt t="49433" x="3306763" y="4740275"/>
          <p14:tracePt t="49449" x="3352800" y="4694238"/>
          <p14:tracePt t="49466" x="3368675" y="4686300"/>
          <p14:tracePt t="49483" x="3382963" y="4678363"/>
          <p14:tracePt t="49500" x="3382963" y="4670425"/>
          <p14:tracePt t="49517" x="3390900" y="4664075"/>
          <p14:tracePt t="49533" x="3390900" y="4656138"/>
          <p14:tracePt t="49550" x="3406775" y="4648200"/>
          <p14:tracePt t="49567" x="3467100" y="4640263"/>
          <p14:tracePt t="49583" x="3559175" y="4625975"/>
          <p14:tracePt t="49600" x="3695700" y="4587875"/>
          <p14:tracePt t="49617" x="3794125" y="4511675"/>
          <p14:tracePt t="49633" x="3870325" y="4427538"/>
          <p14:tracePt t="49650" x="3924300" y="4327525"/>
          <p14:tracePt t="49667" x="3946525" y="4237038"/>
          <p14:tracePt t="49683" x="3954463" y="4152900"/>
          <p14:tracePt t="49700" x="3970338" y="4076700"/>
          <p14:tracePt t="49717" x="3984625" y="4022725"/>
          <p14:tracePt t="49733" x="4016375" y="3970338"/>
          <p14:tracePt t="49750" x="4038600" y="3932238"/>
          <p14:tracePt t="49767" x="4076700" y="3902075"/>
          <p14:tracePt t="49783" x="4137025" y="3870325"/>
          <p14:tracePt t="49800" x="4244975" y="3832225"/>
          <p14:tracePt t="49817" x="4373563" y="3794125"/>
          <p14:tracePt t="49833" x="4511675" y="3749675"/>
          <p14:tracePt t="49850" x="4632325" y="3711575"/>
          <p14:tracePt t="49867" x="4740275" y="3679825"/>
          <p14:tracePt t="49883" x="4816475" y="3665538"/>
          <p14:tracePt t="49900" x="4892675" y="3641725"/>
          <p14:tracePt t="49917" x="4991100" y="3641725"/>
          <p14:tracePt t="49933" x="5097463" y="3641725"/>
          <p14:tracePt t="49950" x="5235575" y="3641725"/>
          <p14:tracePt t="49967" x="5326063" y="3641725"/>
          <p14:tracePt t="49983" x="5380038" y="3641725"/>
          <p14:tracePt t="50000" x="5418138" y="3635375"/>
          <p14:tracePt t="50017" x="5440363" y="3635375"/>
          <p14:tracePt t="50033" x="5448300" y="3627438"/>
          <p14:tracePt t="50067" x="5464175" y="3619500"/>
          <p14:tracePt t="50083" x="5470525" y="3611563"/>
          <p14:tracePt t="50100" x="5486400" y="3603625"/>
          <p14:tracePt t="50117" x="5494338" y="3597275"/>
          <p14:tracePt t="50120" x="5508625" y="3589338"/>
          <p14:tracePt t="50134" x="5508625" y="3581400"/>
          <p14:tracePt t="50150" x="5554663" y="3559175"/>
          <p14:tracePt t="50167" x="5608638" y="3527425"/>
          <p14:tracePt t="50183" x="5661025" y="3505200"/>
          <p14:tracePt t="50200" x="5668963" y="3497263"/>
          <p14:tracePt t="50217" x="5668963" y="3482975"/>
          <p14:tracePt t="50233" x="5684838" y="3459163"/>
          <p14:tracePt t="50250" x="5684838" y="3451225"/>
          <p14:tracePt t="50267" x="5654675" y="3413125"/>
          <p14:tracePt t="50283" x="5592763" y="3390900"/>
          <p14:tracePt t="50302" x="5448300" y="3360738"/>
          <p14:tracePt t="50317" x="5394325" y="3352800"/>
          <p14:tracePt t="50333" x="5311775" y="3344863"/>
          <p14:tracePt t="50350" x="5181600" y="3459163"/>
          <p14:tracePt t="50367" x="5127625" y="3565525"/>
          <p14:tracePt t="50384" x="5105400" y="3687763"/>
          <p14:tracePt t="50400" x="5105400" y="3756025"/>
          <p14:tracePt t="50417" x="5181600" y="3825875"/>
          <p14:tracePt t="50433" x="5295900" y="3856038"/>
          <p14:tracePt t="50450" x="5432425" y="3863975"/>
          <p14:tracePt t="50467" x="5584825" y="3856038"/>
          <p14:tracePt t="50483" x="5622925" y="3832225"/>
          <p14:tracePt t="50502" x="5622925" y="3779838"/>
          <p14:tracePt t="50518" x="5578475" y="3695700"/>
          <p14:tracePt t="50534" x="5540375" y="3679825"/>
          <p14:tracePt t="50550" x="5426075" y="3619500"/>
          <p14:tracePt t="50567" x="5402263" y="3619500"/>
          <p14:tracePt t="50600" x="5394325" y="3619500"/>
          <p14:tracePt t="50617" x="5394325" y="3627438"/>
          <p14:tracePt t="50634" x="5418138" y="3635375"/>
          <p14:tracePt t="50650" x="5470525" y="3649663"/>
          <p14:tracePt t="50667" x="5486400" y="3649663"/>
          <p14:tracePt t="50700" x="5494338" y="3649663"/>
          <p14:tracePt t="50721" x="5494338" y="3641725"/>
          <p14:tracePt t="50734" x="5464175" y="3627438"/>
          <p14:tracePt t="50750" x="5410200" y="3619500"/>
          <p14:tracePt t="50767" x="5364163" y="3619500"/>
          <p14:tracePt t="50784" x="5341938" y="3619500"/>
          <p14:tracePt t="50800" x="5326063" y="3619500"/>
          <p14:tracePt t="50817" x="5326063" y="3657600"/>
          <p14:tracePt t="50834" x="5341938" y="3679825"/>
          <p14:tracePt t="50850" x="5410200" y="3711575"/>
          <p14:tracePt t="50867" x="5524500" y="3741738"/>
          <p14:tracePt t="50884" x="5584825" y="3749675"/>
          <p14:tracePt t="50900" x="5638800" y="3749675"/>
          <p14:tracePt t="50951" x="5608638" y="3749675"/>
          <p14:tracePt t="50959" x="5554663" y="3741738"/>
          <p14:tracePt t="50968" x="5516563" y="3733800"/>
          <p14:tracePt t="50984" x="5426075" y="3725863"/>
          <p14:tracePt t="51000" x="5326063" y="3725863"/>
          <p14:tracePt t="51017" x="5197475" y="3856038"/>
          <p14:tracePt t="51034" x="5105400" y="3978275"/>
          <p14:tracePt t="51050" x="5051425" y="4068763"/>
          <p14:tracePt t="51067" x="5045075" y="4076700"/>
          <p14:tracePt t="51084" x="5045075" y="4084638"/>
          <p14:tracePt t="51100" x="5059363" y="4092575"/>
          <p14:tracePt t="51118" x="5143500" y="4106863"/>
          <p14:tracePt t="51134" x="5165725" y="4114800"/>
          <p14:tracePt t="51208" x="5159375" y="4114800"/>
          <p14:tracePt t="51214" x="5135563" y="4114800"/>
          <p14:tracePt t="51222" x="5105400" y="4114800"/>
          <p14:tracePt t="51234" x="5083175" y="4106863"/>
          <p14:tracePt t="51250" x="5045075" y="4098925"/>
          <p14:tracePt t="51267" x="4983163" y="4114800"/>
          <p14:tracePt t="51284" x="4953000" y="4137025"/>
          <p14:tracePt t="51317" x="4953000" y="4144963"/>
          <p14:tracePt t="51334" x="4953000" y="4152900"/>
          <p14:tracePt t="51351" x="4953000" y="4175125"/>
          <p14:tracePt t="51384" x="4960938" y="4183063"/>
          <p14:tracePt t="51401" x="4968875" y="4183063"/>
          <p14:tracePt t="51887" x="4975225" y="4183063"/>
          <p14:tracePt t="51895" x="4983163" y="4183063"/>
          <p14:tracePt t="51903" x="4999038" y="4183063"/>
          <p14:tracePt t="51918" x="5006975" y="4191000"/>
          <p14:tracePt t="51934" x="5083175" y="4198938"/>
          <p14:tracePt t="51951" x="5151438" y="4198938"/>
          <p14:tracePt t="51968" x="5181600" y="4198938"/>
          <p14:tracePt t="52527" x="5189538" y="4206875"/>
          <p14:tracePt t="52558" x="5173663" y="4237038"/>
          <p14:tracePt t="52567" x="5165725" y="4275138"/>
          <p14:tracePt t="52575" x="5127625" y="4343400"/>
          <p14:tracePt t="52584" x="5097463" y="4389438"/>
          <p14:tracePt t="52602" x="5013325" y="4479925"/>
          <p14:tracePt t="52619" x="4906963" y="4587875"/>
          <p14:tracePt t="52623" x="4846638" y="4618038"/>
          <p14:tracePt t="52634" x="4792663" y="4640263"/>
          <p14:tracePt t="52651" x="4702175" y="4694238"/>
          <p14:tracePt t="52668" x="4602163" y="4716463"/>
          <p14:tracePt t="52684" x="4525963" y="4732338"/>
          <p14:tracePt t="52702" x="4419600" y="4740275"/>
          <p14:tracePt t="52718" x="4365625" y="4746625"/>
          <p14:tracePt t="52734" x="4313238" y="4754563"/>
          <p14:tracePt t="52751" x="4267200" y="4754563"/>
          <p14:tracePt t="52768" x="4213225" y="4754563"/>
          <p14:tracePt t="52784" x="4152900" y="4754563"/>
          <p14:tracePt t="52801" x="4084638" y="4754563"/>
          <p14:tracePt t="52818" x="4016375" y="4754563"/>
          <p14:tracePt t="52834" x="3962400" y="4754563"/>
          <p14:tracePt t="52851" x="3940175" y="4754563"/>
          <p14:tracePt t="52868" x="3932238" y="4754563"/>
          <p14:tracePt t="53278" x="3932238" y="4762500"/>
          <p14:tracePt t="53310" x="3932238" y="4770438"/>
          <p14:tracePt t="53319" x="3946525" y="4770438"/>
          <p14:tracePt t="53328" x="3954463" y="4770438"/>
          <p14:tracePt t="53334" x="3962400" y="4778375"/>
          <p14:tracePt t="53351" x="3978275" y="4778375"/>
          <p14:tracePt t="53368" x="3984625" y="4778375"/>
          <p14:tracePt t="53446" x="4000500" y="4778375"/>
          <p14:tracePt t="53453" x="4016375" y="4778375"/>
          <p14:tracePt t="53461" x="4030663" y="4778375"/>
          <p14:tracePt t="53469" x="4038600" y="4778375"/>
          <p14:tracePt t="53484" x="4060825" y="4762500"/>
          <p14:tracePt t="53501" x="4092575" y="4754563"/>
          <p14:tracePt t="53517" x="4106863" y="4754563"/>
          <p14:tracePt t="54814" x="4098925" y="4754563"/>
          <p14:tracePt t="54822" x="4092575" y="4754563"/>
          <p14:tracePt t="54830" x="4076700" y="4754563"/>
          <p14:tracePt t="54838" x="4060825" y="4754563"/>
          <p14:tracePt t="54852" x="4046538" y="4754563"/>
          <p14:tracePt t="54868" x="3984625" y="4778375"/>
          <p14:tracePt t="54886" x="3840163" y="4830763"/>
          <p14:tracePt t="54902" x="3703638" y="4868863"/>
          <p14:tracePt t="54918" x="3573463" y="4876800"/>
          <p14:tracePt t="54935" x="3459163" y="4884738"/>
          <p14:tracePt t="54952" x="3398838" y="4884738"/>
          <p14:tracePt t="54969" x="3360738" y="4884738"/>
          <p14:tracePt t="54985" x="3344863" y="4884738"/>
          <p14:tracePt t="55002" x="3336925" y="4876800"/>
          <p14:tracePt t="55019" x="3322638" y="4838700"/>
          <p14:tracePt t="55035" x="3314700" y="4808538"/>
          <p14:tracePt t="55052" x="3306763" y="4778375"/>
          <p14:tracePt t="55068" x="3298825" y="4746625"/>
          <p14:tracePt t="55086" x="3292475" y="4686300"/>
          <p14:tracePt t="55102" x="3292475" y="4664075"/>
          <p14:tracePt t="55119" x="3292475" y="4640263"/>
          <p14:tracePt t="55135" x="3292475" y="4618038"/>
          <p14:tracePt t="55152" x="3322638" y="4610100"/>
          <p14:tracePt t="55169" x="3352800" y="4610100"/>
          <p14:tracePt t="55185" x="3390900" y="4610100"/>
          <p14:tracePt t="55202" x="3398838" y="4618038"/>
          <p14:tracePt t="55235" x="3398838" y="4678363"/>
          <p14:tracePt t="55252" x="3314700" y="4754563"/>
          <p14:tracePt t="55269" x="3184525" y="4778375"/>
          <p14:tracePt t="55285" x="3040063" y="4778375"/>
          <p14:tracePt t="55302" x="2879725" y="4702175"/>
          <p14:tracePt t="55319" x="2879725" y="4686300"/>
          <p14:tracePt t="55335" x="2895600" y="4664075"/>
          <p14:tracePt t="55352" x="2955925" y="4648200"/>
          <p14:tracePt t="55369" x="3009900" y="4648200"/>
          <p14:tracePt t="55469" x="2994025" y="4664075"/>
          <p14:tracePt t="55477" x="2979738" y="4678363"/>
          <p14:tracePt t="55485" x="2917825" y="4702175"/>
          <p14:tracePt t="55501" x="2751138" y="4740275"/>
          <p14:tracePt t="55518" x="2568575" y="4754563"/>
          <p14:tracePt t="55535" x="2408238" y="4754563"/>
          <p14:tracePt t="55552" x="2339975" y="4754563"/>
          <p14:tracePt t="55569" x="2324100" y="4746625"/>
          <p14:tracePt t="55585" x="2324100" y="4716463"/>
          <p14:tracePt t="55602" x="2346325" y="4686300"/>
          <p14:tracePt t="55619" x="2400300" y="4648200"/>
          <p14:tracePt t="55635" x="2476500" y="4618038"/>
          <p14:tracePt t="55638" x="2498725" y="4602163"/>
          <p14:tracePt t="55652" x="2514600" y="4602163"/>
          <p14:tracePt t="55718" x="2514600" y="4610100"/>
          <p14:tracePt t="55726" x="2514600" y="4640263"/>
          <p14:tracePt t="55735" x="2514600" y="4670425"/>
          <p14:tracePt t="55752" x="2492375" y="4708525"/>
          <p14:tracePt t="55769" x="2484438" y="4724400"/>
          <p14:tracePt t="55806" x="2476500" y="4724400"/>
          <p14:tracePt t="55819" x="2476500" y="4716463"/>
          <p14:tracePt t="55836" x="2484438" y="4678363"/>
          <p14:tracePt t="55852" x="2522538" y="4618038"/>
          <p14:tracePt t="55869" x="2590800" y="4587875"/>
          <p14:tracePt t="55886" x="2606675" y="4579938"/>
          <p14:tracePt t="55903" x="2606675" y="4587875"/>
          <p14:tracePt t="55919" x="2606675" y="4702175"/>
          <p14:tracePt t="55936" x="2536825" y="4792663"/>
          <p14:tracePt t="55952" x="2454275" y="4822825"/>
          <p14:tracePt t="55969" x="2370138" y="4822825"/>
          <p14:tracePt t="55986" x="2316163" y="4762500"/>
          <p14:tracePt t="56002" x="2316163" y="4708525"/>
          <p14:tracePt t="56019" x="2362200" y="4602163"/>
          <p14:tracePt t="56037" x="2522538" y="4518025"/>
          <p14:tracePt t="56052" x="2560638" y="4518025"/>
          <p14:tracePt t="56070" x="2628900" y="4533900"/>
          <p14:tracePt t="56086" x="2636838" y="4587875"/>
          <p14:tracePt t="56102" x="2636838" y="4784725"/>
          <p14:tracePt t="56119" x="2568575" y="4846638"/>
          <p14:tracePt t="56136" x="2522538" y="4846638"/>
          <p14:tracePt t="56152" x="2484438" y="4830763"/>
          <p14:tracePt t="56169" x="2476500" y="4754563"/>
          <p14:tracePt t="56186" x="2476500" y="4686300"/>
          <p14:tracePt t="56202" x="2498725" y="4610100"/>
          <p14:tracePt t="56219" x="2544763" y="4572000"/>
          <p14:tracePt t="56237" x="2552700" y="4572000"/>
          <p14:tracePt t="56252" x="2568575" y="4579938"/>
          <p14:tracePt t="56269" x="2568575" y="4678363"/>
          <p14:tracePt t="56286" x="2568575" y="4708525"/>
          <p14:tracePt t="57886" x="2598738" y="4708525"/>
          <p14:tracePt t="57894" x="2628900" y="4708525"/>
          <p14:tracePt t="57903" x="2674938" y="4708525"/>
          <p14:tracePt t="57920" x="2857500" y="4656138"/>
          <p14:tracePt t="57936" x="3094038" y="4602163"/>
          <p14:tracePt t="57953" x="3406775" y="4518025"/>
          <p14:tracePt t="57970" x="3635375" y="4449763"/>
          <p14:tracePt t="57986" x="3787775" y="4411663"/>
          <p14:tracePt t="58003" x="3878263" y="4351338"/>
          <p14:tracePt t="58020" x="3954463" y="4305300"/>
          <p14:tracePt t="58036" x="4060825" y="4229100"/>
          <p14:tracePt t="58054" x="4251325" y="4106863"/>
          <p14:tracePt t="58070" x="4465638" y="4008438"/>
          <p14:tracePt t="58086" x="4746625" y="3902075"/>
          <p14:tracePt t="58103" x="5013325" y="3771900"/>
          <p14:tracePt t="58120" x="5227638" y="3725863"/>
          <p14:tracePt t="58137" x="5470525" y="3665538"/>
          <p14:tracePt t="58153" x="5676900" y="3635375"/>
          <p14:tracePt t="58170" x="5859463" y="3611563"/>
          <p14:tracePt t="58186" x="6019800" y="3589338"/>
          <p14:tracePt t="58203" x="6142038" y="3581400"/>
          <p14:tracePt t="58220" x="6248400" y="3559175"/>
          <p14:tracePt t="58236" x="6340475" y="3543300"/>
          <p14:tracePt t="58254" x="6430963" y="3521075"/>
          <p14:tracePt t="58270" x="6477000" y="3505200"/>
          <p14:tracePt t="58286" x="6530975" y="3489325"/>
          <p14:tracePt t="58303" x="6575425" y="3467100"/>
          <p14:tracePt t="58320" x="6645275" y="3429000"/>
          <p14:tracePt t="58337" x="6727825" y="3390900"/>
          <p14:tracePt t="58353" x="6811963" y="3375025"/>
          <p14:tracePt t="58370" x="6918325" y="3352800"/>
          <p14:tracePt t="58386" x="7010400" y="3344863"/>
          <p14:tracePt t="58403" x="7070725" y="3336925"/>
          <p14:tracePt t="58420" x="7124700" y="3322638"/>
          <p14:tracePt t="58436" x="7132638" y="3322638"/>
          <p14:tracePt t="58453" x="7140575" y="3322638"/>
          <p14:tracePt t="59014" x="7146925" y="3322638"/>
          <p14:tracePt t="59335" x="7146925" y="3344863"/>
          <p14:tracePt t="59342" x="7146925" y="3368675"/>
          <p14:tracePt t="59366" x="7146925" y="3382963"/>
          <p14:tracePt t="59374" x="7146925" y="3398838"/>
          <p14:tracePt t="59390" x="7140575" y="3406775"/>
          <p14:tracePt t="59403" x="7140575" y="3413125"/>
          <p14:tracePt t="59420" x="7140575" y="3421063"/>
          <p14:tracePt t="61679" x="7124700" y="3429000"/>
          <p14:tracePt t="61686" x="7102475" y="3429000"/>
          <p14:tracePt t="61694" x="7078663" y="3429000"/>
          <p14:tracePt t="61704" x="7026275" y="3413125"/>
          <p14:tracePt t="61721" x="6956425" y="3398838"/>
          <p14:tracePt t="61738" x="6835775" y="3398838"/>
          <p14:tracePt t="61754" x="6675438" y="3489325"/>
          <p14:tracePt t="61771" x="6523038" y="3551238"/>
          <p14:tracePt t="61789" x="6340475" y="3603625"/>
          <p14:tracePt t="61804" x="6156325" y="3649663"/>
          <p14:tracePt t="61822" x="5829300" y="3717925"/>
          <p14:tracePt t="61838" x="5600700" y="3749675"/>
          <p14:tracePt t="61854" x="5394325" y="3749675"/>
          <p14:tracePt t="61871" x="5235575" y="3749675"/>
          <p14:tracePt t="61888" x="5135563" y="3749675"/>
          <p14:tracePt t="61906" x="5097463" y="3749675"/>
          <p14:tracePt t="61921" x="5089525" y="3749675"/>
          <p14:tracePt t="61938" x="5083175" y="3749675"/>
          <p14:tracePt t="61955" x="5059363" y="3749675"/>
          <p14:tracePt t="61971" x="5021263" y="3749675"/>
          <p14:tracePt t="61988" x="4960938" y="3725863"/>
          <p14:tracePt t="62004" x="4860925" y="3725863"/>
          <p14:tracePt t="62022" x="4716463" y="3725863"/>
          <p14:tracePt t="62038" x="4648200" y="3711575"/>
          <p14:tracePt t="62054" x="4640263" y="3711575"/>
          <p14:tracePt t="62166" x="4648200" y="3711575"/>
          <p14:tracePt t="62175" x="4670425" y="3711575"/>
          <p14:tracePt t="62183" x="4708525" y="3711575"/>
          <p14:tracePt t="62191" x="4754563" y="3733800"/>
          <p14:tracePt t="62204" x="4800600" y="3741738"/>
          <p14:tracePt t="62222" x="4945063" y="3741738"/>
          <p14:tracePt t="62237" x="5006975" y="3741738"/>
          <p14:tracePt t="62254" x="5037138" y="3741738"/>
          <p14:tracePt t="62375" x="5045075" y="3741738"/>
          <p14:tracePt t="62383" x="5059363" y="3741738"/>
          <p14:tracePt t="62391" x="5075238" y="3741738"/>
          <p14:tracePt t="62405" x="5097463" y="3741738"/>
          <p14:tracePt t="62422" x="5173663" y="3741738"/>
          <p14:tracePt t="62437" x="5203825" y="3741738"/>
          <p14:tracePt t="62454" x="5227638" y="3741738"/>
          <p14:tracePt t="62471" x="5235575" y="3741738"/>
          <p14:tracePt t="71975" x="5211763" y="3741738"/>
          <p14:tracePt t="71982" x="5189538" y="3741738"/>
          <p14:tracePt t="71991" x="5159375" y="3741738"/>
          <p14:tracePt t="72008" x="5083175" y="3741738"/>
          <p14:tracePt t="72025" x="4960938" y="3817938"/>
          <p14:tracePt t="72042" x="4860925" y="3856038"/>
          <p14:tracePt t="72058" x="4784725" y="3886200"/>
          <p14:tracePt t="72075" x="4732338" y="3894138"/>
          <p14:tracePt t="72092" x="4694238" y="3908425"/>
          <p14:tracePt t="72108" x="4648200" y="3924300"/>
          <p14:tracePt t="72125" x="4618038" y="3946525"/>
          <p14:tracePt t="72141" x="4587875" y="3970338"/>
          <p14:tracePt t="72158" x="4533900" y="4016375"/>
          <p14:tracePt t="72175" x="4487863" y="4046538"/>
          <p14:tracePt t="72191" x="4427538" y="4076700"/>
          <p14:tracePt t="72208" x="4373563" y="4106863"/>
          <p14:tracePt t="72225" x="4275138" y="4144963"/>
          <p14:tracePt t="72241" x="4144963" y="4206875"/>
          <p14:tracePt t="72258" x="4030663" y="4251325"/>
          <p14:tracePt t="72275" x="3932238" y="4297363"/>
          <p14:tracePt t="72292" x="3840163" y="4335463"/>
          <p14:tracePt t="72308" x="3771900" y="4373563"/>
          <p14:tracePt t="72326" x="3711575" y="4403725"/>
          <p14:tracePt t="72470" x="3703638" y="4411663"/>
          <p14:tracePt t="72486" x="3703638" y="4419600"/>
          <p14:tracePt t="72494" x="3673475" y="4449763"/>
          <p14:tracePt t="72503" x="3641725" y="4495800"/>
          <p14:tracePt t="72510" x="3641725" y="4518025"/>
          <p14:tracePt t="72526" x="3603625" y="4556125"/>
          <p14:tracePt t="72541" x="3597275" y="4579938"/>
          <p14:tracePt t="72558" x="3589338" y="4587875"/>
          <p14:tracePt t="72600" x="3589338" y="4594225"/>
          <p14:tracePt t="72614" x="3589338" y="4602163"/>
          <p14:tracePt t="72623" x="3589338" y="4610100"/>
          <p14:tracePt t="72630" x="3597275" y="4618038"/>
          <p14:tracePt t="72642" x="3603625" y="4618038"/>
          <p14:tracePt t="72658" x="3641725" y="4625975"/>
          <p14:tracePt t="72677" x="3679825" y="4625975"/>
          <p14:tracePt t="72692" x="3725863" y="4632325"/>
          <p14:tracePt t="72708" x="3749675" y="4640263"/>
          <p14:tracePt t="72725" x="3756025" y="4640263"/>
          <p14:tracePt t="73126" x="3756025" y="4656138"/>
          <p14:tracePt t="73134" x="3717925" y="4808538"/>
          <p14:tracePt t="73143" x="3619500" y="5029200"/>
          <p14:tracePt t="73158" x="3444875" y="5295900"/>
          <p14:tracePt t="73175" x="3284538" y="5502275"/>
          <p14:tracePt t="73192" x="3178175" y="5622925"/>
          <p14:tracePt t="73208" x="3140075" y="5661025"/>
          <p14:tracePt t="73225" x="3132138" y="5676900"/>
          <p14:tracePt t="73247" x="3132138" y="5684838"/>
          <p14:tracePt t="73264" x="3116263" y="5684838"/>
          <p14:tracePt t="73275" x="3094038" y="5684838"/>
          <p14:tracePt t="73294" x="2955925" y="5684838"/>
          <p14:tracePt t="73309" x="2879725" y="5676900"/>
          <p14:tracePt t="73325" x="2765425" y="5638800"/>
          <p14:tracePt t="73342" x="2727325" y="5622925"/>
          <p14:tracePt t="73447" x="2720975" y="5622925"/>
          <p14:tracePt t="73453" x="2720975" y="5616575"/>
          <p14:tracePt t="73469" x="2735263" y="5616575"/>
          <p14:tracePt t="73477" x="2743200" y="5608638"/>
          <p14:tracePt t="73492" x="2751138" y="5608638"/>
          <p14:tracePt t="73509" x="2773363" y="5592763"/>
          <p14:tracePt t="73525" x="2789238" y="5584825"/>
          <p14:tracePt t="73542" x="2803525" y="5578475"/>
          <p14:tracePt t="73559" x="2811463" y="5578475"/>
          <p14:tracePt t="73575" x="2827338" y="5578475"/>
          <p14:tracePt t="73707" x="2819400" y="5578475"/>
          <p14:tracePt t="73711" x="2811463" y="5578475"/>
          <p14:tracePt t="75030" x="2811463" y="5570538"/>
          <p14:tracePt t="75040" x="2827338" y="5570538"/>
          <p14:tracePt t="75046" x="2941638" y="5570538"/>
          <p14:tracePt t="75059" x="3178175" y="5532438"/>
          <p14:tracePt t="75076" x="3825875" y="5387975"/>
          <p14:tracePt t="75093" x="4175125" y="5364163"/>
          <p14:tracePt t="75109" x="4435475" y="5364163"/>
          <p14:tracePt t="75126" x="4686300" y="5364163"/>
          <p14:tracePt t="75143" x="5013325" y="5387975"/>
          <p14:tracePt t="75159" x="5318125" y="5410200"/>
          <p14:tracePt t="75176" x="5570538" y="5410200"/>
          <p14:tracePt t="75193" x="5730875" y="5410200"/>
          <p14:tracePt t="75209" x="5837238" y="5410200"/>
          <p14:tracePt t="75226" x="5851525" y="5410200"/>
          <p14:tracePt t="75259" x="5867400" y="5410200"/>
          <p14:tracePt t="75276" x="5897563" y="5418138"/>
          <p14:tracePt t="75293" x="6035675" y="5418138"/>
          <p14:tracePt t="75309" x="6240463" y="5418138"/>
          <p14:tracePt t="75326" x="6553200" y="5418138"/>
          <p14:tracePt t="75343" x="6743700" y="5418138"/>
          <p14:tracePt t="75359" x="6896100" y="5418138"/>
          <p14:tracePt t="75376" x="6956425" y="5418138"/>
          <p14:tracePt t="75966" x="6934200" y="5418138"/>
          <p14:tracePt t="75975" x="6896100" y="5418138"/>
          <p14:tracePt t="75982" x="6804025" y="5394325"/>
          <p14:tracePt t="75993" x="6667500" y="5356225"/>
          <p14:tracePt t="76010" x="6430963" y="5280025"/>
          <p14:tracePt t="76026" x="6264275" y="5235575"/>
          <p14:tracePt t="76043" x="6096000" y="5189538"/>
          <p14:tracePt t="76059" x="5959475" y="5143500"/>
          <p14:tracePt t="76076" x="5851525" y="5113338"/>
          <p14:tracePt t="76093" x="5807075" y="51054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53149" y="1019069"/>
            <a:ext cx="852570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Stating the Null and Alternative Hypotheses</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939915" y="1757614"/>
            <a:ext cx="5065774" cy="2246769"/>
          </a:xfrm>
          <a:prstGeom prst="rect">
            <a:avLst/>
          </a:prstGeom>
        </p:spPr>
        <p:txBody>
          <a:bodyPr wrap="square">
            <a:spAutoFit/>
          </a:bodyPr>
          <a:lstStyle/>
          <a:p>
            <a:pPr eaLnBrk="0" hangingPunct="0">
              <a:defRPr/>
            </a:pPr>
            <a:r>
              <a:rPr lang="en-US" altLang="en-US" sz="2000" dirty="0">
                <a:latin typeface="Times New Roman" pitchFamily="18" charset="0"/>
                <a:cs typeface="Arial" charset="0"/>
              </a:rPr>
              <a:t>Write the claim as a mathematical sentence.  State the null </a:t>
            </a:r>
            <a:r>
              <a:rPr lang="en-US" altLang="en-US" sz="2000" dirty="0" smtClean="0">
                <a:latin typeface="Times New Roman" pitchFamily="18" charset="0"/>
                <a:cs typeface="Arial" charset="0"/>
              </a:rPr>
              <a:t>and alternative </a:t>
            </a:r>
            <a:r>
              <a:rPr lang="en-US" altLang="en-US" sz="2000" dirty="0">
                <a:latin typeface="Times New Roman" pitchFamily="18" charset="0"/>
                <a:cs typeface="Arial" charset="0"/>
              </a:rPr>
              <a:t>hypotheses and identify which represents the claim</a:t>
            </a:r>
            <a:r>
              <a:rPr lang="en-US" altLang="en-US" sz="2000" dirty="0" smtClean="0">
                <a:latin typeface="Times New Roman" pitchFamily="18" charset="0"/>
                <a:cs typeface="Arial" charset="0"/>
              </a:rPr>
              <a:t>.</a:t>
            </a:r>
          </a:p>
          <a:p>
            <a:pPr eaLnBrk="0" hangingPunct="0">
              <a:defRPr/>
            </a:pPr>
            <a:endParaRPr lang="en-US" altLang="en-US" sz="2000" dirty="0">
              <a:latin typeface="Times New Roman" pitchFamily="18" charset="0"/>
              <a:cs typeface="Arial" charset="0"/>
            </a:endParaRPr>
          </a:p>
          <a:p>
            <a:pPr marL="514350" indent="-514350" eaLnBrk="0" hangingPunct="0">
              <a:buClr>
                <a:schemeClr val="accent1"/>
              </a:buClr>
              <a:buFont typeface="+mj-lt"/>
              <a:buAutoNum type="arabicPeriod" startAt="2"/>
              <a:defRPr/>
            </a:pPr>
            <a:r>
              <a:rPr lang="en-US" altLang="en-US" sz="2000" dirty="0">
                <a:latin typeface="Times New Roman" pitchFamily="18" charset="0"/>
                <a:cs typeface="Arial" charset="0"/>
              </a:rPr>
              <a:t>A water faucet manufacturer announces that the mean flow rate of a certain type of faucet is less than 2.5 gallons per minute.  </a:t>
            </a:r>
            <a:endParaRPr lang="en-US" altLang="en-US" sz="2000" dirty="0">
              <a:latin typeface="Times New Roman" pitchFamily="18" charset="0"/>
              <a:cs typeface="Arial" charset="0"/>
              <a:sym typeface="Symbol" pitchFamily="18" charset="2"/>
            </a:endParaRPr>
          </a:p>
        </p:txBody>
      </p:sp>
      <p:pic>
        <p:nvPicPr>
          <p:cNvPr id="10" name="Picture 14" descr="C:\Documents and Settings\Lyn\Local Settings\Temporary Internet Files\Content.IE5\TNMFU2EO\MCj0290397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63913" y="4162339"/>
            <a:ext cx="735013"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4"/>
          <a:stretch>
            <a:fillRect/>
          </a:stretch>
        </p:blipFill>
        <p:spPr>
          <a:xfrm>
            <a:off x="1575127" y="4698914"/>
            <a:ext cx="8010525" cy="1790700"/>
          </a:xfrm>
          <a:prstGeom prst="rect">
            <a:avLst/>
          </a:prstGeom>
        </p:spPr>
      </p:pic>
      <p:sp>
        <p:nvSpPr>
          <p:cNvPr id="12" name="Rectangle 11"/>
          <p:cNvSpPr/>
          <p:nvPr/>
        </p:nvSpPr>
        <p:spPr>
          <a:xfrm>
            <a:off x="6731738" y="1670690"/>
            <a:ext cx="5065774" cy="1938992"/>
          </a:xfrm>
          <a:prstGeom prst="rect">
            <a:avLst/>
          </a:prstGeom>
        </p:spPr>
        <p:txBody>
          <a:bodyPr wrap="square">
            <a:spAutoFit/>
          </a:bodyPr>
          <a:lstStyle/>
          <a:p>
            <a:pPr algn="r" eaLnBrk="0" hangingPunct="0">
              <a:defRPr/>
            </a:pPr>
            <a:r>
              <a:rPr lang="ar-EG" altLang="en-US" sz="2000" dirty="0">
                <a:latin typeface="Times New Roman" pitchFamily="18" charset="0"/>
                <a:cs typeface="Arial" charset="0"/>
              </a:rPr>
              <a:t>اكتب المطالبة في صورة جملة رياضية.  اذكر الفرضيات الصفرية والبديلة وحدد ما يمثل المطالبة.</a:t>
            </a:r>
          </a:p>
          <a:p>
            <a:pPr algn="r" eaLnBrk="0" hangingPunct="0">
              <a:defRPr/>
            </a:pPr>
            <a:endParaRPr lang="ar-EG" altLang="en-US" sz="2000" dirty="0">
              <a:latin typeface="Times New Roman" pitchFamily="18" charset="0"/>
              <a:cs typeface="Arial" charset="0"/>
            </a:endParaRPr>
          </a:p>
          <a:p>
            <a:pPr algn="r" eaLnBrk="0" hangingPunct="0">
              <a:defRPr/>
            </a:pPr>
            <a:r>
              <a:rPr lang="ar-EG" altLang="en-US" sz="2000" dirty="0">
                <a:latin typeface="Times New Roman" pitchFamily="18" charset="0"/>
                <a:cs typeface="Arial" charset="0"/>
              </a:rPr>
              <a:t>تعلن إحدى الشركات المصنعة لصنبور المياه أن متوسط ​​معدل التدفق لنوع معين من الصنبور أقل من 2.5 جالون في الدقيقة.</a:t>
            </a:r>
            <a:endParaRPr lang="en-US" altLang="en-US" sz="2000" dirty="0">
              <a:latin typeface="Times New Roman" pitchFamily="18" charset="0"/>
              <a:cs typeface="Arial" charset="0"/>
              <a:sym typeface="Symbol" pitchFamily="18" charset="2"/>
            </a:endParaRPr>
          </a:p>
        </p:txBody>
      </p:sp>
    </p:spTree>
    <p:extLst>
      <p:ext uri="{BB962C8B-B14F-4D97-AF65-F5344CB8AC3E}">
        <p14:creationId xmlns:p14="http://schemas.microsoft.com/office/powerpoint/2010/main" val="1856960074"/>
      </p:ext>
    </p:extLst>
  </p:cSld>
  <p:clrMapOvr>
    <a:masterClrMapping/>
  </p:clrMapOvr>
  <mc:AlternateContent xmlns:mc="http://schemas.openxmlformats.org/markup-compatibility/2006" xmlns:p14="http://schemas.microsoft.com/office/powerpoint/2010/main">
    <mc:Choice Requires="p14">
      <p:transition p14:dur="10" advTm="71231"/>
    </mc:Choice>
    <mc:Fallback xmlns="">
      <p:transition advTm="71231"/>
    </mc:Fallback>
  </mc:AlternateContent>
  <p:timing>
    <p:tnLst>
      <p:par>
        <p:cTn id="1" dur="indefinite" restart="never" nodeType="tmRoot"/>
      </p:par>
    </p:tnLst>
  </p:timing>
  <p:extLst mod="1">
    <p:ext uri="{3A86A75C-4F4B-4683-9AE1-C65F6400EC91}">
      <p14:laserTraceLst xmlns:p14="http://schemas.microsoft.com/office/powerpoint/2010/main">
        <p14:tracePtLst>
          <p14:tracePt t="1006" x="5799138" y="5097463"/>
          <p14:tracePt t="1038" x="5791200" y="5083175"/>
          <p14:tracePt t="1054" x="5761038" y="5013325"/>
          <p14:tracePt t="1062" x="5707063" y="4822825"/>
          <p14:tracePt t="1074" x="5592763" y="4618038"/>
          <p14:tracePt t="1091" x="5349875" y="4343400"/>
          <p14:tracePt t="1107" x="5219700" y="4251325"/>
          <p14:tracePt t="1124" x="5165725" y="4221163"/>
          <p14:tracePt t="1141" x="5165725" y="4213225"/>
          <p14:tracePt t="1374" x="5151438" y="4213225"/>
          <p14:tracePt t="1382" x="5059363" y="4175125"/>
          <p14:tracePt t="1392" x="4960938" y="4137025"/>
          <p14:tracePt t="1407" x="4754563" y="4084638"/>
          <p14:tracePt t="1425" x="4587875" y="4016375"/>
          <p14:tracePt t="1441" x="4381500" y="3916363"/>
          <p14:tracePt t="1458" x="4191000" y="3832225"/>
          <p14:tracePt t="1474" x="4054475" y="3779838"/>
          <p14:tracePt t="1491" x="4038600" y="3771900"/>
          <p14:tracePt t="1576" x="4030663" y="3763963"/>
          <p14:tracePt t="1878" x="4022725" y="3763963"/>
          <p14:tracePt t="1886" x="4000500" y="3763963"/>
          <p14:tracePt t="1894" x="3962400" y="3763963"/>
          <p14:tracePt t="1908" x="3932238" y="3756025"/>
          <p14:tracePt t="1925" x="3902075" y="3749675"/>
          <p14:tracePt t="1959" x="3902075" y="3756025"/>
          <p14:tracePt t="1975" x="3902075" y="3787775"/>
          <p14:tracePt t="1991" x="3908425" y="3825875"/>
          <p14:tracePt t="2008" x="3916363" y="3856038"/>
          <p14:tracePt t="2024" x="3916363" y="3863975"/>
          <p14:tracePt t="2438" x="3924300" y="3863975"/>
          <p14:tracePt t="3111" x="3908425" y="3863975"/>
          <p14:tracePt t="3120" x="3878263" y="3817938"/>
          <p14:tracePt t="3126" x="3856038" y="3787775"/>
          <p14:tracePt t="3141" x="3832225" y="3749675"/>
          <p14:tracePt t="3158" x="3763963" y="3657600"/>
          <p14:tracePt t="3175" x="3717925" y="3611563"/>
          <p14:tracePt t="3192" x="3687763" y="3589338"/>
          <p14:tracePt t="3208" x="3649663" y="3565525"/>
          <p14:tracePt t="3225" x="3619500" y="3543300"/>
          <p14:tracePt t="3242" x="3581400" y="3535363"/>
          <p14:tracePt t="3258" x="3551238" y="3527425"/>
          <p14:tracePt t="3275" x="3521075" y="3521075"/>
          <p14:tracePt t="3292" x="3497263" y="3513138"/>
          <p14:tracePt t="3308" x="3475038" y="3513138"/>
          <p14:tracePt t="3326" x="3382963" y="3513138"/>
          <p14:tracePt t="3341" x="3276600" y="3513138"/>
          <p14:tracePt t="3358" x="3154363" y="3475038"/>
          <p14:tracePt t="3375" x="3055938" y="3444875"/>
          <p14:tracePt t="3391" x="3001963" y="3436938"/>
          <p14:tracePt t="3408" x="2994025" y="3429000"/>
          <p14:tracePt t="3454" x="2979738" y="3421063"/>
          <p14:tracePt t="3983" x="2987675" y="3421063"/>
          <p14:tracePt t="4926" x="2994025" y="3421063"/>
          <p14:tracePt t="4934" x="3017838" y="3436938"/>
          <p14:tracePt t="4943" x="3055938" y="3451225"/>
          <p14:tracePt t="4959" x="3116263" y="3467100"/>
          <p14:tracePt t="4975" x="3162300" y="3475038"/>
          <p14:tracePt t="4992" x="3222625" y="3482975"/>
          <p14:tracePt t="5009" x="3336925" y="3482975"/>
          <p14:tracePt t="5026" x="3375025" y="3482975"/>
          <p14:tracePt t="5042" x="3429000" y="3482975"/>
          <p14:tracePt t="5059" x="3497263" y="3482975"/>
          <p14:tracePt t="5076" x="3589338" y="3482975"/>
          <p14:tracePt t="5092" x="3703638" y="3482975"/>
          <p14:tracePt t="5110" x="3870325" y="3482975"/>
          <p14:tracePt t="5126" x="4016375" y="3482975"/>
          <p14:tracePt t="5142" x="4144963" y="3482975"/>
          <p14:tracePt t="5159" x="4259263" y="3482975"/>
          <p14:tracePt t="5175" x="4381500" y="3489325"/>
          <p14:tracePt t="5192" x="4487863" y="3505200"/>
          <p14:tracePt t="5209" x="4602163" y="3521075"/>
          <p14:tracePt t="5226" x="4708525" y="3521075"/>
          <p14:tracePt t="5242" x="4816475" y="3521075"/>
          <p14:tracePt t="5259" x="4906963" y="3521075"/>
          <p14:tracePt t="5275" x="5006975" y="3521075"/>
          <p14:tracePt t="5292" x="5083175" y="3521075"/>
          <p14:tracePt t="5309" x="5135563" y="3521075"/>
          <p14:tracePt t="5325" x="5203825" y="3521075"/>
          <p14:tracePt t="5342" x="5257800" y="3521075"/>
          <p14:tracePt t="5358" x="5303838" y="3521075"/>
          <p14:tracePt t="5375" x="5364163" y="3521075"/>
          <p14:tracePt t="5392" x="5426075" y="3521075"/>
          <p14:tracePt t="5409" x="5478463" y="3521075"/>
          <p14:tracePt t="5426" x="5516563" y="3521075"/>
          <p14:tracePt t="5442" x="5546725" y="3521075"/>
          <p14:tracePt t="5459" x="5578475" y="3521075"/>
          <p14:tracePt t="5476" x="5608638" y="3521075"/>
          <p14:tracePt t="5493" x="5646738" y="3527425"/>
          <p14:tracePt t="5509" x="5737225" y="3527425"/>
          <p14:tracePt t="5526" x="5799138" y="3527425"/>
          <p14:tracePt t="5542" x="5851525" y="3527425"/>
          <p14:tracePt t="5559" x="5897563" y="3527425"/>
          <p14:tracePt t="5576" x="5935663" y="3527425"/>
          <p14:tracePt t="5592" x="5965825" y="3527425"/>
          <p14:tracePt t="5609" x="5973763" y="3527425"/>
          <p14:tracePt t="5626" x="6003925" y="3527425"/>
          <p14:tracePt t="5642" x="6027738" y="3521075"/>
          <p14:tracePt t="5659" x="6057900" y="3521075"/>
          <p14:tracePt t="5676" x="6073775" y="3513138"/>
          <p14:tracePt t="5692" x="6111875" y="3513138"/>
          <p14:tracePt t="5709" x="6126163" y="3505200"/>
          <p14:tracePt t="5750" x="6134100" y="3505200"/>
          <p14:tracePt t="5759" x="6142038" y="3505200"/>
          <p14:tracePt t="5775" x="6149975" y="3505200"/>
          <p14:tracePt t="5806" x="6164263" y="3489325"/>
          <p14:tracePt t="6102" x="6156325" y="3482975"/>
          <p14:tracePt t="6111" x="6149975" y="3475038"/>
          <p14:tracePt t="6118" x="6134100" y="3475038"/>
          <p14:tracePt t="6126" x="6126163" y="3475038"/>
          <p14:tracePt t="6182" x="6118225" y="3467100"/>
          <p14:tracePt t="6446" x="6142038" y="3451225"/>
          <p14:tracePt t="6459" x="6226175" y="3421063"/>
          <p14:tracePt t="6466" x="6316663" y="3406775"/>
          <p14:tracePt t="6476" x="6392863" y="3375025"/>
          <p14:tracePt t="6492" x="6575425" y="3336925"/>
          <p14:tracePt t="6509" x="6759575" y="3322638"/>
          <p14:tracePt t="6526" x="7002463" y="3298825"/>
          <p14:tracePt t="6542" x="7146925" y="3298825"/>
          <p14:tracePt t="6559" x="7231063" y="3298825"/>
          <p14:tracePt t="6576" x="7315200" y="3298825"/>
          <p14:tracePt t="6592" x="7361238" y="3298825"/>
          <p14:tracePt t="6609" x="7421563" y="3298825"/>
          <p14:tracePt t="6626" x="7483475" y="3298825"/>
          <p14:tracePt t="6643" x="7589838" y="3298825"/>
          <p14:tracePt t="6646" x="7627938" y="3298825"/>
          <p14:tracePt t="6659" x="7680325" y="3298825"/>
          <p14:tracePt t="6676" x="7772400" y="3298825"/>
          <p14:tracePt t="6692" x="7870825" y="3298825"/>
          <p14:tracePt t="6709" x="7978775" y="3298825"/>
          <p14:tracePt t="6726" x="8137525" y="3298825"/>
          <p14:tracePt t="6742" x="8245475" y="3306763"/>
          <p14:tracePt t="6759" x="8343900" y="3314700"/>
          <p14:tracePt t="6776" x="8435975" y="3352800"/>
          <p14:tracePt t="6793" x="8542338" y="3382963"/>
          <p14:tracePt t="6809" x="8610600" y="3406775"/>
          <p14:tracePt t="6826" x="8702675" y="3429000"/>
          <p14:tracePt t="6843" x="8763000" y="3444875"/>
          <p14:tracePt t="6859" x="8816975" y="3459163"/>
          <p14:tracePt t="6876" x="8861425" y="3459163"/>
          <p14:tracePt t="6893" x="8869363" y="3459163"/>
          <p14:tracePt t="6950" x="8877300" y="3459163"/>
          <p14:tracePt t="6982" x="8885238" y="3459163"/>
          <p14:tracePt t="6990" x="8893175" y="3459163"/>
          <p14:tracePt t="6998" x="8899525" y="3459163"/>
          <p14:tracePt t="7009" x="8923338" y="3475038"/>
          <p14:tracePt t="7026" x="8953500" y="3482975"/>
          <p14:tracePt t="7043" x="8969375" y="3482975"/>
          <p14:tracePt t="7059" x="8975725" y="3482975"/>
          <p14:tracePt t="7174" x="8983663" y="3482975"/>
          <p14:tracePt t="7198" x="8969375" y="3482975"/>
          <p14:tracePt t="7206" x="8945563" y="3482975"/>
          <p14:tracePt t="7214" x="8923338" y="3482975"/>
          <p14:tracePt t="7226" x="8907463" y="3482975"/>
          <p14:tracePt t="7243" x="8885238" y="3482975"/>
          <p14:tracePt t="7260" x="8847138" y="3482975"/>
          <p14:tracePt t="7276" x="8831263" y="3482975"/>
          <p14:tracePt t="7294" x="8778875" y="3482975"/>
          <p14:tracePt t="7310" x="8747125" y="3467100"/>
          <p14:tracePt t="7326" x="8702675" y="3459163"/>
          <p14:tracePt t="7343" x="8656638" y="3436938"/>
          <p14:tracePt t="7359" x="8640763" y="3436938"/>
          <p14:tracePt t="7376" x="8626475" y="3421063"/>
          <p14:tracePt t="7393" x="8618538" y="3421063"/>
          <p14:tracePt t="7742" x="8648700" y="3421063"/>
          <p14:tracePt t="7751" x="8670925" y="3421063"/>
          <p14:tracePt t="7760" x="8709025" y="3436938"/>
          <p14:tracePt t="7776" x="8793163" y="3451225"/>
          <p14:tracePt t="7793" x="8953500" y="3451225"/>
          <p14:tracePt t="7810" x="9097963" y="3444875"/>
          <p14:tracePt t="7827" x="9197975" y="3421063"/>
          <p14:tracePt t="7845" x="9250363" y="3406775"/>
          <p14:tracePt t="7860" x="9266238" y="3398838"/>
          <p14:tracePt t="7990" x="9266238" y="3406775"/>
          <p14:tracePt t="8000" x="9266238" y="3444875"/>
          <p14:tracePt t="8010" x="9242425" y="3459163"/>
          <p14:tracePt t="8027" x="9121775" y="3543300"/>
          <p14:tracePt t="8043" x="8861425" y="3641725"/>
          <p14:tracePt t="8060" x="8397875" y="3749675"/>
          <p14:tracePt t="8077" x="7718425" y="3832225"/>
          <p14:tracePt t="8093" x="7056438" y="3916363"/>
          <p14:tracePt t="8110" x="5981700" y="4016375"/>
          <p14:tracePt t="8127" x="5280025" y="4016375"/>
          <p14:tracePt t="8144" x="4602163" y="4016375"/>
          <p14:tracePt t="8160" x="4060825" y="4016375"/>
          <p14:tracePt t="8177" x="3627438" y="4016375"/>
          <p14:tracePt t="8193" x="3268663" y="4016375"/>
          <p14:tracePt t="8210" x="3048000" y="4016375"/>
          <p14:tracePt t="8227" x="2887663" y="4016375"/>
          <p14:tracePt t="8243" x="2773363" y="4016375"/>
          <p14:tracePt t="8260" x="2705100" y="4022725"/>
          <p14:tracePt t="8277" x="2659063" y="4022725"/>
          <p14:tracePt t="8293" x="2636838" y="4022725"/>
          <p14:tracePt t="8310" x="2620963" y="4022725"/>
          <p14:tracePt t="8327" x="2598738" y="4022725"/>
          <p14:tracePt t="8344" x="2574925" y="4022725"/>
          <p14:tracePt t="8359" x="2544763" y="4022725"/>
          <p14:tracePt t="8376" x="2530475" y="4022725"/>
          <p14:tracePt t="8393" x="2498725" y="4022725"/>
          <p14:tracePt t="8410" x="2484438" y="4016375"/>
          <p14:tracePt t="8426" x="2476500" y="4016375"/>
          <p14:tracePt t="8443" x="2468563" y="4008438"/>
          <p14:tracePt t="8460" x="2468563" y="3992563"/>
          <p14:tracePt t="8476" x="2468563" y="3970338"/>
          <p14:tracePt t="8493" x="2484438" y="3924300"/>
          <p14:tracePt t="8510" x="2506663" y="3894138"/>
          <p14:tracePt t="8526" x="2536825" y="3848100"/>
          <p14:tracePt t="8543" x="2568575" y="3825875"/>
          <p14:tracePt t="8560" x="2606675" y="3794125"/>
          <p14:tracePt t="8576" x="2667000" y="3771900"/>
          <p14:tracePt t="8593" x="2743200" y="3771900"/>
          <p14:tracePt t="8610" x="2797175" y="3771900"/>
          <p14:tracePt t="8626" x="2803525" y="3771900"/>
          <p14:tracePt t="8966" x="2819400" y="3771900"/>
          <p14:tracePt t="8974" x="2849563" y="3771900"/>
          <p14:tracePt t="8982" x="2879725" y="3779838"/>
          <p14:tracePt t="8994" x="2925763" y="3794125"/>
          <p14:tracePt t="9010" x="2994025" y="3810000"/>
          <p14:tracePt t="9027" x="3116263" y="3817938"/>
          <p14:tracePt t="9044" x="3192463" y="3817938"/>
          <p14:tracePt t="9060" x="3200400" y="3817938"/>
          <p14:tracePt t="9271" x="3208338" y="3825875"/>
          <p14:tracePt t="9278" x="3208338" y="3856038"/>
          <p14:tracePt t="9288" x="3208338" y="3863975"/>
          <p14:tracePt t="9304" x="3208338" y="3878263"/>
          <p14:tracePt t="9310" x="3208338" y="3886200"/>
          <p14:tracePt t="9327" x="3216275" y="3902075"/>
          <p14:tracePt t="9343" x="3230563" y="3924300"/>
          <p14:tracePt t="9360" x="3260725" y="3940175"/>
          <p14:tracePt t="9377" x="3284538" y="3946525"/>
          <p14:tracePt t="9393" x="3322638" y="3946525"/>
          <p14:tracePt t="9410" x="3398838" y="3946525"/>
          <p14:tracePt t="9427" x="3436938" y="3946525"/>
          <p14:tracePt t="9443" x="3467100" y="3916363"/>
          <p14:tracePt t="9460" x="3497263" y="3902075"/>
          <p14:tracePt t="9477" x="3527425" y="3886200"/>
          <p14:tracePt t="9493" x="3589338" y="3856038"/>
          <p14:tracePt t="9510" x="3657600" y="3840163"/>
          <p14:tracePt t="9527" x="3756025" y="3832225"/>
          <p14:tracePt t="9544" x="3870325" y="3825875"/>
          <p14:tracePt t="9560" x="3984625" y="3825875"/>
          <p14:tracePt t="9577" x="4092575" y="3825875"/>
          <p14:tracePt t="9594" x="4168775" y="3825875"/>
          <p14:tracePt t="9610" x="4251325" y="3825875"/>
          <p14:tracePt t="9627" x="4297363" y="3825875"/>
          <p14:tracePt t="9644" x="4327525" y="3825875"/>
          <p14:tracePt t="9660" x="4351338" y="3825875"/>
          <p14:tracePt t="9677" x="4365625" y="3825875"/>
          <p14:tracePt t="9694" x="4373563" y="3825875"/>
          <p14:tracePt t="9710" x="4397375" y="3832225"/>
          <p14:tracePt t="9727" x="4441825" y="3840163"/>
          <p14:tracePt t="9744" x="4487863" y="3878263"/>
          <p14:tracePt t="9760" x="4549775" y="3902075"/>
          <p14:tracePt t="9777" x="4556125" y="3902075"/>
          <p14:tracePt t="9794" x="4579938" y="3908425"/>
          <p14:tracePt t="9810" x="4594225" y="3908425"/>
          <p14:tracePt t="9844" x="4610100" y="3908425"/>
          <p14:tracePt t="9860" x="4632325" y="3902075"/>
          <p14:tracePt t="9877" x="4648200" y="3894138"/>
          <p14:tracePt t="9894" x="4664075" y="3886200"/>
          <p14:tracePt t="9910" x="4670425" y="3870325"/>
          <p14:tracePt t="9944" x="4678363" y="3863975"/>
          <p14:tracePt t="9966" x="4678363" y="3856038"/>
          <p14:tracePt t="9977" x="4694238" y="3848100"/>
          <p14:tracePt t="9994" x="4702175" y="3840163"/>
          <p14:tracePt t="10010" x="4716463" y="3825875"/>
          <p14:tracePt t="10027" x="4724400" y="3817938"/>
          <p14:tracePt t="10044" x="4732338" y="3810000"/>
          <p14:tracePt t="10061" x="4732338" y="3802063"/>
          <p14:tracePt t="10077" x="4740275" y="3802063"/>
          <p14:tracePt t="10094" x="4762500" y="3794125"/>
          <p14:tracePt t="10111" x="4800600" y="3794125"/>
          <p14:tracePt t="10127" x="4838700" y="3794125"/>
          <p14:tracePt t="10144" x="4884738" y="3794125"/>
          <p14:tracePt t="10161" x="4914900" y="3794125"/>
          <p14:tracePt t="10177" x="4953000" y="3794125"/>
          <p14:tracePt t="10194" x="4991100" y="3802063"/>
          <p14:tracePt t="10211" x="5013325" y="3817938"/>
          <p14:tracePt t="10227" x="5021263" y="3817938"/>
          <p14:tracePt t="10244" x="5037138" y="3817938"/>
          <p14:tracePt t="10261" x="5045075" y="3817938"/>
          <p14:tracePt t="10277" x="5059363" y="3817938"/>
          <p14:tracePt t="10294" x="5083175" y="3817938"/>
          <p14:tracePt t="10311" x="5105400" y="3817938"/>
          <p14:tracePt t="10327" x="5127625" y="3817938"/>
          <p14:tracePt t="10344" x="5143500" y="3817938"/>
          <p14:tracePt t="10360" x="5165725" y="3817938"/>
          <p14:tracePt t="10393" x="5173663" y="3817938"/>
          <p14:tracePt t="10421" x="5189538" y="3817938"/>
          <p14:tracePt t="10429" x="5203825" y="3825875"/>
          <p14:tracePt t="10444" x="5211763" y="3825875"/>
          <p14:tracePt t="10462" x="5189538" y="3825875"/>
          <p14:tracePt t="10477" x="5181600" y="3825875"/>
          <p14:tracePt t="10766" x="5203825" y="3825875"/>
          <p14:tracePt t="10774" x="5211763" y="3825875"/>
          <p14:tracePt t="10782" x="5235575" y="3825875"/>
          <p14:tracePt t="10794" x="5257800" y="3825875"/>
          <p14:tracePt t="10811" x="5265738" y="3825875"/>
          <p14:tracePt t="10827" x="5326063" y="3825875"/>
          <p14:tracePt t="10844" x="5380038" y="3825875"/>
          <p14:tracePt t="10861" x="5502275" y="3810000"/>
          <p14:tracePt t="10877" x="5622925" y="3794125"/>
          <p14:tracePt t="10894" x="5837238" y="3763963"/>
          <p14:tracePt t="10911" x="5973763" y="3749675"/>
          <p14:tracePt t="10928" x="6088063" y="3725863"/>
          <p14:tracePt t="10945" x="6172200" y="3711575"/>
          <p14:tracePt t="10961" x="6226175" y="3703638"/>
          <p14:tracePt t="10978" x="6240463" y="3695700"/>
          <p14:tracePt t="11054" x="6256338" y="3695700"/>
          <p14:tracePt t="11063" x="6270625" y="3695700"/>
          <p14:tracePt t="11078" x="6278563" y="3695700"/>
          <p14:tracePt t="11086" x="6294438" y="3695700"/>
          <p14:tracePt t="11110" x="6308725" y="3695700"/>
          <p14:tracePt t="11118" x="6316663" y="3703638"/>
          <p14:tracePt t="11128" x="6324600" y="3711575"/>
          <p14:tracePt t="11144" x="6332538" y="3717925"/>
          <p14:tracePt t="11162" x="6340475" y="3725863"/>
          <p14:tracePt t="11182" x="6354763" y="3733800"/>
          <p14:tracePt t="11254" x="6370638" y="3741738"/>
          <p14:tracePt t="11263" x="6400800" y="3763963"/>
          <p14:tracePt t="11270" x="6400800" y="3771900"/>
          <p14:tracePt t="11280" x="6423025" y="3771900"/>
          <p14:tracePt t="11295" x="6446838" y="3787775"/>
          <p14:tracePt t="11311" x="6484938" y="3802063"/>
          <p14:tracePt t="11328" x="6523038" y="3817938"/>
          <p14:tracePt t="11344" x="6561138" y="3825875"/>
          <p14:tracePt t="11361" x="6569075" y="3825875"/>
          <p14:tracePt t="11378" x="6575425" y="3825875"/>
          <p14:tracePt t="11422" x="6583363" y="3825875"/>
          <p14:tracePt t="11430" x="6599238" y="3825875"/>
          <p14:tracePt t="11445" x="6607175" y="3825875"/>
          <p14:tracePt t="11462" x="6637338" y="3810000"/>
          <p14:tracePt t="11478" x="6659563" y="3794125"/>
          <p14:tracePt t="11495" x="6683375" y="3787775"/>
          <p14:tracePt t="11511" x="6721475" y="3787775"/>
          <p14:tracePt t="11528" x="6781800" y="3787775"/>
          <p14:tracePt t="11545" x="6873875" y="3787775"/>
          <p14:tracePt t="11561" x="6956425" y="3787775"/>
          <p14:tracePt t="11578" x="7026275" y="3787775"/>
          <p14:tracePt t="11595" x="7064375" y="3787775"/>
          <p14:tracePt t="11611" x="7078663" y="3787775"/>
          <p14:tracePt t="11657" x="7086600" y="3787775"/>
          <p14:tracePt t="11670" x="7094538" y="3787775"/>
          <p14:tracePt t="11679" x="7116763" y="3787775"/>
          <p14:tracePt t="11695" x="7146925" y="3787775"/>
          <p14:tracePt t="11711" x="7178675" y="3787775"/>
          <p14:tracePt t="11728" x="7231063" y="3787775"/>
          <p14:tracePt t="11745" x="7277100" y="3787775"/>
          <p14:tracePt t="11761" x="7323138" y="3787775"/>
          <p14:tracePt t="11778" x="7361238" y="3787775"/>
          <p14:tracePt t="11795" x="7375525" y="3787775"/>
          <p14:tracePt t="11828" x="7383463" y="3787775"/>
          <p14:tracePt t="12102" x="7391400" y="3787775"/>
          <p14:tracePt t="12118" x="7399338" y="3787775"/>
          <p14:tracePt t="12326" x="7399338" y="3802063"/>
          <p14:tracePt t="12334" x="7399338" y="3825875"/>
          <p14:tracePt t="12344" x="7375525" y="3848100"/>
          <p14:tracePt t="12361" x="7323138" y="3886200"/>
          <p14:tracePt t="12378" x="7285038" y="3908425"/>
          <p14:tracePt t="12394" x="7223125" y="3932238"/>
          <p14:tracePt t="12411" x="7170738" y="3954463"/>
          <p14:tracePt t="12428" x="7140575" y="3978275"/>
          <p14:tracePt t="12445" x="7086600" y="4016375"/>
          <p14:tracePt t="12461" x="7070725" y="4030663"/>
          <p14:tracePt t="12478" x="7064375" y="4030663"/>
          <p14:tracePt t="13926" x="7040563" y="4030663"/>
          <p14:tracePt t="13937" x="6956425" y="4030663"/>
          <p14:tracePt t="13945" x="6865938" y="4016375"/>
          <p14:tracePt t="13962" x="6781800" y="3984625"/>
          <p14:tracePt t="14046" x="6773863" y="3984625"/>
          <p14:tracePt t="14094" x="6773863" y="3946525"/>
          <p14:tracePt t="14103" x="6773863" y="3902075"/>
          <p14:tracePt t="14112" x="6773863" y="3878263"/>
          <p14:tracePt t="14129" x="6773863" y="3863975"/>
          <p14:tracePt t="14145" x="6759575" y="3817938"/>
          <p14:tracePt t="14162" x="6705600" y="3741738"/>
          <p14:tracePt t="14179" x="6651625" y="3687763"/>
          <p14:tracePt t="14182" x="6607175" y="3649663"/>
          <p14:tracePt t="14195" x="6561138" y="3619500"/>
          <p14:tracePt t="14212" x="6461125" y="3573463"/>
          <p14:tracePt t="14229" x="6308725" y="3513138"/>
          <p14:tracePt t="14245" x="6226175" y="3513138"/>
          <p14:tracePt t="14263" x="6073775" y="3505200"/>
          <p14:tracePt t="14279" x="5913438" y="3505200"/>
          <p14:tracePt t="14295" x="5813425" y="3535363"/>
          <p14:tracePt t="14312" x="5753100" y="3581400"/>
          <p14:tracePt t="14329" x="5753100" y="3619500"/>
          <p14:tracePt t="14346" x="5851525" y="3687763"/>
          <p14:tracePt t="14362" x="6057900" y="3717925"/>
          <p14:tracePt t="14379" x="6484938" y="3733800"/>
          <p14:tracePt t="14395" x="7078663" y="3733800"/>
          <p14:tracePt t="14412" x="7369175" y="3703638"/>
          <p14:tracePt t="14429" x="7437438" y="3673475"/>
          <p14:tracePt t="14445" x="7445375" y="3665538"/>
          <p14:tracePt t="14462" x="7399338" y="3641725"/>
          <p14:tracePt t="14479" x="7200900" y="3589338"/>
          <p14:tracePt t="14496" x="6873875" y="3513138"/>
          <p14:tracePt t="14512" x="6683375" y="3513138"/>
          <p14:tracePt t="14529" x="6683375" y="3521075"/>
          <p14:tracePt t="14546" x="6804025" y="3597275"/>
          <p14:tracePt t="14562" x="7208838" y="3695700"/>
          <p14:tracePt t="14579" x="7878763" y="3717925"/>
          <p14:tracePt t="14596" x="8496300" y="3717925"/>
          <p14:tracePt t="14612" x="8602663" y="3717925"/>
          <p14:tracePt t="14629" x="8594725" y="3717925"/>
          <p14:tracePt t="14646" x="8404225" y="3711575"/>
          <p14:tracePt t="14662" x="8077200" y="3619500"/>
          <p14:tracePt t="14679" x="7742238" y="3565525"/>
          <p14:tracePt t="14696" x="7734300" y="3565525"/>
          <p14:tracePt t="14712" x="7764463" y="3565525"/>
          <p14:tracePt t="14729" x="7924800" y="3597275"/>
          <p14:tracePt t="14746" x="8161338" y="3597275"/>
          <p14:tracePt t="14763" x="8389938" y="3627438"/>
          <p14:tracePt t="14807" x="8351838" y="3627438"/>
          <p14:tracePt t="14814" x="8283575" y="3619500"/>
          <p14:tracePt t="14829" x="8229600" y="3603625"/>
          <p14:tracePt t="14846" x="8213725" y="3603625"/>
          <p14:tracePt t="14878" x="8229600" y="3603625"/>
          <p14:tracePt t="14886" x="8251825" y="3603625"/>
          <p14:tracePt t="14896" x="8275638" y="3603625"/>
          <p14:tracePt t="14912" x="8283575" y="3603625"/>
          <p14:tracePt t="14968" x="8305800" y="3603625"/>
          <p14:tracePt t="14975" x="8351838" y="3603625"/>
          <p14:tracePt t="14982" x="8442325" y="3603625"/>
          <p14:tracePt t="14996" x="8564563" y="3603625"/>
          <p14:tracePt t="15013" x="8899525" y="3581400"/>
          <p14:tracePt t="15029" x="8931275" y="3581400"/>
          <p14:tracePt t="15062" x="8915400" y="3581400"/>
          <p14:tracePt t="15079" x="8793163" y="3565525"/>
          <p14:tracePt t="15096" x="8664575" y="3535363"/>
          <p14:tracePt t="15113" x="8618538" y="3535363"/>
          <p14:tracePt t="15129" x="8602663" y="3527425"/>
          <p14:tracePt t="15163" x="8618538" y="3527425"/>
          <p14:tracePt t="15179" x="8678863" y="3543300"/>
          <p14:tracePt t="15183" x="8716963" y="3551238"/>
          <p14:tracePt t="15196" x="8732838" y="3551238"/>
          <p14:tracePt t="15213" x="8732838" y="3559175"/>
          <p14:tracePt t="15246" x="8709025" y="3559175"/>
          <p14:tracePt t="15255" x="8686800" y="3559175"/>
          <p14:tracePt t="15263" x="8670925" y="3559175"/>
          <p14:tracePt t="15279" x="8656638" y="3559175"/>
          <p14:tracePt t="15318" x="8656638" y="3551238"/>
          <p14:tracePt t="15341" x="8678863" y="3551238"/>
          <p14:tracePt t="15389" x="8686800" y="3551238"/>
          <p14:tracePt t="15646" x="8670925" y="3551238"/>
          <p14:tracePt t="15655" x="8632825" y="3551238"/>
          <p14:tracePt t="15666" x="8580438" y="3551238"/>
          <p14:tracePt t="15679" x="8328025" y="3589338"/>
          <p14:tracePt t="15696" x="7993063" y="3703638"/>
          <p14:tracePt t="15713" x="7704138" y="3779838"/>
          <p14:tracePt t="15729" x="7559675" y="3810000"/>
          <p14:tracePt t="15746" x="7505700" y="3817938"/>
          <p14:tracePt t="15763" x="7497763" y="3817938"/>
          <p14:tracePt t="15822" x="7489825" y="3817938"/>
          <p14:tracePt t="15838" x="7483475" y="3817938"/>
          <p14:tracePt t="15846" x="7467600" y="3817938"/>
          <p14:tracePt t="15854" x="7451725" y="3817938"/>
          <p14:tracePt t="15870" x="7437438" y="3817938"/>
          <p14:tracePt t="15886" x="7429500" y="3817938"/>
          <p14:tracePt t="15896" x="7421563" y="3817938"/>
          <p14:tracePt t="15913" x="7413625" y="3817938"/>
          <p14:tracePt t="15930" x="7391400" y="3810000"/>
          <p14:tracePt t="15946" x="7331075" y="3802063"/>
          <p14:tracePt t="15964" x="7223125" y="3802063"/>
          <p14:tracePt t="15979" x="7140575" y="3802063"/>
          <p14:tracePt t="15996" x="7040563" y="3802063"/>
          <p14:tracePt t="16014" x="6972300" y="3802063"/>
          <p14:tracePt t="16029" x="6956425" y="3802063"/>
          <p14:tracePt t="16095" x="6950075" y="3802063"/>
          <p14:tracePt t="16102" x="6934200" y="3802063"/>
          <p14:tracePt t="16113" x="6918325" y="3802063"/>
          <p14:tracePt t="16130" x="6896100" y="3779838"/>
          <p14:tracePt t="16146" x="6865938" y="3741738"/>
          <p14:tracePt t="16165" x="6858000" y="3725863"/>
          <p14:tracePt t="16169" x="6858000" y="3717925"/>
          <p14:tracePt t="16182" x="6858000" y="3703638"/>
          <p14:tracePt t="16196" x="6858000" y="3695700"/>
          <p14:tracePt t="16214" x="6858000" y="3649663"/>
          <p14:tracePt t="16230" x="6858000" y="3641725"/>
          <p14:tracePt t="16302" x="6850063" y="3641725"/>
          <p14:tracePt t="16311" x="6819900" y="3649663"/>
          <p14:tracePt t="16318" x="6789738" y="3673475"/>
          <p14:tracePt t="16329" x="6735763" y="3711575"/>
          <p14:tracePt t="16346" x="6667500" y="3763963"/>
          <p14:tracePt t="16362" x="6629400" y="3794125"/>
          <p14:tracePt t="16380" x="6621463" y="3802063"/>
          <p14:tracePt t="16414" x="6637338" y="3810000"/>
          <p14:tracePt t="16430" x="6705600" y="3825875"/>
          <p14:tracePt t="16446" x="6789738" y="3832225"/>
          <p14:tracePt t="16463" x="6888163" y="3832225"/>
          <p14:tracePt t="16481" x="6956425" y="3832225"/>
          <p14:tracePt t="16496" x="6988175" y="3832225"/>
          <p14:tracePt t="16513" x="6994525" y="3832225"/>
          <p14:tracePt t="16530" x="6994525" y="3825875"/>
          <p14:tracePt t="16546" x="7010400" y="3817938"/>
          <p14:tracePt t="16563" x="7010400" y="3794125"/>
          <p14:tracePt t="16580" x="7010400" y="3771900"/>
          <p14:tracePt t="16598" x="7010400" y="3717925"/>
          <p14:tracePt t="16613" x="7010400" y="3687763"/>
          <p14:tracePt t="16630" x="7002463" y="3679825"/>
          <p14:tracePt t="16686" x="7002463" y="3703638"/>
          <p14:tracePt t="16694" x="7002463" y="3810000"/>
          <p14:tracePt t="16702" x="7002463" y="3916363"/>
          <p14:tracePt t="16713" x="7002463" y="4000500"/>
          <p14:tracePt t="16730" x="7002463" y="4130675"/>
          <p14:tracePt t="16774" x="7018338" y="4130675"/>
          <p14:tracePt t="16782" x="7026275" y="4016375"/>
          <p14:tracePt t="16798" x="7048500" y="3794125"/>
          <p14:tracePt t="16813" x="7056438" y="3641725"/>
          <p14:tracePt t="16830" x="7108825" y="3230563"/>
          <p14:tracePt t="16846" x="7140575" y="3063875"/>
          <p14:tracePt t="16863" x="7140575" y="3040063"/>
          <p14:tracePt t="16926" x="7140575" y="3078163"/>
          <p14:tracePt t="16934" x="7140575" y="3124200"/>
          <p14:tracePt t="16946" x="7140575" y="3170238"/>
          <p14:tracePt t="16963" x="7140575" y="3254375"/>
          <p14:tracePt t="16980" x="7140575" y="3260725"/>
          <p14:tracePt t="17006" x="7146925" y="3268663"/>
          <p14:tracePt t="17038" x="7162800" y="3268663"/>
          <p14:tracePt t="17046" x="7178675" y="3230563"/>
          <p14:tracePt t="17054" x="7192963" y="3208338"/>
          <p14:tracePt t="17063" x="7200900" y="3192463"/>
          <p14:tracePt t="17080" x="7216775" y="3170238"/>
          <p14:tracePt t="17097" x="7223125" y="3162300"/>
          <p14:tracePt t="17167" x="7178675" y="3178175"/>
          <p14:tracePt t="17174" x="7124700" y="3260725"/>
          <p14:tracePt t="17184" x="7056438" y="3344863"/>
          <p14:tracePt t="17197" x="6858000" y="3573463"/>
          <p14:tracePt t="17214" x="6743700" y="3695700"/>
          <p14:tracePt t="17230" x="6683375" y="3725863"/>
          <p14:tracePt t="17294" x="6705600" y="3725863"/>
          <p14:tracePt t="17302" x="6743700" y="3725863"/>
          <p14:tracePt t="17314" x="6819900" y="3725863"/>
          <p14:tracePt t="17330" x="6972300" y="3725863"/>
          <p14:tracePt t="17347" x="7124700" y="3725863"/>
          <p14:tracePt t="17363" x="7216775" y="3741738"/>
          <p14:tracePt t="17380" x="7231063" y="3749675"/>
          <p14:tracePt t="17396" x="7239000" y="3749675"/>
          <p14:tracePt t="17413" x="7239000" y="3763963"/>
          <p14:tracePt t="17430" x="7239000" y="3771900"/>
          <p14:tracePt t="17447" x="7239000" y="3779838"/>
          <p14:tracePt t="17463" x="7239000" y="3787775"/>
          <p14:tracePt t="17518" x="7239000" y="3794125"/>
          <p14:tracePt t="17526" x="7261225" y="3802063"/>
          <p14:tracePt t="17534" x="7315200" y="3810000"/>
          <p14:tracePt t="17547" x="7345363" y="3810000"/>
          <p14:tracePt t="17563" x="7459663" y="3825875"/>
          <p14:tracePt t="17580" x="7573963" y="3825875"/>
          <p14:tracePt t="17597" x="7589838" y="3825875"/>
          <p14:tracePt t="17950" x="7604125" y="3863975"/>
          <p14:tracePt t="17958" x="7635875" y="3886200"/>
          <p14:tracePt t="18222" x="7635875" y="3878263"/>
          <p14:tracePt t="18254" x="7635875" y="3870325"/>
          <p14:tracePt t="18262" x="7635875" y="3863975"/>
          <p14:tracePt t="18271" x="7635875" y="3856038"/>
          <p14:tracePt t="18287" x="7635875" y="3848100"/>
          <p14:tracePt t="18297" x="7635875" y="3840163"/>
          <p14:tracePt t="18313" x="7635875" y="3825875"/>
          <p14:tracePt t="18330" x="7635875" y="3802063"/>
          <p14:tracePt t="18347" x="7635875" y="3787775"/>
          <p14:tracePt t="18363" x="7635875" y="3771900"/>
          <p14:tracePt t="18380" x="7635875" y="3756025"/>
          <p14:tracePt t="18494" x="7635875" y="3779838"/>
          <p14:tracePt t="18503" x="7635875" y="3802063"/>
          <p14:tracePt t="18514" x="7642225" y="3817938"/>
          <p14:tracePt t="18530" x="7650163" y="3825875"/>
          <p14:tracePt t="18590" x="7658100" y="3825875"/>
          <p14:tracePt t="18606" x="7673975" y="3825875"/>
          <p14:tracePt t="18614" x="7680325" y="3825875"/>
          <p14:tracePt t="18622" x="7688263" y="3825875"/>
          <p14:tracePt t="18638" x="7696200" y="3825875"/>
          <p14:tracePt t="18647" x="7712075" y="3825875"/>
          <p14:tracePt t="18664" x="7726363" y="3825875"/>
          <p14:tracePt t="18680" x="7734300" y="3825875"/>
          <p14:tracePt t="18697" x="7750175" y="3817938"/>
          <p14:tracePt t="19430" x="7726363" y="3794125"/>
          <p14:tracePt t="19449" x="7696200" y="3787775"/>
          <p14:tracePt t="19464" x="7680325" y="3787775"/>
          <p14:tracePt t="19481" x="7673975" y="3779838"/>
          <p14:tracePt t="29415" x="7666038" y="3779838"/>
          <p14:tracePt t="29422" x="7650163" y="3771900"/>
          <p14:tracePt t="29434" x="7620000" y="3763963"/>
          <p14:tracePt t="29451" x="7543800" y="3749675"/>
          <p14:tracePt t="29468" x="7497763" y="3717925"/>
          <p14:tracePt t="29484" x="7489825" y="3717925"/>
          <p14:tracePt t="29582" x="7483475" y="3717925"/>
          <p14:tracePt t="29662" x="7483475" y="3725863"/>
          <p14:tracePt t="29678" x="7483475" y="3741738"/>
          <p14:tracePt t="29686" x="7437438" y="3886200"/>
          <p14:tracePt t="29694" x="7369175" y="4152900"/>
          <p14:tracePt t="29703" x="7307263" y="4381500"/>
          <p14:tracePt t="29718" x="7185025" y="4579938"/>
          <p14:tracePt t="29734" x="7018338" y="4708525"/>
          <p14:tracePt t="29751" x="6781800" y="4770438"/>
          <p14:tracePt t="29768" x="6553200" y="4800600"/>
          <p14:tracePt t="29784" x="6400800" y="4838700"/>
          <p14:tracePt t="29801" x="6278563" y="4884738"/>
          <p14:tracePt t="29818" x="6232525" y="4899025"/>
          <p14:tracePt t="29834" x="6164263" y="4914900"/>
          <p14:tracePt t="29851" x="6003925" y="4930775"/>
          <p14:tracePt t="29868" x="5737225" y="4930775"/>
          <p14:tracePt t="29884" x="5356225" y="4930775"/>
          <p14:tracePt t="29901" x="4991100" y="4830763"/>
          <p14:tracePt t="29918" x="4746625" y="4740275"/>
          <p14:tracePt t="29934" x="4579938" y="4664075"/>
          <p14:tracePt t="29951" x="4518025" y="4656138"/>
          <p14:tracePt t="29968" x="4479925" y="4656138"/>
          <p14:tracePt t="29984" x="4359275" y="4762500"/>
          <p14:tracePt t="30001" x="4198938" y="4975225"/>
          <p14:tracePt t="30018" x="4000500" y="5249863"/>
          <p14:tracePt t="30034" x="3741738" y="5508625"/>
          <p14:tracePt t="30051" x="3390900" y="5753100"/>
          <p14:tracePt t="30068" x="3032125" y="5867400"/>
          <p14:tracePt t="30084" x="2751138" y="5889625"/>
          <p14:tracePt t="30101" x="2598738" y="5889625"/>
          <p14:tracePt t="30118" x="2560638" y="5845175"/>
          <p14:tracePt t="30182" x="2552700" y="5837238"/>
          <p14:tracePt t="30190" x="2522538" y="5883275"/>
          <p14:tracePt t="30201" x="2492375" y="5935663"/>
          <p14:tracePt t="30218" x="2400300" y="6057900"/>
          <p14:tracePt t="30235" x="2339975" y="6118225"/>
          <p14:tracePt t="30237" x="2316163" y="6118225"/>
          <p14:tracePt t="30263" x="2301875" y="6118225"/>
          <p14:tracePt t="30278" x="2301875" y="6111875"/>
          <p14:tracePt t="30286" x="2301875" y="6103938"/>
          <p14:tracePt t="30303" x="2301875" y="6096000"/>
          <p14:tracePt t="30318" x="2301875" y="6065838"/>
          <p14:tracePt t="30335" x="2339975" y="5989638"/>
          <p14:tracePt t="30351" x="2400300" y="5905500"/>
          <p14:tracePt t="30368" x="2446338" y="5845175"/>
          <p14:tracePt t="30384" x="2454275" y="5813425"/>
          <p14:tracePt t="30401" x="2468563" y="5799138"/>
          <p14:tracePt t="30574" x="2468563" y="5783263"/>
          <p14:tracePt t="30582" x="2492375" y="5761038"/>
          <p14:tracePt t="30590" x="2498725" y="5761038"/>
          <p14:tracePt t="30601" x="2506663" y="5753100"/>
          <p14:tracePt t="30619" x="2506663" y="5745163"/>
          <p14:tracePt t="30726" x="2498725" y="5745163"/>
          <p14:tracePt t="30790" x="2492375" y="5745163"/>
          <p14:tracePt t="30806" x="2468563" y="5737225"/>
          <p14:tracePt t="30814" x="2416175" y="5715000"/>
          <p14:tracePt t="30822" x="2370138" y="5707063"/>
          <p14:tracePt t="30835" x="2362200" y="5707063"/>
          <p14:tracePt t="30862" x="2378075" y="5707063"/>
          <p14:tracePt t="30870" x="2438400" y="5707063"/>
          <p14:tracePt t="30885" x="2582863" y="5745163"/>
          <p14:tracePt t="30901" x="2811463" y="5761038"/>
          <p14:tracePt t="30920" x="2987675" y="5761038"/>
          <p14:tracePt t="30935" x="3025775" y="5761038"/>
          <p14:tracePt t="30990" x="3032125" y="5761038"/>
          <p14:tracePt t="31006" x="3032125" y="5737225"/>
          <p14:tracePt t="31014" x="3032125" y="5699125"/>
          <p14:tracePt t="31022" x="3032125" y="5661025"/>
          <p14:tracePt t="31035" x="3032125" y="5638800"/>
          <p14:tracePt t="31052" x="3032125" y="5584825"/>
          <p14:tracePt t="31068" x="3032125" y="5524500"/>
          <p14:tracePt t="31085" x="3032125" y="5494338"/>
          <p14:tracePt t="31102" x="3032125" y="5478463"/>
          <p14:tracePt t="31158" x="3040063" y="5470525"/>
          <p14:tracePt t="31198" x="3040063" y="5486400"/>
          <p14:tracePt t="31206" x="3048000" y="5516563"/>
          <p14:tracePt t="31218" x="3070225" y="5584825"/>
          <p14:tracePt t="31235" x="3116263" y="5654675"/>
          <p14:tracePt t="31238" x="3140075" y="5654675"/>
          <p14:tracePt t="31252" x="3178175" y="5661025"/>
          <p14:tracePt t="31268" x="3284538" y="5661025"/>
          <p14:tracePt t="31285" x="3413125" y="5661025"/>
          <p14:tracePt t="31302" x="3527425" y="5584825"/>
          <p14:tracePt t="31319" x="3543300" y="5554663"/>
          <p14:tracePt t="31422" x="3543300" y="5546725"/>
          <p14:tracePt t="31438" x="3551238" y="5546725"/>
          <p14:tracePt t="31462" x="3559175" y="5546725"/>
          <p14:tracePt t="31494" x="3565525" y="5546725"/>
          <p14:tracePt t="31518" x="3535363" y="5540375"/>
          <p14:tracePt t="31526" x="3489325" y="5540375"/>
          <p14:tracePt t="31535" x="3421063" y="5524500"/>
          <p14:tracePt t="31552" x="3298825" y="5532438"/>
          <p14:tracePt t="31568" x="3254375" y="5570538"/>
          <p14:tracePt t="31585" x="3254375" y="5600700"/>
          <p14:tracePt t="31602" x="3330575" y="5661025"/>
          <p14:tracePt t="31619" x="3505200" y="5692775"/>
          <p14:tracePt t="31635" x="3771900" y="5730875"/>
          <p14:tracePt t="31652" x="3886200" y="5737225"/>
          <p14:tracePt t="31710" x="3856038" y="5737225"/>
          <p14:tracePt t="31926" x="3848100" y="5737225"/>
          <p14:tracePt t="31942" x="3832225" y="5737225"/>
          <p14:tracePt t="31950" x="3825875" y="5737225"/>
          <p14:tracePt t="31959" x="3810000" y="5737225"/>
          <p14:tracePt t="31969" x="3802063" y="5730875"/>
          <p14:tracePt t="31985" x="3787775" y="5722938"/>
          <p14:tracePt t="32002" x="3771900" y="5722938"/>
          <p14:tracePt t="32019" x="3763963" y="5715000"/>
          <p14:tracePt t="32036" x="3749675" y="5715000"/>
          <p14:tracePt t="33678" x="3733800" y="5707063"/>
          <p14:tracePt t="33686" x="3711575" y="5699125"/>
          <p14:tracePt t="33694" x="3695700" y="5692775"/>
          <p14:tracePt t="33710" x="3665538" y="5684838"/>
          <p14:tracePt t="33719" x="3649663" y="5676900"/>
          <p14:tracePt t="33736" x="3573463" y="5654675"/>
          <p14:tracePt t="33753" x="3497263" y="5622925"/>
          <p14:tracePt t="33769" x="3406775" y="5608638"/>
          <p14:tracePt t="33786" x="3322638" y="5578475"/>
          <p14:tracePt t="33803" x="3178175" y="5540375"/>
          <p14:tracePt t="33819" x="3009900" y="5486400"/>
          <p14:tracePt t="33836" x="2835275" y="5440363"/>
          <p14:tracePt t="33853" x="2574925" y="5318125"/>
          <p14:tracePt t="33869" x="2514600" y="5287963"/>
          <p14:tracePt t="33886" x="2370138" y="5219700"/>
          <p14:tracePt t="33903" x="2324100" y="5181600"/>
          <p14:tracePt t="33919" x="2301875" y="5159375"/>
          <p14:tracePt t="33936" x="2278063" y="5135563"/>
          <p14:tracePt t="33953" x="2278063" y="5127625"/>
          <p14:tracePt t="33969" x="2263775" y="5105400"/>
          <p14:tracePt t="33986" x="2255838" y="5105400"/>
          <p14:tracePt t="34003" x="2255838" y="5083175"/>
          <p14:tracePt t="34019" x="2232025" y="5037138"/>
          <p14:tracePt t="34036" x="2225675" y="4999038"/>
          <p14:tracePt t="34053" x="2209800" y="4922838"/>
          <p14:tracePt t="34069" x="2201863" y="4854575"/>
          <p14:tracePt t="34086" x="2201863" y="4770438"/>
          <p14:tracePt t="34103" x="2201863" y="4664075"/>
          <p14:tracePt t="34119" x="2247900" y="4549775"/>
          <p14:tracePt t="34136" x="2324100" y="4435475"/>
          <p14:tracePt t="34153" x="2430463" y="4359275"/>
          <p14:tracePt t="34169" x="2568575" y="4305300"/>
          <p14:tracePt t="34186" x="2606675" y="4297363"/>
          <p14:tracePt t="34203" x="2620963" y="4297363"/>
          <p14:tracePt t="34237" x="2651125" y="4313238"/>
          <p14:tracePt t="34254" x="2667000" y="4487863"/>
          <p14:tracePt t="34269" x="2689225" y="4648200"/>
          <p14:tracePt t="34286" x="2689225" y="4784725"/>
          <p14:tracePt t="34303" x="2689225" y="4854575"/>
          <p14:tracePt t="34319" x="2659063" y="4899025"/>
          <p14:tracePt t="34336" x="2628900" y="4906963"/>
          <p14:tracePt t="34353" x="2582863" y="4906963"/>
          <p14:tracePt t="34369" x="2552700" y="4899025"/>
          <p14:tracePt t="34386" x="2522538" y="4876800"/>
          <p14:tracePt t="34402" x="2484438" y="4778375"/>
          <p14:tracePt t="34419" x="2468563" y="4702175"/>
          <p14:tracePt t="34436" x="2468563" y="4625975"/>
          <p14:tracePt t="34453" x="2514600" y="4549775"/>
          <p14:tracePt t="34470" x="2552700" y="4533900"/>
          <p14:tracePt t="34486" x="2606675" y="4533900"/>
          <p14:tracePt t="34503" x="2636838" y="4549775"/>
          <p14:tracePt t="34520" x="2682875" y="4640263"/>
          <p14:tracePt t="34536" x="2720975" y="4868863"/>
          <p14:tracePt t="34553" x="2727325" y="5021263"/>
          <p14:tracePt t="34570" x="2674938" y="5151438"/>
          <p14:tracePt t="34586" x="2552700" y="5235575"/>
          <p14:tracePt t="34603" x="2392363" y="5249863"/>
          <p14:tracePt t="34620" x="2209800" y="5227638"/>
          <p14:tracePt t="34636" x="1958975" y="5089525"/>
          <p14:tracePt t="34653" x="1774825" y="4816475"/>
          <p14:tracePt t="34670" x="1768475" y="4670425"/>
          <p14:tracePt t="34686" x="1806575" y="4511675"/>
          <p14:tracePt t="34703" x="1951038" y="4381500"/>
          <p14:tracePt t="34720" x="2103438" y="4327525"/>
          <p14:tracePt t="34736" x="2187575" y="4313238"/>
          <p14:tracePt t="34753" x="2201863" y="4321175"/>
          <p14:tracePt t="34770" x="2217738" y="4373563"/>
          <p14:tracePt t="34786" x="2255838" y="4579938"/>
          <p14:tracePt t="34803" x="2263775" y="4732338"/>
          <p14:tracePt t="34820" x="2255838" y="4830763"/>
          <p14:tracePt t="34836" x="2239963" y="4860925"/>
          <p14:tracePt t="34853" x="2217738" y="4876800"/>
          <p14:tracePt t="34870" x="2201863" y="4860925"/>
          <p14:tracePt t="34886" x="2187575" y="4792663"/>
          <p14:tracePt t="34903" x="2171700" y="4708525"/>
          <p14:tracePt t="34920" x="2187575" y="4602163"/>
          <p14:tracePt t="34937" x="2301875" y="4518025"/>
          <p14:tracePt t="34953" x="2446338" y="4511675"/>
          <p14:tracePt t="34970" x="2568575" y="4525963"/>
          <p14:tracePt t="34986" x="2644775" y="4594225"/>
          <p14:tracePt t="35003" x="2735263" y="4770438"/>
          <p14:tracePt t="35020" x="2743200" y="4914900"/>
          <p14:tracePt t="35037" x="2689225" y="5059363"/>
          <p14:tracePt t="35053" x="2582863" y="5097463"/>
          <p14:tracePt t="35070" x="2416175" y="5075238"/>
          <p14:tracePt t="35086" x="2239963" y="4991100"/>
          <p14:tracePt t="35103" x="2095500" y="4854575"/>
          <p14:tracePt t="35120" x="2065338" y="4784725"/>
          <p14:tracePt t="35137" x="2065338" y="4724400"/>
          <p14:tracePt t="35153" x="2103438" y="4670425"/>
          <p14:tracePt t="35170" x="2163763" y="4656138"/>
          <p14:tracePt t="35187" x="2209800" y="4664075"/>
          <p14:tracePt t="35203" x="2217738" y="4670425"/>
          <p14:tracePt t="35220" x="2225675" y="4686300"/>
          <p14:tracePt t="35237" x="2232025" y="4784725"/>
          <p14:tracePt t="35253" x="2232025" y="4838700"/>
          <p14:tracePt t="35256" x="2225675" y="4884738"/>
          <p14:tracePt t="35270" x="2209800" y="4914900"/>
          <p14:tracePt t="35286" x="2193925" y="4937125"/>
          <p14:tracePt t="35397" x="2201863" y="4937125"/>
          <p14:tracePt t="35405" x="2217738" y="4937125"/>
          <p14:tracePt t="35413" x="2232025" y="4937125"/>
          <p14:tracePt t="35421" x="2255838" y="4937125"/>
          <p14:tracePt t="35436" x="2278063" y="4937125"/>
          <p14:tracePt t="35453" x="2293938" y="4937125"/>
          <p14:tracePt t="35942" x="2324100" y="4937125"/>
          <p14:tracePt t="35951" x="2362200" y="4945063"/>
          <p14:tracePt t="35958" x="2392363" y="4945063"/>
          <p14:tracePt t="35970" x="2446338" y="4953000"/>
          <p14:tracePt t="35987" x="2598738" y="4953000"/>
          <p14:tracePt t="36003" x="2667000" y="4960938"/>
          <p14:tracePt t="36020" x="2743200" y="4960938"/>
          <p14:tracePt t="36037" x="2751138" y="4960938"/>
          <p14:tracePt t="36118" x="2759075" y="4968875"/>
          <p14:tracePt t="36126" x="2781300" y="4968875"/>
          <p14:tracePt t="36137" x="2803525" y="4975225"/>
          <p14:tracePt t="36153" x="2903538" y="5029200"/>
          <p14:tracePt t="36170" x="3001963" y="5059363"/>
          <p14:tracePt t="36187" x="3116263" y="5097463"/>
          <p14:tracePt t="36204" x="3254375" y="5135563"/>
          <p14:tracePt t="36220" x="3382963" y="5181600"/>
          <p14:tracePt t="36237" x="3459163" y="5203825"/>
          <p14:tracePt t="36270" x="3467100" y="5219700"/>
          <p14:tracePt t="36287" x="3467100" y="5249863"/>
          <p14:tracePt t="36304" x="3451225" y="5326063"/>
          <p14:tracePt t="36320" x="3436938" y="5432425"/>
          <p14:tracePt t="36337" x="3429000" y="5516563"/>
          <p14:tracePt t="36353" x="3429000" y="5554663"/>
          <p14:tracePt t="36370" x="3429000" y="5562600"/>
          <p14:tracePt t="36386" x="3467100" y="5540375"/>
          <p14:tracePt t="36403" x="3543300" y="5440363"/>
          <p14:tracePt t="36420" x="3673475" y="5318125"/>
          <p14:tracePt t="36437" x="3787775" y="5203825"/>
          <p14:tracePt t="36454" x="3916363" y="5083175"/>
          <p14:tracePt t="36470" x="3984625" y="5045075"/>
          <p14:tracePt t="36487" x="4000500" y="5045075"/>
          <p14:tracePt t="36504" x="4022725" y="5045075"/>
          <p14:tracePt t="36520" x="4038600" y="5121275"/>
          <p14:tracePt t="36538" x="4038600" y="5257800"/>
          <p14:tracePt t="36554" x="4068763" y="5380038"/>
          <p14:tracePt t="36570" x="4084638" y="5426075"/>
          <p14:tracePt t="36587" x="4092575" y="5426075"/>
          <p14:tracePt t="36604" x="4106863" y="5426075"/>
          <p14:tracePt t="36620" x="4122738" y="5364163"/>
          <p14:tracePt t="36637" x="4130675" y="5273675"/>
          <p14:tracePt t="36654" x="4106863" y="5235575"/>
          <p14:tracePt t="36670" x="4092575" y="5235575"/>
          <p14:tracePt t="36687" x="4054475" y="5257800"/>
          <p14:tracePt t="36704" x="4000500" y="5387975"/>
          <p14:tracePt t="36720" x="3940175" y="5540375"/>
          <p14:tracePt t="36737" x="3916363" y="5638800"/>
          <p14:tracePt t="36754" x="3916363" y="5676900"/>
          <p14:tracePt t="36822" x="3916363" y="5668963"/>
          <p14:tracePt t="36830" x="3908425" y="5654675"/>
          <p14:tracePt t="36839" x="3908425" y="5616575"/>
          <p14:tracePt t="36854" x="3908425" y="5508625"/>
          <p14:tracePt t="36870" x="3916363" y="5387975"/>
          <p14:tracePt t="36887" x="3970338" y="5257800"/>
          <p14:tracePt t="36904" x="4092575" y="5105400"/>
          <p14:tracePt t="36921" x="4237038" y="4991100"/>
          <p14:tracePt t="36937" x="4381500" y="4906963"/>
          <p14:tracePt t="36954" x="4525963" y="4892675"/>
          <p14:tracePt t="36970" x="4656138" y="4892675"/>
          <p14:tracePt t="36987" x="4816475" y="4914900"/>
          <p14:tracePt t="37004" x="5075238" y="5029200"/>
          <p14:tracePt t="37021" x="5356225" y="5173663"/>
          <p14:tracePt t="37038" x="5661025" y="5334000"/>
          <p14:tracePt t="37054" x="5921375" y="5432425"/>
          <p14:tracePt t="37070" x="6126163" y="5456238"/>
          <p14:tracePt t="37087" x="6340475" y="5464175"/>
          <p14:tracePt t="37104" x="6537325" y="5464175"/>
          <p14:tracePt t="37121" x="6713538" y="5432425"/>
          <p14:tracePt t="37137" x="6896100" y="5364163"/>
          <p14:tracePt t="37154" x="7040563" y="5303838"/>
          <p14:tracePt t="37171" x="7162800" y="5249863"/>
          <p14:tracePt t="37187" x="7208838" y="5227638"/>
          <p14:tracePt t="37204" x="7216775" y="5227638"/>
          <p14:tracePt t="37221" x="7223125" y="5227638"/>
          <p14:tracePt t="37326" x="7223125" y="5219700"/>
          <p14:tracePt t="37336" x="7216775" y="5211763"/>
          <p14:tracePt t="37342" x="7192963" y="5211763"/>
          <p14:tracePt t="37354" x="7154863" y="5203825"/>
          <p14:tracePt t="37371" x="6994525" y="5181600"/>
          <p14:tracePt t="37387" x="6569075" y="5227638"/>
          <p14:tracePt t="37404" x="5851525" y="5432425"/>
          <p14:tracePt t="37421" x="4664075" y="5859463"/>
          <p14:tracePt t="37437" x="4335463" y="5943600"/>
          <p14:tracePt t="37454" x="3832225" y="6065838"/>
          <p14:tracePt t="37471" x="3794125" y="6065838"/>
          <p14:tracePt t="37504" x="3802063" y="6042025"/>
          <p14:tracePt t="37521" x="3817938" y="5997575"/>
          <p14:tracePt t="37537" x="3832225" y="5943600"/>
          <p14:tracePt t="37556" x="3848100" y="5875338"/>
          <p14:tracePt t="37571" x="3848100" y="5813425"/>
          <p14:tracePt t="37587" x="3856038" y="5791200"/>
          <p14:tracePt t="37638" x="3840163" y="5775325"/>
          <p14:tracePt t="37646" x="3810000" y="5775325"/>
          <p14:tracePt t="37654" x="3787775" y="5775325"/>
          <p14:tracePt t="37671" x="3733800" y="5775325"/>
          <p14:tracePt t="37687" x="3703638" y="5783263"/>
          <p14:tracePt t="37704" x="3695700" y="5783263"/>
          <p14:tracePt t="37752" x="3695700" y="5768975"/>
          <p14:tracePt t="37760" x="3711575" y="5730875"/>
          <p14:tracePt t="37771" x="3711575" y="5707063"/>
          <p14:tracePt t="37788" x="3711575" y="5646738"/>
          <p14:tracePt t="37804" x="3711575" y="5608638"/>
          <p14:tracePt t="37821" x="3711575" y="5600700"/>
          <p14:tracePt t="37837" x="3711575" y="5584825"/>
          <p14:tracePt t="37854" x="3695700" y="5584825"/>
          <p14:tracePt t="37871" x="3687763" y="5584825"/>
          <p14:tracePt t="37888" x="3673475" y="5584825"/>
          <p14:tracePt t="37904" x="3657600" y="5584825"/>
          <p14:tracePt t="37921" x="3641725" y="5592763"/>
          <p14:tracePt t="37937" x="3635375" y="5592763"/>
          <p14:tracePt t="38030" x="3619500" y="5592763"/>
          <p14:tracePt t="38038" x="3611563" y="5592763"/>
          <p14:tracePt t="38046" x="3597275" y="5592763"/>
          <p14:tracePt t="38054" x="3589338" y="5592763"/>
          <p14:tracePt t="38071" x="3573463" y="5592763"/>
          <p14:tracePt t="38087" x="3565525" y="5592763"/>
          <p14:tracePt t="38161" x="3535363" y="5600700"/>
          <p14:tracePt t="38166" x="3513138" y="5608638"/>
          <p14:tracePt t="38176" x="3489325" y="5622925"/>
          <p14:tracePt t="38188" x="3451225" y="5622925"/>
          <p14:tracePt t="38206" x="3322638" y="5661025"/>
          <p14:tracePt t="38222" x="3238500" y="5692775"/>
          <p14:tracePt t="38237" x="3178175" y="5707063"/>
          <p14:tracePt t="38255" x="3170238" y="5707063"/>
          <p14:tracePt t="38294" x="3162300" y="5707063"/>
          <p14:tracePt t="38304" x="3162300" y="5684838"/>
          <p14:tracePt t="38321" x="3162300" y="5622925"/>
          <p14:tracePt t="38338" x="3170238" y="5532438"/>
          <p14:tracePt t="38354" x="3170238" y="5402263"/>
          <p14:tracePt t="38371" x="3170238" y="5280025"/>
          <p14:tracePt t="38387" x="3170238" y="5173663"/>
          <p14:tracePt t="38404" x="3170238" y="5067300"/>
          <p14:tracePt t="38422" x="3170238" y="4922838"/>
          <p14:tracePt t="38438" x="3170238" y="4860925"/>
          <p14:tracePt t="38455" x="3170238" y="4816475"/>
          <p14:tracePt t="38471" x="3170238" y="4778375"/>
          <p14:tracePt t="38488" x="3154363" y="4732338"/>
          <p14:tracePt t="38504" x="3140075" y="4694238"/>
          <p14:tracePt t="38521" x="3124200" y="4656138"/>
          <p14:tracePt t="38538" x="3116263" y="4640263"/>
          <p14:tracePt t="38582" x="3140075" y="4640263"/>
          <p14:tracePt t="38591" x="3208338" y="4648200"/>
          <p14:tracePt t="38604" x="3276600" y="4678363"/>
          <p14:tracePt t="38622" x="3559175" y="4762500"/>
          <p14:tracePt t="38638" x="3627438" y="4784725"/>
          <p14:tracePt t="38654" x="3627438" y="4792663"/>
          <p14:tracePt t="38671" x="3627438" y="4854575"/>
          <p14:tracePt t="38688" x="3589338" y="4930775"/>
          <p14:tracePt t="38704" x="3429000" y="5006975"/>
          <p14:tracePt t="38721" x="3254375" y="5045075"/>
          <p14:tracePt t="38739" x="3094038" y="5059363"/>
          <p14:tracePt t="38755" x="3040063" y="5059363"/>
          <p14:tracePt t="38788" x="3063875" y="5067300"/>
          <p14:tracePt t="38805" x="3170238" y="5083175"/>
          <p14:tracePt t="38821" x="3475038" y="5089525"/>
          <p14:tracePt t="38838" x="3649663" y="5097463"/>
          <p14:tracePt t="38854" x="3703638" y="5097463"/>
          <p14:tracePt t="38894" x="3665538" y="5097463"/>
          <p14:tracePt t="38904" x="3641725" y="5097463"/>
          <p14:tracePt t="38921" x="3611563" y="5097463"/>
          <p14:tracePt t="38959" x="3649663" y="5097463"/>
          <p14:tracePt t="38966" x="3711575" y="5105400"/>
          <p14:tracePt t="38974" x="3825875" y="5105400"/>
          <p14:tracePt t="38988" x="3962400" y="5105400"/>
          <p14:tracePt t="39005" x="4114800" y="5105400"/>
          <p14:tracePt t="39021" x="4144963" y="5105400"/>
          <p14:tracePt t="39055" x="4030663" y="5105400"/>
          <p14:tracePt t="39071" x="3908425" y="5067300"/>
          <p14:tracePt t="39088" x="3810000" y="5037138"/>
          <p14:tracePt t="39105" x="3787775" y="5037138"/>
          <p14:tracePt t="39190" x="3756025" y="5051425"/>
          <p14:tracePt t="39198" x="3687763" y="5075238"/>
          <p14:tracePt t="39206" x="3589338" y="5097463"/>
          <p14:tracePt t="39221" x="3489325" y="5105400"/>
          <p14:tracePt t="39238" x="3230563" y="5135563"/>
          <p14:tracePt t="39255" x="3116263" y="5159375"/>
          <p14:tracePt t="39271" x="3086100" y="5159375"/>
          <p14:tracePt t="39326" x="3094038" y="5159375"/>
          <p14:tracePt t="39334" x="3116263" y="5165725"/>
          <p14:tracePt t="39342" x="3124200" y="5165725"/>
          <p14:tracePt t="39354" x="3146425" y="5165725"/>
          <p14:tracePt t="39371" x="3170238" y="5165725"/>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018538" y="1798400"/>
            <a:ext cx="8177501" cy="4388377"/>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Types </a:t>
            </a:r>
            <a:r>
              <a:rPr lang="en-US" altLang="en-US" sz="2800" b="1" dirty="0">
                <a:latin typeface="Times New Roman" panose="02020603050405020304" pitchFamily="18" charset="0"/>
                <a:cs typeface="Times New Roman" panose="02020603050405020304" pitchFamily="18" charset="0"/>
              </a:rPr>
              <a:t>of Errors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9736262"/>
      </p:ext>
    </p:extLst>
  </p:cSld>
  <p:clrMapOvr>
    <a:masterClrMapping/>
  </p:clrMapOvr>
  <mc:AlternateContent xmlns:mc="http://schemas.openxmlformats.org/markup-compatibility/2006" xmlns:p14="http://schemas.microsoft.com/office/powerpoint/2010/main">
    <mc:Choice Requires="p14">
      <p:transition p14:dur="10" advTm="265312"/>
    </mc:Choice>
    <mc:Fallback xmlns="">
      <p:transition advTm="265312"/>
    </mc:Fallback>
  </mc:AlternateContent>
  <p:timing>
    <p:tnLst>
      <p:par>
        <p:cTn id="1" dur="indefinite" restart="never" nodeType="tmRoot"/>
      </p:par>
    </p:tnLst>
  </p:timing>
  <p:extLst mod="1">
    <p:ext uri="{3A86A75C-4F4B-4683-9AE1-C65F6400EC91}">
      <p14:laserTraceLst xmlns:p14="http://schemas.microsoft.com/office/powerpoint/2010/main">
        <p14:tracePtLst>
          <p14:tracePt t="40665" x="3101975" y="5151438"/>
          <p14:tracePt t="40713" x="2971800" y="5121275"/>
          <p14:tracePt t="40733" x="2941638" y="5121275"/>
          <p14:tracePt t="40750" x="2865438" y="5097463"/>
          <p14:tracePt t="40767" x="2743200" y="5075238"/>
          <p14:tracePt t="40783" x="2606675" y="5045075"/>
          <p14:tracePt t="40801" x="2400300" y="5037138"/>
          <p14:tracePt t="40818" x="2239963" y="5051425"/>
          <p14:tracePt t="40833" x="2133600" y="5037138"/>
          <p14:tracePt t="40850" x="2003425" y="4975225"/>
          <p14:tracePt t="40867" x="1965325" y="4968875"/>
          <p14:tracePt t="40975" x="2011363" y="4968875"/>
          <p14:tracePt t="40983" x="2095500" y="4983163"/>
          <p14:tracePt t="40991" x="2187575" y="5006975"/>
          <p14:tracePt t="41000" x="2247900" y="5037138"/>
          <p14:tracePt t="41018" x="2346325" y="5075238"/>
          <p14:tracePt t="41034" x="2530475" y="5075238"/>
          <p14:tracePt t="41050" x="2759075" y="5059363"/>
          <p14:tracePt t="41067" x="3178175" y="4876800"/>
          <p14:tracePt t="41084" x="3619500" y="4640263"/>
          <p14:tracePt t="41101" x="3817938" y="4473575"/>
          <p14:tracePt t="41117" x="3878263" y="4397375"/>
          <p14:tracePt t="41134" x="3886200" y="4397375"/>
          <p14:tracePt t="41150" x="3894138" y="4389438"/>
          <p14:tracePt t="41167" x="3825875" y="4351338"/>
          <p14:tracePt t="41183" x="3733800" y="4327525"/>
          <p14:tracePt t="41200" x="3687763" y="4321175"/>
          <p14:tracePt t="41217" x="3657600" y="4321175"/>
          <p14:tracePt t="41234" x="3641725" y="4321175"/>
          <p14:tracePt t="41311" x="3635375" y="4321175"/>
          <p14:tracePt t="41647" x="3635375" y="4359275"/>
          <p14:tracePt t="41655" x="3635375" y="4457700"/>
          <p14:tracePt t="41667" x="3635375" y="4594225"/>
          <p14:tracePt t="41684" x="3641725" y="4792663"/>
          <p14:tracePt t="41700" x="3687763" y="4937125"/>
          <p14:tracePt t="41717" x="3695700" y="4983163"/>
          <p14:tracePt t="41831" x="3695700" y="4968875"/>
          <p14:tracePt t="41839" x="3695700" y="4953000"/>
          <p14:tracePt t="41851" x="3695700" y="4930775"/>
          <p14:tracePt t="41868" x="3695700" y="4899025"/>
          <p14:tracePt t="41884" x="3695700" y="4868863"/>
          <p14:tracePt t="41900" x="3695700" y="4816475"/>
          <p14:tracePt t="41918" x="3703638" y="4754563"/>
          <p14:tracePt t="41934" x="3725863" y="4702175"/>
          <p14:tracePt t="41950" x="3756025" y="4670425"/>
          <p14:tracePt t="41967" x="3779838" y="4656138"/>
          <p14:tracePt t="41984" x="3802063" y="4640263"/>
          <p14:tracePt t="42001" x="3856038" y="4632325"/>
          <p14:tracePt t="42017" x="3902075" y="4618038"/>
          <p14:tracePt t="42034" x="3946525" y="4594225"/>
          <p14:tracePt t="42051" x="3984625" y="4572000"/>
          <p14:tracePt t="42068" x="4016375" y="4564063"/>
          <p14:tracePt t="42551" x="4000500" y="4564063"/>
          <p14:tracePt t="42559" x="3970338" y="4587875"/>
          <p14:tracePt t="42567" x="3924300" y="4618038"/>
          <p14:tracePt t="42584" x="3848100" y="4632325"/>
          <p14:tracePt t="42601" x="3794125" y="4632325"/>
          <p14:tracePt t="42617" x="3756025" y="4632325"/>
          <p14:tracePt t="42634" x="3749675" y="4625975"/>
          <p14:tracePt t="42711" x="3749675" y="4610100"/>
          <p14:tracePt t="42719" x="3749675" y="4602163"/>
          <p14:tracePt t="42727" x="3756025" y="4564063"/>
          <p14:tracePt t="42735" x="3771900" y="4541838"/>
          <p14:tracePt t="42751" x="3802063" y="4479925"/>
          <p14:tracePt t="42768" x="3825875" y="4441825"/>
          <p14:tracePt t="42784" x="3840163" y="4411663"/>
          <p14:tracePt t="42801" x="3863975" y="4381500"/>
          <p14:tracePt t="42818" x="3870325" y="4359275"/>
          <p14:tracePt t="42834" x="3886200" y="4343400"/>
          <p14:tracePt t="42851" x="3894138" y="4335463"/>
          <p14:tracePt t="43031" x="3894138" y="4411663"/>
          <p14:tracePt t="43039" x="3894138" y="4479925"/>
          <p14:tracePt t="43051" x="3894138" y="4549775"/>
          <p14:tracePt t="43068" x="3870325" y="4632325"/>
          <p14:tracePt t="43084" x="3863975" y="4656138"/>
          <p14:tracePt t="43101" x="3848100" y="4664075"/>
          <p14:tracePt t="43118" x="3825875" y="4664075"/>
          <p14:tracePt t="43134" x="3787775" y="4664075"/>
          <p14:tracePt t="43151" x="3756025" y="4664075"/>
          <p14:tracePt t="43168" x="3725863" y="4648200"/>
          <p14:tracePt t="43184" x="3711575" y="4640263"/>
          <p14:tracePt t="43201" x="3695700" y="4625975"/>
          <p14:tracePt t="43217" x="3687763" y="4610100"/>
          <p14:tracePt t="43234" x="3679825" y="4579938"/>
          <p14:tracePt t="43250" x="3665538" y="4556125"/>
          <p14:tracePt t="43267" x="3665538" y="4549775"/>
          <p14:tracePt t="43284" x="3665538" y="4525963"/>
          <p14:tracePt t="44254" x="3673475" y="4518025"/>
          <p14:tracePt t="44262" x="3733800" y="4518025"/>
          <p14:tracePt t="44270" x="3794125" y="4525963"/>
          <p14:tracePt t="44284" x="3848100" y="4541838"/>
          <p14:tracePt t="44301" x="3916363" y="4564063"/>
          <p14:tracePt t="44318" x="4000500" y="4587875"/>
          <p14:tracePt t="44334" x="4038600" y="4602163"/>
          <p14:tracePt t="44351" x="4068763" y="4602163"/>
          <p14:tracePt t="44368" x="4084638" y="4602163"/>
          <p14:tracePt t="44385" x="4092575" y="4602163"/>
          <p14:tracePt t="45671" x="4122738" y="4602163"/>
          <p14:tracePt t="45679" x="4191000" y="4587875"/>
          <p14:tracePt t="45687" x="4267200" y="4564063"/>
          <p14:tracePt t="45702" x="4327525" y="4564063"/>
          <p14:tracePt t="45718" x="4441825" y="4556125"/>
          <p14:tracePt t="45735" x="4564063" y="4556125"/>
          <p14:tracePt t="45752" x="4648200" y="4556125"/>
          <p14:tracePt t="45769" x="4708525" y="4556125"/>
          <p14:tracePt t="45785" x="4746625" y="4556125"/>
          <p14:tracePt t="45895" x="4754563" y="4556125"/>
          <p14:tracePt t="46655" x="4762500" y="4556125"/>
          <p14:tracePt t="46663" x="4830763" y="4572000"/>
          <p14:tracePt t="46671" x="4899025" y="4587875"/>
          <p14:tracePt t="46687" x="5075238" y="4618038"/>
          <p14:tracePt t="46702" x="5318125" y="4640263"/>
          <p14:tracePt t="46719" x="5554663" y="4640263"/>
          <p14:tracePt t="46736" x="5775325" y="4640263"/>
          <p14:tracePt t="46752" x="5951538" y="4640263"/>
          <p14:tracePt t="46769" x="6049963" y="4640263"/>
          <p14:tracePt t="46786" x="6103938" y="4640263"/>
          <p14:tracePt t="46802" x="6111875" y="4640263"/>
          <p14:tracePt t="46863" x="6111875" y="4632325"/>
          <p14:tracePt t="46871" x="6118225" y="4625975"/>
          <p14:tracePt t="46879" x="6118225" y="4618038"/>
          <p14:tracePt t="46888" x="6126163" y="4618038"/>
          <p14:tracePt t="46991" x="6111875" y="4610100"/>
          <p14:tracePt t="46999" x="6088063" y="4602163"/>
          <p14:tracePt t="47007" x="6049963" y="4602163"/>
          <p14:tracePt t="47019" x="6011863" y="4602163"/>
          <p14:tracePt t="47036" x="5913438" y="4618038"/>
          <p14:tracePt t="47052" x="5821363" y="4640263"/>
          <p14:tracePt t="47069" x="5715000" y="4664075"/>
          <p14:tracePt t="47087" x="5616575" y="4664075"/>
          <p14:tracePt t="47103" x="5562600" y="4664075"/>
          <p14:tracePt t="47119" x="5524500" y="4664075"/>
          <p14:tracePt t="47136" x="5502275" y="4656138"/>
          <p14:tracePt t="47175" x="5494338" y="4656138"/>
          <p14:tracePt t="47199" x="5486400" y="4656138"/>
          <p14:tracePt t="47206" x="5478463" y="4656138"/>
          <p14:tracePt t="47218" x="5456238" y="4640263"/>
          <p14:tracePt t="47235" x="5402263" y="4625975"/>
          <p14:tracePt t="47252" x="5249863" y="4602163"/>
          <p14:tracePt t="47269" x="5105400" y="4587875"/>
          <p14:tracePt t="47285" x="4930775" y="4564063"/>
          <p14:tracePt t="47302" x="4830763" y="4549775"/>
          <p14:tracePt t="47319" x="4808538" y="4549775"/>
          <p14:tracePt t="47353" x="4800600" y="4549775"/>
          <p14:tracePt t="47369" x="4816475" y="4556125"/>
          <p14:tracePt t="47386" x="4838700" y="4564063"/>
          <p14:tracePt t="47403" x="4868863" y="4564063"/>
          <p14:tracePt t="47419" x="4914900" y="4587875"/>
          <p14:tracePt t="47436" x="4953000" y="4594225"/>
          <p14:tracePt t="47453" x="5006975" y="4618038"/>
          <p14:tracePt t="47469" x="5075238" y="4632325"/>
          <p14:tracePt t="47486" x="5135563" y="4640263"/>
          <p14:tracePt t="47503" x="5249863" y="4678363"/>
          <p14:tracePt t="47521" x="5280025" y="4678363"/>
          <p14:tracePt t="47536" x="5287963" y="4678363"/>
          <p14:tracePt t="58679" x="5318125" y="4678363"/>
          <p14:tracePt t="58687" x="5387975" y="4686300"/>
          <p14:tracePt t="58695" x="5486400" y="4678363"/>
          <p14:tracePt t="58707" x="5592763" y="4632325"/>
          <p14:tracePt t="58723" x="5775325" y="4579938"/>
          <p14:tracePt t="58740" x="5943600" y="4525963"/>
          <p14:tracePt t="58757" x="6080125" y="4495800"/>
          <p14:tracePt t="58774" x="6126163" y="4473575"/>
          <p14:tracePt t="59039" x="6134100" y="4473575"/>
          <p14:tracePt t="59048" x="6149975" y="4479925"/>
          <p14:tracePt t="59057" x="6156325" y="4487863"/>
          <p14:tracePt t="59073" x="6180138" y="4511675"/>
          <p14:tracePt t="59090" x="6218238" y="4594225"/>
          <p14:tracePt t="59107" x="6232525" y="4670425"/>
          <p14:tracePt t="59124" x="6232525" y="4784725"/>
          <p14:tracePt t="59140" x="6232525" y="4860925"/>
          <p14:tracePt t="59158" x="6194425" y="4914900"/>
          <p14:tracePt t="59174" x="6172200" y="4922838"/>
          <p14:tracePt t="59190" x="6126163" y="4922838"/>
          <p14:tracePt t="59206" x="6049963" y="4922838"/>
          <p14:tracePt t="59223" x="5935663" y="4922838"/>
          <p14:tracePt t="59240" x="5821363" y="4922838"/>
          <p14:tracePt t="59256" x="5722938" y="4922838"/>
          <p14:tracePt t="59273" x="5608638" y="4922838"/>
          <p14:tracePt t="59290" x="5554663" y="4922838"/>
          <p14:tracePt t="59307" x="5540375" y="4922838"/>
          <p14:tracePt t="59324" x="5524500" y="4922838"/>
          <p14:tracePt t="59357" x="5502275" y="4922838"/>
          <p14:tracePt t="59374" x="5440363" y="4914900"/>
          <p14:tracePt t="59390" x="5326063" y="4922838"/>
          <p14:tracePt t="59407" x="5151438" y="4937125"/>
          <p14:tracePt t="59424" x="4937125" y="4968875"/>
          <p14:tracePt t="59440" x="4686300" y="5006975"/>
          <p14:tracePt t="59457" x="4457700" y="5045075"/>
          <p14:tracePt t="59474" x="4251325" y="5051425"/>
          <p14:tracePt t="59490" x="4098925" y="5051425"/>
          <p14:tracePt t="59507" x="3962400" y="5051425"/>
          <p14:tracePt t="59524" x="3848100" y="5051425"/>
          <p14:tracePt t="59540" x="3733800" y="5051425"/>
          <p14:tracePt t="59557" x="3673475" y="5051425"/>
          <p14:tracePt t="59574" x="3619500" y="5045075"/>
          <p14:tracePt t="59679" x="3627438" y="5045075"/>
          <p14:tracePt t="59688" x="3635375" y="5045075"/>
          <p14:tracePt t="59711" x="3641725" y="5045075"/>
          <p14:tracePt t="59831" x="3657600" y="5045075"/>
          <p14:tracePt t="59839" x="3679825" y="5045075"/>
          <p14:tracePt t="59847" x="3703638" y="5045075"/>
          <p14:tracePt t="59857" x="3725863" y="5051425"/>
          <p14:tracePt t="59874" x="3825875" y="5051425"/>
          <p14:tracePt t="59890" x="3954463" y="5051425"/>
          <p14:tracePt t="59907" x="4122738" y="5051425"/>
          <p14:tracePt t="59924" x="4244975" y="5051425"/>
          <p14:tracePt t="59940" x="4297363" y="5051425"/>
          <p14:tracePt t="59957" x="4313238" y="5051425"/>
          <p14:tracePt t="84327" x="4305300" y="5051425"/>
          <p14:tracePt t="84343" x="4289425" y="5051425"/>
          <p14:tracePt t="84351" x="4283075" y="5051425"/>
          <p14:tracePt t="84359" x="4275138" y="5051425"/>
          <p14:tracePt t="84375" x="4267200" y="5051425"/>
          <p14:tracePt t="84383" x="4259263" y="5051425"/>
          <p14:tracePt t="84399" x="4213225" y="5051425"/>
          <p14:tracePt t="84416" x="4106863" y="5051425"/>
          <p14:tracePt t="84433" x="3962400" y="5097463"/>
          <p14:tracePt t="84450" x="3863975" y="5143500"/>
          <p14:tracePt t="84466" x="3794125" y="5181600"/>
          <p14:tracePt t="84483" x="3733800" y="5211763"/>
          <p14:tracePt t="84499" x="3589338" y="5295900"/>
          <p14:tracePt t="84516" x="3413125" y="5402263"/>
          <p14:tracePt t="84533" x="3254375" y="5494338"/>
          <p14:tracePt t="84550" x="3146425" y="5570538"/>
          <p14:tracePt t="84566" x="3140075" y="5578475"/>
          <p14:tracePt t="84583" x="3140075" y="5584825"/>
          <p14:tracePt t="84599" x="3140075" y="5622925"/>
          <p14:tracePt t="84616" x="3192463" y="5668963"/>
          <p14:tracePt t="84633" x="3292475" y="5707063"/>
          <p14:tracePt t="84649" x="3390900" y="5730875"/>
          <p14:tracePt t="84666" x="3489325" y="5761038"/>
          <p14:tracePt t="84683" x="3551238" y="5768975"/>
          <p14:tracePt t="84700" x="3627438" y="5768975"/>
          <p14:tracePt t="84716" x="3673475" y="5768975"/>
          <p14:tracePt t="84733" x="3679825" y="5768975"/>
          <p14:tracePt t="84751" x="3703638" y="5753100"/>
          <p14:tracePt t="84766" x="3733800" y="5730875"/>
          <p14:tracePt t="84783" x="3779838" y="5699125"/>
          <p14:tracePt t="84800" x="3810000" y="5668963"/>
          <p14:tracePt t="84816" x="3848100" y="5608638"/>
          <p14:tracePt t="84833" x="3848100" y="5600700"/>
          <p14:tracePt t="85368" x="3848100" y="5592763"/>
          <p14:tracePt t="95304" x="3870325" y="5562600"/>
          <p14:tracePt t="95311" x="4122738" y="5478463"/>
          <p14:tracePt t="95320" x="4686300" y="5303838"/>
          <p14:tracePt t="95337" x="5791200" y="4838700"/>
          <p14:tracePt t="95353" x="6705600" y="4618038"/>
          <p14:tracePt t="95370" x="7070725" y="4564063"/>
          <p14:tracePt t="95387" x="7102475" y="4556125"/>
          <p14:tracePt t="95447" x="7108825" y="4549775"/>
          <p14:tracePt t="95463" x="7108825" y="4533900"/>
          <p14:tracePt t="95471" x="7108825" y="4449763"/>
          <p14:tracePt t="95479" x="7108825" y="4327525"/>
          <p14:tracePt t="95487" x="7108825" y="4183063"/>
          <p14:tracePt t="95504" x="7108825" y="4008438"/>
          <p14:tracePt t="95520" x="7108825" y="3954463"/>
          <p14:tracePt t="95559" x="7102475" y="3946525"/>
          <p14:tracePt t="95575" x="7094538" y="3946525"/>
          <p14:tracePt t="95587" x="7094538" y="3940175"/>
          <p14:tracePt t="95687" x="7086600" y="3940175"/>
          <p14:tracePt t="95695" x="7078663" y="3940175"/>
          <p14:tracePt t="95704" x="7070725" y="3940175"/>
          <p14:tracePt t="95720" x="6942138" y="3984625"/>
          <p14:tracePt t="95737" x="6591300" y="4297363"/>
          <p14:tracePt t="95753" x="6499225" y="4397375"/>
          <p14:tracePt t="95770" x="6477000" y="4419600"/>
          <p14:tracePt t="95787" x="6416675" y="4465638"/>
          <p14:tracePt t="95804" x="6316663" y="4503738"/>
          <p14:tracePt t="95820" x="6264275" y="4533900"/>
          <p14:tracePt t="95837" x="6210300" y="4564063"/>
          <p14:tracePt t="95854" x="6080125" y="4610100"/>
          <p14:tracePt t="95870" x="6027738" y="4640263"/>
          <p14:tracePt t="95887" x="6003925" y="4656138"/>
          <p14:tracePt t="95903" x="5981700" y="4694238"/>
          <p14:tracePt t="95921" x="5927725" y="4762500"/>
          <p14:tracePt t="95937" x="5875338" y="4770438"/>
          <p14:tracePt t="95954" x="5867400" y="4778375"/>
          <p14:tracePt t="96231" x="5845175" y="4724400"/>
          <p14:tracePt t="96240" x="5829300" y="4670425"/>
          <p14:tracePt t="96247" x="5807075" y="4587875"/>
          <p14:tracePt t="96254" x="5768975" y="4503738"/>
          <p14:tracePt t="96270" x="5707063" y="4359275"/>
          <p14:tracePt t="96287" x="5616575" y="4098925"/>
          <p14:tracePt t="96304" x="5554663" y="3840163"/>
          <p14:tracePt t="96320" x="5508625" y="3611563"/>
          <p14:tracePt t="96337" x="5470525" y="3344863"/>
          <p14:tracePt t="96353" x="5432425" y="3108325"/>
          <p14:tracePt t="96370" x="5418138" y="2917825"/>
          <p14:tracePt t="96387" x="5394325" y="2811463"/>
          <p14:tracePt t="96403" x="5394325" y="2773363"/>
          <p14:tracePt t="96439" x="5394325" y="2759075"/>
          <p14:tracePt t="96454" x="5394325" y="2705100"/>
          <p14:tracePt t="96470" x="5394325" y="2697163"/>
          <p14:tracePt t="96687" x="5478463" y="2644775"/>
          <p14:tracePt t="96695" x="5661025" y="2536825"/>
          <p14:tracePt t="96704" x="5745163" y="2476500"/>
          <p14:tracePt t="96720" x="5965825" y="2308225"/>
          <p14:tracePt t="96737" x="6240463" y="2133600"/>
          <p14:tracePt t="96754" x="6454775" y="2027238"/>
          <p14:tracePt t="96771" x="6599238" y="1958975"/>
          <p14:tracePt t="96787" x="6637338" y="1943100"/>
          <p14:tracePt t="96847" x="6607175" y="1943100"/>
          <p14:tracePt t="96857" x="6530975" y="1943100"/>
          <p14:tracePt t="96863" x="6430963" y="1943100"/>
          <p14:tracePt t="96871" x="6302375" y="1958975"/>
          <p14:tracePt t="96887" x="6088063" y="2019300"/>
          <p14:tracePt t="96904" x="5943600" y="2049463"/>
          <p14:tracePt t="96921" x="5913438" y="2049463"/>
          <p14:tracePt t="96983" x="5935663" y="2049463"/>
          <p14:tracePt t="96991" x="6011863" y="2049463"/>
          <p14:tracePt t="96999" x="6096000" y="2049463"/>
          <p14:tracePt t="97007" x="6188075" y="2049463"/>
          <p14:tracePt t="97021" x="6270625" y="2057400"/>
          <p14:tracePt t="97038" x="6575425" y="2073275"/>
          <p14:tracePt t="97054" x="6759575" y="2103438"/>
          <p14:tracePt t="97071" x="6918325" y="2149475"/>
          <p14:tracePt t="97087" x="6972300" y="2171700"/>
          <p14:tracePt t="97197" x="6980238" y="2171700"/>
          <p14:tracePt t="97230" x="6988175" y="2171700"/>
          <p14:tracePt t="97238" x="7040563" y="2171700"/>
          <p14:tracePt t="97246" x="7132638" y="2171700"/>
          <p14:tracePt t="97255" x="7223125" y="2163763"/>
          <p14:tracePt t="97270" x="7445375" y="2125663"/>
          <p14:tracePt t="97287" x="7688263" y="2065338"/>
          <p14:tracePt t="97304" x="7856538" y="2027238"/>
          <p14:tracePt t="97320" x="7908925" y="2027238"/>
          <p14:tracePt t="97391" x="7864475" y="2027238"/>
          <p14:tracePt t="97399" x="7788275" y="2041525"/>
          <p14:tracePt t="97407" x="7680325" y="2095500"/>
          <p14:tracePt t="97421" x="7551738" y="2149475"/>
          <p14:tracePt t="97438" x="6583363" y="2400300"/>
          <p14:tracePt t="97454" x="5699125" y="2506663"/>
          <p14:tracePt t="97471" x="4778375" y="2568575"/>
          <p14:tracePt t="97488" x="3870325" y="2568575"/>
          <p14:tracePt t="97505" x="3094038" y="2568575"/>
          <p14:tracePt t="97521" x="2644775" y="2552700"/>
          <p14:tracePt t="97537" x="2498725" y="2514600"/>
          <p14:tracePt t="97554" x="2484438" y="2514600"/>
          <p14:tracePt t="97639" x="2468563" y="2506663"/>
          <p14:tracePt t="97647" x="2438400" y="2498725"/>
          <p14:tracePt t="97655" x="2392363" y="2492375"/>
          <p14:tracePt t="97671" x="2308225" y="2484438"/>
          <p14:tracePt t="97688" x="2117725" y="2522538"/>
          <p14:tracePt t="97705" x="1806575" y="2727325"/>
          <p14:tracePt t="97721" x="1554163" y="3070225"/>
          <p14:tracePt t="97738" x="1363663" y="3635375"/>
          <p14:tracePt t="97754" x="1325563" y="4327525"/>
          <p14:tracePt t="97771" x="1371600" y="4899025"/>
          <p14:tracePt t="97788" x="1554163" y="5311775"/>
          <p14:tracePt t="97804" x="1820863" y="5524500"/>
          <p14:tracePt t="97821" x="2239963" y="5608638"/>
          <p14:tracePt t="97838" x="3444875" y="5616575"/>
          <p14:tracePt t="97854" x="4503738" y="5387975"/>
          <p14:tracePt t="97871" x="5532438" y="4899025"/>
          <p14:tracePt t="97888" x="6400800" y="4289425"/>
          <p14:tracePt t="97904" x="7018338" y="3749675"/>
          <p14:tracePt t="97921" x="7353300" y="3375025"/>
          <p14:tracePt t="97938" x="7445375" y="3170238"/>
          <p14:tracePt t="97954" x="7445375" y="2994025"/>
          <p14:tracePt t="97971" x="7285038" y="2705100"/>
          <p14:tracePt t="97988" x="6835775" y="2301875"/>
          <p14:tracePt t="98006" x="5775325" y="1858963"/>
          <p14:tracePt t="98021" x="5387975" y="1782763"/>
          <p14:tracePt t="98038" x="4541838" y="1752600"/>
          <p14:tracePt t="98054" x="3421063" y="2003425"/>
          <p14:tracePt t="98071" x="2835275" y="2438400"/>
          <p14:tracePt t="98088" x="2536825" y="2911475"/>
          <p14:tracePt t="98104" x="2476500" y="3406775"/>
          <p14:tracePt t="98121" x="2620963" y="3863975"/>
          <p14:tracePt t="98138" x="3001963" y="4237038"/>
          <p14:tracePt t="98154" x="3535363" y="4465638"/>
          <p14:tracePt t="98171" x="4327525" y="4511675"/>
          <p14:tracePt t="98188" x="5440363" y="4389438"/>
          <p14:tracePt t="98206" x="6354763" y="4038600"/>
          <p14:tracePt t="98221" x="6994525" y="3611563"/>
          <p14:tracePt t="98238" x="7292975" y="3162300"/>
          <p14:tracePt t="98254" x="7292975" y="3040063"/>
          <p14:tracePt t="98271" x="7116763" y="2811463"/>
          <p14:tracePt t="98288" x="6651625" y="2560638"/>
          <p14:tracePt t="98304" x="5845175" y="2408238"/>
          <p14:tracePt t="98321" x="4930775" y="2416175"/>
          <p14:tracePt t="98338" x="4137025" y="2873375"/>
          <p14:tracePt t="98354" x="3627438" y="3597275"/>
          <p14:tracePt t="98371" x="3482975" y="4321175"/>
          <p14:tracePt t="98388" x="3535363" y="4686300"/>
          <p14:tracePt t="98404" x="3695700" y="4762500"/>
          <p14:tracePt t="98421" x="4130675" y="4784725"/>
          <p14:tracePt t="98437" x="4945063" y="4479925"/>
          <p14:tracePt t="98438" x="5326063" y="4297363"/>
          <p14:tracePt t="98454" x="5851525" y="3902075"/>
          <p14:tracePt t="98471" x="5981700" y="3711575"/>
          <p14:tracePt t="98488" x="5989638" y="3673475"/>
          <p14:tracePt t="98505" x="5989638" y="3627438"/>
          <p14:tracePt t="98521" x="5989638" y="3565525"/>
          <p14:tracePt t="98538" x="5989638" y="3551238"/>
          <p14:tracePt t="98695" x="5981700" y="3551238"/>
          <p14:tracePt t="98704" x="5943600" y="3543300"/>
          <p14:tracePt t="98711" x="5913438" y="3527425"/>
          <p14:tracePt t="98721" x="5859463" y="3513138"/>
          <p14:tracePt t="98738" x="5761038" y="3482975"/>
          <p14:tracePt t="98755" x="5668963" y="3467100"/>
          <p14:tracePt t="98771" x="5638800" y="3451225"/>
          <p14:tracePt t="98788" x="5630863" y="3451225"/>
          <p14:tracePt t="99071" x="5622925" y="3413125"/>
          <p14:tracePt t="99081" x="5592763" y="3238500"/>
          <p14:tracePt t="99088" x="5578475" y="3070225"/>
          <p14:tracePt t="99105" x="5546725" y="2895600"/>
          <p14:tracePt t="99121" x="5540375" y="2811463"/>
          <p14:tracePt t="99138" x="5540375" y="2759075"/>
          <p14:tracePt t="99155" x="5540375" y="2705100"/>
          <p14:tracePt t="99171" x="5540375" y="2682875"/>
          <p14:tracePt t="99188" x="5540375" y="2667000"/>
          <p14:tracePt t="99207" x="5540375" y="2651125"/>
          <p14:tracePt t="99222" x="5540375" y="2628900"/>
          <p14:tracePt t="99238" x="5540375" y="2606675"/>
          <p14:tracePt t="99254" x="5554663" y="2552700"/>
          <p14:tracePt t="99271" x="5570538" y="2498725"/>
          <p14:tracePt t="99287" x="5578475" y="2468563"/>
          <p14:tracePt t="99304" x="5578475" y="2460625"/>
          <p14:tracePt t="99351" x="5584825" y="2460625"/>
          <p14:tracePt t="99367" x="5600700" y="2460625"/>
          <p14:tracePt t="99374" x="5600700" y="2484438"/>
          <p14:tracePt t="99388" x="5600700" y="2522538"/>
          <p14:tracePt t="99407" x="5646738" y="2751138"/>
          <p14:tracePt t="99422" x="5676900" y="2895600"/>
          <p14:tracePt t="99438" x="5684838" y="2949575"/>
          <p14:tracePt t="99487" x="5684838" y="2925763"/>
          <p14:tracePt t="99496" x="5684838" y="2849563"/>
          <p14:tracePt t="99505" x="5684838" y="2789238"/>
          <p14:tracePt t="99522" x="5630863" y="2659063"/>
          <p14:tracePt t="99538" x="5600700" y="2568575"/>
          <p14:tracePt t="99555" x="5600700" y="2560638"/>
          <p14:tracePt t="99572" x="5592763" y="2552700"/>
          <p14:tracePt t="99615" x="5592763" y="2560638"/>
          <p14:tracePt t="99623" x="5608638" y="2598738"/>
          <p14:tracePt t="99638" x="5608638" y="2620963"/>
          <p14:tracePt t="99655" x="5616575" y="2628900"/>
          <p14:tracePt t="99672" x="5622925" y="2628900"/>
          <p14:tracePt t="99705" x="5638800" y="2590800"/>
          <p14:tracePt t="99722" x="5654675" y="2568575"/>
          <p14:tracePt t="99738" x="5654675" y="2560638"/>
          <p14:tracePt t="99807" x="5654675" y="2598738"/>
          <p14:tracePt t="99815" x="5654675" y="2636838"/>
          <p14:tracePt t="99823" x="5654675" y="2697163"/>
          <p14:tracePt t="99838" x="5668963" y="2773363"/>
          <p14:tracePt t="99855" x="5684838" y="2797175"/>
          <p14:tracePt t="99912" x="5684838" y="2773363"/>
          <p14:tracePt t="99920" x="5684838" y="2743200"/>
          <p14:tracePt t="99926" x="5684838" y="2720975"/>
          <p14:tracePt t="99938" x="5684838" y="2713038"/>
          <p14:tracePt t="99955" x="5684838" y="2705100"/>
          <p14:tracePt t="100095" x="5692775" y="2705100"/>
          <p14:tracePt t="100112" x="5715000" y="2697163"/>
          <p14:tracePt t="100119" x="5715000" y="2689225"/>
          <p14:tracePt t="100127" x="5722938" y="2689225"/>
          <p14:tracePt t="100183" x="5730875" y="2682875"/>
          <p14:tracePt t="100199" x="5753100" y="2682875"/>
          <p14:tracePt t="100207" x="5783263" y="2689225"/>
          <p14:tracePt t="100215" x="5813425" y="2697163"/>
          <p14:tracePt t="100223" x="5851525" y="2713038"/>
          <p14:tracePt t="100238" x="5927725" y="2735263"/>
          <p14:tracePt t="100255" x="6080125" y="2735263"/>
          <p14:tracePt t="100272" x="6202363" y="2735263"/>
          <p14:tracePt t="100288" x="6332538" y="2735263"/>
          <p14:tracePt t="100305" x="6408738" y="2735263"/>
          <p14:tracePt t="100322" x="6423025" y="2735263"/>
          <p14:tracePt t="100855" x="6446838" y="2735263"/>
          <p14:tracePt t="100863" x="6469063" y="2743200"/>
          <p14:tracePt t="100872" x="6492875" y="2743200"/>
          <p14:tracePt t="100889" x="6621463" y="2773363"/>
          <p14:tracePt t="100905" x="6904038" y="2773363"/>
          <p14:tracePt t="100923" x="7154863" y="2773363"/>
          <p14:tracePt t="100939" x="7407275" y="2773363"/>
          <p14:tracePt t="100956" x="7597775" y="2773363"/>
          <p14:tracePt t="100972" x="7680325" y="2773363"/>
          <p14:tracePt t="100989" x="7688263" y="2773363"/>
          <p14:tracePt t="101024" x="7696200" y="2773363"/>
          <p14:tracePt t="101047" x="7704138" y="2773363"/>
          <p14:tracePt t="101056" x="7712075" y="2773363"/>
          <p14:tracePt t="101063" x="7742238" y="2773363"/>
          <p14:tracePt t="101073" x="7772400" y="2773363"/>
          <p14:tracePt t="101089" x="7848600" y="2773363"/>
          <p14:tracePt t="101105" x="7932738" y="2773363"/>
          <p14:tracePt t="101122" x="8023225" y="2773363"/>
          <p14:tracePt t="101139" x="8093075" y="2773363"/>
          <p14:tracePt t="101155" x="8137525" y="2765425"/>
          <p14:tracePt t="101172" x="8161338" y="2759075"/>
          <p14:tracePt t="101207" x="8169275" y="2759075"/>
          <p14:tracePt t="101223" x="8175625" y="2759075"/>
          <p14:tracePt t="101240" x="8245475" y="2743200"/>
          <p14:tracePt t="101255" x="8321675" y="2735263"/>
          <p14:tracePt t="101272" x="8420100" y="2727325"/>
          <p14:tracePt t="101288" x="8496300" y="2727325"/>
          <p14:tracePt t="101305" x="8588375" y="2727325"/>
          <p14:tracePt t="101322" x="8648700" y="2720975"/>
          <p14:tracePt t="101338" x="8702675" y="2713038"/>
          <p14:tracePt t="101372" x="8709025" y="2713038"/>
          <p14:tracePt t="101388" x="8716963" y="2713038"/>
          <p14:tracePt t="101406" x="8740775" y="2713038"/>
          <p14:tracePt t="101422" x="8785225" y="2713038"/>
          <p14:tracePt t="101439" x="8839200" y="2705100"/>
          <p14:tracePt t="101456" x="8877300" y="2705100"/>
          <p14:tracePt t="101472" x="8923338" y="2705100"/>
          <p14:tracePt t="101489" x="8937625" y="2697163"/>
          <p14:tracePt t="101505" x="8961438" y="2697163"/>
          <p14:tracePt t="101522" x="8975725" y="2697163"/>
          <p14:tracePt t="101539" x="8991600" y="2697163"/>
          <p14:tracePt t="101556" x="9007475" y="2697163"/>
          <p14:tracePt t="101572" x="9013825" y="2697163"/>
          <p14:tracePt t="101589" x="9021763" y="2697163"/>
          <p14:tracePt t="101606" x="9029700" y="2682875"/>
          <p14:tracePt t="101622" x="9051925" y="2682875"/>
          <p14:tracePt t="101639" x="9067800" y="2674938"/>
          <p14:tracePt t="101656" x="9083675" y="2674938"/>
          <p14:tracePt t="102128" x="9083675" y="2667000"/>
          <p14:tracePt t="102135" x="9051925" y="2659063"/>
          <p14:tracePt t="102143" x="8999538" y="2644775"/>
          <p14:tracePt t="102156" x="8923338" y="2628900"/>
          <p14:tracePt t="102173" x="8747125" y="2582863"/>
          <p14:tracePt t="102190" x="8374063" y="2574925"/>
          <p14:tracePt t="102206" x="8199438" y="2598738"/>
          <p14:tracePt t="102223" x="7764463" y="2644775"/>
          <p14:tracePt t="102239" x="7573963" y="2644775"/>
          <p14:tracePt t="102255" x="7413625" y="2644775"/>
          <p14:tracePt t="102272" x="7345363" y="2644775"/>
          <p14:tracePt t="102289" x="7337425" y="2636838"/>
          <p14:tracePt t="102306" x="7323138" y="2628900"/>
          <p14:tracePt t="102323" x="7307263" y="2628900"/>
          <p14:tracePt t="102339" x="7292975" y="2628900"/>
          <p14:tracePt t="102356" x="7246938" y="2606675"/>
          <p14:tracePt t="102373" x="7162800" y="2590800"/>
          <p14:tracePt t="102390" x="6972300" y="2574925"/>
          <p14:tracePt t="102407" x="6858000" y="2568575"/>
          <p14:tracePt t="102423" x="6789738" y="2568575"/>
          <p14:tracePt t="102439" x="6743700" y="2568575"/>
          <p14:tracePt t="102456" x="6705600" y="2568575"/>
          <p14:tracePt t="102473" x="6683375" y="2568575"/>
          <p14:tracePt t="102489" x="6621463" y="2574925"/>
          <p14:tracePt t="102507" x="6537325" y="2582863"/>
          <p14:tracePt t="102523" x="6423025" y="2606675"/>
          <p14:tracePt t="102539" x="6302375" y="2620963"/>
          <p14:tracePt t="102556" x="6188075" y="2620963"/>
          <p14:tracePt t="102573" x="6096000" y="2620963"/>
          <p14:tracePt t="102590" x="6003925" y="2620963"/>
          <p14:tracePt t="102606" x="5973763" y="2620963"/>
          <p14:tracePt t="102623" x="5965825" y="2620963"/>
          <p14:tracePt t="102656" x="5959475" y="2613025"/>
          <p14:tracePt t="102673" x="5943600" y="2613025"/>
          <p14:tracePt t="102689" x="5905500" y="2606675"/>
          <p14:tracePt t="102706" x="5775325" y="2590800"/>
          <p14:tracePt t="102724" x="5638800" y="2590800"/>
          <p14:tracePt t="102739" x="5524500" y="2590800"/>
          <p14:tracePt t="102756" x="5448300" y="2613025"/>
          <p14:tracePt t="102773" x="5440363" y="2620963"/>
          <p14:tracePt t="102790" x="5464175" y="2651125"/>
          <p14:tracePt t="102806" x="5502275" y="2682875"/>
          <p14:tracePt t="102823" x="5692775" y="2727325"/>
          <p14:tracePt t="102840" x="5807075" y="2751138"/>
          <p14:tracePt t="102856" x="5943600" y="2759075"/>
          <p14:tracePt t="102873" x="6080125" y="2759075"/>
          <p14:tracePt t="102890" x="6194425" y="2735263"/>
          <p14:tracePt t="102906" x="6308725" y="2705100"/>
          <p14:tracePt t="102923" x="6378575" y="2674938"/>
          <p14:tracePt t="102939" x="6408738" y="2667000"/>
          <p14:tracePt t="102956" x="6416675" y="2651125"/>
          <p14:tracePt t="102973" x="6423025" y="2651125"/>
          <p14:tracePt t="102999" x="6430963" y="2644775"/>
          <p14:tracePt t="103015" x="6438900" y="2644775"/>
          <p14:tracePt t="103023" x="6454775" y="2644775"/>
          <p14:tracePt t="103039" x="6461125" y="2644775"/>
          <p14:tracePt t="103335" x="6484938" y="2644775"/>
          <p14:tracePt t="103343" x="6537325" y="2644775"/>
          <p14:tracePt t="103351" x="6621463" y="2644775"/>
          <p14:tracePt t="103359" x="6765925" y="2667000"/>
          <p14:tracePt t="103373" x="7056438" y="2667000"/>
          <p14:tracePt t="103390" x="7551738" y="2667000"/>
          <p14:tracePt t="103406" x="8343900" y="2667000"/>
          <p14:tracePt t="103424" x="8594725" y="2667000"/>
          <p14:tracePt t="103440" x="8656638" y="2667000"/>
          <p14:tracePt t="103456" x="8664575" y="2667000"/>
          <p14:tracePt t="103519" x="8670925" y="2667000"/>
          <p14:tracePt t="103583" x="8694738" y="2667000"/>
          <p14:tracePt t="103591" x="8747125" y="2667000"/>
          <p14:tracePt t="103599" x="8809038" y="2667000"/>
          <p14:tracePt t="103607" x="8893175" y="2667000"/>
          <p14:tracePt t="103623" x="9090025" y="2667000"/>
          <p14:tracePt t="103640" x="9288463" y="2667000"/>
          <p14:tracePt t="103656" x="9356725" y="2667000"/>
          <p14:tracePt t="104063" x="9364663" y="2667000"/>
          <p14:tracePt t="104103" x="9356725" y="2667000"/>
          <p14:tracePt t="104110" x="9342438" y="2667000"/>
          <p14:tracePt t="104120" x="9326563" y="2667000"/>
          <p14:tracePt t="104126" x="9304338" y="2667000"/>
          <p14:tracePt t="104140" x="9266238" y="2667000"/>
          <p14:tracePt t="104157" x="9075738" y="2667000"/>
          <p14:tracePt t="104174" x="8085138" y="2773363"/>
          <p14:tracePt t="104190" x="7535863" y="2835275"/>
          <p14:tracePt t="104207" x="5761038" y="3086100"/>
          <p14:tracePt t="104223" x="4732338" y="3222625"/>
          <p14:tracePt t="104240" x="3863975" y="3330575"/>
          <p14:tracePt t="104256" x="3254375" y="3398838"/>
          <p14:tracePt t="104273" x="3040063" y="3398838"/>
          <p14:tracePt t="104290" x="3017838" y="3398838"/>
          <p14:tracePt t="104306" x="3009900" y="3398838"/>
          <p14:tracePt t="104391" x="2994025" y="3398838"/>
          <p14:tracePt t="104432" x="2994025" y="3382963"/>
          <p14:tracePt t="104439" x="2994025" y="3344863"/>
          <p14:tracePt t="104447" x="2994025" y="3322638"/>
          <p14:tracePt t="104457" x="2994025" y="3306763"/>
          <p14:tracePt t="104473" x="3001963" y="3268663"/>
          <p14:tracePt t="104490" x="3017838" y="3238500"/>
          <p14:tracePt t="104507" x="3040063" y="3208338"/>
          <p14:tracePt t="104523" x="3078163" y="3178175"/>
          <p14:tracePt t="104540" x="3116263" y="3146425"/>
          <p14:tracePt t="104557" x="3208338" y="3116263"/>
          <p14:tracePt t="104574" x="3298825" y="3070225"/>
          <p14:tracePt t="104590" x="3330575" y="3055938"/>
          <p14:tracePt t="104607" x="3360738" y="3040063"/>
          <p14:tracePt t="104751" x="3360738" y="3048000"/>
          <p14:tracePt t="104759" x="3360738" y="3078163"/>
          <p14:tracePt t="104768" x="3360738" y="3108325"/>
          <p14:tracePt t="104775" x="3360738" y="3146425"/>
          <p14:tracePt t="104790" x="3360738" y="3200400"/>
          <p14:tracePt t="104807" x="3360738" y="3230563"/>
          <p14:tracePt t="104824" x="3360738" y="3238500"/>
          <p14:tracePt t="104840" x="3352800" y="3238500"/>
          <p14:tracePt t="104857" x="3330575" y="3238500"/>
          <p14:tracePt t="104873" x="3306763" y="3238500"/>
          <p14:tracePt t="104890" x="3284538" y="3238500"/>
          <p14:tracePt t="104907" x="3268663" y="3230563"/>
          <p14:tracePt t="104923" x="3246438" y="3222625"/>
          <p14:tracePt t="104940" x="3238500" y="3216275"/>
          <p14:tracePt t="104957" x="3222625" y="3200400"/>
          <p14:tracePt t="104974" x="3216275" y="3178175"/>
          <p14:tracePt t="104990" x="3208338" y="3154363"/>
          <p14:tracePt t="105007" x="3208338" y="3132138"/>
          <p14:tracePt t="105023" x="3200400" y="3116263"/>
          <p14:tracePt t="105040" x="3192463" y="3108325"/>
          <p14:tracePt t="105057" x="3184525" y="3094038"/>
          <p14:tracePt t="105215" x="3192463" y="3101975"/>
          <p14:tracePt t="105222" x="3200400" y="3108325"/>
          <p14:tracePt t="105239" x="3216275" y="3108325"/>
          <p14:tracePt t="105254" x="3222625" y="3116263"/>
          <p14:tracePt t="105272" x="3238500" y="3116263"/>
          <p14:tracePt t="105278" x="3246438" y="3116263"/>
          <p14:tracePt t="105290" x="3254375" y="3116263"/>
          <p14:tracePt t="105307" x="3268663" y="3124200"/>
          <p14:tracePt t="105324" x="3276600" y="3132138"/>
          <p14:tracePt t="105340" x="3292475" y="3162300"/>
          <p14:tracePt t="105357" x="3298825" y="3222625"/>
          <p14:tracePt t="105374" x="3298825" y="3352800"/>
          <p14:tracePt t="105390" x="3268663" y="3581400"/>
          <p14:tracePt t="105407" x="3238500" y="3679825"/>
          <p14:tracePt t="105424" x="3238500" y="3703638"/>
          <p14:tracePt t="105487" x="3238500" y="3687763"/>
          <p14:tracePt t="105495" x="3238500" y="3673475"/>
          <p14:tracePt t="105507" x="3238500" y="3665538"/>
          <p14:tracePt t="105524" x="3238500" y="3641725"/>
          <p14:tracePt t="105540" x="3238500" y="3619500"/>
          <p14:tracePt t="105557" x="3238500" y="3589338"/>
          <p14:tracePt t="105574" x="3238500" y="3559175"/>
          <p14:tracePt t="105590" x="3238500" y="3513138"/>
          <p14:tracePt t="105607" x="3238500" y="3482975"/>
          <p14:tracePt t="105624" x="3238500" y="3459163"/>
          <p14:tracePt t="105640" x="3238500" y="3451225"/>
          <p14:tracePt t="105657" x="3238500" y="3444875"/>
          <p14:tracePt t="105695" x="3238500" y="3436938"/>
          <p14:tracePt t="105719" x="3238500" y="3451225"/>
          <p14:tracePt t="105726" x="3222625" y="3489325"/>
          <p14:tracePt t="105740" x="3208338" y="3535363"/>
          <p14:tracePt t="105758" x="3184525" y="3635375"/>
          <p14:tracePt t="105791" x="3184525" y="3641725"/>
          <p14:tracePt t="105871" x="3184525" y="3635375"/>
          <p14:tracePt t="105879" x="3184525" y="3627438"/>
          <p14:tracePt t="105891" x="3178175" y="3627438"/>
          <p14:tracePt t="105907" x="3178175" y="3619500"/>
          <p14:tracePt t="105943" x="3178175" y="3611563"/>
          <p14:tracePt t="105951" x="3208338" y="3611563"/>
          <p14:tracePt t="105959" x="3260725" y="3611563"/>
          <p14:tracePt t="105974" x="3436938" y="3611563"/>
          <p14:tracePt t="105990" x="3603625" y="3611563"/>
          <p14:tracePt t="106007" x="3695700" y="3611563"/>
          <p14:tracePt t="106024" x="3711575" y="3611563"/>
          <p14:tracePt t="106063" x="3703638" y="3611563"/>
          <p14:tracePt t="106071" x="3679825" y="3603625"/>
          <p14:tracePt t="106079" x="3657600" y="3597275"/>
          <p14:tracePt t="106091" x="3627438" y="3597275"/>
          <p14:tracePt t="106107" x="3551238" y="3597275"/>
          <p14:tracePt t="106124" x="3459163" y="3581400"/>
          <p14:tracePt t="106141" x="3413125" y="3573463"/>
          <p14:tracePt t="106157" x="3406775" y="3573463"/>
          <p14:tracePt t="106191" x="3413125" y="3573463"/>
          <p14:tracePt t="106199" x="3444875" y="3573463"/>
          <p14:tracePt t="106207" x="3482975" y="3573463"/>
          <p14:tracePt t="106224" x="3559175" y="3581400"/>
          <p14:tracePt t="106240" x="3589338" y="3581400"/>
          <p14:tracePt t="106311" x="3581400" y="3581400"/>
          <p14:tracePt t="106320" x="3565525" y="3581400"/>
          <p14:tracePt t="106327" x="3559175" y="3581400"/>
          <p14:tracePt t="106341" x="3543300" y="3573463"/>
          <p14:tracePt t="106391" x="3551238" y="3573463"/>
          <p14:tracePt t="106399" x="3581400" y="3581400"/>
          <p14:tracePt t="106407" x="3597275" y="3589338"/>
          <p14:tracePt t="106424" x="3611563" y="3589338"/>
          <p14:tracePt t="106471" x="3589338" y="3589338"/>
          <p14:tracePt t="106479" x="3543300" y="3581400"/>
          <p14:tracePt t="106491" x="3521075" y="3573463"/>
          <p14:tracePt t="106507" x="3475038" y="3565525"/>
          <p14:tracePt t="106567" x="3505200" y="3573463"/>
          <p14:tracePt t="106575" x="3527425" y="3573463"/>
          <p14:tracePt t="106583" x="3565525" y="3581400"/>
          <p14:tracePt t="106591" x="3581400" y="3589338"/>
          <p14:tracePt t="107183" x="3565525" y="3589338"/>
          <p14:tracePt t="107191" x="3521075" y="3565525"/>
          <p14:tracePt t="107199" x="3482975" y="3505200"/>
          <p14:tracePt t="107208" x="3421063" y="3406775"/>
          <p14:tracePt t="107224" x="3268663" y="3208338"/>
          <p14:tracePt t="107241" x="3170238" y="3078163"/>
          <p14:tracePt t="107258" x="3101975" y="2979738"/>
          <p14:tracePt t="107274" x="3055938" y="2917825"/>
          <p14:tracePt t="107291" x="3048000" y="2903538"/>
          <p14:tracePt t="107308" x="3040063" y="2887663"/>
          <p14:tracePt t="107423" x="3032125" y="2903538"/>
          <p14:tracePt t="107432" x="3032125" y="2925763"/>
          <p14:tracePt t="107441" x="3025775" y="2941638"/>
          <p14:tracePt t="107458" x="3025775" y="2963863"/>
          <p14:tracePt t="107475" x="3025775" y="2979738"/>
          <p14:tracePt t="107491" x="3025775" y="3009900"/>
          <p14:tracePt t="107508" x="3025775" y="3017838"/>
          <p14:tracePt t="107511" x="3025775" y="3025775"/>
          <p14:tracePt t="107526" x="3025775" y="3032125"/>
          <p14:tracePt t="107542" x="3032125" y="3048000"/>
          <p14:tracePt t="107558" x="3055938" y="3055938"/>
          <p14:tracePt t="107574" x="3094038" y="3070225"/>
          <p14:tracePt t="107591" x="3124200" y="3070225"/>
          <p14:tracePt t="107608" x="3140075" y="3070225"/>
          <p14:tracePt t="107912" x="3146425" y="3078163"/>
          <p14:tracePt t="107919" x="3146425" y="3101975"/>
          <p14:tracePt t="107927" x="3146425" y="3116263"/>
          <p14:tracePt t="107942" x="3140075" y="3178175"/>
          <p14:tracePt t="107958" x="3140075" y="3184525"/>
          <p14:tracePt t="107975" x="3108325" y="3230563"/>
          <p14:tracePt t="107991" x="3101975" y="3238500"/>
          <p14:tracePt t="108008" x="3094038" y="3238500"/>
          <p14:tracePt t="108047" x="3086100" y="3238500"/>
          <p14:tracePt t="108055" x="3086100" y="3230563"/>
          <p14:tracePt t="108062" x="3078163" y="3216275"/>
          <p14:tracePt t="108079" x="3078163" y="3200400"/>
          <p14:tracePt t="108095" x="3078163" y="3192463"/>
          <p14:tracePt t="108108" x="3078163" y="3184525"/>
          <p14:tracePt t="108136" x="3078163" y="3178175"/>
          <p14:tracePt t="108159" x="3078163" y="3170238"/>
          <p14:tracePt t="108247" x="3086100" y="3170238"/>
          <p14:tracePt t="108262" x="3094038" y="3170238"/>
          <p14:tracePt t="108270" x="3101975" y="3170238"/>
          <p14:tracePt t="108441" x="3094038" y="3170238"/>
          <p14:tracePt t="108463" x="3086100" y="3170238"/>
          <p14:tracePt t="108527" x="3078163" y="3170238"/>
          <p14:tracePt t="108551" x="3086100" y="3170238"/>
          <p14:tracePt t="108570" x="3094038" y="3170238"/>
          <p14:tracePt t="108575" x="3108325" y="3184525"/>
          <p14:tracePt t="108591" x="3116263" y="3184525"/>
          <p14:tracePt t="108599" x="3124200" y="3184525"/>
          <p14:tracePt t="108608" x="3132138" y="3192463"/>
          <p14:tracePt t="108632" x="3140075" y="3192463"/>
          <p14:tracePt t="108641" x="3154363" y="3192463"/>
          <p14:tracePt t="108658" x="3192463" y="3192463"/>
          <p14:tracePt t="108675" x="3246438" y="3170238"/>
          <p14:tracePt t="108691" x="3284538" y="3154363"/>
          <p14:tracePt t="108708" x="3330575" y="3140075"/>
          <p14:tracePt t="108725" x="3344863" y="3124200"/>
          <p14:tracePt t="108741" x="3360738" y="3124200"/>
          <p14:tracePt t="108758" x="3368675" y="3116263"/>
          <p14:tracePt t="108807" x="3375025" y="3108325"/>
          <p14:tracePt t="109286" x="3390900" y="3108325"/>
          <p14:tracePt t="109294" x="3421063" y="3108325"/>
          <p14:tracePt t="109303" x="3475038" y="3108325"/>
          <p14:tracePt t="109311" x="3565525" y="3108325"/>
          <p14:tracePt t="109325" x="3673475" y="3108325"/>
          <p14:tracePt t="109343" x="4030663" y="3108325"/>
          <p14:tracePt t="109358" x="4213225" y="3108325"/>
          <p14:tracePt t="109375" x="4327525" y="3108325"/>
          <p14:tracePt t="109392" x="4343400" y="3108325"/>
          <p14:tracePt t="109695" x="4321175" y="3101975"/>
          <p14:tracePt t="109703" x="4289425" y="3094038"/>
          <p14:tracePt t="109711" x="4244975" y="3086100"/>
          <p14:tracePt t="109726" x="4137025" y="3063875"/>
          <p14:tracePt t="109742" x="4022725" y="3063875"/>
          <p14:tracePt t="109759" x="3932238" y="3063875"/>
          <p14:tracePt t="109775" x="3886200" y="3063875"/>
          <p14:tracePt t="109792" x="3856038" y="3063875"/>
          <p14:tracePt t="109809" x="3848100" y="3063875"/>
          <p14:tracePt t="109904" x="3832225" y="3063875"/>
          <p14:tracePt t="109927" x="3817938" y="3070225"/>
          <p14:tracePt t="109936" x="3810000" y="3078163"/>
          <p14:tracePt t="109943" x="3794125" y="3078163"/>
          <p14:tracePt t="109959" x="3787775" y="3086100"/>
          <p14:tracePt t="109975" x="3763963" y="3086100"/>
          <p14:tracePt t="109992" x="3741738" y="3086100"/>
          <p14:tracePt t="110009" x="3733800" y="3086100"/>
          <p14:tracePt t="110025" x="3725863" y="3086100"/>
          <p14:tracePt t="110042" x="3717925" y="3086100"/>
          <p14:tracePt t="110143" x="3711575" y="3086100"/>
          <p14:tracePt t="114543" x="3703638" y="3086100"/>
          <p14:tracePt t="114551" x="3695700" y="3086100"/>
          <p14:tracePt t="114575" x="3687763" y="3078163"/>
          <p14:tracePt t="114591" x="3679825" y="3078163"/>
          <p14:tracePt t="114599" x="3673475" y="3078163"/>
          <p14:tracePt t="114610" x="3665538" y="3078163"/>
          <p14:tracePt t="114627" x="3641725" y="3070225"/>
          <p14:tracePt t="114644" x="3619500" y="3070225"/>
          <p14:tracePt t="114660" x="3603625" y="3070225"/>
          <p14:tracePt t="114677" x="3581400" y="3070225"/>
          <p14:tracePt t="114694" x="3573463" y="3070225"/>
          <p14:tracePt t="114710" x="3535363" y="3070225"/>
          <p14:tracePt t="114727" x="3521075" y="3078163"/>
          <p14:tracePt t="114744" x="3489325" y="3078163"/>
          <p14:tracePt t="114760" x="3467100" y="3078163"/>
          <p14:tracePt t="114777" x="3451225" y="3078163"/>
          <p14:tracePt t="114794" x="3413125" y="3101975"/>
          <p14:tracePt t="114810" x="3390900" y="3101975"/>
          <p14:tracePt t="114827" x="3375025" y="3101975"/>
          <p14:tracePt t="114844" x="3360738" y="3101975"/>
          <p14:tracePt t="114952" x="3344863" y="3101975"/>
          <p14:tracePt t="115009" x="3330575" y="3101975"/>
          <p14:tracePt t="115551" x="3344863" y="3101975"/>
          <p14:tracePt t="115559" x="3352800" y="3101975"/>
          <p14:tracePt t="115583" x="3360738" y="3101975"/>
          <p14:tracePt t="115631" x="3368675" y="3101975"/>
          <p14:tracePt t="115639" x="3375025" y="3101975"/>
          <p14:tracePt t="115656" x="3390900" y="3101975"/>
          <p14:tracePt t="115671" x="3398838" y="3101975"/>
          <p14:tracePt t="115807" x="3421063" y="3101975"/>
          <p14:tracePt t="115814" x="3451225" y="3132138"/>
          <p14:tracePt t="115823" x="3489325" y="3140075"/>
          <p14:tracePt t="115830" x="3535363" y="3146425"/>
          <p14:tracePt t="115844" x="3597275" y="3170238"/>
          <p14:tracePt t="115861" x="3749675" y="3178175"/>
          <p14:tracePt t="115878" x="3992563" y="3178175"/>
          <p14:tracePt t="115894" x="4068763" y="3178175"/>
          <p14:tracePt t="115911" x="4076700" y="3178175"/>
          <p14:tracePt t="116063" x="4084638" y="3178175"/>
          <p14:tracePt t="116071" x="4098925" y="3178175"/>
          <p14:tracePt t="116079" x="4130675" y="3170238"/>
          <p14:tracePt t="116094" x="4175125" y="3146425"/>
          <p14:tracePt t="116111" x="4244975" y="3124200"/>
          <p14:tracePt t="116128" x="4283075" y="3108325"/>
          <p14:tracePt t="116144" x="4297363" y="3101975"/>
          <p14:tracePt t="116223" x="4305300" y="3101975"/>
          <p14:tracePt t="116230" x="4327525" y="3101975"/>
          <p14:tracePt t="116239" x="4343400" y="3094038"/>
          <p14:tracePt t="116246" x="4359275" y="3094038"/>
          <p14:tracePt t="116262" x="4389438" y="3086100"/>
          <p14:tracePt t="116278" x="4457700" y="3078163"/>
          <p14:tracePt t="116294" x="4503738" y="3078163"/>
          <p14:tracePt t="116551" x="4487863" y="3078163"/>
          <p14:tracePt t="116560" x="4441825" y="3078163"/>
          <p14:tracePt t="116567" x="4397375" y="3108325"/>
          <p14:tracePt t="116578" x="4335463" y="3146425"/>
          <p14:tracePt t="116595" x="4198938" y="3254375"/>
          <p14:tracePt t="116611" x="4030663" y="3330575"/>
          <p14:tracePt t="116628" x="3863975" y="3390900"/>
          <p14:tracePt t="116644" x="3725863" y="3398838"/>
          <p14:tracePt t="116661" x="3565525" y="3421063"/>
          <p14:tracePt t="116679" x="3368675" y="3421063"/>
          <p14:tracePt t="116696" x="3238500" y="3421063"/>
          <p14:tracePt t="116711" x="3146425" y="3421063"/>
          <p14:tracePt t="116728" x="3094038" y="3421063"/>
          <p14:tracePt t="116744" x="3078163" y="3429000"/>
          <p14:tracePt t="116799" x="3070225" y="3436938"/>
          <p14:tracePt t="116815" x="3070225" y="3444875"/>
          <p14:tracePt t="116823" x="3048000" y="3459163"/>
          <p14:tracePt t="116831" x="3048000" y="3475038"/>
          <p14:tracePt t="116844" x="3032125" y="3489325"/>
          <p14:tracePt t="116862" x="3001963" y="3535363"/>
          <p14:tracePt t="116878" x="2994025" y="3535363"/>
          <p14:tracePt t="116894" x="2994025" y="3551238"/>
          <p14:tracePt t="116913" x="2994025" y="3559175"/>
          <p14:tracePt t="116945" x="2994025" y="3581400"/>
          <p14:tracePt t="116961" x="3025775" y="3589338"/>
          <p14:tracePt t="116978" x="3101975" y="3603625"/>
          <p14:tracePt t="116995" x="3184525" y="3619500"/>
          <p14:tracePt t="117012" x="3260725" y="3619500"/>
          <p14:tracePt t="117016" x="3298825" y="3619500"/>
          <p14:tracePt t="117028" x="3352800" y="3619500"/>
          <p14:tracePt t="117045" x="3444875" y="3597275"/>
          <p14:tracePt t="117062" x="3559175" y="3565525"/>
          <p14:tracePt t="117078" x="3627438" y="3535363"/>
          <p14:tracePt t="117095" x="3665538" y="3527425"/>
          <p14:tracePt t="117112" x="3679825" y="3527425"/>
          <p14:tracePt t="117145" x="3703638" y="3521075"/>
          <p14:tracePt t="117161" x="3725863" y="3521075"/>
          <p14:tracePt t="117179" x="3749675" y="3521075"/>
          <p14:tracePt t="117195" x="3756025" y="3521075"/>
          <p14:tracePt t="118471" x="3756025" y="3513138"/>
          <p14:tracePt t="118479" x="3749675" y="3513138"/>
          <p14:tracePt t="118488" x="3733800" y="3505200"/>
          <p14:tracePt t="118495" x="3717925" y="3497263"/>
          <p14:tracePt t="118512" x="3711575" y="3489325"/>
          <p14:tracePt t="118737" x="3711575" y="3497263"/>
          <p14:tracePt t="118831" x="3711575" y="3489325"/>
          <p14:tracePt t="118839" x="3711575" y="3459163"/>
          <p14:tracePt t="118847" x="3711575" y="3421063"/>
          <p14:tracePt t="118862" x="3717925" y="3352800"/>
          <p14:tracePt t="118879" x="3725863" y="3254375"/>
          <p14:tracePt t="118895" x="3741738" y="3192463"/>
          <p14:tracePt t="118912" x="3741738" y="3140075"/>
          <p14:tracePt t="118929" x="3741738" y="3094038"/>
          <p14:tracePt t="118945" x="3741738" y="3070225"/>
          <p14:tracePt t="118962" x="3733800" y="3055938"/>
          <p14:tracePt t="118979" x="3725863" y="3055938"/>
          <p14:tracePt t="118995" x="3703638" y="3055938"/>
          <p14:tracePt t="119012" x="3673475" y="3055938"/>
          <p14:tracePt t="119015" x="3657600" y="3055938"/>
          <p14:tracePt t="119029" x="3635375" y="3055938"/>
          <p14:tracePt t="119046" x="3597275" y="3063875"/>
          <p14:tracePt t="119062" x="3589338" y="3070225"/>
          <p14:tracePt t="119079" x="3589338" y="3086100"/>
          <p14:tracePt t="119095" x="3589338" y="3094038"/>
          <p14:tracePt t="119112" x="3627438" y="3101975"/>
          <p14:tracePt t="119129" x="3725863" y="3116263"/>
          <p14:tracePt t="119145" x="3878263" y="3116263"/>
          <p14:tracePt t="119162" x="4054475" y="3078163"/>
          <p14:tracePt t="119179" x="4229100" y="3032125"/>
          <p14:tracePt t="119195" x="4419600" y="2979738"/>
          <p14:tracePt t="119212" x="4579938" y="2941638"/>
          <p14:tracePt t="119229" x="4732338" y="2865438"/>
          <p14:tracePt t="119246" x="4854575" y="2811463"/>
          <p14:tracePt t="119262" x="5037138" y="2720975"/>
          <p14:tracePt t="119279" x="5151438" y="2667000"/>
          <p14:tracePt t="119295" x="5287963" y="2636838"/>
          <p14:tracePt t="119311" x="5448300" y="2598738"/>
          <p14:tracePt t="119329" x="5608638" y="2574925"/>
          <p14:tracePt t="119345" x="5745163" y="2552700"/>
          <p14:tracePt t="119362" x="5807075" y="2544763"/>
          <p14:tracePt t="119379" x="5821363" y="2536825"/>
          <p14:tracePt t="119471" x="5837238" y="2536825"/>
          <p14:tracePt t="119479" x="5851525" y="2536825"/>
          <p14:tracePt t="119487" x="5875338" y="2536825"/>
          <p14:tracePt t="119495" x="5897563" y="2544763"/>
          <p14:tracePt t="119512" x="5943600" y="2560638"/>
          <p14:tracePt t="119529" x="6027738" y="2613025"/>
          <p14:tracePt t="119545" x="6103938" y="2651125"/>
          <p14:tracePt t="119562" x="6118225" y="2659063"/>
          <p14:tracePt t="119599" x="6126163" y="2659063"/>
          <p14:tracePt t="119612" x="6134100" y="2659063"/>
          <p14:tracePt t="119629" x="6142038" y="2651125"/>
          <p14:tracePt t="119646" x="6142038" y="2628900"/>
          <p14:tracePt t="119662" x="6149975" y="2606675"/>
          <p14:tracePt t="119735" x="6164263" y="2644775"/>
          <p14:tracePt t="119743" x="6172200" y="2674938"/>
          <p14:tracePt t="119751" x="6180138" y="2705100"/>
          <p14:tracePt t="119762" x="6202363" y="2743200"/>
          <p14:tracePt t="119815" x="6218238" y="2727325"/>
          <p14:tracePt t="119823" x="6218238" y="2705100"/>
          <p14:tracePt t="119831" x="6218238" y="2682875"/>
          <p14:tracePt t="119846" x="6218238" y="2674938"/>
          <p14:tracePt t="119862" x="6218238" y="2651125"/>
          <p14:tracePt t="121679" x="6210300" y="2651125"/>
          <p14:tracePt t="121687" x="6202363" y="2651125"/>
          <p14:tracePt t="121696" x="6164263" y="2651125"/>
          <p14:tracePt t="121713" x="6080125" y="2689225"/>
          <p14:tracePt t="121730" x="5927725" y="2743200"/>
          <p14:tracePt t="121746" x="5768975" y="2781300"/>
          <p14:tracePt t="121763" x="5562600" y="2819400"/>
          <p14:tracePt t="121780" x="5364163" y="2849563"/>
          <p14:tracePt t="121796" x="5159375" y="2873375"/>
          <p14:tracePt t="121813" x="4968875" y="2911475"/>
          <p14:tracePt t="121831" x="4702175" y="2949575"/>
          <p14:tracePt t="121846" x="4533900" y="2971800"/>
          <p14:tracePt t="121863" x="4365625" y="2994025"/>
          <p14:tracePt t="121880" x="4237038" y="3025775"/>
          <p14:tracePt t="121897" x="4137025" y="3040063"/>
          <p14:tracePt t="121913" x="4030663" y="3063875"/>
          <p14:tracePt t="121930" x="3954463" y="3086100"/>
          <p14:tracePt t="121946" x="3886200" y="3108325"/>
          <p14:tracePt t="121963" x="3794125" y="3132138"/>
          <p14:tracePt t="121980" x="3725863" y="3146425"/>
          <p14:tracePt t="121996" x="3673475" y="3154363"/>
          <p14:tracePt t="122013" x="3635375" y="3162300"/>
          <p14:tracePt t="122018" x="3611563" y="3162300"/>
          <p14:tracePt t="122030" x="3597275" y="3170238"/>
          <p14:tracePt t="122047" x="3589338" y="3170238"/>
          <p14:tracePt t="122095" x="3581400" y="3170238"/>
          <p14:tracePt t="122119" x="3573463" y="3170238"/>
          <p14:tracePt t="122127" x="3565525" y="3170238"/>
          <p14:tracePt t="122183" x="3559175" y="3170238"/>
          <p14:tracePt t="122198" x="3551238" y="3170238"/>
          <p14:tracePt t="122207" x="3543300" y="3170238"/>
          <p14:tracePt t="122223" x="3535363" y="3170238"/>
          <p14:tracePt t="122239" x="3521075" y="3170238"/>
          <p14:tracePt t="122248" x="3513138" y="3162300"/>
          <p14:tracePt t="122263" x="3475038" y="3162300"/>
          <p14:tracePt t="122280" x="3459163" y="3162300"/>
          <p14:tracePt t="122296" x="3444875" y="3162300"/>
          <p14:tracePt t="124207" x="3459163" y="3162300"/>
          <p14:tracePt t="124223" x="3467100" y="3162300"/>
          <p14:tracePt t="124231" x="3482975" y="3162300"/>
          <p14:tracePt t="124241" x="3489325" y="3162300"/>
          <p14:tracePt t="124247" x="3505200" y="3162300"/>
          <p14:tracePt t="124264" x="3535363" y="3170238"/>
          <p14:tracePt t="124280" x="3559175" y="3170238"/>
          <p14:tracePt t="124298" x="3581400" y="3170238"/>
          <p14:tracePt t="124314" x="3619500" y="3170238"/>
          <p14:tracePt t="124330" x="3641725" y="3170238"/>
          <p14:tracePt t="124347" x="3687763" y="3162300"/>
          <p14:tracePt t="124363" x="3733800" y="3154363"/>
          <p14:tracePt t="124380" x="3787775" y="3146425"/>
          <p14:tracePt t="124397" x="3840163" y="3140075"/>
          <p14:tracePt t="124413" x="3848100" y="3132138"/>
          <p14:tracePt t="124431" x="3870325" y="3132138"/>
          <p14:tracePt t="125071" x="3894138" y="3132138"/>
          <p14:tracePt t="125079" x="4000500" y="3132138"/>
          <p14:tracePt t="125087" x="4198938" y="3132138"/>
          <p14:tracePt t="125097" x="4441825" y="3132138"/>
          <p14:tracePt t="125114" x="5089525" y="3132138"/>
          <p14:tracePt t="125131" x="5813425" y="3009900"/>
          <p14:tracePt t="125147" x="6370638" y="2933700"/>
          <p14:tracePt t="125164" x="6591300" y="2895600"/>
          <p14:tracePt t="125181" x="6645275" y="2887663"/>
          <p14:tracePt t="125415" x="6637338" y="2887663"/>
          <p14:tracePt t="125423" x="6607175" y="2887663"/>
          <p14:tracePt t="125431" x="6561138" y="2917825"/>
          <p14:tracePt t="125448" x="6446838" y="2971800"/>
          <p14:tracePt t="125464" x="6294438" y="3009900"/>
          <p14:tracePt t="125481" x="6172200" y="3025775"/>
          <p14:tracePt t="125498" x="6080125" y="3032125"/>
          <p14:tracePt t="125514" x="6049963" y="3032125"/>
          <p14:tracePt t="125531" x="6042025" y="3032125"/>
          <p14:tracePt t="125548" x="6035675" y="3032125"/>
          <p14:tracePt t="125564" x="6027738" y="3032125"/>
          <p14:tracePt t="125581" x="5973763" y="3025775"/>
          <p14:tracePt t="125598" x="5851525" y="3025775"/>
          <p14:tracePt t="125614" x="5608638" y="3025775"/>
          <p14:tracePt t="125631" x="5494338" y="3025775"/>
          <p14:tracePt t="125648" x="5456238" y="3025775"/>
          <p14:tracePt t="125664" x="5440363" y="3025775"/>
          <p14:tracePt t="125919" x="5448300" y="3032125"/>
          <p14:tracePt t="125927" x="5486400" y="3040063"/>
          <p14:tracePt t="125934" x="5532438" y="3055938"/>
          <p14:tracePt t="125948" x="5570538" y="3063875"/>
          <p14:tracePt t="125965" x="5699125" y="3078163"/>
          <p14:tracePt t="125982" x="5921375" y="3086100"/>
          <p14:tracePt t="125998" x="5981700" y="3086100"/>
          <p14:tracePt t="126015" x="6011863" y="3086100"/>
          <p14:tracePt t="126094" x="5997575" y="3086100"/>
          <p14:tracePt t="126103" x="5973763" y="3086100"/>
          <p14:tracePt t="126114" x="5951538" y="3086100"/>
          <p14:tracePt t="126131" x="5905500" y="3086100"/>
          <p14:tracePt t="126148" x="5859463" y="3078163"/>
          <p14:tracePt t="126165" x="5845175" y="3070225"/>
          <p14:tracePt t="126182" x="5807075" y="3070225"/>
          <p14:tracePt t="126198" x="5768975" y="3070225"/>
          <p14:tracePt t="126215" x="5737225" y="3070225"/>
          <p14:tracePt t="126231" x="5692775" y="3070225"/>
          <p14:tracePt t="126248" x="5654675" y="3070225"/>
          <p14:tracePt t="126367" x="5684838" y="3070225"/>
          <p14:tracePt t="126375" x="5707063" y="3086100"/>
          <p14:tracePt t="126383" x="5730875" y="3086100"/>
          <p14:tracePt t="126398" x="5753100" y="3094038"/>
          <p14:tracePt t="126415" x="5927725" y="3094038"/>
          <p14:tracePt t="126431" x="6065838" y="3094038"/>
          <p14:tracePt t="126448" x="6210300" y="3094038"/>
          <p14:tracePt t="126465" x="6362700" y="3094038"/>
          <p14:tracePt t="126481" x="6469063" y="3094038"/>
          <p14:tracePt t="126498" x="6530975" y="3094038"/>
          <p14:tracePt t="126516" x="6545263" y="3094038"/>
          <p14:tracePt t="126681" x="6553200" y="3094038"/>
          <p14:tracePt t="126687" x="6569075" y="3094038"/>
          <p14:tracePt t="126712" x="6583363" y="3094038"/>
          <p14:tracePt t="129026" x="6569075" y="3094038"/>
          <p14:tracePt t="129031" x="6515100" y="3086100"/>
          <p14:tracePt t="129039" x="6438900" y="3070225"/>
          <p14:tracePt t="129049" x="6362700" y="3048000"/>
          <p14:tracePt t="129066" x="6202363" y="3001963"/>
          <p14:tracePt t="129082" x="6011863" y="2955925"/>
          <p14:tracePt t="129099" x="5845175" y="2903538"/>
          <p14:tracePt t="129116" x="5692775" y="2865438"/>
          <p14:tracePt t="129132" x="5616575" y="2835275"/>
          <p14:tracePt t="129149" x="5584825" y="2827338"/>
          <p14:tracePt t="129751" x="5578475" y="2827338"/>
          <p14:tracePt t="129760" x="5584825" y="2835275"/>
          <p14:tracePt t="129775" x="5600700" y="2841625"/>
          <p14:tracePt t="129783" x="5608638" y="2841625"/>
          <p14:tracePt t="129799" x="5622925" y="2841625"/>
          <p14:tracePt t="129816" x="5638800" y="2841625"/>
          <p14:tracePt t="129833" x="5661025" y="2857500"/>
          <p14:tracePt t="129849" x="5684838" y="2865438"/>
          <p14:tracePt t="129866" x="5707063" y="2873375"/>
          <p14:tracePt t="129883" x="5722938" y="2873375"/>
          <p14:tracePt t="129899" x="5722938" y="2879725"/>
          <p14:tracePt t="129916" x="5730875" y="2879725"/>
          <p14:tracePt t="129933" x="5753100" y="2895600"/>
          <p14:tracePt t="129950" x="5829300" y="2987675"/>
          <p14:tracePt t="129966" x="5845175" y="3001963"/>
          <p14:tracePt t="129983" x="5875338" y="3017838"/>
          <p14:tracePt t="130079" x="5883275" y="3017838"/>
          <p14:tracePt t="130086" x="5889625" y="3017838"/>
          <p14:tracePt t="130095" x="5905500" y="3017838"/>
          <p14:tracePt t="130119" x="5921375" y="3001963"/>
          <p14:tracePt t="130127" x="5935663" y="2987675"/>
          <p14:tracePt t="130135" x="5943600" y="2979738"/>
          <p14:tracePt t="130167" x="5943600" y="2963863"/>
          <p14:tracePt t="130175" x="5951538" y="2949575"/>
          <p14:tracePt t="130183" x="5959475" y="2941638"/>
          <p14:tracePt t="130215" x="5959475" y="2925763"/>
          <p14:tracePt t="130223" x="5965825" y="2917825"/>
          <p14:tracePt t="130233" x="5973763" y="2903538"/>
          <p14:tracePt t="130255" x="5973763" y="2887663"/>
          <p14:tracePt t="130271" x="5973763" y="2879725"/>
          <p14:tracePt t="130283" x="5973763" y="2857500"/>
          <p14:tracePt t="130299" x="5981700" y="2841625"/>
          <p14:tracePt t="130316" x="5989638" y="2835275"/>
          <p14:tracePt t="130332" x="5989638" y="2803525"/>
          <p14:tracePt t="130349" x="5989638" y="2789238"/>
          <p14:tracePt t="130366" x="5997575" y="2727325"/>
          <p14:tracePt t="130383" x="6003925" y="2697163"/>
          <p14:tracePt t="130399" x="6003925" y="2667000"/>
          <p14:tracePt t="130416" x="6011863" y="2636838"/>
          <p14:tracePt t="130433" x="6011863" y="2620963"/>
          <p14:tracePt t="130449" x="6019800" y="2606675"/>
          <p14:tracePt t="130526" x="6019800" y="2598738"/>
          <p14:tracePt t="130566" x="6027738" y="2598738"/>
          <p14:tracePt t="130663" x="6035675" y="2598738"/>
          <p14:tracePt t="130743" x="6042025" y="2598738"/>
          <p14:tracePt t="130751" x="6049963" y="2598738"/>
          <p14:tracePt t="130767" x="6057900" y="2598738"/>
          <p14:tracePt t="130775" x="6057900" y="2606675"/>
          <p14:tracePt t="130791" x="6073775" y="2606675"/>
          <p14:tracePt t="130807" x="6088063" y="2606675"/>
          <p14:tracePt t="130831" x="6096000" y="2606675"/>
          <p14:tracePt t="131080" x="6073775" y="2606675"/>
          <p14:tracePt t="131087" x="6042025" y="2606675"/>
          <p14:tracePt t="131100" x="5959475" y="2620963"/>
          <p14:tracePt t="131116" x="5799138" y="2727325"/>
          <p14:tracePt t="131133" x="5502275" y="2865438"/>
          <p14:tracePt t="131150" x="5173663" y="2987675"/>
          <p14:tracePt t="131166" x="4708525" y="3094038"/>
          <p14:tracePt t="131183" x="4556125" y="3116263"/>
          <p14:tracePt t="131200" x="4511675" y="3116263"/>
          <p14:tracePt t="131326" x="4503738" y="3116263"/>
          <p14:tracePt t="131342" x="4479925" y="3116263"/>
          <p14:tracePt t="131350" x="4457700" y="3116263"/>
          <p14:tracePt t="131358" x="4441825" y="3116263"/>
          <p14:tracePt t="131366" x="4389438" y="3116263"/>
          <p14:tracePt t="131383" x="4297363" y="3132138"/>
          <p14:tracePt t="131399" x="4198938" y="3178175"/>
          <p14:tracePt t="131416" x="4137025" y="3216275"/>
          <p14:tracePt t="131433" x="4130675" y="3216275"/>
          <p14:tracePt t="131478" x="4122738" y="3216275"/>
          <p14:tracePt t="131495" x="4122738" y="3208338"/>
          <p14:tracePt t="131502" x="4122738" y="3184525"/>
          <p14:tracePt t="131517" x="4106863" y="3162300"/>
          <p14:tracePt t="131535" x="4098925" y="3124200"/>
          <p14:tracePt t="131550" x="4098925" y="3108325"/>
          <p14:tracePt t="131566" x="4098925" y="3101975"/>
          <p14:tracePt t="132447" x="4106863" y="3094038"/>
          <p14:tracePt t="132455" x="4160838" y="3101975"/>
          <p14:tracePt t="132467" x="4237038" y="3116263"/>
          <p14:tracePt t="132484" x="4389438" y="3154363"/>
          <p14:tracePt t="132500" x="4816475" y="3170238"/>
          <p14:tracePt t="132517" x="5265738" y="3200400"/>
          <p14:tracePt t="132534" x="5867400" y="3200400"/>
          <p14:tracePt t="132550" x="6180138" y="3200400"/>
          <p14:tracePt t="132567" x="6454775" y="3124200"/>
          <p14:tracePt t="132584" x="6683375" y="3063875"/>
          <p14:tracePt t="132601" x="6880225" y="3001963"/>
          <p14:tracePt t="132617" x="7064375" y="2933700"/>
          <p14:tracePt t="132634" x="7239000" y="2873375"/>
          <p14:tracePt t="132650" x="7375525" y="2827338"/>
          <p14:tracePt t="132667" x="7475538" y="2789238"/>
          <p14:tracePt t="132684" x="7559675" y="2759075"/>
          <p14:tracePt t="132700" x="7620000" y="2743200"/>
          <p14:tracePt t="132717" x="7688263" y="2727325"/>
          <p14:tracePt t="132734" x="7734300" y="2720975"/>
          <p14:tracePt t="132750" x="7894638" y="2697163"/>
          <p14:tracePt t="132767" x="8001000" y="2682875"/>
          <p14:tracePt t="132784" x="8191500" y="2659063"/>
          <p14:tracePt t="132801" x="8450263" y="2613025"/>
          <p14:tracePt t="132817" x="8763000" y="2522538"/>
          <p14:tracePt t="132834" x="8945563" y="2454275"/>
          <p14:tracePt t="132850" x="9067800" y="2408238"/>
          <p14:tracePt t="132867" x="9083675" y="2400300"/>
          <p14:tracePt t="132999" x="9067800" y="2400300"/>
          <p14:tracePt t="133015" x="9051925" y="2422525"/>
          <p14:tracePt t="133022" x="9045575" y="2460625"/>
          <p14:tracePt t="133034" x="9037638" y="2468563"/>
          <p14:tracePt t="133050" x="9013825" y="2498725"/>
          <p14:tracePt t="133067" x="8961438" y="2514600"/>
          <p14:tracePt t="133084" x="8907463" y="2514600"/>
          <p14:tracePt t="133100" x="8831263" y="2514600"/>
          <p14:tracePt t="133118" x="8694738" y="2514600"/>
          <p14:tracePt t="133134" x="8670925" y="2514600"/>
          <p14:tracePt t="133150" x="8656638" y="2514600"/>
          <p14:tracePt t="133191" x="8664575" y="2536825"/>
          <p14:tracePt t="133200" x="8678863" y="2544763"/>
          <p14:tracePt t="133218" x="8732838" y="2598738"/>
          <p14:tracePt t="133234" x="8755063" y="2620963"/>
          <p14:tracePt t="133251" x="8763000" y="2628900"/>
          <p14:tracePt t="133267" x="8770938" y="2644775"/>
          <p14:tracePt t="133284" x="8770938" y="2659063"/>
          <p14:tracePt t="133300" x="8770938" y="2682875"/>
          <p14:tracePt t="133318" x="8770938" y="2697163"/>
          <p14:tracePt t="133333" x="8763000" y="2713038"/>
          <p14:tracePt t="133367" x="8755063" y="2713038"/>
          <p14:tracePt t="133398" x="8747125" y="2713038"/>
          <p14:tracePt t="133430" x="8747125" y="2705100"/>
          <p14:tracePt t="133511" x="8747125" y="2697163"/>
          <p14:tracePt t="133529" x="8747125" y="2689225"/>
          <p14:tracePt t="133535" x="8747125" y="2682875"/>
          <p14:tracePt t="133543" x="8747125" y="2674938"/>
          <p14:tracePt t="133551" x="8747125" y="2659063"/>
          <p14:tracePt t="133575" x="8747125" y="2651125"/>
          <p14:tracePt t="133584" x="8747125" y="2644775"/>
          <p14:tracePt t="133607" x="8747125" y="2636838"/>
          <p14:tracePt t="134095" x="8732838" y="2628900"/>
          <p14:tracePt t="134102" x="8694738" y="2628900"/>
          <p14:tracePt t="134111" x="8610600" y="2659063"/>
          <p14:tracePt t="134119" x="8512175" y="2720975"/>
          <p14:tracePt t="134134" x="8199438" y="2865438"/>
          <p14:tracePt t="134151" x="7712075" y="3063875"/>
          <p14:tracePt t="134168" x="7200900" y="3260725"/>
          <p14:tracePt t="134184" x="6705600" y="3390900"/>
          <p14:tracePt t="134201" x="6256338" y="3505200"/>
          <p14:tracePt t="134218" x="5753100" y="3597275"/>
          <p14:tracePt t="134235" x="5219700" y="3649663"/>
          <p14:tracePt t="134251" x="4762500" y="3649663"/>
          <p14:tracePt t="134268" x="4389438" y="3649663"/>
          <p14:tracePt t="134284" x="4016375" y="3611563"/>
          <p14:tracePt t="134301" x="3687763" y="3565525"/>
          <p14:tracePt t="134317" x="3459163" y="3521075"/>
          <p14:tracePt t="134334" x="3268663" y="3475038"/>
          <p14:tracePt t="134350" x="3162300" y="3451225"/>
          <p14:tracePt t="134367" x="3140075" y="3444875"/>
          <p14:tracePt t="134400" x="3132138" y="3444875"/>
          <p14:tracePt t="134438" x="3124200" y="3444875"/>
          <p14:tracePt t="134463" x="3124200" y="3451225"/>
          <p14:tracePt t="134624" x="3154363" y="3451225"/>
          <p14:tracePt t="134631" x="3230563" y="3475038"/>
          <p14:tracePt t="134638" x="3330575" y="3489325"/>
          <p14:tracePt t="134651" x="3543300" y="3535363"/>
          <p14:tracePt t="134668" x="4283075" y="3619500"/>
          <p14:tracePt t="134684" x="5189538" y="3756025"/>
          <p14:tracePt t="134701" x="6202363" y="3756025"/>
          <p14:tracePt t="134718" x="7086600" y="3756025"/>
          <p14:tracePt t="134735" x="7993063" y="3756025"/>
          <p14:tracePt t="134751" x="8221663" y="3756025"/>
          <p14:tracePt t="134768" x="8343900" y="3733800"/>
          <p14:tracePt t="134784" x="8404225" y="3717925"/>
          <p14:tracePt t="134801" x="8442325" y="3703638"/>
          <p14:tracePt t="134818" x="8480425" y="3695700"/>
          <p14:tracePt t="134834" x="8504238" y="3679825"/>
          <p14:tracePt t="134851" x="8518525" y="3679825"/>
          <p14:tracePt t="134868" x="8526463" y="3679825"/>
          <p14:tracePt t="134884" x="8542338" y="3665538"/>
          <p14:tracePt t="134902" x="8618538" y="3657600"/>
          <p14:tracePt t="134918" x="8678863" y="3657600"/>
          <p14:tracePt t="134935" x="8869363" y="3657600"/>
          <p14:tracePt t="134951" x="8975725" y="3657600"/>
          <p14:tracePt t="134968" x="8991600" y="3649663"/>
          <p14:tracePt t="135015" x="8991600" y="3635375"/>
          <p14:tracePt t="135023" x="8983663" y="3635375"/>
          <p14:tracePt t="135034" x="8975725" y="3635375"/>
          <p14:tracePt t="135051" x="8953500" y="3619500"/>
          <p14:tracePt t="135054" x="8937625" y="3619500"/>
          <p14:tracePt t="135070" x="8931275" y="3619500"/>
          <p14:tracePt t="135084" x="8915400" y="3619500"/>
          <p14:tracePt t="135102" x="8899525" y="3611563"/>
          <p14:tracePt t="135118" x="8893175" y="3603625"/>
          <p14:tracePt t="135135" x="8877300" y="3603625"/>
          <p14:tracePt t="135151" x="8869363" y="3603625"/>
          <p14:tracePt t="135168" x="8861425" y="3603625"/>
          <p14:tracePt t="135185" x="8855075" y="3597275"/>
          <p14:tracePt t="136687" x="8847138" y="3597275"/>
          <p14:tracePt t="136703" x="8839200" y="3597275"/>
          <p14:tracePt t="136711" x="8831263" y="3597275"/>
          <p14:tracePt t="136727" x="8823325" y="3597275"/>
          <p14:tracePt t="136751" x="8816975" y="3597275"/>
          <p14:tracePt t="136759" x="8816975" y="3589338"/>
          <p14:tracePt t="136768" x="8801100" y="3589338"/>
          <p14:tracePt t="136785" x="8785225" y="3589338"/>
          <p14:tracePt t="136802" x="8732838" y="3581400"/>
          <p14:tracePt t="136818" x="8580438" y="3589338"/>
          <p14:tracePt t="136835" x="8428038" y="3611563"/>
          <p14:tracePt t="136854" x="8153400" y="3649663"/>
          <p14:tracePt t="136869" x="8069263" y="3657600"/>
          <p14:tracePt t="136886" x="7940675" y="3673475"/>
          <p14:tracePt t="136902" x="7908925" y="3673475"/>
          <p14:tracePt t="136918" x="7878763" y="3673475"/>
          <p14:tracePt t="136935" x="7856538" y="3673475"/>
          <p14:tracePt t="136952" x="7826375" y="3673475"/>
          <p14:tracePt t="136969" x="7780338" y="3665538"/>
          <p14:tracePt t="136985" x="7704138" y="3665538"/>
          <p14:tracePt t="137002" x="7589838" y="3641725"/>
          <p14:tracePt t="137019" x="7445375" y="3627438"/>
          <p14:tracePt t="137035" x="7315200" y="3603625"/>
          <p14:tracePt t="137052" x="7154863" y="3589338"/>
          <p14:tracePt t="137071" x="6950075" y="3573463"/>
          <p14:tracePt t="137086" x="6827838" y="3573463"/>
          <p14:tracePt t="137102" x="6721475" y="3573463"/>
          <p14:tracePt t="137118" x="6575425" y="3573463"/>
          <p14:tracePt t="137135" x="6469063" y="3573463"/>
          <p14:tracePt t="137152" x="6392863" y="3573463"/>
          <p14:tracePt t="137169" x="6316663" y="3573463"/>
          <p14:tracePt t="137185" x="6232525" y="3573463"/>
          <p14:tracePt t="137202" x="6149975" y="3573463"/>
          <p14:tracePt t="137219" x="6049963" y="3573463"/>
          <p14:tracePt t="137235" x="5943600" y="3573463"/>
          <p14:tracePt t="137252" x="5851525" y="3573463"/>
          <p14:tracePt t="137269" x="5768975" y="3559175"/>
          <p14:tracePt t="137286" x="5661025" y="3535363"/>
          <p14:tracePt t="137302" x="5584825" y="3513138"/>
          <p14:tracePt t="137318" x="5516563" y="3489325"/>
          <p14:tracePt t="137335" x="5456238" y="3459163"/>
          <p14:tracePt t="137352" x="5418138" y="3436938"/>
          <p14:tracePt t="137368" x="5394325" y="3429000"/>
          <p14:tracePt t="137385" x="5372100" y="3406775"/>
          <p14:tracePt t="137402" x="5372100" y="3360738"/>
          <p14:tracePt t="137418" x="5372100" y="3314700"/>
          <p14:tracePt t="137435" x="5372100" y="3246438"/>
          <p14:tracePt t="137452" x="5387975" y="3184525"/>
          <p14:tracePt t="137469" x="5402263" y="3086100"/>
          <p14:tracePt t="137487" x="5410200" y="2971800"/>
          <p14:tracePt t="137502" x="5418138" y="2949575"/>
          <p14:tracePt t="137519" x="5432425" y="2879725"/>
          <p14:tracePt t="137535" x="5440363" y="2857500"/>
          <p14:tracePt t="137553" x="5456238" y="2827338"/>
          <p14:tracePt t="137569" x="5470525" y="2811463"/>
          <p14:tracePt t="137585" x="5486400" y="2781300"/>
          <p14:tracePt t="137602" x="5502275" y="2751138"/>
          <p14:tracePt t="137619" x="5524500" y="2720975"/>
          <p14:tracePt t="137635" x="5540375" y="2689225"/>
          <p14:tracePt t="137652" x="5562600" y="2651125"/>
          <p14:tracePt t="137669" x="5592763" y="2598738"/>
          <p14:tracePt t="137686" x="5616575" y="2544763"/>
          <p14:tracePt t="137702" x="5630863" y="2514600"/>
          <p14:tracePt t="137719" x="5638800" y="2492375"/>
          <p14:tracePt t="137735" x="5646738" y="2492375"/>
          <p14:tracePt t="137775" x="5654675" y="2492375"/>
          <p14:tracePt t="137791" x="5661025" y="2492375"/>
          <p14:tracePt t="137803" x="5668963" y="2492375"/>
          <p14:tracePt t="137819" x="5707063" y="2522538"/>
          <p14:tracePt t="137835" x="5730875" y="2598738"/>
          <p14:tracePt t="137853" x="5753100" y="2628900"/>
          <p14:tracePt t="137869" x="5768975" y="2651125"/>
          <p14:tracePt t="137886" x="5791200" y="2659063"/>
          <p14:tracePt t="137902" x="5837238" y="2674938"/>
          <p14:tracePt t="137919" x="5867400" y="2674938"/>
          <p14:tracePt t="137935" x="5897563" y="2674938"/>
          <p14:tracePt t="137952" x="5927725" y="2659063"/>
          <p14:tracePt t="137969" x="5943600" y="2636838"/>
          <p14:tracePt t="137986" x="5943600" y="2628900"/>
          <p14:tracePt t="138002" x="5943600" y="2606675"/>
          <p14:tracePt t="138020" x="5935663" y="2598738"/>
          <p14:tracePt t="138036" x="5897563" y="2590800"/>
          <p14:tracePt t="138053" x="5875338" y="2590800"/>
          <p14:tracePt t="138087" x="5883275" y="2590800"/>
          <p14:tracePt t="138094" x="5927725" y="2590800"/>
          <p14:tracePt t="138103" x="5981700" y="2613025"/>
          <p14:tracePt t="138120" x="6111875" y="2628900"/>
          <p14:tracePt t="138136" x="6302375" y="2628900"/>
          <p14:tracePt t="138152" x="6408738" y="2628900"/>
          <p14:tracePt t="138169" x="6416675" y="2628900"/>
          <p14:tracePt t="138215" x="6400800" y="2628900"/>
          <p14:tracePt t="138222" x="6392863" y="2628900"/>
          <p14:tracePt t="138342" x="6384925" y="2628900"/>
          <p14:tracePt t="138350" x="6354763" y="2613025"/>
          <p14:tracePt t="138359" x="6340475" y="2613025"/>
          <p14:tracePt t="138369" x="6332538" y="2613025"/>
          <p14:tracePt t="138386" x="6294438" y="2606675"/>
          <p14:tracePt t="138403" x="6294438" y="2598738"/>
          <p14:tracePt t="138511" x="6286500" y="2598738"/>
          <p14:tracePt t="138519" x="6270625" y="2598738"/>
          <p14:tracePt t="138527" x="6264275" y="2598738"/>
          <p14:tracePt t="138537" x="6256338" y="2598738"/>
          <p14:tracePt t="138631" x="6264275" y="2598738"/>
          <p14:tracePt t="138927" x="6256338" y="2598738"/>
          <p14:tracePt t="139767" x="6232525" y="2606675"/>
          <p14:tracePt t="139775" x="6218238" y="2651125"/>
          <p14:tracePt t="139786" x="6210300" y="2689225"/>
          <p14:tracePt t="139803" x="6156325" y="2835275"/>
          <p14:tracePt t="139820" x="6142038" y="2933700"/>
          <p14:tracePt t="139836" x="6118225" y="3017838"/>
          <p14:tracePt t="139853" x="6118225" y="3063875"/>
          <p14:tracePt t="139870" x="6103938" y="3101975"/>
          <p14:tracePt t="139886" x="6103938" y="3140075"/>
          <p14:tracePt t="139903" x="6103938" y="3162300"/>
          <p14:tracePt t="139920" x="6096000" y="3178175"/>
          <p14:tracePt t="139936" x="6088063" y="3192463"/>
          <p14:tracePt t="139953" x="6073775" y="3238500"/>
          <p14:tracePt t="139970" x="6065838" y="3268663"/>
          <p14:tracePt t="139986" x="6057900" y="3306763"/>
          <p14:tracePt t="140003" x="6027738" y="3352800"/>
          <p14:tracePt t="140020" x="6019800" y="3382963"/>
          <p14:tracePt t="140036" x="6011863" y="3406775"/>
          <p14:tracePt t="140053" x="6011863" y="3413125"/>
          <p14:tracePt t="140127" x="6011863" y="3429000"/>
          <p14:tracePt t="140135" x="6003925" y="3429000"/>
          <p14:tracePt t="140144" x="6003925" y="3436938"/>
          <p14:tracePt t="140153" x="6003925" y="3459163"/>
          <p14:tracePt t="140170" x="5997575" y="3497263"/>
          <p14:tracePt t="140186" x="5997575" y="3543300"/>
          <p14:tracePt t="140203" x="5997575" y="3565525"/>
          <p14:tracePt t="140220" x="5997575" y="3573463"/>
          <p14:tracePt t="142887" x="5989638" y="3581400"/>
          <p14:tracePt t="142895" x="5981700" y="3581400"/>
          <p14:tracePt t="142904" x="5973763" y="3581400"/>
          <p14:tracePt t="142921" x="5965825" y="3581400"/>
          <p14:tracePt t="143272" x="6042025" y="3559175"/>
          <p14:tracePt t="143278" x="6226175" y="3513138"/>
          <p14:tracePt t="143287" x="6416675" y="3444875"/>
          <p14:tracePt t="143304" x="6804025" y="3284538"/>
          <p14:tracePt t="143320" x="7192963" y="3124200"/>
          <p14:tracePt t="143337" x="7543800" y="2971800"/>
          <p14:tracePt t="143354" x="7742238" y="2865438"/>
          <p14:tracePt t="143371" x="7856538" y="2797175"/>
          <p14:tracePt t="143387" x="7940675" y="2720975"/>
          <p14:tracePt t="143404" x="7978775" y="2667000"/>
          <p14:tracePt t="143421" x="8047038" y="2582863"/>
          <p14:tracePt t="143438" x="8099425" y="2530475"/>
          <p14:tracePt t="143455" x="8183563" y="2446338"/>
          <p14:tracePt t="143472" x="8221663" y="2416175"/>
          <p14:tracePt t="143487" x="8245475" y="2400300"/>
          <p14:tracePt t="143504" x="8259763" y="2392363"/>
          <p14:tracePt t="143521" x="8267700" y="2384425"/>
          <p14:tracePt t="143537" x="8275638" y="2384425"/>
          <p14:tracePt t="143555" x="8313738" y="2378075"/>
          <p14:tracePt t="143571" x="8366125" y="2378075"/>
          <p14:tracePt t="143588" x="8428038" y="2378075"/>
          <p14:tracePt t="143590" x="8450263" y="2378075"/>
          <p14:tracePt t="143604" x="8466138" y="2378075"/>
          <p14:tracePt t="143621" x="8518525" y="2378075"/>
          <p14:tracePt t="143638" x="8542338" y="2378075"/>
          <p14:tracePt t="143654" x="8572500" y="2378075"/>
          <p14:tracePt t="143671" x="8572500" y="2384425"/>
          <p14:tracePt t="143735" x="8572500" y="2392363"/>
          <p14:tracePt t="143751" x="8572500" y="2416175"/>
          <p14:tracePt t="143758" x="8572500" y="2454275"/>
          <p14:tracePt t="143771" x="8572500" y="2468563"/>
          <p14:tracePt t="143788" x="8572500" y="2530475"/>
          <p14:tracePt t="143804" x="8572500" y="2536825"/>
          <p14:tracePt t="143821" x="8572500" y="2544763"/>
          <p14:tracePt t="144423" x="8572500" y="2552700"/>
          <p14:tracePt t="144431" x="8572500" y="2560638"/>
          <p14:tracePt t="144439" x="8572500" y="2574925"/>
          <p14:tracePt t="144463" x="8572500" y="2582863"/>
          <p14:tracePt t="144919" x="8572500" y="2590800"/>
          <p14:tracePt t="144927" x="8564563" y="2590800"/>
          <p14:tracePt t="144938" x="8534400" y="2590800"/>
          <p14:tracePt t="144955" x="8382000" y="2590800"/>
          <p14:tracePt t="144972" x="8054975" y="2644775"/>
          <p14:tracePt t="144988" x="7497763" y="2797175"/>
          <p14:tracePt t="145005" x="6773863" y="3001963"/>
          <p14:tracePt t="145022" x="6042025" y="3178175"/>
          <p14:tracePt t="145038" x="5075238" y="3314700"/>
          <p14:tracePt t="145055" x="4678363" y="3382963"/>
          <p14:tracePt t="145071" x="4419600" y="3421063"/>
          <p14:tracePt t="145088" x="4259263" y="3421063"/>
          <p14:tracePt t="145105" x="4144963" y="3421063"/>
          <p14:tracePt t="145122" x="4076700" y="3421063"/>
          <p14:tracePt t="145138" x="3984625" y="3406775"/>
          <p14:tracePt t="145155" x="3878263" y="3368675"/>
          <p14:tracePt t="145172" x="3787775" y="3314700"/>
          <p14:tracePt t="145188" x="3756025" y="3292475"/>
          <p14:tracePt t="145205" x="3725863" y="3260725"/>
          <p14:tracePt t="145222" x="3717925" y="3254375"/>
          <p14:tracePt t="145238" x="3717925" y="3238500"/>
          <p14:tracePt t="145255" x="3717925" y="3230563"/>
          <p14:tracePt t="145272" x="3717925" y="3208338"/>
          <p14:tracePt t="145288" x="3711575" y="3192463"/>
          <p14:tracePt t="145305" x="3703638" y="3170238"/>
          <p14:tracePt t="145321" x="3703638" y="3154363"/>
          <p14:tracePt t="145338" x="3687763" y="3132138"/>
          <p14:tracePt t="145354" x="3673475" y="3116263"/>
          <p14:tracePt t="146191" x="3673475" y="3101975"/>
          <p14:tracePt t="146207" x="3711575" y="3101975"/>
          <p14:tracePt t="146215" x="3810000" y="3124200"/>
          <p14:tracePt t="146223" x="3984625" y="3132138"/>
          <p14:tracePt t="146239" x="4746625" y="3132138"/>
          <p14:tracePt t="146255" x="5570538" y="3132138"/>
          <p14:tracePt t="146272" x="6378575" y="3132138"/>
          <p14:tracePt t="146289" x="6994525" y="3132138"/>
          <p14:tracePt t="146305" x="7369175" y="3132138"/>
          <p14:tracePt t="146322" x="7559675" y="3132138"/>
          <p14:tracePt t="146338" x="7696200" y="3132138"/>
          <p14:tracePt t="146355" x="7788275" y="3132138"/>
          <p14:tracePt t="146371" x="7908925" y="3132138"/>
          <p14:tracePt t="146388" x="8054975" y="3140075"/>
          <p14:tracePt t="146405" x="8305800" y="3154363"/>
          <p14:tracePt t="146422" x="8428038" y="3154363"/>
          <p14:tracePt t="146439" x="8512175" y="3154363"/>
          <p14:tracePt t="146455" x="8534400" y="3154363"/>
          <p14:tracePt t="146472" x="8542338" y="3154363"/>
          <p14:tracePt t="146505" x="8556625" y="3154363"/>
          <p14:tracePt t="146522" x="8618538" y="3154363"/>
          <p14:tracePt t="146539" x="8709025" y="3154363"/>
          <p14:tracePt t="146555" x="8770938" y="3154363"/>
          <p14:tracePt t="146572" x="8778875" y="3154363"/>
          <p14:tracePt t="146759" x="8763000" y="3154363"/>
          <p14:tracePt t="146776" x="8755063" y="3154363"/>
          <p14:tracePt t="146783" x="8732838" y="3146425"/>
          <p14:tracePt t="146791" x="8724900" y="3146425"/>
          <p14:tracePt t="146805" x="8709025" y="3140075"/>
          <p14:tracePt t="146822" x="8678863" y="3132138"/>
          <p14:tracePt t="146839" x="8670925" y="3132138"/>
          <p14:tracePt t="146855" x="8656638" y="3132138"/>
          <p14:tracePt t="146991" x="8648700" y="3132138"/>
          <p14:tracePt t="147959" x="8626475" y="3124200"/>
          <p14:tracePt t="147967" x="8588375" y="3101975"/>
          <p14:tracePt t="147974" x="8542338" y="3094038"/>
          <p14:tracePt t="147989" x="8382000" y="3055938"/>
          <p14:tracePt t="148006" x="8191500" y="2987675"/>
          <p14:tracePt t="148022" x="7993063" y="2933700"/>
          <p14:tracePt t="148039" x="7848600" y="2895600"/>
          <p14:tracePt t="148056" x="7788275" y="2879725"/>
          <p14:tracePt t="148072" x="7772400" y="2865438"/>
          <p14:tracePt t="188463" x="7764463" y="2865438"/>
          <p14:tracePt t="188744" x="7756525" y="2865438"/>
          <p14:tracePt t="188750" x="7673975" y="2865438"/>
          <p14:tracePt t="188758" x="7527925" y="2849563"/>
          <p14:tracePt t="188771" x="7208838" y="2797175"/>
          <p14:tracePt t="188787" x="5889625" y="3178175"/>
          <p14:tracePt t="188804" x="4533900" y="3581400"/>
          <p14:tracePt t="188821" x="3741738" y="3649663"/>
          <p14:tracePt t="188838" x="3368675" y="3551238"/>
          <p14:tracePt t="188854" x="3360738" y="3551238"/>
          <p14:tracePt t="188887" x="3352800" y="3505200"/>
          <p14:tracePt t="188904" x="3459163" y="3216275"/>
          <p14:tracePt t="188921" x="3611563" y="2941638"/>
          <p14:tracePt t="188939" x="3711575" y="2827338"/>
          <p14:tracePt t="188954" x="3856038" y="2682875"/>
          <p14:tracePt t="188971" x="3978275" y="2582863"/>
          <p14:tracePt t="188987" x="4060825" y="2506663"/>
          <p14:tracePt t="189004" x="4060825" y="2492375"/>
          <p14:tracePt t="189023" x="4022725" y="2484438"/>
          <p14:tracePt t="189038" x="3848100" y="2560638"/>
          <p14:tracePt t="189054" x="2827338" y="3063875"/>
          <p14:tracePt t="189071" x="2263775" y="3467100"/>
          <p14:tracePt t="189088" x="1866900" y="3840163"/>
          <p14:tracePt t="189104" x="1692275" y="4038600"/>
          <p14:tracePt t="189121" x="1676400" y="4092575"/>
          <p14:tracePt t="189182" x="1676400" y="4098925"/>
          <p14:tracePt t="189206" x="1676400" y="4106863"/>
          <p14:tracePt t="189214" x="1714500" y="4122738"/>
          <p14:tracePt t="189223" x="1752600" y="4144963"/>
          <p14:tracePt t="189238" x="1935163" y="4297363"/>
          <p14:tracePt t="189254" x="2049463" y="4373563"/>
          <p14:tracePt t="189271" x="2103438" y="4397375"/>
          <p14:tracePt t="189288" x="2111375" y="4403725"/>
          <p14:tracePt t="189304" x="2163763" y="4419600"/>
          <p14:tracePt t="189321" x="2187575" y="4419600"/>
          <p14:tracePt t="189727" x="2187575" y="4427538"/>
          <p14:tracePt t="189742" x="2187575" y="4435475"/>
          <p14:tracePt t="189753" x="2187575" y="4441825"/>
          <p14:tracePt t="189758" x="2187575" y="4487863"/>
          <p14:tracePt t="189771" x="2187575" y="4541838"/>
          <p14:tracePt t="189788" x="2217738" y="4610100"/>
          <p14:tracePt t="189804" x="2255838" y="4686300"/>
          <p14:tracePt t="189822" x="2316163" y="4754563"/>
          <p14:tracePt t="189838" x="2422525" y="4822825"/>
          <p14:tracePt t="189854" x="2506663" y="4854575"/>
          <p14:tracePt t="189871" x="2598738" y="4884738"/>
          <p14:tracePt t="189888" x="2644775" y="4899025"/>
          <p14:tracePt t="189904" x="2689225" y="4906963"/>
          <p14:tracePt t="189921" x="2713038" y="4914900"/>
          <p14:tracePt t="189938" x="2743200" y="4922838"/>
          <p14:tracePt t="189954" x="2759075" y="4922838"/>
          <p14:tracePt t="190606" x="2759075" y="4937125"/>
          <p14:tracePt t="190616" x="2759075" y="5013325"/>
          <p14:tracePt t="190623" x="2743200" y="5105400"/>
          <p14:tracePt t="190638" x="2697163" y="5241925"/>
          <p14:tracePt t="190655" x="2659063" y="5311775"/>
          <p14:tracePt t="190671" x="2613025" y="5364163"/>
          <p14:tracePt t="190688" x="2613025" y="5387975"/>
          <p14:tracePt t="190705" x="2613025" y="5418138"/>
          <p14:tracePt t="190862" x="2636838" y="5418138"/>
          <p14:tracePt t="190871" x="2659063" y="5418138"/>
          <p14:tracePt t="190878" x="2667000" y="5426075"/>
          <p14:tracePt t="190888" x="2705100" y="5432425"/>
          <p14:tracePt t="190905" x="2759075" y="5456238"/>
          <p14:tracePt t="190921" x="2841625" y="5456238"/>
          <p14:tracePt t="191190" x="2849563" y="5456238"/>
          <p14:tracePt t="191198" x="2879725" y="5456238"/>
          <p14:tracePt t="191207" x="2941638" y="5432425"/>
          <p14:tracePt t="191222" x="3032125" y="5372100"/>
          <p14:tracePt t="191238" x="3124200" y="5303838"/>
          <p14:tracePt t="191255" x="3132138" y="5303838"/>
          <p14:tracePt t="191272" x="3162300" y="5265738"/>
          <p14:tracePt t="191288" x="3200400" y="5241925"/>
          <p14:tracePt t="191366" x="3200400" y="5235575"/>
          <p14:tracePt t="191373" x="3184525" y="5227638"/>
          <p14:tracePt t="191381" x="3154363" y="5227638"/>
          <p14:tracePt t="191389" x="3101975" y="5219700"/>
          <p14:tracePt t="191405" x="3009900" y="5189538"/>
          <p14:tracePt t="191421" x="2903538" y="5159375"/>
          <p14:tracePt t="191438" x="2827338" y="5127625"/>
          <p14:tracePt t="191455" x="2797175" y="5121275"/>
          <p14:tracePt t="191471" x="2781300" y="5113338"/>
          <p14:tracePt t="199953" x="2727325" y="5097463"/>
          <p14:tracePt t="199958" x="2514600" y="5037138"/>
          <p14:tracePt t="199967" x="2041525" y="4914900"/>
          <p14:tracePt t="199975" x="1447800" y="4694238"/>
          <p14:tracePt t="199991" x="152400" y="4114800"/>
          <p14:tracePt t="200008" x="0" y="3094038"/>
          <p14:tracePt t="200025" x="0" y="2209800"/>
          <p14:tracePt t="200041" x="7938" y="1812925"/>
          <p14:tracePt t="200058" x="15875" y="1477963"/>
          <p14:tracePt t="200075" x="0" y="846138"/>
          <p14:tracePt t="200092" x="0" y="38100"/>
          <p14:tracePt t="202262" x="6111875" y="3779838"/>
          <p14:tracePt t="202272" x="6057900" y="3779838"/>
          <p14:tracePt t="202278" x="5973763" y="3817938"/>
          <p14:tracePt t="202290" x="5889625" y="3856038"/>
          <p14:tracePt t="202306" x="5707063" y="3940175"/>
          <p14:tracePt t="202323" x="5540375" y="4008438"/>
          <p14:tracePt t="202340" x="5341938" y="4068763"/>
          <p14:tracePt t="202356" x="5181600" y="4106863"/>
          <p14:tracePt t="202373" x="5121275" y="4106863"/>
          <p14:tracePt t="202389" x="5113338" y="4106863"/>
          <p14:tracePt t="231728" x="5097463" y="4106863"/>
          <p14:tracePt t="231734" x="5021263" y="4106863"/>
          <p14:tracePt t="231744" x="4906963" y="4084638"/>
          <p14:tracePt t="231751" x="4754563" y="4076700"/>
          <p14:tracePt t="231767" x="3840163" y="4275138"/>
          <p14:tracePt t="231784" x="3055938" y="4495800"/>
          <p14:tracePt t="231800" x="2841625" y="4556125"/>
          <p14:tracePt t="231817" x="2819400" y="4556125"/>
          <p14:tracePt t="232486" x="2849563" y="4556125"/>
          <p14:tracePt t="232494" x="2887663" y="4525963"/>
          <p14:tracePt t="232502" x="2903538" y="4511675"/>
          <p14:tracePt t="232517" x="2917825" y="4495800"/>
          <p14:tracePt t="232534" x="2933700" y="4479925"/>
          <p14:tracePt t="232551" x="2971800" y="4403725"/>
          <p14:tracePt t="232567" x="3025775" y="4321175"/>
          <p14:tracePt t="232584" x="3063875" y="4267200"/>
          <p14:tracePt t="232601" x="3078163" y="4259263"/>
          <p14:tracePt t="243134" x="3101975" y="4259263"/>
          <p14:tracePt t="243142" x="3146425" y="4267200"/>
          <p14:tracePt t="243154" x="3200400" y="4275138"/>
          <p14:tracePt t="243171" x="3268663" y="4297363"/>
          <p14:tracePt t="243188" x="3413125" y="4343400"/>
          <p14:tracePt t="243205" x="3756025" y="4411663"/>
          <p14:tracePt t="243222" x="3984625" y="4411663"/>
          <p14:tracePt t="243238" x="4137025" y="4411663"/>
          <p14:tracePt t="243254" x="4160838" y="4411663"/>
          <p14:tracePt t="243334" x="4160838" y="4419600"/>
          <p14:tracePt t="243382" x="4160838" y="4449763"/>
          <p14:tracePt t="243390" x="4152900" y="4479925"/>
          <p14:tracePt t="243398" x="4152900" y="4511675"/>
          <p14:tracePt t="243407" x="4144963" y="4549775"/>
          <p14:tracePt t="243421" x="4130675" y="4610100"/>
          <p14:tracePt t="243438" x="4130675" y="4640263"/>
          <p14:tracePt t="243454" x="4130675" y="4648200"/>
          <p14:tracePt t="243487" x="4122738" y="4656138"/>
          <p14:tracePt t="243504" x="4084638" y="4664075"/>
          <p14:tracePt t="243521" x="4016375" y="4664075"/>
          <p14:tracePt t="243538" x="3932238" y="4656138"/>
          <p14:tracePt t="243555" x="3870325" y="4640263"/>
          <p14:tracePt t="243571" x="3856038" y="4632325"/>
          <p14:tracePt t="243807" x="3848100" y="4625975"/>
          <p14:tracePt t="243814" x="3832225" y="4618038"/>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277122" y="2537411"/>
            <a:ext cx="7500938" cy="231933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ar-AE" sz="2800" dirty="0">
                <a:solidFill>
                  <a:schemeClr val="tx1"/>
                </a:solidFill>
                <a:cs typeface="Times New Roman" pitchFamily="18" charset="0"/>
              </a:rPr>
              <a:t>تجربة مشروب الكركديه على مجموعة من مرضى ضغط الدم المرتفع وقياس ضغط الدم لهم قبل وبعد استخدامه لفترة محددة بانتظام </a:t>
            </a:r>
            <a:endParaRPr lang="ar-AE" sz="2800" dirty="0">
              <a:solidFill>
                <a:schemeClr val="tx1"/>
              </a:solidFill>
              <a:cs typeface="Times New Roman" pitchFamily="18" charset="0"/>
            </a:endParaRPr>
          </a:p>
        </p:txBody>
      </p:sp>
      <p:sp>
        <p:nvSpPr>
          <p:cNvPr id="63491"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986E6F9-4702-45A5-828E-A54C94FE4D26}" type="slidenum">
              <a:rPr lang="en-US" altLang="en-US" sz="1000" b="0">
                <a:solidFill>
                  <a:srgbClr val="9B9A98"/>
                </a:solidFill>
                <a:latin typeface="Arial" panose="020B0604020202020204" pitchFamily="34" charset="0"/>
              </a:rPr>
              <a:pPr/>
              <a:t>11</a:t>
            </a:fld>
            <a:endParaRPr lang="en-US" altLang="en-US" sz="1000" b="0">
              <a:solidFill>
                <a:srgbClr val="9B9A98"/>
              </a:solidFill>
              <a:latin typeface="Arial" panose="020B0604020202020204" pitchFamily="34"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969156103"/>
      </p:ext>
    </p:extLst>
  </p:cSld>
  <p:clrMapOvr>
    <a:masterClrMapping/>
  </p:clrMapOvr>
  <mc:AlternateContent xmlns:mc="http://schemas.openxmlformats.org/markup-compatibility/2006">
    <mc:Choice xmlns:p14="http://schemas.microsoft.com/office/powerpoint/2010/main" Requires="p14">
      <p:transition spd="slow" p14:dur="2000" advTm="157391"/>
    </mc:Choice>
    <mc:Fallback>
      <p:transition spd="slow" advTm="15739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577975"/>
            <a:ext cx="6951662" cy="12573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ar-AE" sz="2800" dirty="0">
                <a:solidFill>
                  <a:schemeClr val="tx1"/>
                </a:solidFill>
                <a:cs typeface="Times New Roman" pitchFamily="18" charset="0"/>
              </a:rPr>
              <a:t>قياس ضغط الدم قبل استخدام الكركديه </a:t>
            </a:r>
            <a:r>
              <a:rPr lang="ar-AE" sz="2800" dirty="0">
                <a:solidFill>
                  <a:schemeClr val="tx1"/>
                </a:solidFill>
                <a:cs typeface="Times New Roman" pitchFamily="18" charset="0"/>
              </a:rPr>
              <a:t>يساوي قياس ضغط الدم</a:t>
            </a:r>
            <a:r>
              <a:rPr lang="ar-AE" sz="2800" dirty="0">
                <a:solidFill>
                  <a:schemeClr val="tx1"/>
                </a:solidFill>
                <a:cs typeface="Times New Roman" pitchFamily="18" charset="0"/>
              </a:rPr>
              <a:t> </a:t>
            </a:r>
            <a:r>
              <a:rPr lang="ar-AE" sz="2800" dirty="0">
                <a:solidFill>
                  <a:schemeClr val="tx1"/>
                </a:solidFill>
                <a:cs typeface="Times New Roman" pitchFamily="18" charset="0"/>
              </a:rPr>
              <a:t>بعد </a:t>
            </a:r>
            <a:r>
              <a:rPr lang="ar-AE" sz="2800" dirty="0">
                <a:solidFill>
                  <a:schemeClr val="tx1"/>
                </a:solidFill>
                <a:cs typeface="Times New Roman" pitchFamily="18" charset="0"/>
              </a:rPr>
              <a:t>الاستخدام </a:t>
            </a:r>
            <a:r>
              <a:rPr lang="ar-AE" sz="2800" dirty="0">
                <a:solidFill>
                  <a:schemeClr val="tx1"/>
                </a:solidFill>
                <a:cs typeface="Times New Roman" pitchFamily="18" charset="0"/>
              </a:rPr>
              <a:t>(يعني لايوجد فرق)</a:t>
            </a:r>
            <a:endParaRPr lang="en-US" sz="2700" dirty="0">
              <a:solidFill>
                <a:schemeClr val="tx1"/>
              </a:solidFill>
              <a:cs typeface="Times New Roman" pitchFamily="18" charset="0"/>
            </a:endParaRP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AE" altLang="en-US" sz="3200" dirty="0">
                <a:solidFill>
                  <a:schemeClr val="tx1"/>
                </a:solidFill>
                <a:cs typeface="Times New Roman" panose="02020603050405020304" pitchFamily="18" charset="0"/>
              </a:rPr>
              <a:t>الفرض الصفري (العدم)</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8"/>
            <a:ext cx="6951662" cy="137001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ar-AE" sz="2800" dirty="0">
                <a:solidFill>
                  <a:schemeClr val="tx1"/>
                </a:solidFill>
                <a:cs typeface="Times New Roman" pitchFamily="18" charset="0"/>
              </a:rPr>
              <a:t>قياس ضغط الدم قبل استخدام الكركديه </a:t>
            </a:r>
            <a:r>
              <a:rPr lang="ar-AE" sz="2800" dirty="0">
                <a:solidFill>
                  <a:schemeClr val="tx1"/>
                </a:solidFill>
                <a:cs typeface="Times New Roman" pitchFamily="18" charset="0"/>
              </a:rPr>
              <a:t>لا يساوي </a:t>
            </a:r>
            <a:r>
              <a:rPr lang="ar-AE" sz="2800" dirty="0">
                <a:solidFill>
                  <a:schemeClr val="tx1"/>
                </a:solidFill>
                <a:cs typeface="Times New Roman" pitchFamily="18" charset="0"/>
              </a:rPr>
              <a:t>قياس ضغط الدم بعد </a:t>
            </a:r>
            <a:r>
              <a:rPr lang="ar-AE" sz="2800" dirty="0">
                <a:solidFill>
                  <a:schemeClr val="tx1"/>
                </a:solidFill>
                <a:cs typeface="Times New Roman" pitchFamily="18" charset="0"/>
              </a:rPr>
              <a:t>الاستخدام (يعني </a:t>
            </a:r>
            <a:r>
              <a:rPr lang="ar-AE" sz="2800" dirty="0">
                <a:solidFill>
                  <a:schemeClr val="tx1"/>
                </a:solidFill>
                <a:cs typeface="Times New Roman" pitchFamily="18" charset="0"/>
              </a:rPr>
              <a:t>يوجد فرق)</a:t>
            </a:r>
            <a:endParaRPr lang="en-US" sz="2700" dirty="0">
              <a:solidFill>
                <a:schemeClr val="tx1"/>
              </a:solidFill>
              <a:cs typeface="Times New Roman" pitchFamily="18" charset="0"/>
            </a:endParaRPr>
          </a:p>
        </p:txBody>
      </p:sp>
      <p:sp>
        <p:nvSpPr>
          <p:cNvPr id="6" name="AutoShape 12"/>
          <p:cNvSpPr>
            <a:spLocks noChangeArrowheads="1"/>
          </p:cNvSpPr>
          <p:nvPr/>
        </p:nvSpPr>
        <p:spPr bwMode="auto">
          <a:xfrm>
            <a:off x="4478339" y="3344864"/>
            <a:ext cx="3597275"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AE" altLang="en-US" sz="3200" dirty="0">
                <a:solidFill>
                  <a:schemeClr val="tx1"/>
                </a:solidFill>
                <a:cs typeface="Times New Roman" panose="02020603050405020304" pitchFamily="18" charset="0"/>
              </a:rPr>
              <a:t>الفرض البديل</a:t>
            </a:r>
            <a:endParaRPr lang="ar-EG" altLang="en-US" sz="3200" dirty="0">
              <a:solidFill>
                <a:schemeClr val="tx1"/>
              </a:solidFill>
              <a:cs typeface="Times New Roman" panose="02020603050405020304" pitchFamily="18" charset="0"/>
            </a:endParaRPr>
          </a:p>
        </p:txBody>
      </p:sp>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274294937"/>
      </p:ext>
    </p:extLst>
  </p:cSld>
  <p:clrMapOvr>
    <a:masterClrMapping/>
  </p:clrMapOvr>
  <mc:AlternateContent xmlns:mc="http://schemas.openxmlformats.org/markup-compatibility/2006">
    <mc:Choice xmlns:p14="http://schemas.microsoft.com/office/powerpoint/2010/main" Requires="p14">
      <p:transition spd="slow" p14:dur="2000" advTm="203246"/>
    </mc:Choice>
    <mc:Fallback>
      <p:transition spd="slow" advTm="20324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A59D77D-B62C-4363-AEDA-3B8F20C50A42}" type="slidenum">
              <a:rPr lang="en-US" altLang="en-US" sz="1000" b="0">
                <a:solidFill>
                  <a:srgbClr val="9B9A98"/>
                </a:solidFill>
                <a:latin typeface="Arial" panose="020B0604020202020204" pitchFamily="34" charset="0"/>
              </a:rPr>
              <a:pPr/>
              <a:t>13</a:t>
            </a:fld>
            <a:endParaRPr lang="en-US" altLang="en-US" sz="1000" b="0">
              <a:solidFill>
                <a:srgbClr val="9B9A98"/>
              </a:solidFill>
              <a:latin typeface="Arial" panose="020B0604020202020204" pitchFamily="34" charset="0"/>
            </a:endParaRPr>
          </a:p>
        </p:txBody>
      </p:sp>
      <p:pic>
        <p:nvPicPr>
          <p:cNvPr id="65539" name="Picture 1"/>
          <p:cNvPicPr>
            <a:picLocks noChangeAspect="1"/>
          </p:cNvPicPr>
          <p:nvPr/>
        </p:nvPicPr>
        <p:blipFill>
          <a:blip r:embed="rId3">
            <a:extLst>
              <a:ext uri="{28A0092B-C50C-407E-A947-70E740481C1C}">
                <a14:useLocalDpi xmlns:a14="http://schemas.microsoft.com/office/drawing/2010/main" val="0"/>
              </a:ext>
            </a:extLst>
          </a:blip>
          <a:srcRect l="25603" t="54732" r="26006" b="22411"/>
          <a:stretch>
            <a:fillRect/>
          </a:stretch>
        </p:blipFill>
        <p:spPr bwMode="auto">
          <a:xfrm>
            <a:off x="1830389" y="1893889"/>
            <a:ext cx="8707437" cy="231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Line Callout 1 5"/>
          <p:cNvSpPr>
            <a:spLocks/>
          </p:cNvSpPr>
          <p:nvPr/>
        </p:nvSpPr>
        <p:spPr bwMode="auto">
          <a:xfrm>
            <a:off x="2046288" y="1208089"/>
            <a:ext cx="2354262" cy="490537"/>
          </a:xfrm>
          <a:prstGeom prst="borderCallout1">
            <a:avLst>
              <a:gd name="adj1" fmla="val 101685"/>
              <a:gd name="adj2" fmla="val 32833"/>
              <a:gd name="adj3" fmla="val 376963"/>
              <a:gd name="adj4" fmla="val 6949"/>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ar-AE" altLang="en-US" sz="1400" dirty="0">
                <a:solidFill>
                  <a:schemeClr val="tx1"/>
                </a:solidFill>
              </a:rPr>
              <a:t>لن أشرب الكركديه كعلاج لضغط الدم</a:t>
            </a:r>
            <a:endParaRPr lang="en-US" altLang="en-US" sz="1400" dirty="0">
              <a:solidFill>
                <a:schemeClr val="tx1"/>
              </a:solidFill>
            </a:endParaRPr>
          </a:p>
        </p:txBody>
      </p:sp>
      <p:sp>
        <p:nvSpPr>
          <p:cNvPr id="7" name="Line Callout 1 6"/>
          <p:cNvSpPr>
            <a:spLocks/>
          </p:cNvSpPr>
          <p:nvPr/>
        </p:nvSpPr>
        <p:spPr bwMode="auto">
          <a:xfrm>
            <a:off x="4684713" y="717550"/>
            <a:ext cx="2038350" cy="490538"/>
          </a:xfrm>
          <a:prstGeom prst="borderCallout1">
            <a:avLst>
              <a:gd name="adj1" fmla="val 101685"/>
              <a:gd name="adj2" fmla="val 32833"/>
              <a:gd name="adj3" fmla="val 347671"/>
              <a:gd name="adj4" fmla="val 53556"/>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ar-AE" altLang="en-US" sz="1400" dirty="0">
                <a:solidFill>
                  <a:schemeClr val="tx1"/>
                </a:solidFill>
              </a:rPr>
              <a:t>الكركديه لن يؤثر على ضغط الدم</a:t>
            </a:r>
            <a:endParaRPr lang="en-US" altLang="en-US" sz="1400" dirty="0">
              <a:solidFill>
                <a:schemeClr val="tx1"/>
              </a:solidFill>
            </a:endParaRPr>
          </a:p>
        </p:txBody>
      </p:sp>
      <p:sp>
        <p:nvSpPr>
          <p:cNvPr id="8" name="Line Callout 1 7"/>
          <p:cNvSpPr>
            <a:spLocks/>
          </p:cNvSpPr>
          <p:nvPr/>
        </p:nvSpPr>
        <p:spPr bwMode="auto">
          <a:xfrm>
            <a:off x="7007226" y="776289"/>
            <a:ext cx="1889125" cy="490537"/>
          </a:xfrm>
          <a:prstGeom prst="borderCallout1">
            <a:avLst>
              <a:gd name="adj1" fmla="val 101685"/>
              <a:gd name="adj2" fmla="val 32833"/>
              <a:gd name="adj3" fmla="val 339681"/>
              <a:gd name="adj4" fmla="val 62903"/>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ar-AE" altLang="en-US" sz="1400" dirty="0">
                <a:solidFill>
                  <a:schemeClr val="tx1"/>
                </a:solidFill>
              </a:rPr>
              <a:t>الكركديه  يؤثر على ضغط الدم</a:t>
            </a:r>
            <a:endParaRPr lang="en-US" altLang="en-US" sz="1400" dirty="0">
              <a:solidFill>
                <a:schemeClr val="tx1"/>
              </a:solidFill>
            </a:endParaRPr>
          </a:p>
        </p:txBody>
      </p:sp>
      <p:sp>
        <p:nvSpPr>
          <p:cNvPr id="9" name="Line Callout 1 8"/>
          <p:cNvSpPr>
            <a:spLocks/>
          </p:cNvSpPr>
          <p:nvPr/>
        </p:nvSpPr>
        <p:spPr bwMode="auto">
          <a:xfrm>
            <a:off x="2046288" y="4762500"/>
            <a:ext cx="2855912" cy="490538"/>
          </a:xfrm>
          <a:prstGeom prst="borderCallout1">
            <a:avLst>
              <a:gd name="adj1" fmla="val -2171"/>
              <a:gd name="adj2" fmla="val 23954"/>
              <a:gd name="adj3" fmla="val -235523"/>
              <a:gd name="adj4" fmla="val 7505"/>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ar-AE" altLang="en-US" sz="1400" dirty="0">
                <a:solidFill>
                  <a:schemeClr val="tx1"/>
                </a:solidFill>
              </a:rPr>
              <a:t>سوف أشرب الكركديه كعلاج لضغط الدم</a:t>
            </a:r>
            <a:endParaRPr lang="en-US" altLang="en-US" sz="1400" dirty="0">
              <a:solidFill>
                <a:schemeClr val="tx1"/>
              </a:solidFill>
            </a:endParaRPr>
          </a:p>
        </p:txBody>
      </p:sp>
      <p:sp>
        <p:nvSpPr>
          <p:cNvPr id="11" name="Line Callout 1 10"/>
          <p:cNvSpPr>
            <a:spLocks/>
          </p:cNvSpPr>
          <p:nvPr/>
        </p:nvSpPr>
        <p:spPr bwMode="auto">
          <a:xfrm>
            <a:off x="5386388" y="5999164"/>
            <a:ext cx="3509962" cy="490537"/>
          </a:xfrm>
          <a:prstGeom prst="borderCallout1">
            <a:avLst>
              <a:gd name="adj1" fmla="val -2171"/>
              <a:gd name="adj2" fmla="val 23956"/>
              <a:gd name="adj3" fmla="val -469862"/>
              <a:gd name="adj4" fmla="val 6388"/>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defRPr/>
            </a:pPr>
            <a:r>
              <a:rPr lang="ar-AE" altLang="en-US" sz="1400" dirty="0">
                <a:solidFill>
                  <a:schemeClr val="tx1"/>
                </a:solidFill>
              </a:rPr>
              <a:t>سوف أشرب الكركديه وهو لا يؤثر في علاج ضغط الدم</a:t>
            </a:r>
            <a:endParaRPr lang="en-US" altLang="en-US" sz="1400" dirty="0">
              <a:solidFill>
                <a:schemeClr val="tx1"/>
              </a:solidFill>
            </a:endParaRPr>
          </a:p>
        </p:txBody>
      </p:sp>
      <p:sp>
        <p:nvSpPr>
          <p:cNvPr id="12" name="Line Callout 1 11"/>
          <p:cNvSpPr>
            <a:spLocks/>
          </p:cNvSpPr>
          <p:nvPr/>
        </p:nvSpPr>
        <p:spPr bwMode="auto">
          <a:xfrm>
            <a:off x="6765925" y="4819650"/>
            <a:ext cx="3511550" cy="490538"/>
          </a:xfrm>
          <a:prstGeom prst="borderCallout1">
            <a:avLst>
              <a:gd name="adj1" fmla="val -2171"/>
              <a:gd name="adj2" fmla="val 23956"/>
              <a:gd name="adj3" fmla="val -368669"/>
              <a:gd name="adj4" fmla="val 43596"/>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defRPr/>
            </a:pPr>
            <a:r>
              <a:rPr lang="ar-AE" altLang="en-US" sz="1400" dirty="0">
                <a:solidFill>
                  <a:schemeClr val="tx1"/>
                </a:solidFill>
              </a:rPr>
              <a:t>لن أشرب الكركديه وهو يؤثر في علاج ضغط الدم</a:t>
            </a:r>
            <a:endParaRPr lang="en-US" altLang="en-US" sz="1400" dirty="0">
              <a:solidFill>
                <a:schemeClr val="tx1"/>
              </a:solidFill>
            </a:endParaRPr>
          </a:p>
        </p:txBody>
      </p:sp>
      <p:sp>
        <p:nvSpPr>
          <p:cNvPr id="10" name="TextBox 9">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06494851"/>
      </p:ext>
    </p:extLst>
  </p:cSld>
  <p:clrMapOvr>
    <a:masterClrMapping/>
  </p:clrMapOvr>
  <mc:AlternateContent xmlns:mc="http://schemas.openxmlformats.org/markup-compatibility/2006">
    <mc:Choice xmlns:p14="http://schemas.microsoft.com/office/powerpoint/2010/main" Requires="p14">
      <p:transition spd="slow" p14:dur="2000" advTm="320888"/>
    </mc:Choice>
    <mc:Fallback>
      <p:transition spd="slow" advTm="32088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17"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1" grpId="0" animBg="1"/>
      <p:bldP spid="12" grpId="0" animBg="1"/>
    </p:bldLst>
  </p:timing>
  <p:extLst>
    <p:ext uri="{3A86A75C-4F4B-4683-9AE1-C65F6400EC91}">
      <p14:laserTraceLst xmlns:p14="http://schemas.microsoft.com/office/powerpoint/2010/main">
        <p14:tracePtLst>
          <p14:tracePt t="4613" x="469900" y="5499100"/>
          <p14:tracePt t="4653" x="482600" y="5499100"/>
          <p14:tracePt t="4662" x="514350" y="5499100"/>
          <p14:tracePt t="4669" x="533400" y="5499100"/>
          <p14:tracePt t="4678" x="565150" y="5499100"/>
          <p14:tracePt t="4691" x="609600" y="5499100"/>
          <p14:tracePt t="4707" x="717550" y="5499100"/>
          <p14:tracePt t="4724" x="1022350" y="5499100"/>
          <p14:tracePt t="4741" x="1568450" y="5499100"/>
          <p14:tracePt t="4757" x="2959100" y="5499100"/>
          <p14:tracePt t="4774" x="4159250" y="5499100"/>
          <p14:tracePt t="4791" x="5473700" y="5353050"/>
          <p14:tracePt t="4808" x="6623050" y="5213350"/>
          <p14:tracePt t="4824" x="7594600" y="5080000"/>
          <p14:tracePt t="4841" x="8286750" y="4978400"/>
          <p14:tracePt t="4858" x="8705850" y="4953000"/>
          <p14:tracePt t="4874" x="8807450" y="4953000"/>
          <p14:tracePt t="4891" x="8813800" y="4953000"/>
          <p14:tracePt t="5663" x="8845550" y="4946650"/>
          <p14:tracePt t="5679" x="8870950" y="4933950"/>
          <p14:tracePt t="5735" x="8839200" y="4933950"/>
          <p14:tracePt t="5743" x="8788400" y="4933950"/>
          <p14:tracePt t="5751" x="8743950" y="4921250"/>
          <p14:tracePt t="5759" x="8693150" y="4908550"/>
          <p14:tracePt t="5775" x="8623300" y="4895850"/>
          <p14:tracePt t="5792" x="8509000" y="4857750"/>
          <p14:tracePt t="5808" x="8312150" y="4794250"/>
          <p14:tracePt t="5825" x="7969250" y="4692650"/>
          <p14:tracePt t="5842" x="7486650" y="4565650"/>
          <p14:tracePt t="5858" x="7042150" y="4445000"/>
          <p14:tracePt t="5875" x="6623050" y="4286250"/>
          <p14:tracePt t="5891" x="6369050" y="4197350"/>
          <p14:tracePt t="5908" x="6242050" y="4114800"/>
          <p14:tracePt t="5925" x="6210300" y="4064000"/>
          <p14:tracePt t="5942" x="6197600" y="4025900"/>
          <p14:tracePt t="5958" x="6197600" y="3924300"/>
          <p14:tracePt t="5975" x="6223000" y="3803650"/>
          <p14:tracePt t="5992" x="6248400" y="3695700"/>
          <p14:tracePt t="6008" x="6267450" y="3638550"/>
          <p14:tracePt t="6025" x="6273800" y="3625850"/>
          <p14:tracePt t="6367" x="6280150" y="3625850"/>
          <p14:tracePt t="6375" x="6407150" y="3562350"/>
          <p14:tracePt t="6383" x="6692900" y="3422650"/>
          <p14:tracePt t="6392" x="7048500" y="3225800"/>
          <p14:tracePt t="6408" x="7785100" y="2857500"/>
          <p14:tracePt t="6425" x="8274050" y="2520950"/>
          <p14:tracePt t="6442" x="8509000" y="2317750"/>
          <p14:tracePt t="6458" x="8585200" y="2190750"/>
          <p14:tracePt t="6475" x="8604250" y="2120900"/>
          <p14:tracePt t="6492" x="8616950" y="2101850"/>
          <p14:tracePt t="6508" x="8610600" y="2076450"/>
          <p14:tracePt t="6526" x="8591550" y="2063750"/>
          <p14:tracePt t="6543" x="8585200" y="2063750"/>
          <p14:tracePt t="6550" x="8578850" y="2063750"/>
          <p14:tracePt t="6558" x="8566150" y="2051050"/>
          <p14:tracePt t="6575" x="8534400" y="2051050"/>
          <p14:tracePt t="6592" x="8464550" y="2051050"/>
          <p14:tracePt t="6609" x="8375650" y="2089150"/>
          <p14:tracePt t="6625" x="8305800" y="2159000"/>
          <p14:tracePt t="6642" x="8235950" y="2254250"/>
          <p14:tracePt t="6658" x="8210550" y="2324100"/>
          <p14:tracePt t="6675" x="8191500" y="2368550"/>
          <p14:tracePt t="6692" x="8185150" y="2387600"/>
          <p14:tracePt t="6709" x="8185150" y="2393950"/>
          <p14:tracePt t="6759" x="8178800" y="2406650"/>
          <p14:tracePt t="6767" x="8166100" y="2419350"/>
          <p14:tracePt t="6783" x="8147050" y="2432050"/>
          <p14:tracePt t="6792" x="8140700" y="2444750"/>
          <p14:tracePt t="6809" x="8128000" y="2463800"/>
          <p14:tracePt t="6825" x="8121650" y="2501900"/>
          <p14:tracePt t="6842" x="8108950" y="2527300"/>
          <p14:tracePt t="6875" x="8096250" y="2533650"/>
          <p14:tracePt t="7191" x="8064500" y="2546350"/>
          <p14:tracePt t="7199" x="8001000" y="2584450"/>
          <p14:tracePt t="7209" x="7962900" y="2609850"/>
          <p14:tracePt t="7225" x="7874000" y="2635250"/>
          <p14:tracePt t="7242" x="7854950" y="2635250"/>
          <p14:tracePt t="7623" x="7899400" y="2635250"/>
          <p14:tracePt t="7631" x="8013700" y="2635250"/>
          <p14:tracePt t="7642" x="8178800" y="2584450"/>
          <p14:tracePt t="7659" x="8534400" y="2489200"/>
          <p14:tracePt t="7675" x="8769350" y="2413000"/>
          <p14:tracePt t="7692" x="8890000" y="2355850"/>
          <p14:tracePt t="7709" x="8972550" y="2311400"/>
          <p14:tracePt t="7725" x="8985250" y="2298700"/>
          <p14:tracePt t="7879" x="9004300" y="2298700"/>
          <p14:tracePt t="7887" x="9023350" y="2298700"/>
          <p14:tracePt t="7895" x="9061450" y="2298700"/>
          <p14:tracePt t="7909" x="9093200" y="2317750"/>
          <p14:tracePt t="7926" x="9213850" y="2355850"/>
          <p14:tracePt t="7942" x="9372600" y="2368550"/>
          <p14:tracePt t="7959" x="9474200" y="2368550"/>
          <p14:tracePt t="7976" x="9563100" y="2324100"/>
          <p14:tracePt t="7992" x="9582150" y="2305050"/>
          <p14:tracePt t="8009" x="9588500" y="2292350"/>
          <p14:tracePt t="8026" x="9594850" y="2279650"/>
          <p14:tracePt t="8042" x="9594850" y="2260600"/>
          <p14:tracePt t="8059" x="9594850" y="2241550"/>
          <p14:tracePt t="8076" x="9594850" y="2235200"/>
          <p14:tracePt t="8092" x="9588500" y="2235200"/>
          <p14:tracePt t="8570" x="9575800" y="2235200"/>
          <p14:tracePt t="8576" x="9518650" y="2235200"/>
          <p14:tracePt t="8583" x="9448800" y="2235200"/>
          <p14:tracePt t="8592" x="9391650" y="2235200"/>
          <p14:tracePt t="8609" x="9321800" y="2235200"/>
          <p14:tracePt t="8626" x="9296400" y="2235200"/>
          <p14:tracePt t="8642" x="9271000" y="2235200"/>
          <p14:tracePt t="8659" x="9213850" y="2222500"/>
          <p14:tracePt t="8676" x="9131300" y="2209800"/>
          <p14:tracePt t="8692" x="9029700" y="2197100"/>
          <p14:tracePt t="8709" x="8890000" y="2184400"/>
          <p14:tracePt t="8726" x="8788400" y="2184400"/>
          <p14:tracePt t="8742" x="8667750" y="2184400"/>
          <p14:tracePt t="8759" x="8655050" y="2184400"/>
          <p14:tracePt t="8822" x="8636000" y="2184400"/>
          <p14:tracePt t="8838" x="8636000" y="2190750"/>
          <p14:tracePt t="8846" x="8623300" y="2203450"/>
          <p14:tracePt t="8854" x="8616950" y="2209800"/>
          <p14:tracePt t="8862" x="8597900" y="2216150"/>
          <p14:tracePt t="8876" x="8585200" y="2222500"/>
          <p14:tracePt t="8894" x="8559800" y="2235200"/>
          <p14:tracePt t="8910" x="8553450" y="2235200"/>
          <p14:tracePt t="8967" x="8547100" y="2235200"/>
          <p14:tracePt t="8975" x="8540750" y="2235200"/>
          <p14:tracePt t="8999" x="8528050" y="2235200"/>
          <p14:tracePt t="9127" x="8521700" y="2235200"/>
          <p14:tracePt t="9135" x="8502650" y="2235200"/>
          <p14:tracePt t="9143" x="8470900" y="2235200"/>
          <p14:tracePt t="9159" x="8388350" y="2235200"/>
          <p14:tracePt t="9176" x="8235950" y="2235200"/>
          <p14:tracePt t="9193" x="8001000" y="2228850"/>
          <p14:tracePt t="9209" x="7721600" y="2228850"/>
          <p14:tracePt t="9226" x="7499350" y="2228850"/>
          <p14:tracePt t="9243" x="7327900" y="2228850"/>
          <p14:tracePt t="9259" x="7245350" y="2228850"/>
          <p14:tracePt t="9276" x="7213600" y="2228850"/>
          <p14:tracePt t="9310" x="7188200" y="2228850"/>
          <p14:tracePt t="9326" x="7124700" y="2228850"/>
          <p14:tracePt t="9343" x="7004050" y="2228850"/>
          <p14:tracePt t="9359" x="6851650" y="2228850"/>
          <p14:tracePt t="9376" x="6692900" y="2228850"/>
          <p14:tracePt t="9393" x="6508750" y="2228850"/>
          <p14:tracePt t="9409" x="6350000" y="2228850"/>
          <p14:tracePt t="9426" x="6216650" y="2228850"/>
          <p14:tracePt t="9443" x="6096000" y="2228850"/>
          <p14:tracePt t="9459" x="5981700" y="2228850"/>
          <p14:tracePt t="9476" x="5873750" y="2228850"/>
          <p14:tracePt t="9493" x="5810250" y="2228850"/>
          <p14:tracePt t="9510" x="5734050" y="2228850"/>
          <p14:tracePt t="9526" x="5721350" y="2228850"/>
          <p14:tracePt t="9543" x="5708650" y="2228850"/>
          <p14:tracePt t="9559" x="5708650" y="2222500"/>
          <p14:tracePt t="9576" x="5702300" y="2216150"/>
          <p14:tracePt t="9593" x="5683250" y="2203450"/>
          <p14:tracePt t="9609" x="5651500" y="2190750"/>
          <p14:tracePt t="9626" x="5568950" y="2184400"/>
          <p14:tracePt t="9643" x="5499100" y="2184400"/>
          <p14:tracePt t="9659" x="5480050" y="2184400"/>
          <p14:tracePt t="9693" x="5480050" y="2178050"/>
          <p14:tracePt t="10431" x="5480050" y="2171700"/>
          <p14:tracePt t="10439" x="5486400" y="2178050"/>
          <p14:tracePt t="10447" x="5492750" y="2184400"/>
          <p14:tracePt t="10459" x="5511800" y="2197100"/>
          <p14:tracePt t="10476" x="5588000" y="2235200"/>
          <p14:tracePt t="10492" x="5695950" y="2273300"/>
          <p14:tracePt t="10509" x="5835650" y="2298700"/>
          <p14:tracePt t="10526" x="6210300" y="2368550"/>
          <p14:tracePt t="10543" x="6559550" y="2425700"/>
          <p14:tracePt t="10559" x="6781800" y="2444750"/>
          <p14:tracePt t="10576" x="6908800" y="2470150"/>
          <p14:tracePt t="10593" x="6997700" y="2470150"/>
          <p14:tracePt t="10610" x="7010400" y="2470150"/>
          <p14:tracePt t="10626" x="7023100" y="2470150"/>
          <p14:tracePt t="13847" x="6997700" y="2470150"/>
          <p14:tracePt t="13855" x="6927850" y="2482850"/>
          <p14:tracePt t="13863" x="6877050" y="2501900"/>
          <p14:tracePt t="13878" x="6743700" y="2514600"/>
          <p14:tracePt t="13894" x="6604000" y="2527300"/>
          <p14:tracePt t="13911" x="6451600" y="2540000"/>
          <p14:tracePt t="13927" x="6299200" y="2540000"/>
          <p14:tracePt t="13944" x="6159500" y="2552700"/>
          <p14:tracePt t="13961" x="6057900" y="2552700"/>
          <p14:tracePt t="13977" x="5956300" y="2552700"/>
          <p14:tracePt t="13994" x="5810250" y="2565400"/>
          <p14:tracePt t="14011" x="5670550" y="2578100"/>
          <p14:tracePt t="14027" x="5530850" y="2578100"/>
          <p14:tracePt t="14044" x="5397500" y="2578100"/>
          <p14:tracePt t="14061" x="5295900" y="2578100"/>
          <p14:tracePt t="14077" x="5226050" y="2578100"/>
          <p14:tracePt t="14094" x="5207000" y="2578100"/>
          <p14:tracePt t="14111" x="5200650" y="2578100"/>
          <p14:tracePt t="14127" x="5194300" y="2578100"/>
          <p14:tracePt t="14144" x="5162550" y="2578100"/>
          <p14:tracePt t="14161" x="5137150" y="2571750"/>
          <p14:tracePt t="14177" x="5124450" y="2571750"/>
          <p14:tracePt t="14543" x="5086350" y="2571750"/>
          <p14:tracePt t="14550" x="5029200" y="2571750"/>
          <p14:tracePt t="14561" x="4953000" y="2571750"/>
          <p14:tracePt t="14578" x="4730750" y="2571750"/>
          <p14:tracePt t="14594" x="4419600" y="2571750"/>
          <p14:tracePt t="14612" x="4095750" y="2552700"/>
          <p14:tracePt t="14628" x="3765550" y="2489200"/>
          <p14:tracePt t="14644" x="3524250" y="2419350"/>
          <p14:tracePt t="14661" x="3409950" y="2393950"/>
          <p14:tracePt t="14664" x="3384550" y="2381250"/>
          <p14:tracePt t="14678" x="3365500" y="2374900"/>
          <p14:tracePt t="14694" x="3359150" y="2374900"/>
          <p14:tracePt t="14735" x="3340100" y="2374900"/>
          <p14:tracePt t="14743" x="3327400" y="2362200"/>
          <p14:tracePt t="14751" x="3321050" y="2362200"/>
          <p14:tracePt t="14761" x="3314700" y="2355850"/>
          <p14:tracePt t="14778" x="3302000" y="2349500"/>
          <p14:tracePt t="14794" x="3289300" y="2343150"/>
          <p14:tracePt t="14811" x="3270250" y="2330450"/>
          <p14:tracePt t="14828" x="3251200" y="2324100"/>
          <p14:tracePt t="14844" x="3219450" y="2311400"/>
          <p14:tracePt t="14861" x="3168650" y="2298700"/>
          <p14:tracePt t="14877" x="3136900" y="2292350"/>
          <p14:tracePt t="14894" x="3117850" y="2286000"/>
          <p14:tracePt t="14959" x="3117850" y="2279650"/>
          <p14:tracePt t="14967" x="3117850" y="2260600"/>
          <p14:tracePt t="14978" x="3117850" y="2254250"/>
          <p14:tracePt t="14994" x="3117850" y="2247900"/>
          <p14:tracePt t="15011" x="3117850" y="2222500"/>
          <p14:tracePt t="15028" x="3117850" y="2209800"/>
          <p14:tracePt t="15044" x="3117850" y="2203450"/>
          <p14:tracePt t="15061" x="3117850" y="2197100"/>
          <p14:tracePt t="15079" x="3117850" y="2190750"/>
          <p14:tracePt t="15119" x="3117850" y="2178050"/>
          <p14:tracePt t="15151" x="3117850" y="2171700"/>
          <p14:tracePt t="17471" x="3124200" y="2165350"/>
          <p14:tracePt t="17479" x="3149600" y="2209800"/>
          <p14:tracePt t="17486" x="3194050" y="2254250"/>
          <p14:tracePt t="17495" x="3238500" y="2330450"/>
          <p14:tracePt t="17512" x="3352800" y="2489200"/>
          <p14:tracePt t="17529" x="3467100" y="2654300"/>
          <p14:tracePt t="17545" x="3543300" y="2787650"/>
          <p14:tracePt t="17562" x="3594100" y="2889250"/>
          <p14:tracePt t="17579" x="3613150" y="2933700"/>
          <p14:tracePt t="17595" x="3613150" y="2946400"/>
          <p14:tracePt t="17612" x="3625850" y="2959100"/>
          <p14:tracePt t="17629" x="3625850" y="2965450"/>
          <p14:tracePt t="17646" x="3644900" y="2997200"/>
          <p14:tracePt t="17662" x="3657600" y="3009900"/>
          <p14:tracePt t="17679" x="3702050" y="3028950"/>
          <p14:tracePt t="17695" x="3721100" y="3035300"/>
          <p14:tracePt t="17712" x="3727450" y="3041650"/>
          <p14:tracePt t="17729" x="3733800" y="3041650"/>
          <p14:tracePt t="17745" x="3746500" y="3041650"/>
          <p14:tracePt t="17762" x="3759200" y="3054350"/>
          <p14:tracePt t="17779" x="3797300" y="3060700"/>
          <p14:tracePt t="17795" x="3829050" y="3060700"/>
          <p14:tracePt t="17812" x="3860800" y="3067050"/>
          <p14:tracePt t="17829" x="3879850" y="3073400"/>
          <p14:tracePt t="17846" x="3905250" y="3073400"/>
          <p14:tracePt t="17878" x="3917950" y="3073400"/>
          <p14:tracePt t="18103" x="3924300" y="3073400"/>
          <p14:tracePt t="18111" x="3937000" y="3073400"/>
          <p14:tracePt t="18119" x="3943350" y="3073400"/>
          <p14:tracePt t="18129" x="3949700" y="3073400"/>
          <p14:tracePt t="18145" x="3968750" y="3073400"/>
          <p14:tracePt t="18631" x="4013200" y="3079750"/>
          <p14:tracePt t="18639" x="4051300" y="3105150"/>
          <p14:tracePt t="18649" x="4089400" y="3130550"/>
          <p14:tracePt t="18662" x="4159250" y="3155950"/>
          <p14:tracePt t="18679" x="4241800" y="3187700"/>
          <p14:tracePt t="18696" x="4254500" y="3200400"/>
          <p14:tracePt t="18712" x="4260850" y="3206750"/>
          <p14:tracePt t="18831" x="4235450" y="3194050"/>
          <p14:tracePt t="18838" x="4197350" y="3181350"/>
          <p14:tracePt t="18847" x="4146550" y="3168650"/>
          <p14:tracePt t="18862" x="3994150" y="3124200"/>
          <p14:tracePt t="18879" x="3816350" y="3079750"/>
          <p14:tracePt t="18895" x="3638550" y="3060700"/>
          <p14:tracePt t="18912" x="3454400" y="3041650"/>
          <p14:tracePt t="18929" x="3346450" y="2997200"/>
          <p14:tracePt t="18945" x="3289300" y="2984500"/>
          <p14:tracePt t="18962" x="3276600" y="2978150"/>
          <p14:tracePt t="18979" x="3257550" y="2971800"/>
          <p14:tracePt t="18995" x="3251200" y="2971800"/>
          <p14:tracePt t="19012" x="3238500" y="2971800"/>
          <p14:tracePt t="19029" x="3232150" y="2971800"/>
          <p14:tracePt t="19045" x="3200400" y="2971800"/>
          <p14:tracePt t="19062" x="3162300" y="2971800"/>
          <p14:tracePt t="19079" x="3105150" y="2971800"/>
          <p14:tracePt t="19095" x="3048000" y="2984500"/>
          <p14:tracePt t="19112" x="2997200" y="2997200"/>
          <p14:tracePt t="19129" x="2959100" y="2997200"/>
          <p14:tracePt t="19145" x="2921000" y="2997200"/>
          <p14:tracePt t="19162" x="2882900" y="2997200"/>
          <p14:tracePt t="19179" x="2844800" y="2997200"/>
          <p14:tracePt t="19195" x="2819400" y="2997200"/>
          <p14:tracePt t="19212" x="2806700" y="2997200"/>
          <p14:tracePt t="19229" x="2800350" y="2997200"/>
          <p14:tracePt t="19727" x="2800350" y="3009900"/>
          <p14:tracePt t="19735" x="2825750" y="3028950"/>
          <p14:tracePt t="19746" x="2889250" y="3048000"/>
          <p14:tracePt t="19763" x="2984500" y="3098800"/>
          <p14:tracePt t="19779" x="3067050" y="3143250"/>
          <p14:tracePt t="19796" x="3175000" y="3200400"/>
          <p14:tracePt t="19813" x="3276600" y="3270250"/>
          <p14:tracePt t="19830" x="3403600" y="3359150"/>
          <p14:tracePt t="19846" x="3441700" y="3378200"/>
          <p14:tracePt t="19862" x="3473450" y="3403600"/>
          <p14:tracePt t="19879" x="3479800" y="3403600"/>
          <p14:tracePt t="19896" x="3486150" y="3416300"/>
          <p14:tracePt t="19943" x="3486150" y="3422650"/>
          <p14:tracePt t="19951" x="3486150" y="3429000"/>
          <p14:tracePt t="19963" x="3486150" y="3441700"/>
          <p14:tracePt t="19979" x="3486150" y="3467100"/>
          <p14:tracePt t="19996" x="3486150" y="3492500"/>
          <p14:tracePt t="20013" x="3498850" y="3524250"/>
          <p14:tracePt t="20030" x="3511550" y="3581400"/>
          <p14:tracePt t="20046" x="3511550" y="3632200"/>
          <p14:tracePt t="20063" x="3530600" y="3689350"/>
          <p14:tracePt t="20079" x="3530600" y="3714750"/>
          <p14:tracePt t="20096" x="3543300" y="3746500"/>
          <p14:tracePt t="20113" x="3543300" y="3759200"/>
          <p14:tracePt t="20129" x="3562350" y="3771900"/>
          <p14:tracePt t="20163" x="3568700" y="3771900"/>
          <p14:tracePt t="20351" x="3575050" y="3778250"/>
          <p14:tracePt t="20359" x="3575050" y="3784600"/>
          <p14:tracePt t="20391" x="3575050" y="3790950"/>
          <p14:tracePt t="20455" x="3581400" y="3784600"/>
          <p14:tracePt t="20463" x="3581400" y="3771900"/>
          <p14:tracePt t="20471" x="3581400" y="3759200"/>
          <p14:tracePt t="20479" x="3568700" y="3746500"/>
          <p14:tracePt t="20496" x="3556000" y="3733800"/>
          <p14:tracePt t="20513" x="3536950" y="3733800"/>
          <p14:tracePt t="20530" x="3517900" y="3733800"/>
          <p14:tracePt t="20546" x="3505200" y="3733800"/>
          <p14:tracePt t="20563" x="3486150" y="3771900"/>
          <p14:tracePt t="20580" x="3479800" y="3810000"/>
          <p14:tracePt t="20596" x="3479800" y="3835400"/>
          <p14:tracePt t="20613" x="3479800" y="3848100"/>
          <p14:tracePt t="22447" x="3492500" y="3848100"/>
          <p14:tracePt t="22455" x="3536950" y="3848100"/>
          <p14:tracePt t="22463" x="3587750" y="3848100"/>
          <p14:tracePt t="22480" x="3689350" y="3848100"/>
          <p14:tracePt t="22497" x="3752850" y="3848100"/>
          <p14:tracePt t="22514" x="3822700" y="3848100"/>
          <p14:tracePt t="22530" x="3981450" y="3829050"/>
          <p14:tracePt t="22547" x="4286250" y="3765550"/>
          <p14:tracePt t="22564" x="4578350" y="3676650"/>
          <p14:tracePt t="22580" x="4743450" y="3606800"/>
          <p14:tracePt t="22597" x="4953000" y="3486150"/>
          <p14:tracePt t="22614" x="5143500" y="3346450"/>
          <p14:tracePt t="22630" x="5232400" y="3251200"/>
          <p14:tracePt t="22647" x="5302250" y="3130550"/>
          <p14:tracePt t="22664" x="5327650" y="3041650"/>
          <p14:tracePt t="22680" x="5365750" y="2959100"/>
          <p14:tracePt t="22697" x="5384800" y="2921000"/>
          <p14:tracePt t="22714" x="5391150" y="2901950"/>
          <p14:tracePt t="22730" x="5397500" y="2895600"/>
          <p14:tracePt t="22747" x="5410200" y="2895600"/>
          <p14:tracePt t="22764" x="5422900" y="2889250"/>
          <p14:tracePt t="22780" x="5461000" y="2882900"/>
          <p14:tracePt t="22797" x="5543550" y="2857500"/>
          <p14:tracePt t="22814" x="5683250" y="2774950"/>
          <p14:tracePt t="22830" x="5791200" y="2705100"/>
          <p14:tracePt t="22847" x="5905500" y="2628900"/>
          <p14:tracePt t="22864" x="6026150" y="2552700"/>
          <p14:tracePt t="22880" x="6108700" y="2489200"/>
          <p14:tracePt t="22897" x="6165850" y="2425700"/>
          <p14:tracePt t="22914" x="6216650" y="2387600"/>
          <p14:tracePt t="22930" x="6254750" y="2330450"/>
          <p14:tracePt t="22947" x="6292850" y="2254250"/>
          <p14:tracePt t="22964" x="6299200" y="2216150"/>
          <p14:tracePt t="22980" x="6299200" y="2197100"/>
          <p14:tracePt t="22997" x="6299200" y="2190750"/>
          <p14:tracePt t="23014" x="6299200" y="2165350"/>
          <p14:tracePt t="23231" x="6330950" y="2159000"/>
          <p14:tracePt t="23239" x="6350000" y="2159000"/>
          <p14:tracePt t="23463" x="6292850" y="2165350"/>
          <p14:tracePt t="23471" x="6184900" y="2178050"/>
          <p14:tracePt t="23480" x="5994400" y="2178050"/>
          <p14:tracePt t="23497" x="5791200" y="2197100"/>
          <p14:tracePt t="23514" x="5702300" y="2197100"/>
          <p14:tracePt t="23531" x="5695950" y="2197100"/>
          <p14:tracePt t="23593" x="5689600" y="2203450"/>
          <p14:tracePt t="23599" x="5708650" y="2203450"/>
          <p14:tracePt t="23614" x="5753100" y="2203450"/>
          <p14:tracePt t="23631" x="5969000" y="2203450"/>
          <p14:tracePt t="23648" x="6083300" y="2203450"/>
          <p14:tracePt t="23664" x="6108700" y="2203450"/>
          <p14:tracePt t="23719" x="6070600" y="2203450"/>
          <p14:tracePt t="23727" x="6000750" y="2216150"/>
          <p14:tracePt t="23734" x="5918200" y="2216150"/>
          <p14:tracePt t="23747" x="5829300" y="2216150"/>
          <p14:tracePt t="23764" x="5683250" y="2216150"/>
          <p14:tracePt t="23781" x="5619750" y="2241550"/>
          <p14:tracePt t="23814" x="5626100" y="2241550"/>
          <p14:tracePt t="23831" x="5753100" y="2273300"/>
          <p14:tracePt t="23847" x="5848350" y="2279650"/>
          <p14:tracePt t="23863" x="5911850" y="2286000"/>
          <p14:tracePt t="23927" x="5905500" y="2286000"/>
          <p14:tracePt t="23934" x="5892800" y="2286000"/>
          <p14:tracePt t="23943" x="5880100" y="2298700"/>
          <p14:tracePt t="23951" x="5873750" y="2298700"/>
          <p14:tracePt t="24415" x="5867400" y="2298700"/>
          <p14:tracePt t="24479" x="5867400" y="2305050"/>
          <p14:tracePt t="24911" x="5861050" y="2305050"/>
          <p14:tracePt t="24919" x="5854700" y="2305050"/>
          <p14:tracePt t="24931" x="5842000" y="2311400"/>
          <p14:tracePt t="24948" x="5797550" y="2311400"/>
          <p14:tracePt t="24964" x="5727700" y="2311400"/>
          <p14:tracePt t="24981" x="5645150" y="2311400"/>
          <p14:tracePt t="24998" x="5524500" y="2311400"/>
          <p14:tracePt t="25014" x="5486400" y="2311400"/>
          <p14:tracePt t="25239" x="5486400" y="2317750"/>
          <p14:tracePt t="25247" x="5486400" y="2324100"/>
          <p14:tracePt t="25255" x="5486400" y="2330450"/>
          <p14:tracePt t="25264" x="5486400" y="2343150"/>
          <p14:tracePt t="25281" x="5486400" y="2349500"/>
          <p14:tracePt t="25298" x="5486400" y="2368550"/>
          <p14:tracePt t="25314" x="5486400" y="2419350"/>
          <p14:tracePt t="25331" x="5486400" y="2444750"/>
          <p14:tracePt t="25348" x="5486400" y="2451100"/>
          <p14:tracePt t="25943" x="5473700" y="2463800"/>
          <p14:tracePt t="25951" x="5467350" y="2470150"/>
          <p14:tracePt t="25967" x="5467350" y="2476500"/>
          <p14:tracePt t="25975" x="5454650" y="2489200"/>
          <p14:tracePt t="25983" x="5435600" y="2508250"/>
          <p14:tracePt t="25998" x="5422900" y="2527300"/>
          <p14:tracePt t="26015" x="5384800" y="2571750"/>
          <p14:tracePt t="26031" x="5359400" y="2590800"/>
          <p14:tracePt t="26048" x="5289550" y="2635250"/>
          <p14:tracePt t="26065" x="5232400" y="2667000"/>
          <p14:tracePt t="26081" x="5181600" y="2686050"/>
          <p14:tracePt t="26098" x="5168900" y="2692400"/>
          <p14:tracePt t="26115" x="5156200" y="2698750"/>
          <p14:tracePt t="26131" x="5149850" y="2705100"/>
          <p14:tracePt t="26148" x="5124450" y="2724150"/>
          <p14:tracePt t="26165" x="5054600" y="2755900"/>
          <p14:tracePt t="26182" x="4883150" y="2851150"/>
          <p14:tracePt t="26198" x="4813300" y="2882900"/>
          <p14:tracePt t="26215" x="4629150" y="2933700"/>
          <p14:tracePt t="26231" x="4533900" y="2959100"/>
          <p14:tracePt t="26248" x="4457700" y="2984500"/>
          <p14:tracePt t="26265" x="4438650" y="2990850"/>
          <p14:tracePt t="26335" x="4432300" y="2990850"/>
          <p14:tracePt t="26375" x="4425950" y="2990850"/>
          <p14:tracePt t="26423" x="4419600" y="2990850"/>
          <p14:tracePt t="26703" x="4406900" y="2990850"/>
          <p14:tracePt t="26711" x="4400550" y="2990850"/>
          <p14:tracePt t="26718" x="4381500" y="2990850"/>
          <p14:tracePt t="26732" x="4311650" y="2990850"/>
          <p14:tracePt t="26748" x="4057650" y="2990850"/>
          <p14:tracePt t="26765" x="3816350" y="2990850"/>
          <p14:tracePt t="26782" x="3536950" y="2990850"/>
          <p14:tracePt t="26798" x="3314700" y="2965450"/>
          <p14:tracePt t="26815" x="3276600" y="2965450"/>
          <p14:tracePt t="26855" x="3263900" y="2965450"/>
          <p14:tracePt t="26870" x="3244850" y="2965450"/>
          <p14:tracePt t="26881" x="3225800" y="2965450"/>
          <p14:tracePt t="26898" x="3162300" y="2965450"/>
          <p14:tracePt t="26915" x="3079750" y="2965450"/>
          <p14:tracePt t="26931" x="2990850" y="2965450"/>
          <p14:tracePt t="26948" x="2870200" y="2965450"/>
          <p14:tracePt t="26965" x="2755900" y="2946400"/>
          <p14:tracePt t="26982" x="2584450" y="2921000"/>
          <p14:tracePt t="26998" x="2343150" y="2895600"/>
          <p14:tracePt t="27015" x="2235200" y="2889250"/>
          <p14:tracePt t="27032" x="2203450" y="2882900"/>
          <p14:tracePt t="27503" x="2216150" y="2882900"/>
          <p14:tracePt t="27511" x="2266950" y="2882900"/>
          <p14:tracePt t="27519" x="2374900" y="2889250"/>
          <p14:tracePt t="27532" x="2533650" y="2908300"/>
          <p14:tracePt t="27548" x="3130550" y="2952750"/>
          <p14:tracePt t="27565" x="3867150" y="2952750"/>
          <p14:tracePt t="27582" x="4508500" y="2952750"/>
          <p14:tracePt t="27598" x="5010150" y="2952750"/>
          <p14:tracePt t="27615" x="5080000" y="2952750"/>
          <p14:tracePt t="27655" x="5092700" y="2952750"/>
          <p14:tracePt t="27665" x="5118100" y="2952750"/>
          <p14:tracePt t="27682" x="5213350" y="2933700"/>
          <p14:tracePt t="27698" x="5334000" y="2933700"/>
          <p14:tracePt t="27716" x="5499100" y="2933700"/>
          <p14:tracePt t="27732" x="5619750" y="2933700"/>
          <p14:tracePt t="27749" x="5702300" y="2933700"/>
          <p14:tracePt t="27766" x="5803900" y="2933700"/>
          <p14:tracePt t="27782" x="5892800" y="2933700"/>
          <p14:tracePt t="27798" x="6013450" y="2933700"/>
          <p14:tracePt t="27815" x="6203950" y="2959100"/>
          <p14:tracePt t="27832" x="6388100" y="2959100"/>
          <p14:tracePt t="27848" x="6515100" y="2959100"/>
          <p14:tracePt t="27865" x="6559550" y="2959100"/>
          <p14:tracePt t="27882" x="6572250" y="2959100"/>
          <p14:tracePt t="27915" x="6584950" y="2971800"/>
          <p14:tracePt t="27932" x="6623050" y="2971800"/>
          <p14:tracePt t="27949" x="6699250" y="2990850"/>
          <p14:tracePt t="27966" x="6813550" y="3003550"/>
          <p14:tracePt t="27982" x="6845300" y="3016250"/>
          <p14:tracePt t="27999" x="6870700" y="3016250"/>
          <p14:tracePt t="28095" x="6858000" y="3016250"/>
          <p14:tracePt t="28103" x="6800850" y="3016250"/>
          <p14:tracePt t="28115" x="6705600" y="3016250"/>
          <p14:tracePt t="28132" x="6407150" y="3016250"/>
          <p14:tracePt t="28149" x="5975350" y="3016250"/>
          <p14:tracePt t="28166" x="5645150" y="3016250"/>
          <p14:tracePt t="28182" x="5588000" y="3009900"/>
          <p14:tracePt t="28255" x="5607050" y="3009900"/>
          <p14:tracePt t="28263" x="5638800" y="3009900"/>
          <p14:tracePt t="28271" x="5689600" y="3009900"/>
          <p14:tracePt t="28282" x="5759450" y="3009900"/>
          <p14:tracePt t="28299" x="5861050" y="3009900"/>
          <p14:tracePt t="28315" x="5962650" y="3009900"/>
          <p14:tracePt t="28332" x="5988050" y="3009900"/>
          <p14:tracePt t="28383" x="5975350" y="3009900"/>
          <p14:tracePt t="28391" x="5943600" y="3009900"/>
          <p14:tracePt t="28399" x="5892800" y="3009900"/>
          <p14:tracePt t="28415" x="5765800" y="3009900"/>
          <p14:tracePt t="28432" x="5613400" y="3009900"/>
          <p14:tracePt t="28449" x="5518150" y="3009900"/>
          <p14:tracePt t="28511" x="5530850" y="3009900"/>
          <p14:tracePt t="28519" x="5549900" y="3016250"/>
          <p14:tracePt t="28527" x="5575300" y="3016250"/>
          <p14:tracePt t="28535" x="5594350" y="3022600"/>
          <p14:tracePt t="28549" x="5626100" y="3022600"/>
          <p14:tracePt t="28565" x="5651500" y="3028950"/>
          <p14:tracePt t="31903" x="5626100" y="3028950"/>
          <p14:tracePt t="31911" x="5607050" y="3028950"/>
          <p14:tracePt t="31919" x="5588000" y="3028950"/>
          <p14:tracePt t="31934" x="5568950" y="3028950"/>
          <p14:tracePt t="31950" x="5543550" y="3028950"/>
          <p14:tracePt t="31967" x="5492750" y="3028950"/>
          <p14:tracePt t="31983" x="5441950" y="3028950"/>
          <p14:tracePt t="32000" x="5346700" y="3028950"/>
          <p14:tracePt t="32017" x="5219700" y="3028950"/>
          <p14:tracePt t="32033" x="5099050" y="3009900"/>
          <p14:tracePt t="32050" x="5029200" y="2997200"/>
          <p14:tracePt t="32067" x="5003800" y="2990850"/>
          <p14:tracePt t="32100" x="4991100" y="2990850"/>
          <p14:tracePt t="32117" x="4953000" y="2978150"/>
          <p14:tracePt t="32134" x="4826000" y="2940050"/>
          <p14:tracePt t="32150" x="4756150" y="2927350"/>
          <p14:tracePt t="32167" x="4679950" y="2908300"/>
          <p14:tracePt t="32183" x="4654550" y="2889250"/>
          <p14:tracePt t="32200" x="4648200" y="2863850"/>
          <p14:tracePt t="32217" x="4648200" y="2813050"/>
          <p14:tracePt t="32233" x="4616450" y="2730500"/>
          <p14:tracePt t="32250" x="4572000" y="2647950"/>
          <p14:tracePt t="32267" x="4533900" y="2597150"/>
          <p14:tracePt t="32283" x="4514850" y="2559050"/>
          <p14:tracePt t="32300" x="4514850" y="2552700"/>
          <p14:tracePt t="32317" x="4514850" y="2533650"/>
          <p14:tracePt t="32334" x="4648200" y="2495550"/>
          <p14:tracePt t="32350" x="4730750" y="2495550"/>
          <p14:tracePt t="32353" x="4813300" y="2482850"/>
          <p14:tracePt t="32367" x="5187950" y="2438400"/>
          <p14:tracePt t="32383" x="5676900" y="2419350"/>
          <p14:tracePt t="32400" x="6261100" y="2419350"/>
          <p14:tracePt t="32417" x="6781800" y="2419350"/>
          <p14:tracePt t="32433" x="7175500" y="2419350"/>
          <p14:tracePt t="32450" x="7435850" y="2419350"/>
          <p14:tracePt t="32467" x="7607300" y="2419350"/>
          <p14:tracePt t="32483" x="7727950" y="2419350"/>
          <p14:tracePt t="32500" x="7842250" y="2419350"/>
          <p14:tracePt t="32517" x="7969250" y="2419350"/>
          <p14:tracePt t="32534" x="8166100" y="2419350"/>
          <p14:tracePt t="32550" x="8229600" y="2419350"/>
          <p14:tracePt t="32567" x="8451850" y="2406650"/>
          <p14:tracePt t="32583" x="8521700" y="2406650"/>
          <p14:tracePt t="32600" x="8547100" y="2406650"/>
          <p14:tracePt t="32639" x="8559800" y="2406650"/>
          <p14:tracePt t="32650" x="8566150" y="2406650"/>
          <p14:tracePt t="32667" x="8648700" y="2406650"/>
          <p14:tracePt t="32683" x="8782050" y="2406650"/>
          <p14:tracePt t="32700" x="8934450" y="2406650"/>
          <p14:tracePt t="32717" x="9086850" y="2406650"/>
          <p14:tracePt t="32734" x="9226550" y="2368550"/>
          <p14:tracePt t="32750" x="9251950" y="2362200"/>
          <p14:tracePt t="32799" x="9258300" y="2355850"/>
          <p14:tracePt t="32815" x="9258300" y="2349500"/>
          <p14:tracePt t="32823" x="9258300" y="2343150"/>
          <p14:tracePt t="32834" x="9271000" y="2336800"/>
          <p14:tracePt t="32871" x="9271000" y="2330450"/>
          <p14:tracePt t="32887" x="9277350" y="2317750"/>
          <p14:tracePt t="32895" x="9290050" y="2317750"/>
          <p14:tracePt t="32902" x="9302750" y="2305050"/>
          <p14:tracePt t="32917" x="9315450" y="2305050"/>
          <p14:tracePt t="32933" x="9340850" y="2292350"/>
          <p14:tracePt t="32950" x="9378950" y="2273300"/>
          <p14:tracePt t="32967" x="9398000" y="2266950"/>
          <p14:tracePt t="32984" x="9410700" y="2254250"/>
          <p14:tracePt t="33000" x="9423400" y="2254250"/>
          <p14:tracePt t="33017" x="9436100" y="2254250"/>
          <p14:tracePt t="33034" x="9467850" y="2247900"/>
          <p14:tracePt t="33050" x="9493250" y="2247900"/>
          <p14:tracePt t="33067" x="9499600" y="2247900"/>
          <p14:tracePt t="33143" x="9486900" y="2247900"/>
          <p14:tracePt t="33151" x="9455150" y="2247900"/>
          <p14:tracePt t="33159" x="9404350" y="2247900"/>
          <p14:tracePt t="33167" x="9334500" y="2247900"/>
          <p14:tracePt t="33184" x="9201150" y="2247900"/>
          <p14:tracePt t="33200" x="9017000" y="2247900"/>
          <p14:tracePt t="33217" x="8826500" y="2228850"/>
          <p14:tracePt t="33234" x="8629650" y="2203450"/>
          <p14:tracePt t="33250" x="8470900" y="2178050"/>
          <p14:tracePt t="33267" x="8369300" y="2159000"/>
          <p14:tracePt t="33284" x="8318500" y="2146300"/>
          <p14:tracePt t="33300" x="8299450" y="2146300"/>
          <p14:tracePt t="33317" x="8286750" y="2146300"/>
          <p14:tracePt t="33334" x="8274050" y="2139950"/>
          <p14:tracePt t="33350" x="8261350" y="2139950"/>
          <p14:tracePt t="33367" x="8255000" y="2139950"/>
          <p14:tracePt t="33384" x="8235950" y="2139950"/>
          <p14:tracePt t="33400" x="8191500" y="2139950"/>
          <p14:tracePt t="33417" x="8121650" y="2139950"/>
          <p14:tracePt t="33434" x="8058150" y="2139950"/>
          <p14:tracePt t="33450" x="8020050" y="2139950"/>
          <p14:tracePt t="33467" x="8001000" y="2139950"/>
          <p14:tracePt t="33484" x="7994650" y="2139950"/>
          <p14:tracePt t="33517" x="7994650" y="2152650"/>
          <p14:tracePt t="33534" x="8032750" y="2178050"/>
          <p14:tracePt t="33550" x="8108950" y="2203450"/>
          <p14:tracePt t="33567" x="8242300" y="2216150"/>
          <p14:tracePt t="33584" x="8432800" y="2228850"/>
          <p14:tracePt t="33600" x="8674100" y="2228850"/>
          <p14:tracePt t="33617" x="8883650" y="2228850"/>
          <p14:tracePt t="33634" x="9036050" y="2228850"/>
          <p14:tracePt t="33650" x="9144000" y="2235200"/>
          <p14:tracePt t="33667" x="9169400" y="2254250"/>
          <p14:tracePt t="33702" x="9175750" y="2254250"/>
          <p14:tracePt t="33719" x="9188450" y="2254250"/>
          <p14:tracePt t="33735" x="9194800" y="2260600"/>
          <p14:tracePt t="33750" x="9207500" y="2286000"/>
          <p14:tracePt t="33767" x="9207500" y="2311400"/>
          <p14:tracePt t="33784" x="9207500" y="2324100"/>
          <p14:tracePt t="33800" x="9207500" y="2336800"/>
          <p14:tracePt t="33817" x="9207500" y="2349500"/>
          <p14:tracePt t="33834" x="9175750" y="2355850"/>
          <p14:tracePt t="33850" x="9124950" y="2368550"/>
          <p14:tracePt t="33867" x="9055100" y="2368550"/>
          <p14:tracePt t="33884" x="8985250" y="2368550"/>
          <p14:tracePt t="33887" x="8959850" y="2362200"/>
          <p14:tracePt t="33900" x="8915400" y="2349500"/>
          <p14:tracePt t="33918" x="8839200" y="2336800"/>
          <p14:tracePt t="33934" x="8756650" y="2336800"/>
          <p14:tracePt t="33950" x="8636000" y="2324100"/>
          <p14:tracePt t="33967" x="8464550" y="2324100"/>
          <p14:tracePt t="33984" x="8248650" y="2336800"/>
          <p14:tracePt t="34001" x="7905750" y="2374900"/>
          <p14:tracePt t="34017" x="7512050" y="2457450"/>
          <p14:tracePt t="34034" x="7099300" y="2590800"/>
          <p14:tracePt t="34051" x="6724650" y="2673350"/>
          <p14:tracePt t="34067" x="6407150" y="2692400"/>
          <p14:tracePt t="34084" x="6096000" y="2692400"/>
          <p14:tracePt t="34100" x="5797550" y="2692400"/>
          <p14:tracePt t="34118" x="5384800" y="2692400"/>
          <p14:tracePt t="34134" x="5187950" y="2724150"/>
          <p14:tracePt t="34150" x="5022850" y="2749550"/>
          <p14:tracePt t="34167" x="4953000" y="2762250"/>
          <p14:tracePt t="34184" x="4902200" y="2768600"/>
          <p14:tracePt t="34201" x="4870450" y="2774950"/>
          <p14:tracePt t="34217" x="4800600" y="2787650"/>
          <p14:tracePt t="34234" x="4654550" y="2813050"/>
          <p14:tracePt t="34251" x="4464050" y="2876550"/>
          <p14:tracePt t="34267" x="4254500" y="2940050"/>
          <p14:tracePt t="34284" x="4076700" y="2984500"/>
          <p14:tracePt t="34301" x="3956050" y="3022600"/>
          <p14:tracePt t="34318" x="3841750" y="3035300"/>
          <p14:tracePt t="34334" x="3816350" y="3035300"/>
          <p14:tracePt t="34351" x="3644900" y="3067050"/>
          <p14:tracePt t="34367" x="3524250" y="3092450"/>
          <p14:tracePt t="34384" x="3416300" y="3117850"/>
          <p14:tracePt t="34401" x="3321050" y="3149600"/>
          <p14:tracePt t="34417" x="3251200" y="3194050"/>
          <p14:tracePt t="34434" x="3206750" y="3238500"/>
          <p14:tracePt t="34451" x="3194050" y="3251200"/>
          <p14:tracePt t="34467" x="3181350" y="3263900"/>
          <p14:tracePt t="34484" x="3181350" y="3270250"/>
          <p14:tracePt t="34501" x="3181350" y="3282950"/>
          <p14:tracePt t="34518" x="3168650" y="3308350"/>
          <p14:tracePt t="34534" x="3168650" y="3314700"/>
          <p14:tracePt t="34551" x="3143250" y="3352800"/>
          <p14:tracePt t="34567" x="3117850" y="3384550"/>
          <p14:tracePt t="34584" x="3092450" y="3409950"/>
          <p14:tracePt t="34601" x="3054350" y="3460750"/>
          <p14:tracePt t="34617" x="3016250" y="3517900"/>
          <p14:tracePt t="34634" x="2971800" y="3562350"/>
          <p14:tracePt t="34651" x="2959100" y="3600450"/>
          <p14:tracePt t="34667" x="2952750" y="3600450"/>
          <p14:tracePt t="34783" x="2952750" y="3606800"/>
          <p14:tracePt t="34791" x="2952750" y="3619500"/>
          <p14:tracePt t="34801" x="2952750" y="3625850"/>
          <p14:tracePt t="34817" x="2952750" y="3644900"/>
          <p14:tracePt t="34834" x="2952750" y="3683000"/>
          <p14:tracePt t="34851" x="2952750" y="3714750"/>
          <p14:tracePt t="34867" x="2952750" y="3746500"/>
          <p14:tracePt t="34884" x="2965450" y="3765550"/>
          <p14:tracePt t="34888" x="2978150" y="3771900"/>
          <p14:tracePt t="34901" x="3009900" y="3784600"/>
          <p14:tracePt t="34918" x="3149600" y="3822700"/>
          <p14:tracePt t="34934" x="3352800" y="3829050"/>
          <p14:tracePt t="34950" x="3689350" y="3848100"/>
          <p14:tracePt t="34967" x="4121150" y="3848100"/>
          <p14:tracePt t="34984" x="4635500" y="3848100"/>
          <p14:tracePt t="35000" x="5200650" y="3848100"/>
          <p14:tracePt t="35017" x="5753100" y="3848100"/>
          <p14:tracePt t="35034" x="6324600" y="3848100"/>
          <p14:tracePt t="35050" x="6870700" y="3848100"/>
          <p14:tracePt t="35067" x="7524750" y="3848100"/>
          <p14:tracePt t="35084" x="8128000" y="3848100"/>
          <p14:tracePt t="35100" x="8661400" y="3848100"/>
          <p14:tracePt t="35117" x="9213850" y="3848100"/>
          <p14:tracePt t="35134" x="9493250" y="3848100"/>
          <p14:tracePt t="35150" x="9709150" y="3848100"/>
          <p14:tracePt t="35167" x="9855200" y="3848100"/>
          <p14:tracePt t="35184" x="9982200" y="3848100"/>
          <p14:tracePt t="35200" x="10096500" y="3848100"/>
          <p14:tracePt t="35217" x="10166350" y="3848100"/>
          <p14:tracePt t="35234" x="10185400" y="3835400"/>
          <p14:tracePt t="35250" x="10185400" y="3829050"/>
          <p14:tracePt t="35267" x="10198100" y="3803650"/>
          <p14:tracePt t="35284" x="10204450" y="3765550"/>
          <p14:tracePt t="35301" x="10217150" y="3714750"/>
          <p14:tracePt t="35318" x="10236200" y="3638550"/>
          <p14:tracePt t="35334" x="10236200" y="3613150"/>
          <p14:tracePt t="35351" x="10236200" y="3575050"/>
          <p14:tracePt t="35368" x="10223500" y="3530600"/>
          <p14:tracePt t="35384" x="10160000" y="3467100"/>
          <p14:tracePt t="35401" x="10007600" y="3390900"/>
          <p14:tracePt t="35418" x="9810750" y="3327400"/>
          <p14:tracePt t="35434" x="9601200" y="3282950"/>
          <p14:tracePt t="35451" x="9353550" y="3263900"/>
          <p14:tracePt t="35468" x="9124950" y="3263900"/>
          <p14:tracePt t="35484" x="8915400" y="3263900"/>
          <p14:tracePt t="35501" x="8699500" y="3270250"/>
          <p14:tracePt t="35518" x="8470900" y="3302000"/>
          <p14:tracePt t="35534" x="8115300" y="3390900"/>
          <p14:tracePt t="35551" x="7994650" y="3416300"/>
          <p14:tracePt t="35568" x="7931150" y="3448050"/>
          <p14:tracePt t="35584" x="7918450" y="3454400"/>
          <p14:tracePt t="35601" x="7893050" y="3492500"/>
          <p14:tracePt t="35618" x="7867650" y="3556000"/>
          <p14:tracePt t="35634" x="7848600" y="3613150"/>
          <p14:tracePt t="35651" x="7848600" y="3638550"/>
          <p14:tracePt t="35668" x="7848600" y="3670300"/>
          <p14:tracePt t="35684" x="7912100" y="3727450"/>
          <p14:tracePt t="35702" x="8337550" y="3822700"/>
          <p14:tracePt t="35718" x="8559800" y="3822700"/>
          <p14:tracePt t="35734" x="9163050" y="3822700"/>
          <p14:tracePt t="35751" x="9455150" y="3752850"/>
          <p14:tracePt t="35768" x="9563100" y="3702050"/>
          <p14:tracePt t="35784" x="9588500" y="3625850"/>
          <p14:tracePt t="35801" x="9594850" y="3549650"/>
          <p14:tracePt t="35818" x="9575800" y="3460750"/>
          <p14:tracePt t="35834" x="9525000" y="3384550"/>
          <p14:tracePt t="35851" x="9436100" y="3295650"/>
          <p14:tracePt t="35868" x="9347200" y="3257550"/>
          <p14:tracePt t="35884" x="9251950" y="3244850"/>
          <p14:tracePt t="35888" x="9194800" y="3232150"/>
          <p14:tracePt t="35901" x="9156700" y="3232150"/>
          <p14:tracePt t="35918" x="8985250" y="3270250"/>
          <p14:tracePt t="35934" x="8902700" y="3359150"/>
          <p14:tracePt t="35951" x="8870950" y="3441700"/>
          <p14:tracePt t="35968" x="8858250" y="3530600"/>
          <p14:tracePt t="35984" x="8858250" y="3600450"/>
          <p14:tracePt t="36001" x="8877300" y="3638550"/>
          <p14:tracePt t="36018" x="8915400" y="3657600"/>
          <p14:tracePt t="36034" x="8985250" y="3670300"/>
          <p14:tracePt t="36051" x="9086850" y="3670300"/>
          <p14:tracePt t="36068" x="9175750" y="3670300"/>
          <p14:tracePt t="36084" x="9213850" y="3651250"/>
          <p14:tracePt t="36101" x="9220200" y="3625850"/>
          <p14:tracePt t="36118" x="9220200" y="3575050"/>
          <p14:tracePt t="36134" x="9086850" y="3454400"/>
          <p14:tracePt t="36151" x="8902700" y="3403600"/>
          <p14:tracePt t="36168" x="8718550" y="3390900"/>
          <p14:tracePt t="36184" x="8547100" y="3390900"/>
          <p14:tracePt t="36201" x="8420100" y="3390900"/>
          <p14:tracePt t="36218" x="8388350" y="3397250"/>
          <p14:tracePt t="36234" x="8382000" y="3397250"/>
          <p14:tracePt t="36251" x="8375650" y="3397250"/>
          <p14:tracePt t="36268" x="8426450" y="3441700"/>
          <p14:tracePt t="36284" x="8534400" y="3492500"/>
          <p14:tracePt t="36302" x="8724900" y="3549650"/>
          <p14:tracePt t="36318" x="9017000" y="3587750"/>
          <p14:tracePt t="36334" x="9290050" y="3619500"/>
          <p14:tracePt t="36351" x="9309100" y="3619500"/>
          <p14:tracePt t="36391" x="9271000" y="3619500"/>
          <p14:tracePt t="36401" x="9182100" y="3619500"/>
          <p14:tracePt t="36418" x="8870950" y="3581400"/>
          <p14:tracePt t="36435" x="8502650" y="3562350"/>
          <p14:tracePt t="36451" x="8267700" y="3562350"/>
          <p14:tracePt t="36468" x="8166100" y="3562350"/>
          <p14:tracePt t="36485" x="8159750" y="3562350"/>
          <p14:tracePt t="36502" x="8255000" y="3632200"/>
          <p14:tracePt t="36518" x="8388350" y="3683000"/>
          <p14:tracePt t="36535" x="8972550" y="3797300"/>
          <p14:tracePt t="36551" x="9302750" y="3797300"/>
          <p14:tracePt t="36568" x="9436100" y="3797300"/>
          <p14:tracePt t="36585" x="9455150" y="3797300"/>
          <p14:tracePt t="36618" x="9410700" y="3797300"/>
          <p14:tracePt t="36635" x="9239250" y="3740150"/>
          <p14:tracePt t="36651" x="9055100" y="3689350"/>
          <p14:tracePt t="36668" x="8890000" y="3670300"/>
          <p14:tracePt t="36685" x="8801100" y="3670300"/>
          <p14:tracePt t="36701" x="8788400" y="3670300"/>
          <p14:tracePt t="39351" x="8775700" y="3676650"/>
          <p14:tracePt t="39359" x="8731250" y="3683000"/>
          <p14:tracePt t="39369" x="8642350" y="3683000"/>
          <p14:tracePt t="39385" x="8439150" y="3695700"/>
          <p14:tracePt t="39402" x="8280400" y="3695700"/>
          <p14:tracePt t="39419" x="8128000" y="3695700"/>
          <p14:tracePt t="39436" x="7867650" y="3695700"/>
          <p14:tracePt t="39452" x="7575550" y="3695700"/>
          <p14:tracePt t="39469" x="7264400" y="3695700"/>
          <p14:tracePt t="39486" x="6858000" y="3651250"/>
          <p14:tracePt t="39502" x="6686550" y="3625850"/>
          <p14:tracePt t="39519" x="6591300" y="3581400"/>
          <p14:tracePt t="39536" x="6527800" y="3562350"/>
          <p14:tracePt t="39552" x="6489700" y="3536950"/>
          <p14:tracePt t="39569" x="6464300" y="3511550"/>
          <p14:tracePt t="39586" x="6438900" y="3473450"/>
          <p14:tracePt t="39602" x="6419850" y="3435350"/>
          <p14:tracePt t="39619" x="6394450" y="3359150"/>
          <p14:tracePt t="39636" x="6369050" y="3238500"/>
          <p14:tracePt t="39652" x="6324600" y="3086100"/>
          <p14:tracePt t="39669" x="6273800" y="2921000"/>
          <p14:tracePt t="39686" x="6216650" y="2736850"/>
          <p14:tracePt t="39702" x="6178550" y="2641600"/>
          <p14:tracePt t="39719" x="6153150" y="2578100"/>
          <p14:tracePt t="39736" x="6153150" y="2559050"/>
          <p14:tracePt t="39752" x="6140450" y="2527300"/>
          <p14:tracePt t="39769" x="6134100" y="2508250"/>
          <p14:tracePt t="39786" x="6115050" y="2470150"/>
          <p14:tracePt t="39802" x="6102350" y="2432050"/>
          <p14:tracePt t="39819" x="6076950" y="2400300"/>
          <p14:tracePt t="39836" x="6064250" y="2381250"/>
          <p14:tracePt t="39852" x="6057900" y="2362200"/>
          <p14:tracePt t="39869" x="6051550" y="2336800"/>
          <p14:tracePt t="39886" x="6051550" y="2330450"/>
          <p14:tracePt t="39902" x="6038850" y="2311400"/>
          <p14:tracePt t="39919" x="6038850" y="2305050"/>
          <p14:tracePt t="43351" x="6032500" y="2330450"/>
          <p14:tracePt t="43359" x="6032500" y="2400300"/>
          <p14:tracePt t="43370" x="6032500" y="2444750"/>
          <p14:tracePt t="43387" x="6032500" y="2546350"/>
          <p14:tracePt t="43403" x="6032500" y="2654300"/>
          <p14:tracePt t="43420" x="6032500" y="2755900"/>
          <p14:tracePt t="43437" x="6032500" y="2876550"/>
          <p14:tracePt t="43454" x="6032500" y="2990850"/>
          <p14:tracePt t="43470" x="6038850" y="3155950"/>
          <p14:tracePt t="43487" x="6057900" y="3206750"/>
          <p14:tracePt t="43503" x="6057900" y="3244850"/>
          <p14:tracePt t="43520" x="6070600" y="3276600"/>
          <p14:tracePt t="43537" x="6076950" y="3295650"/>
          <p14:tracePt t="43554" x="6076950" y="3314700"/>
          <p14:tracePt t="43570" x="6076950" y="3346450"/>
          <p14:tracePt t="43587" x="6089650" y="3359150"/>
          <p14:tracePt t="43604" x="6089650" y="3365500"/>
          <p14:tracePt t="43620" x="6089650" y="3390900"/>
          <p14:tracePt t="43637" x="6096000" y="3403600"/>
          <p14:tracePt t="43654" x="6096000" y="3429000"/>
          <p14:tracePt t="43670" x="6102350" y="3486150"/>
          <p14:tracePt t="43687" x="6102350" y="3556000"/>
          <p14:tracePt t="43704" x="6102350" y="3581400"/>
          <p14:tracePt t="43720" x="6102350" y="3600450"/>
          <p14:tracePt t="44463" x="6102350" y="3587750"/>
          <p14:tracePt t="44471" x="6102350" y="3556000"/>
          <p14:tracePt t="44479" x="6102350" y="3524250"/>
          <p14:tracePt t="44487" x="6102350" y="3473450"/>
          <p14:tracePt t="44504" x="6102350" y="3352800"/>
          <p14:tracePt t="44520" x="6102350" y="3219450"/>
          <p14:tracePt t="44537" x="6134100" y="3067050"/>
          <p14:tracePt t="44554" x="6134100" y="2946400"/>
          <p14:tracePt t="44570" x="6134100" y="2857500"/>
          <p14:tracePt t="44587" x="6134100" y="2774950"/>
          <p14:tracePt t="44604" x="6134100" y="2736850"/>
          <p14:tracePt t="44620" x="6134100" y="2686050"/>
          <p14:tracePt t="44637" x="6134100" y="2635250"/>
          <p14:tracePt t="44654" x="6134100" y="2578100"/>
          <p14:tracePt t="44670" x="6134100" y="2552700"/>
          <p14:tracePt t="44687" x="6134100" y="2533650"/>
          <p14:tracePt t="44704" x="6134100" y="2508250"/>
          <p14:tracePt t="44720" x="6140450" y="2470150"/>
          <p14:tracePt t="44737" x="6140450" y="2419350"/>
          <p14:tracePt t="44754" x="6140450" y="2368550"/>
          <p14:tracePt t="44770" x="6140450" y="2336800"/>
          <p14:tracePt t="44787" x="6140450" y="2324100"/>
          <p14:tracePt t="45207" x="6140450" y="2317750"/>
          <p14:tracePt t="45223" x="6127750" y="2311400"/>
          <p14:tracePt t="45239" x="6121400" y="2311400"/>
          <p14:tracePt t="45247" x="6115050" y="2311400"/>
          <p14:tracePt t="45535" x="6102350" y="2311400"/>
          <p14:tracePt t="45543" x="6083300" y="2311400"/>
          <p14:tracePt t="45554" x="6070600" y="2311400"/>
          <p14:tracePt t="45571" x="5969000" y="2311400"/>
          <p14:tracePt t="45587" x="5848350" y="2330450"/>
          <p14:tracePt t="45604" x="5721350" y="2368550"/>
          <p14:tracePt t="45621" x="5638800" y="2432050"/>
          <p14:tracePt t="45638" x="5556250" y="2514600"/>
          <p14:tracePt t="45655" x="5492750" y="2635250"/>
          <p14:tracePt t="45671" x="5416550" y="2813050"/>
          <p14:tracePt t="45687" x="5289550" y="3117850"/>
          <p14:tracePt t="45704" x="5137150" y="3492500"/>
          <p14:tracePt t="45721" x="5003800" y="3816350"/>
          <p14:tracePt t="45737" x="4914900" y="4025900"/>
          <p14:tracePt t="45754" x="4870450" y="4121150"/>
          <p14:tracePt t="45771" x="4826000" y="4152900"/>
          <p14:tracePt t="45787" x="4781550" y="4178300"/>
          <p14:tracePt t="45804" x="4711700" y="4178300"/>
          <p14:tracePt t="45820" x="4635500" y="4178300"/>
          <p14:tracePt t="45837" x="4533900" y="4178300"/>
          <p14:tracePt t="45854" x="4470400" y="4159250"/>
          <p14:tracePt t="45870" x="4406900" y="4140200"/>
          <p14:tracePt t="45887" x="4362450" y="4127500"/>
          <p14:tracePt t="45904" x="4330700" y="4108450"/>
          <p14:tracePt t="45920" x="4311650" y="4095750"/>
          <p14:tracePt t="45937" x="4273550" y="4089400"/>
          <p14:tracePt t="45954" x="4235450" y="4076700"/>
          <p14:tracePt t="45970" x="4178300" y="4057650"/>
          <p14:tracePt t="45987" x="4127500" y="4044950"/>
          <p14:tracePt t="46004" x="4051300" y="4019550"/>
          <p14:tracePt t="46020" x="3994150" y="4000500"/>
          <p14:tracePt t="46037" x="3956050" y="3981450"/>
          <p14:tracePt t="46086" x="3949700" y="3975100"/>
          <p14:tracePt t="46103" x="3943350" y="3968750"/>
          <p14:tracePt t="46118" x="3930650" y="3949700"/>
          <p14:tracePt t="46126" x="3930650" y="3937000"/>
          <p14:tracePt t="46137" x="3924300" y="3930650"/>
          <p14:tracePt t="46154" x="3917950" y="3905250"/>
          <p14:tracePt t="46171" x="3917950" y="3892550"/>
          <p14:tracePt t="46187" x="3905250" y="3873500"/>
          <p14:tracePt t="46204" x="3905250" y="3860800"/>
          <p14:tracePt t="46221" x="3905250" y="3854450"/>
          <p14:tracePt t="46237" x="3905250" y="3841750"/>
          <p14:tracePt t="46254" x="3905250" y="3835400"/>
          <p14:tracePt t="46271" x="3905250" y="3829050"/>
          <p14:tracePt t="46288" x="3905250" y="3803650"/>
          <p14:tracePt t="46304" x="3898900" y="3797300"/>
          <p14:tracePt t="46321" x="3898900" y="3790950"/>
          <p14:tracePt t="46338" x="3886200" y="3784600"/>
          <p14:tracePt t="46354" x="3886200" y="3778250"/>
          <p14:tracePt t="46388" x="3879850" y="3765550"/>
          <p14:tracePt t="46421" x="3879850" y="3759200"/>
          <p14:tracePt t="46438" x="3873500" y="3752850"/>
          <p14:tracePt t="47799" x="3886200" y="3752850"/>
          <p14:tracePt t="47807" x="3905250" y="3752850"/>
          <p14:tracePt t="47815" x="3949700" y="3752850"/>
          <p14:tracePt t="47823" x="3987800" y="3771900"/>
          <p14:tracePt t="47838" x="4140200" y="3803650"/>
          <p14:tracePt t="47855" x="4432300" y="3892550"/>
          <p14:tracePt t="47871" x="4826000" y="3930650"/>
          <p14:tracePt t="47888" x="5346700" y="4000500"/>
          <p14:tracePt t="47905" x="5905500" y="4051300"/>
          <p14:tracePt t="47922" x="6438900" y="4051300"/>
          <p14:tracePt t="47938" x="6889750" y="4051300"/>
          <p14:tracePt t="47955" x="7200900" y="4019550"/>
          <p14:tracePt t="47971" x="7499350" y="3917950"/>
          <p14:tracePt t="47988" x="7747000" y="3829050"/>
          <p14:tracePt t="47992" x="7880350" y="3752850"/>
          <p14:tracePt t="48005" x="8070850" y="3632200"/>
          <p14:tracePt t="48022" x="8401050" y="3384550"/>
          <p14:tracePt t="48038" x="8909050" y="3086100"/>
          <p14:tracePt t="48055" x="9137650" y="2933700"/>
          <p14:tracePt t="48072" x="9315450" y="2813050"/>
          <p14:tracePt t="48088" x="9429750" y="2743200"/>
          <p14:tracePt t="48105" x="9499600" y="2679700"/>
          <p14:tracePt t="48122" x="9550400" y="2635250"/>
          <p14:tracePt t="48138" x="9588500" y="2603500"/>
          <p14:tracePt t="48155" x="9613900" y="2552700"/>
          <p14:tracePt t="48172" x="9652000" y="2495550"/>
          <p14:tracePt t="48188" x="9690100" y="2432050"/>
          <p14:tracePt t="48205" x="9702800" y="2368550"/>
          <p14:tracePt t="48222" x="9702800" y="2266950"/>
          <p14:tracePt t="48238" x="9702800" y="2178050"/>
          <p14:tracePt t="48255" x="9702800" y="2139950"/>
          <p14:tracePt t="48272" x="9702800" y="2089150"/>
          <p14:tracePt t="48288" x="9702800" y="2051050"/>
          <p14:tracePt t="48305" x="9702800" y="2044700"/>
          <p14:tracePt t="48322" x="9702800" y="2032000"/>
          <p14:tracePt t="48359" x="9696450" y="2032000"/>
          <p14:tracePt t="48372" x="9690100" y="2032000"/>
          <p14:tracePt t="48388" x="9671050" y="2019300"/>
          <p14:tracePt t="48405" x="9639300" y="2019300"/>
          <p14:tracePt t="48422" x="9582150" y="2019300"/>
          <p14:tracePt t="48438" x="9410700" y="2019300"/>
          <p14:tracePt t="48455" x="9340850" y="2019300"/>
          <p14:tracePt t="48472" x="9334500" y="2019300"/>
          <p14:tracePt t="48543" x="9328150" y="2019300"/>
          <p14:tracePt t="48550" x="9321800" y="2012950"/>
          <p14:tracePt t="48631" x="9315450" y="2012950"/>
          <p14:tracePt t="48679" x="9315450" y="2025650"/>
          <p14:tracePt t="48687" x="9315450" y="2044700"/>
          <p14:tracePt t="48695" x="9315450" y="2063750"/>
          <p14:tracePt t="48705" x="9315450" y="2082800"/>
          <p14:tracePt t="48722" x="9315450" y="2089150"/>
          <p14:tracePt t="48739" x="9315450" y="2101850"/>
          <p14:tracePt t="48755" x="9309100" y="2114550"/>
          <p14:tracePt t="48903" x="9302750" y="2127250"/>
          <p14:tracePt t="48911" x="9302750" y="2133600"/>
          <p14:tracePt t="48922" x="9302750" y="2165350"/>
          <p14:tracePt t="48938" x="9302750" y="2241550"/>
          <p14:tracePt t="48955" x="9302750" y="2305050"/>
          <p14:tracePt t="48972" x="9302750" y="2355850"/>
          <p14:tracePt t="48988" x="9302750" y="2374900"/>
          <p14:tracePt t="48992" x="9302750" y="2381250"/>
          <p14:tracePt t="49005" x="9302750" y="2387600"/>
          <p14:tracePt t="49383" x="9296400" y="2381250"/>
          <p14:tracePt t="49391" x="9296400" y="2362200"/>
          <p14:tracePt t="49399" x="9296400" y="2349500"/>
          <p14:tracePt t="49415" x="9296400" y="2343150"/>
          <p14:tracePt t="49431" x="9296400" y="2336800"/>
          <p14:tracePt t="49463" x="9296400" y="2330450"/>
          <p14:tracePt t="49479" x="9283700" y="2317750"/>
          <p14:tracePt t="49575" x="9277350" y="2311400"/>
          <p14:tracePt t="49599" x="9271000" y="2305050"/>
          <p14:tracePt t="50735" x="9271000" y="2298700"/>
          <p14:tracePt t="50743" x="9264650" y="2279650"/>
          <p14:tracePt t="50767" x="9258300" y="2273300"/>
          <p14:tracePt t="51031" x="9258300" y="2266950"/>
          <p14:tracePt t="51071" x="9258300" y="2260600"/>
          <p14:tracePt t="51103" x="9251950" y="2260600"/>
          <p14:tracePt t="51111" x="9239250" y="2260600"/>
          <p14:tracePt t="51127" x="9220200" y="2260600"/>
          <p14:tracePt t="51139" x="9169400" y="2260600"/>
          <p14:tracePt t="51156" x="9074150" y="2260600"/>
          <p14:tracePt t="51172" x="9023350" y="2260600"/>
          <p14:tracePt t="51189" x="9017000" y="2260600"/>
          <p14:tracePt t="51431" x="9036050" y="2254250"/>
          <p14:tracePt t="51439" x="9048750" y="2247900"/>
          <p14:tracePt t="51447" x="9067800" y="2247900"/>
          <p14:tracePt t="51456" x="9074150" y="2247900"/>
          <p14:tracePt t="51473" x="9086850" y="2247900"/>
          <p14:tracePt t="51527" x="9086850" y="2235200"/>
          <p14:tracePt t="51535" x="9067800" y="2216150"/>
          <p14:tracePt t="51543" x="9023350" y="2216150"/>
          <p14:tracePt t="51556" x="8947150" y="2216150"/>
          <p14:tracePt t="51573" x="8693150" y="2216150"/>
          <p14:tracePt t="51590" x="8293100" y="2184400"/>
          <p14:tracePt t="51606" x="8248650" y="2184400"/>
          <p14:tracePt t="51639" x="8267700" y="2184400"/>
          <p14:tracePt t="51656" x="8382000" y="2184400"/>
          <p14:tracePt t="51673" x="8534400" y="2184400"/>
          <p14:tracePt t="51689" x="8636000" y="2184400"/>
          <p14:tracePt t="51706" x="8642350" y="2184400"/>
          <p14:tracePt t="51743" x="8636000" y="2184400"/>
          <p14:tracePt t="51756" x="8610600" y="2184400"/>
          <p14:tracePt t="51773" x="8528050" y="2184400"/>
          <p14:tracePt t="51790" x="8432800" y="2184400"/>
          <p14:tracePt t="51806" x="8426450" y="2184400"/>
          <p14:tracePt t="51855" x="8458200" y="2184400"/>
          <p14:tracePt t="51863" x="8477250" y="2184400"/>
          <p14:tracePt t="51873" x="8489950" y="2184400"/>
          <p14:tracePt t="51889" x="8496300" y="2184400"/>
          <p14:tracePt t="51943" x="8483600" y="2184400"/>
          <p14:tracePt t="51951" x="8477250" y="2184400"/>
          <p14:tracePt t="51974" x="8470900" y="2184400"/>
          <p14:tracePt t="52031" x="8489950" y="2184400"/>
          <p14:tracePt t="52039" x="8521700" y="2197100"/>
          <p14:tracePt t="52048" x="8559800" y="2197100"/>
          <p14:tracePt t="52056" x="8578850" y="2197100"/>
          <p14:tracePt t="52073" x="8591550" y="2203450"/>
          <p14:tracePt t="52103" x="8585200" y="2203450"/>
          <p14:tracePt t="52111" x="8572500" y="2203450"/>
          <p14:tracePt t="52123" x="8553450" y="2203450"/>
          <p14:tracePt t="52140" x="8489950" y="2203450"/>
          <p14:tracePt t="52156" x="8420100" y="2203450"/>
          <p14:tracePt t="52173" x="8382000" y="2203450"/>
          <p14:tracePt t="52190" x="8369300" y="2203450"/>
          <p14:tracePt t="52423" x="8362950" y="2203450"/>
          <p14:tracePt t="52431" x="8356600" y="2203450"/>
          <p14:tracePt t="52439" x="8350250" y="2203450"/>
          <p14:tracePt t="52456" x="8337550" y="2203450"/>
          <p14:tracePt t="52473" x="8305800" y="2203450"/>
          <p14:tracePt t="52490" x="8299450" y="2203450"/>
          <p14:tracePt t="52703" x="8305800" y="2203450"/>
          <p14:tracePt t="52847" x="8312150" y="2203450"/>
          <p14:tracePt t="52871" x="8318500" y="2203450"/>
          <p14:tracePt t="52895" x="8324850" y="2203450"/>
          <p14:tracePt t="52911" x="8343900" y="2216150"/>
          <p14:tracePt t="52927" x="8350250" y="2216150"/>
          <p14:tracePt t="52935" x="8356600" y="2216150"/>
          <p14:tracePt t="52942" x="8369300" y="2216150"/>
          <p14:tracePt t="52956" x="8388350" y="2216150"/>
          <p14:tracePt t="52973" x="8420100" y="2222500"/>
          <p14:tracePt t="52990" x="8489950" y="2222500"/>
          <p14:tracePt t="53006" x="8515350" y="2235200"/>
          <p14:tracePt t="53023" x="8540750" y="2241550"/>
          <p14:tracePt t="53094" x="8559800" y="2241550"/>
          <p14:tracePt t="53175" x="8559800" y="2247900"/>
          <p14:tracePt t="53183" x="8559800" y="2254250"/>
          <p14:tracePt t="53191" x="8559800" y="2260600"/>
          <p14:tracePt t="53206" x="8559800" y="2279650"/>
          <p14:tracePt t="53223" x="8559800" y="2292350"/>
          <p14:tracePt t="53240" x="8559800" y="2305050"/>
          <p14:tracePt t="53256" x="8559800" y="2330450"/>
          <p14:tracePt t="53273" x="8559800" y="2349500"/>
          <p14:tracePt t="53290" x="8559800" y="2374900"/>
          <p14:tracePt t="53306" x="8559800" y="2393950"/>
          <p14:tracePt t="53323" x="8559800" y="2419350"/>
          <p14:tracePt t="53340" x="8559800" y="2444750"/>
          <p14:tracePt t="53357" x="8559800" y="2482850"/>
          <p14:tracePt t="53374" x="8572500" y="2527300"/>
          <p14:tracePt t="53390" x="8578850" y="2571750"/>
          <p14:tracePt t="53407" x="8585200" y="2597150"/>
          <p14:tracePt t="53423" x="8591550" y="2609850"/>
          <p14:tracePt t="53440" x="8597900" y="2635250"/>
          <p14:tracePt t="53457" x="8597900" y="2641600"/>
          <p14:tracePt t="53473" x="8604250" y="2660650"/>
          <p14:tracePt t="53507" x="8604250" y="2667000"/>
          <p14:tracePt t="53523" x="8616950" y="2686050"/>
          <p14:tracePt t="53540" x="8616950" y="2692400"/>
          <p14:tracePt t="53559" x="8623300" y="2698750"/>
          <p14:tracePt t="53573" x="8623300" y="2705100"/>
          <p14:tracePt t="53590" x="8629650" y="2717800"/>
          <p14:tracePt t="53607" x="8629650" y="2724150"/>
          <p14:tracePt t="53623" x="8642350" y="2730500"/>
          <p14:tracePt t="53647" x="8642350" y="2749550"/>
          <p14:tracePt t="53657" x="8648700" y="2762250"/>
          <p14:tracePt t="53673" x="8648700" y="2768600"/>
          <p14:tracePt t="53690" x="8661400" y="2774950"/>
          <p14:tracePt t="53707" x="8661400" y="2787650"/>
          <p14:tracePt t="53727" x="8661400" y="2800350"/>
          <p14:tracePt t="53743" x="8667750" y="2800350"/>
          <p14:tracePt t="53757" x="8667750" y="2813050"/>
          <p14:tracePt t="53774" x="8674100" y="2819400"/>
          <p14:tracePt t="53790" x="8680450" y="2832100"/>
          <p14:tracePt t="53807" x="8693150" y="2844800"/>
          <p14:tracePt t="53840" x="8693150" y="2851150"/>
          <p14:tracePt t="53857" x="8693150" y="2863850"/>
          <p14:tracePt t="53873" x="8699500" y="2882900"/>
          <p14:tracePt t="53890" x="8705850" y="2895600"/>
          <p14:tracePt t="53907" x="8705850" y="2908300"/>
          <p14:tracePt t="53940" x="8718550" y="2914650"/>
          <p14:tracePt t="53990" x="8718550" y="2921000"/>
          <p14:tracePt t="53998" x="8712200" y="2921000"/>
          <p14:tracePt t="54007" x="8693150" y="2921000"/>
          <p14:tracePt t="54023" x="8610600" y="2921000"/>
          <p14:tracePt t="54040" x="8451850" y="2921000"/>
          <p14:tracePt t="54056" x="8089900" y="2921000"/>
          <p14:tracePt t="54073" x="7467600" y="2832100"/>
          <p14:tracePt t="54090" x="6832600" y="2730500"/>
          <p14:tracePt t="54106" x="6229350" y="2660650"/>
          <p14:tracePt t="54123" x="5689600" y="2635250"/>
          <p14:tracePt t="54140" x="5295900" y="2635250"/>
          <p14:tracePt t="54156" x="5086350" y="2635250"/>
          <p14:tracePt t="54173" x="4940300" y="2654300"/>
          <p14:tracePt t="54190" x="4743450" y="2673350"/>
          <p14:tracePt t="54206" x="4591050" y="2673350"/>
          <p14:tracePt t="54223" x="4425950" y="2673350"/>
          <p14:tracePt t="54240" x="4254500" y="2673350"/>
          <p14:tracePt t="54256" x="4121150" y="2673350"/>
          <p14:tracePt t="54273" x="4000500" y="2654300"/>
          <p14:tracePt t="54290" x="3930650" y="2654300"/>
          <p14:tracePt t="54306" x="3873500" y="2641600"/>
          <p14:tracePt t="54323" x="3803650" y="2628900"/>
          <p14:tracePt t="54340" x="3733800" y="2616200"/>
          <p14:tracePt t="54356" x="3644900" y="2603500"/>
          <p14:tracePt t="54373" x="3575050" y="2597150"/>
          <p14:tracePt t="54390" x="3543300" y="2597150"/>
          <p14:tracePt t="54406" x="3536950" y="2597150"/>
          <p14:tracePt t="54423" x="3530600" y="2597150"/>
          <p14:tracePt t="54456" x="3511550" y="2597150"/>
          <p14:tracePt t="54473" x="3479800" y="2616200"/>
          <p14:tracePt t="54490" x="3429000" y="2647950"/>
          <p14:tracePt t="54506" x="3384550" y="2686050"/>
          <p14:tracePt t="54523" x="3365500" y="2711450"/>
          <p14:tracePt t="54540" x="3346450" y="2736850"/>
          <p14:tracePt t="54543" x="3346450" y="2749550"/>
          <p14:tracePt t="54557" x="3333750" y="2755900"/>
          <p14:tracePt t="54574" x="3333750" y="2774950"/>
          <p14:tracePt t="54590" x="3327400" y="2781300"/>
          <p14:tracePt t="54639" x="3327400" y="2787650"/>
          <p14:tracePt t="54799" x="3333750" y="2800350"/>
          <p14:tracePt t="54807" x="3340100" y="2813050"/>
          <p14:tracePt t="54817" x="3359150" y="2832100"/>
          <p14:tracePt t="54823" x="3371850" y="2844800"/>
          <p14:tracePt t="54840" x="3397250" y="2882900"/>
          <p14:tracePt t="54857" x="3416300" y="2901950"/>
          <p14:tracePt t="54874" x="3435350" y="2914650"/>
          <p14:tracePt t="54890" x="3460750" y="2914650"/>
          <p14:tracePt t="54907" x="3479800" y="2914650"/>
          <p14:tracePt t="54924" x="3492500" y="2914650"/>
          <p14:tracePt t="54940" x="3524250" y="2914650"/>
          <p14:tracePt t="54957" x="3556000" y="2914650"/>
          <p14:tracePt t="54974" x="3587750" y="2914650"/>
          <p14:tracePt t="54990" x="3638550" y="2914650"/>
          <p14:tracePt t="55007" x="3683000" y="2914650"/>
          <p14:tracePt t="55024" x="3733800" y="2914650"/>
          <p14:tracePt t="55040" x="3873500" y="2940050"/>
          <p14:tracePt t="55057" x="4019550" y="2965450"/>
          <p14:tracePt t="55074" x="4260850" y="3003550"/>
          <p14:tracePt t="55090" x="4635500" y="3048000"/>
          <p14:tracePt t="55107" x="5067300" y="3111500"/>
          <p14:tracePt t="55124" x="5435600" y="3168650"/>
          <p14:tracePt t="55140" x="5715000" y="3206750"/>
          <p14:tracePt t="55157" x="5880100" y="3219450"/>
          <p14:tracePt t="55174" x="5988050" y="3238500"/>
          <p14:tracePt t="55190" x="6184900" y="3263900"/>
          <p14:tracePt t="55207" x="6388100" y="3276600"/>
          <p14:tracePt t="55224" x="6680200" y="3314700"/>
          <p14:tracePt t="55240" x="6908800" y="3346450"/>
          <p14:tracePt t="55257" x="7105650" y="3378200"/>
          <p14:tracePt t="55274" x="7277100" y="3390900"/>
          <p14:tracePt t="55290" x="7410450" y="3422650"/>
          <p14:tracePt t="55307" x="7531100" y="3435350"/>
          <p14:tracePt t="55324" x="7645400" y="3448050"/>
          <p14:tracePt t="55340" x="7721600" y="3460750"/>
          <p14:tracePt t="55357" x="7759700" y="3473450"/>
          <p14:tracePt t="55655" x="7791450" y="3479800"/>
          <p14:tracePt t="55663" x="7950200" y="3448050"/>
          <p14:tracePt t="55674" x="8242300" y="3448050"/>
          <p14:tracePt t="55691" x="8864600" y="3448050"/>
          <p14:tracePt t="55707" x="9093200" y="3448050"/>
          <p14:tracePt t="55724" x="9366250" y="3448050"/>
          <p14:tracePt t="55741" x="9709150" y="3448050"/>
          <p14:tracePt t="55758" x="10147300" y="3448050"/>
          <p14:tracePt t="55774" x="10344150" y="3448050"/>
          <p14:tracePt t="55791" x="10553700" y="3422650"/>
          <p14:tracePt t="55807" x="10693400" y="3378200"/>
          <p14:tracePt t="55825" x="10763250" y="3340100"/>
          <p14:tracePt t="55841" x="10807700" y="3270250"/>
          <p14:tracePt t="55857" x="10820400" y="3187700"/>
          <p14:tracePt t="55874" x="10820400" y="3067050"/>
          <p14:tracePt t="55891" x="10782300" y="2908300"/>
          <p14:tracePt t="55907" x="10737850" y="2730500"/>
          <p14:tracePt t="55924" x="10668000" y="2571750"/>
          <p14:tracePt t="55941" x="10604500" y="2432050"/>
          <p14:tracePt t="55958" x="10477500" y="2247900"/>
          <p14:tracePt t="55974" x="10433050" y="2197100"/>
          <p14:tracePt t="55991" x="10356850" y="2120900"/>
          <p14:tracePt t="56007" x="10280650" y="2082800"/>
          <p14:tracePt t="56024" x="10172700" y="2025650"/>
          <p14:tracePt t="56041" x="9925050" y="1936750"/>
          <p14:tracePt t="56057" x="9601200" y="1860550"/>
          <p14:tracePt t="56074" x="9245600" y="1739900"/>
          <p14:tracePt t="56091" x="8921750" y="1657350"/>
          <p14:tracePt t="56107" x="8629650" y="1581150"/>
          <p14:tracePt t="56124" x="8413750" y="1530350"/>
          <p14:tracePt t="56141" x="8223250" y="1504950"/>
          <p14:tracePt t="56158" x="7766050" y="1447800"/>
          <p14:tracePt t="56174" x="7562850" y="1403350"/>
          <p14:tracePt t="56191" x="7016750" y="1384300"/>
          <p14:tracePt t="56207" x="6686550" y="1384300"/>
          <p14:tracePt t="56224" x="6375400" y="1384300"/>
          <p14:tracePt t="56241" x="6038850" y="1397000"/>
          <p14:tracePt t="56257" x="5721350" y="1454150"/>
          <p14:tracePt t="56274" x="5378450" y="1498600"/>
          <p14:tracePt t="56291" x="4997450" y="1555750"/>
          <p14:tracePt t="56307" x="4616450" y="1663700"/>
          <p14:tracePt t="56324" x="4330700" y="1778000"/>
          <p14:tracePt t="56341" x="3994150" y="1943100"/>
          <p14:tracePt t="56358" x="3448050" y="2292350"/>
          <p14:tracePt t="56374" x="3244850" y="2406650"/>
          <p14:tracePt t="56391" x="2705100" y="2794000"/>
          <p14:tracePt t="56408" x="2501900" y="3016250"/>
          <p14:tracePt t="56424" x="2419350" y="3219450"/>
          <p14:tracePt t="56441" x="2400300" y="3422650"/>
          <p14:tracePt t="56458" x="2476500" y="3663950"/>
          <p14:tracePt t="56474" x="2654300" y="3968750"/>
          <p14:tracePt t="56491" x="2971800" y="4286250"/>
          <p14:tracePt t="56508" x="3384550" y="4533900"/>
          <p14:tracePt t="56524" x="3917950" y="4775200"/>
          <p14:tracePt t="56541" x="4572000" y="4991100"/>
          <p14:tracePt t="56543" x="5080000" y="5086350"/>
          <p14:tracePt t="56558" x="5575300" y="5168900"/>
          <p14:tracePt t="56574" x="7092950" y="5251450"/>
          <p14:tracePt t="56591" x="8051800" y="5251450"/>
          <p14:tracePt t="56608" x="8743950" y="5219700"/>
          <p14:tracePt t="56624" x="9232900" y="5048250"/>
          <p14:tracePt t="56641" x="9448800" y="4902200"/>
          <p14:tracePt t="56658" x="9518650" y="4762500"/>
          <p14:tracePt t="56674" x="9518650" y="4521200"/>
          <p14:tracePt t="56691" x="9474200" y="4121150"/>
          <p14:tracePt t="56708" x="9302750" y="3822700"/>
          <p14:tracePt t="56724" x="9004300" y="3562350"/>
          <p14:tracePt t="56741" x="8439150" y="3314700"/>
          <p14:tracePt t="56758" x="7620000" y="3238500"/>
          <p14:tracePt t="56775" x="6121400" y="3282950"/>
          <p14:tracePt t="56791" x="5327650" y="3524250"/>
          <p14:tracePt t="56808" x="4826000" y="3771900"/>
          <p14:tracePt t="56825" x="4711700" y="3911600"/>
          <p14:tracePt t="56841" x="4705350" y="4019550"/>
          <p14:tracePt t="56858" x="4959350" y="4241800"/>
          <p14:tracePt t="56874" x="5632450" y="4445000"/>
          <p14:tracePt t="56891" x="6642100" y="4578350"/>
          <p14:tracePt t="56908" x="7670800" y="4578350"/>
          <p14:tracePt t="56924" x="8394700" y="4578350"/>
          <p14:tracePt t="56941" x="8585200" y="4533900"/>
          <p14:tracePt t="56958" x="8585200" y="4521200"/>
          <p14:tracePt t="56974" x="8534400" y="4432300"/>
          <p14:tracePt t="56991" x="8458200" y="4356100"/>
          <p14:tracePt t="57008" x="8356600" y="4292600"/>
          <p14:tracePt t="57024" x="8248650" y="4254500"/>
          <p14:tracePt t="57041" x="8108950" y="4229100"/>
          <p14:tracePt t="57058" x="8039100" y="4216400"/>
          <p14:tracePt t="57074" x="8026400" y="4216400"/>
          <p14:tracePt t="58599" x="8020050" y="4203700"/>
          <p14:tracePt t="58607" x="8058150" y="4127500"/>
          <p14:tracePt t="58615" x="8210550" y="4038600"/>
          <p14:tracePt t="58625" x="8375650" y="3956050"/>
          <p14:tracePt t="58642" x="8648700" y="3854450"/>
          <p14:tracePt t="58658" x="8870950" y="3784600"/>
          <p14:tracePt t="58675" x="8997950" y="3689350"/>
          <p14:tracePt t="58692" x="9010650" y="3689350"/>
          <p14:tracePt t="58951" x="8997950" y="3689350"/>
          <p14:tracePt t="58959" x="8985250" y="3689350"/>
          <p14:tracePt t="58967" x="8940800" y="3676650"/>
          <p14:tracePt t="58976" x="8870950" y="3651250"/>
          <p14:tracePt t="58992" x="8655050" y="3568700"/>
          <p14:tracePt t="59008" x="8343900" y="3435350"/>
          <p14:tracePt t="59025" x="8026400" y="3263900"/>
          <p14:tracePt t="59042" x="7670800" y="3054350"/>
          <p14:tracePt t="59058" x="7378700" y="2838450"/>
          <p14:tracePt t="59075" x="7124700" y="2647950"/>
          <p14:tracePt t="59092" x="6972300" y="2514600"/>
          <p14:tracePt t="59108" x="6870700" y="2438400"/>
          <p14:tracePt t="59125" x="6794500" y="2387600"/>
          <p14:tracePt t="59142" x="6737350" y="2349500"/>
          <p14:tracePt t="59158" x="6686550" y="2330450"/>
          <p14:tracePt t="59175" x="6667500" y="2317750"/>
          <p14:tracePt t="59192" x="6654800" y="2317750"/>
          <p14:tracePt t="59208" x="6629400" y="2305050"/>
          <p14:tracePt t="59225" x="6572250" y="2292350"/>
          <p14:tracePt t="59242" x="6515100" y="2273300"/>
          <p14:tracePt t="59258" x="6445250" y="2247900"/>
          <p14:tracePt t="59275" x="6369050" y="2235200"/>
          <p14:tracePt t="59292" x="6280150" y="2209800"/>
          <p14:tracePt t="59308" x="6210300" y="2197100"/>
          <p14:tracePt t="59326" x="6153150" y="2184400"/>
          <p14:tracePt t="59342" x="6083300" y="2184400"/>
          <p14:tracePt t="59358" x="5988050" y="2184400"/>
          <p14:tracePt t="59375" x="5937250" y="2184400"/>
          <p14:tracePt t="59392" x="5867400" y="2184400"/>
          <p14:tracePt t="59408" x="5784850" y="2184400"/>
          <p14:tracePt t="59425" x="5651500" y="2184400"/>
          <p14:tracePt t="59442" x="5549900" y="2184400"/>
          <p14:tracePt t="59458" x="5492750" y="2184400"/>
          <p14:tracePt t="59475" x="5397500" y="2184400"/>
          <p14:tracePt t="59492" x="5327650" y="2184400"/>
          <p14:tracePt t="59508" x="5295900" y="2190750"/>
          <p14:tracePt t="59525" x="5257800" y="2190750"/>
          <p14:tracePt t="59542" x="5232400" y="2197100"/>
          <p14:tracePt t="60071" x="5238750" y="2197100"/>
          <p14:tracePt t="60079" x="5257800" y="2197100"/>
          <p14:tracePt t="60087" x="5264150" y="2197100"/>
          <p14:tracePt t="60095" x="5283200" y="2197100"/>
          <p14:tracePt t="60109" x="5289550" y="2197100"/>
          <p14:tracePt t="60125" x="5308600" y="2197100"/>
          <p14:tracePt t="60911" x="5327650" y="2197100"/>
          <p14:tracePt t="60919" x="5384800" y="2197100"/>
          <p14:tracePt t="60927" x="5467350" y="2197100"/>
          <p14:tracePt t="60942" x="5721350" y="2254250"/>
          <p14:tracePt t="60959" x="6197600" y="2317750"/>
          <p14:tracePt t="60976" x="6769100" y="2393950"/>
          <p14:tracePt t="60992" x="7340600" y="2413000"/>
          <p14:tracePt t="61009" x="7893050" y="2413000"/>
          <p14:tracePt t="61026" x="8324850" y="2413000"/>
          <p14:tracePt t="61042" x="8616950" y="2387600"/>
          <p14:tracePt t="61059" x="8763000" y="2355850"/>
          <p14:tracePt t="61076" x="8839200" y="2330450"/>
          <p14:tracePt t="61092" x="8864600" y="2317750"/>
          <p14:tracePt t="61109" x="8877300" y="2311400"/>
          <p14:tracePt t="61127" x="8883650" y="2305050"/>
          <p14:tracePt t="61143" x="8896350" y="2305050"/>
          <p14:tracePt t="61175" x="8902700" y="2298700"/>
          <p14:tracePt t="61191" x="8909050" y="2298700"/>
          <p14:tracePt t="61198" x="8915400" y="2298700"/>
          <p14:tracePt t="61209" x="8934450" y="2298700"/>
          <p14:tracePt t="61226" x="8959850" y="2298700"/>
          <p14:tracePt t="61242" x="9010650" y="2298700"/>
          <p14:tracePt t="61259" x="9029700" y="2298700"/>
          <p14:tracePt t="61276" x="9036050" y="2298700"/>
          <p14:tracePt t="62039" x="9004300" y="2298700"/>
          <p14:tracePt t="62048" x="8966200" y="2298700"/>
          <p14:tracePt t="62055" x="8915400" y="2298700"/>
          <p14:tracePt t="62063" x="8832850" y="2298700"/>
          <p14:tracePt t="62076" x="8655050" y="2298700"/>
          <p14:tracePt t="62093" x="8121650" y="2298700"/>
          <p14:tracePt t="62110" x="6972300" y="2368550"/>
          <p14:tracePt t="62126" x="6540500" y="2419350"/>
          <p14:tracePt t="62143" x="5511800" y="2470150"/>
          <p14:tracePt t="62159" x="5213350" y="2489200"/>
          <p14:tracePt t="62176" x="5111750" y="2508250"/>
          <p14:tracePt t="62209" x="5054600" y="2520950"/>
          <p14:tracePt t="62226" x="4876800" y="2565400"/>
          <p14:tracePt t="62243" x="4559300" y="2616200"/>
          <p14:tracePt t="62259" x="4114800" y="2667000"/>
          <p14:tracePt t="62276" x="3651250" y="2736850"/>
          <p14:tracePt t="62293" x="3340100" y="2736850"/>
          <p14:tracePt t="62310" x="3098800" y="2736850"/>
          <p14:tracePt t="62326" x="3028950" y="2736850"/>
          <p14:tracePt t="62343" x="2990850" y="2736850"/>
          <p14:tracePt t="62359" x="2984500" y="2736850"/>
          <p14:tracePt t="62439" x="2971800" y="2736850"/>
          <p14:tracePt t="62455" x="2971800" y="2743200"/>
          <p14:tracePt t="62471" x="2965450" y="2749550"/>
          <p14:tracePt t="62479" x="2952750" y="2755900"/>
          <p14:tracePt t="62487" x="2921000" y="2781300"/>
          <p14:tracePt t="62495" x="2863850" y="2813050"/>
          <p14:tracePt t="62510" x="2800350" y="2838450"/>
          <p14:tracePt t="62526" x="2755900" y="2857500"/>
          <p14:tracePt t="62543" x="2724150" y="2870200"/>
          <p14:tracePt t="62775" x="2717800" y="2882900"/>
          <p14:tracePt t="65832" x="2717800" y="2889250"/>
          <p14:tracePt t="66463" x="2717800" y="2921000"/>
          <p14:tracePt t="66471" x="2717800" y="2940050"/>
          <p14:tracePt t="66479" x="2717800" y="2959100"/>
          <p14:tracePt t="66494" x="2717800" y="2971800"/>
          <p14:tracePt t="66511" x="2717800" y="3022600"/>
          <p14:tracePt t="66527" x="2717800" y="3048000"/>
          <p14:tracePt t="66544" x="2730500" y="3067050"/>
          <p14:tracePt t="66561" x="2730500" y="3092450"/>
          <p14:tracePt t="66577" x="2736850" y="3130550"/>
          <p14:tracePt t="66594" x="2749550" y="3187700"/>
          <p14:tracePt t="66611" x="2755900" y="3225800"/>
          <p14:tracePt t="66627" x="2755900" y="3251200"/>
          <p14:tracePt t="66630" x="2755900" y="3270250"/>
          <p14:tracePt t="66644" x="2768600" y="3289300"/>
          <p14:tracePt t="66661" x="2768600" y="3321050"/>
          <p14:tracePt t="66678" x="2781300" y="3365500"/>
          <p14:tracePt t="66694" x="2781300" y="3390900"/>
          <p14:tracePt t="66711" x="2787650" y="3435350"/>
          <p14:tracePt t="66728" x="2794000" y="3448050"/>
          <p14:tracePt t="66744" x="2794000" y="3460750"/>
          <p14:tracePt t="66761" x="2794000" y="3467100"/>
          <p14:tracePt t="66777" x="2800350" y="3467100"/>
          <p14:tracePt t="66794" x="2806700" y="3473450"/>
          <p14:tracePt t="66811" x="2806700" y="3486150"/>
          <p14:tracePt t="66827" x="2806700" y="3505200"/>
          <p14:tracePt t="66844" x="2819400" y="3524250"/>
          <p14:tracePt t="66861" x="2819400" y="3556000"/>
          <p14:tracePt t="66878" x="2832100" y="3644900"/>
          <p14:tracePt t="66894" x="2844800" y="3721100"/>
          <p14:tracePt t="66911" x="2870200" y="3829050"/>
          <p14:tracePt t="66928" x="2895600" y="3898900"/>
          <p14:tracePt t="66944" x="2921000" y="3956050"/>
          <p14:tracePt t="66961" x="2927350" y="3987800"/>
          <p14:tracePt t="66978" x="2940050" y="3994150"/>
          <p14:tracePt t="67879" x="2952750" y="4000500"/>
          <p14:tracePt t="67887" x="2965450" y="3994150"/>
          <p14:tracePt t="67895" x="2997200" y="3962400"/>
          <p14:tracePt t="67911" x="3054350" y="3905250"/>
          <p14:tracePt t="67928" x="3136900" y="3835400"/>
          <p14:tracePt t="67944" x="3257550" y="3727450"/>
          <p14:tracePt t="67961" x="3371850" y="3632200"/>
          <p14:tracePt t="67978" x="3505200" y="3536950"/>
          <p14:tracePt t="67995" x="3644900" y="3441700"/>
          <p14:tracePt t="68011" x="3784600" y="3321050"/>
          <p14:tracePt t="68028" x="3898900" y="3251200"/>
          <p14:tracePt t="68044" x="4000500" y="3175000"/>
          <p14:tracePt t="68062" x="4121150" y="3105150"/>
          <p14:tracePt t="68078" x="4279900" y="3016250"/>
          <p14:tracePt t="68094" x="4400550" y="2965450"/>
          <p14:tracePt t="68111" x="4476750" y="2940050"/>
          <p14:tracePt t="68128" x="4514850" y="2921000"/>
          <p14:tracePt t="68145" x="4559300" y="2908300"/>
          <p14:tracePt t="68161" x="4584700" y="2901950"/>
          <p14:tracePt t="68178" x="4622800" y="2889250"/>
          <p14:tracePt t="68194" x="4654550" y="2882900"/>
          <p14:tracePt t="68211" x="4686300" y="2882900"/>
          <p14:tracePt t="68228" x="4718050" y="2882900"/>
          <p14:tracePt t="68245" x="4756150" y="2870200"/>
          <p14:tracePt t="68262" x="4794250" y="2863850"/>
          <p14:tracePt t="68278" x="4832350" y="2863850"/>
          <p14:tracePt t="68294" x="4883150" y="2838450"/>
          <p14:tracePt t="68311" x="4914900" y="2832100"/>
          <p14:tracePt t="68415" x="4921250" y="2832100"/>
          <p14:tracePt t="68423" x="4933950" y="2819400"/>
          <p14:tracePt t="68431" x="4940300" y="2813050"/>
          <p14:tracePt t="68445" x="4953000" y="2800350"/>
          <p14:tracePt t="68462" x="4984750" y="2774950"/>
          <p14:tracePt t="68478" x="4997450" y="2774950"/>
          <p14:tracePt t="68495" x="5054600" y="2730500"/>
          <p14:tracePt t="68511" x="5111750" y="2692400"/>
          <p14:tracePt t="68528" x="5175250" y="2660650"/>
          <p14:tracePt t="68545" x="5226050" y="2628900"/>
          <p14:tracePt t="68561" x="5283200" y="2597150"/>
          <p14:tracePt t="68578" x="5340350" y="2559050"/>
          <p14:tracePt t="68595" x="5384800" y="2527300"/>
          <p14:tracePt t="68611" x="5454650" y="2482850"/>
          <p14:tracePt t="68628" x="5492750" y="2457450"/>
          <p14:tracePt t="68631" x="5530850" y="2432050"/>
          <p14:tracePt t="68645" x="5549900" y="2425700"/>
          <p14:tracePt t="68662" x="5657850" y="2387600"/>
          <p14:tracePt t="68678" x="5702300" y="2381250"/>
          <p14:tracePt t="68695" x="5791200" y="2355850"/>
          <p14:tracePt t="68711" x="5803900" y="2355850"/>
          <p14:tracePt t="68728" x="5816600" y="2355850"/>
          <p14:tracePt t="69039" x="5848350" y="2343150"/>
          <p14:tracePt t="69047" x="5867400" y="2343150"/>
          <p14:tracePt t="69056" x="5911850" y="2343150"/>
          <p14:tracePt t="69063" x="5956300" y="2336800"/>
          <p14:tracePt t="69078" x="6070600" y="2317750"/>
          <p14:tracePt t="69095" x="6172200" y="2317750"/>
          <p14:tracePt t="69111" x="6242050" y="2305050"/>
          <p14:tracePt t="69128" x="6267450" y="2305050"/>
          <p14:tracePt t="69145" x="6280150" y="2292350"/>
          <p14:tracePt t="69199" x="6286500" y="2292350"/>
          <p14:tracePt t="69215" x="6292850" y="2292350"/>
          <p14:tracePt t="69231" x="6305550" y="2292350"/>
          <p14:tracePt t="69239" x="6324600" y="2298700"/>
          <p14:tracePt t="69247" x="6330950" y="2298700"/>
          <p14:tracePt t="69272" x="6337300" y="2298700"/>
          <p14:tracePt t="69279" x="6343650" y="2298700"/>
          <p14:tracePt t="69295" x="6362700" y="2298700"/>
          <p14:tracePt t="69311" x="6394450" y="2298700"/>
          <p14:tracePt t="69328" x="6432550" y="2298700"/>
          <p14:tracePt t="69345" x="6502400" y="2298700"/>
          <p14:tracePt t="69362" x="6559550" y="2298700"/>
          <p14:tracePt t="69378" x="6610350" y="2298700"/>
          <p14:tracePt t="69395" x="6648450" y="2298700"/>
          <p14:tracePt t="69412" x="6661150" y="2298700"/>
          <p14:tracePt t="69428" x="6680200" y="2298700"/>
          <p14:tracePt t="69445" x="6711950" y="2298700"/>
          <p14:tracePt t="69462" x="6756400" y="2292350"/>
          <p14:tracePt t="69478" x="6781800" y="2292350"/>
          <p14:tracePt t="69495" x="6800850" y="2286000"/>
          <p14:tracePt t="69512" x="6807200" y="2286000"/>
          <p14:tracePt t="69528" x="6819900" y="2286000"/>
          <p14:tracePt t="69615" x="6819900" y="2279650"/>
          <p14:tracePt t="69638" x="6813550" y="2266950"/>
          <p14:tracePt t="69646" x="6775450" y="2254250"/>
          <p14:tracePt t="69654" x="6756400" y="2247900"/>
          <p14:tracePt t="69663" x="6737350" y="2235200"/>
          <p14:tracePt t="69678" x="6705600" y="2222500"/>
          <p14:tracePt t="69695" x="6680200" y="2216150"/>
          <p14:tracePt t="69711" x="6648450" y="2203450"/>
          <p14:tracePt t="69728" x="6591300" y="2203450"/>
          <p14:tracePt t="69745" x="6534150" y="2203450"/>
          <p14:tracePt t="69761" x="6445250" y="2203450"/>
          <p14:tracePt t="69778" x="6337300" y="2203450"/>
          <p14:tracePt t="69795" x="6210300" y="2203450"/>
          <p14:tracePt t="69812" x="6089650" y="2203450"/>
          <p14:tracePt t="69829" x="5937250" y="2203450"/>
          <p14:tracePt t="69845" x="5746750" y="2203450"/>
          <p14:tracePt t="69862" x="5568950" y="2203450"/>
          <p14:tracePt t="69878" x="5257800" y="2203450"/>
          <p14:tracePt t="69895" x="5029200" y="2235200"/>
          <p14:tracePt t="69912" x="4857750" y="2247900"/>
          <p14:tracePt t="69928" x="4724400" y="2273300"/>
          <p14:tracePt t="69945" x="4610100" y="2317750"/>
          <p14:tracePt t="69962" x="4508500" y="2355850"/>
          <p14:tracePt t="69978" x="4394200" y="2413000"/>
          <p14:tracePt t="69995" x="4305300" y="2476500"/>
          <p14:tracePt t="70012" x="4210050" y="2527300"/>
          <p14:tracePt t="70028" x="4146550" y="2565400"/>
          <p14:tracePt t="70045" x="4114800" y="2590800"/>
          <p14:tracePt t="70062" x="4102100" y="2616200"/>
          <p14:tracePt t="70078" x="4083050" y="2635250"/>
          <p14:tracePt t="70095" x="4051300" y="2673350"/>
          <p14:tracePt t="70112" x="4044950" y="2692400"/>
          <p14:tracePt t="70129" x="4025900" y="2730500"/>
          <p14:tracePt t="70145" x="3994150" y="2768600"/>
          <p14:tracePt t="70162" x="3987800" y="2787650"/>
          <p14:tracePt t="70178" x="3968750" y="2819400"/>
          <p14:tracePt t="70195" x="3949700" y="2844800"/>
          <p14:tracePt t="70212" x="3949700" y="2882900"/>
          <p14:tracePt t="70228" x="3949700" y="2908300"/>
          <p14:tracePt t="70245" x="3937000" y="2914650"/>
          <p14:tracePt t="70262" x="3937000" y="2927350"/>
          <p14:tracePt t="70279" x="3937000" y="2933700"/>
          <p14:tracePt t="70295" x="3930650" y="2940050"/>
          <p14:tracePt t="70329" x="3930650" y="2946400"/>
          <p14:tracePt t="70998" x="3924300" y="2946400"/>
          <p14:tracePt t="71006" x="3930650" y="2952750"/>
          <p14:tracePt t="71015" x="3937000" y="2952750"/>
          <p14:tracePt t="71029" x="3962400" y="2959100"/>
          <p14:tracePt t="71046" x="4070350" y="2984500"/>
          <p14:tracePt t="71062" x="4133850" y="2997200"/>
          <p14:tracePt t="71079" x="4419600" y="2997200"/>
          <p14:tracePt t="71095" x="4679950" y="2997200"/>
          <p14:tracePt t="71112" x="4921250" y="2997200"/>
          <p14:tracePt t="71129" x="5149850" y="2997200"/>
          <p14:tracePt t="71145" x="5308600" y="2997200"/>
          <p14:tracePt t="71163" x="5448300" y="2997200"/>
          <p14:tracePt t="71166" x="5511800" y="2997200"/>
          <p14:tracePt t="71179" x="5562600" y="2997200"/>
          <p14:tracePt t="71195" x="5651500" y="2997200"/>
          <p14:tracePt t="71212" x="5734050" y="2997200"/>
          <p14:tracePt t="71229" x="5797550" y="2997200"/>
          <p14:tracePt t="71246" x="5880100" y="2997200"/>
          <p14:tracePt t="71262" x="5918200" y="2997200"/>
          <p14:tracePt t="71279" x="5956300" y="2997200"/>
          <p14:tracePt t="71295" x="5981700" y="2997200"/>
          <p14:tracePt t="71312" x="5988050" y="2997200"/>
          <p14:tracePt t="71329" x="6000750" y="2997200"/>
          <p14:tracePt t="71346" x="6007100" y="2997200"/>
          <p14:tracePt t="71379" x="6032500" y="2997200"/>
          <p14:tracePt t="71396" x="6070600" y="2997200"/>
          <p14:tracePt t="71412" x="6108700" y="2997200"/>
          <p14:tracePt t="71429" x="6134100" y="2997200"/>
          <p14:tracePt t="71446" x="6153150" y="2997200"/>
          <p14:tracePt t="72263" x="6184900" y="2997200"/>
          <p14:tracePt t="72271" x="6267450" y="2997200"/>
          <p14:tracePt t="72279" x="6356350" y="2997200"/>
          <p14:tracePt t="72296" x="6597650" y="2997200"/>
          <p14:tracePt t="72312" x="6858000" y="2997200"/>
          <p14:tracePt t="72329" x="7080250" y="2997200"/>
          <p14:tracePt t="72346" x="7239000" y="2997200"/>
          <p14:tracePt t="72363" x="7353300" y="2997200"/>
          <p14:tracePt t="72379" x="7505700" y="2978150"/>
          <p14:tracePt t="72396" x="7683500" y="2914650"/>
          <p14:tracePt t="72413" x="7988300" y="2838450"/>
          <p14:tracePt t="72429" x="8267700" y="2768600"/>
          <p14:tracePt t="72446" x="8496300" y="2698750"/>
          <p14:tracePt t="72462" x="8680450" y="2628900"/>
          <p14:tracePt t="72479" x="8737600" y="2609850"/>
          <p14:tracePt t="72496" x="8756650" y="2597150"/>
          <p14:tracePt t="72512" x="8788400" y="2590800"/>
          <p14:tracePt t="72529" x="8820150" y="2578100"/>
          <p14:tracePt t="72546" x="8877300" y="2565400"/>
          <p14:tracePt t="72563" x="8947150" y="2565400"/>
          <p14:tracePt t="72579" x="8985250" y="2559050"/>
          <p14:tracePt t="72596" x="9017000" y="2540000"/>
          <p14:tracePt t="72613" x="9029700" y="2533650"/>
          <p14:tracePt t="72630" x="9048750" y="2495550"/>
          <p14:tracePt t="72646" x="9061450" y="2495550"/>
          <p14:tracePt t="72663" x="9099550" y="2470150"/>
          <p14:tracePt t="72679" x="9124950" y="2438400"/>
          <p14:tracePt t="72696" x="9144000" y="2419350"/>
          <p14:tracePt t="72713" x="9156700" y="2413000"/>
          <p14:tracePt t="72857" x="9156700" y="2400300"/>
          <p14:tracePt t="72870" x="9156700" y="2393950"/>
          <p14:tracePt t="72894" x="9156700" y="2387600"/>
          <p14:tracePt t="72910" x="9156700" y="2381250"/>
          <p14:tracePt t="72926" x="9156700" y="2368550"/>
          <p14:tracePt t="72934" x="9156700" y="2362200"/>
          <p14:tracePt t="72950" x="9156700" y="2355850"/>
          <p14:tracePt t="72966" x="9163050" y="2343150"/>
          <p14:tracePt t="72983" x="9163050" y="2336800"/>
          <p14:tracePt t="73055" x="9163050" y="2330450"/>
          <p14:tracePt t="73479" x="9163050" y="2317750"/>
          <p14:tracePt t="73487" x="9163050" y="2311400"/>
          <p14:tracePt t="73505" x="9163050" y="2298700"/>
          <p14:tracePt t="73513" x="9156700" y="2298700"/>
          <p14:tracePt t="73530" x="9144000" y="2292350"/>
          <p14:tracePt t="73546" x="9124950" y="2292350"/>
          <p14:tracePt t="73563" x="9112250" y="2292350"/>
          <p14:tracePt t="73580" x="9105900" y="2279650"/>
          <p14:tracePt t="73596" x="9093200" y="2279650"/>
          <p14:tracePt t="73613" x="9086850" y="2279650"/>
          <p14:tracePt t="73630" x="9061450" y="2279650"/>
          <p14:tracePt t="73646" x="9010650" y="2279650"/>
          <p14:tracePt t="73663" x="8928100" y="2279650"/>
          <p14:tracePt t="73680" x="8826500" y="2279650"/>
          <p14:tracePt t="73696" x="8705850" y="2279650"/>
          <p14:tracePt t="73713" x="8616950" y="2254250"/>
          <p14:tracePt t="73730" x="8521700" y="2241550"/>
          <p14:tracePt t="73746" x="8477250" y="2241550"/>
          <p14:tracePt t="73763" x="8445500" y="2235200"/>
          <p14:tracePt t="73780" x="8420100" y="2235200"/>
          <p14:tracePt t="73813" x="8420100" y="2228850"/>
          <p14:tracePt t="73830" x="8413750" y="2228850"/>
          <p14:tracePt t="73855" x="8407400" y="2228850"/>
          <p14:tracePt t="73871" x="8394700" y="2228850"/>
          <p14:tracePt t="73887" x="8388350" y="2228850"/>
          <p14:tracePt t="73896" x="8362950" y="2228850"/>
          <p14:tracePt t="73913" x="8274050" y="2216150"/>
          <p14:tracePt t="73930" x="8172450" y="2203450"/>
          <p14:tracePt t="73946" x="8115300" y="2203450"/>
          <p14:tracePt t="73963" x="8102600" y="2203450"/>
          <p14:tracePt t="74031" x="8096250" y="2203450"/>
          <p14:tracePt t="74039" x="8102600" y="2203450"/>
          <p14:tracePt t="74047" x="8102600" y="2216150"/>
          <p14:tracePt t="74063" x="8121650" y="2235200"/>
          <p14:tracePt t="74080" x="8159750" y="2266950"/>
          <p14:tracePt t="74096" x="8210550" y="2292350"/>
          <p14:tracePt t="74113" x="8299450" y="2330450"/>
          <p14:tracePt t="74130" x="8420100" y="2355850"/>
          <p14:tracePt t="74146" x="8616950" y="2374900"/>
          <p14:tracePt t="74163" x="8832850" y="2406650"/>
          <p14:tracePt t="74180" x="8997950" y="2419350"/>
          <p14:tracePt t="74196" x="9099550" y="2419350"/>
          <p14:tracePt t="74213" x="9131300" y="2419350"/>
          <p14:tracePt t="74287" x="9124950" y="2419350"/>
          <p14:tracePt t="74295" x="9105900" y="2419350"/>
          <p14:tracePt t="74303" x="9061450" y="2419350"/>
          <p14:tracePt t="74313" x="8991600" y="2432050"/>
          <p14:tracePt t="74330" x="8858250" y="2463800"/>
          <p14:tracePt t="74346" x="8591550" y="2508250"/>
          <p14:tracePt t="74363" x="8274050" y="2552700"/>
          <p14:tracePt t="74380" x="7874000" y="2571750"/>
          <p14:tracePt t="74396" x="7391400" y="2571750"/>
          <p14:tracePt t="74413" x="6807200" y="2571750"/>
          <p14:tracePt t="74430" x="5981700" y="2571750"/>
          <p14:tracePt t="74446" x="5454650" y="2622550"/>
          <p14:tracePt t="74463" x="5067300" y="2686050"/>
          <p14:tracePt t="74480" x="4654550" y="2813050"/>
          <p14:tracePt t="74496" x="4311650" y="2959100"/>
          <p14:tracePt t="74513" x="3981450" y="3124200"/>
          <p14:tracePt t="74530" x="3727450" y="3263900"/>
          <p14:tracePt t="74546" x="3568700" y="3365500"/>
          <p14:tracePt t="74563" x="3479800" y="3390900"/>
          <p14:tracePt t="74580" x="3416300" y="3416300"/>
          <p14:tracePt t="74596" x="3365500" y="3435350"/>
          <p14:tracePt t="74613" x="3327400" y="3460750"/>
          <p14:tracePt t="74630" x="3238500" y="3498850"/>
          <p14:tracePt t="74646" x="3105150" y="3536950"/>
          <p14:tracePt t="74663" x="3041650" y="3556000"/>
          <p14:tracePt t="74680" x="2997200" y="3575050"/>
          <p14:tracePt t="74696" x="2971800" y="3600450"/>
          <p14:tracePt t="74713" x="2952750" y="3638550"/>
          <p14:tracePt t="74730" x="2933700" y="3683000"/>
          <p14:tracePt t="74747" x="2914650" y="3727450"/>
          <p14:tracePt t="74763" x="2901950" y="3759200"/>
          <p14:tracePt t="74780" x="2895600" y="3771900"/>
          <p14:tracePt t="74797" x="2895600" y="3784600"/>
          <p14:tracePt t="75207" x="2895600" y="3797300"/>
          <p14:tracePt t="75215" x="2940050" y="3797300"/>
          <p14:tracePt t="75223" x="2990850" y="3797300"/>
          <p14:tracePt t="75231" x="3079750" y="3797300"/>
          <p14:tracePt t="75247" x="3333750" y="3797300"/>
          <p14:tracePt t="75263" x="3765550" y="3797300"/>
          <p14:tracePt t="75280" x="4298950" y="3797300"/>
          <p14:tracePt t="75297" x="4883150" y="3797300"/>
          <p14:tracePt t="75313" x="5448300" y="3797300"/>
          <p14:tracePt t="75330" x="6070600" y="3797300"/>
          <p14:tracePt t="75347" x="6623050" y="3797300"/>
          <p14:tracePt t="75364" x="7099300" y="3759200"/>
          <p14:tracePt t="75380" x="7543800" y="3714750"/>
          <p14:tracePt t="75397" x="7893050" y="3657600"/>
          <p14:tracePt t="75414" x="8318500" y="3587750"/>
          <p14:tracePt t="75430" x="8521700" y="3549650"/>
          <p14:tracePt t="75447" x="8661400" y="3536950"/>
          <p14:tracePt t="75464" x="8743950" y="3524250"/>
          <p14:tracePt t="75480" x="8820150" y="3511550"/>
          <p14:tracePt t="75497" x="8870950" y="3498850"/>
          <p14:tracePt t="75514" x="8921750" y="3498850"/>
          <p14:tracePt t="75530" x="8991600" y="3479800"/>
          <p14:tracePt t="75547" x="9023350" y="3467100"/>
          <p14:tracePt t="75564" x="9036050" y="3467100"/>
          <p14:tracePt t="75580" x="9055100" y="3467100"/>
          <p14:tracePt t="75598" x="9099550" y="3467100"/>
          <p14:tracePt t="75613" x="9150350" y="3467100"/>
          <p14:tracePt t="75630" x="9251950" y="3467100"/>
          <p14:tracePt t="75646" x="9378950" y="3486150"/>
          <p14:tracePt t="75663" x="9436100" y="3511550"/>
          <p14:tracePt t="75680" x="9442450" y="3517900"/>
          <p14:tracePt t="75726" x="9448800" y="3524250"/>
          <p14:tracePt t="75743" x="9448800" y="3530600"/>
          <p14:tracePt t="75750" x="9448800" y="3549650"/>
          <p14:tracePt t="75763" x="9448800" y="3568700"/>
          <p14:tracePt t="75780" x="9436100" y="3600450"/>
          <p14:tracePt t="75797" x="9417050" y="3632200"/>
          <p14:tracePt t="75814" x="9404350" y="3644900"/>
          <p14:tracePt t="75830" x="9391650" y="3657600"/>
          <p14:tracePt t="76223" x="9391650" y="3689350"/>
          <p14:tracePt t="76231" x="9391650" y="3708400"/>
          <p14:tracePt t="76239" x="9391650" y="3740150"/>
          <p14:tracePt t="76247" x="9398000" y="3746500"/>
          <p14:tracePt t="76264" x="9423400" y="3746500"/>
          <p14:tracePt t="76399" x="9410700" y="3746500"/>
          <p14:tracePt t="76407" x="9347200" y="3746500"/>
          <p14:tracePt t="76415" x="9194800" y="3746500"/>
          <p14:tracePt t="76430" x="8896350" y="3746500"/>
          <p14:tracePt t="76447" x="8623300" y="3676650"/>
          <p14:tracePt t="76464" x="8235950" y="3524250"/>
          <p14:tracePt t="76480" x="7740650" y="3314700"/>
          <p14:tracePt t="76498" x="7296150" y="3060700"/>
          <p14:tracePt t="76514" x="6997700" y="2819400"/>
          <p14:tracePt t="76531" x="6756400" y="2584450"/>
          <p14:tracePt t="76547" x="6470650" y="2241550"/>
          <p14:tracePt t="76564" x="6203950" y="1962150"/>
          <p14:tracePt t="76580" x="5994400" y="1739900"/>
          <p14:tracePt t="76598" x="5873750" y="1612900"/>
          <p14:tracePt t="76614" x="5867400" y="1600200"/>
          <p14:tracePt t="76631" x="5867400" y="1593850"/>
          <p14:tracePt t="76647" x="5867400" y="1587500"/>
          <p14:tracePt t="76664" x="5867400" y="1581150"/>
          <p14:tracePt t="76681" x="5861050" y="1568450"/>
          <p14:tracePt t="76697" x="5854700" y="1562100"/>
          <p14:tracePt t="76799" x="5867400" y="1574800"/>
          <p14:tracePt t="76807" x="5880100" y="1600200"/>
          <p14:tracePt t="76815" x="5880100" y="1638300"/>
          <p14:tracePt t="76831" x="5911850" y="1733550"/>
          <p14:tracePt t="76847" x="5930900" y="1784350"/>
          <p14:tracePt t="76864" x="5943600" y="1841500"/>
          <p14:tracePt t="76881" x="5949950" y="1879600"/>
          <p14:tracePt t="76897" x="5949950" y="1885950"/>
          <p14:tracePt t="76931" x="5949950" y="1898650"/>
          <p14:tracePt t="76947" x="5949950" y="1905000"/>
          <p14:tracePt t="76967" x="5949950" y="1911350"/>
          <p14:tracePt t="76980" x="5949950" y="1930400"/>
          <p14:tracePt t="76998" x="5949950" y="1936750"/>
          <p14:tracePt t="77014" x="5949950" y="1943100"/>
          <p14:tracePt t="77031" x="5949950" y="1974850"/>
          <p14:tracePt t="77047" x="5949950" y="1987550"/>
          <p14:tracePt t="77064" x="5949950" y="1993900"/>
          <p14:tracePt t="77081" x="5949950" y="2012950"/>
          <p14:tracePt t="77097" x="5949950" y="2038350"/>
          <p14:tracePt t="77114" x="5949950" y="2044700"/>
          <p14:tracePt t="77131" x="5962650" y="2051050"/>
          <p14:tracePt t="77147" x="5975350" y="2070100"/>
          <p14:tracePt t="77164" x="5981700" y="2076450"/>
          <p14:tracePt t="77181" x="6007100" y="2089150"/>
          <p14:tracePt t="77197" x="6013450" y="2095500"/>
          <p14:tracePt t="77487" x="6026150" y="2095500"/>
          <p14:tracePt t="77495" x="6051550" y="2101850"/>
          <p14:tracePt t="77511" x="6064250" y="2101850"/>
          <p14:tracePt t="77519" x="6089650" y="2108200"/>
          <p14:tracePt t="77531" x="6115050" y="2127250"/>
          <p14:tracePt t="77547" x="6165850" y="2146300"/>
          <p14:tracePt t="77564" x="6216650" y="2159000"/>
          <p14:tracePt t="77581" x="6267450" y="2171700"/>
          <p14:tracePt t="77598" x="6324600" y="2190750"/>
          <p14:tracePt t="77614" x="6337300" y="2190750"/>
          <p14:tracePt t="77631" x="6350000" y="2197100"/>
          <p14:tracePt t="77736" x="6343650" y="2197100"/>
          <p14:tracePt t="77743" x="6337300" y="2197100"/>
          <p14:tracePt t="77751" x="6318250" y="2197100"/>
          <p14:tracePt t="77764" x="6292850" y="2197100"/>
          <p14:tracePt t="77781" x="6261100" y="2178050"/>
          <p14:tracePt t="77823" x="6254750" y="2178050"/>
          <p14:tracePt t="77847" x="6242050" y="2178050"/>
          <p14:tracePt t="77855" x="6235700" y="2178050"/>
          <p14:tracePt t="77864" x="6235700" y="2171700"/>
          <p14:tracePt t="77881" x="6229350" y="2171700"/>
          <p14:tracePt t="77898" x="6223000" y="2171700"/>
          <p14:tracePt t="77927" x="6210300" y="2171700"/>
          <p14:tracePt t="77967" x="6203950" y="2171700"/>
          <p14:tracePt t="78023" x="6197600" y="2171700"/>
          <p14:tracePt t="78039" x="6191250" y="2171700"/>
          <p14:tracePt t="78063" x="6184900" y="2178050"/>
          <p14:tracePt t="78087" x="6172200" y="2184400"/>
          <p14:tracePt t="78103" x="6165850" y="2184400"/>
          <p14:tracePt t="78111" x="6159500" y="2197100"/>
          <p14:tracePt t="78127" x="6146800" y="2197100"/>
          <p14:tracePt t="78135" x="6140450" y="2197100"/>
          <p14:tracePt t="78148" x="6134100" y="2197100"/>
          <p14:tracePt t="78183" x="6127750" y="2197100"/>
          <p14:tracePt t="78199" x="6115050" y="2197100"/>
          <p14:tracePt t="78223" x="6108700" y="2197100"/>
          <p14:tracePt t="78239" x="6096000" y="2197100"/>
          <p14:tracePt t="78255" x="6096000" y="2190750"/>
          <p14:tracePt t="78311" x="6089650" y="2184400"/>
          <p14:tracePt t="78319" x="6076950" y="2184400"/>
          <p14:tracePt t="78331" x="6057900" y="2184400"/>
          <p14:tracePt t="78348" x="5988050" y="2184400"/>
          <p14:tracePt t="78364" x="5918200" y="2184400"/>
          <p14:tracePt t="78381" x="5861050" y="2184400"/>
          <p14:tracePt t="78398" x="5854700" y="2184400"/>
          <p14:tracePt t="78479" x="5803900" y="2184400"/>
          <p14:tracePt t="78487" x="5753100" y="2171700"/>
          <p14:tracePt t="78498" x="5695950" y="2165350"/>
          <p14:tracePt t="78514" x="5575300" y="2146300"/>
          <p14:tracePt t="78531" x="5492750" y="2133600"/>
          <p14:tracePt t="78548" x="5454650" y="2133600"/>
          <p14:tracePt t="78564" x="5429250" y="2127250"/>
          <p14:tracePt t="78581" x="5397500" y="2114550"/>
          <p14:tracePt t="78598" x="5353050" y="2095500"/>
          <p14:tracePt t="78614" x="5283200" y="2082800"/>
          <p14:tracePt t="78631" x="5194300" y="2082800"/>
          <p14:tracePt t="78648" x="5111750" y="2082800"/>
          <p14:tracePt t="78664" x="5048250" y="2082800"/>
          <p14:tracePt t="78681" x="5010150" y="2108200"/>
          <p14:tracePt t="78698" x="4984750" y="2120900"/>
          <p14:tracePt t="78714" x="4984750" y="2133600"/>
          <p14:tracePt t="78731" x="4978400" y="2139950"/>
          <p14:tracePt t="78748" x="4978400" y="2146300"/>
          <p14:tracePt t="79079" x="4978400" y="2159000"/>
          <p14:tracePt t="79087" x="4978400" y="2165350"/>
          <p14:tracePt t="79098" x="4953000" y="2190750"/>
          <p14:tracePt t="79115" x="4857750" y="2228850"/>
          <p14:tracePt t="79131" x="4756150" y="2298700"/>
          <p14:tracePt t="79148" x="4660900" y="2349500"/>
          <p14:tracePt t="79165" x="4546600" y="2419350"/>
          <p14:tracePt t="79182" x="4406900" y="2508250"/>
          <p14:tracePt t="79198" x="4356100" y="2559050"/>
          <p14:tracePt t="79215" x="4318000" y="2597150"/>
          <p14:tracePt t="79231" x="4286250" y="2628900"/>
          <p14:tracePt t="79248" x="4260850" y="2660650"/>
          <p14:tracePt t="79265" x="4229100" y="2711450"/>
          <p14:tracePt t="79281" x="4191000" y="2774950"/>
          <p14:tracePt t="79298" x="4146550" y="2832100"/>
          <p14:tracePt t="79315" x="4140200" y="2870200"/>
          <p14:tracePt t="79331" x="4127500" y="2901950"/>
          <p14:tracePt t="79349" x="4114800" y="2914650"/>
          <p14:tracePt t="79365" x="4114800" y="2927350"/>
          <p14:tracePt t="79382" x="4102100" y="2952750"/>
          <p14:tracePt t="79398" x="4102100" y="2959100"/>
          <p14:tracePt t="79415" x="4102100" y="2971800"/>
          <p14:tracePt t="79448" x="4102100" y="2984500"/>
          <p14:tracePt t="79647" x="4102100" y="2990850"/>
          <p14:tracePt t="79655" x="4102100" y="3048000"/>
          <p14:tracePt t="79665" x="4102100" y="3117850"/>
          <p14:tracePt t="79681" x="4102100" y="3340100"/>
          <p14:tracePt t="79698" x="4102100" y="3498850"/>
          <p14:tracePt t="79715" x="4102100" y="3575050"/>
          <p14:tracePt t="79732" x="4102100" y="3587750"/>
          <p14:tracePt t="79990" x="4102100" y="3594100"/>
          <p14:tracePt t="79999" x="4095750" y="3606800"/>
          <p14:tracePt t="80007" x="4095750" y="3619500"/>
          <p14:tracePt t="80015" x="4083050" y="3644900"/>
          <p14:tracePt t="80032" x="4083050" y="3657600"/>
          <p14:tracePt t="80048" x="4083050" y="3676650"/>
          <p14:tracePt t="80082" x="4083050" y="3683000"/>
          <p14:tracePt t="80103" x="4083050" y="3689350"/>
          <p14:tracePt t="80735" x="4089400" y="3689350"/>
          <p14:tracePt t="80743" x="4146550" y="3695700"/>
          <p14:tracePt t="80751" x="4222750" y="3714750"/>
          <p14:tracePt t="80765" x="4330700" y="3727450"/>
          <p14:tracePt t="80782" x="4895850" y="3810000"/>
          <p14:tracePt t="80798" x="5359400" y="3873500"/>
          <p14:tracePt t="80815" x="5822950" y="3943350"/>
          <p14:tracePt t="80832" x="6223000" y="3943350"/>
          <p14:tracePt t="80849" x="6477000" y="3962400"/>
          <p14:tracePt t="80865" x="6610350" y="3962400"/>
          <p14:tracePt t="80882" x="6661150" y="3962400"/>
          <p14:tracePt t="80899" x="6673850" y="3962400"/>
          <p14:tracePt t="80915" x="6680200" y="3962400"/>
          <p14:tracePt t="80949" x="6705600" y="3949700"/>
          <p14:tracePt t="80965" x="6756400" y="3937000"/>
          <p14:tracePt t="80982" x="6807200" y="3930650"/>
          <p14:tracePt t="80998" x="6813550" y="3924300"/>
          <p14:tracePt t="81032" x="6819900" y="3911600"/>
          <p14:tracePt t="81048" x="6826250" y="3911600"/>
          <p14:tracePt t="81065" x="6832600" y="3911600"/>
          <p14:tracePt t="81167" x="6832600" y="3905250"/>
          <p14:tracePt t="81175" x="6826250" y="3898900"/>
          <p14:tracePt t="81183" x="6807200" y="3892550"/>
          <p14:tracePt t="81199" x="6788150" y="3886200"/>
          <p14:tracePt t="81215" x="6762750" y="3873500"/>
          <p14:tracePt t="81232" x="6750050" y="3867150"/>
          <p14:tracePt t="81249" x="6743700" y="3860800"/>
          <p14:tracePt t="81265" x="6737350" y="3854450"/>
          <p14:tracePt t="81282" x="6731000" y="3854450"/>
          <p14:tracePt t="81299" x="6731000" y="3848100"/>
          <p14:tracePt t="81302" x="6724650" y="3841750"/>
          <p14:tracePt t="81332" x="6724650" y="3835400"/>
          <p14:tracePt t="81349" x="6718300" y="3829050"/>
          <p14:tracePt t="81366" x="6711950" y="3816350"/>
          <p14:tracePt t="81382" x="6705600" y="3810000"/>
          <p14:tracePt t="81415" x="6705600" y="3803650"/>
          <p14:tracePt t="81432" x="6699250" y="3803650"/>
          <p14:tracePt t="82007" x="6699250" y="3797300"/>
          <p14:tracePt t="82207" x="6699250" y="3803650"/>
          <p14:tracePt t="82343" x="6692900" y="3803650"/>
          <p14:tracePt t="82367" x="6686550" y="3803650"/>
          <p14:tracePt t="82383" x="6680200" y="3803650"/>
          <p14:tracePt t="82391" x="6673850" y="3803650"/>
          <p14:tracePt t="82399" x="6667500" y="3803650"/>
          <p14:tracePt t="82431" x="6661150" y="3803650"/>
          <p14:tracePt t="82439" x="6661150" y="3797300"/>
          <p14:tracePt t="82455" x="6654800" y="3797300"/>
          <p14:tracePt t="82471" x="6648450" y="3797300"/>
          <p14:tracePt t="83767" x="6642100" y="3784600"/>
          <p14:tracePt t="83775" x="6705600" y="3733800"/>
          <p14:tracePt t="83783" x="6826250" y="3676650"/>
          <p14:tracePt t="83799" x="6985000" y="3600450"/>
          <p14:tracePt t="83816" x="7124700" y="3543300"/>
          <p14:tracePt t="83833" x="7270750" y="3454400"/>
          <p14:tracePt t="83849" x="7416800" y="3390900"/>
          <p14:tracePt t="83866" x="7600950" y="3321050"/>
          <p14:tracePt t="83883" x="7747000" y="3263900"/>
          <p14:tracePt t="83899" x="7905750" y="3200400"/>
          <p14:tracePt t="83916" x="8013700" y="3143250"/>
          <p14:tracePt t="83933" x="8121650" y="3105150"/>
          <p14:tracePt t="83950" x="8248650" y="3028950"/>
          <p14:tracePt t="83966" x="8318500" y="2971800"/>
          <p14:tracePt t="83983" x="8382000" y="2921000"/>
          <p14:tracePt t="83999" x="8451850" y="2863850"/>
          <p14:tracePt t="84016" x="8496300" y="2819400"/>
          <p14:tracePt t="84033" x="8540750" y="2774950"/>
          <p14:tracePt t="84050" x="8572500" y="2711450"/>
          <p14:tracePt t="84066" x="8610600" y="2654300"/>
          <p14:tracePt t="84083" x="8636000" y="2616200"/>
          <p14:tracePt t="84100" x="8680450" y="2565400"/>
          <p14:tracePt t="84116" x="8731250" y="2489200"/>
          <p14:tracePt t="84133" x="8763000" y="2419350"/>
          <p14:tracePt t="84150" x="8788400" y="2374900"/>
          <p14:tracePt t="84166" x="8807450" y="2355850"/>
          <p14:tracePt t="84183" x="8820150" y="2330450"/>
          <p14:tracePt t="84200" x="8851900" y="2305050"/>
          <p14:tracePt t="84216" x="8870950" y="2273300"/>
          <p14:tracePt t="84233" x="8902700" y="2241550"/>
          <p14:tracePt t="84250" x="8921750" y="2216150"/>
          <p14:tracePt t="84266" x="8934450" y="2203450"/>
          <p14:tracePt t="84283" x="8953500" y="2197100"/>
          <p14:tracePt t="84300" x="8978900" y="2190750"/>
          <p14:tracePt t="84316" x="9010650" y="2178050"/>
          <p14:tracePt t="84319" x="9017000" y="2178050"/>
          <p14:tracePt t="84333" x="9029700" y="2171700"/>
          <p14:tracePt t="84350" x="9061450" y="2159000"/>
          <p14:tracePt t="84366" x="9067800" y="2159000"/>
          <p14:tracePt t="84463" x="9080500" y="2159000"/>
          <p14:tracePt t="84495" x="9086850" y="2165350"/>
          <p14:tracePt t="84503" x="9093200" y="2165350"/>
          <p14:tracePt t="84511" x="9099550" y="2165350"/>
          <p14:tracePt t="84519" x="9112250" y="2165350"/>
          <p14:tracePt t="84533" x="9144000" y="2171700"/>
          <p14:tracePt t="84550" x="9232900" y="2209800"/>
          <p14:tracePt t="84566" x="9309100" y="2222500"/>
          <p14:tracePt t="84583" x="9359900" y="2228850"/>
          <p14:tracePt t="84600" x="9398000" y="2228850"/>
          <p14:tracePt t="84823" x="9391650" y="2228850"/>
          <p14:tracePt t="84831" x="9378950" y="2228850"/>
          <p14:tracePt t="84839" x="9372600" y="2228850"/>
          <p14:tracePt t="84850" x="9366250" y="2228850"/>
          <p14:tracePt t="84866" x="9347200" y="2228850"/>
          <p14:tracePt t="84883" x="9340850" y="2228850"/>
          <p14:tracePt t="84900" x="9334500" y="2228850"/>
          <p14:tracePt t="84933" x="9321800" y="2228850"/>
          <p14:tracePt t="87079" x="9296400" y="2222500"/>
          <p14:tracePt t="87087" x="9283700" y="2222500"/>
          <p14:tracePt t="87095" x="9245600" y="2222500"/>
          <p14:tracePt t="87103" x="9232900" y="2222500"/>
          <p14:tracePt t="87118" x="9207500" y="2235200"/>
          <p14:tracePt t="87134" x="9163050" y="2286000"/>
          <p14:tracePt t="87150" x="9124950" y="2355850"/>
          <p14:tracePt t="87167" x="9112250" y="2413000"/>
          <p14:tracePt t="87185" x="9099550" y="2501900"/>
          <p14:tracePt t="87200" x="9093200" y="2552700"/>
          <p14:tracePt t="87217" x="9093200" y="2590800"/>
          <p14:tracePt t="87234" x="9093200" y="2609850"/>
          <p14:tracePt t="87251" x="9093200" y="2628900"/>
          <p14:tracePt t="87267" x="9093200" y="2641600"/>
          <p14:tracePt t="87284" x="9093200" y="2660650"/>
          <p14:tracePt t="87301" x="9093200" y="2679700"/>
          <p14:tracePt t="87318" x="9099550" y="2711450"/>
          <p14:tracePt t="87334" x="9112250" y="2768600"/>
          <p14:tracePt t="87351" x="9124950" y="2819400"/>
          <p14:tracePt t="87367" x="9131300" y="2838450"/>
          <p14:tracePt t="87384" x="9131300" y="2851150"/>
          <p14:tracePt t="87401" x="9137650" y="2863850"/>
          <p14:tracePt t="87567" x="9144000" y="2870200"/>
          <p14:tracePt t="97895" x="9099550" y="2882900"/>
          <p14:tracePt t="97903" x="9023350" y="2882900"/>
          <p14:tracePt t="97911" x="8959850" y="2901950"/>
          <p14:tracePt t="97921" x="8915400" y="2901950"/>
          <p14:tracePt t="97937" x="8813800" y="2901950"/>
          <p14:tracePt t="97954" x="8655050" y="2876550"/>
          <p14:tracePt t="97970" x="8401050" y="2768600"/>
          <p14:tracePt t="97987" x="7969250" y="2590800"/>
          <p14:tracePt t="98004" x="7512050" y="2406650"/>
          <p14:tracePt t="98020" x="7169150" y="2305050"/>
          <p14:tracePt t="98038" x="7010400" y="2260600"/>
          <p14:tracePt t="98054" x="6927850" y="2247900"/>
          <p14:tracePt t="98151" x="6921500" y="2247900"/>
          <p14:tracePt t="98159" x="6902450" y="2247900"/>
          <p14:tracePt t="98171" x="6883400" y="2247900"/>
          <p14:tracePt t="98187" x="6781800" y="2247900"/>
          <p14:tracePt t="98204" x="6661150" y="2247900"/>
          <p14:tracePt t="98221" x="6546850" y="2273300"/>
          <p14:tracePt t="98238" x="6508750" y="2305050"/>
          <p14:tracePt t="98254" x="6470650" y="2362200"/>
          <p14:tracePt t="98271" x="6470650" y="2387600"/>
          <p14:tracePt t="98287" x="6470650" y="2413000"/>
          <p14:tracePt t="98304" x="6470650" y="2451100"/>
          <p14:tracePt t="98321" x="6470650" y="2489200"/>
          <p14:tracePt t="98337" x="6464300" y="2520950"/>
          <p14:tracePt t="98354" x="6445250" y="2571750"/>
          <p14:tracePt t="98371" x="6445250" y="2622550"/>
          <p14:tracePt t="98387" x="6432550" y="2692400"/>
          <p14:tracePt t="98404" x="6419850" y="2730500"/>
          <p14:tracePt t="98421" x="6413500" y="2787650"/>
          <p14:tracePt t="98423" x="6413500" y="2806700"/>
          <p14:tracePt t="98438" x="6388100" y="2844800"/>
          <p14:tracePt t="98454" x="6381750" y="2870200"/>
          <p14:tracePt t="98471" x="6369050" y="2908300"/>
          <p14:tracePt t="98487" x="6362700" y="2940050"/>
          <p14:tracePt t="98504" x="6362700" y="2965450"/>
          <p14:tracePt t="98521" x="6362700" y="2997200"/>
          <p14:tracePt t="98537" x="6362700" y="3022600"/>
          <p14:tracePt t="98554" x="6350000" y="3048000"/>
          <p14:tracePt t="98571" x="6350000" y="3067050"/>
          <p14:tracePt t="98587" x="6350000" y="3073400"/>
          <p14:tracePt t="98697" x="6356350" y="3073400"/>
          <p14:tracePt t="98703" x="6362700" y="3054350"/>
          <p14:tracePt t="98711" x="6381750" y="3035300"/>
          <p14:tracePt t="98726" x="6394450" y="3003550"/>
          <p14:tracePt t="98737" x="6400800" y="2997200"/>
          <p14:tracePt t="98754" x="6413500" y="2952750"/>
          <p14:tracePt t="98771" x="6419850" y="2933700"/>
          <p14:tracePt t="98787" x="6419850" y="2927350"/>
          <p14:tracePt t="98871" x="6413500" y="2921000"/>
          <p14:tracePt t="98879" x="6407150" y="2921000"/>
          <p14:tracePt t="98887" x="6388100" y="2921000"/>
          <p14:tracePt t="98904" x="6318250" y="2921000"/>
          <p14:tracePt t="98921" x="6216650" y="2921000"/>
          <p14:tracePt t="98938" x="6115050" y="2921000"/>
          <p14:tracePt t="98954" x="6045200" y="2927350"/>
          <p14:tracePt t="98971" x="5994400" y="2927350"/>
          <p14:tracePt t="98988" x="5969000" y="2933700"/>
          <p14:tracePt t="99047" x="5962650" y="2940050"/>
          <p14:tracePt t="99056" x="5956300" y="2940050"/>
          <p14:tracePt t="99063" x="5937250" y="2940050"/>
          <p14:tracePt t="99071" x="5905500" y="2940050"/>
          <p14:tracePt t="99088" x="5835650" y="2940050"/>
          <p14:tracePt t="99104" x="5772150" y="2940050"/>
          <p14:tracePt t="99121" x="5702300" y="2940050"/>
          <p14:tracePt t="99138" x="5657850" y="2940050"/>
          <p14:tracePt t="99154" x="5645150" y="2940050"/>
          <p14:tracePt t="99279" x="5657850" y="2946400"/>
          <p14:tracePt t="99287" x="5702300" y="2965450"/>
          <p14:tracePt t="99295" x="5753100" y="2984500"/>
          <p14:tracePt t="99304" x="5816600" y="3003550"/>
          <p14:tracePt t="99321" x="5969000" y="3041650"/>
          <p14:tracePt t="99338" x="6165850" y="3073400"/>
          <p14:tracePt t="99354" x="6432550" y="3092450"/>
          <p14:tracePt t="99371" x="6794500" y="3130550"/>
          <p14:tracePt t="99388" x="7162800" y="3149600"/>
          <p14:tracePt t="99404" x="7442200" y="3149600"/>
          <p14:tracePt t="99421" x="7670800" y="3181350"/>
          <p14:tracePt t="99424" x="7778750" y="3200400"/>
          <p14:tracePt t="99438" x="7848600" y="3213100"/>
          <p14:tracePt t="99454" x="8051800" y="3282950"/>
          <p14:tracePt t="99471" x="8159750" y="3340100"/>
          <p14:tracePt t="99488" x="8267700" y="3403600"/>
          <p14:tracePt t="99505" x="8375650" y="3473450"/>
          <p14:tracePt t="99521" x="8483600" y="3530600"/>
          <p14:tracePt t="99538" x="8604250" y="3606800"/>
          <p14:tracePt t="99554" x="8750300" y="3670300"/>
          <p14:tracePt t="99571" x="8858250" y="3721100"/>
          <p14:tracePt t="99588" x="8953500" y="3752850"/>
          <p14:tracePt t="99604" x="8985250" y="3765550"/>
          <p14:tracePt t="99783" x="8966200" y="3765550"/>
          <p14:tracePt t="99791" x="8890000" y="3765550"/>
          <p14:tracePt t="99799" x="8788400" y="3727450"/>
          <p14:tracePt t="99807" x="8661400" y="3670300"/>
          <p14:tracePt t="99822" x="8318500" y="3530600"/>
          <p14:tracePt t="99838" x="8140700" y="3467100"/>
          <p14:tracePt t="99854" x="7639050" y="3251200"/>
          <p14:tracePt t="99871" x="7385050" y="3111500"/>
          <p14:tracePt t="99888" x="7175500" y="3016250"/>
          <p14:tracePt t="99905" x="7048500" y="2946400"/>
          <p14:tracePt t="99921" x="6940550" y="2882900"/>
          <p14:tracePt t="99938" x="6858000" y="2819400"/>
          <p14:tracePt t="99954" x="6813550" y="2800350"/>
          <p14:tracePt t="99971" x="6788150" y="2768600"/>
          <p14:tracePt t="99987" x="6756400" y="2749550"/>
          <p14:tracePt t="100005" x="6705600" y="2724150"/>
          <p14:tracePt t="100021" x="6654800" y="2692400"/>
          <p14:tracePt t="100038" x="6584950" y="2667000"/>
          <p14:tracePt t="100054" x="6502400" y="2635250"/>
          <p14:tracePt t="100071" x="6445250" y="2609850"/>
          <p14:tracePt t="100088" x="6432550" y="2603500"/>
          <p14:tracePt t="100105" x="6413500" y="2597150"/>
          <p14:tracePt t="100159" x="6426200" y="2616200"/>
          <p14:tracePt t="100167" x="6445250" y="2635250"/>
          <p14:tracePt t="100175" x="6483350" y="2660650"/>
          <p14:tracePt t="100188" x="6521450" y="2686050"/>
          <p14:tracePt t="100205" x="6623050" y="2736850"/>
          <p14:tracePt t="100221" x="6769100" y="2800350"/>
          <p14:tracePt t="100238" x="7016750" y="2901950"/>
          <p14:tracePt t="100255" x="7404100" y="3067050"/>
          <p14:tracePt t="100271" x="7683500" y="3162300"/>
          <p14:tracePt t="100288" x="7937500" y="3270250"/>
          <p14:tracePt t="100305" x="8134350" y="3371850"/>
          <p14:tracePt t="100321" x="8299450" y="3460750"/>
          <p14:tracePt t="100338" x="8401050" y="3517900"/>
          <p14:tracePt t="100355" x="8470900" y="3594100"/>
          <p14:tracePt t="100371" x="8496300" y="3613150"/>
          <p14:tracePt t="100388" x="8502650" y="3625850"/>
          <p14:tracePt t="100527" x="8509000" y="3625850"/>
          <p14:tracePt t="100535" x="8515350" y="3625850"/>
          <p14:tracePt t="100543" x="8528050" y="3619500"/>
          <p14:tracePt t="100555" x="8566150" y="3575050"/>
          <p14:tracePt t="100571" x="8680450" y="3448050"/>
          <p14:tracePt t="100588" x="8877300" y="3295650"/>
          <p14:tracePt t="100605" x="9067800" y="3130550"/>
          <p14:tracePt t="100622" x="9271000" y="2997200"/>
          <p14:tracePt t="100638" x="9391650" y="2908300"/>
          <p14:tracePt t="100655" x="9404350" y="2895600"/>
          <p14:tracePt t="100791" x="9398000" y="2895600"/>
          <p14:tracePt t="100799" x="9334500" y="2901950"/>
          <p14:tracePt t="100807" x="9220200" y="2933700"/>
          <p14:tracePt t="100823" x="8909050" y="3035300"/>
          <p14:tracePt t="100838" x="8432800" y="3149600"/>
          <p14:tracePt t="100855" x="7905750" y="3276600"/>
          <p14:tracePt t="100871" x="7346950" y="3384550"/>
          <p14:tracePt t="100888" x="6794500" y="3479800"/>
          <p14:tracePt t="100905" x="6343650" y="3543300"/>
          <p14:tracePt t="100921" x="5981700" y="3587750"/>
          <p14:tracePt t="100938" x="5791200" y="3613150"/>
          <p14:tracePt t="100955" x="5676900" y="3657600"/>
          <p14:tracePt t="100971" x="5657850" y="3657600"/>
          <p14:tracePt t="101103" x="5664200" y="3663950"/>
          <p14:tracePt t="101111" x="5676900" y="3663950"/>
          <p14:tracePt t="101122" x="5695950" y="3663950"/>
          <p14:tracePt t="101175" x="5683250" y="3663950"/>
          <p14:tracePt t="101183" x="5632450" y="3663950"/>
          <p14:tracePt t="101191" x="5568950" y="3663950"/>
          <p14:tracePt t="101205" x="5518150" y="3663950"/>
          <p14:tracePt t="101222" x="5473700" y="3663950"/>
          <p14:tracePt t="101263" x="5480050" y="3663950"/>
          <p14:tracePt t="101271" x="5549900" y="3663950"/>
          <p14:tracePt t="101288" x="5797550" y="3651250"/>
          <p14:tracePt t="101305" x="6051550" y="3632200"/>
          <p14:tracePt t="101322" x="6165850" y="3632200"/>
          <p14:tracePt t="101367" x="6134100" y="3632200"/>
          <p14:tracePt t="101377" x="6051550" y="3632200"/>
          <p14:tracePt t="101388" x="5981700" y="3632200"/>
          <p14:tracePt t="101405" x="5899150" y="3632200"/>
          <p14:tracePt t="101421" x="5886450" y="3632200"/>
          <p14:tracePt t="101583" x="5892800" y="3632200"/>
          <p14:tracePt t="101927" x="5899150" y="3625850"/>
          <p14:tracePt t="101935" x="5924550" y="3625850"/>
          <p14:tracePt t="101944" x="6032500" y="3619500"/>
          <p14:tracePt t="101955" x="6280150" y="3587750"/>
          <p14:tracePt t="101972" x="6946900" y="3536950"/>
          <p14:tracePt t="101988" x="7740650" y="3511550"/>
          <p14:tracePt t="102005" x="8445500" y="3384550"/>
          <p14:tracePt t="102022" x="9277350" y="3206750"/>
          <p14:tracePt t="102038" x="9639300" y="3105150"/>
          <p14:tracePt t="102055" x="9702800" y="3067050"/>
          <p14:tracePt t="102072" x="9715500" y="3067050"/>
          <p14:tracePt t="102111" x="9715500" y="3054350"/>
          <p14:tracePt t="102122" x="9715500" y="3048000"/>
          <p14:tracePt t="102279" x="9702800" y="3048000"/>
          <p14:tracePt t="102287" x="9683750" y="3079750"/>
          <p14:tracePt t="102295" x="9664700" y="3111500"/>
          <p14:tracePt t="102305" x="9645650" y="3136900"/>
          <p14:tracePt t="102322" x="9556750" y="3308350"/>
          <p14:tracePt t="102339" x="9334500" y="3676650"/>
          <p14:tracePt t="102355" x="9074150" y="4032250"/>
          <p14:tracePt t="102372" x="8858250" y="4368800"/>
          <p14:tracePt t="102389" x="8674100" y="4679950"/>
          <p14:tracePt t="102406" x="8489950" y="4965700"/>
          <p14:tracePt t="102422" x="8426450" y="5048250"/>
          <p14:tracePt t="102439" x="8248650" y="5156200"/>
          <p14:tracePt t="102455" x="8197850" y="5162550"/>
          <p14:tracePt t="102863" x="8197850" y="5156200"/>
          <p14:tracePt t="102903" x="8197850" y="5143500"/>
          <p14:tracePt t="102918" x="8197850" y="5124450"/>
          <p14:tracePt t="102926" x="8197850" y="5105400"/>
          <p14:tracePt t="102939" x="8197850" y="5092700"/>
          <p14:tracePt t="102955" x="8242300" y="5035550"/>
          <p14:tracePt t="102972" x="8255000" y="4991100"/>
          <p14:tracePt t="102975" x="8255000" y="4984750"/>
          <p14:tracePt t="110055" x="8280400" y="4959350"/>
          <p14:tracePt t="110063" x="8337550" y="4933950"/>
          <p14:tracePt t="110074" x="8375650" y="4908550"/>
          <p14:tracePt t="110091" x="8413750" y="4889500"/>
          <p14:tracePt t="110108" x="8451850" y="4876800"/>
          <p14:tracePt t="110124" x="8496300" y="4838700"/>
          <p14:tracePt t="110141" x="8572500" y="4806950"/>
          <p14:tracePt t="110158" x="8648700" y="4762500"/>
          <p14:tracePt t="110174" x="8674100" y="4737100"/>
          <p14:tracePt t="110191" x="8693150" y="4718050"/>
          <p14:tracePt t="110208" x="8699500" y="4711700"/>
          <p14:tracePt t="110519" x="8699500" y="4705350"/>
          <p14:tracePt t="110551" x="8699500" y="4699000"/>
          <p14:tracePt t="112855" x="8712200" y="4686300"/>
          <p14:tracePt t="112863" x="8718550" y="4686300"/>
          <p14:tracePt t="112879" x="8724900" y="4686300"/>
          <p14:tracePt t="116783" x="8743950" y="4641850"/>
          <p14:tracePt t="116791" x="8743950" y="4622800"/>
          <p14:tracePt t="116816" x="8743950" y="4616450"/>
          <p14:tracePt t="116895" x="8743950" y="4603750"/>
          <p14:tracePt t="116903" x="8724900" y="4591050"/>
          <p14:tracePt t="116911" x="8699500" y="4584700"/>
          <p14:tracePt t="116926" x="8661400" y="4578350"/>
          <p14:tracePt t="116943" x="8623300" y="4559300"/>
          <p14:tracePt t="116960" x="8559800" y="4533900"/>
          <p14:tracePt t="116977" x="8528050" y="4514850"/>
          <p14:tracePt t="116993" x="8489950" y="4495800"/>
          <p14:tracePt t="117010" x="8439150" y="4489450"/>
          <p14:tracePt t="117026" x="8401050" y="4464050"/>
          <p14:tracePt t="117043" x="8394700" y="4464050"/>
          <p14:tracePt t="117295" x="8394700" y="4470400"/>
          <p14:tracePt t="117311" x="8394700" y="4483100"/>
          <p14:tracePt t="117327" x="8394700" y="4495800"/>
          <p14:tracePt t="117335" x="8394700" y="4502150"/>
          <p14:tracePt t="117343" x="8394700" y="4508500"/>
          <p14:tracePt t="117375" x="8394700" y="4521200"/>
          <p14:tracePt t="117383" x="8394700" y="4540250"/>
          <p14:tracePt t="117393" x="8394700" y="4552950"/>
          <p14:tracePt t="117410" x="8426450" y="4572000"/>
          <p14:tracePt t="117427" x="8451850" y="4578350"/>
          <p14:tracePt t="117751" x="8432800" y="4616450"/>
          <p14:tracePt t="117759" x="8337550" y="4730750"/>
          <p14:tracePt t="117767" x="8235950" y="4870450"/>
          <p14:tracePt t="117777" x="8178800" y="5029200"/>
          <p14:tracePt t="117794" x="7905750" y="5410200"/>
          <p14:tracePt t="117810" x="7734300" y="5670550"/>
          <p14:tracePt t="117827" x="7696200" y="5753100"/>
          <p14:tracePt t="117844" x="7696200" y="5759450"/>
          <p14:tracePt t="119456" x="7689850" y="5765800"/>
          <p14:tracePt t="133367" x="7696200" y="5765800"/>
          <p14:tracePt t="133799" x="7702550" y="5765800"/>
          <p14:tracePt t="133807" x="7721600" y="5765800"/>
          <p14:tracePt t="133815" x="7766050" y="5765800"/>
          <p14:tracePt t="133832" x="7886700" y="5778500"/>
          <p14:tracePt t="133848" x="7988300" y="5778500"/>
          <p14:tracePt t="133865" x="8007350" y="5778500"/>
          <p14:tracePt t="139895" x="7950200" y="5791200"/>
          <p14:tracePt t="139903" x="7759700" y="5816600"/>
          <p14:tracePt t="139911" x="7575550" y="5848350"/>
          <p14:tracePt t="139919" x="7467600" y="5880100"/>
          <p14:tracePt t="139934" x="7423150" y="5892800"/>
          <p14:tracePt t="139950" x="7321550" y="5975350"/>
          <p14:tracePt t="139968" x="7232650" y="6057900"/>
          <p14:tracePt t="139984" x="7175500" y="6184900"/>
          <p14:tracePt t="140000" x="7080250" y="6369050"/>
          <p14:tracePt t="140017" x="6896100" y="6584950"/>
          <p14:tracePt t="140033" x="6584950" y="6851650"/>
          <p14:tracePt t="140050" x="6210300" y="6851650"/>
          <p14:tracePt t="140067" x="5867400" y="6851650"/>
          <p14:tracePt t="140084" x="5537200" y="6851650"/>
          <p14:tracePt t="140100" x="5226050" y="6851650"/>
          <p14:tracePt t="140117" x="4997450" y="6851650"/>
          <p14:tracePt t="140134" x="4743450" y="6737350"/>
          <p14:tracePt t="140151" x="4648200" y="6584950"/>
          <p14:tracePt t="140167" x="4559300" y="6343650"/>
          <p14:tracePt t="140184" x="4521200" y="5981700"/>
          <p14:tracePt t="140201" x="4457700" y="5562600"/>
          <p14:tracePt t="140217" x="4387850" y="5016500"/>
          <p14:tracePt t="140234" x="4292600" y="4413250"/>
          <p14:tracePt t="140250" x="4222750" y="3860800"/>
          <p14:tracePt t="140267" x="4089400" y="3460750"/>
          <p14:tracePt t="140284" x="4044950" y="3295650"/>
          <p14:tracePt t="140301" x="4032250" y="3251200"/>
          <p14:tracePt t="140317" x="4032250" y="3238500"/>
          <p14:tracePt t="140543" x="4184650" y="3238500"/>
          <p14:tracePt t="140551" x="4521200" y="3295650"/>
          <p14:tracePt t="140559" x="4826000" y="3346450"/>
          <p14:tracePt t="140567" x="5029200" y="3346450"/>
          <p14:tracePt t="140584" x="5175250" y="3346450"/>
          <p14:tracePt t="140601" x="5295900" y="3340100"/>
          <p14:tracePt t="140617" x="5416550" y="3314700"/>
          <p14:tracePt t="140634" x="5480050" y="3276600"/>
          <p14:tracePt t="140651" x="5499100" y="3251200"/>
          <p14:tracePt t="140667" x="5499100" y="3213100"/>
          <p14:tracePt t="140684" x="5499100" y="3181350"/>
          <p14:tracePt t="140701" x="5499100" y="3168650"/>
          <p14:tracePt t="140718" x="5499100" y="3162300"/>
          <p14:tracePt t="140734" x="5499100" y="3149600"/>
          <p14:tracePt t="140751" x="5499100" y="3136900"/>
          <p14:tracePt t="140767" x="5461000" y="3130550"/>
          <p14:tracePt t="140784" x="5429250" y="3130550"/>
          <p14:tracePt t="140801" x="5403850" y="3117850"/>
          <p14:tracePt t="140817" x="5384800" y="3117850"/>
          <p14:tracePt t="140834" x="5365750" y="3117850"/>
          <p14:tracePt t="140851" x="5353050" y="3111500"/>
          <p14:tracePt t="140867" x="5276850" y="3098800"/>
          <p14:tracePt t="140884" x="5156200" y="3073400"/>
          <p14:tracePt t="140901" x="4972050" y="3073400"/>
          <p14:tracePt t="140918" x="4648200" y="3054350"/>
          <p14:tracePt t="140934" x="4495800" y="3041650"/>
          <p14:tracePt t="140951" x="4445000" y="3035300"/>
          <p14:tracePt t="140967" x="4432300" y="3035300"/>
          <p14:tracePt t="141031" x="4438650" y="3035300"/>
          <p14:tracePt t="141039" x="4470400" y="3035300"/>
          <p14:tracePt t="141051" x="4527550" y="3035300"/>
          <p14:tracePt t="141067" x="4654550" y="3035300"/>
          <p14:tracePt t="141084" x="4775200" y="3035300"/>
          <p14:tracePt t="141101" x="4889500" y="3035300"/>
          <p14:tracePt t="141118" x="5010150" y="3035300"/>
          <p14:tracePt t="141134" x="5029200" y="3035300"/>
          <p14:tracePt t="141175" x="5035550" y="3035300"/>
          <p14:tracePt t="141184" x="5041900" y="3035300"/>
          <p14:tracePt t="141201" x="5073650" y="3035300"/>
          <p14:tracePt t="141217" x="5124450" y="3022600"/>
          <p14:tracePt t="141234" x="5194300" y="3009900"/>
          <p14:tracePt t="141251" x="5270500" y="2984500"/>
          <p14:tracePt t="141267" x="5327650" y="2959100"/>
          <p14:tracePt t="141284" x="5378450" y="2946400"/>
          <p14:tracePt t="141301" x="5391150" y="2940050"/>
          <p14:tracePt t="141318" x="5403850" y="2940050"/>
          <p14:tracePt t="141334" x="5416550" y="2940050"/>
          <p14:tracePt t="141336" x="5435600" y="2940050"/>
          <p14:tracePt t="141351" x="5499100" y="2927350"/>
          <p14:tracePt t="141368" x="5613400" y="2927350"/>
          <p14:tracePt t="141384" x="5778500" y="2927350"/>
          <p14:tracePt t="141401" x="5975350" y="2927350"/>
          <p14:tracePt t="141418" x="6127750" y="2927350"/>
          <p14:tracePt t="141434" x="6178550" y="2927350"/>
          <p14:tracePt t="141623" x="6191250" y="2927350"/>
          <p14:tracePt t="141631" x="6203950" y="2927350"/>
          <p14:tracePt t="141647" x="6203950" y="2933700"/>
          <p14:tracePt t="141663" x="6210300" y="2933700"/>
          <p14:tracePt t="142519" x="6191250" y="2940050"/>
          <p14:tracePt t="142527" x="6159500" y="2940050"/>
          <p14:tracePt t="142535" x="6108700" y="2921000"/>
          <p14:tracePt t="142551" x="6045200" y="2882900"/>
          <p14:tracePt t="142568" x="6000750" y="2851150"/>
          <p14:tracePt t="142585" x="5975350" y="2832100"/>
          <p14:tracePt t="142601" x="5956300" y="2806700"/>
          <p14:tracePt t="142618" x="5949950" y="2749550"/>
          <p14:tracePt t="142635" x="5924550" y="2673350"/>
          <p14:tracePt t="142651" x="5899150" y="2584450"/>
          <p14:tracePt t="142668" x="5861050" y="2489200"/>
          <p14:tracePt t="142685" x="5848350" y="2425700"/>
          <p14:tracePt t="142701" x="5822950" y="2368550"/>
          <p14:tracePt t="142718" x="5822950" y="2343150"/>
          <p14:tracePt t="142735" x="5816600" y="2305050"/>
          <p14:tracePt t="142751" x="5816600" y="2286000"/>
          <p14:tracePt t="142768" x="5816600" y="2260600"/>
          <p14:tracePt t="142784" x="5816600" y="2241550"/>
          <p14:tracePt t="142801" x="5816600" y="2235200"/>
          <p14:tracePt t="142817" x="5816600" y="2222500"/>
          <p14:tracePt t="142851" x="5816600" y="2209800"/>
          <p14:tracePt t="143087" x="5816600" y="2216150"/>
          <p14:tracePt t="143095" x="5816600" y="2247900"/>
          <p14:tracePt t="143103" x="5816600" y="2298700"/>
          <p14:tracePt t="143118" x="5816600" y="2317750"/>
          <p14:tracePt t="143135" x="5816600" y="2374900"/>
          <p14:tracePt t="143151" x="5816600" y="2381250"/>
          <p14:tracePt t="143423" x="5816600" y="2374900"/>
          <p14:tracePt t="143567" x="5810250" y="2368550"/>
          <p14:tracePt t="143759" x="5803900" y="2355850"/>
          <p14:tracePt t="143768" x="5803900" y="2349500"/>
          <p14:tracePt t="143783" x="5803900" y="2343150"/>
          <p14:tracePt t="143791" x="5803900" y="2330450"/>
          <p14:tracePt t="143807" x="5803900" y="2324100"/>
          <p14:tracePt t="143818" x="5803900" y="2317750"/>
          <p14:tracePt t="143835" x="5803900" y="2311400"/>
          <p14:tracePt t="143852" x="5803900" y="2298700"/>
          <p14:tracePt t="143868" x="5803900" y="2292350"/>
          <p14:tracePt t="143885" x="5803900" y="2273300"/>
          <p14:tracePt t="143889" x="5803900" y="2266950"/>
          <p14:tracePt t="143902" x="5810250" y="2241550"/>
          <p14:tracePt t="143918" x="5810250" y="2228850"/>
          <p14:tracePt t="143935" x="5810250" y="2197100"/>
          <p14:tracePt t="143952" x="5822950" y="2127250"/>
          <p14:tracePt t="143968" x="5848350" y="1987550"/>
          <p14:tracePt t="143985" x="5861050" y="1917700"/>
          <p14:tracePt t="144002" x="5861050" y="1847850"/>
          <p14:tracePt t="144018" x="5867400" y="1790700"/>
          <p14:tracePt t="144035" x="5880100" y="1746250"/>
          <p14:tracePt t="144052" x="5899150" y="1695450"/>
          <p14:tracePt t="144068" x="5918200" y="1657350"/>
          <p14:tracePt t="144085" x="5924550" y="1606550"/>
          <p14:tracePt t="144102" x="5937250" y="1581150"/>
          <p14:tracePt t="144118" x="5969000" y="1530350"/>
          <p14:tracePt t="144135" x="5988050" y="1517650"/>
          <p14:tracePt t="144152" x="6032500" y="1473200"/>
          <p14:tracePt t="144168" x="6064250" y="1435100"/>
          <p14:tracePt t="144185" x="6089650" y="1403350"/>
          <p14:tracePt t="144202" x="6115050" y="1377950"/>
          <p14:tracePt t="144218" x="6134100" y="1352550"/>
          <p14:tracePt t="144235" x="6153150" y="1320800"/>
          <p14:tracePt t="144252" x="6153150" y="1301750"/>
          <p14:tracePt t="144269" x="6159500" y="1282700"/>
          <p14:tracePt t="144285" x="6172200" y="1250950"/>
          <p14:tracePt t="144302" x="6172200" y="1238250"/>
          <p14:tracePt t="144318" x="6172200" y="1212850"/>
          <p14:tracePt t="144335" x="6159500" y="1206500"/>
          <p14:tracePt t="144352" x="6146800" y="1200150"/>
          <p14:tracePt t="144368" x="6140450" y="1200150"/>
          <p14:tracePt t="144385" x="6134100" y="1193800"/>
          <p14:tracePt t="144415" x="6121400" y="1193800"/>
          <p14:tracePt t="144439" x="6115050" y="1193800"/>
          <p14:tracePt t="144447" x="6108700" y="1193800"/>
          <p14:tracePt t="144455" x="6102350" y="1193800"/>
          <p14:tracePt t="144469" x="6083300" y="1187450"/>
          <p14:tracePt t="144485" x="6076950" y="1181100"/>
          <p14:tracePt t="144502" x="6057900" y="1181100"/>
          <p14:tracePt t="144518" x="6045200" y="1181100"/>
          <p14:tracePt t="144535" x="6038850" y="1174750"/>
          <p14:tracePt t="144552" x="6032500" y="1168400"/>
          <p14:tracePt t="144599" x="6032500" y="1162050"/>
          <p14:tracePt t="144623" x="6019800" y="1155700"/>
          <p14:tracePt t="144647" x="6019800" y="1149350"/>
          <p14:tracePt t="144679" x="6019800" y="1136650"/>
          <p14:tracePt t="144703" x="6026150" y="1130300"/>
          <p14:tracePt t="144711" x="6032500" y="1130300"/>
          <p14:tracePt t="144719" x="6045200" y="1130300"/>
          <p14:tracePt t="144735" x="6051550" y="1117600"/>
          <p14:tracePt t="144752" x="6089650" y="1117600"/>
          <p14:tracePt t="144769" x="6115050" y="1111250"/>
          <p14:tracePt t="144785" x="6153150" y="1092200"/>
          <p14:tracePt t="144802" x="6184900" y="1079500"/>
          <p14:tracePt t="144819" x="6203950" y="1073150"/>
          <p14:tracePt t="144835" x="6216650" y="1060450"/>
          <p14:tracePt t="144852" x="6229350" y="1060450"/>
          <p14:tracePt t="144895" x="6235700" y="1060450"/>
          <p14:tracePt t="145135" x="6235700" y="1054100"/>
          <p14:tracePt t="145151" x="6229350" y="1054100"/>
          <p14:tracePt t="145159" x="6216650" y="1047750"/>
          <p14:tracePt t="145175" x="6210300" y="1047750"/>
          <p14:tracePt t="145185" x="6203950" y="1047750"/>
          <p14:tracePt t="145202" x="6197600" y="1047750"/>
          <p14:tracePt t="145219" x="6178550" y="1041400"/>
          <p14:tracePt t="145235" x="6153150" y="1041400"/>
          <p14:tracePt t="145252" x="6121400" y="1041400"/>
          <p14:tracePt t="145269" x="6083300" y="1028700"/>
          <p14:tracePt t="145286" x="6007100" y="1016000"/>
          <p14:tracePt t="145302" x="5975350" y="1016000"/>
          <p14:tracePt t="145319" x="5918200" y="1009650"/>
          <p14:tracePt t="145335" x="5880100" y="1009650"/>
          <p14:tracePt t="145352" x="5848350" y="1009650"/>
          <p14:tracePt t="145369" x="5816600" y="1009650"/>
          <p14:tracePt t="145386" x="5784850" y="1009650"/>
          <p14:tracePt t="145402" x="5772150" y="996950"/>
          <p14:tracePt t="145419" x="5759450" y="996950"/>
          <p14:tracePt t="145435" x="5746750" y="996950"/>
          <p14:tracePt t="145452" x="5734050" y="996950"/>
          <p14:tracePt t="145469" x="5727700" y="996950"/>
          <p14:tracePt t="145486" x="5708650" y="990600"/>
          <p14:tracePt t="145502" x="5702300" y="990600"/>
          <p14:tracePt t="145519" x="5689600" y="990600"/>
          <p14:tracePt t="145536" x="5676900" y="990600"/>
          <p14:tracePt t="145552" x="5664200" y="990600"/>
          <p14:tracePt t="145569" x="5657850" y="990600"/>
          <p14:tracePt t="145585" x="5645150" y="990600"/>
          <p14:tracePt t="145602" x="5638800" y="990600"/>
          <p14:tracePt t="145619" x="5632450" y="990600"/>
          <p14:tracePt t="145655" x="5626100" y="990600"/>
          <p14:tracePt t="146415" x="5613400" y="990600"/>
          <p14:tracePt t="146423" x="5594350" y="990600"/>
          <p14:tracePt t="146431" x="5588000" y="990600"/>
          <p14:tracePt t="146439" x="5568950" y="990600"/>
          <p14:tracePt t="146452" x="5549900" y="990600"/>
          <p14:tracePt t="146469" x="5524500" y="990600"/>
          <p14:tracePt t="146486" x="5454650" y="990600"/>
          <p14:tracePt t="146502" x="5410200" y="990600"/>
          <p14:tracePt t="146519" x="5403850" y="990600"/>
          <p14:tracePt t="146536" x="5391150" y="990600"/>
          <p14:tracePt t="146583" x="5384800" y="990600"/>
          <p14:tracePt t="146599" x="5378450" y="990600"/>
          <p14:tracePt t="146615" x="5372100" y="990600"/>
          <p14:tracePt t="146622" x="5359400" y="990600"/>
          <p14:tracePt t="146636" x="5353050" y="990600"/>
          <p14:tracePt t="146652" x="5327650" y="990600"/>
          <p14:tracePt t="146669" x="5302250" y="990600"/>
          <p14:tracePt t="146686" x="5289550" y="990600"/>
          <p14:tracePt t="146702" x="5276850" y="990600"/>
          <p14:tracePt t="146719" x="5270500" y="990600"/>
          <p14:tracePt t="146736" x="5251450" y="990600"/>
          <p14:tracePt t="146752" x="5238750" y="990600"/>
          <p14:tracePt t="146769" x="5226050" y="990600"/>
          <p14:tracePt t="146786" x="5219700" y="990600"/>
          <p14:tracePt t="147295" x="5213350" y="990600"/>
          <p14:tracePt t="147303" x="5187950" y="996950"/>
          <p14:tracePt t="147311" x="5181600" y="1003300"/>
          <p14:tracePt t="147319" x="5149850" y="1016000"/>
          <p14:tracePt t="147336" x="4965700" y="1092200"/>
          <p14:tracePt t="147353" x="4724400" y="1143000"/>
          <p14:tracePt t="147369" x="4438650" y="1219200"/>
          <p14:tracePt t="147386" x="4178300" y="1289050"/>
          <p14:tracePt t="147403" x="4025900" y="1339850"/>
          <p14:tracePt t="147419" x="3943350" y="1384300"/>
          <p14:tracePt t="147436" x="3886200" y="1409700"/>
          <p14:tracePt t="147439" x="3879850" y="1409700"/>
          <p14:tracePt t="147453" x="3854450" y="1416050"/>
          <p14:tracePt t="147470" x="3810000" y="1428750"/>
          <p14:tracePt t="147487" x="3771900" y="1435100"/>
          <p14:tracePt t="147503" x="3702050" y="1435100"/>
          <p14:tracePt t="147519" x="3600450" y="1466850"/>
          <p14:tracePt t="147536" x="3479800" y="1466850"/>
          <p14:tracePt t="147553" x="3378200" y="1466850"/>
          <p14:tracePt t="147569" x="3327400" y="1466850"/>
          <p14:tracePt t="147586" x="3308350" y="1466850"/>
          <p14:tracePt t="147639" x="3302000" y="1466850"/>
          <p14:tracePt t="147663" x="3289300" y="1466850"/>
          <p14:tracePt t="147743" x="3282950" y="1460500"/>
          <p14:tracePt t="147791" x="3276600" y="1460500"/>
          <p14:tracePt t="147815" x="3270250" y="1460500"/>
          <p14:tracePt t="147887" x="3263900" y="1460500"/>
          <p14:tracePt t="147895" x="3251200" y="1460500"/>
          <p14:tracePt t="147903" x="3219450" y="1460500"/>
          <p14:tracePt t="147920" x="3168650" y="1460500"/>
          <p14:tracePt t="147936" x="3098800" y="1466850"/>
          <p14:tracePt t="147953" x="3073400" y="1466850"/>
          <p14:tracePt t="147970" x="3067050" y="1473200"/>
          <p14:tracePt t="148103" x="3060700" y="1473200"/>
          <p14:tracePt t="148111" x="3054350" y="1473200"/>
          <p14:tracePt t="148135" x="3048000" y="1473200"/>
          <p14:tracePt t="148151" x="3041650" y="1473200"/>
          <p14:tracePt t="148159" x="3035300" y="1473200"/>
          <p14:tracePt t="148170" x="3035300" y="1466850"/>
          <p14:tracePt t="148186" x="2990850" y="1466850"/>
          <p14:tracePt t="148203" x="2844800" y="1466850"/>
          <p14:tracePt t="148220" x="2724150" y="1466850"/>
          <p14:tracePt t="148236" x="2654300" y="1466850"/>
          <p14:tracePt t="148253" x="2609850" y="1473200"/>
          <p14:tracePt t="148287" x="2603500" y="1479550"/>
          <p14:tracePt t="148303" x="2603500" y="1485900"/>
          <p14:tracePt t="148327" x="2603500" y="1492250"/>
          <p14:tracePt t="148527" x="2603500" y="1498600"/>
          <p14:tracePt t="148535" x="2609850" y="1511300"/>
          <p14:tracePt t="148543" x="2622550" y="1530350"/>
          <p14:tracePt t="148553" x="2635250" y="1562100"/>
          <p14:tracePt t="148570" x="2667000" y="1606550"/>
          <p14:tracePt t="148586" x="2755900" y="1676400"/>
          <p14:tracePt t="148603" x="2844800" y="1752600"/>
          <p14:tracePt t="148620" x="2921000" y="1816100"/>
          <p14:tracePt t="148636" x="3022600" y="1905000"/>
          <p14:tracePt t="148653" x="3124200" y="1962150"/>
          <p14:tracePt t="148670" x="3314700" y="2082800"/>
          <p14:tracePt t="148687" x="3524250" y="2190750"/>
          <p14:tracePt t="148703" x="3898900" y="2349500"/>
          <p14:tracePt t="148720" x="4476750" y="2559050"/>
          <p14:tracePt t="148737" x="5130800" y="2686050"/>
          <p14:tracePt t="148753" x="5734050" y="2768600"/>
          <p14:tracePt t="148770" x="6216650" y="2825750"/>
          <p14:tracePt t="148787" x="6540500" y="2863850"/>
          <p14:tracePt t="148803" x="6711950" y="2863850"/>
          <p14:tracePt t="148820" x="6756400" y="2863850"/>
          <p14:tracePt t="148837" x="6775450" y="2863850"/>
          <p14:tracePt t="148853" x="6800850" y="2876550"/>
          <p14:tracePt t="148870" x="6915150" y="2952750"/>
          <p14:tracePt t="148887" x="6997700" y="2997200"/>
          <p14:tracePt t="148903" x="7048500" y="3035300"/>
          <p14:tracePt t="148920" x="7067550" y="3054350"/>
          <p14:tracePt t="149031" x="7042150" y="3054350"/>
          <p14:tracePt t="149039" x="7004050" y="3048000"/>
          <p14:tracePt t="149047" x="6965950" y="3035300"/>
          <p14:tracePt t="149054" x="6915150" y="3022600"/>
          <p14:tracePt t="149070" x="6845300" y="3009900"/>
          <p14:tracePt t="149086" x="6737350" y="2997200"/>
          <p14:tracePt t="149103" x="6699250" y="2997200"/>
          <p14:tracePt t="149120" x="6654800" y="2997200"/>
          <p14:tracePt t="149136" x="6623050" y="2997200"/>
          <p14:tracePt t="149153" x="6610350" y="2997200"/>
          <p14:tracePt t="149170" x="6597650" y="2997200"/>
          <p14:tracePt t="149186" x="6584950" y="3009900"/>
          <p14:tracePt t="149203" x="6559550" y="3009900"/>
          <p14:tracePt t="149220" x="6508750" y="3016250"/>
          <p14:tracePt t="149236" x="6457950" y="3028950"/>
          <p14:tracePt t="149253" x="6419850" y="3035300"/>
          <p14:tracePt t="149270" x="6350000" y="3060700"/>
          <p14:tracePt t="149286" x="6305550" y="3073400"/>
          <p14:tracePt t="149303" x="6299200" y="3073400"/>
          <p14:tracePt t="149568" x="6299200" y="3067050"/>
          <p14:tracePt t="149647" x="6305550" y="3067050"/>
          <p14:tracePt t="150439" x="6305550" y="3060700"/>
          <p14:tracePt t="150447" x="6299200" y="3060700"/>
          <p14:tracePt t="150455" x="6286500" y="3067050"/>
          <p14:tracePt t="150470" x="6235700" y="3067050"/>
          <p14:tracePt t="150487" x="6172200" y="3067050"/>
          <p14:tracePt t="150504" x="6127750" y="3067050"/>
          <p14:tracePt t="150520" x="6089650" y="3067050"/>
          <p14:tracePt t="150537" x="6070600" y="3067050"/>
          <p14:tracePt t="152775" x="6076950" y="3060700"/>
          <p14:tracePt t="152783" x="6083300" y="3054350"/>
          <p14:tracePt t="152791" x="6089650" y="3054350"/>
          <p14:tracePt t="153015" x="6096000" y="3048000"/>
          <p14:tracePt t="153023" x="6115050" y="3054350"/>
          <p14:tracePt t="153031" x="6121400" y="3067050"/>
          <p14:tracePt t="153039" x="6159500" y="3098800"/>
          <p14:tracePt t="153054" x="6242050" y="3175000"/>
          <p14:tracePt t="153071" x="6394450" y="3257550"/>
          <p14:tracePt t="153088" x="6546850" y="3314700"/>
          <p14:tracePt t="153105" x="6724650" y="3378200"/>
          <p14:tracePt t="153121" x="6883400" y="3416300"/>
          <p14:tracePt t="153138" x="6972300" y="3429000"/>
          <p14:tracePt t="153155" x="7023100" y="3441700"/>
          <p14:tracePt t="153171" x="7035800" y="3441700"/>
          <p14:tracePt t="153188" x="7042150" y="3441700"/>
          <p14:tracePt t="153205" x="7067550" y="3454400"/>
          <p14:tracePt t="153221" x="7175500" y="3467100"/>
          <p14:tracePt t="153238" x="7473950" y="3543300"/>
          <p14:tracePt t="153255" x="7759700" y="3638550"/>
          <p14:tracePt t="153271" x="8083550" y="3714750"/>
          <p14:tracePt t="153288" x="8324850" y="3784600"/>
          <p14:tracePt t="153305" x="8464550" y="3816350"/>
          <p14:tracePt t="153321" x="8521700" y="3816350"/>
          <p14:tracePt t="153338" x="8540750" y="3816350"/>
          <p14:tracePt t="153371" x="8547100" y="3816350"/>
          <p14:tracePt t="153388" x="8585200" y="3816350"/>
          <p14:tracePt t="153405" x="8629650" y="3790950"/>
          <p14:tracePt t="153422" x="8718550" y="3746500"/>
          <p14:tracePt t="153438" x="8794750" y="3708400"/>
          <p14:tracePt t="153455" x="8864600" y="3689350"/>
          <p14:tracePt t="153471" x="8921750" y="3689350"/>
          <p14:tracePt t="153488" x="8959850" y="3689350"/>
          <p14:tracePt t="153505" x="8972550" y="3689350"/>
          <p14:tracePt t="154143" x="8972550" y="3644900"/>
          <p14:tracePt t="154151" x="8966200" y="3594100"/>
          <p14:tracePt t="154159" x="8940800" y="3543300"/>
          <p14:tracePt t="154172" x="8928100" y="3473450"/>
          <p14:tracePt t="154188" x="8896350" y="3302000"/>
          <p14:tracePt t="154205" x="8864600" y="3111500"/>
          <p14:tracePt t="154222" x="8807450" y="2800350"/>
          <p14:tracePt t="154238" x="8775700" y="2584450"/>
          <p14:tracePt t="154255" x="8743950" y="2425700"/>
          <p14:tracePt t="154272" x="8724900" y="2254250"/>
          <p14:tracePt t="154288" x="8705850" y="2133600"/>
          <p14:tracePt t="154305" x="8693150" y="2025650"/>
          <p14:tracePt t="154322" x="8693150" y="1974850"/>
          <p14:tracePt t="154338" x="8680450" y="1936750"/>
          <p14:tracePt t="154355" x="8680450" y="1911350"/>
          <p14:tracePt t="154372" x="8680450" y="1860550"/>
          <p14:tracePt t="154388" x="8680450" y="1828800"/>
          <p14:tracePt t="154405" x="8680450" y="1790700"/>
          <p14:tracePt t="154422" x="8674100" y="1765300"/>
          <p14:tracePt t="154438" x="8674100" y="1739900"/>
          <p14:tracePt t="154455" x="8661400" y="1714500"/>
          <p14:tracePt t="154472" x="8661400" y="1701800"/>
          <p14:tracePt t="154488" x="8655050" y="1676400"/>
          <p14:tracePt t="154505" x="8642350" y="1657350"/>
          <p14:tracePt t="154522" x="8642350" y="1606550"/>
          <p14:tracePt t="154538" x="8623300" y="1549400"/>
          <p14:tracePt t="154555" x="8591550" y="1441450"/>
          <p14:tracePt t="154572" x="8547100" y="1346200"/>
          <p14:tracePt t="154588" x="8515350" y="1276350"/>
          <p14:tracePt t="154591" x="8502650" y="1244600"/>
          <p14:tracePt t="154605" x="8496300" y="1206500"/>
          <p14:tracePt t="154622" x="8477250" y="1136650"/>
          <p14:tracePt t="154638" x="8470900" y="1104900"/>
          <p14:tracePt t="154655" x="8470900" y="1079500"/>
          <p14:tracePt t="154672" x="8470900" y="1060450"/>
          <p14:tracePt t="154688" x="8464550" y="1054100"/>
          <p14:tracePt t="154705" x="8464550" y="1047750"/>
          <p14:tracePt t="156095" x="8439150" y="1041400"/>
          <p14:tracePt t="156103" x="8401050" y="1041400"/>
          <p14:tracePt t="156111" x="8350250" y="1041400"/>
          <p14:tracePt t="156122" x="8324850" y="1028700"/>
          <p14:tracePt t="156139" x="8261350" y="1016000"/>
          <p14:tracePt t="156156" x="8191500" y="1016000"/>
          <p14:tracePt t="156172" x="8140700" y="1016000"/>
          <p14:tracePt t="156189" x="8115300" y="1016000"/>
          <p14:tracePt t="156206" x="8077200" y="1016000"/>
          <p14:tracePt t="156222" x="8070850" y="1016000"/>
          <p14:tracePt t="156239" x="8013700" y="1016000"/>
          <p14:tracePt t="156256" x="7994650" y="1016000"/>
          <p14:tracePt t="156272" x="7981950" y="1016000"/>
          <p14:tracePt t="156289" x="7981950" y="1009650"/>
          <p14:tracePt t="156306" x="7962900" y="1009650"/>
          <p14:tracePt t="156322" x="7950200" y="1009650"/>
          <p14:tracePt t="156339" x="7943850" y="1009650"/>
          <p14:tracePt t="156356" x="7912100" y="1009650"/>
          <p14:tracePt t="156372" x="7886700" y="1009650"/>
          <p14:tracePt t="156389" x="7874000" y="1009650"/>
          <p14:tracePt t="156406" x="7854950" y="1009650"/>
          <p14:tracePt t="156422" x="7835900" y="1009650"/>
          <p14:tracePt t="156439" x="7816850" y="1009650"/>
          <p14:tracePt t="156456" x="7804150" y="1009650"/>
          <p14:tracePt t="156665" x="7791450" y="1009650"/>
          <p14:tracePt t="156679" x="7785100" y="1009650"/>
          <p14:tracePt t="156695" x="7778750" y="1009650"/>
          <p14:tracePt t="156703" x="7772400" y="1009650"/>
          <p14:tracePt t="156711" x="7759700" y="1003300"/>
          <p14:tracePt t="156722" x="7753350" y="1003300"/>
          <p14:tracePt t="156739" x="7747000" y="1003300"/>
          <p14:tracePt t="156756" x="7734300" y="996950"/>
          <p14:tracePt t="156772" x="7727950" y="996950"/>
          <p14:tracePt t="156789" x="7721600" y="996950"/>
          <p14:tracePt t="156807" x="7715250" y="996950"/>
          <p14:tracePt t="156822" x="7696200" y="996950"/>
          <p14:tracePt t="156839" x="7645400" y="996950"/>
          <p14:tracePt t="156856" x="7556500" y="996950"/>
          <p14:tracePt t="156872" x="7486650" y="996950"/>
          <p14:tracePt t="156889" x="7448550" y="996950"/>
          <p14:tracePt t="156906" x="7442200" y="996950"/>
          <p14:tracePt t="156922" x="7423150" y="996950"/>
          <p14:tracePt t="156939" x="7410450" y="996950"/>
          <p14:tracePt t="156956" x="7404100" y="996950"/>
          <p14:tracePt t="157023" x="7391400" y="996950"/>
          <p14:tracePt t="157055" x="7385050" y="996950"/>
          <p14:tracePt t="157078" x="7378700" y="996950"/>
          <p14:tracePt t="157095" x="7366000" y="996950"/>
          <p14:tracePt t="157103" x="7359650" y="996950"/>
          <p14:tracePt t="157111" x="7327900" y="1009650"/>
          <p14:tracePt t="157122" x="7289800" y="1035050"/>
          <p14:tracePt t="157139" x="7175500" y="1092200"/>
          <p14:tracePt t="157142" x="7118350" y="1130300"/>
          <p14:tracePt t="157156" x="7029450" y="1181100"/>
          <p14:tracePt t="157172" x="6807200" y="1365250"/>
          <p14:tracePt t="157189" x="6565900" y="1625600"/>
          <p14:tracePt t="157206" x="6242050" y="2051050"/>
          <p14:tracePt t="157222" x="6076950" y="2254250"/>
          <p14:tracePt t="157239" x="5873750" y="2425700"/>
          <p14:tracePt t="157256" x="5619750" y="2565400"/>
          <p14:tracePt t="157273" x="5410200" y="2660650"/>
          <p14:tracePt t="157289" x="5213350" y="2762250"/>
          <p14:tracePt t="157306" x="4940300" y="2876550"/>
          <p14:tracePt t="157323" x="4718050" y="2959100"/>
          <p14:tracePt t="157339" x="4527550" y="3003550"/>
          <p14:tracePt t="157356" x="4394200" y="3035300"/>
          <p14:tracePt t="157373" x="4254500" y="3035300"/>
          <p14:tracePt t="157389" x="4133850" y="3009900"/>
          <p14:tracePt t="157406" x="4025900" y="2971800"/>
          <p14:tracePt t="157423" x="3848100" y="2889250"/>
          <p14:tracePt t="157439" x="3752850" y="2832100"/>
          <p14:tracePt t="157456" x="3644900" y="2743200"/>
          <p14:tracePt t="157473" x="3505200" y="2616200"/>
          <p14:tracePt t="157489" x="3365500" y="2457450"/>
          <p14:tracePt t="157506" x="3282950" y="2336800"/>
          <p14:tracePt t="157523" x="3219450" y="2260600"/>
          <p14:tracePt t="157539" x="3149600" y="2178050"/>
          <p14:tracePt t="157556" x="3111500" y="2101850"/>
          <p14:tracePt t="157573" x="3092450" y="2057400"/>
          <p14:tracePt t="157589" x="3079750" y="2038350"/>
          <p14:tracePt t="157639" x="3073400" y="2063750"/>
          <p14:tracePt t="157647" x="3054350" y="2127250"/>
          <p14:tracePt t="157656" x="3041650" y="2247900"/>
          <p14:tracePt t="157673" x="3003550" y="2559050"/>
          <p14:tracePt t="157689" x="2984500" y="2965450"/>
          <p14:tracePt t="157706" x="2984500" y="3479800"/>
          <p14:tracePt t="157723" x="3105150" y="3898900"/>
          <p14:tracePt t="157739" x="3181350" y="4108450"/>
          <p14:tracePt t="157756" x="3194050" y="4184650"/>
          <p14:tracePt t="157773" x="3194050" y="4216400"/>
          <p14:tracePt t="157789" x="3194050" y="4235450"/>
          <p14:tracePt t="157806" x="3194050" y="4241800"/>
          <p14:tracePt t="157831" x="3194050" y="4248150"/>
          <p14:tracePt t="157895" x="3194050" y="4254500"/>
          <p14:tracePt t="157936" x="3187700" y="4267200"/>
          <p14:tracePt t="157943" x="3187700" y="4273550"/>
          <p14:tracePt t="157959" x="3181350" y="4286250"/>
          <p14:tracePt t="157967" x="3181350" y="4292600"/>
          <p14:tracePt t="157991" x="3175000" y="4292600"/>
          <p14:tracePt t="157999" x="3168650" y="4292600"/>
          <p14:tracePt t="158007" x="3162300" y="4292600"/>
          <p14:tracePt t="158023" x="3124200" y="4260850"/>
          <p14:tracePt t="158039" x="3092450" y="4210050"/>
          <p14:tracePt t="158056" x="3067050" y="4159250"/>
          <p14:tracePt t="158073" x="3054350" y="4121150"/>
          <p14:tracePt t="158089" x="3035300" y="4083050"/>
          <p14:tracePt t="158106" x="3022600" y="4038600"/>
          <p14:tracePt t="158123" x="3016250" y="4013200"/>
          <p14:tracePt t="158139" x="3003550" y="3994150"/>
          <p14:tracePt t="158143" x="3003550" y="3987800"/>
          <p14:tracePt t="158156" x="3003550" y="3981450"/>
          <p14:tracePt t="158173" x="2997200" y="3968750"/>
          <p14:tracePt t="158215" x="2990850" y="3968750"/>
          <p14:tracePt t="158247" x="2978150" y="3968750"/>
          <p14:tracePt t="158256" x="2978150" y="3981450"/>
          <p14:tracePt t="158263" x="2971800" y="4019550"/>
          <p14:tracePt t="158273" x="2971800" y="4051300"/>
          <p14:tracePt t="158290" x="2940050" y="4171950"/>
          <p14:tracePt t="158306" x="2940050" y="4260850"/>
          <p14:tracePt t="158323" x="2940050" y="4311650"/>
          <p14:tracePt t="158340" x="2940050" y="4330700"/>
          <p14:tracePt t="158423" x="2946400" y="4311650"/>
          <p14:tracePt t="158431" x="2946400" y="4292600"/>
          <p14:tracePt t="158439" x="2946400" y="4248150"/>
          <p14:tracePt t="158456" x="2946400" y="4197350"/>
          <p14:tracePt t="158473" x="2946400" y="4140200"/>
          <p14:tracePt t="158490" x="2940050" y="4114800"/>
          <p14:tracePt t="158506" x="2940050" y="4089400"/>
          <p14:tracePt t="158523" x="2940050" y="4070350"/>
          <p14:tracePt t="158540" x="2940050" y="4051300"/>
          <p14:tracePt t="158556" x="2940050" y="4038600"/>
          <p14:tracePt t="158573" x="2940050" y="4032250"/>
          <p14:tracePt t="158590" x="2940050" y="4013200"/>
          <p14:tracePt t="158623" x="2940050" y="4006850"/>
          <p14:tracePt t="158640" x="2940050" y="4000500"/>
          <p14:tracePt t="158663" x="2946400" y="3987800"/>
          <p14:tracePt t="158679" x="2952750" y="3981450"/>
          <p14:tracePt t="158711" x="2959100" y="3975100"/>
          <p14:tracePt t="158943" x="2978150" y="3975100"/>
          <p14:tracePt t="158951" x="2978150" y="3981450"/>
          <p14:tracePt t="158967" x="2990850" y="3987800"/>
          <p14:tracePt t="158975" x="2997200" y="3987800"/>
          <p14:tracePt t="158990" x="3009900" y="3994150"/>
          <p14:tracePt t="159006" x="3048000" y="4006850"/>
          <p14:tracePt t="159023" x="3105150" y="4019550"/>
          <p14:tracePt t="159040" x="3143250" y="4025900"/>
          <p14:tracePt t="159056" x="3200400" y="4025900"/>
          <p14:tracePt t="159073" x="3213100" y="4025900"/>
          <p14:tracePt t="159089" x="3232150" y="4025900"/>
          <p14:tracePt t="159106" x="3244850" y="4025900"/>
          <p14:tracePt t="159123" x="3289300" y="4025900"/>
          <p14:tracePt t="159140" x="3321050" y="4025900"/>
          <p14:tracePt t="159156" x="3397250" y="4025900"/>
          <p14:tracePt t="159160" x="3448050" y="4025900"/>
          <p14:tracePt t="159173" x="3498850" y="4025900"/>
          <p14:tracePt t="159190" x="3600450" y="4025900"/>
          <p14:tracePt t="159206" x="3752850" y="4025900"/>
          <p14:tracePt t="159223" x="3860800" y="4025900"/>
          <p14:tracePt t="159240" x="3975100" y="4025900"/>
          <p14:tracePt t="159257" x="4108450" y="4025900"/>
          <p14:tracePt t="159273" x="4260850" y="4038600"/>
          <p14:tracePt t="159290" x="4413250" y="4070350"/>
          <p14:tracePt t="159306" x="4565650" y="4083050"/>
          <p14:tracePt t="159323" x="4737100" y="4095750"/>
          <p14:tracePt t="159340" x="4902200" y="4114800"/>
          <p14:tracePt t="159357" x="5041900" y="4114800"/>
          <p14:tracePt t="159373" x="5162550" y="4140200"/>
          <p14:tracePt t="159390" x="5295900" y="4140200"/>
          <p14:tracePt t="159406" x="5384800" y="4140200"/>
          <p14:tracePt t="159423" x="5454650" y="4140200"/>
          <p14:tracePt t="159440" x="5505450" y="4140200"/>
          <p14:tracePt t="159457" x="5556250" y="4140200"/>
          <p14:tracePt t="159473" x="5594350" y="4140200"/>
          <p14:tracePt t="159490" x="5613400" y="4140200"/>
          <p14:tracePt t="159507" x="5626100" y="4140200"/>
          <p14:tracePt t="159523" x="5664200" y="4140200"/>
          <p14:tracePt t="159540" x="5708650" y="4140200"/>
          <p14:tracePt t="159557" x="5772150" y="4140200"/>
          <p14:tracePt t="159574" x="5842000" y="4140200"/>
          <p14:tracePt t="159590" x="5943600" y="4140200"/>
          <p14:tracePt t="159607" x="6102350" y="4140200"/>
          <p14:tracePt t="159623" x="6216650" y="4165600"/>
          <p14:tracePt t="159640" x="6337300" y="4178300"/>
          <p14:tracePt t="159657" x="6451600" y="4178300"/>
          <p14:tracePt t="159673" x="6565900" y="4178300"/>
          <p14:tracePt t="159690" x="6692900" y="4178300"/>
          <p14:tracePt t="159707" x="6845300" y="4210050"/>
          <p14:tracePt t="159723" x="6997700" y="4235450"/>
          <p14:tracePt t="159740" x="7175500" y="4248150"/>
          <p14:tracePt t="159757" x="7378700" y="4248150"/>
          <p14:tracePt t="159773" x="7531100" y="4248150"/>
          <p14:tracePt t="159790" x="7734300" y="4260850"/>
          <p14:tracePt t="159807" x="7804150" y="4260850"/>
          <p14:tracePt t="159823" x="7829550" y="4260850"/>
          <p14:tracePt t="159840" x="7835900" y="4260850"/>
          <p14:tracePt t="159857" x="7842250" y="4260850"/>
          <p14:tracePt t="159873" x="7854950" y="4260850"/>
          <p14:tracePt t="159890" x="7861300" y="4260850"/>
          <p14:tracePt t="159907" x="7899400" y="4248150"/>
          <p14:tracePt t="159923" x="7962900" y="4203700"/>
          <p14:tracePt t="159940" x="8032750" y="4159250"/>
          <p14:tracePt t="159957" x="8115300" y="4095750"/>
          <p14:tracePt t="159973" x="8210550" y="4044950"/>
          <p14:tracePt t="159990" x="8293100" y="3987800"/>
          <p14:tracePt t="160007" x="8394700" y="3911600"/>
          <p14:tracePt t="160023" x="8451850" y="3879850"/>
          <p14:tracePt t="160040" x="8489950" y="3854450"/>
          <p14:tracePt t="160057" x="8515350" y="3841750"/>
          <p14:tracePt t="160073" x="8534400" y="3841750"/>
          <p14:tracePt t="160089" x="8553450" y="3841750"/>
          <p14:tracePt t="160106" x="8566150" y="3835400"/>
          <p14:tracePt t="160123" x="8591550" y="3822700"/>
          <p14:tracePt t="160140" x="8623300" y="3822700"/>
          <p14:tracePt t="160156" x="8655050" y="3816350"/>
          <p14:tracePt t="160173" x="8661400" y="3816350"/>
          <p14:tracePt t="160174" x="8680450" y="3816350"/>
          <p14:tracePt t="160190" x="8693150" y="3816350"/>
          <p14:tracePt t="160206" x="8724900" y="3803650"/>
          <p14:tracePt t="160223" x="8743950" y="3803650"/>
          <p14:tracePt t="160240" x="8756650" y="3803650"/>
          <p14:tracePt t="160273" x="8769350" y="3803650"/>
          <p14:tracePt t="160293" x="8775700" y="3803650"/>
          <p14:tracePt t="160319" x="8782050" y="3797300"/>
          <p14:tracePt t="160327" x="8788400" y="3790950"/>
          <p14:tracePt t="160340" x="8788400" y="3778250"/>
          <p14:tracePt t="160357" x="8801100" y="3771900"/>
          <p14:tracePt t="160373" x="8801100" y="3759200"/>
          <p14:tracePt t="160390" x="8801100" y="3752850"/>
          <p14:tracePt t="160407" x="8801100" y="3746500"/>
          <p14:tracePt t="161559" x="8801100" y="3740150"/>
          <p14:tracePt t="161567" x="8813800" y="3733800"/>
          <p14:tracePt t="161575" x="8839200" y="3708400"/>
          <p14:tracePt t="161590" x="8909050" y="3695700"/>
          <p14:tracePt t="161607" x="8966200" y="3676650"/>
          <p14:tracePt t="161624" x="9036050" y="3663950"/>
          <p14:tracePt t="161641" x="9086850" y="3644900"/>
          <p14:tracePt t="161657" x="9105900" y="3632200"/>
          <p14:tracePt t="161674" x="9118600" y="3632200"/>
          <p14:tracePt t="161691" x="9124950" y="3632200"/>
          <p14:tracePt t="163319" x="9131300" y="3644900"/>
          <p14:tracePt t="163327" x="9112250" y="3670300"/>
          <p14:tracePt t="163335" x="9105900" y="3683000"/>
          <p14:tracePt t="163343" x="9086850" y="3695700"/>
          <p14:tracePt t="163358" x="9061450" y="3708400"/>
          <p14:tracePt t="163374" x="8953500" y="3771900"/>
          <p14:tracePt t="163391" x="8896350" y="3810000"/>
          <p14:tracePt t="163408" x="8820150" y="3835400"/>
          <p14:tracePt t="163424" x="8718550" y="3860800"/>
          <p14:tracePt t="163441" x="8610600" y="3886200"/>
          <p14:tracePt t="163458" x="8489950" y="3898900"/>
          <p14:tracePt t="163474" x="8356600" y="3924300"/>
          <p14:tracePt t="163491" x="8216900" y="3937000"/>
          <p14:tracePt t="163508" x="8083550" y="3937000"/>
          <p14:tracePt t="163524" x="7931150" y="3956050"/>
          <p14:tracePt t="163541" x="7778750" y="3956050"/>
          <p14:tracePt t="163558" x="7613650" y="3956050"/>
          <p14:tracePt t="163574" x="7423150" y="3956050"/>
          <p14:tracePt t="163591" x="7353300" y="3956050"/>
          <p14:tracePt t="163608" x="7315200" y="3956050"/>
          <p14:tracePt t="163624" x="7289800" y="3956050"/>
          <p14:tracePt t="163641" x="7270750" y="3956050"/>
          <p14:tracePt t="163658" x="7264400" y="3962400"/>
          <p14:tracePt t="163920" x="7296150" y="3962400"/>
          <p14:tracePt t="163927" x="7366000" y="3962400"/>
          <p14:tracePt t="163935" x="7448550" y="3962400"/>
          <p14:tracePt t="163943" x="7600950" y="3962400"/>
          <p14:tracePt t="163958" x="8032750" y="3962400"/>
          <p14:tracePt t="163975" x="8585200" y="3975100"/>
          <p14:tracePt t="163991" x="9150350" y="4032250"/>
          <p14:tracePt t="164008" x="9671050" y="4102100"/>
          <p14:tracePt t="164025" x="10083800" y="4165600"/>
          <p14:tracePt t="164041" x="10312400" y="4165600"/>
          <p14:tracePt t="164058" x="10439400" y="4165600"/>
          <p14:tracePt t="164074" x="10483850" y="4165600"/>
          <p14:tracePt t="164127" x="10490200" y="4165600"/>
          <p14:tracePt t="164152" x="10496550" y="4165600"/>
          <p14:tracePt t="164160" x="10509250" y="4165600"/>
          <p14:tracePt t="164167" x="10528300" y="4171950"/>
          <p14:tracePt t="164175" x="10534650" y="4184650"/>
          <p14:tracePt t="164191" x="10566400" y="4191000"/>
          <p14:tracePt t="164208" x="10572750" y="4203700"/>
          <p14:tracePt t="164225" x="10579100" y="4203700"/>
          <p14:tracePt t="164559" x="10591800" y="4203700"/>
          <p14:tracePt t="164567" x="10610850" y="4203700"/>
          <p14:tracePt t="164576" x="10629900" y="4203700"/>
          <p14:tracePt t="164591" x="10668000" y="4203700"/>
          <p14:tracePt t="164608" x="10693400" y="4203700"/>
          <p14:tracePt t="164625" x="10731500" y="4203700"/>
          <p14:tracePt t="164642" x="10775950" y="4203700"/>
          <p14:tracePt t="164658" x="10966450" y="4178300"/>
          <p14:tracePt t="164675" x="11150600" y="4146550"/>
          <p14:tracePt t="164692" x="11341100" y="4083050"/>
          <p14:tracePt t="164708" x="11499850" y="4044950"/>
          <p14:tracePt t="164725" x="11620500" y="4013200"/>
          <p14:tracePt t="164742" x="11658600" y="4013200"/>
          <p14:tracePt t="164758" x="11671300" y="4013200"/>
          <p14:tracePt t="164927" x="11658600" y="4013200"/>
          <p14:tracePt t="164935" x="11595100" y="4070350"/>
          <p14:tracePt t="164943" x="11557000" y="4121150"/>
          <p14:tracePt t="164958" x="11544300" y="4159250"/>
          <p14:tracePt t="164975" x="11518900" y="4330700"/>
          <p14:tracePt t="164992" x="11506200" y="4419600"/>
          <p14:tracePt t="165008" x="11493500" y="4457700"/>
          <p14:tracePt t="165025" x="11487150" y="4476750"/>
          <p14:tracePt t="165042" x="11487150" y="4483100"/>
          <p14:tracePt t="165086" x="11487150" y="4489450"/>
          <p14:tracePt t="165095" x="11474450" y="4502150"/>
          <p14:tracePt t="165108" x="11474450" y="4508500"/>
          <p14:tracePt t="165125" x="11468100" y="4514850"/>
          <p14:tracePt t="165143" x="11468100" y="4521200"/>
          <p14:tracePt t="315742" x="11480800" y="4521200"/>
          <p14:tracePt t="315750" x="11620500" y="4324350"/>
          <p14:tracePt t="315758" x="11830050" y="3981450"/>
          <p14:tracePt t="315772" x="11988800" y="3600450"/>
          <p14:tracePt t="315789" x="12033250" y="3187700"/>
          <p14:tracePt t="315805" x="11982450" y="2901950"/>
          <p14:tracePt t="315822" x="11938000" y="2336800"/>
          <p14:tracePt t="315839" x="11938000" y="2266950"/>
          <p14:tracePt t="316302" x="11938000" y="2260600"/>
          <p14:tracePt t="316318" x="11944350" y="2254250"/>
          <p14:tracePt t="316326" x="11950700" y="2254250"/>
          <p14:tracePt t="316734" x="11925300" y="2254250"/>
          <p14:tracePt t="316742" x="11779250" y="2349500"/>
          <p14:tracePt t="316750" x="11487150" y="2540000"/>
          <p14:tracePt t="316758" x="11150600" y="2724150"/>
          <p14:tracePt t="316772" x="10775950" y="2908300"/>
          <p14:tracePt t="316789" x="10077450" y="3194050"/>
          <p14:tracePt t="316818" x="8972550" y="3657600"/>
          <p14:tracePt t="316822" x="8813800" y="3714750"/>
          <p14:tracePt t="316839" x="8572500" y="3778250"/>
          <p14:tracePt t="316856" x="8477250" y="3797300"/>
          <p14:tracePt t="316872" x="8458200" y="3803650"/>
          <p14:tracePt t="317368" x="8470900" y="3803650"/>
          <p14:tracePt t="317375" x="8585200" y="3803650"/>
          <p14:tracePt t="317383" x="8775700" y="3803650"/>
          <p14:tracePt t="317391" x="8947150" y="3803650"/>
          <p14:tracePt t="317407" x="9175750" y="3841750"/>
          <p14:tracePt t="317423" x="9321800" y="3867150"/>
          <p14:tracePt t="317440" x="9423400" y="3886200"/>
          <p14:tracePt t="317456" x="9563100" y="3886200"/>
          <p14:tracePt t="317473" x="9696450" y="3886200"/>
          <p14:tracePt t="317490" x="9836150" y="3911600"/>
          <p14:tracePt t="317506" x="9918700" y="3924300"/>
          <p14:tracePt t="317523" x="9931400" y="3924300"/>
          <p14:tracePt t="319879" x="0" y="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Example: Identifying Type I and Type II Errors</a:t>
            </a:r>
            <a:endParaRPr 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577786" y="1851569"/>
            <a:ext cx="4976347" cy="2862322"/>
          </a:xfrm>
          <a:prstGeom prst="rect">
            <a:avLst/>
          </a:prstGeom>
        </p:spPr>
        <p:txBody>
          <a:bodyPr wrap="square">
            <a:spAutoFit/>
          </a:bodyPr>
          <a:lstStyle/>
          <a:p>
            <a:pPr algn="just"/>
            <a:r>
              <a:rPr lang="en-US" altLang="en-US" sz="2000" dirty="0">
                <a:latin typeface="Times New Roman" panose="02020603050405020304" pitchFamily="18" charset="0"/>
                <a:cs typeface="Times New Roman" panose="02020603050405020304" pitchFamily="18" charset="0"/>
              </a:rPr>
              <a:t>The USDA limit for salmonella contamination for chicken is 20%. A meat inspector reports that the chicken produced by a company exceeds the USDA limit. You perform a hypothesis test to determine  whether the meat inspector’s claim is true. When will a type I or type II error occur? Which is more serious? </a:t>
            </a:r>
            <a:r>
              <a:rPr lang="en-US" altLang="en-US" sz="2000" i="1" dirty="0">
                <a:solidFill>
                  <a:schemeClr val="tx2"/>
                </a:solidFill>
                <a:latin typeface="Times New Roman" panose="02020603050405020304" pitchFamily="18" charset="0"/>
                <a:cs typeface="Times New Roman" panose="02020603050405020304" pitchFamily="18" charset="0"/>
              </a:rPr>
              <a:t>(Source: United States Department of Agriculture)</a:t>
            </a:r>
          </a:p>
        </p:txBody>
      </p:sp>
      <p:pic>
        <p:nvPicPr>
          <p:cNvPr id="9" name="Picture 8"/>
          <p:cNvPicPr>
            <a:picLocks noChangeAspect="1"/>
          </p:cNvPicPr>
          <p:nvPr/>
        </p:nvPicPr>
        <p:blipFill>
          <a:blip r:embed="rId3"/>
          <a:stretch>
            <a:fillRect/>
          </a:stretch>
        </p:blipFill>
        <p:spPr>
          <a:xfrm>
            <a:off x="8571342" y="4368796"/>
            <a:ext cx="1509713" cy="1460837"/>
          </a:xfrm>
          <a:prstGeom prst="rect">
            <a:avLst/>
          </a:prstGeom>
        </p:spPr>
      </p:pic>
      <p:sp>
        <p:nvSpPr>
          <p:cNvPr id="10" name="Rectangle 9"/>
          <p:cNvSpPr/>
          <p:nvPr/>
        </p:nvSpPr>
        <p:spPr>
          <a:xfrm>
            <a:off x="6390153" y="1887169"/>
            <a:ext cx="4976347" cy="2246769"/>
          </a:xfrm>
          <a:prstGeom prst="rect">
            <a:avLst/>
          </a:prstGeom>
        </p:spPr>
        <p:txBody>
          <a:bodyPr wrap="square">
            <a:spAutoFit/>
          </a:bodyPr>
          <a:lstStyle/>
          <a:p>
            <a:pPr algn="r"/>
            <a:r>
              <a:rPr lang="ar-EG" altLang="en-US" sz="2000" dirty="0">
                <a:latin typeface="Times New Roman" panose="02020603050405020304" pitchFamily="18" charset="0"/>
                <a:cs typeface="Times New Roman" panose="02020603050405020304" pitchFamily="18" charset="0"/>
              </a:rPr>
              <a:t>حد وزارة الزراعة الأمريكية لتلوث الدجاج بالسالمونيلا هو 20%. أفاد أحد مفتشي اللحوم أن الدجاج الذي تنتجه إحدى الشركات يتجاوز الحد المسموح به لوزارة الزراعة الأمريكية. تقوم بإجراء اختبار الفرضيات لتحديد ما إذا كان ادعاء مفتش اللحوم صحيحًا. متى سيحدث خطأ من النوع الأول أو النوع الثاني؟ أيهما أكثر خطورة؟ (المصدر: وزارة الزراعة الأمريكية)</a:t>
            </a:r>
            <a:endParaRPr lang="en-US" altLang="en-US" sz="20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2876920"/>
      </p:ext>
    </p:extLst>
  </p:cSld>
  <p:clrMapOvr>
    <a:masterClrMapping/>
  </p:clrMapOvr>
  <mc:AlternateContent xmlns:mc="http://schemas.openxmlformats.org/markup-compatibility/2006" xmlns:p14="http://schemas.microsoft.com/office/powerpoint/2010/main">
    <mc:Choice Requires="p14">
      <p:transition p14:dur="10" advTm="49470"/>
    </mc:Choice>
    <mc:Fallback xmlns="">
      <p:transition advTm="49470"/>
    </mc:Fallback>
  </mc:AlternateContent>
  <p:timing>
    <p:tnLst>
      <p:par>
        <p:cTn id="1" dur="indefinite" restart="never" nodeType="tmRoot"/>
      </p:par>
    </p:tnLst>
  </p:timing>
  <p:extLst mod="1">
    <p:ext uri="{3A86A75C-4F4B-4683-9AE1-C65F6400EC91}">
      <p14:laserTraceLst xmlns:p14="http://schemas.microsoft.com/office/powerpoint/2010/main">
        <p14:tracePtLst>
          <p14:tracePt t="3152" x="3825875" y="4618038"/>
          <p14:tracePt t="3168" x="3863975" y="4564063"/>
          <p14:tracePt t="3174" x="3940175" y="4487863"/>
          <p14:tracePt t="3185" x="4008438" y="4419600"/>
          <p14:tracePt t="3201" x="4046538" y="4389438"/>
          <p14:tracePt t="3220" x="3908425" y="4327525"/>
          <p14:tracePt t="3591" x="3902075" y="4327525"/>
          <p14:tracePt t="3607" x="3902075" y="4343400"/>
          <p14:tracePt t="3623" x="3894138" y="4343400"/>
          <p14:tracePt t="3630" x="3870325" y="4343400"/>
          <p14:tracePt t="3646" x="3840163" y="4343400"/>
          <p14:tracePt t="3654" x="3817938" y="4343400"/>
          <p14:tracePt t="3669" x="3787775" y="4343400"/>
          <p14:tracePt t="3685" x="3763963" y="4335463"/>
          <p14:tracePt t="3718" x="3756025" y="4335463"/>
          <p14:tracePt t="4062" x="3741738" y="4335463"/>
          <p14:tracePt t="4070" x="3649663" y="4365625"/>
          <p14:tracePt t="4078" x="3451225" y="4479925"/>
          <p14:tracePt t="4086" x="3178175" y="4572000"/>
          <p14:tracePt t="4102" x="2697163" y="4640263"/>
          <p14:tracePt t="4119" x="2606675" y="4640263"/>
          <p14:tracePt t="4414" x="2613025" y="4640263"/>
          <p14:tracePt t="6302" x="2606675" y="4640263"/>
          <p14:tracePt t="6310" x="2552700" y="4640263"/>
          <p14:tracePt t="6320" x="2460625" y="4618038"/>
          <p14:tracePt t="6336" x="2278063" y="4618038"/>
          <p14:tracePt t="6353" x="2065338" y="4664075"/>
          <p14:tracePt t="6370" x="1866900" y="4664075"/>
          <p14:tracePt t="6388" x="1660525" y="4664075"/>
          <p14:tracePt t="6403" x="1485900" y="4664075"/>
          <p14:tracePt t="6420" x="1371600" y="4664075"/>
          <p14:tracePt t="6436" x="1265238" y="4670425"/>
          <p14:tracePt t="6453" x="1203325" y="4678363"/>
          <p14:tracePt t="6469" x="1135063" y="4678363"/>
          <p14:tracePt t="6486" x="1104900" y="4678363"/>
          <p14:tracePt t="6503" x="1082675" y="4670425"/>
          <p14:tracePt t="6558" x="1074738" y="4664075"/>
          <p14:tracePt t="6582" x="1074738" y="4648200"/>
          <p14:tracePt t="6590" x="1082675" y="4587875"/>
          <p14:tracePt t="6598" x="1143000" y="4525963"/>
          <p14:tracePt t="6606" x="1211263" y="4435475"/>
          <p14:tracePt t="6620" x="1279525" y="4359275"/>
          <p14:tracePt t="6637" x="1638300" y="4046538"/>
          <p14:tracePt t="6653" x="1790700" y="3916363"/>
          <p14:tracePt t="6670" x="2225675" y="3589338"/>
          <p14:tracePt t="6687" x="2454275" y="3436938"/>
          <p14:tracePt t="6703" x="2598738" y="3330575"/>
          <p14:tracePt t="6720" x="2743200" y="3216275"/>
          <p14:tracePt t="6736" x="2849563" y="3140075"/>
          <p14:tracePt t="6753" x="2873375" y="3108325"/>
          <p14:tracePt t="7054" x="2903538" y="3086100"/>
          <p14:tracePt t="7062" x="3009900" y="3017838"/>
          <p14:tracePt t="7070" x="3154363" y="2933700"/>
          <p14:tracePt t="7087" x="3390900" y="2803525"/>
          <p14:tracePt t="7103" x="3619500" y="2667000"/>
          <p14:tracePt t="7120" x="3832225" y="2506663"/>
          <p14:tracePt t="7136" x="4000500" y="2362200"/>
          <p14:tracePt t="7153" x="4038600" y="2293938"/>
          <p14:tracePt t="7170" x="4046538" y="2270125"/>
          <p14:tracePt t="7186" x="4046538" y="2247900"/>
          <p14:tracePt t="7203" x="4030663" y="2209800"/>
          <p14:tracePt t="7219" x="3932238" y="2187575"/>
          <p14:tracePt t="7237" x="3802063" y="2155825"/>
          <p14:tracePt t="7253" x="3749675" y="2149475"/>
          <p14:tracePt t="7269" x="3703638" y="2149475"/>
          <p14:tracePt t="7286" x="3657600" y="2187575"/>
          <p14:tracePt t="7303" x="3619500" y="2270125"/>
          <p14:tracePt t="7319" x="3603625" y="2370138"/>
          <p14:tracePt t="7336" x="3603625" y="2438400"/>
          <p14:tracePt t="7353" x="3603625" y="2454275"/>
          <p14:tracePt t="7369" x="3619500" y="2484438"/>
          <p14:tracePt t="7386" x="3717925" y="2522538"/>
          <p14:tracePt t="7403" x="3856038" y="2560638"/>
          <p14:tracePt t="7419" x="4016375" y="2598738"/>
          <p14:tracePt t="7437" x="4251325" y="2598738"/>
          <p14:tracePt t="7453" x="4313238" y="2598738"/>
          <p14:tracePt t="7470" x="4321175" y="2598738"/>
          <p14:tracePt t="7487" x="4343400" y="2582863"/>
          <p14:tracePt t="7504" x="4343400" y="2498725"/>
          <p14:tracePt t="7520" x="4343400" y="2416175"/>
          <p14:tracePt t="7537" x="4289425" y="2308225"/>
          <p14:tracePt t="7553" x="4206875" y="2201863"/>
          <p14:tracePt t="7570" x="4130675" y="2111375"/>
          <p14:tracePt t="7587" x="4076700" y="2079625"/>
          <p14:tracePt t="7604" x="4054475" y="2065338"/>
          <p14:tracePt t="7678" x="4092575" y="2073275"/>
          <p14:tracePt t="7687" x="4175125" y="2095500"/>
          <p14:tracePt t="7694" x="4267200" y="2125663"/>
          <p14:tracePt t="7704" x="4381500" y="2155825"/>
          <p14:tracePt t="7720" x="4572000" y="2209800"/>
          <p14:tracePt t="7737" x="4868863" y="2263775"/>
          <p14:tracePt t="7753" x="5219700" y="2263775"/>
          <p14:tracePt t="7770" x="5456238" y="2263775"/>
          <p14:tracePt t="7787" x="5600700" y="2263775"/>
          <p14:tracePt t="7803" x="5668963" y="2247900"/>
          <p14:tracePt t="7926" x="5715000" y="2247900"/>
          <p14:tracePt t="7934" x="5799138" y="2217738"/>
          <p14:tracePt t="7942" x="5927725" y="2201863"/>
          <p14:tracePt t="7953" x="6103938" y="2179638"/>
          <p14:tracePt t="7970" x="6499225" y="2117725"/>
          <p14:tracePt t="7987" x="7018338" y="2041525"/>
          <p14:tracePt t="8003" x="7497763" y="1981200"/>
          <p14:tracePt t="8020" x="7870825" y="1927225"/>
          <p14:tracePt t="8024" x="7962900" y="1920875"/>
          <p14:tracePt t="8038" x="8069263" y="1905000"/>
          <p14:tracePt t="8118" x="8069263" y="1912938"/>
          <p14:tracePt t="8126" x="8069263" y="1927225"/>
          <p14:tracePt t="8137" x="8069263" y="1973263"/>
          <p14:tracePt t="8154" x="8023225" y="2057400"/>
          <p14:tracePt t="8170" x="7932738" y="2149475"/>
          <p14:tracePt t="8187" x="7750175" y="2239963"/>
          <p14:tracePt t="8203" x="7429500" y="2286000"/>
          <p14:tracePt t="8220" x="7032625" y="2286000"/>
          <p14:tracePt t="8237" x="6575425" y="2286000"/>
          <p14:tracePt t="8253" x="6499225" y="2278063"/>
          <p14:tracePt t="8270" x="6484938" y="2270125"/>
          <p14:tracePt t="8287" x="6484938" y="2225675"/>
          <p14:tracePt t="8304" x="6651625" y="2141538"/>
          <p14:tracePt t="8320" x="6988175" y="2073275"/>
          <p14:tracePt t="8337" x="7361238" y="2011363"/>
          <p14:tracePt t="8354" x="7620000" y="1973263"/>
          <p14:tracePt t="8370" x="7666038" y="1965325"/>
          <p14:tracePt t="8406" x="7604125" y="1973263"/>
          <p14:tracePt t="8420" x="7421563" y="2035175"/>
          <p14:tracePt t="8438" x="6477000" y="2187575"/>
          <p14:tracePt t="8454" x="5829300" y="2286000"/>
          <p14:tracePt t="8470" x="5554663" y="2316163"/>
          <p14:tracePt t="8487" x="5508625" y="2339975"/>
          <p14:tracePt t="8504" x="5532438" y="2346325"/>
          <p14:tracePt t="8520" x="5699125" y="2354263"/>
          <p14:tracePt t="8537" x="6042025" y="2346325"/>
          <p14:tracePt t="8554" x="6278563" y="2308225"/>
          <p14:tracePt t="8570" x="6340475" y="2301875"/>
          <p14:tracePt t="8587" x="6332538" y="2301875"/>
          <p14:tracePt t="8604" x="6080125" y="2263775"/>
          <p14:tracePt t="8620" x="5432425" y="2247900"/>
          <p14:tracePt t="8637" x="4664075" y="2209800"/>
          <p14:tracePt t="8654" x="4183063" y="2209800"/>
          <p14:tracePt t="8670" x="4175125" y="2201863"/>
          <p14:tracePt t="8687" x="4244975" y="2193925"/>
          <p14:tracePt t="8704" x="4587875" y="2117725"/>
          <p14:tracePt t="8720" x="5083175" y="2057400"/>
          <p14:tracePt t="8737" x="5394325" y="2057400"/>
          <p14:tracePt t="8754" x="5426075" y="2057400"/>
          <p14:tracePt t="8787" x="5311775" y="2035175"/>
          <p14:tracePt t="8806" x="5059363" y="1997075"/>
          <p14:tracePt t="8821" x="4999038" y="1965325"/>
          <p14:tracePt t="8855" x="5013325" y="1965325"/>
          <p14:tracePt t="8870" x="5089525" y="1965325"/>
          <p14:tracePt t="8887" x="5249863" y="1965325"/>
          <p14:tracePt t="8904" x="5394325" y="1965325"/>
          <p14:tracePt t="8920" x="5448300" y="1965325"/>
          <p14:tracePt t="8937" x="5470525" y="1951038"/>
          <p14:tracePt t="8954" x="5494338" y="1935163"/>
          <p14:tracePt t="8970" x="5516563" y="1920875"/>
          <p14:tracePt t="8987" x="5546725" y="1897063"/>
          <p14:tracePt t="9006" x="5592763" y="1882775"/>
          <p14:tracePt t="9022" x="5600700" y="1882775"/>
          <p14:tracePt t="9245" x="5622925" y="1905000"/>
          <p14:tracePt t="9253" x="5692775" y="1935163"/>
          <p14:tracePt t="9262" x="5775325" y="1958975"/>
          <p14:tracePt t="9270" x="5845175" y="1973263"/>
          <p14:tracePt t="9287" x="5997575" y="2019300"/>
          <p14:tracePt t="9305" x="6218238" y="2057400"/>
          <p14:tracePt t="9321" x="6270625" y="2065338"/>
          <p14:tracePt t="9358" x="6210300" y="2065338"/>
          <p14:tracePt t="9371" x="6126163" y="2041525"/>
          <p14:tracePt t="9389" x="5745163" y="1951038"/>
          <p14:tracePt t="9404" x="5600700" y="1905000"/>
          <p14:tracePt t="9421" x="5287963" y="1874838"/>
          <p14:tracePt t="9437" x="5143500" y="1874838"/>
          <p14:tracePt t="9495" x="5165725" y="1874838"/>
          <p14:tracePt t="9502" x="5203825" y="1874838"/>
          <p14:tracePt t="9510" x="5265738" y="1874838"/>
          <p14:tracePt t="9521" x="5318125" y="1897063"/>
          <p14:tracePt t="9537" x="5410200" y="1927225"/>
          <p14:tracePt t="9554" x="5448300" y="1943100"/>
          <p14:tracePt t="9571" x="5456238" y="1943100"/>
          <p14:tracePt t="9587" x="5464175" y="1943100"/>
          <p14:tracePt t="9604" x="5456238" y="1965325"/>
          <p14:tracePt t="9621" x="5356225" y="1973263"/>
          <p14:tracePt t="9637" x="5127625" y="1973263"/>
          <p14:tracePt t="9654" x="4983163" y="1973263"/>
          <p14:tracePt t="9671" x="4945063" y="1973263"/>
          <p14:tracePt t="9726" x="4968875" y="1981200"/>
          <p14:tracePt t="9734" x="5006975" y="1981200"/>
          <p14:tracePt t="9744" x="5059363" y="1981200"/>
          <p14:tracePt t="9754" x="5113338" y="1981200"/>
          <p14:tracePt t="9771" x="5127625" y="1981200"/>
          <p14:tracePt t="9822" x="5113338" y="1981200"/>
          <p14:tracePt t="9830" x="5059363" y="1965325"/>
          <p14:tracePt t="9838" x="4999038" y="1943100"/>
          <p14:tracePt t="9854" x="4899025" y="1935163"/>
          <p14:tracePt t="9871" x="4830763" y="1935163"/>
          <p14:tracePt t="9887" x="4792663" y="1935163"/>
          <p14:tracePt t="9942" x="4808538" y="1935163"/>
          <p14:tracePt t="9950" x="4838700" y="1935163"/>
          <p14:tracePt t="9958" x="4868863" y="1935163"/>
          <p14:tracePt t="9971" x="4892675" y="1935163"/>
          <p14:tracePt t="9987" x="4922838" y="1935163"/>
          <p14:tracePt t="10005" x="4937125" y="1935163"/>
          <p14:tracePt t="10030" x="4945063" y="1927225"/>
          <p14:tracePt t="10054" x="4945063" y="1920875"/>
          <p14:tracePt t="10062" x="4945063" y="1912938"/>
          <p14:tracePt t="10071" x="4945063" y="1905000"/>
          <p14:tracePt t="10110" x="4953000" y="1897063"/>
          <p14:tracePt t="10126" x="4953000" y="1889125"/>
          <p14:tracePt t="10158" x="4960938" y="1874838"/>
          <p14:tracePt t="12086" x="4968875" y="1866900"/>
          <p14:tracePt t="12158" x="4983163" y="1866900"/>
          <p14:tracePt t="12168" x="4999038" y="1866900"/>
          <p14:tracePt t="12174" x="5013325" y="1866900"/>
          <p14:tracePt t="12188" x="5021263" y="1858963"/>
          <p14:tracePt t="12205" x="5029200" y="1851025"/>
          <p14:tracePt t="12221" x="5067300" y="1828800"/>
          <p14:tracePt t="12238" x="5075238" y="1820863"/>
          <p14:tracePt t="12430" x="5083175" y="1820863"/>
          <p14:tracePt t="12439" x="5097463" y="1820863"/>
          <p14:tracePt t="12446" x="5143500" y="1820863"/>
          <p14:tracePt t="12455" x="5181600" y="1836738"/>
          <p14:tracePt t="12472" x="5249863" y="1882775"/>
          <p14:tracePt t="12488" x="5295900" y="1905000"/>
          <p14:tracePt t="12505" x="5303838" y="1912938"/>
          <p14:tracePt t="13815" x="5295900" y="1927225"/>
          <p14:tracePt t="13822" x="5273675" y="1951038"/>
          <p14:tracePt t="13830" x="5241925" y="1965325"/>
          <p14:tracePt t="13839" x="5211763" y="1989138"/>
          <p14:tracePt t="13856" x="5127625" y="2019300"/>
          <p14:tracePt t="13873" x="4991100" y="2073275"/>
          <p14:tracePt t="13889" x="4830763" y="2125663"/>
          <p14:tracePt t="13906" x="4656138" y="2187575"/>
          <p14:tracePt t="13922" x="4487863" y="2232025"/>
          <p14:tracePt t="13939" x="4283075" y="2278063"/>
          <p14:tracePt t="13956" x="4098925" y="2324100"/>
          <p14:tracePt t="13973" x="3908425" y="2354263"/>
          <p14:tracePt t="13990" x="3649663" y="2422525"/>
          <p14:tracePt t="14007" x="3521075" y="2454275"/>
          <p14:tracePt t="14023" x="3413125" y="2484438"/>
          <p14:tracePt t="14039" x="3344863" y="2498725"/>
          <p14:tracePt t="14056" x="3292475" y="2522538"/>
          <p14:tracePt t="14072" x="3216275" y="2536825"/>
          <p14:tracePt t="14090" x="3146425" y="2552700"/>
          <p14:tracePt t="14106" x="2994025" y="2552700"/>
          <p14:tracePt t="14122" x="2835275" y="2552700"/>
          <p14:tracePt t="14139" x="2659063" y="2552700"/>
          <p14:tracePt t="14156" x="2536825" y="2552700"/>
          <p14:tracePt t="14173" x="2422525" y="2552700"/>
          <p14:tracePt t="14190" x="2392363" y="2544763"/>
          <p14:tracePt t="14246" x="2384425" y="2544763"/>
          <p14:tracePt t="14262" x="2384425" y="2536825"/>
          <p14:tracePt t="14270" x="2384425" y="2522538"/>
          <p14:tracePt t="14286" x="2384425" y="2514600"/>
          <p14:tracePt t="15686" x="2362200" y="2498725"/>
          <p14:tracePt t="15694" x="2324100" y="2492375"/>
          <p14:tracePt t="15706" x="2308225" y="2484438"/>
          <p14:tracePt t="15723" x="2293938" y="2476500"/>
          <p14:tracePt t="23870" x="2324100" y="2476500"/>
          <p14:tracePt t="23877" x="2370138" y="2484438"/>
          <p14:tracePt t="23893" x="2484438" y="2514600"/>
          <p14:tracePt t="23909" x="2628900" y="2552700"/>
          <p14:tracePt t="23926" x="2819400" y="2552700"/>
          <p14:tracePt t="23942" x="3032125" y="2552700"/>
          <p14:tracePt t="23959" x="3284538" y="2552700"/>
          <p14:tracePt t="23976" x="3551238" y="2552700"/>
          <p14:tracePt t="23992" x="3802063" y="2552700"/>
          <p14:tracePt t="24009" x="4076700" y="2552700"/>
          <p14:tracePt t="24026" x="4351338" y="2552700"/>
          <p14:tracePt t="24042" x="4572000" y="2552700"/>
          <p14:tracePt t="24059" x="4754563" y="2552700"/>
          <p14:tracePt t="24076" x="4868863" y="2552700"/>
          <p14:tracePt t="24078" x="4906963" y="2544763"/>
          <p14:tracePt t="24093" x="4914900" y="2544763"/>
          <p14:tracePt t="24686" x="4914900" y="2568575"/>
          <p14:tracePt t="24694" x="4914900" y="2606675"/>
          <p14:tracePt t="24702" x="4914900" y="2674938"/>
          <p14:tracePt t="24710" x="4922838" y="2735263"/>
          <p14:tracePt t="24726" x="4945063" y="2841625"/>
          <p14:tracePt t="24743" x="4975225" y="2979738"/>
          <p14:tracePt t="24759" x="4975225" y="3108325"/>
          <p14:tracePt t="24776" x="4960938" y="3216275"/>
          <p14:tracePt t="24793" x="4914900" y="3298825"/>
          <p14:tracePt t="24809" x="4770438" y="3375025"/>
          <p14:tracePt t="24826" x="4487863" y="3482975"/>
          <p14:tracePt t="24843" x="4000500" y="3573463"/>
          <p14:tracePt t="24860" x="3382963" y="3657600"/>
          <p14:tracePt t="24876" x="2751138" y="3695700"/>
          <p14:tracePt t="24893" x="2155825" y="3695700"/>
          <p14:tracePt t="24909" x="1692275" y="3695700"/>
          <p14:tracePt t="24926" x="1608138" y="3695700"/>
          <p14:tracePt t="24943" x="1600200" y="3695700"/>
          <p14:tracePt t="25005" x="1608138" y="3695700"/>
          <p14:tracePt t="25013" x="1622425" y="3695700"/>
          <p14:tracePt t="25021" x="1654175" y="3687763"/>
          <p14:tracePt t="25029" x="1676400" y="3679825"/>
          <p14:tracePt t="25043" x="1684338" y="3673475"/>
          <p14:tracePt t="25059" x="1714500" y="3657600"/>
          <p14:tracePt t="25076" x="1730375" y="3635375"/>
          <p14:tracePt t="25078" x="1752600" y="3635375"/>
          <p14:tracePt t="25093" x="1768475" y="3619500"/>
          <p14:tracePt t="25726" x="1782763" y="3619500"/>
          <p14:tracePt t="25766" x="1790700" y="3619500"/>
          <p14:tracePt t="25774" x="1798638" y="3611563"/>
          <p14:tracePt t="25782" x="1812925" y="3603625"/>
          <p14:tracePt t="25793" x="1812925" y="3589338"/>
          <p14:tracePt t="25810" x="1812925" y="3581400"/>
          <p14:tracePt t="25827" x="1820863" y="357346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339950" y="1781351"/>
            <a:ext cx="6924675" cy="433387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Identifying Type I and Type II Errors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3890374"/>
      </p:ext>
    </p:extLst>
  </p:cSld>
  <p:clrMapOvr>
    <a:masterClrMapping/>
  </p:clrMapOvr>
  <mc:AlternateContent xmlns:mc="http://schemas.openxmlformats.org/markup-compatibility/2006" xmlns:p14="http://schemas.microsoft.com/office/powerpoint/2010/main">
    <mc:Choice Requires="p14">
      <p:transition p14:dur="10" advTm="41288"/>
    </mc:Choice>
    <mc:Fallback xmlns="">
      <p:transition advTm="41288"/>
    </mc:Fallback>
  </mc:AlternateContent>
  <p:timing>
    <p:tnLst>
      <p:par>
        <p:cTn id="1" dur="indefinite" restart="never" nodeType="tmRoot"/>
      </p:par>
    </p:tnLst>
  </p:timing>
  <p:extLst mod="1">
    <p:ext uri="{3A86A75C-4F4B-4683-9AE1-C65F6400EC91}">
      <p14:laserTraceLst xmlns:p14="http://schemas.microsoft.com/office/powerpoint/2010/main">
        <p14:tracePtLst>
          <p14:tracePt t="1040" x="1820863" y="3565525"/>
          <p14:tracePt t="1048" x="1820863" y="3497263"/>
          <p14:tracePt t="1056" x="1927225" y="3314700"/>
          <p14:tracePt t="1066" x="2073275" y="3124200"/>
          <p14:tracePt t="1082" x="2209800" y="2979738"/>
          <p14:tracePt t="1099" x="2217738" y="2971800"/>
          <p14:tracePt t="1132" x="2332038" y="2949575"/>
          <p14:tracePt t="1149" x="2544763" y="2911475"/>
          <p14:tracePt t="1166" x="2751138" y="2865438"/>
          <p14:tracePt t="1184" x="2895600" y="2819400"/>
          <p14:tracePt t="1199" x="2925763" y="2789238"/>
          <p14:tracePt t="1313" x="2963863" y="2873375"/>
          <p14:tracePt t="1320" x="2994025" y="2979738"/>
          <p14:tracePt t="1332" x="3032125" y="3070225"/>
          <p14:tracePt t="1349" x="3154363" y="3230563"/>
          <p14:tracePt t="1366" x="3246438" y="3284538"/>
          <p14:tracePt t="1383" x="3322638" y="3298825"/>
          <p14:tracePt t="1399" x="3436938" y="3292475"/>
          <p14:tracePt t="1416" x="3589338" y="3200400"/>
          <p14:tracePt t="1432" x="3635375" y="3132138"/>
          <p14:tracePt t="1449" x="3673475" y="3032125"/>
          <p14:tracePt t="1466" x="3679825" y="2994025"/>
          <p14:tracePt t="1483" x="3679825" y="2987675"/>
          <p14:tracePt t="1767" x="3703638" y="2987675"/>
          <p14:tracePt t="1776" x="3756025" y="3001963"/>
          <p14:tracePt t="1783" x="3802063" y="3017838"/>
          <p14:tracePt t="1799" x="3924300" y="3048000"/>
          <p14:tracePt t="1816" x="4092575" y="3094038"/>
          <p14:tracePt t="1832" x="4229100" y="3140075"/>
          <p14:tracePt t="1849" x="4359275" y="3178175"/>
          <p14:tracePt t="1866" x="4479925" y="3200400"/>
          <p14:tracePt t="1883" x="4618038" y="3238500"/>
          <p14:tracePt t="1899" x="4678363" y="3254375"/>
          <p14:tracePt t="1959" x="4670425" y="3254375"/>
          <p14:tracePt t="1967" x="4648200" y="3254375"/>
          <p14:tracePt t="1976" x="4625975" y="3246438"/>
          <p14:tracePt t="1983" x="4618038" y="3246438"/>
          <p14:tracePt t="1999" x="4594225" y="3246438"/>
          <p14:tracePt t="2016" x="4587875" y="3238500"/>
          <p14:tracePt t="2128" x="4610100" y="3238500"/>
          <p14:tracePt t="2135" x="4640263" y="3238500"/>
          <p14:tracePt t="2144" x="4694238" y="3238500"/>
          <p14:tracePt t="2152" x="4754563" y="3216275"/>
          <p14:tracePt t="2166" x="4830763" y="3184525"/>
          <p14:tracePt t="2184" x="5006975" y="3101975"/>
          <p14:tracePt t="2200" x="5083175" y="3032125"/>
          <p14:tracePt t="2216" x="5097463" y="2994025"/>
          <p14:tracePt t="2233" x="5105400" y="2979738"/>
          <p14:tracePt t="2249" x="5105400" y="2955925"/>
          <p14:tracePt t="2266" x="5105400" y="2911475"/>
          <p14:tracePt t="2283" x="5097463" y="2895600"/>
          <p14:tracePt t="2656" x="5097463" y="2955925"/>
          <p14:tracePt t="2665" x="5127625" y="3032125"/>
          <p14:tracePt t="2672" x="5127625" y="3070225"/>
          <p14:tracePt t="2683" x="5165725" y="3124200"/>
          <p14:tracePt t="2700" x="5197475" y="3238500"/>
          <p14:tracePt t="2703" x="5197475" y="3254375"/>
          <p14:tracePt t="2717" x="5197475" y="3260725"/>
          <p14:tracePt t="2733" x="5203825" y="3268663"/>
          <p14:tracePt t="2865" x="5203825" y="3254375"/>
          <p14:tracePt t="2872" x="5203825" y="3238500"/>
          <p14:tracePt t="2883" x="5203825" y="3208338"/>
          <p14:tracePt t="2900" x="5203825" y="3162300"/>
          <p14:tracePt t="2917" x="5219700" y="3116263"/>
          <p14:tracePt t="2933" x="5235575" y="3070225"/>
          <p14:tracePt t="2950" x="5257800" y="3032125"/>
          <p14:tracePt t="2967" x="5303838" y="2971800"/>
          <p14:tracePt t="2983" x="5318125" y="2955925"/>
          <p14:tracePt t="3000" x="5341938" y="2925763"/>
          <p14:tracePt t="3018" x="5349875" y="2925763"/>
          <p14:tracePt t="3033" x="5364163" y="2925763"/>
          <p14:tracePt t="3050" x="5372100" y="2925763"/>
          <p14:tracePt t="3083" x="5387975" y="2925763"/>
          <p14:tracePt t="3104" x="5394325" y="2925763"/>
          <p14:tracePt t="3117" x="5402263" y="2925763"/>
          <p14:tracePt t="3133" x="5410200" y="2933700"/>
          <p14:tracePt t="3150" x="5426075" y="2987675"/>
          <p14:tracePt t="3167" x="5426075" y="3124200"/>
          <p14:tracePt t="3183" x="5426075" y="3178175"/>
          <p14:tracePt t="3200" x="5426075" y="3216275"/>
          <p14:tracePt t="3216" x="5410200" y="3246438"/>
          <p14:tracePt t="3233" x="5402263" y="3260725"/>
          <p14:tracePt t="3250" x="5394325" y="3268663"/>
          <p14:tracePt t="3304" x="5387975" y="3246438"/>
          <p14:tracePt t="3312" x="5387975" y="3184525"/>
          <p14:tracePt t="3320" x="5387975" y="3116263"/>
          <p14:tracePt t="3334" x="5387975" y="3055938"/>
          <p14:tracePt t="3350" x="5394325" y="2925763"/>
          <p14:tracePt t="3367" x="5432425" y="2811463"/>
          <p14:tracePt t="3383" x="5456238" y="2765425"/>
          <p14:tracePt t="3400" x="5470525" y="2735263"/>
          <p14:tracePt t="3434" x="5478463" y="2727325"/>
          <p14:tracePt t="3872" x="5478463" y="2735263"/>
          <p14:tracePt t="3880" x="5456238" y="2781300"/>
          <p14:tracePt t="3888" x="5418138" y="2865438"/>
          <p14:tracePt t="3900" x="5394325" y="2963863"/>
          <p14:tracePt t="3917" x="5341938" y="3116263"/>
          <p14:tracePt t="3933" x="5295900" y="3246438"/>
          <p14:tracePt t="3950" x="5265738" y="3344863"/>
          <p14:tracePt t="3967" x="5241925" y="3413125"/>
          <p14:tracePt t="3983" x="5235575" y="3482975"/>
          <p14:tracePt t="4000" x="5219700" y="3543300"/>
          <p14:tracePt t="4017" x="5197475" y="3665538"/>
          <p14:tracePt t="4033" x="5181600" y="3763963"/>
          <p14:tracePt t="4050" x="5151438" y="3886200"/>
          <p14:tracePt t="4067" x="5143500" y="3954463"/>
          <p14:tracePt t="4083" x="5127625" y="3992563"/>
          <p14:tracePt t="4100" x="5121275" y="4000500"/>
          <p14:tracePt t="4117" x="5089525" y="4008438"/>
          <p14:tracePt t="4133" x="5067300" y="4008438"/>
          <p14:tracePt t="4150" x="5006975" y="3984625"/>
          <p14:tracePt t="4168" x="4960938" y="3932238"/>
          <p14:tracePt t="4184" x="4960938" y="3916363"/>
          <p14:tracePt t="4200" x="4960938" y="3870325"/>
          <p14:tracePt t="4217" x="5013325" y="3787775"/>
          <p14:tracePt t="4233" x="5097463" y="3725863"/>
          <p14:tracePt t="4250" x="5181600" y="3687763"/>
          <p14:tracePt t="4267" x="5219700" y="3665538"/>
          <p14:tracePt t="4336" x="5197475" y="3665538"/>
          <p14:tracePt t="4344" x="5151438" y="3679825"/>
          <p14:tracePt t="4352" x="5105400" y="3703638"/>
          <p14:tracePt t="4367" x="5067300" y="3733800"/>
          <p14:tracePt t="4384" x="5021263" y="3763963"/>
          <p14:tracePt t="4432" x="5013325" y="3763963"/>
          <p14:tracePt t="4441" x="5013325" y="3741738"/>
          <p14:tracePt t="4450" x="5029200" y="3717925"/>
          <p14:tracePt t="4467" x="5075238" y="3657600"/>
          <p14:tracePt t="4484" x="5121275" y="3603625"/>
          <p14:tracePt t="4500" x="5151438" y="3581400"/>
          <p14:tracePt t="4517" x="5159375" y="3573463"/>
          <p14:tracePt t="4552" x="5165725" y="3565525"/>
          <p14:tracePt t="4576" x="5165725" y="3551238"/>
          <p14:tracePt t="4584" x="5165725" y="3521075"/>
          <p14:tracePt t="4600" x="5159375" y="3413125"/>
          <p14:tracePt t="4617" x="5159375" y="3276600"/>
          <p14:tracePt t="4634" x="5159375" y="3094038"/>
          <p14:tracePt t="4650" x="5159375" y="2949575"/>
          <p14:tracePt t="4667" x="5159375" y="2849563"/>
          <p14:tracePt t="4684" x="5159375" y="2811463"/>
          <p14:tracePt t="4700" x="5159375" y="2797175"/>
          <p14:tracePt t="4767" x="5159375" y="2789238"/>
          <p14:tracePt t="4936" x="5165725" y="2789238"/>
          <p14:tracePt t="4944" x="5173663" y="2789238"/>
          <p14:tracePt t="4952" x="5181600" y="2789238"/>
          <p14:tracePt t="4967" x="5197475" y="2797175"/>
          <p14:tracePt t="4984" x="5249863" y="2803525"/>
          <p14:tracePt t="5002" x="5295900" y="2803525"/>
          <p14:tracePt t="5017" x="5394325" y="2819400"/>
          <p14:tracePt t="5034" x="5456238" y="2819400"/>
          <p14:tracePt t="5050" x="5464175" y="2819400"/>
          <p14:tracePt t="5084" x="5464175" y="2827338"/>
          <p14:tracePt t="5104" x="5456238" y="2827338"/>
          <p14:tracePt t="5117" x="5432425" y="2827338"/>
          <p14:tracePt t="5134" x="5372100" y="2857500"/>
          <p14:tracePt t="5151" x="5311775" y="2895600"/>
          <p14:tracePt t="5167" x="5295900" y="2903538"/>
          <p14:tracePt t="5264" x="5287963" y="2903538"/>
          <p14:tracePt t="5280" x="5287963" y="2917825"/>
          <p14:tracePt t="5288" x="5287963" y="2941638"/>
          <p14:tracePt t="5301" x="5280025" y="2979738"/>
          <p14:tracePt t="5317" x="5235575" y="3063875"/>
          <p14:tracePt t="5334" x="5203825" y="3154363"/>
          <p14:tracePt t="5351" x="5173663" y="3216275"/>
          <p14:tracePt t="5367" x="5173663" y="3222625"/>
          <p14:tracePt t="5424" x="5197475" y="3222625"/>
          <p14:tracePt t="5432" x="5235575" y="3222625"/>
          <p14:tracePt t="5440" x="5295900" y="3222625"/>
          <p14:tracePt t="5451" x="5356225" y="3222625"/>
          <p14:tracePt t="5467" x="5478463" y="3222625"/>
          <p14:tracePt t="5484" x="5554663" y="3222625"/>
          <p14:tracePt t="5501" x="5562600" y="3222625"/>
          <p14:tracePt t="5517" x="5562600" y="3230563"/>
          <p14:tracePt t="5535" x="5508625" y="3246438"/>
          <p14:tracePt t="5551" x="5456238" y="3254375"/>
          <p14:tracePt t="5567" x="5273675" y="3254375"/>
          <p14:tracePt t="5584" x="5173663" y="3254375"/>
          <p14:tracePt t="5601" x="5151438" y="3246438"/>
          <p14:tracePt t="5617" x="5143500" y="3246438"/>
          <p14:tracePt t="5656" x="5165725" y="3246438"/>
          <p14:tracePt t="5667" x="5235575" y="3254375"/>
          <p14:tracePt t="5684" x="5326063" y="3284538"/>
          <p14:tracePt t="5701" x="5426075" y="3284538"/>
          <p14:tracePt t="5704" x="5464175" y="3284538"/>
          <p14:tracePt t="5717" x="5486400" y="3284538"/>
          <p14:tracePt t="5734" x="5494338" y="3284538"/>
          <p14:tracePt t="5750" x="5502275" y="3284538"/>
          <p14:tracePt t="5767" x="5508625" y="3192463"/>
          <p14:tracePt t="5784" x="5508625" y="3078163"/>
          <p14:tracePt t="5800" x="5508625" y="2979738"/>
          <p14:tracePt t="5817" x="5502275" y="2911475"/>
          <p14:tracePt t="5834" x="5502275" y="2873375"/>
          <p14:tracePt t="5851" x="5508625" y="2835275"/>
          <p14:tracePt t="5867" x="5540375" y="2819400"/>
          <p14:tracePt t="5884" x="5570538" y="2797175"/>
          <p14:tracePt t="5901" x="5600700" y="2797175"/>
          <p14:tracePt t="5917" x="5616575" y="2797175"/>
          <p14:tracePt t="5935" x="5622925" y="2811463"/>
          <p14:tracePt t="5951" x="5622925" y="2903538"/>
          <p14:tracePt t="5967" x="5622925" y="3063875"/>
          <p14:tracePt t="5984" x="5622925" y="3154363"/>
          <p14:tracePt t="6002" x="5616575" y="3170238"/>
          <p14:tracePt t="6056" x="5630863" y="3154363"/>
          <p14:tracePt t="6064" x="5661025" y="3108325"/>
          <p14:tracePt t="6072" x="5692775" y="3070225"/>
          <p14:tracePt t="6084" x="5722938" y="3048000"/>
          <p14:tracePt t="6101" x="5783263" y="2994025"/>
          <p14:tracePt t="6117" x="5813425" y="2979738"/>
          <p14:tracePt t="6152" x="5821363" y="2979738"/>
          <p14:tracePt t="6167" x="5845175" y="3001963"/>
          <p14:tracePt t="6184" x="5845175" y="3040063"/>
          <p14:tracePt t="6201" x="5851525" y="3055938"/>
          <p14:tracePt t="6217" x="5851525" y="3063875"/>
          <p14:tracePt t="6296" x="5859463" y="3070225"/>
          <p14:tracePt t="6320" x="5867400" y="3070225"/>
          <p14:tracePt t="6344" x="5875338" y="3070225"/>
          <p14:tracePt t="7632" x="5875338" y="3078163"/>
          <p14:tracePt t="7640" x="5875338" y="3132138"/>
          <p14:tracePt t="7651" x="5875338" y="3216275"/>
          <p14:tracePt t="7668" x="5875338" y="3352800"/>
          <p14:tracePt t="7685" x="5859463" y="3459163"/>
          <p14:tracePt t="7701" x="5837238" y="3551238"/>
          <p14:tracePt t="7719" x="5821363" y="3665538"/>
          <p14:tracePt t="7735" x="5807075" y="3711575"/>
          <p14:tracePt t="7751" x="5753100" y="3802063"/>
          <p14:tracePt t="7768" x="5676900" y="3870325"/>
          <p14:tracePt t="7785" x="5600700" y="3924300"/>
          <p14:tracePt t="7801" x="5516563" y="3962400"/>
          <p14:tracePt t="7819" x="5410200" y="3992563"/>
          <p14:tracePt t="7835" x="5303838" y="4022725"/>
          <p14:tracePt t="7851" x="5219700" y="4046538"/>
          <p14:tracePt t="7868" x="5151438" y="4054475"/>
          <p14:tracePt t="7885" x="5121275" y="4054475"/>
          <p14:tracePt t="7901" x="5105400" y="4054475"/>
          <p14:tracePt t="7920" x="5067300" y="3984625"/>
          <p14:tracePt t="7935" x="5045075" y="3863975"/>
          <p14:tracePt t="7951" x="5021263" y="3725863"/>
          <p14:tracePt t="7968" x="5013325" y="3611563"/>
          <p14:tracePt t="7985" x="5021263" y="3497263"/>
          <p14:tracePt t="8001" x="5097463" y="3421063"/>
          <p14:tracePt t="8018" x="5249863" y="3390900"/>
          <p14:tracePt t="8035" x="5410200" y="3390900"/>
          <p14:tracePt t="8052" x="5546725" y="3398838"/>
          <p14:tracePt t="8068" x="5584825" y="3413125"/>
          <p14:tracePt t="8085" x="5592763" y="3482975"/>
          <p14:tracePt t="8102" x="5592763" y="3657600"/>
          <p14:tracePt t="8119" x="5257800" y="4106863"/>
          <p14:tracePt t="8136" x="5021263" y="4229100"/>
          <p14:tracePt t="8152" x="4778375" y="4259263"/>
          <p14:tracePt t="8168" x="4549775" y="4237038"/>
          <p14:tracePt t="8185" x="4351338" y="4144963"/>
          <p14:tracePt t="8201" x="4275138" y="4038600"/>
          <p14:tracePt t="8218" x="4275138" y="3902075"/>
          <p14:tracePt t="8235" x="4321175" y="3717925"/>
          <p14:tracePt t="8239" x="4389438" y="3649663"/>
          <p14:tracePt t="8251" x="4518025" y="3573463"/>
          <p14:tracePt t="8268" x="4854575" y="3475038"/>
          <p14:tracePt t="8285" x="5097463" y="3467100"/>
          <p14:tracePt t="8302" x="5219700" y="3475038"/>
          <p14:tracePt t="8319" x="5265738" y="3581400"/>
          <p14:tracePt t="8335" x="5265738" y="3779838"/>
          <p14:tracePt t="8352" x="5067300" y="4076700"/>
          <p14:tracePt t="8368" x="4808538" y="4283075"/>
          <p14:tracePt t="8385" x="4664075" y="4289425"/>
          <p14:tracePt t="8402" x="4579938" y="4289425"/>
          <p14:tracePt t="8418" x="4549775" y="4275138"/>
          <p14:tracePt t="8435" x="4564063" y="4221163"/>
          <p14:tracePt t="8452" x="4648200" y="4092575"/>
          <p14:tracePt t="8468" x="4784725" y="4016375"/>
          <p14:tracePt t="8485" x="5045075" y="3954463"/>
          <p14:tracePt t="8502" x="5249863" y="3946525"/>
          <p14:tracePt t="8518" x="5311775" y="3946525"/>
          <p14:tracePt t="8553" x="5295900" y="3946525"/>
          <p14:tracePt t="8568" x="5203825" y="3970338"/>
          <p14:tracePt t="8585" x="5113338" y="3984625"/>
          <p14:tracePt t="8602" x="5067300" y="3992563"/>
          <p14:tracePt t="8619" x="5051425" y="3992563"/>
          <p14:tracePt t="8984" x="5051425" y="3962400"/>
          <p14:tracePt t="8992" x="5051425" y="3946525"/>
          <p14:tracePt t="9009" x="5051425" y="3932238"/>
          <p14:tracePt t="9018" x="5051425" y="3924300"/>
          <p14:tracePt t="9035" x="5051425" y="3908425"/>
          <p14:tracePt t="9052" x="5051425" y="3902075"/>
          <p14:tracePt t="9069" x="5051425" y="3894138"/>
          <p14:tracePt t="9085" x="5051425" y="3886200"/>
          <p14:tracePt t="9568" x="5059363" y="3870325"/>
          <p14:tracePt t="9576" x="5075238" y="3840163"/>
          <p14:tracePt t="9608" x="5083175" y="3825875"/>
          <p14:tracePt t="9616" x="5083175" y="3817938"/>
          <p14:tracePt t="9648" x="5089525" y="3794125"/>
          <p14:tracePt t="9664" x="5089525" y="3787775"/>
          <p14:tracePt t="9672" x="5097463" y="3771900"/>
          <p14:tracePt t="9688" x="5097463" y="3763963"/>
          <p14:tracePt t="9696" x="5097463" y="3756025"/>
          <p14:tracePt t="9705" x="5097463" y="3749675"/>
          <p14:tracePt t="9719" x="5105400" y="3749675"/>
          <p14:tracePt t="9736" x="5113338" y="3741738"/>
          <p14:tracePt t="9752" x="5113338" y="3725863"/>
          <p14:tracePt t="9769" x="5113338" y="3717925"/>
          <p14:tracePt t="9992" x="5121275" y="3711575"/>
          <p14:tracePt t="10072" x="5121275" y="3703638"/>
          <p14:tracePt t="10080" x="5121275" y="3695700"/>
          <p14:tracePt t="10088" x="5121275" y="3687763"/>
          <p14:tracePt t="10104" x="5121275" y="3679825"/>
          <p14:tracePt t="10192" x="5127625" y="3673475"/>
          <p14:tracePt t="10200" x="5159375" y="3673475"/>
          <p14:tracePt t="10208" x="5197475" y="3679825"/>
          <p14:tracePt t="10219" x="5257800" y="3687763"/>
          <p14:tracePt t="10235" x="5387975" y="3711575"/>
          <p14:tracePt t="10252" x="5540375" y="3725863"/>
          <p14:tracePt t="10269" x="5654675" y="3749675"/>
          <p14:tracePt t="10285" x="5699125" y="3756025"/>
          <p14:tracePt t="10351" x="5699125" y="3771900"/>
          <p14:tracePt t="10359" x="5699125" y="3779838"/>
          <p14:tracePt t="10369" x="5684838" y="3802063"/>
          <p14:tracePt t="10385" x="5676900" y="3825875"/>
          <p14:tracePt t="10402" x="5622925" y="3870325"/>
          <p14:tracePt t="10419" x="5570538" y="3886200"/>
          <p14:tracePt t="10435" x="5508625" y="3902075"/>
          <p14:tracePt t="10452" x="5470525" y="3902075"/>
          <p14:tracePt t="10469" x="5456238" y="3902075"/>
          <p14:tracePt t="10552" x="5478463" y="3902075"/>
          <p14:tracePt t="10561" x="5532438" y="3886200"/>
          <p14:tracePt t="10569" x="5592763" y="3863975"/>
          <p14:tracePt t="10586" x="5676900" y="3817938"/>
          <p14:tracePt t="10602" x="5745163" y="3787775"/>
          <p14:tracePt t="10619" x="5768975" y="3771900"/>
          <p14:tracePt t="10636" x="5775325" y="3763963"/>
          <p14:tracePt t="10669" x="5775325" y="3756025"/>
          <p14:tracePt t="10686" x="5775325" y="3749675"/>
          <p14:tracePt t="10760" x="5775325" y="3741738"/>
          <p14:tracePt t="10768" x="5791200" y="3741738"/>
          <p14:tracePt t="10776" x="5813425" y="3741738"/>
          <p14:tracePt t="10786" x="5837238" y="3741738"/>
          <p14:tracePt t="10802" x="5883275" y="3741738"/>
          <p14:tracePt t="10819" x="5935663" y="3741738"/>
          <p14:tracePt t="10836" x="5965825" y="3741738"/>
          <p14:tracePt t="10853" x="5989638" y="3741738"/>
          <p14:tracePt t="14720" x="5959475" y="3741738"/>
          <p14:tracePt t="14728" x="5875338" y="3741738"/>
          <p14:tracePt t="14737" x="5761038" y="3717925"/>
          <p14:tracePt t="14753" x="5508625" y="3641725"/>
          <p14:tracePt t="14770" x="5372100" y="3611563"/>
          <p14:tracePt t="14787" x="5364163" y="3603625"/>
          <p14:tracePt t="14847" x="5364163" y="3649663"/>
          <p14:tracePt t="14855" x="5394325" y="3725863"/>
          <p14:tracePt t="14863" x="5402263" y="3787775"/>
          <p14:tracePt t="14871" x="5426075" y="3825875"/>
          <p14:tracePt t="14887" x="5464175" y="3894138"/>
          <p14:tracePt t="14904" x="5486400" y="3962400"/>
          <p14:tracePt t="14920" x="5540375" y="4060825"/>
          <p14:tracePt t="14938" x="5592763" y="4213225"/>
          <p14:tracePt t="14954" x="5630863" y="4359275"/>
          <p14:tracePt t="14970" x="5654675" y="4427538"/>
          <p14:tracePt t="15251" x="5638800" y="4403725"/>
          <p14:tracePt t="15255" x="5570538" y="4283075"/>
          <p14:tracePt t="15271" x="5502275" y="4130675"/>
          <p14:tracePt t="15287" x="5364163" y="3802063"/>
          <p14:tracePt t="15304" x="5318125" y="3687763"/>
          <p14:tracePt t="15321" x="5295900" y="3611563"/>
          <p14:tracePt t="15337" x="5287963" y="3551238"/>
          <p14:tracePt t="15354" x="5287963" y="3535363"/>
          <p14:tracePt t="15371" x="5287963" y="3521075"/>
          <p14:tracePt t="15387" x="5295900" y="3521075"/>
          <p14:tracePt t="15404" x="5334000" y="3521075"/>
          <p14:tracePt t="15421" x="5356225" y="3521075"/>
          <p14:tracePt t="15439" x="5418138" y="3521075"/>
          <p14:tracePt t="15455" x="5440363" y="3527425"/>
          <p14:tracePt t="15471" x="5456238" y="3535363"/>
          <p14:tracePt t="15487" x="5494338" y="3551238"/>
          <p14:tracePt t="15504" x="5508625" y="3559175"/>
          <p14:tracePt t="15521" x="5524500" y="3573463"/>
          <p14:tracePt t="15538" x="5540375" y="3627438"/>
          <p14:tracePt t="15554" x="5584825" y="3825875"/>
          <p14:tracePt t="15571" x="5630863" y="4030663"/>
          <p14:tracePt t="15588" x="5707063" y="4275138"/>
          <p14:tracePt t="15604" x="5761038" y="4556125"/>
          <p14:tracePt t="15621" x="5821363" y="4800600"/>
          <p14:tracePt t="15638" x="5889625" y="4968875"/>
          <p14:tracePt t="15655" x="5943600" y="5045075"/>
          <p14:tracePt t="15671" x="5959475" y="5051425"/>
          <p14:tracePt t="15688" x="6035675" y="5051425"/>
          <p14:tracePt t="15704" x="6156325" y="5051425"/>
          <p14:tracePt t="15721" x="6256338" y="5051425"/>
          <p14:tracePt t="15738" x="6370638" y="5051425"/>
          <p14:tracePt t="15754" x="6446838" y="5059363"/>
          <p14:tracePt t="15771" x="6461125" y="5067300"/>
          <p14:tracePt t="15787" x="6469063" y="5067300"/>
          <p14:tracePt t="15804" x="6484938" y="5121275"/>
          <p14:tracePt t="15820" x="6499225" y="5189538"/>
          <p14:tracePt t="15837" x="6499225" y="5273675"/>
          <p14:tracePt t="15854" x="6499225" y="5349875"/>
          <p14:tracePt t="15870" x="6499225" y="5364163"/>
          <p14:tracePt t="15904" x="6492875" y="5364163"/>
          <p14:tracePt t="15976" x="6492875" y="5356225"/>
          <p14:tracePt t="15984" x="6492875" y="5349875"/>
          <p14:tracePt t="15991" x="6492875" y="5334000"/>
          <p14:tracePt t="16004" x="6499225" y="5311775"/>
          <p14:tracePt t="16021" x="6530975" y="5287963"/>
          <p14:tracePt t="16038" x="6553200" y="5265738"/>
          <p14:tracePt t="16055" x="6575425" y="5249863"/>
          <p14:tracePt t="16071" x="6591300" y="5241925"/>
          <p14:tracePt t="16168" x="6591300" y="5227638"/>
          <p14:tracePt t="16176" x="6575425" y="5219700"/>
          <p14:tracePt t="16520" x="6575425" y="5211763"/>
          <p14:tracePt t="16536" x="6575425" y="5197475"/>
          <p14:tracePt t="16552" x="6575425" y="5189538"/>
          <p14:tracePt t="16568" x="6575425" y="5181600"/>
          <p14:tracePt t="16575" x="6575425" y="5173663"/>
          <p14:tracePt t="16588" x="6583363" y="5159375"/>
          <p14:tracePt t="16605" x="6599238" y="5151438"/>
          <p14:tracePt t="16621" x="6645275" y="5113338"/>
          <p14:tracePt t="16639" x="6751638" y="5029200"/>
          <p14:tracePt t="16655" x="6773863" y="5013325"/>
          <p14:tracePt t="16671" x="6911975" y="4930775"/>
          <p14:tracePt t="16688" x="7010400" y="4892675"/>
          <p14:tracePt t="16705" x="7102475" y="4854575"/>
          <p14:tracePt t="16721" x="7178675" y="4822825"/>
          <p14:tracePt t="16738" x="7254875" y="4816475"/>
          <p14:tracePt t="16754" x="7323138" y="4816475"/>
          <p14:tracePt t="16771" x="7369175" y="4816475"/>
          <p14:tracePt t="16788" x="7429500" y="4816475"/>
          <p14:tracePt t="16804" x="7489825" y="4816475"/>
          <p14:tracePt t="16821" x="7581900" y="4816475"/>
          <p14:tracePt t="16840" x="7742238" y="4838700"/>
          <p14:tracePt t="16855" x="7802563" y="4846638"/>
          <p14:tracePt t="16871" x="8001000" y="4876800"/>
          <p14:tracePt t="16888" x="8123238" y="4884738"/>
          <p14:tracePt t="16905" x="8259763" y="4914900"/>
          <p14:tracePt t="16921" x="8389938" y="4930775"/>
          <p14:tracePt t="16938" x="8480425" y="4953000"/>
          <p14:tracePt t="16955" x="8564563" y="4960938"/>
          <p14:tracePt t="16971" x="8594725" y="4975225"/>
          <p14:tracePt t="17007" x="8602663" y="4983163"/>
          <p14:tracePt t="17032" x="8594725" y="4999038"/>
          <p14:tracePt t="17040" x="8564563" y="5021263"/>
          <p14:tracePt t="17055" x="8488363" y="5051425"/>
          <p14:tracePt t="17071" x="8199438" y="5173663"/>
          <p14:tracePt t="17088" x="7840663" y="5241925"/>
          <p14:tracePt t="17105" x="7369175" y="5295900"/>
          <p14:tracePt t="17121" x="6911975" y="5295900"/>
          <p14:tracePt t="17139" x="6537325" y="5295900"/>
          <p14:tracePt t="17155" x="6332538" y="5295900"/>
          <p14:tracePt t="17171" x="6210300" y="5287963"/>
          <p14:tracePt t="17188" x="6142038" y="5273675"/>
          <p14:tracePt t="17205" x="6111875" y="5265738"/>
          <p14:tracePt t="17288" x="6111875" y="5257800"/>
          <p14:tracePt t="17296" x="6103938" y="5257800"/>
          <p14:tracePt t="17305" x="6088063" y="5257800"/>
          <p14:tracePt t="17321" x="6057900" y="5235575"/>
          <p14:tracePt t="17339" x="5997575" y="5235575"/>
          <p14:tracePt t="17355" x="5935663" y="5227638"/>
          <p14:tracePt t="17372" x="5837238" y="5227638"/>
          <p14:tracePt t="17388" x="5745163" y="5227638"/>
          <p14:tracePt t="17405" x="5661025" y="5227638"/>
          <p14:tracePt t="17422" x="5616575" y="5227638"/>
          <p14:tracePt t="17438" x="5600700" y="5219700"/>
          <p14:tracePt t="17480" x="5600700" y="5211763"/>
          <p14:tracePt t="17488" x="5600700" y="5189538"/>
          <p14:tracePt t="17505" x="5654675" y="5151438"/>
          <p14:tracePt t="17522" x="5753100" y="5127625"/>
          <p14:tracePt t="17539" x="5883275" y="5097463"/>
          <p14:tracePt t="17555" x="6049963" y="5075238"/>
          <p14:tracePt t="17572" x="6218238" y="5029200"/>
          <p14:tracePt t="17588" x="6400800" y="5006975"/>
          <p14:tracePt t="17605" x="6569075" y="5006975"/>
          <p14:tracePt t="17622" x="6765925" y="5006975"/>
          <p14:tracePt t="17639" x="7018338" y="5029200"/>
          <p14:tracePt t="17655" x="7146925" y="5089525"/>
          <p14:tracePt t="17672" x="7254875" y="5173663"/>
          <p14:tracePt t="17688" x="7292975" y="5303838"/>
          <p14:tracePt t="17705" x="7292975" y="5470525"/>
          <p14:tracePt t="17722" x="7170738" y="5661025"/>
          <p14:tracePt t="17738" x="6956425" y="5783263"/>
          <p14:tracePt t="17755" x="6743700" y="5791200"/>
          <p14:tracePt t="17771" x="6454775" y="5761038"/>
          <p14:tracePt t="17788" x="6080125" y="5524500"/>
          <p14:tracePt t="17805" x="5768975" y="5151438"/>
          <p14:tracePt t="17822" x="5654675" y="4838700"/>
          <p14:tracePt t="17840" x="5791200" y="4397375"/>
          <p14:tracePt t="17855" x="6149975" y="4152900"/>
          <p14:tracePt t="17872" x="6599238" y="4030663"/>
          <p14:tracePt t="17888" x="7132638" y="3992563"/>
          <p14:tracePt t="17905" x="7589838" y="3992563"/>
          <p14:tracePt t="17922" x="7856538" y="4106863"/>
          <p14:tracePt t="17938" x="7924800" y="4305300"/>
          <p14:tracePt t="17955" x="7902575" y="4670425"/>
          <p14:tracePt t="17972" x="7589838" y="5051425"/>
          <p14:tracePt t="17988" x="7132638" y="5280025"/>
          <p14:tracePt t="18005" x="6850063" y="5311775"/>
          <p14:tracePt t="18022" x="6621463" y="5227638"/>
          <p14:tracePt t="18039" x="6438900" y="5051425"/>
          <p14:tracePt t="18055" x="6354763" y="4648200"/>
          <p14:tracePt t="18073" x="6416675" y="4403725"/>
          <p14:tracePt t="18089" x="6621463" y="4251325"/>
          <p14:tracePt t="18105" x="6926263" y="4175125"/>
          <p14:tracePt t="18122" x="7140575" y="4168775"/>
          <p14:tracePt t="18139" x="7223125" y="4198938"/>
          <p14:tracePt t="18156" x="7277100" y="4343400"/>
          <p14:tracePt t="18172" x="7277100" y="4533900"/>
          <p14:tracePt t="18188" x="7108825" y="4754563"/>
          <p14:tracePt t="18205" x="6904038" y="4822825"/>
          <p14:tracePt t="18222" x="6781800" y="4816475"/>
          <p14:tracePt t="18239" x="6667500" y="4732338"/>
          <p14:tracePt t="18255" x="6637338" y="4587875"/>
          <p14:tracePt t="18272" x="6637338" y="4495800"/>
          <p14:tracePt t="18289" x="6705600" y="4419600"/>
          <p14:tracePt t="18305" x="6842125" y="4397375"/>
          <p14:tracePt t="18322" x="7026275" y="4397375"/>
          <p14:tracePt t="18338" x="7146925" y="4411663"/>
          <p14:tracePt t="18356" x="7216775" y="4465638"/>
          <p14:tracePt t="18372" x="7246938" y="4564063"/>
          <p14:tracePt t="18389" x="7246938" y="4708525"/>
          <p14:tracePt t="18405" x="7146925" y="4838700"/>
          <p14:tracePt t="18422" x="6980238" y="4906963"/>
          <p14:tracePt t="18439" x="6759575" y="4914900"/>
          <p14:tracePt t="18455" x="6613525" y="4838700"/>
          <p14:tracePt t="18473" x="6575425" y="4784725"/>
          <p14:tracePt t="18489" x="6575425" y="4746625"/>
          <p14:tracePt t="18505" x="6637338" y="4694238"/>
          <p14:tracePt t="18522" x="6789738" y="4678363"/>
          <p14:tracePt t="18538" x="7070725" y="4702175"/>
          <p14:tracePt t="18556" x="7429500" y="4876800"/>
          <p14:tracePt t="18572" x="7535863" y="5029200"/>
          <p14:tracePt t="18589" x="7535863" y="5159375"/>
          <p14:tracePt t="18605" x="7413625" y="5318125"/>
          <p14:tracePt t="18622" x="7102475" y="5418138"/>
          <p14:tracePt t="18639" x="6499225" y="5364163"/>
          <p14:tracePt t="18655" x="6172200" y="5173663"/>
          <p14:tracePt t="18672" x="6057900" y="5059363"/>
          <p14:tracePt t="18690" x="6049963" y="4937125"/>
          <p14:tracePt t="18705" x="6149975" y="4800600"/>
          <p14:tracePt t="18722" x="6454775" y="4708525"/>
          <p14:tracePt t="18739" x="6972300" y="4702175"/>
          <p14:tracePt t="18756" x="7437438" y="4716463"/>
          <p14:tracePt t="18759" x="7527925" y="4754563"/>
          <p14:tracePt t="18772" x="7566025" y="4784725"/>
          <p14:tracePt t="18789" x="7573963" y="4884738"/>
          <p14:tracePt t="18805" x="7413625" y="5013325"/>
          <p14:tracePt t="18823" x="6705600" y="5089525"/>
          <p14:tracePt t="18839" x="6384925" y="5083175"/>
          <p14:tracePt t="18855" x="5965825" y="4899025"/>
          <p14:tracePt t="18872" x="5951538" y="4838700"/>
          <p14:tracePt t="18890" x="6019800" y="4754563"/>
          <p14:tracePt t="18905" x="6240463" y="4694238"/>
          <p14:tracePt t="18922" x="6629400" y="4694238"/>
          <p14:tracePt t="18939" x="7231063" y="4694238"/>
          <p14:tracePt t="18955" x="7712075" y="4816475"/>
          <p14:tracePt t="18972" x="7864475" y="4922838"/>
          <p14:tracePt t="18989" x="7870825" y="4999038"/>
          <p14:tracePt t="19006" x="7734300" y="5045075"/>
          <p14:tracePt t="19023" x="7108825" y="5021263"/>
          <p14:tracePt t="19039" x="6819900" y="4922838"/>
          <p14:tracePt t="19056" x="6270625" y="4640263"/>
          <p14:tracePt t="19072" x="6194425" y="4564063"/>
          <p14:tracePt t="19089" x="6194425" y="4511675"/>
          <p14:tracePt t="19106" x="6324600" y="4457700"/>
          <p14:tracePt t="19122" x="6645275" y="4435475"/>
          <p14:tracePt t="19139" x="7154863" y="4495800"/>
          <p14:tracePt t="19155" x="7467600" y="4678363"/>
          <p14:tracePt t="19172" x="7535863" y="4816475"/>
          <p14:tracePt t="19189" x="7543800" y="4968875"/>
          <p14:tracePt t="19206" x="7421563" y="5105400"/>
          <p14:tracePt t="19223" x="7086600" y="5135563"/>
          <p14:tracePt t="19239" x="6911975" y="5083175"/>
          <p14:tracePt t="19256" x="6804025" y="4983163"/>
          <p14:tracePt t="19272" x="6789738" y="4892675"/>
          <p14:tracePt t="19289" x="6789738" y="4784725"/>
          <p14:tracePt t="19306" x="6850063" y="4716463"/>
          <p14:tracePt t="19322" x="6956425" y="4694238"/>
          <p14:tracePt t="19339" x="7010400" y="4694238"/>
          <p14:tracePt t="19356" x="7018338" y="4694238"/>
          <p14:tracePt t="19372" x="7018338" y="4708525"/>
          <p14:tracePt t="19389" x="7018338" y="4754563"/>
          <p14:tracePt t="19406" x="7018338" y="4770438"/>
          <p14:tracePt t="19423" x="7010400" y="4784725"/>
          <p14:tracePt t="19439" x="7002463" y="4784725"/>
          <p14:tracePt t="19456" x="6988175" y="4784725"/>
          <p14:tracePt t="19472" x="6980238" y="4784725"/>
          <p14:tracePt t="19489" x="6964363" y="4784725"/>
          <p14:tracePt t="19506" x="6942138" y="4770438"/>
          <p14:tracePt t="19523" x="6904038" y="4716463"/>
          <p14:tracePt t="19539" x="6880225" y="4670425"/>
          <p14:tracePt t="19768" x="6896100" y="4670425"/>
          <p14:tracePt t="19783" x="6904038" y="4678363"/>
          <p14:tracePt t="19799" x="6911975" y="4686300"/>
          <p14:tracePt t="19815" x="6911975" y="4694238"/>
          <p14:tracePt t="19823" x="6911975" y="4702175"/>
          <p14:tracePt t="19831" x="6911975" y="4708525"/>
          <p14:tracePt t="19840" x="6911975" y="4716463"/>
          <p14:tracePt t="19855" x="6911975" y="4732338"/>
          <p14:tracePt t="19872" x="6911975" y="4740275"/>
          <p14:tracePt t="19889" x="6911975" y="4762500"/>
          <p14:tracePt t="19906" x="6904038" y="4762500"/>
          <p14:tracePt t="19922" x="6865938" y="4792663"/>
          <p14:tracePt t="19940" x="6819900" y="4800600"/>
          <p14:tracePt t="19956" x="6773863" y="4808538"/>
          <p14:tracePt t="19973" x="6735763" y="4808538"/>
          <p14:tracePt t="19989" x="6727825" y="4808538"/>
          <p14:tracePt t="20006" x="6721475" y="4808538"/>
          <p14:tracePt t="20023" x="6713538" y="4808538"/>
          <p14:tracePt t="20440" x="6675438" y="4808538"/>
          <p14:tracePt t="20448" x="6607175" y="4808538"/>
          <p14:tracePt t="20456" x="6530975" y="4770438"/>
          <p14:tracePt t="20473" x="6430963" y="4724400"/>
          <p14:tracePt t="20489" x="6294438" y="4610100"/>
          <p14:tracePt t="20506" x="6027738" y="4251325"/>
          <p14:tracePt t="20523" x="5699125" y="3756025"/>
          <p14:tracePt t="20539" x="5540375" y="3444875"/>
          <p14:tracePt t="20556" x="5464175" y="3184525"/>
          <p14:tracePt t="20573" x="5418138" y="3001963"/>
          <p14:tracePt t="20589" x="5402263" y="2917825"/>
          <p14:tracePt t="20607" x="5394325" y="2849563"/>
          <p14:tracePt t="20623" x="5394325" y="2835275"/>
          <p14:tracePt t="20697" x="5364163" y="2827338"/>
          <p14:tracePt t="20704" x="5341938" y="2827338"/>
          <p14:tracePt t="20715" x="5303838" y="2819400"/>
          <p14:tracePt t="20723" x="5249863" y="2803525"/>
          <p14:tracePt t="20739" x="5165725" y="2789238"/>
          <p14:tracePt t="20756" x="5006975" y="2797175"/>
          <p14:tracePt t="20772" x="4846638" y="2857500"/>
          <p14:tracePt t="20789" x="4822825" y="2865438"/>
          <p14:tracePt t="20832" x="4838700" y="2879725"/>
          <p14:tracePt t="20840" x="4892675" y="2895600"/>
          <p14:tracePt t="20856" x="5059363" y="2941638"/>
          <p14:tracePt t="20873" x="5203825" y="2987675"/>
          <p14:tracePt t="20889" x="5303838" y="3040063"/>
          <p14:tracePt t="20906" x="5318125" y="3048000"/>
          <p14:tracePt t="20939" x="5318125" y="3140075"/>
          <p14:tracePt t="20956" x="5211763" y="3254375"/>
          <p14:tracePt t="20973" x="5097463" y="3352800"/>
          <p14:tracePt t="20989" x="5029200" y="3406775"/>
          <p14:tracePt t="21007" x="5006975" y="3429000"/>
          <p14:tracePt t="21039" x="5083175" y="3459163"/>
          <p14:tracePt t="21056" x="5227638" y="3505200"/>
          <p14:tracePt t="21073" x="5364163" y="3551238"/>
          <p14:tracePt t="21090" x="5440363" y="3603625"/>
          <p14:tracePt t="21106" x="5456238" y="3627438"/>
          <p14:tracePt t="21123" x="5456238" y="3641725"/>
          <p14:tracePt t="21140" x="5448300" y="3687763"/>
          <p14:tracePt t="21157" x="5349875" y="3756025"/>
          <p14:tracePt t="21173" x="5241925" y="3817938"/>
          <p14:tracePt t="21190" x="5203825" y="3825875"/>
          <p14:tracePt t="21256" x="5227638" y="3825875"/>
          <p14:tracePt t="21264" x="5257800" y="3825875"/>
          <p14:tracePt t="21273" x="5273675" y="3825875"/>
          <p14:tracePt t="21290" x="5287963" y="3817938"/>
          <p14:tracePt t="21306" x="5295900" y="3794125"/>
          <p14:tracePt t="21323" x="5295900" y="3779838"/>
          <p14:tracePt t="21340" x="5287963" y="3771900"/>
          <p14:tracePt t="21357" x="5241925" y="3749675"/>
          <p14:tracePt t="21373" x="5181600" y="3741738"/>
          <p14:tracePt t="21390" x="5165725" y="3741738"/>
          <p14:tracePt t="21406" x="5159375" y="3741738"/>
          <p14:tracePt t="21448" x="5159375" y="3749675"/>
          <p14:tracePt t="21455" x="5159375" y="3771900"/>
          <p14:tracePt t="21464" x="5173663" y="3810000"/>
          <p14:tracePt t="21473" x="5203825" y="3848100"/>
          <p14:tracePt t="21490" x="5235575" y="3894138"/>
          <p14:tracePt t="21506" x="5241925" y="3932238"/>
          <p14:tracePt t="21523" x="5249863" y="4000500"/>
          <p14:tracePt t="21540" x="5249863" y="4054475"/>
          <p14:tracePt t="21556" x="5249863" y="4084638"/>
          <p14:tracePt t="21573" x="5249863" y="4092575"/>
          <p14:tracePt t="21704" x="5241925" y="4092575"/>
          <p14:tracePt t="21712" x="5227638" y="4092575"/>
          <p14:tracePt t="21723" x="5211763" y="4092575"/>
          <p14:tracePt t="21740" x="5181600" y="4092575"/>
          <p14:tracePt t="21756" x="5159375" y="4084638"/>
          <p14:tracePt t="21984" x="5151438" y="4098925"/>
          <p14:tracePt t="21992" x="5159375" y="4191000"/>
          <p14:tracePt t="22001" x="5203825" y="4297363"/>
          <p14:tracePt t="22008" x="5249863" y="4397375"/>
          <p14:tracePt t="22023" x="5356225" y="4632325"/>
          <p14:tracePt t="22040" x="5456238" y="4830763"/>
          <p14:tracePt t="22057" x="5546725" y="4953000"/>
          <p14:tracePt t="22073" x="5622925" y="5051425"/>
          <p14:tracePt t="22090" x="5661025" y="5075238"/>
          <p14:tracePt t="22107" x="5692775" y="5089525"/>
          <p14:tracePt t="22123" x="5715000" y="5089525"/>
          <p14:tracePt t="22140" x="5753100" y="5097463"/>
          <p14:tracePt t="22157" x="5813425" y="5097463"/>
          <p14:tracePt t="22173" x="5927725" y="5097463"/>
          <p14:tracePt t="22190" x="6073775" y="5067300"/>
          <p14:tracePt t="22207" x="6188075" y="5029200"/>
          <p14:tracePt t="22223" x="6340475" y="4991100"/>
          <p14:tracePt t="22240" x="6370638" y="4975225"/>
          <p14:tracePt t="22257" x="6378575" y="4975225"/>
          <p14:tracePt t="22352" x="6384925" y="4975225"/>
          <p14:tracePt t="22360" x="6408738" y="5029200"/>
          <p14:tracePt t="22368" x="6430963" y="5105400"/>
          <p14:tracePt t="22376" x="6454775" y="5181600"/>
          <p14:tracePt t="22390" x="6461125" y="5227638"/>
          <p14:tracePt t="22407" x="6499225" y="5326063"/>
          <p14:tracePt t="22423" x="6530975" y="5372100"/>
          <p14:tracePt t="22512" x="6537325" y="5356225"/>
          <p14:tracePt t="22520" x="6545263" y="5356225"/>
          <p14:tracePt t="22528" x="6545263" y="5349875"/>
          <p14:tracePt t="22540" x="6545263" y="5341938"/>
          <p14:tracePt t="22558" x="6545263" y="5318125"/>
          <p14:tracePt t="22888" x="6553200" y="5318125"/>
          <p14:tracePt t="22896" x="6561138" y="5318125"/>
          <p14:tracePt t="22912" x="6575425" y="5318125"/>
          <p14:tracePt t="22928" x="6575425" y="5311775"/>
          <p14:tracePt t="22940" x="6575425" y="5295900"/>
          <p14:tracePt t="22957" x="6561138" y="5257800"/>
          <p14:tracePt t="22974" x="6523038" y="5197475"/>
          <p14:tracePt t="22991" x="6392863" y="5037138"/>
          <p14:tracePt t="23007" x="6264275" y="4906963"/>
          <p14:tracePt t="23024" x="6118225" y="4792663"/>
          <p14:tracePt t="23040" x="5973763" y="4664075"/>
          <p14:tracePt t="23058" x="5837238" y="4533900"/>
          <p14:tracePt t="23074" x="5722938" y="4403725"/>
          <p14:tracePt t="23090" x="5646738" y="4305300"/>
          <p14:tracePt t="23107" x="5592763" y="4251325"/>
          <p14:tracePt t="23207" x="5608638" y="4251325"/>
          <p14:tracePt t="23232" x="5616575" y="4251325"/>
          <p14:tracePt t="23528" x="5616575" y="4259263"/>
          <p14:tracePt t="23544" x="5608638" y="4259263"/>
          <p14:tracePt t="23552" x="5600700" y="4275138"/>
          <p14:tracePt t="23562" x="5592763" y="4327525"/>
          <p14:tracePt t="23574" x="5584825" y="4365625"/>
          <p14:tracePt t="23591" x="5584825" y="4441825"/>
          <p14:tracePt t="23607" x="5584825" y="4533900"/>
          <p14:tracePt t="23624" x="5622925" y="4610100"/>
          <p14:tracePt t="23641" x="5661025" y="4648200"/>
          <p14:tracePt t="23657" x="5730875" y="4686300"/>
          <p14:tracePt t="23674" x="5837238" y="4716463"/>
          <p14:tracePt t="23691" x="5981700" y="4716463"/>
          <p14:tracePt t="23707" x="6134100" y="4702175"/>
          <p14:tracePt t="23724" x="6240463" y="4625975"/>
          <p14:tracePt t="23740" x="6270625" y="4572000"/>
          <p14:tracePt t="23757" x="6278563" y="4533900"/>
          <p14:tracePt t="23775" x="6278563" y="4495800"/>
          <p14:tracePt t="23790" x="6256338" y="4457700"/>
          <p14:tracePt t="23808" x="6240463" y="4449763"/>
          <p14:tracePt t="23824" x="6218238" y="4435475"/>
          <p14:tracePt t="23912" x="6218238" y="4449763"/>
          <p14:tracePt t="23920" x="6218238" y="4473575"/>
          <p14:tracePt t="23927" x="6218238" y="4487863"/>
          <p14:tracePt t="23941" x="6218238" y="4503738"/>
          <p14:tracePt t="23957" x="6218238" y="4525963"/>
          <p14:tracePt t="23975" x="6264275" y="4564063"/>
          <p14:tracePt t="23991" x="6316663" y="4579938"/>
          <p14:tracePt t="24008" x="6332538" y="4579938"/>
          <p14:tracePt t="24024" x="6340475" y="4579938"/>
          <p14:tracePt t="24041" x="6354763" y="4579938"/>
          <p14:tracePt t="24120" x="6362700" y="4579938"/>
          <p14:tracePt t="24144" x="6362700" y="4572000"/>
          <p14:tracePt t="24160" x="6354763" y="4564063"/>
          <p14:tracePt t="24168" x="6354763" y="4549775"/>
          <p14:tracePt t="24177" x="6332538" y="4541838"/>
          <p14:tracePt t="24191" x="6286500" y="4518025"/>
          <p14:tracePt t="24208" x="6180138" y="4495800"/>
          <p14:tracePt t="24224" x="6035675" y="4479925"/>
          <p14:tracePt t="24241" x="5889625" y="4457700"/>
          <p14:tracePt t="24257" x="5761038" y="4435475"/>
          <p14:tracePt t="24274" x="5668963" y="4403725"/>
          <p14:tracePt t="24291" x="5570538" y="4365625"/>
          <p14:tracePt t="24308" x="5516563" y="4321175"/>
          <p14:tracePt t="24324" x="5456238" y="4275138"/>
          <p14:tracePt t="24341" x="5418138" y="4229100"/>
          <p14:tracePt t="24357" x="5387975" y="4183063"/>
          <p14:tracePt t="24375" x="5356225" y="4130675"/>
          <p14:tracePt t="24391" x="5349875" y="4106863"/>
          <p14:tracePt t="24407" x="5341938" y="4092575"/>
          <p14:tracePt t="24424" x="5334000" y="4084638"/>
          <p14:tracePt t="24441" x="5326063" y="4068763"/>
          <p14:tracePt t="24457" x="5326063" y="4054475"/>
          <p14:tracePt t="24475" x="5303838" y="4000500"/>
          <p14:tracePt t="24491" x="5287963" y="3946525"/>
          <p14:tracePt t="24508" x="5273675" y="3908425"/>
          <p14:tracePt t="24525" x="5273675" y="3863975"/>
          <p14:tracePt t="24541" x="5257800" y="3825875"/>
          <p14:tracePt t="24558" x="5249863" y="3802063"/>
          <p14:tracePt t="24575" x="5227638" y="3771900"/>
          <p14:tracePt t="24800" x="5219700" y="3771900"/>
          <p14:tracePt t="24832" x="5211763" y="3779838"/>
          <p14:tracePt t="24856" x="5197475" y="3779838"/>
          <p14:tracePt t="24919" x="5189538" y="3779838"/>
          <p14:tracePt t="24927" x="5181600" y="3779838"/>
          <p14:tracePt t="25192" x="5165725" y="3779838"/>
          <p14:tracePt t="25200" x="5159375" y="3771900"/>
          <p14:tracePt t="25208" x="5135563" y="3771900"/>
          <p14:tracePt t="25225" x="5121275" y="3771900"/>
          <p14:tracePt t="25241" x="5105400" y="3763963"/>
          <p14:tracePt t="25258" x="5075238" y="3749675"/>
          <p14:tracePt t="25274" x="5051425" y="3749675"/>
          <p14:tracePt t="25291" x="5029200" y="3741738"/>
          <p14:tracePt t="25308" x="4999038" y="3733800"/>
          <p14:tracePt t="25324" x="4975225" y="3725863"/>
          <p14:tracePt t="25341" x="4968875" y="3725863"/>
          <p14:tracePt t="25358" x="4945063" y="3725863"/>
          <p14:tracePt t="25375" x="4914900" y="3725863"/>
          <p14:tracePt t="25391" x="4838700" y="3733800"/>
          <p14:tracePt t="25408" x="4830763" y="3733800"/>
          <p14:tracePt t="25424" x="4816475" y="3733800"/>
          <p14:tracePt t="25441" x="4808538" y="3741738"/>
          <p14:tracePt t="25480" x="4808538" y="3749675"/>
          <p14:tracePt t="25808" x="4816475" y="3749675"/>
          <p14:tracePt t="25816" x="4830763" y="3756025"/>
          <p14:tracePt t="25825" x="4846638" y="3756025"/>
          <p14:tracePt t="25841" x="4868863" y="3763963"/>
          <p14:tracePt t="25858" x="4884738" y="3771900"/>
          <p14:tracePt t="25875" x="4892675" y="3771900"/>
          <p14:tracePt t="26192" x="4899025" y="3771900"/>
          <p14:tracePt t="26233" x="4906963" y="3771900"/>
          <p14:tracePt t="26264" x="4914900" y="3771900"/>
          <p14:tracePt t="26272" x="4914900" y="3763963"/>
          <p14:tracePt t="26280" x="4930775" y="3763963"/>
          <p14:tracePt t="26295" x="4937125" y="3763963"/>
          <p14:tracePt t="26308" x="4945063" y="3763963"/>
          <p14:tracePt t="26325" x="4953000" y="3763963"/>
          <p14:tracePt t="26341" x="4960938" y="3763963"/>
          <p14:tracePt t="26359" x="4975225" y="3763963"/>
          <p14:tracePt t="26376" x="4999038" y="3763963"/>
          <p14:tracePt t="26391" x="5006975" y="3756025"/>
          <p14:tracePt t="26408" x="5045075" y="3756025"/>
          <p14:tracePt t="26425" x="5089525" y="3749675"/>
          <p14:tracePt t="26442" x="5165725" y="3733800"/>
          <p14:tracePt t="26458" x="5241925" y="3717925"/>
          <p14:tracePt t="26475" x="5311775" y="3711575"/>
          <p14:tracePt t="26492" x="5334000" y="3703638"/>
          <p14:tracePt t="26508" x="5349875" y="3695700"/>
          <p14:tracePt t="26525" x="5356225" y="3687763"/>
          <p14:tracePt t="26608" x="5364163" y="3687763"/>
          <p14:tracePt t="26624" x="5364163" y="3673475"/>
          <p14:tracePt t="26633" x="5364163" y="3657600"/>
          <p14:tracePt t="26642" x="5356225" y="3641725"/>
          <p14:tracePt t="26658" x="5303838" y="3611563"/>
          <p14:tracePt t="26675" x="5257800" y="3565525"/>
          <p14:tracePt t="26692" x="5235575" y="3535363"/>
          <p14:tracePt t="26708" x="5227638" y="3513138"/>
          <p14:tracePt t="26725" x="5227638" y="3497263"/>
          <p14:tracePt t="26741" x="5227638" y="3489325"/>
          <p14:tracePt t="26758" x="5227638" y="3475038"/>
          <p14:tracePt t="26774" x="5265738" y="3467100"/>
          <p14:tracePt t="26791" x="5341938" y="3475038"/>
          <p14:tracePt t="26808" x="5440363" y="3489325"/>
          <p14:tracePt t="26824" x="5570538" y="3513138"/>
          <p14:tracePt t="26841" x="5646738" y="3521075"/>
          <p14:tracePt t="26858" x="5684838" y="3527425"/>
          <p14:tracePt t="26903" x="5692775" y="3527425"/>
          <p14:tracePt t="26943" x="5692775" y="3535363"/>
          <p14:tracePt t="26951" x="5684838" y="3543300"/>
          <p14:tracePt t="26959" x="5676900" y="3559175"/>
          <p14:tracePt t="26975" x="5668963" y="3581400"/>
          <p14:tracePt t="26992" x="5654675" y="3611563"/>
          <p14:tracePt t="27008" x="5638800" y="3619500"/>
          <p14:tracePt t="27056" x="5638800" y="3627438"/>
          <p14:tracePt t="27073" x="5646738" y="3641725"/>
          <p14:tracePt t="27079" x="5668963" y="3641725"/>
          <p14:tracePt t="27092" x="5722938" y="3649663"/>
          <p14:tracePt t="27108" x="5791200" y="3673475"/>
          <p14:tracePt t="27125" x="5829300" y="3687763"/>
          <p14:tracePt t="27272" x="5821363" y="3687763"/>
          <p14:tracePt t="27289" x="5821363" y="3695700"/>
          <p14:tracePt t="27312" x="5821363" y="3703638"/>
          <p14:tracePt t="27496" x="5791200" y="3703638"/>
          <p14:tracePt t="27504" x="5737225" y="3695700"/>
          <p14:tracePt t="27511" x="5684838" y="3687763"/>
          <p14:tracePt t="27525" x="5616575" y="3673475"/>
          <p14:tracePt t="27542" x="5464175" y="3657600"/>
          <p14:tracePt t="27559" x="5257800" y="3657600"/>
          <p14:tracePt t="27576" x="4991100" y="3657600"/>
          <p14:tracePt t="27592" x="4778375" y="3657600"/>
          <p14:tracePt t="27609" x="4632325" y="3657600"/>
          <p14:tracePt t="27625" x="4564063" y="3657600"/>
          <p14:tracePt t="27642" x="4541838" y="3657600"/>
          <p14:tracePt t="27680" x="4533900" y="3657600"/>
          <p14:tracePt t="27752" x="4511675" y="3657600"/>
          <p14:tracePt t="27760" x="4503738" y="3665538"/>
          <p14:tracePt t="27769" x="4479925" y="3673475"/>
          <p14:tracePt t="27777" x="4479925" y="3679825"/>
          <p14:tracePt t="27792" x="4457700" y="3679825"/>
          <p14:tracePt t="27808" x="4441825" y="3687763"/>
          <p14:tracePt t="27825" x="4435475" y="3695700"/>
          <p14:tracePt t="27968" x="4441825" y="3695700"/>
          <p14:tracePt t="28072" x="4449763" y="3695700"/>
          <p14:tracePt t="28104" x="4457700" y="3695700"/>
          <p14:tracePt t="28464" x="4473575" y="3695700"/>
          <p14:tracePt t="28472" x="4487863" y="3695700"/>
          <p14:tracePt t="28480" x="4533900" y="3703638"/>
          <p14:tracePt t="28492" x="4587875" y="3717925"/>
          <p14:tracePt t="28509" x="4708525" y="3763963"/>
          <p14:tracePt t="28526" x="4830763" y="3794125"/>
          <p14:tracePt t="28543" x="4960938" y="3832225"/>
          <p14:tracePt t="28559" x="5045075" y="3832225"/>
          <p14:tracePt t="28576" x="5113338" y="3848100"/>
          <p14:tracePt t="28592" x="5113338" y="3856038"/>
          <p14:tracePt t="28744" x="5121275" y="3863975"/>
          <p14:tracePt t="28759" x="5127625" y="3863975"/>
          <p14:tracePt t="28775" x="5143500" y="3878263"/>
          <p14:tracePt t="29944" x="5151438" y="3878263"/>
          <p14:tracePt t="29952" x="5151438" y="3863975"/>
          <p14:tracePt t="29961" x="5151438" y="3856038"/>
          <p14:tracePt t="29992" x="5151438" y="3832225"/>
          <p14:tracePt t="30000" x="5151438" y="3810000"/>
          <p14:tracePt t="30009" x="5151438" y="3802063"/>
          <p14:tracePt t="30026" x="5151438" y="3763963"/>
          <p14:tracePt t="30043" x="5151438" y="3703638"/>
          <p14:tracePt t="30061" x="5143500" y="3619500"/>
          <p14:tracePt t="30076" x="5113338" y="3551238"/>
          <p14:tracePt t="30093" x="5097463" y="3467100"/>
          <p14:tracePt t="30110" x="5097463" y="3368675"/>
          <p14:tracePt t="30127" x="5097463" y="3298825"/>
          <p14:tracePt t="30143" x="5097463" y="3284538"/>
          <p14:tracePt t="30160" x="5097463" y="3268663"/>
          <p14:tracePt t="30177" x="5105400" y="3238500"/>
          <p14:tracePt t="30210" x="5113338" y="3222625"/>
          <p14:tracePt t="30240" x="5121275" y="3222625"/>
          <p14:tracePt t="30248" x="5121275" y="3216275"/>
          <p14:tracePt t="30260" x="5121275" y="3200400"/>
          <p14:tracePt t="30277" x="5121275" y="3192463"/>
          <p14:tracePt t="30293" x="5121275" y="3184525"/>
          <p14:tracePt t="30310" x="5121275" y="3178175"/>
          <p14:tracePt t="30327" x="5121275" y="3146425"/>
          <p14:tracePt t="30343" x="5105400" y="3132138"/>
          <p14:tracePt t="30360" x="5083175" y="3108325"/>
          <p14:tracePt t="30377" x="5059363" y="3078163"/>
          <p14:tracePt t="30394" x="5051425" y="3070225"/>
          <p14:tracePt t="30410" x="5045075" y="3063875"/>
          <p14:tracePt t="30616" x="5045075" y="3078163"/>
          <p14:tracePt t="30624" x="5045075" y="3094038"/>
          <p14:tracePt t="30640" x="5045075" y="3108325"/>
          <p14:tracePt t="30648" x="5045075" y="3124200"/>
          <p14:tracePt t="30660" x="5045075" y="3140075"/>
          <p14:tracePt t="30676" x="5045075" y="3146425"/>
          <p14:tracePt t="30694" x="5045075" y="3162300"/>
          <p14:tracePt t="30744" x="5045075" y="3170238"/>
          <p14:tracePt t="30759" x="5045075" y="3184525"/>
          <p14:tracePt t="30767" x="5045075" y="3192463"/>
          <p14:tracePt t="30776" x="5051425" y="3200400"/>
          <p14:tracePt t="30793" x="5059363" y="3200400"/>
          <p14:tracePt t="30809" x="5059363" y="3208338"/>
          <p14:tracePt t="30826" x="5067300" y="3208338"/>
          <p14:tracePt t="30847" x="5075238" y="3208338"/>
          <p14:tracePt t="30872" x="5083175" y="3208338"/>
          <p14:tracePt t="30888" x="5097463" y="3208338"/>
          <p14:tracePt t="30896" x="5113338" y="3208338"/>
          <p14:tracePt t="30910" x="5127625" y="3192463"/>
          <p14:tracePt t="30927" x="5165725" y="3132138"/>
          <p14:tracePt t="30943" x="5227638" y="3063875"/>
          <p14:tracePt t="30960" x="5295900" y="3017838"/>
          <p14:tracePt t="30977" x="5334000" y="2987675"/>
          <p14:tracePt t="30993" x="5394325" y="2941638"/>
          <p14:tracePt t="31010" x="5440363" y="2911475"/>
          <p14:tracePt t="31027" x="5478463" y="2895600"/>
          <p14:tracePt t="31043" x="5516563" y="2887663"/>
          <p14:tracePt t="31060" x="5546725" y="2887663"/>
          <p14:tracePt t="31077" x="5578475" y="2879725"/>
          <p14:tracePt t="31095" x="5608638" y="2873375"/>
          <p14:tracePt t="31110" x="5616575" y="2873375"/>
          <p14:tracePt t="31143" x="5622925" y="2873375"/>
          <p14:tracePt t="31240" x="5616575" y="2873375"/>
          <p14:tracePt t="31247" x="5584825" y="2873375"/>
          <p14:tracePt t="31256" x="5554663" y="2865438"/>
          <p14:tracePt t="31264" x="5524500" y="2865438"/>
          <p14:tracePt t="31277" x="5486400" y="2865438"/>
          <p14:tracePt t="31293" x="5380038" y="2879725"/>
          <p14:tracePt t="31310" x="5303838" y="2887663"/>
          <p14:tracePt t="31313" x="5273675" y="2887663"/>
          <p14:tracePt t="31327" x="5227638" y="2911475"/>
          <p14:tracePt t="31343" x="5151438" y="2941638"/>
          <p14:tracePt t="31360" x="5143500" y="2941638"/>
          <p14:tracePt t="31393" x="5135563" y="2955925"/>
          <p14:tracePt t="31410" x="5135563" y="2979738"/>
          <p14:tracePt t="31427" x="5189538" y="3032125"/>
          <p14:tracePt t="31443" x="5287963" y="3101975"/>
          <p14:tracePt t="31460" x="5432425" y="3184525"/>
          <p14:tracePt t="31477" x="5502275" y="3222625"/>
          <p14:tracePt t="31493" x="5524500" y="3238500"/>
          <p14:tracePt t="31552" x="5502275" y="3238500"/>
          <p14:tracePt t="31560" x="5478463" y="3230563"/>
          <p14:tracePt t="31568" x="5432425" y="3222625"/>
          <p14:tracePt t="31577" x="5402263" y="3208338"/>
          <p14:tracePt t="31594" x="5380038" y="3200400"/>
          <p14:tracePt t="31610" x="5356225" y="3200400"/>
          <p14:tracePt t="31688" x="5372100" y="3200400"/>
          <p14:tracePt t="31695" x="5394325" y="3200400"/>
          <p14:tracePt t="31704" x="5432425" y="3208338"/>
          <p14:tracePt t="31712" x="5464175" y="3208338"/>
          <p14:tracePt t="31727" x="5486400" y="3216275"/>
          <p14:tracePt t="31743" x="5502275" y="3216275"/>
          <p14:tracePt t="31795" x="5516563" y="3208338"/>
          <p14:tracePt t="31799" x="5516563" y="3162300"/>
          <p14:tracePt t="31810" x="5516563" y="3132138"/>
          <p14:tracePt t="31827" x="5516563" y="3048000"/>
          <p14:tracePt t="31843" x="5524500" y="2971800"/>
          <p14:tracePt t="31860" x="5546725" y="2911475"/>
          <p14:tracePt t="31877" x="5554663" y="2865438"/>
          <p14:tracePt t="31893" x="5562600" y="2835275"/>
          <p14:tracePt t="31910" x="5578475" y="2811463"/>
          <p14:tracePt t="31953" x="5578475" y="2803525"/>
          <p14:tracePt t="31984" x="5578475" y="2797175"/>
          <p14:tracePt t="32000" x="5570538" y="2797175"/>
          <p14:tracePt t="32008" x="5562600" y="2797175"/>
          <p14:tracePt t="32016" x="5554663" y="2797175"/>
          <p14:tracePt t="32027" x="5540375" y="2797175"/>
          <p14:tracePt t="32043" x="5502275" y="2849563"/>
          <p14:tracePt t="32060" x="5494338" y="2917825"/>
          <p14:tracePt t="32077" x="5494338" y="3001963"/>
          <p14:tracePt t="32096" x="5532438" y="3078163"/>
          <p14:tracePt t="32111" x="5570538" y="3116263"/>
          <p14:tracePt t="32127" x="5646738" y="3146425"/>
          <p14:tracePt t="32143" x="5654675" y="3146425"/>
          <p14:tracePt t="32192" x="5661025" y="3132138"/>
          <p14:tracePt t="32200" x="5661025" y="3108325"/>
          <p14:tracePt t="32210" x="5661025" y="3094038"/>
          <p14:tracePt t="32227" x="5646738" y="3063875"/>
          <p14:tracePt t="32244" x="5616575" y="3063875"/>
          <p14:tracePt t="32260" x="5608638" y="3063875"/>
          <p14:tracePt t="32277" x="5584825" y="3101975"/>
          <p14:tracePt t="32296" x="5570538" y="3238500"/>
          <p14:tracePt t="32311" x="5570538" y="3276600"/>
          <p14:tracePt t="32327" x="5608638" y="3375025"/>
          <p14:tracePt t="32344" x="5654675" y="3398838"/>
          <p14:tracePt t="32360" x="5715000" y="3413125"/>
          <p14:tracePt t="32377" x="5753100" y="3413125"/>
          <p14:tracePt t="32423" x="5761038" y="3413125"/>
          <p14:tracePt t="32431" x="5761038" y="3398838"/>
          <p14:tracePt t="32444" x="5761038" y="3382963"/>
          <p14:tracePt t="32460" x="5753100" y="3330575"/>
          <p14:tracePt t="32477" x="5715000" y="3306763"/>
          <p14:tracePt t="32494" x="5699125" y="3298825"/>
          <p14:tracePt t="32560" x="5699125" y="3306763"/>
          <p14:tracePt t="32568" x="5707063" y="3306763"/>
          <p14:tracePt t="32577" x="5722938" y="3314700"/>
          <p14:tracePt t="32594" x="5761038" y="3322638"/>
          <p14:tracePt t="32610" x="5791200" y="3322638"/>
          <p14:tracePt t="32627" x="5799138" y="3322638"/>
          <p14:tracePt t="32644" x="5821363" y="3322638"/>
          <p14:tracePt t="32660" x="5829300" y="3314700"/>
          <p14:tracePt t="32677" x="5829300" y="3298825"/>
          <p14:tracePt t="32694" x="5829300" y="3292475"/>
          <p14:tracePt t="32711" x="5829300" y="3276600"/>
          <p14:tracePt t="33073" x="5829300" y="3268663"/>
          <p14:tracePt t="33079" x="5821363" y="3268663"/>
          <p14:tracePt t="33089" x="5799138" y="3268663"/>
          <p14:tracePt t="33096" x="5761038" y="3268663"/>
          <p14:tracePt t="33111" x="5715000" y="3306763"/>
          <p14:tracePt t="33127" x="5546725" y="3429000"/>
          <p14:tracePt t="33144" x="5394325" y="3513138"/>
          <p14:tracePt t="33161" x="5211763" y="3619500"/>
          <p14:tracePt t="33177" x="5075238" y="3695700"/>
          <p14:tracePt t="33194" x="4960938" y="3756025"/>
          <p14:tracePt t="33211" x="4892675" y="3787775"/>
          <p14:tracePt t="33227" x="4868863" y="3794125"/>
          <p14:tracePt t="33336" x="4860925" y="3794125"/>
          <p14:tracePt t="33344" x="4854575" y="3794125"/>
          <p14:tracePt t="33360" x="4854575" y="3802063"/>
          <p14:tracePt t="33368" x="4846638" y="3810000"/>
          <p14:tracePt t="33377" x="4830763" y="3817938"/>
          <p14:tracePt t="33394" x="4770438" y="3870325"/>
          <p14:tracePt t="33411" x="4762500" y="3870325"/>
          <p14:tracePt t="33744" x="4732338" y="3916363"/>
          <p14:tracePt t="33752" x="4724400" y="3940175"/>
          <p14:tracePt t="33761" x="4724400" y="3962400"/>
          <p14:tracePt t="33777" x="4716463" y="3992563"/>
          <p14:tracePt t="33794" x="4702175" y="4008438"/>
          <p14:tracePt t="33810" x="4694238" y="4068763"/>
          <p14:tracePt t="33827" x="4670425" y="4130675"/>
          <p14:tracePt t="33844" x="4656138" y="4191000"/>
          <p14:tracePt t="33861" x="4618038" y="4251325"/>
          <p14:tracePt t="33878" x="4594225" y="4305300"/>
          <p14:tracePt t="33895" x="4579938" y="4335463"/>
          <p14:tracePt t="33911" x="4572000" y="4335463"/>
          <p14:tracePt t="33928" x="4572000" y="4343400"/>
          <p14:tracePt t="34056" x="4564063" y="4343400"/>
          <p14:tracePt t="34063" x="4556125" y="4343400"/>
          <p14:tracePt t="34072" x="4525963" y="4343400"/>
          <p14:tracePt t="34079" x="4503738" y="4343400"/>
          <p14:tracePt t="34094" x="4487863" y="434340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Identifying Type I and Type II Errors</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2051899" y="1605437"/>
            <a:ext cx="7916190" cy="4474368"/>
          </a:xfrm>
          <a:prstGeom prst="rect">
            <a:avLst/>
          </a:prstGeom>
        </p:spPr>
      </p:pic>
    </p:spTree>
    <p:extLst>
      <p:ext uri="{BB962C8B-B14F-4D97-AF65-F5344CB8AC3E}">
        <p14:creationId xmlns:p14="http://schemas.microsoft.com/office/powerpoint/2010/main" val="672503697"/>
      </p:ext>
    </p:extLst>
  </p:cSld>
  <p:clrMapOvr>
    <a:masterClrMapping/>
  </p:clrMapOvr>
  <mc:AlternateContent xmlns:mc="http://schemas.openxmlformats.org/markup-compatibility/2006" xmlns:p14="http://schemas.microsoft.com/office/powerpoint/2010/main">
    <mc:Choice Requires="p14">
      <p:transition p14:dur="10" advTm="61975"/>
    </mc:Choice>
    <mc:Fallback xmlns="">
      <p:transition advTm="61975"/>
    </mc:Fallback>
  </mc:AlternateContent>
  <p:timing>
    <p:tnLst>
      <p:par>
        <p:cTn id="1" dur="indefinite" restart="never" nodeType="tmRoot"/>
      </p:par>
    </p:tnLst>
  </p:timing>
  <p:extLst mod="1">
    <p:ext uri="{3A86A75C-4F4B-4683-9AE1-C65F6400EC91}">
      <p14:laserTraceLst xmlns:p14="http://schemas.microsoft.com/office/powerpoint/2010/main">
        <p14:tracePtLst>
          <p14:tracePt t="887" x="4473575" y="4343400"/>
          <p14:tracePt t="894" x="4457700" y="4343400"/>
          <p14:tracePt t="903" x="4441825" y="4327525"/>
          <p14:tracePt t="911" x="4419600" y="4327525"/>
          <p14:tracePt t="925" x="4373563" y="4321175"/>
          <p14:tracePt t="943" x="4206875" y="4229100"/>
          <p14:tracePt t="958" x="4084638" y="4114800"/>
          <p14:tracePt t="975" x="4046538" y="4016375"/>
          <p14:tracePt t="992" x="4000500" y="3894138"/>
          <p14:tracePt t="1008" x="3946525" y="3817938"/>
          <p14:tracePt t="1025" x="3908425" y="3763963"/>
          <p14:tracePt t="1042" x="3840163" y="3673475"/>
          <p14:tracePt t="1058" x="3794125" y="3619500"/>
          <p14:tracePt t="1075" x="3763963" y="3603625"/>
          <p14:tracePt t="1375" x="3749675" y="3603625"/>
          <p14:tracePt t="1383" x="3717925" y="3603625"/>
          <p14:tracePt t="1392" x="3673475" y="3611563"/>
          <p14:tracePt t="1408" x="3603625" y="3703638"/>
          <p14:tracePt t="1425" x="3589338" y="3756025"/>
          <p14:tracePt t="1442" x="3573463" y="3787775"/>
          <p14:tracePt t="1458" x="3573463" y="3802063"/>
          <p14:tracePt t="1648" x="3589338" y="3802063"/>
          <p14:tracePt t="1655" x="3619500" y="3802063"/>
          <p14:tracePt t="1662" x="3673475" y="3802063"/>
          <p14:tracePt t="1675" x="3733800" y="3802063"/>
          <p14:tracePt t="1692" x="3848100" y="3779838"/>
          <p14:tracePt t="1708" x="3984625" y="3763963"/>
          <p14:tracePt t="1726" x="4130675" y="3717925"/>
          <p14:tracePt t="1742" x="4144963" y="3711575"/>
          <p14:tracePt t="1759" x="4152900" y="3711575"/>
          <p14:tracePt t="1792" x="4152900" y="3703638"/>
          <p14:tracePt t="2095" x="4168775" y="3703638"/>
          <p14:tracePt t="2103" x="4267200" y="3703638"/>
          <p14:tracePt t="2111" x="4381500" y="3703638"/>
          <p14:tracePt t="2126" x="4549775" y="3703638"/>
          <p14:tracePt t="2143" x="4664075" y="3703638"/>
          <p14:tracePt t="2159" x="4784725" y="3673475"/>
          <p14:tracePt t="2175" x="4945063" y="3635375"/>
          <p14:tracePt t="2192" x="5059363" y="3619500"/>
          <p14:tracePt t="2209" x="5127625" y="3589338"/>
          <p14:tracePt t="2225" x="5135563" y="3589338"/>
          <p14:tracePt t="2326" x="5143500" y="3589338"/>
          <p14:tracePt t="2335" x="5151438" y="3589338"/>
          <p14:tracePt t="2343" x="5173663" y="3589338"/>
          <p14:tracePt t="2359" x="5249863" y="3581400"/>
          <p14:tracePt t="2375" x="5334000" y="3559175"/>
          <p14:tracePt t="2392" x="5410200" y="3535363"/>
          <p14:tracePt t="2409" x="5486400" y="3521075"/>
          <p14:tracePt t="2425" x="5524500" y="3505200"/>
          <p14:tracePt t="2792" x="5554663" y="3505200"/>
          <p14:tracePt t="2799" x="5578475" y="3505200"/>
          <p14:tracePt t="2809" x="5608638" y="3505200"/>
          <p14:tracePt t="2826" x="5676900" y="3527425"/>
          <p14:tracePt t="2842" x="5730875" y="3527425"/>
          <p14:tracePt t="2860" x="5799138" y="3527425"/>
          <p14:tracePt t="2876" x="5859463" y="3527425"/>
          <p14:tracePt t="2967" x="5837238" y="3527425"/>
          <p14:tracePt t="2975" x="5783263" y="3521075"/>
          <p14:tracePt t="2983" x="5722938" y="3505200"/>
          <p14:tracePt t="2992" x="5646738" y="3497263"/>
          <p14:tracePt t="3009" x="5494338" y="3497263"/>
          <p14:tracePt t="3026" x="5372100" y="3521075"/>
          <p14:tracePt t="3042" x="5257800" y="3573463"/>
          <p14:tracePt t="3059" x="5203825" y="3597275"/>
          <p14:tracePt t="3076" x="5197475" y="3597275"/>
          <p14:tracePt t="3103" x="5197475" y="3603625"/>
          <p14:tracePt t="3655" x="5203825" y="3603625"/>
          <p14:tracePt t="3663" x="5241925" y="3611563"/>
          <p14:tracePt t="3671" x="5287963" y="3619500"/>
          <p14:tracePt t="3679" x="5334000" y="3635375"/>
          <p14:tracePt t="3693" x="5387975" y="3641725"/>
          <p14:tracePt t="3710" x="5661025" y="3673475"/>
          <p14:tracePt t="3726" x="5989638" y="3673475"/>
          <p14:tracePt t="3743" x="6180138" y="3673475"/>
          <p14:tracePt t="3759" x="6264275" y="3673475"/>
          <p14:tracePt t="22055" x="6256338" y="3673475"/>
          <p14:tracePt t="22063" x="6232525" y="3673475"/>
          <p14:tracePt t="22086" x="6226175" y="3673475"/>
          <p14:tracePt t="22111" x="6210300" y="3673475"/>
          <p14:tracePt t="22119" x="6188075" y="3673475"/>
          <p14:tracePt t="22127" x="6111875" y="3779838"/>
          <p14:tracePt t="22136" x="6019800" y="3992563"/>
          <p14:tracePt t="22150" x="5875338" y="4321175"/>
          <p14:tracePt t="22166" x="5737225" y="4670425"/>
          <p14:tracePt t="22183" x="5592763" y="4960938"/>
          <p14:tracePt t="22199" x="5540375" y="5045075"/>
          <p14:tracePt t="22216" x="5524500" y="5075238"/>
          <p14:tracePt t="22549" x="5478463" y="5075238"/>
          <p14:tracePt t="22557" x="5349875" y="5105400"/>
          <p14:tracePt t="22567" x="5173663" y="5173663"/>
          <p14:tracePt t="22583" x="4800600" y="5341938"/>
          <p14:tracePt t="22599" x="4473575" y="5478463"/>
          <p14:tracePt t="22616" x="4160838" y="5562600"/>
          <p14:tracePt t="22633" x="3916363" y="5600700"/>
          <p14:tracePt t="22638" x="3832225" y="5600700"/>
          <p14:tracePt t="22650" x="3771900" y="5600700"/>
          <p14:tracePt t="22666" x="3703638" y="5578475"/>
          <p14:tracePt t="22683" x="3649663" y="5546725"/>
          <p14:tracePt t="22700" x="3619500" y="5502275"/>
          <p14:tracePt t="22716" x="3581400" y="5440363"/>
          <p14:tracePt t="22734" x="3559175" y="5387975"/>
          <p14:tracePt t="22751" x="3551238" y="5372100"/>
          <p14:tracePt t="22784" x="3551238" y="5364163"/>
          <p14:tracePt t="23215" x="3559175" y="5334000"/>
          <p14:tracePt t="23224" x="3573463" y="5318125"/>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Identifying Type I and Type II Errors</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023180" y="1692056"/>
            <a:ext cx="7829550" cy="4600575"/>
          </a:xfrm>
          <a:prstGeom prst="rect">
            <a:avLst/>
          </a:prstGeom>
        </p:spPr>
      </p:pic>
    </p:spTree>
    <p:extLst>
      <p:ext uri="{BB962C8B-B14F-4D97-AF65-F5344CB8AC3E}">
        <p14:creationId xmlns:p14="http://schemas.microsoft.com/office/powerpoint/2010/main" val="3825664399"/>
      </p:ext>
    </p:extLst>
  </p:cSld>
  <p:clrMapOvr>
    <a:masterClrMapping/>
  </p:clrMapOvr>
  <mc:AlternateContent xmlns:mc="http://schemas.openxmlformats.org/markup-compatibility/2006" xmlns:p14="http://schemas.microsoft.com/office/powerpoint/2010/main">
    <mc:Choice Requires="p14">
      <p:transition p14:dur="10" advTm="20183"/>
    </mc:Choice>
    <mc:Fallback xmlns="">
      <p:transition advTm="2018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322483" y="697866"/>
            <a:ext cx="7731207" cy="523220"/>
          </a:xfrm>
          <a:prstGeom prst="rect">
            <a:avLst/>
          </a:prstGeom>
          <a:noFill/>
        </p:spPr>
        <p:txBody>
          <a:bodyPr wrap="square" rtlCol="0">
            <a:spAutoFit/>
          </a:bodyPr>
          <a:lstStyle/>
          <a:p>
            <a:pPr>
              <a:spcBef>
                <a:spcPct val="0"/>
              </a:spcBef>
              <a:buFont typeface="Arial" panose="020B0604020202020204" pitchFamily="34" charset="0"/>
              <a:buNone/>
            </a:pPr>
            <a:r>
              <a:rPr lang="en-US" altLang="en-US" sz="2800" b="1" dirty="0" smtClean="0">
                <a:latin typeface="Times New Roman" panose="02020603050405020304" pitchFamily="18" charset="0"/>
                <a:cs typeface="Times New Roman" panose="02020603050405020304" pitchFamily="18" charset="0"/>
              </a:rPr>
              <a:t>Level </a:t>
            </a:r>
            <a:r>
              <a:rPr lang="en-US" altLang="en-US" sz="2800" b="1" dirty="0">
                <a:latin typeface="Times New Roman" panose="02020603050405020304" pitchFamily="18" charset="0"/>
                <a:cs typeface="Times New Roman" panose="02020603050405020304" pitchFamily="18" charset="0"/>
              </a:rPr>
              <a:t>of significance </a:t>
            </a:r>
          </a:p>
        </p:txBody>
      </p:sp>
      <p:sp>
        <p:nvSpPr>
          <p:cNvPr id="6" name="Rectangle 5"/>
          <p:cNvSpPr/>
          <p:nvPr/>
        </p:nvSpPr>
        <p:spPr>
          <a:xfrm>
            <a:off x="869245" y="1221086"/>
            <a:ext cx="5678311" cy="3785652"/>
          </a:xfrm>
          <a:prstGeom prst="rect">
            <a:avLst/>
          </a:prstGeom>
        </p:spPr>
        <p:txBody>
          <a:bodyPr wrap="square">
            <a:spAutoFit/>
          </a:bodyPr>
          <a:lstStyle/>
          <a:p>
            <a:pPr>
              <a:spcBef>
                <a:spcPct val="0"/>
              </a:spcBef>
              <a:buFont typeface="Arial" panose="020B0604020202020204" pitchFamily="34" charset="0"/>
              <a:buNone/>
            </a:pPr>
            <a:r>
              <a:rPr lang="en-US" altLang="en-US" sz="2000" b="1" dirty="0">
                <a:solidFill>
                  <a:schemeClr val="accent2"/>
                </a:solidFill>
                <a:latin typeface="Times New Roman" panose="02020603050405020304" pitchFamily="18" charset="0"/>
                <a:cs typeface="Times New Roman" panose="02020603050405020304" pitchFamily="18" charset="0"/>
              </a:rPr>
              <a:t>Level of significance </a:t>
            </a:r>
          </a:p>
          <a:p>
            <a:pPr>
              <a:spcBef>
                <a:spcPct val="0"/>
              </a:spcBef>
            </a:pPr>
            <a:r>
              <a:rPr lang="en-US" altLang="en-US" sz="2000" dirty="0">
                <a:latin typeface="Times New Roman" panose="02020603050405020304" pitchFamily="18" charset="0"/>
                <a:cs typeface="Times New Roman" panose="02020603050405020304" pitchFamily="18" charset="0"/>
              </a:rPr>
              <a:t>Your maximum allowable probability of making a type </a:t>
            </a:r>
            <a:r>
              <a:rPr lang="en-US" altLang="en-US" sz="2000" dirty="0" smtClean="0">
                <a:latin typeface="Times New Roman" panose="02020603050405020304" pitchFamily="18" charset="0"/>
                <a:cs typeface="Times New Roman" panose="02020603050405020304" pitchFamily="18" charset="0"/>
              </a:rPr>
              <a:t>I error</a:t>
            </a:r>
            <a:r>
              <a:rPr lang="en-US" altLang="en-US" sz="2000" dirty="0">
                <a:latin typeface="Times New Roman" panose="02020603050405020304" pitchFamily="18" charset="0"/>
                <a:cs typeface="Times New Roman" panose="02020603050405020304" pitchFamily="18" charset="0"/>
              </a:rPr>
              <a:t>.  </a:t>
            </a:r>
          </a:p>
          <a:p>
            <a:pPr lvl="1">
              <a:spcBef>
                <a:spcPct val="0"/>
              </a:spcBef>
            </a:pPr>
            <a:r>
              <a:rPr lang="en-US" altLang="en-US" sz="2000" dirty="0">
                <a:latin typeface="Times New Roman" panose="02020603050405020304" pitchFamily="18" charset="0"/>
                <a:cs typeface="Times New Roman" panose="02020603050405020304" pitchFamily="18" charset="0"/>
              </a:rPr>
              <a:t>Denoted by </a:t>
            </a: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the lowercase Greek letter alpha</a:t>
            </a:r>
            <a:r>
              <a:rPr lang="en-US" altLang="en-US" sz="2000" dirty="0" smtClean="0">
                <a:latin typeface="Times New Roman" panose="02020603050405020304" pitchFamily="18" charset="0"/>
                <a:cs typeface="Times New Roman" panose="02020603050405020304" pitchFamily="18" charset="0"/>
                <a:sym typeface="Symbol" panose="05050102010706020507" pitchFamily="18" charset="2"/>
              </a:rPr>
              <a:t>.</a:t>
            </a:r>
            <a:endParaRPr lang="ar-EG" altLang="en-US" sz="2000" dirty="0" smtClean="0">
              <a:latin typeface="Times New Roman" panose="02020603050405020304" pitchFamily="18" charset="0"/>
              <a:cs typeface="Times New Roman" panose="02020603050405020304" pitchFamily="18" charset="0"/>
              <a:sym typeface="Symbol" panose="05050102010706020507" pitchFamily="18" charset="2"/>
            </a:endParaRPr>
          </a:p>
          <a:p>
            <a:pPr lvl="1">
              <a:spcBef>
                <a:spcPct val="0"/>
              </a:spcBef>
            </a:pPr>
            <a:endParaRPr lang="en-US" altLang="en-US" sz="2000" dirty="0">
              <a:latin typeface="Times New Roman" panose="02020603050405020304" pitchFamily="18" charset="0"/>
              <a:cs typeface="Times New Roman" panose="02020603050405020304" pitchFamily="18" charset="0"/>
              <a:sym typeface="Symbol" panose="05050102010706020507" pitchFamily="18" charset="2"/>
            </a:endParaRPr>
          </a:p>
          <a:p>
            <a:pPr>
              <a:spcBef>
                <a:spcPct val="0"/>
              </a:spcBef>
            </a:pPr>
            <a:r>
              <a:rPr lang="en-US" altLang="en-US" sz="2000" dirty="0">
                <a:latin typeface="Times New Roman" panose="02020603050405020304" pitchFamily="18" charset="0"/>
                <a:cs typeface="Times New Roman" panose="02020603050405020304" pitchFamily="18" charset="0"/>
              </a:rPr>
              <a:t>By setting the level of significance at a small value, you are saying that you want the probability of rejecting a true null hypothesis to be small</a:t>
            </a:r>
            <a:r>
              <a:rPr lang="en-US" altLang="en-US" sz="2000" dirty="0" smtClean="0">
                <a:latin typeface="Times New Roman" panose="02020603050405020304" pitchFamily="18" charset="0"/>
                <a:cs typeface="Times New Roman" panose="02020603050405020304" pitchFamily="18" charset="0"/>
              </a:rPr>
              <a:t>.</a:t>
            </a:r>
            <a:endParaRPr lang="ar-EG" altLang="en-US" sz="2000" dirty="0" smtClean="0">
              <a:latin typeface="Times New Roman" panose="02020603050405020304" pitchFamily="18" charset="0"/>
              <a:cs typeface="Times New Roman" panose="02020603050405020304" pitchFamily="18" charset="0"/>
            </a:endParaRPr>
          </a:p>
          <a:p>
            <a:pPr>
              <a:spcBef>
                <a:spcPct val="0"/>
              </a:spcBef>
            </a:pPr>
            <a:endParaRPr lang="en-US" altLang="en-US" sz="2000" dirty="0">
              <a:latin typeface="Times New Roman" panose="02020603050405020304" pitchFamily="18" charset="0"/>
              <a:cs typeface="Times New Roman" panose="02020603050405020304" pitchFamily="18" charset="0"/>
            </a:endParaRPr>
          </a:p>
          <a:p>
            <a:pPr>
              <a:spcBef>
                <a:spcPct val="0"/>
              </a:spcBef>
            </a:pP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Commonly used levels of significance:</a:t>
            </a:r>
          </a:p>
          <a:p>
            <a:pPr lvl="1">
              <a:spcBef>
                <a:spcPct val="0"/>
              </a:spcBef>
            </a:pP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 0.10</a:t>
            </a: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	 </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 0.05	</a:t>
            </a: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  </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0.01</a:t>
            </a:r>
          </a:p>
          <a:p>
            <a:pPr>
              <a:spcBef>
                <a:spcPct val="0"/>
              </a:spcBef>
            </a:pP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P</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(type II error) = </a:t>
            </a:r>
            <a:r>
              <a:rPr lang="el-GR" altLang="en-US" sz="2000" i="1" dirty="0">
                <a:latin typeface="Times New Roman" panose="02020603050405020304" pitchFamily="18" charset="0"/>
                <a:cs typeface="Times New Roman" panose="02020603050405020304" pitchFamily="18" charset="0"/>
                <a:sym typeface="Symbol" panose="05050102010706020507" pitchFamily="18" charset="2"/>
              </a:rPr>
              <a:t>β</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(beta)</a:t>
            </a:r>
          </a:p>
        </p:txBody>
      </p:sp>
      <p:sp>
        <p:nvSpPr>
          <p:cNvPr id="8" name="Rectangle 7"/>
          <p:cNvSpPr/>
          <p:nvPr/>
        </p:nvSpPr>
        <p:spPr>
          <a:xfrm>
            <a:off x="6214534" y="2828310"/>
            <a:ext cx="5678311" cy="1323439"/>
          </a:xfrm>
          <a:prstGeom prst="rect">
            <a:avLst/>
          </a:prstGeom>
        </p:spPr>
        <p:txBody>
          <a:bodyPr wrap="square">
            <a:spAutoFit/>
          </a:bodyPr>
          <a:lstStyle/>
          <a:p>
            <a:pPr algn="r">
              <a:spcBef>
                <a:spcPct val="0"/>
              </a:spcBef>
              <a:buFont typeface="Arial" panose="020B0604020202020204" pitchFamily="34" charset="0"/>
              <a:buNone/>
            </a:pPr>
            <a:r>
              <a:rPr lang="ar-EG" altLang="en-US" sz="2000" dirty="0">
                <a:latin typeface="Times New Roman" panose="02020603050405020304" pitchFamily="18" charset="0"/>
                <a:cs typeface="Times New Roman" panose="02020603050405020304" pitchFamily="18" charset="0"/>
                <a:sym typeface="Symbol" panose="05050102010706020507" pitchFamily="18" charset="2"/>
              </a:rPr>
              <a:t>الحد الأقصى المسموح به لاحتمال ارتكاب خطأ من النوع </a:t>
            </a:r>
            <a:r>
              <a:rPr lang="ar-EG" altLang="en-US" sz="2000" dirty="0" smtClean="0">
                <a:latin typeface="Times New Roman" panose="02020603050405020304" pitchFamily="18" charset="0"/>
                <a:cs typeface="Times New Roman" panose="02020603050405020304" pitchFamily="18" charset="0"/>
                <a:sym typeface="Symbol" panose="05050102010706020507" pitchFamily="18" charset="2"/>
              </a:rPr>
              <a:t>الأول</a:t>
            </a:r>
          </a:p>
          <a:p>
            <a:pPr algn="r">
              <a:spcBef>
                <a:spcPct val="0"/>
              </a:spcBef>
              <a:buFont typeface="Arial" panose="020B0604020202020204" pitchFamily="34" charset="0"/>
              <a:buNone/>
            </a:pPr>
            <a:r>
              <a:rPr lang="ar-EG" altLang="en-US" sz="2000" dirty="0" smtClean="0">
                <a:latin typeface="Times New Roman" panose="02020603050405020304" pitchFamily="18" charset="0"/>
                <a:cs typeface="Times New Roman" panose="02020603050405020304" pitchFamily="18" charset="0"/>
                <a:sym typeface="Symbol" panose="05050102010706020507" pitchFamily="18" charset="2"/>
              </a:rPr>
              <a:t>يرمز له بالرمز          </a:t>
            </a:r>
          </a:p>
          <a:p>
            <a:pPr algn="r">
              <a:spcBef>
                <a:spcPct val="0"/>
              </a:spcBef>
              <a:buFont typeface="Arial" panose="020B0604020202020204" pitchFamily="34" charset="0"/>
              <a:buNone/>
            </a:pPr>
            <a:r>
              <a:rPr lang="ar-EG" altLang="en-US" sz="2000" dirty="0">
                <a:latin typeface="Times New Roman" panose="02020603050405020304" pitchFamily="18" charset="0"/>
                <a:cs typeface="Times New Roman" panose="02020603050405020304" pitchFamily="18" charset="0"/>
                <a:sym typeface="Symbol" panose="05050102010706020507" pitchFamily="18" charset="2"/>
              </a:rPr>
              <a:t>من خلال تحديد مستوى الأهمية عند قيمة صغيرة، فإنك تقول أنك تريد أن يكون احتمال رفض فرضية العدم الحقيقية صغيرًا.</a:t>
            </a:r>
            <a:endParaRPr lang="en-US" altLang="en-US" sz="2000" dirty="0">
              <a:latin typeface="Times New Roman" panose="02020603050405020304" pitchFamily="18" charset="0"/>
              <a:cs typeface="Times New Roman" panose="02020603050405020304" pitchFamily="18" charset="0"/>
              <a:sym typeface="Symbol" panose="05050102010706020507" pitchFamily="18" charset="2"/>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3959022692"/>
              </p:ext>
            </p:extLst>
          </p:nvPr>
        </p:nvGraphicFramePr>
        <p:xfrm>
          <a:off x="10158413" y="3199697"/>
          <a:ext cx="280987" cy="266700"/>
        </p:xfrm>
        <a:graphic>
          <a:graphicData uri="http://schemas.openxmlformats.org/presentationml/2006/ole">
            <mc:AlternateContent xmlns:mc="http://schemas.openxmlformats.org/markup-compatibility/2006">
              <mc:Choice xmlns:v="urn:schemas-microsoft-com:vml" Requires="v">
                <p:oleObj spid="_x0000_s2059" name="Equation" r:id="rId4" imgW="152280" imgH="139680" progId="Equation.DSMT4">
                  <p:embed/>
                </p:oleObj>
              </mc:Choice>
              <mc:Fallback>
                <p:oleObj name="Equation" r:id="rId4" imgW="152280" imgH="139680" progId="Equation.DSMT4">
                  <p:embed/>
                  <p:pic>
                    <p:nvPicPr>
                      <p:cNvPr id="13" name="Object 12"/>
                      <p:cNvPicPr/>
                      <p:nvPr/>
                    </p:nvPicPr>
                    <p:blipFill>
                      <a:blip r:embed="rId5"/>
                      <a:stretch>
                        <a:fillRect/>
                      </a:stretch>
                    </p:blipFill>
                    <p:spPr>
                      <a:xfrm>
                        <a:off x="10158413" y="3199697"/>
                        <a:ext cx="280987" cy="266700"/>
                      </a:xfrm>
                      <a:prstGeom prst="rect">
                        <a:avLst/>
                      </a:prstGeom>
                    </p:spPr>
                  </p:pic>
                </p:oleObj>
              </mc:Fallback>
            </mc:AlternateContent>
          </a:graphicData>
        </a:graphic>
      </p:graphicFrame>
    </p:spTree>
    <p:extLst>
      <p:ext uri="{BB962C8B-B14F-4D97-AF65-F5344CB8AC3E}">
        <p14:creationId xmlns:p14="http://schemas.microsoft.com/office/powerpoint/2010/main" val="1587732963"/>
      </p:ext>
    </p:extLst>
  </p:cSld>
  <p:clrMapOvr>
    <a:masterClrMapping/>
  </p:clrMapOvr>
  <mc:AlternateContent xmlns:mc="http://schemas.openxmlformats.org/markup-compatibility/2006" xmlns:p14="http://schemas.microsoft.com/office/powerpoint/2010/main">
    <mc:Choice Requires="p14">
      <p:transition p14:dur="10" advTm="79549"/>
    </mc:Choice>
    <mc:Fallback xmlns="">
      <p:transition advTm="79549"/>
    </mc:Fallback>
  </mc:AlternateContent>
  <p:timing>
    <p:tnLst>
      <p:par>
        <p:cTn id="1" dur="indefinite" restart="never" nodeType="tmRoot"/>
      </p:par>
    </p:tnLst>
  </p:timing>
  <p:extLst mod="1">
    <p:ext uri="{3A86A75C-4F4B-4683-9AE1-C65F6400EC91}">
      <p14:laserTraceLst xmlns:p14="http://schemas.microsoft.com/office/powerpoint/2010/main">
        <p14:tracePtLst>
          <p14:tracePt t="123" x="5981700" y="3779838"/>
          <p14:tracePt t="132" x="5935663" y="3779838"/>
          <p14:tracePt t="141" x="5859463" y="3779838"/>
          <p14:tracePt t="148" x="5791200" y="3779838"/>
          <p14:tracePt t="165" x="5592763" y="3779838"/>
          <p14:tracePt t="182" x="5326063" y="3779838"/>
          <p14:tracePt t="199" x="4937125" y="3733800"/>
          <p14:tracePt t="215" x="4533900" y="3649663"/>
          <p14:tracePt t="232" x="4168775" y="3581400"/>
          <p14:tracePt t="248" x="3940175" y="3543300"/>
          <p14:tracePt t="265" x="3848100" y="3521075"/>
          <p14:tracePt t="29332" x="3802063" y="3505200"/>
          <p14:tracePt t="29340" x="3603625" y="3451225"/>
          <p14:tracePt t="29348" x="3292475" y="3336925"/>
          <p14:tracePt t="29359" x="2849563" y="3108325"/>
          <p14:tracePt t="29376" x="1897063" y="2438400"/>
          <p14:tracePt t="29393" x="960438" y="1630363"/>
          <p14:tracePt t="29409" x="373063" y="936625"/>
          <p14:tracePt t="29428" x="198438" y="244475"/>
          <p14:tracePt t="29677" x="1181100" y="525463"/>
          <p14:tracePt t="29693" x="1439863" y="952500"/>
          <p14:tracePt t="29709" x="1806575" y="1455738"/>
          <p14:tracePt t="29726" x="2133600" y="1874838"/>
          <p14:tracePt t="29743" x="2476500" y="2149475"/>
          <p14:tracePt t="29759" x="2789238" y="2293938"/>
          <p14:tracePt t="29776" x="3055938" y="2324100"/>
          <p14:tracePt t="29793" x="3216275" y="2324100"/>
          <p14:tracePt t="29809" x="3254375" y="2324100"/>
          <p14:tracePt t="29860" x="3254375" y="2308225"/>
          <p14:tracePt t="29988" x="3254375" y="2316163"/>
          <p14:tracePt t="29996" x="3254375" y="2370138"/>
          <p14:tracePt t="30009" x="3254375" y="2400300"/>
          <p14:tracePt t="30026" x="3254375" y="2460625"/>
          <p14:tracePt t="30043" x="3268663" y="2574925"/>
          <p14:tracePt t="30060" x="3292475" y="2674938"/>
          <p14:tracePt t="30076" x="3306763" y="2751138"/>
          <p14:tracePt t="30093" x="3330575" y="2803525"/>
          <p14:tracePt t="30110" x="3336925" y="2811463"/>
          <p14:tracePt t="37901" x="3322638" y="2811463"/>
          <p14:tracePt t="37908" x="3246438" y="2811463"/>
          <p14:tracePt t="37916" x="2933700" y="3017838"/>
          <p14:tracePt t="37929" x="2476500" y="3390900"/>
          <p14:tracePt t="37946" x="1912938" y="4022725"/>
          <p14:tracePt t="37963" x="1820863" y="4359275"/>
          <p14:tracePt t="37980" x="1736725" y="5051425"/>
          <p14:tracePt t="37996" x="1692275" y="5661025"/>
          <p14:tracePt t="38012" x="1692275" y="6156325"/>
          <p14:tracePt t="38030" x="1692275" y="6613525"/>
          <p14:tracePt t="38204" x="1836738" y="6850063"/>
          <p14:tracePt t="38212" x="1951038" y="6850063"/>
          <p14:tracePt t="38229" x="2263775" y="6850063"/>
          <p14:tracePt t="38246" x="2667000" y="6759575"/>
          <p14:tracePt t="38263" x="3032125" y="6637338"/>
          <p14:tracePt t="38279" x="3292475" y="6477000"/>
          <p14:tracePt t="38296" x="3436938" y="6324600"/>
          <p14:tracePt t="38313" x="3482975" y="6218238"/>
          <p14:tracePt t="38329" x="3482975" y="6126163"/>
          <p14:tracePt t="38346" x="3482975" y="6011863"/>
          <p14:tracePt t="38363" x="3344863" y="5807075"/>
          <p14:tracePt t="38379" x="3292475" y="5753100"/>
          <p14:tracePt t="38396" x="3216275" y="5699125"/>
          <p14:tracePt t="38844" x="3208338" y="5692775"/>
          <p14:tracePt t="38860" x="3208338" y="5684838"/>
          <p14:tracePt t="38868" x="3222625" y="5661025"/>
          <p14:tracePt t="38879" x="3238500" y="5616575"/>
          <p14:tracePt t="38896" x="3276600" y="5540375"/>
          <p14:tracePt t="38913" x="3298825" y="5502275"/>
          <p14:tracePt t="38929" x="3330575" y="5470525"/>
          <p14:tracePt t="38946" x="3360738" y="5440363"/>
          <p14:tracePt t="38963" x="3382963" y="5426075"/>
          <p14:tracePt t="38979" x="3382963" y="5418138"/>
          <p14:tracePt t="39189" x="3390900" y="5418138"/>
          <p14:tracePt t="39196" x="3406775" y="5418138"/>
          <p14:tracePt t="39204" x="3429000" y="5418138"/>
          <p14:tracePt t="39213" x="3467100" y="5418138"/>
          <p14:tracePt t="39229" x="3535363" y="5448300"/>
          <p14:tracePt t="39246" x="3665538" y="5486400"/>
          <p14:tracePt t="39263" x="3756025" y="5502275"/>
          <p14:tracePt t="39279" x="3825875" y="5524500"/>
          <p14:tracePt t="39296" x="3832225" y="5524500"/>
          <p14:tracePt t="39740" x="3863975" y="5502275"/>
          <p14:tracePt t="39748" x="3908425" y="5478463"/>
          <p14:tracePt t="39756" x="3946525" y="5448300"/>
          <p14:tracePt t="39764" x="3984625" y="5426075"/>
          <p14:tracePt t="39780" x="4046538" y="5387975"/>
          <p14:tracePt t="39796" x="4084638" y="5364163"/>
          <p14:tracePt t="39813" x="4122738" y="5334000"/>
          <p14:tracePt t="39846" x="4130675" y="5326063"/>
          <p14:tracePt t="39863" x="4144963" y="5311775"/>
          <p14:tracePt t="39896" x="4152900" y="5303838"/>
          <p14:tracePt t="39913" x="4183063" y="5303838"/>
          <p14:tracePt t="39929" x="4221163" y="5303838"/>
          <p14:tracePt t="39946" x="4289425" y="5303838"/>
          <p14:tracePt t="39963" x="4457700" y="5311775"/>
          <p14:tracePt t="39980" x="4511675" y="5326063"/>
          <p14:tracePt t="39996" x="4556125" y="5341938"/>
          <p14:tracePt t="40013" x="4564063" y="5341938"/>
          <p14:tracePt t="40030" x="4572000" y="5349875"/>
          <p14:tracePt t="40277" x="4579938" y="5349875"/>
          <p14:tracePt t="40300" x="4587875" y="5349875"/>
          <p14:tracePt t="40309" x="4594225" y="5349875"/>
          <p14:tracePt t="40341" x="4602163" y="5349875"/>
          <p14:tracePt t="40780" x="4618038" y="5349875"/>
          <p14:tracePt t="40788" x="4708525" y="5349875"/>
          <p14:tracePt t="40797" x="4816475" y="5349875"/>
          <p14:tracePt t="40813" x="5121275" y="5349875"/>
          <p14:tracePt t="40830" x="5502275" y="5349875"/>
          <p14:tracePt t="40847" x="5889625" y="5349875"/>
          <p14:tracePt t="40865" x="6126163" y="5349875"/>
          <p14:tracePt t="40880" x="6240463" y="5349875"/>
          <p14:tracePt t="40897" x="6264275" y="5349875"/>
          <p14:tracePt t="40980" x="6294438" y="5372100"/>
          <p14:tracePt t="40988" x="6308725" y="5372100"/>
          <p14:tracePt t="40997" x="6332538" y="5387975"/>
          <p14:tracePt t="41014" x="6416675" y="5448300"/>
          <p14:tracePt t="41030" x="6484938" y="5494338"/>
          <p14:tracePt t="41047" x="6561138" y="5532438"/>
          <p14:tracePt t="41065" x="6637338" y="5570538"/>
          <p14:tracePt t="41080" x="6667500" y="5578475"/>
          <p14:tracePt t="41097" x="6675438" y="5584825"/>
          <p14:tracePt t="43477" x="6659563" y="5578475"/>
          <p14:tracePt t="43484" x="6583363" y="5570538"/>
          <p14:tracePt t="43498" x="6499225" y="5540375"/>
          <p14:tracePt t="43515" x="6194425" y="5478463"/>
          <p14:tracePt t="43531" x="5159375" y="5464175"/>
          <p14:tracePt t="43548" x="4321175" y="5546725"/>
          <p14:tracePt t="43564" x="3429000" y="5699125"/>
          <p14:tracePt t="43581" x="2651125" y="5883275"/>
          <p14:tracePt t="43598" x="1927225" y="5997575"/>
          <p14:tracePt t="43614" x="1303338" y="6096000"/>
          <p14:tracePt t="43631" x="854075" y="6126163"/>
          <p14:tracePt t="43647" x="647700" y="6126163"/>
          <p14:tracePt t="43664" x="555625" y="6126163"/>
          <p14:tracePt t="43681" x="511175" y="6126163"/>
          <p14:tracePt t="43732" x="503238" y="6118225"/>
          <p14:tracePt t="43740" x="495300" y="6088063"/>
          <p14:tracePt t="43748" x="449263" y="6042025"/>
          <p14:tracePt t="43764" x="388938" y="5981700"/>
          <p14:tracePt t="43781" x="358775" y="5965825"/>
          <p14:tracePt t="43822" x="358775" y="5959475"/>
          <p14:tracePt t="43831" x="373063" y="5943600"/>
          <p14:tracePt t="43848" x="555625" y="5935663"/>
          <p14:tracePt t="43865" x="868363" y="5935663"/>
          <p14:tracePt t="43882" x="1203325" y="5935663"/>
          <p14:tracePt t="43898" x="1409700" y="5935663"/>
          <p14:tracePt t="43915" x="1554163" y="5935663"/>
          <p14:tracePt t="43931" x="1562100" y="5935663"/>
          <p14:tracePt t="43965" x="1562100" y="5973763"/>
          <p14:tracePt t="43981" x="1562100" y="6019800"/>
          <p14:tracePt t="43998" x="1562100" y="6035675"/>
          <p14:tracePt t="44015" x="1562100" y="6042025"/>
          <p14:tracePt t="44060" x="1577975" y="6049963"/>
          <p14:tracePt t="44070" x="1608138" y="6049963"/>
          <p14:tracePt t="44081" x="1706563" y="6027738"/>
          <p14:tracePt t="44098" x="1889125" y="5951538"/>
          <p14:tracePt t="44101" x="1997075" y="5921375"/>
          <p14:tracePt t="44115" x="2149475" y="5883275"/>
          <p14:tracePt t="44131" x="2187575" y="5875338"/>
          <p14:tracePt t="44172" x="2179638" y="5875338"/>
          <p14:tracePt t="44181" x="2125663" y="5883275"/>
          <p14:tracePt t="44198" x="1973263" y="5935663"/>
          <p14:tracePt t="44215" x="1836738" y="5943600"/>
          <p14:tracePt t="44231" x="1706563" y="5927725"/>
          <p14:tracePt t="44248" x="1638300" y="5913438"/>
          <p14:tracePt t="44265" x="1616075" y="5867400"/>
          <p14:tracePt t="44281" x="1616075" y="5813425"/>
          <p14:tracePt t="44298" x="1660525" y="5722938"/>
          <p14:tracePt t="44315" x="1935163" y="5616575"/>
          <p14:tracePt t="44331" x="2362200" y="5532438"/>
          <p14:tracePt t="44348" x="2727325" y="5508625"/>
          <p14:tracePt t="44365" x="2949575" y="5508625"/>
          <p14:tracePt t="44382" x="3086100" y="5524500"/>
          <p14:tracePt t="44398" x="3132138" y="5562600"/>
          <p14:tracePt t="44415" x="3146425" y="5622925"/>
          <p14:tracePt t="44431" x="3154363" y="5722938"/>
          <p14:tracePt t="44448" x="3094038" y="5791200"/>
          <p14:tracePt t="44465" x="3025775" y="5807075"/>
          <p14:tracePt t="44481" x="3009900" y="5807075"/>
          <p14:tracePt t="44500" x="3017838" y="5807075"/>
          <p14:tracePt t="44515" x="3238500" y="5807075"/>
          <p14:tracePt t="44531" x="3978275" y="5807075"/>
          <p14:tracePt t="44548" x="4968875" y="5807075"/>
          <p14:tracePt t="44565" x="6142038" y="5807075"/>
          <p14:tracePt t="44582" x="7170738" y="5807075"/>
          <p14:tracePt t="44598" x="8008938" y="5753100"/>
          <p14:tracePt t="44615" x="8404225" y="5745163"/>
          <p14:tracePt t="44631" x="8488363" y="5722938"/>
          <p14:tracePt t="44665" x="8397875" y="5707063"/>
          <p14:tracePt t="44682" x="8061325" y="5600700"/>
          <p14:tracePt t="44698" x="7612063" y="5516563"/>
          <p14:tracePt t="44715" x="6850063" y="5570538"/>
          <p14:tracePt t="44731" x="6553200" y="5654675"/>
          <p14:tracePt t="44748" x="6469063" y="5699125"/>
          <p14:tracePt t="44765" x="6454775" y="5715000"/>
          <p14:tracePt t="44804" x="6477000" y="5715000"/>
          <p14:tracePt t="44815" x="6537325" y="5715000"/>
          <p14:tracePt t="44831" x="6645275" y="5654675"/>
          <p14:tracePt t="44848" x="6675438" y="5630863"/>
          <p14:tracePt t="44884" x="6629400" y="5622925"/>
          <p14:tracePt t="44898" x="6561138" y="5608638"/>
          <p14:tracePt t="44915" x="6354763" y="5600700"/>
          <p14:tracePt t="44931" x="6042025" y="5600700"/>
          <p14:tracePt t="44948" x="5959475" y="5592763"/>
          <p14:tracePt t="44982" x="5959475" y="5546725"/>
          <p14:tracePt t="44998" x="6019800" y="5432425"/>
          <p14:tracePt t="45015" x="6118225" y="5334000"/>
          <p14:tracePt t="45032" x="6278563" y="5249863"/>
          <p14:tracePt t="45048" x="6384925" y="5219700"/>
          <p14:tracePt t="45065" x="6408738" y="5219700"/>
          <p14:tracePt t="45099" x="6384925" y="5227638"/>
          <p14:tracePt t="45115" x="6156325" y="5341938"/>
          <p14:tracePt t="45132" x="5951538" y="5380038"/>
          <p14:tracePt t="45148" x="5737225" y="5380038"/>
          <p14:tracePt t="45165" x="5616575" y="5341938"/>
          <p14:tracePt t="45182" x="5608638" y="5318125"/>
          <p14:tracePt t="45198" x="5622925" y="5241925"/>
          <p14:tracePt t="45215" x="5845175" y="5143500"/>
          <p14:tracePt t="45232" x="6354763" y="5006975"/>
          <p14:tracePt t="45248" x="7040563" y="4892675"/>
          <p14:tracePt t="45265" x="7475538" y="4892675"/>
          <p14:tracePt t="45282" x="7620000" y="4899025"/>
          <p14:tracePt t="45298" x="7620000" y="4960938"/>
          <p14:tracePt t="45315" x="7483475" y="5318125"/>
          <p14:tracePt t="45332" x="6980238" y="5661025"/>
          <p14:tracePt t="45348" x="6308725" y="5821363"/>
          <p14:tracePt t="45365" x="5905500" y="5845175"/>
          <p14:tracePt t="45383" x="5775325" y="5821363"/>
          <p14:tracePt t="45398" x="5775325" y="5775325"/>
          <p14:tracePt t="45415" x="5829300" y="5654675"/>
          <p14:tracePt t="45432" x="6096000" y="5524500"/>
          <p14:tracePt t="45448" x="6621463" y="5364163"/>
          <p14:tracePt t="45465" x="7086600" y="5326063"/>
          <p14:tracePt t="45482" x="7216775" y="5326063"/>
          <p14:tracePt t="45516" x="7064375" y="5486400"/>
          <p14:tracePt t="45532" x="6675438" y="5578475"/>
          <p14:tracePt t="45548" x="6256338" y="5578475"/>
          <p14:tracePt t="45565" x="6027738" y="5554663"/>
          <p14:tracePt t="45583" x="5973763" y="5508625"/>
          <p14:tracePt t="45598" x="5973763" y="5478463"/>
          <p14:tracePt t="45615" x="6057900" y="5432425"/>
          <p14:tracePt t="45631" x="6240463" y="5394325"/>
          <p14:tracePt t="45649" x="6477000" y="5387975"/>
          <p14:tracePt t="45665" x="6607175" y="5410200"/>
          <p14:tracePt t="45682" x="6613525" y="5440363"/>
          <p14:tracePt t="45699" x="6523038" y="5584825"/>
          <p14:tracePt t="45715" x="6446838" y="5600700"/>
          <p14:tracePt t="45732" x="6232525" y="5616575"/>
          <p14:tracePt t="45749" x="6218238" y="5616575"/>
          <p14:tracePt t="45765" x="6210300" y="5592763"/>
          <p14:tracePt t="45782" x="6248400" y="5516563"/>
          <p14:tracePt t="45799" x="6324600" y="5440363"/>
          <p14:tracePt t="45815" x="6461125" y="5394325"/>
          <p14:tracePt t="45832" x="6569075" y="5372100"/>
          <p14:tracePt t="45849" x="6583363" y="5372100"/>
          <p14:tracePt t="45865" x="6591300" y="5372100"/>
          <p14:tracePt t="45882" x="6561138" y="5448300"/>
          <p14:tracePt t="45899" x="6332538" y="5516563"/>
          <p14:tracePt t="45915" x="6226175" y="5524500"/>
          <p14:tracePt t="45932" x="6218238" y="5524500"/>
          <p14:tracePt t="45949" x="6210300" y="5516563"/>
          <p14:tracePt t="45965" x="6226175" y="5426075"/>
          <p14:tracePt t="45982" x="6308725" y="5326063"/>
          <p14:tracePt t="45999" x="6507163" y="5249863"/>
          <p14:tracePt t="46015" x="6751638" y="5241925"/>
          <p14:tracePt t="46032" x="6926263" y="5241925"/>
          <p14:tracePt t="46049" x="7010400" y="5303838"/>
          <p14:tracePt t="46065" x="7026275" y="5448300"/>
          <p14:tracePt t="46084" x="6918325" y="5676900"/>
          <p14:tracePt t="46099" x="6743700" y="5745163"/>
          <p14:tracePt t="46115" x="6583363" y="5753100"/>
          <p14:tracePt t="46132" x="6523038" y="5737225"/>
          <p14:tracePt t="46149" x="6492875" y="5707063"/>
          <p14:tracePt t="46165" x="6492875" y="5646738"/>
          <p14:tracePt t="46182" x="6530975" y="5546725"/>
          <p14:tracePt t="46199" x="6651625" y="5456238"/>
          <p14:tracePt t="46215" x="6819900" y="5426075"/>
          <p14:tracePt t="46232" x="6896100" y="5432425"/>
          <p14:tracePt t="46249" x="6918325" y="5456238"/>
          <p14:tracePt t="46265" x="6950075" y="5608638"/>
          <p14:tracePt t="46283" x="6904038" y="5737225"/>
          <p14:tracePt t="46299" x="6819900" y="5783263"/>
          <p14:tracePt t="46315" x="6765925" y="5783263"/>
          <p14:tracePt t="46332" x="6743700" y="5775325"/>
          <p14:tracePt t="46349" x="6727825" y="5730875"/>
          <p14:tracePt t="46365" x="6727825" y="5668963"/>
          <p14:tracePt t="46382" x="6727825" y="5616575"/>
          <p14:tracePt t="46399" x="6819900" y="5592763"/>
          <p14:tracePt t="46416" x="6904038" y="5578475"/>
          <p14:tracePt t="46432" x="6918325" y="5578475"/>
          <p14:tracePt t="46449" x="6926263" y="5578475"/>
          <p14:tracePt t="46465" x="6918325" y="5608638"/>
          <p14:tracePt t="46483" x="6811963" y="5661025"/>
          <p14:tracePt t="46499" x="6607175" y="5676900"/>
          <p14:tracePt t="46515" x="6492875" y="5661025"/>
          <p14:tracePt t="46532" x="6416675" y="5622925"/>
          <p14:tracePt t="46549" x="6416675" y="5616575"/>
          <p14:tracePt t="46566" x="6416675" y="5608638"/>
          <p14:tracePt t="46582" x="6416675" y="5584825"/>
          <p14:tracePt t="46599" x="6416675" y="5578475"/>
          <p14:tracePt t="46615" x="6423025" y="5570538"/>
          <p14:tracePt t="46649" x="6430963" y="5570538"/>
          <p14:tracePt t="46708" x="6430963" y="5578475"/>
          <p14:tracePt t="46724" x="6416675" y="5578475"/>
          <p14:tracePt t="46756" x="6408738" y="5570538"/>
          <p14:tracePt t="46772" x="6408738" y="5562600"/>
          <p14:tracePt t="46797" x="6408738" y="5554663"/>
          <p14:tracePt t="46804" x="6408738" y="5532438"/>
          <p14:tracePt t="46816" x="6408738" y="5508625"/>
          <p14:tracePt t="46832" x="6461125" y="5470525"/>
          <p14:tracePt t="46849" x="6537325" y="5464175"/>
          <p14:tracePt t="46866" x="6621463" y="5464175"/>
          <p14:tracePt t="46882" x="6651625" y="5464175"/>
          <p14:tracePt t="46916" x="6659563" y="5464175"/>
          <p14:tracePt t="46932" x="6659563" y="5494338"/>
          <p14:tracePt t="46949" x="6561138" y="5524500"/>
          <p14:tracePt t="46966" x="6446838" y="5524500"/>
          <p14:tracePt t="46982" x="6340475" y="5508625"/>
          <p14:tracePt t="47000" x="6286500" y="5486400"/>
          <p14:tracePt t="47016" x="6270625" y="5478463"/>
          <p14:tracePt t="47049" x="6264275" y="5478463"/>
          <p14:tracePt t="47066" x="6264275" y="5464175"/>
          <p14:tracePt t="47082" x="6264275" y="5448300"/>
          <p14:tracePt t="47099" x="6264275" y="5440363"/>
          <p14:tracePt t="47493" x="6278563" y="5440363"/>
          <p14:tracePt t="47500" x="6316663" y="5440363"/>
          <p14:tracePt t="47508" x="6354763" y="5440363"/>
          <p14:tracePt t="47516" x="6400800" y="5440363"/>
          <p14:tracePt t="47533" x="6454775" y="5432425"/>
          <p14:tracePt t="47549" x="6469063" y="5432425"/>
          <p14:tracePt t="47635" x="6477000" y="5432425"/>
          <p14:tracePt t="47643" x="6469063" y="5456238"/>
          <p14:tracePt t="47651" x="6469063" y="5470525"/>
          <p14:tracePt t="47665" x="6446838" y="5486400"/>
          <p14:tracePt t="47682" x="6423025" y="5516563"/>
          <p14:tracePt t="47699" x="6332538" y="5546725"/>
          <p14:tracePt t="47715" x="6294438" y="5546725"/>
          <p14:tracePt t="47732" x="6286500" y="5546725"/>
          <p14:tracePt t="48228" x="6286500" y="5532438"/>
          <p14:tracePt t="48237" x="6286500" y="5524500"/>
          <p14:tracePt t="48249" x="6286500" y="5508625"/>
          <p14:tracePt t="48269" x="6286500" y="5502275"/>
          <p14:tracePt t="48283" x="6286500" y="5486400"/>
          <p14:tracePt t="48421" x="6278563" y="5486400"/>
          <p14:tracePt t="48437" x="6270625" y="5486400"/>
          <p14:tracePt t="49468" x="6256338" y="5478463"/>
          <p14:tracePt t="49619" x="6248400" y="5478463"/>
          <p14:tracePt t="50413" x="6232525" y="5478463"/>
          <p14:tracePt t="50420" x="6172200" y="5470525"/>
          <p14:tracePt t="50434" x="6035675" y="5470525"/>
          <p14:tracePt t="50450" x="5837238" y="5554663"/>
          <p14:tracePt t="50467" x="5699125" y="5630863"/>
          <p14:tracePt t="50484" x="5570538" y="5699125"/>
          <p14:tracePt t="50501" x="5440363" y="5753100"/>
          <p14:tracePt t="50517" x="5349875" y="5791200"/>
          <p14:tracePt t="50534" x="5257800" y="5791200"/>
          <p14:tracePt t="50550" x="5211763" y="5791200"/>
          <p14:tracePt t="50567" x="5181600" y="5791200"/>
          <p14:tracePt t="50584" x="5159375" y="5775325"/>
          <p14:tracePt t="50600" x="5121275" y="5745163"/>
          <p14:tracePt t="50616" x="5059363" y="5684838"/>
          <p14:tracePt t="50633" x="5021263" y="5654675"/>
          <p14:tracePt t="50650" x="5006975" y="5638800"/>
          <p14:tracePt t="50666" x="4999038" y="5622925"/>
          <p14:tracePt t="50683" x="4983163" y="5600700"/>
          <p14:tracePt t="50700" x="4960938" y="5584825"/>
          <p14:tracePt t="50717" x="4906963" y="5540375"/>
          <p14:tracePt t="50733" x="4846638" y="5508625"/>
          <p14:tracePt t="50750" x="4746625" y="5456238"/>
          <p14:tracePt t="50767" x="4648200" y="5418138"/>
          <p14:tracePt t="50783" x="4594225" y="5387975"/>
          <p14:tracePt t="50800" x="4572000" y="5387975"/>
          <p14:tracePt t="50817" x="4549775" y="5372100"/>
          <p14:tracePt t="51060" x="4564063" y="5372100"/>
          <p14:tracePt t="51068" x="4587875" y="5372100"/>
          <p14:tracePt t="51084" x="4664075" y="5402263"/>
          <p14:tracePt t="51100" x="4770438" y="5402263"/>
          <p14:tracePt t="51117" x="4899025" y="5402263"/>
          <p14:tracePt t="51134" x="5006975" y="5402263"/>
          <p14:tracePt t="51150" x="5021263" y="5402263"/>
          <p14:tracePt t="51260" x="5013325" y="5402263"/>
          <p14:tracePt t="51268" x="4983163" y="5402263"/>
          <p14:tracePt t="51276" x="4968875" y="5418138"/>
          <p14:tracePt t="51284" x="4930775" y="5448300"/>
          <p14:tracePt t="51301" x="4854575" y="5486400"/>
          <p14:tracePt t="51317" x="4770438" y="5524500"/>
          <p14:tracePt t="51334" x="4702175" y="5554663"/>
          <p14:tracePt t="51351" x="4664075" y="5562600"/>
          <p14:tracePt t="51367" x="4656138" y="5562600"/>
          <p14:tracePt t="51436" x="4640263" y="5562600"/>
          <p14:tracePt t="51444" x="4640263" y="5546725"/>
          <p14:tracePt t="51452" x="4632325" y="5524500"/>
          <p14:tracePt t="51467" x="4610100" y="5486400"/>
          <p14:tracePt t="51484" x="4594225" y="5464175"/>
          <p14:tracePt t="51501" x="4587875" y="5448300"/>
          <p14:tracePt t="51517" x="4587875" y="5432425"/>
          <p14:tracePt t="51534" x="4587875" y="5418138"/>
          <p14:tracePt t="51551" x="4618038" y="5387975"/>
          <p14:tracePt t="51567" x="4686300" y="5380038"/>
          <p14:tracePt t="51584" x="4800600" y="5372100"/>
          <p14:tracePt t="51587" x="4868863" y="5372100"/>
          <p14:tracePt t="51600" x="4914900" y="5372100"/>
          <p14:tracePt t="51617" x="5006975" y="5372100"/>
          <p14:tracePt t="51634" x="5037138" y="5380038"/>
          <p14:tracePt t="51651" x="5045075" y="5380038"/>
          <p14:tracePt t="51667" x="5045075" y="5387975"/>
          <p14:tracePt t="51684" x="5045075" y="5394325"/>
          <p14:tracePt t="51702" x="5051425" y="5410200"/>
          <p14:tracePt t="51788" x="5059363" y="5410200"/>
          <p14:tracePt t="51812" x="5067300" y="5410200"/>
          <p14:tracePt t="51820" x="5083175" y="5410200"/>
          <p14:tracePt t="51834" x="5089525" y="5402263"/>
          <p14:tracePt t="51851" x="5105400" y="5402263"/>
          <p14:tracePt t="51956" x="5089525" y="5402263"/>
          <p14:tracePt t="51966" x="5067300" y="5394325"/>
          <p14:tracePt t="51972" x="5051425" y="5394325"/>
          <p14:tracePt t="51984" x="5029200" y="5394325"/>
          <p14:tracePt t="52001" x="5006975" y="5394325"/>
          <p14:tracePt t="52019" x="4983163" y="5394325"/>
          <p14:tracePt t="52051" x="4975225" y="5394325"/>
          <p14:tracePt t="55364" x="4960938" y="5394325"/>
          <p14:tracePt t="55372" x="4906963" y="5364163"/>
          <p14:tracePt t="55385" x="4816475" y="5349875"/>
          <p14:tracePt t="55402" x="4572000" y="5318125"/>
          <p14:tracePt t="55419" x="3916363" y="5470525"/>
          <p14:tracePt t="55435" x="3787775" y="5502275"/>
          <p14:tracePt t="55452" x="3717925" y="5502275"/>
          <p14:tracePt t="55469" x="3641725" y="5502275"/>
          <p14:tracePt t="55485" x="3589338" y="5502275"/>
          <p14:tracePt t="55502" x="3565525" y="5502275"/>
          <p14:tracePt t="55519" x="3543300" y="5502275"/>
          <p14:tracePt t="55535" x="3505200" y="5494338"/>
          <p14:tracePt t="55552" x="3421063" y="5494338"/>
          <p14:tracePt t="55569" x="3375025" y="5494338"/>
          <p14:tracePt t="55585" x="3352800" y="5494338"/>
          <p14:tracePt t="55589" x="3314700" y="5486400"/>
          <p14:tracePt t="55602" x="3254375" y="5478463"/>
          <p14:tracePt t="55619" x="3154363" y="5464175"/>
          <p14:tracePt t="55635" x="3078163" y="5464175"/>
          <p14:tracePt t="55652" x="3017838" y="5464175"/>
          <p14:tracePt t="55669" x="2987675" y="5464175"/>
          <p14:tracePt t="55685" x="2955925" y="5464175"/>
          <p14:tracePt t="55702" x="2941638" y="5464175"/>
          <p14:tracePt t="55820" x="2933700" y="5464175"/>
          <p14:tracePt t="55836" x="2925763" y="5464175"/>
          <p14:tracePt t="55860" x="2917825" y="5464175"/>
          <p14:tracePt t="55868" x="2911475" y="5464175"/>
          <p14:tracePt t="55884" x="2903538" y="5464175"/>
          <p14:tracePt t="55892" x="2887663" y="5464175"/>
          <p14:tracePt t="55902" x="2873375" y="5464175"/>
          <p14:tracePt t="55919" x="2857500" y="5456238"/>
          <p14:tracePt t="55936" x="2849563" y="5456238"/>
          <p14:tracePt t="55952" x="2819400" y="5448300"/>
          <p14:tracePt t="55969" x="2811463" y="5448300"/>
          <p14:tracePt t="55986" x="2797175" y="5448300"/>
          <p14:tracePt t="56068" x="2819400" y="5448300"/>
          <p14:tracePt t="56076" x="2917825" y="5448300"/>
          <p14:tracePt t="56086" x="3032125" y="5440363"/>
          <p14:tracePt t="56102" x="3292475" y="5402263"/>
          <p14:tracePt t="56119" x="3497263" y="5372100"/>
          <p14:tracePt t="56136" x="3627438" y="5349875"/>
          <p14:tracePt t="56152" x="3665538" y="5349875"/>
          <p14:tracePt t="56204" x="3641725" y="5341938"/>
          <p14:tracePt t="56213" x="3611563" y="5334000"/>
          <p14:tracePt t="56222" x="3603625" y="5326063"/>
          <p14:tracePt t="56236" x="3573463" y="5326063"/>
          <p14:tracePt t="56252" x="3521075" y="5318125"/>
          <p14:tracePt t="56269" x="3459163" y="5311775"/>
          <p14:tracePt t="56286" x="3375025" y="5295900"/>
          <p14:tracePt t="56302" x="3260725" y="5334000"/>
          <p14:tracePt t="56319" x="3178175" y="5349875"/>
          <p14:tracePt t="56336" x="3162300" y="5364163"/>
          <p14:tracePt t="56388" x="3162300" y="5372100"/>
          <p14:tracePt t="56397" x="3192463" y="5372100"/>
          <p14:tracePt t="56404" x="3238500" y="5380038"/>
          <p14:tracePt t="56419" x="3276600" y="5394325"/>
          <p14:tracePt t="56435" x="3336925" y="5402263"/>
          <p14:tracePt t="56452" x="3344863" y="5402263"/>
          <p14:tracePt t="56804" x="3330575" y="5402263"/>
          <p14:tracePt t="56812" x="3314700" y="5402263"/>
          <p14:tracePt t="56821" x="3292475" y="5410200"/>
          <p14:tracePt t="56836" x="3216275" y="5432425"/>
          <p14:tracePt t="56853" x="3170238" y="5432425"/>
          <p14:tracePt t="56869" x="3132138" y="5432425"/>
          <p14:tracePt t="56886" x="3101975" y="5432425"/>
          <p14:tracePt t="56903" x="3094038" y="5426075"/>
          <p14:tracePt t="56972" x="3086100" y="5418138"/>
          <p14:tracePt t="56980" x="3086100" y="5410200"/>
          <p14:tracePt t="56988" x="3086100" y="5387975"/>
          <p14:tracePt t="57003" x="3086100" y="5364163"/>
          <p14:tracePt t="57019" x="3094038" y="5356225"/>
          <p14:tracePt t="57036" x="3094038" y="5341938"/>
          <p14:tracePt t="57053" x="3094038" y="5334000"/>
          <p14:tracePt t="57164" x="3094038" y="5372100"/>
          <p14:tracePt t="57172" x="3094038" y="5478463"/>
          <p14:tracePt t="57186" x="3094038" y="5584825"/>
          <p14:tracePt t="57203" x="3094038" y="5807075"/>
          <p14:tracePt t="57219" x="3094038" y="5813425"/>
          <p14:tracePt t="57253" x="3101975" y="5821363"/>
          <p14:tracePt t="57276" x="3116263" y="5775325"/>
          <p14:tracePt t="57286" x="3132138" y="5692775"/>
          <p14:tracePt t="57303" x="3170238" y="5532438"/>
          <p14:tracePt t="57319" x="3178175" y="5410200"/>
          <p14:tracePt t="57336" x="3184525" y="5349875"/>
          <p14:tracePt t="57353" x="3192463" y="5326063"/>
          <p14:tracePt t="57412" x="3200400" y="5318125"/>
          <p14:tracePt t="57430" x="3208338" y="5318125"/>
          <p14:tracePt t="57436" x="3208338" y="5372100"/>
          <p14:tracePt t="57444" x="3208338" y="5440363"/>
          <p14:tracePt t="57453" x="3208338" y="5516563"/>
          <p14:tracePt t="57470" x="3230563" y="5608638"/>
          <p14:tracePt t="57486" x="3238500" y="5646738"/>
          <p14:tracePt t="57580" x="3238500" y="5600700"/>
          <p14:tracePt t="57590" x="3238500" y="5562600"/>
          <p14:tracePt t="57596" x="3238500" y="5554663"/>
          <p14:tracePt t="57700" x="3238500" y="5562600"/>
          <p14:tracePt t="57708" x="3238500" y="5584825"/>
          <p14:tracePt t="57720" x="3238500" y="5600700"/>
          <p14:tracePt t="57736" x="3254375" y="5616575"/>
          <p14:tracePt t="57753" x="3260725" y="5616575"/>
          <p14:tracePt t="57772" x="3306763" y="5616575"/>
          <p14:tracePt t="57786" x="3336925" y="5616575"/>
          <p14:tracePt t="57803" x="3436938" y="5600700"/>
          <p14:tracePt t="57820" x="3459163" y="5578475"/>
          <p14:tracePt t="58044" x="3467100" y="5578475"/>
          <p14:tracePt t="58052" x="3505200" y="5546725"/>
          <p14:tracePt t="58060" x="3527425" y="5540375"/>
          <p14:tracePt t="58070" x="3543300" y="5532438"/>
          <p14:tracePt t="58087" x="3573463" y="5516563"/>
          <p14:tracePt t="58103" x="3581400" y="5508625"/>
          <p14:tracePt t="58212" x="3581400" y="5502275"/>
          <p14:tracePt t="58228" x="3573463" y="5502275"/>
          <p14:tracePt t="58341" x="3573463" y="5494338"/>
          <p14:tracePt t="58996" x="3573463" y="5464175"/>
          <p14:tracePt t="59005" x="3565525" y="5387975"/>
          <p14:tracePt t="59012" x="3535363" y="5334000"/>
          <p14:tracePt t="59020" x="3535363" y="5318125"/>
          <p14:tracePt t="59036" x="3505200" y="5273675"/>
          <p14:tracePt t="59228" x="3513138" y="5273675"/>
          <p14:tracePt t="59245" x="3527425" y="5287963"/>
          <p14:tracePt t="59252" x="3527425" y="5295900"/>
          <p14:tracePt t="59261" x="3543300" y="5303838"/>
          <p14:tracePt t="59270" x="3543300" y="5334000"/>
          <p14:tracePt t="59287" x="3565525" y="5372100"/>
          <p14:tracePt t="59303" x="3597275" y="5402263"/>
          <p14:tracePt t="59320" x="3611563" y="5426075"/>
          <p14:tracePt t="59337" x="3619500" y="5426075"/>
          <p14:tracePt t="62789" x="3627438" y="5426075"/>
          <p14:tracePt t="62796" x="3687763" y="5418138"/>
          <p14:tracePt t="62805" x="3802063" y="5402263"/>
          <p14:tracePt t="62821" x="4054475" y="5364163"/>
          <p14:tracePt t="62838" x="4313238" y="5349875"/>
          <p14:tracePt t="62856" x="4564063" y="5311775"/>
          <p14:tracePt t="62871" x="4664075" y="5287963"/>
          <p14:tracePt t="62905" x="4670425" y="5287963"/>
          <p14:tracePt t="63028" x="4664075" y="5280025"/>
          <p14:tracePt t="63037" x="4610100" y="5273675"/>
          <p14:tracePt t="63044" x="4518025" y="5249863"/>
          <p14:tracePt t="63055" x="4427538" y="5227638"/>
          <p14:tracePt t="63072" x="4160838" y="5151438"/>
          <p14:tracePt t="63088" x="3870325" y="5113338"/>
          <p14:tracePt t="63106" x="3413125" y="5113338"/>
          <p14:tracePt t="63109" x="3184525" y="5113338"/>
          <p14:tracePt t="63122" x="2933700" y="5113338"/>
          <p14:tracePt t="63138" x="2430463" y="5127625"/>
          <p14:tracePt t="63156" x="1874838" y="5219700"/>
          <p14:tracePt t="63172" x="1455738" y="5241925"/>
          <p14:tracePt t="63188" x="1074738" y="5241925"/>
          <p14:tracePt t="63205" x="784225" y="5241925"/>
          <p14:tracePt t="63222" x="669925" y="5241925"/>
          <p14:tracePt t="63796" x="701675" y="5241925"/>
          <p14:tracePt t="63804" x="731838" y="5241925"/>
          <p14:tracePt t="63812" x="792163" y="5241925"/>
          <p14:tracePt t="63822" x="854075" y="5241925"/>
          <p14:tracePt t="63839" x="1104900" y="5211763"/>
          <p14:tracePt t="63855" x="1417638" y="5165725"/>
          <p14:tracePt t="63872" x="1722438" y="5097463"/>
          <p14:tracePt t="63888" x="1997075" y="5013325"/>
          <p14:tracePt t="63905" x="2117725" y="4975225"/>
          <p14:tracePt t="63922" x="2149475" y="4968875"/>
          <p14:tracePt t="64004" x="2163763" y="4968875"/>
          <p14:tracePt t="64012" x="2193925" y="4945063"/>
          <p14:tracePt t="64022" x="2247900" y="4937125"/>
          <p14:tracePt t="64039" x="2370138" y="4930775"/>
          <p14:tracePt t="64055" x="2530475" y="4899025"/>
          <p14:tracePt t="64072" x="2667000" y="4899025"/>
          <p14:tracePt t="64088" x="2819400" y="4899025"/>
          <p14:tracePt t="64091" x="2903538" y="4899025"/>
          <p14:tracePt t="64105" x="2963863" y="4899025"/>
          <p14:tracePt t="64122" x="3063875" y="4876800"/>
          <p14:tracePt t="64139" x="3154363" y="4860925"/>
          <p14:tracePt t="64155" x="3200400" y="4854575"/>
          <p14:tracePt t="64172" x="3284538" y="4854575"/>
          <p14:tracePt t="64189" x="3413125" y="4854575"/>
          <p14:tracePt t="64205" x="3565525" y="4854575"/>
          <p14:tracePt t="64222" x="3725863" y="4854575"/>
          <p14:tracePt t="64239" x="3932238" y="4854575"/>
          <p14:tracePt t="64256" x="4114800" y="4854575"/>
          <p14:tracePt t="64272" x="4283075" y="4854575"/>
          <p14:tracePt t="64289" x="4479925" y="4876800"/>
          <p14:tracePt t="64305" x="4686300" y="4876800"/>
          <p14:tracePt t="64322" x="4906963" y="4876800"/>
          <p14:tracePt t="64339" x="5341938" y="4876800"/>
          <p14:tracePt t="64355" x="5448300" y="4876800"/>
          <p14:tracePt t="64372" x="5775325" y="4876800"/>
          <p14:tracePt t="64389" x="5989638" y="4876800"/>
          <p14:tracePt t="64405" x="6202363" y="4876800"/>
          <p14:tracePt t="64422" x="6362700" y="4876800"/>
          <p14:tracePt t="64439" x="6515100" y="4876800"/>
          <p14:tracePt t="64455" x="6637338" y="4876800"/>
          <p14:tracePt t="64472" x="6743700" y="4876800"/>
          <p14:tracePt t="64489" x="6804025" y="4876800"/>
          <p14:tracePt t="64505" x="6835775" y="4876800"/>
          <p14:tracePt t="64523" x="6858000" y="4876800"/>
          <p14:tracePt t="64539" x="6873875" y="4876800"/>
          <p14:tracePt t="64597" x="6880225" y="4876800"/>
          <p14:tracePt t="64612" x="6896100" y="4876800"/>
          <p14:tracePt t="64620" x="6904038" y="4876800"/>
          <p14:tracePt t="64635" x="6911975" y="4884738"/>
          <p14:tracePt t="64643" x="6942138" y="4899025"/>
          <p14:tracePt t="64655" x="6964363" y="4945063"/>
          <p14:tracePt t="64671" x="7010400" y="5013325"/>
          <p14:tracePt t="64688" x="7056438" y="5059363"/>
          <p14:tracePt t="64705" x="7070725" y="5083175"/>
          <p14:tracePt t="64722" x="7102475" y="5127625"/>
          <p14:tracePt t="64739" x="7124700" y="5197475"/>
          <p14:tracePt t="64756" x="7170738" y="5303838"/>
          <p14:tracePt t="64772" x="7178675" y="5349875"/>
          <p14:tracePt t="64789" x="7185025" y="5372100"/>
          <p14:tracePt t="64805" x="7185025" y="5394325"/>
          <p14:tracePt t="64822" x="7185025" y="5426075"/>
          <p14:tracePt t="64839" x="7185025" y="5470525"/>
          <p14:tracePt t="64855" x="7185025" y="5508625"/>
          <p14:tracePt t="64872" x="7185025" y="5540375"/>
          <p14:tracePt t="64889" x="7170738" y="5570538"/>
          <p14:tracePt t="64906" x="7140575" y="5592763"/>
          <p14:tracePt t="64922" x="7078663" y="5600700"/>
          <p14:tracePt t="64939" x="6956425" y="5600700"/>
          <p14:tracePt t="64955" x="6689725" y="5600700"/>
          <p14:tracePt t="64972" x="6454775" y="5600700"/>
          <p14:tracePt t="64989" x="6142038" y="5600700"/>
          <p14:tracePt t="65006" x="5829300" y="5600700"/>
          <p14:tracePt t="65022" x="5470525" y="5578475"/>
          <p14:tracePt t="65039" x="5151438" y="5578475"/>
          <p14:tracePt t="65056" x="4860925" y="5578475"/>
          <p14:tracePt t="65072" x="4625975" y="5578475"/>
          <p14:tracePt t="65089" x="4411663" y="5570538"/>
          <p14:tracePt t="65092" x="4321175" y="5570538"/>
          <p14:tracePt t="65106" x="4229100" y="5570538"/>
          <p14:tracePt t="65122" x="4038600" y="5570538"/>
          <p14:tracePt t="65139" x="3749675" y="5570538"/>
          <p14:tracePt t="65156" x="3513138" y="5570538"/>
          <p14:tracePt t="65172" x="3322638" y="5570538"/>
          <p14:tracePt t="65189" x="3162300" y="5570538"/>
          <p14:tracePt t="65206" x="3017838" y="5570538"/>
          <p14:tracePt t="65222" x="2857500" y="5570538"/>
          <p14:tracePt t="65239" x="2705100" y="5562600"/>
          <p14:tracePt t="65257" x="2552700" y="5562600"/>
          <p14:tracePt t="65272" x="2392363" y="5562600"/>
          <p14:tracePt t="65289" x="2270125" y="5562600"/>
          <p14:tracePt t="65306" x="2163763" y="5540375"/>
          <p14:tracePt t="65323" x="2087563" y="5524500"/>
          <p14:tracePt t="65339" x="2019300" y="5502275"/>
          <p14:tracePt t="65356" x="1905000" y="5470525"/>
          <p14:tracePt t="65372" x="1858963" y="5456238"/>
          <p14:tracePt t="65389" x="1851025" y="5456238"/>
          <p14:tracePt t="65406" x="1836738" y="5440363"/>
          <p14:tracePt t="65422" x="1836738" y="5418138"/>
          <p14:tracePt t="65439" x="1836738" y="5356225"/>
          <p14:tracePt t="65456" x="1836738" y="5280025"/>
          <p14:tracePt t="65472" x="1836738" y="5227638"/>
          <p14:tracePt t="65489" x="1844675" y="5165725"/>
          <p14:tracePt t="65506" x="1866900" y="5105400"/>
          <p14:tracePt t="65523" x="1935163" y="5021263"/>
          <p14:tracePt t="65539" x="1973263" y="4999038"/>
          <p14:tracePt t="65556" x="2103438" y="4968875"/>
          <p14:tracePt t="65572" x="2232025" y="4968875"/>
          <p14:tracePt t="65589" x="2408238" y="4968875"/>
          <p14:tracePt t="65606" x="2674938" y="4968875"/>
          <p14:tracePt t="65622" x="2949575" y="4999038"/>
          <p14:tracePt t="65639" x="3298825" y="5045075"/>
          <p14:tracePt t="65655" x="3619500" y="5089525"/>
          <p14:tracePt t="65672" x="3932238" y="5135563"/>
          <p14:tracePt t="65689" x="4297363" y="5165725"/>
          <p14:tracePt t="65706" x="4632325" y="5165725"/>
          <p14:tracePt t="65723" x="5089525" y="5165725"/>
          <p14:tracePt t="65739" x="5235575" y="5165725"/>
          <p14:tracePt t="65756" x="5616575" y="5165725"/>
          <p14:tracePt t="65773" x="5875338" y="5121275"/>
          <p14:tracePt t="65789" x="6111875" y="5097463"/>
          <p14:tracePt t="65806" x="6302375" y="5067300"/>
          <p14:tracePt t="65823" x="6438900" y="5067300"/>
          <p14:tracePt t="65839" x="6530975" y="5067300"/>
          <p14:tracePt t="65856" x="6553200" y="5067300"/>
          <p14:tracePt t="65873" x="6599238" y="5075238"/>
          <p14:tracePt t="65889" x="6613525" y="5083175"/>
          <p14:tracePt t="65906" x="6645275" y="5105400"/>
          <p14:tracePt t="65923" x="6765925" y="5235575"/>
          <p14:tracePt t="65939" x="6811963" y="5303838"/>
          <p14:tracePt t="65957" x="6972300" y="5486400"/>
          <p14:tracePt t="65973" x="7048500" y="5584825"/>
          <p14:tracePt t="65989" x="7108825" y="5654675"/>
          <p14:tracePt t="66006" x="7116763" y="5668963"/>
          <p14:tracePt t="66069" x="7124700" y="5668963"/>
          <p14:tracePt t="66101" x="7124700" y="5676900"/>
          <p14:tracePt t="66108" x="7124700" y="5684838"/>
          <p14:tracePt t="66118" x="7116763" y="5707063"/>
          <p14:tracePt t="66124" x="7064375" y="5737225"/>
          <p14:tracePt t="66139" x="6972300" y="5813425"/>
          <p14:tracePt t="66156" x="6797675" y="5913438"/>
          <p14:tracePt t="66173" x="6599238" y="5973763"/>
          <p14:tracePt t="66189" x="6340475" y="6003925"/>
          <p14:tracePt t="66206" x="6019800" y="5973763"/>
          <p14:tracePt t="66223" x="5562600" y="5851525"/>
          <p14:tracePt t="66240" x="5029200" y="5730875"/>
          <p14:tracePt t="66256" x="4678363" y="5630863"/>
          <p14:tracePt t="66273" x="4533900" y="5578475"/>
          <p14:tracePt t="66289" x="4457700" y="5546725"/>
          <p14:tracePt t="66306" x="4441825" y="5540375"/>
          <p14:tracePt t="66323" x="4427538" y="5532438"/>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Taking </a:t>
            </a:r>
            <a:r>
              <a:rPr lang="en-US" altLang="en-US" sz="2800" b="1" dirty="0">
                <a:latin typeface="Times New Roman" panose="02020603050405020304" pitchFamily="18" charset="0"/>
                <a:cs typeface="Times New Roman" panose="02020603050405020304" pitchFamily="18" charset="0"/>
              </a:rPr>
              <a:t>decision by Traditional way - First way </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601674" y="1522633"/>
            <a:ext cx="8195028" cy="4871598"/>
          </a:xfrm>
          <a:prstGeom prst="rect">
            <a:avLst/>
          </a:prstGeom>
        </p:spPr>
      </p:pic>
    </p:spTree>
    <p:extLst>
      <p:ext uri="{BB962C8B-B14F-4D97-AF65-F5344CB8AC3E}">
        <p14:creationId xmlns:p14="http://schemas.microsoft.com/office/powerpoint/2010/main" val="954497761"/>
      </p:ext>
    </p:extLst>
  </p:cSld>
  <p:clrMapOvr>
    <a:masterClrMapping/>
  </p:clrMapOvr>
  <mc:AlternateContent xmlns:mc="http://schemas.openxmlformats.org/markup-compatibility/2006" xmlns:p14="http://schemas.microsoft.com/office/powerpoint/2010/main">
    <mc:Choice Requires="p14">
      <p:transition p14:dur="10" advTm="52055"/>
    </mc:Choice>
    <mc:Fallback xmlns="">
      <p:transition advTm="52055"/>
    </mc:Fallback>
  </mc:AlternateContent>
  <p:timing>
    <p:tnLst>
      <p:par>
        <p:cTn id="1" dur="indefinite" restart="never" nodeType="tmRoot"/>
      </p:par>
    </p:tnLst>
  </p:timing>
  <p:extLst mod="1">
    <p:ext uri="{3A86A75C-4F4B-4683-9AE1-C65F6400EC91}">
      <p14:laserTraceLst xmlns:p14="http://schemas.microsoft.com/office/powerpoint/2010/main">
        <p14:tracePtLst>
          <p14:tracePt t="17670" x="4419600" y="5410200"/>
          <p14:tracePt t="17678" x="4419600" y="4999038"/>
          <p14:tracePt t="17686" x="4441825" y="4541838"/>
          <p14:tracePt t="17701" x="4441825" y="3894138"/>
          <p14:tracePt t="17717" x="4435475" y="3787775"/>
          <p14:tracePt t="17734" x="4419600" y="3741738"/>
          <p14:tracePt t="17758" x="4411663" y="3741738"/>
          <p14:tracePt t="17767" x="4403725" y="3741738"/>
          <p14:tracePt t="17790" x="4397375" y="3741738"/>
          <p14:tracePt t="17801" x="4351338" y="3741738"/>
          <p14:tracePt t="17817" x="4160838" y="3749675"/>
          <p14:tracePt t="17834" x="3886200" y="3794125"/>
          <p14:tracePt t="17851" x="3657600" y="3794125"/>
          <p14:tracePt t="17867" x="3589338" y="3810000"/>
          <p14:tracePt t="18278" x="3565525" y="3802063"/>
          <p14:tracePt t="18294" x="3565525" y="3779838"/>
          <p14:tracePt t="18302" x="3565525" y="3771900"/>
          <p14:tracePt t="18310" x="3559175" y="3749675"/>
          <p14:tracePt t="18318" x="3559175" y="3725863"/>
          <p14:tracePt t="18334" x="3551238" y="3687763"/>
          <p14:tracePt t="18351" x="3543300" y="3673475"/>
          <p14:tracePt t="18368" x="3535363" y="3665538"/>
          <p14:tracePt t="18385" x="3505200" y="3641725"/>
          <p14:tracePt t="18401" x="3459163" y="3635375"/>
          <p14:tracePt t="18418" x="3421063" y="3619500"/>
          <p14:tracePt t="18646" x="3489325" y="3611563"/>
          <p14:tracePt t="18654" x="3717925" y="3611563"/>
          <p14:tracePt t="18662" x="4030663" y="3589338"/>
          <p14:tracePt t="18670" x="4305300" y="3505200"/>
          <p14:tracePt t="18686" x="4503738" y="3413125"/>
          <p14:tracePt t="18702" x="4594225" y="3336925"/>
          <p14:tracePt t="18719" x="4740275" y="3178175"/>
          <p14:tracePt t="18734" x="4822825" y="3055938"/>
          <p14:tracePt t="18751" x="4846638" y="3001963"/>
          <p14:tracePt t="18768" x="4854575" y="2987675"/>
          <p14:tracePt t="18784" x="4854575" y="2979738"/>
          <p14:tracePt t="19318" x="4846638" y="2971800"/>
          <p14:tracePt t="19327" x="4822825" y="2971800"/>
          <p14:tracePt t="19334" x="4784725" y="2971800"/>
          <p14:tracePt t="19351" x="4648200" y="2925763"/>
          <p14:tracePt t="19368" x="4495800" y="2887663"/>
          <p14:tracePt t="19385" x="4351338" y="2857500"/>
          <p14:tracePt t="19401" x="4106863" y="2903538"/>
          <p14:tracePt t="19418" x="3970338" y="2949575"/>
          <p14:tracePt t="19435" x="3894138" y="2963863"/>
          <p14:tracePt t="19451" x="3763963" y="3017838"/>
          <p14:tracePt t="19468" x="3603625" y="3040063"/>
          <p14:tracePt t="19485" x="3482975" y="3055938"/>
          <p14:tracePt t="19536" x="3467100" y="3055938"/>
          <p14:tracePt t="20078" x="3444875" y="3055938"/>
          <p14:tracePt t="20086" x="3429000" y="3055938"/>
          <p14:tracePt t="20094" x="3398838" y="3048000"/>
          <p14:tracePt t="20102" x="3375025" y="3032125"/>
          <p14:tracePt t="20118" x="3336925" y="3025775"/>
          <p14:tracePt t="20134" x="3314700" y="3001963"/>
          <p14:tracePt t="20151" x="3268663" y="2941638"/>
          <p14:tracePt t="20168" x="3238500" y="2879725"/>
          <p14:tracePt t="20185" x="3222625" y="2857500"/>
          <p14:tracePt t="20201" x="3222625" y="2819400"/>
          <p14:tracePt t="20218" x="3222625" y="2797175"/>
          <p14:tracePt t="20236" x="3222625" y="2773363"/>
          <p14:tracePt t="20252" x="3222625" y="2759075"/>
          <p14:tracePt t="20285" x="3222625" y="2751138"/>
          <p14:tracePt t="20574" x="3230563" y="2751138"/>
          <p14:tracePt t="20582" x="3284538" y="2751138"/>
          <p14:tracePt t="20590" x="3406775" y="2789238"/>
          <p14:tracePt t="20602" x="3497263" y="2797175"/>
          <p14:tracePt t="20618" x="3703638" y="2803525"/>
          <p14:tracePt t="20635" x="3946525" y="2803525"/>
          <p14:tracePt t="20652" x="4305300" y="2803525"/>
          <p14:tracePt t="20654" x="4556125" y="2803525"/>
          <p14:tracePt t="20669" x="5097463" y="2705100"/>
          <p14:tracePt t="20685" x="5380038" y="2667000"/>
          <p14:tracePt t="20702" x="5943600" y="2492375"/>
          <p14:tracePt t="20718" x="6080125" y="2438400"/>
          <p14:tracePt t="20737" x="6096000" y="2430463"/>
          <p14:tracePt t="20790" x="6103938" y="2422525"/>
          <p14:tracePt t="20950" x="6088063" y="2422525"/>
          <p14:tracePt t="20958" x="6027738" y="2422525"/>
          <p14:tracePt t="20968" x="5927725" y="2422525"/>
          <p14:tracePt t="20985" x="5638800" y="2422525"/>
          <p14:tracePt t="21002" x="5303838" y="2422525"/>
          <p14:tracePt t="21019" x="5029200" y="2422525"/>
          <p14:tracePt t="21035" x="4830763" y="2422525"/>
          <p14:tracePt t="21052" x="4770438" y="2422525"/>
          <p14:tracePt t="21069" x="4762500" y="2422525"/>
          <p14:tracePt t="21414" x="4732338" y="2422525"/>
          <p14:tracePt t="21422" x="4670425" y="2422525"/>
          <p14:tracePt t="21430" x="4549775" y="2400300"/>
          <p14:tracePt t="21438" x="4441825" y="2400300"/>
          <p14:tracePt t="21453" x="4237038" y="2400300"/>
          <p14:tracePt t="21469" x="4022725" y="2400300"/>
          <p14:tracePt t="21485" x="3741738" y="2400300"/>
          <p14:tracePt t="21502" x="3406775" y="2384425"/>
          <p14:tracePt t="21519" x="3132138" y="2346325"/>
          <p14:tracePt t="21535" x="2917825" y="2324100"/>
          <p14:tracePt t="21552" x="2773363" y="2301875"/>
          <p14:tracePt t="21569" x="2705100" y="2286000"/>
          <p14:tracePt t="21585" x="2697163" y="2286000"/>
          <p14:tracePt t="21726" x="2705100" y="2286000"/>
          <p14:tracePt t="21735" x="2705100" y="2293938"/>
          <p14:tracePt t="21742" x="2727325" y="2339975"/>
          <p14:tracePt t="21752" x="2735263" y="2370138"/>
          <p14:tracePt t="21769" x="2781300" y="2476500"/>
          <p14:tracePt t="21785" x="2835275" y="2606675"/>
          <p14:tracePt t="21802" x="2887663" y="2682875"/>
          <p14:tracePt t="21819" x="2917825" y="2705100"/>
          <p14:tracePt t="21835" x="2949575" y="2727325"/>
          <p14:tracePt t="21852" x="2963863" y="2727325"/>
          <p14:tracePt t="21869" x="2971800" y="2727325"/>
          <p14:tracePt t="21885" x="2979738" y="2727325"/>
          <p14:tracePt t="21902" x="3040063" y="2667000"/>
          <p14:tracePt t="21919" x="3101975" y="2582863"/>
          <p14:tracePt t="21936" x="3146425" y="2530475"/>
          <p14:tracePt t="21952" x="3184525" y="2484438"/>
          <p14:tracePt t="21969" x="3246438" y="2446338"/>
          <p14:tracePt t="21986" x="3330575" y="2416175"/>
          <p14:tracePt t="22002" x="3459163" y="2408238"/>
          <p14:tracePt t="22019" x="3627438" y="2408238"/>
          <p14:tracePt t="22036" x="3832225" y="2408238"/>
          <p14:tracePt t="22053" x="4000500" y="2422525"/>
          <p14:tracePt t="22069" x="4038600" y="2430463"/>
          <p14:tracePt t="22085" x="4076700" y="2446338"/>
          <p14:tracePt t="22102" x="4130675" y="2460625"/>
          <p14:tracePt t="22119" x="4183063" y="2476500"/>
          <p14:tracePt t="22135" x="4229100" y="2492375"/>
          <p14:tracePt t="22152" x="4259263" y="2506663"/>
          <p14:tracePt t="22168" x="4313238" y="2514600"/>
          <p14:tracePt t="22185" x="4397375" y="2552700"/>
          <p14:tracePt t="22202" x="4465638" y="2590800"/>
          <p14:tracePt t="22219" x="4511675" y="2598738"/>
          <p14:tracePt t="22236" x="4556125" y="2613025"/>
          <p14:tracePt t="22253" x="4564063" y="2613025"/>
          <p14:tracePt t="23878" x="4564063" y="2620963"/>
          <p14:tracePt t="23910" x="4556125" y="2620963"/>
          <p14:tracePt t="23926" x="4549775" y="2620963"/>
          <p14:tracePt t="23934" x="4533900" y="2620963"/>
          <p14:tracePt t="23942" x="4525963" y="2620963"/>
          <p14:tracePt t="23953" x="4503738" y="2620963"/>
          <p14:tracePt t="23970" x="4427538" y="2674938"/>
          <p14:tracePt t="23986" x="4343400" y="2713038"/>
          <p14:tracePt t="24003" x="4229100" y="2759075"/>
          <p14:tracePt t="24019" x="4092575" y="2789238"/>
          <p14:tracePt t="24037" x="3870325" y="2841625"/>
          <p14:tracePt t="24053" x="3749675" y="2865438"/>
          <p14:tracePt t="24069" x="3641725" y="2879725"/>
          <p14:tracePt t="24086" x="3505200" y="2911475"/>
          <p14:tracePt t="24103" x="3368675" y="2933700"/>
          <p14:tracePt t="24119" x="3284538" y="2955925"/>
          <p14:tracePt t="24136" x="3216275" y="2971800"/>
          <p14:tracePt t="24153" x="3162300" y="2994025"/>
          <p14:tracePt t="24170" x="3094038" y="3017838"/>
          <p14:tracePt t="24173" x="3055938" y="3025775"/>
          <p14:tracePt t="24186" x="3040063" y="3025775"/>
          <p14:tracePt t="24203" x="3017838" y="3025775"/>
          <p14:tracePt t="24220" x="2994025" y="3025775"/>
          <p14:tracePt t="24237" x="2987675" y="3025775"/>
          <p14:tracePt t="24806" x="2979738" y="3032125"/>
          <p14:tracePt t="24830" x="2979738" y="3055938"/>
          <p14:tracePt t="24838" x="2979738" y="3101975"/>
          <p14:tracePt t="24846" x="2979738" y="3146425"/>
          <p14:tracePt t="24854" x="2979738" y="3170238"/>
          <p14:tracePt t="24870" x="2979738" y="3200400"/>
          <p14:tracePt t="24887" x="2979738" y="3260725"/>
          <p14:tracePt t="24903" x="2971800" y="3314700"/>
          <p14:tracePt t="24920" x="2955925" y="3352800"/>
          <p14:tracePt t="24937" x="2955925" y="3375025"/>
          <p14:tracePt t="24970" x="2955925" y="3382963"/>
          <p14:tracePt t="24987" x="2955925" y="3390900"/>
          <p14:tracePt t="25003" x="2955925" y="3398838"/>
          <p14:tracePt t="25486" x="2955925" y="3413125"/>
          <p14:tracePt t="25494" x="2955925" y="3421063"/>
          <p14:tracePt t="25510" x="2979738" y="3421063"/>
          <p14:tracePt t="25783" x="2987675" y="3421063"/>
          <p14:tracePt t="25838" x="2979738" y="3421063"/>
          <p14:tracePt t="25862" x="2971800" y="3421063"/>
          <p14:tracePt t="25886" x="2971800" y="3429000"/>
          <p14:tracePt t="25894" x="2971800" y="3436938"/>
          <p14:tracePt t="25910" x="2971800" y="3444875"/>
          <p14:tracePt t="25920" x="2971800" y="3451225"/>
          <p14:tracePt t="25937" x="2971800" y="3467100"/>
          <p14:tracePt t="25954" x="2971800" y="3475038"/>
          <p14:tracePt t="25970" x="2971800" y="3489325"/>
          <p14:tracePt t="26078" x="2987675" y="3489325"/>
          <p14:tracePt t="26094" x="2987675" y="3482975"/>
          <p14:tracePt t="26110" x="2994025" y="3482975"/>
          <p14:tracePt t="26117" x="3001963" y="3475038"/>
          <p14:tracePt t="26125" x="3001963" y="3467100"/>
          <p14:tracePt t="26502" x="3017838" y="3459163"/>
          <p14:tracePt t="26510" x="3048000" y="3459163"/>
          <p14:tracePt t="26521" x="3063875" y="3459163"/>
          <p14:tracePt t="26537" x="3094038" y="3459163"/>
          <p14:tracePt t="26554" x="3222625" y="3459163"/>
          <p14:tracePt t="26571" x="3406775" y="3451225"/>
          <p14:tracePt t="26587" x="3589338" y="3421063"/>
          <p14:tracePt t="26604" x="3756025" y="3406775"/>
          <p14:tracePt t="26621" x="3878263" y="3382963"/>
          <p14:tracePt t="26637" x="3984625" y="3375025"/>
          <p14:tracePt t="27238" x="3992563" y="3375025"/>
          <p14:tracePt t="27246" x="3992563" y="3436938"/>
          <p14:tracePt t="27254" x="3992563" y="3482975"/>
          <p14:tracePt t="27271" x="3992563" y="3559175"/>
          <p14:tracePt t="27287" x="3992563" y="3649663"/>
          <p14:tracePt t="27304" x="3992563" y="3756025"/>
          <p14:tracePt t="27321" x="3984625" y="3840163"/>
          <p14:tracePt t="27337" x="3970338" y="3894138"/>
          <p14:tracePt t="27354" x="3932238" y="3962400"/>
          <p14:tracePt t="27372" x="3916363" y="4008438"/>
          <p14:tracePt t="27388" x="3908425" y="4022725"/>
          <p14:tracePt t="27405" x="3886200" y="4054475"/>
          <p14:tracePt t="27421" x="3878263" y="4076700"/>
          <p14:tracePt t="27438" x="3870325" y="4084638"/>
          <p14:tracePt t="27454" x="3863975" y="4098925"/>
          <p14:tracePt t="27471" x="3856038" y="4106863"/>
          <p14:tracePt t="27488" x="3856038" y="4114800"/>
          <p14:tracePt t="27504" x="3848100" y="4130675"/>
          <p14:tracePt t="27538" x="3840163" y="4137025"/>
          <p14:tracePt t="27554" x="3840163" y="4144963"/>
          <p14:tracePt t="27572" x="3825875" y="4152900"/>
          <p14:tracePt t="27588" x="3794125" y="4152900"/>
          <p14:tracePt t="27605" x="3756025" y="4152900"/>
          <p14:tracePt t="27621" x="3741738" y="4144963"/>
          <p14:tracePt t="27638" x="3711575" y="4114800"/>
          <p14:tracePt t="28072" x="3717925" y="4114800"/>
          <p14:tracePt t="28158" x="3711575" y="4122738"/>
          <p14:tracePt t="28182" x="3711575" y="4130675"/>
          <p14:tracePt t="28254" x="3711575" y="4137025"/>
          <p14:tracePt t="28286" x="3725863" y="4137025"/>
          <p14:tracePt t="28294" x="3741738" y="4137025"/>
          <p14:tracePt t="28305" x="3749675" y="4137025"/>
          <p14:tracePt t="28322" x="3756025" y="4130675"/>
          <p14:tracePt t="28338" x="3763963" y="4130675"/>
          <p14:tracePt t="28355" x="3771900" y="4122738"/>
          <p14:tracePt t="28388" x="3771900" y="4114800"/>
          <p14:tracePt t="29174" x="3779838" y="4098925"/>
          <p14:tracePt t="29182" x="3802063" y="4076700"/>
          <p14:tracePt t="29190" x="3840163" y="4038600"/>
          <p14:tracePt t="29205" x="3863975" y="4016375"/>
          <p14:tracePt t="29222" x="3878263" y="4016375"/>
          <p14:tracePt t="29238" x="3878263" y="4008438"/>
          <p14:tracePt t="29272" x="3902075" y="4000500"/>
          <p14:tracePt t="29288" x="3902075" y="3992563"/>
          <p14:tracePt t="29305" x="3962400" y="3984625"/>
          <p14:tracePt t="29322" x="4084638" y="3954463"/>
          <p14:tracePt t="29338" x="4251325" y="3940175"/>
          <p14:tracePt t="29355" x="4427538" y="3916363"/>
          <p14:tracePt t="29372" x="4549775" y="3902075"/>
          <p14:tracePt t="29389" x="4702175" y="3870325"/>
          <p14:tracePt t="29405" x="4762500" y="3863975"/>
          <p14:tracePt t="29422" x="4800600" y="3863975"/>
          <p14:tracePt t="29438" x="4830763" y="3863975"/>
          <p14:tracePt t="29455" x="4854575" y="3863975"/>
          <p14:tracePt t="29472" x="4868863" y="3863975"/>
          <p14:tracePt t="29488" x="4884738" y="3863975"/>
          <p14:tracePt t="29505" x="4945063" y="3870325"/>
          <p14:tracePt t="29522" x="5067300" y="3902075"/>
          <p14:tracePt t="29538" x="5227638" y="3970338"/>
          <p14:tracePt t="29555" x="5387975" y="4030663"/>
          <p14:tracePt t="29572" x="5540375" y="4092575"/>
          <p14:tracePt t="29589" x="5699125" y="4137025"/>
          <p14:tracePt t="29605" x="5722938" y="4144963"/>
          <p14:tracePt t="29622" x="5730875" y="4144963"/>
          <p14:tracePt t="29646" x="5730875" y="4152900"/>
          <p14:tracePt t="29670" x="5730875" y="4160838"/>
          <p14:tracePt t="29678" x="5730875" y="4183063"/>
          <p14:tracePt t="29688" x="5730875" y="4206875"/>
          <p14:tracePt t="29705" x="5730875" y="4237038"/>
          <p14:tracePt t="29722" x="5715000" y="4305300"/>
          <p14:tracePt t="29738" x="5668963" y="4373563"/>
          <p14:tracePt t="29755" x="5608638" y="4449763"/>
          <p14:tracePt t="29772" x="5546725" y="4511675"/>
          <p14:tracePt t="29789" x="5418138" y="4579938"/>
          <p14:tracePt t="29805" x="5356225" y="4594225"/>
          <p14:tracePt t="29822" x="5165725" y="4610100"/>
          <p14:tracePt t="29838" x="5029200" y="4610100"/>
          <p14:tracePt t="29855" x="4868863" y="4610100"/>
          <p14:tracePt t="29872" x="4686300" y="4610100"/>
          <p14:tracePt t="29888" x="4533900" y="4602163"/>
          <p14:tracePt t="29905" x="4389438" y="4587875"/>
          <p14:tracePt t="29922" x="4275138" y="4564063"/>
          <p14:tracePt t="29938" x="4175125" y="4556125"/>
          <p14:tracePt t="29955" x="4106863" y="4549775"/>
          <p14:tracePt t="29974" x="4030663" y="4549775"/>
          <p14:tracePt t="29989" x="3984625" y="4549775"/>
          <p14:tracePt t="30005" x="3954463" y="4549775"/>
          <p14:tracePt t="30022" x="3916363" y="4564063"/>
          <p14:tracePt t="30038" x="3856038" y="4587875"/>
          <p14:tracePt t="30055" x="3779838" y="4602163"/>
          <p14:tracePt t="30072" x="3703638" y="4625975"/>
          <p14:tracePt t="30089" x="3635375" y="4632325"/>
          <p14:tracePt t="30105" x="3573463" y="4632325"/>
          <p14:tracePt t="30122" x="3527425" y="4632325"/>
          <p14:tracePt t="30138" x="3467100" y="4632325"/>
          <p14:tracePt t="30155" x="3360738" y="4610100"/>
          <p14:tracePt t="30171" x="3260725" y="4579938"/>
          <p14:tracePt t="30189" x="3146425" y="4533900"/>
          <p14:tracePt t="30205" x="3108325" y="4518025"/>
          <p14:tracePt t="30726" x="3116263" y="4518025"/>
          <p14:tracePt t="30734" x="3170238" y="4525963"/>
          <p14:tracePt t="30742" x="3216275" y="4533900"/>
          <p14:tracePt t="30755" x="3298825" y="4549775"/>
          <p14:tracePt t="30773" x="3687763" y="4549775"/>
          <p14:tracePt t="30789" x="4449763" y="4518025"/>
          <p14:tracePt t="30805" x="5029200" y="4518025"/>
          <p14:tracePt t="30822" x="5692775" y="4487863"/>
          <p14:tracePt t="30839" x="6454775" y="4487863"/>
          <p14:tracePt t="30855" x="7078663" y="4487863"/>
          <p14:tracePt t="30872" x="7696200" y="4479925"/>
          <p14:tracePt t="30889" x="8237538" y="4411663"/>
          <p14:tracePt t="30905" x="8610600" y="4359275"/>
          <p14:tracePt t="30922" x="8855075" y="4289425"/>
          <p14:tracePt t="30939" x="8999538" y="4221163"/>
          <p14:tracePt t="30956" x="9075738" y="4183063"/>
          <p14:tracePt t="30973" x="9083675" y="4183063"/>
          <p14:tracePt t="30990" x="9083675" y="4175125"/>
          <p14:tracePt t="31006" x="9083675" y="4168775"/>
          <p14:tracePt t="31022" x="9083675" y="4152900"/>
          <p14:tracePt t="31039" x="9029700" y="4130675"/>
          <p14:tracePt t="31055" x="8893175" y="4084638"/>
          <p14:tracePt t="31072" x="8716963" y="4060825"/>
          <p14:tracePt t="31089" x="8588375" y="4054475"/>
          <p14:tracePt t="31105" x="8466138" y="4137025"/>
          <p14:tracePt t="31122" x="8366125" y="4229100"/>
          <p14:tracePt t="31139" x="8313738" y="4313238"/>
          <p14:tracePt t="31156" x="8313738" y="4351338"/>
          <p14:tracePt t="31174" x="8313738" y="4397375"/>
          <p14:tracePt t="31189" x="8343900" y="4419600"/>
          <p14:tracePt t="31206" x="8428038" y="4419600"/>
          <p14:tracePt t="31222" x="8572500" y="4441825"/>
          <p14:tracePt t="31239" x="8716963" y="4427538"/>
          <p14:tracePt t="31256" x="8861425" y="4365625"/>
          <p14:tracePt t="31272" x="8945563" y="4305300"/>
          <p14:tracePt t="31289" x="8961438" y="4267200"/>
          <p14:tracePt t="31306" x="8961438" y="4213225"/>
          <p14:tracePt t="31322" x="8816975" y="4144963"/>
          <p14:tracePt t="31339" x="8564563" y="4092575"/>
          <p14:tracePt t="31356" x="7985125" y="4008438"/>
          <p14:tracePt t="31374" x="7361238" y="4054475"/>
          <p14:tracePt t="31389" x="7223125" y="4122738"/>
          <p14:tracePt t="31406" x="7078663" y="4221163"/>
          <p14:tracePt t="31422" x="7070725" y="4229100"/>
          <p14:tracePt t="31439" x="7086600" y="4251325"/>
          <p14:tracePt t="31456" x="7192963" y="4259263"/>
          <p14:tracePt t="31472" x="7391400" y="4259263"/>
          <p14:tracePt t="31489" x="7535863" y="4244975"/>
          <p14:tracePt t="31506" x="7597775" y="4206875"/>
          <p14:tracePt t="31539" x="7597775" y="4191000"/>
          <p14:tracePt t="31556" x="7573963" y="4152900"/>
          <p14:tracePt t="31573" x="7345363" y="4092575"/>
          <p14:tracePt t="31589" x="7285038" y="4084638"/>
          <p14:tracePt t="31606" x="7086600" y="4084638"/>
          <p14:tracePt t="31622" x="7018338" y="4114800"/>
          <p14:tracePt t="31639" x="7002463" y="4122738"/>
          <p14:tracePt t="31656" x="7002463" y="4137025"/>
          <p14:tracePt t="31673" x="7026275" y="4152900"/>
          <p14:tracePt t="31689" x="7124700" y="4175125"/>
          <p14:tracePt t="31706" x="7216775" y="4175125"/>
          <p14:tracePt t="31722" x="7299325" y="4175125"/>
          <p14:tracePt t="31739" x="7369175" y="4137025"/>
          <p14:tracePt t="31756" x="7399338" y="4106863"/>
          <p14:tracePt t="31773" x="7407275" y="4060825"/>
          <p14:tracePt t="31789" x="7407275" y="4022725"/>
          <p14:tracePt t="31806" x="7369175" y="3984625"/>
          <p14:tracePt t="31822" x="7315200" y="3954463"/>
          <p14:tracePt t="31839" x="7246938" y="3932238"/>
          <p14:tracePt t="31856" x="7140575" y="3954463"/>
          <p14:tracePt t="31873" x="7040563" y="4054475"/>
          <p14:tracePt t="31889" x="6972300" y="4137025"/>
          <p14:tracePt t="31906" x="6942138" y="4213225"/>
          <p14:tracePt t="31923" x="6942138" y="4267200"/>
          <p14:tracePt t="31939" x="6972300" y="4305300"/>
          <p14:tracePt t="31956" x="7116763" y="4321175"/>
          <p14:tracePt t="31973" x="7413625" y="4313238"/>
          <p14:tracePt t="31989" x="7551738" y="4244975"/>
          <p14:tracePt t="32006" x="7597775" y="4183063"/>
          <p14:tracePt t="32023" x="7604125" y="4160838"/>
          <p14:tracePt t="32039" x="7589838" y="4114800"/>
          <p14:tracePt t="32056" x="7475538" y="4084638"/>
          <p14:tracePt t="32073" x="7292975" y="4030663"/>
          <p14:tracePt t="32089" x="7040563" y="4022725"/>
          <p14:tracePt t="32106" x="6827838" y="4068763"/>
          <p14:tracePt t="32122" x="6705600" y="4130675"/>
          <p14:tracePt t="32139" x="6667500" y="4160838"/>
          <p14:tracePt t="32173" x="6735763" y="4183063"/>
          <p14:tracePt t="32190" x="6811963" y="4183063"/>
          <p14:tracePt t="32206" x="6896100" y="4183063"/>
          <p14:tracePt t="32223" x="6918325" y="4168775"/>
          <p14:tracePt t="32239" x="6926263" y="4168775"/>
          <p14:tracePt t="32286" x="6926263" y="4160838"/>
          <p14:tracePt t="34149" x="6950075" y="4160838"/>
          <p14:tracePt t="34157" x="6988175" y="4168775"/>
          <p14:tracePt t="34165" x="7026275" y="4183063"/>
          <p14:tracePt t="34173" x="7048500" y="4191000"/>
          <p14:tracePt t="34190" x="7116763" y="4213225"/>
          <p14:tracePt t="34207" x="7185025" y="4275138"/>
          <p14:tracePt t="34223" x="7269163" y="4305300"/>
          <p14:tracePt t="34240" x="7337425" y="4335463"/>
          <p14:tracePt t="34257" x="7391400" y="4359275"/>
          <p14:tracePt t="34274" x="7451725" y="4373563"/>
          <p14:tracePt t="34290" x="7467600" y="4373563"/>
          <p14:tracePt t="34334" x="7483475" y="4373563"/>
          <p14:tracePt t="34342" x="7497763" y="4373563"/>
          <p14:tracePt t="34357" x="7505700" y="4359275"/>
          <p14:tracePt t="34373" x="7513638" y="4321175"/>
          <p14:tracePt t="34390" x="7513638" y="4297363"/>
          <p14:tracePt t="34407" x="7513638" y="4259263"/>
          <p14:tracePt t="34423" x="7467600" y="4259263"/>
          <p14:tracePt t="34440" x="7429500" y="4259263"/>
          <p14:tracePt t="34457" x="7369175" y="4259263"/>
          <p14:tracePt t="34473" x="7277100" y="4321175"/>
          <p14:tracePt t="34490" x="7208838" y="4411663"/>
          <p14:tracePt t="34507" x="7162800" y="4495800"/>
          <p14:tracePt t="34523" x="7132638" y="4549775"/>
          <p14:tracePt t="34541" x="7132638" y="4579938"/>
          <p14:tracePt t="34557" x="7140575" y="4610100"/>
          <p14:tracePt t="34573" x="7192963" y="4618038"/>
          <p14:tracePt t="34590" x="7307263" y="4618038"/>
          <p14:tracePt t="34607" x="7421563" y="4618038"/>
          <p14:tracePt t="34623" x="7459663" y="4618038"/>
          <p14:tracePt t="34640" x="7489825" y="4618038"/>
          <p14:tracePt t="34678" x="7489825" y="4610100"/>
          <p14:tracePt t="34690" x="7489825" y="4587875"/>
          <p14:tracePt t="34707" x="7459663" y="4556125"/>
          <p14:tracePt t="34724" x="7429500" y="4541838"/>
          <p14:tracePt t="34741" x="7407275" y="4541838"/>
          <p14:tracePt t="36662" x="7399338" y="4541838"/>
          <p14:tracePt t="36670" x="7429500" y="4702175"/>
          <p14:tracePt t="36678" x="7527925" y="4899025"/>
          <p14:tracePt t="36691" x="7597775" y="5075238"/>
          <p14:tracePt t="36708" x="7696200" y="5227638"/>
          <p14:tracePt t="36711" x="7734300" y="5280025"/>
          <p14:tracePt t="36725" x="7878763" y="5402263"/>
          <p14:tracePt t="36741" x="7947025" y="5448300"/>
          <p14:tracePt t="36758" x="8183563" y="5524500"/>
          <p14:tracePt t="36774" x="8328025" y="5570538"/>
          <p14:tracePt t="36791" x="8474075" y="5592763"/>
          <p14:tracePt t="36807" x="8610600" y="5592763"/>
          <p14:tracePt t="36824" x="8694738" y="5592763"/>
          <p14:tracePt t="36841" x="8793163" y="5554663"/>
          <p14:tracePt t="36858" x="8839200" y="5516563"/>
          <p14:tracePt t="36874" x="8877300" y="5470525"/>
          <p14:tracePt t="36891" x="8885238" y="5387975"/>
          <p14:tracePt t="36908" x="8885238" y="5356225"/>
          <p14:tracePt t="36941" x="8885238" y="5349875"/>
          <p14:tracePt t="36958" x="8855075" y="5394325"/>
          <p14:tracePt t="36974" x="8785225" y="5608638"/>
          <p14:tracePt t="36991" x="8732838" y="5807075"/>
          <p14:tracePt t="37008" x="8694738" y="5951538"/>
          <p14:tracePt t="37024" x="8664575" y="6011863"/>
          <p14:tracePt t="37078" x="8664575" y="6003925"/>
          <p14:tracePt t="37086" x="8656638" y="5935663"/>
          <p14:tracePt t="37094" x="8632825" y="5875338"/>
          <p14:tracePt t="37108" x="8618538" y="5799138"/>
          <p14:tracePt t="37125" x="8564563" y="5676900"/>
          <p14:tracePt t="37141" x="8542338" y="5646738"/>
          <p14:tracePt t="37158" x="8534400" y="5646738"/>
          <p14:tracePt t="37174" x="8526463" y="5646738"/>
          <p14:tracePt t="37191" x="8504238" y="5646738"/>
          <p14:tracePt t="37208" x="8474075" y="5668963"/>
          <p14:tracePt t="37224" x="8428038" y="5722938"/>
          <p14:tracePt t="37241" x="8412163" y="5753100"/>
          <p14:tracePt t="37258" x="8397875" y="576103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Making </a:t>
            </a:r>
            <a:r>
              <a:rPr lang="en-US" altLang="en-US" sz="2800" b="1" dirty="0">
                <a:latin typeface="Times New Roman" panose="02020603050405020304" pitchFamily="18" charset="0"/>
                <a:cs typeface="Times New Roman" panose="02020603050405020304" pitchFamily="18" charset="0"/>
              </a:rPr>
              <a:t>a Decision by P-value – Second way</a:t>
            </a:r>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769698" y="1682688"/>
            <a:ext cx="5461768" cy="2554545"/>
          </a:xfrm>
          <a:prstGeom prst="rect">
            <a:avLst/>
          </a:prstGeom>
        </p:spPr>
        <p:txBody>
          <a:bodyPr wrap="square">
            <a:spAutoFit/>
          </a:bodyPr>
          <a:lstStyle/>
          <a:p>
            <a:r>
              <a:rPr lang="en-US" altLang="en-US" sz="2000" b="1" i="1" dirty="0">
                <a:solidFill>
                  <a:schemeClr val="accent2"/>
                </a:solidFill>
                <a:latin typeface="Times New Roman" panose="02020603050405020304" pitchFamily="18" charset="0"/>
                <a:cs typeface="Times New Roman" panose="02020603050405020304" pitchFamily="18" charset="0"/>
              </a:rPr>
              <a:t>P</a:t>
            </a:r>
            <a:r>
              <a:rPr lang="en-US" altLang="en-US" sz="2000" b="1" dirty="0">
                <a:solidFill>
                  <a:schemeClr val="accent2"/>
                </a:solidFill>
                <a:latin typeface="Times New Roman" panose="02020603050405020304" pitchFamily="18" charset="0"/>
                <a:cs typeface="Times New Roman" panose="02020603050405020304" pitchFamily="18" charset="0"/>
              </a:rPr>
              <a:t>-value</a:t>
            </a:r>
            <a:r>
              <a:rPr lang="en-US" altLang="en-US" sz="2000" b="1" dirty="0" smtClean="0">
                <a:solidFill>
                  <a:schemeClr val="accent2"/>
                </a:solidFill>
                <a:latin typeface="Times New Roman" panose="02020603050405020304" pitchFamily="18" charset="0"/>
                <a:cs typeface="Times New Roman" panose="02020603050405020304" pitchFamily="18" charset="0"/>
              </a:rPr>
              <a:t> </a:t>
            </a:r>
            <a:r>
              <a:rPr lang="en-US" altLang="en-US" sz="2000" dirty="0">
                <a:solidFill>
                  <a:schemeClr val="accent2"/>
                </a:solidFill>
                <a:latin typeface="Times New Roman" panose="02020603050405020304" pitchFamily="18" charset="0"/>
                <a:cs typeface="Times New Roman" panose="02020603050405020304" pitchFamily="18" charset="0"/>
              </a:rPr>
              <a:t>(or </a:t>
            </a:r>
            <a:r>
              <a:rPr lang="en-US" altLang="en-US" sz="2000" b="1" dirty="0">
                <a:solidFill>
                  <a:schemeClr val="accent2"/>
                </a:solidFill>
                <a:latin typeface="Times New Roman" panose="02020603050405020304" pitchFamily="18" charset="0"/>
                <a:cs typeface="Times New Roman" panose="02020603050405020304" pitchFamily="18" charset="0"/>
              </a:rPr>
              <a:t>probability</a:t>
            </a:r>
            <a:r>
              <a:rPr lang="en-US" altLang="en-US" sz="2000" dirty="0">
                <a:solidFill>
                  <a:schemeClr val="accent2"/>
                </a:solidFill>
                <a:latin typeface="Times New Roman" panose="02020603050405020304" pitchFamily="18" charset="0"/>
                <a:cs typeface="Times New Roman" panose="02020603050405020304" pitchFamily="18" charset="0"/>
              </a:rPr>
              <a:t> </a:t>
            </a:r>
            <a:r>
              <a:rPr lang="en-US" altLang="en-US" sz="2000" b="1" dirty="0">
                <a:solidFill>
                  <a:schemeClr val="accent2"/>
                </a:solidFill>
                <a:latin typeface="Times New Roman" panose="02020603050405020304" pitchFamily="18" charset="0"/>
                <a:cs typeface="Times New Roman" panose="02020603050405020304" pitchFamily="18" charset="0"/>
              </a:rPr>
              <a:t>value</a:t>
            </a:r>
            <a:r>
              <a:rPr lang="en-US" altLang="en-US" sz="2000" dirty="0">
                <a:solidFill>
                  <a:schemeClr val="accent2"/>
                </a:solidFill>
                <a:latin typeface="Times New Roman" panose="02020603050405020304" pitchFamily="18" charset="0"/>
                <a:cs typeface="Times New Roman" panose="02020603050405020304" pitchFamily="18" charset="0"/>
              </a:rPr>
              <a:t>) </a:t>
            </a:r>
            <a:endParaRPr lang="en-US" altLang="en-US" sz="2000" dirty="0" smtClean="0">
              <a:solidFill>
                <a:schemeClr val="accent2"/>
              </a:solidFill>
              <a:latin typeface="Times New Roman" panose="02020603050405020304" pitchFamily="18" charset="0"/>
              <a:cs typeface="Times New Roman" panose="02020603050405020304" pitchFamily="18" charset="0"/>
            </a:endParaRPr>
          </a:p>
          <a:p>
            <a:endParaRPr lang="en-US" altLang="en-US" sz="2000" dirty="0">
              <a:solidFill>
                <a:schemeClr val="accent2"/>
              </a:solidFill>
              <a:latin typeface="Times New Roman" panose="02020603050405020304" pitchFamily="18" charset="0"/>
              <a:cs typeface="Times New Roman" panose="02020603050405020304" pitchFamily="18" charset="0"/>
            </a:endParaRPr>
          </a:p>
          <a:p>
            <a:pPr algn="just"/>
            <a:r>
              <a:rPr lang="en-US" altLang="en-US" sz="2000" dirty="0">
                <a:latin typeface="Times New Roman" panose="02020603050405020304" pitchFamily="18" charset="0"/>
                <a:cs typeface="Times New Roman" panose="02020603050405020304" pitchFamily="18" charset="0"/>
              </a:rPr>
              <a:t>The probability, if the null hypothesis is true, of obtaining </a:t>
            </a:r>
            <a:r>
              <a:rPr lang="en-US" altLang="en-US" sz="2000" dirty="0" smtClean="0">
                <a:latin typeface="Times New Roman" panose="02020603050405020304" pitchFamily="18" charset="0"/>
                <a:cs typeface="Times New Roman" panose="02020603050405020304" pitchFamily="18" charset="0"/>
              </a:rPr>
              <a:t>a sample statistic with </a:t>
            </a:r>
            <a:r>
              <a:rPr lang="en-US" altLang="en-US" sz="2000" dirty="0">
                <a:latin typeface="Times New Roman" panose="02020603050405020304" pitchFamily="18" charset="0"/>
                <a:cs typeface="Times New Roman" panose="02020603050405020304" pitchFamily="18" charset="0"/>
              </a:rPr>
              <a:t>a value as extreme or more </a:t>
            </a:r>
            <a:r>
              <a:rPr lang="en-US" altLang="en-US" sz="2000" dirty="0" smtClean="0">
                <a:latin typeface="Times New Roman" panose="02020603050405020304" pitchFamily="18" charset="0"/>
                <a:cs typeface="Times New Roman" panose="02020603050405020304" pitchFamily="18" charset="0"/>
              </a:rPr>
              <a:t>extreme than </a:t>
            </a:r>
            <a:r>
              <a:rPr lang="en-US" altLang="en-US" sz="2000" dirty="0">
                <a:latin typeface="Times New Roman" panose="02020603050405020304" pitchFamily="18" charset="0"/>
                <a:cs typeface="Times New Roman" panose="02020603050405020304" pitchFamily="18" charset="0"/>
              </a:rPr>
              <a:t>the one determined from the sample data</a:t>
            </a:r>
            <a:r>
              <a:rPr lang="en-US" altLang="en-US" sz="2000" dirty="0" smtClean="0">
                <a:latin typeface="Times New Roman" panose="02020603050405020304" pitchFamily="18" charset="0"/>
                <a:cs typeface="Times New Roman" panose="02020603050405020304" pitchFamily="18" charset="0"/>
              </a:rPr>
              <a:t>.</a:t>
            </a:r>
          </a:p>
          <a:p>
            <a:endParaRPr lang="en-US" altLang="en-US" sz="2000" dirty="0">
              <a:latin typeface="Times New Roman" panose="02020603050405020304" pitchFamily="18" charset="0"/>
              <a:cs typeface="Times New Roman" panose="02020603050405020304" pitchFamily="18" charset="0"/>
            </a:endParaRPr>
          </a:p>
          <a:p>
            <a:r>
              <a:rPr lang="en-US" altLang="en-US" sz="2000" dirty="0">
                <a:latin typeface="Times New Roman" panose="02020603050405020304" pitchFamily="18" charset="0"/>
                <a:cs typeface="Times New Roman" panose="02020603050405020304" pitchFamily="18" charset="0"/>
              </a:rPr>
              <a:t>Depends on the nature of the test.  </a:t>
            </a:r>
          </a:p>
        </p:txBody>
      </p:sp>
      <p:sp>
        <p:nvSpPr>
          <p:cNvPr id="8" name="Rectangle 7"/>
          <p:cNvSpPr/>
          <p:nvPr/>
        </p:nvSpPr>
        <p:spPr>
          <a:xfrm>
            <a:off x="6419057" y="2083444"/>
            <a:ext cx="5461768" cy="1938992"/>
          </a:xfrm>
          <a:prstGeom prst="rect">
            <a:avLst/>
          </a:prstGeom>
        </p:spPr>
        <p:txBody>
          <a:bodyPr wrap="square">
            <a:spAutoFit/>
          </a:bodyPr>
          <a:lstStyle/>
          <a:p>
            <a:pPr algn="r"/>
            <a:endParaRPr lang="ar-EG" altLang="en-US" sz="2000" dirty="0">
              <a:latin typeface="Times New Roman" panose="02020603050405020304" pitchFamily="18" charset="0"/>
              <a:cs typeface="Times New Roman" panose="02020603050405020304" pitchFamily="18" charset="0"/>
            </a:endParaRPr>
          </a:p>
          <a:p>
            <a:pPr algn="r"/>
            <a:r>
              <a:rPr lang="ar-EG" altLang="en-US" sz="2000" dirty="0">
                <a:latin typeface="Times New Roman" panose="02020603050405020304" pitchFamily="18" charset="0"/>
                <a:cs typeface="Times New Roman" panose="02020603050405020304" pitchFamily="18" charset="0"/>
              </a:rPr>
              <a:t>الاحتمال، إذا كانت الفرضية الصفرية صحيحة، للحصول على إحصائية عينة بقيمة متطرفة أو أكثر تطرفًا من تلك المحددة من بيانات العينة.</a:t>
            </a:r>
          </a:p>
          <a:p>
            <a:pPr algn="r"/>
            <a:endParaRPr lang="ar-EG" altLang="en-US" sz="2000" dirty="0">
              <a:latin typeface="Times New Roman" panose="02020603050405020304" pitchFamily="18" charset="0"/>
              <a:cs typeface="Times New Roman" panose="02020603050405020304" pitchFamily="18" charset="0"/>
            </a:endParaRPr>
          </a:p>
          <a:p>
            <a:pPr algn="r"/>
            <a:r>
              <a:rPr lang="ar-EG" altLang="en-US" sz="2000" dirty="0">
                <a:latin typeface="Times New Roman" panose="02020603050405020304" pitchFamily="18" charset="0"/>
                <a:cs typeface="Times New Roman" panose="02020603050405020304" pitchFamily="18" charset="0"/>
              </a:rPr>
              <a:t>يعتمد على طبيعة الاختبار.</a:t>
            </a:r>
            <a:endParaRPr lang="en-US" alt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327577"/>
      </p:ext>
    </p:extLst>
  </p:cSld>
  <p:clrMapOvr>
    <a:masterClrMapping/>
  </p:clrMapOvr>
  <mc:AlternateContent xmlns:mc="http://schemas.openxmlformats.org/markup-compatibility/2006" xmlns:p14="http://schemas.microsoft.com/office/powerpoint/2010/main">
    <mc:Choice Requires="p14">
      <p:transition p14:dur="10" advTm="25287"/>
    </mc:Choice>
    <mc:Fallback xmlns="">
      <p:transition advTm="2528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885925" y="1608779"/>
            <a:ext cx="8686800" cy="478155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Making </a:t>
            </a:r>
            <a:r>
              <a:rPr lang="en-US" altLang="en-US" sz="2800" b="1" dirty="0">
                <a:latin typeface="Times New Roman" panose="02020603050405020304" pitchFamily="18" charset="0"/>
                <a:cs typeface="Times New Roman" panose="02020603050405020304" pitchFamily="18" charset="0"/>
              </a:rPr>
              <a:t>a Decision by P-value – Second way</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9809974"/>
      </p:ext>
    </p:extLst>
  </p:cSld>
  <p:clrMapOvr>
    <a:masterClrMapping/>
  </p:clrMapOvr>
  <mc:AlternateContent xmlns:mc="http://schemas.openxmlformats.org/markup-compatibility/2006" xmlns:p14="http://schemas.microsoft.com/office/powerpoint/2010/main">
    <mc:Choice Requires="p14">
      <p:transition p14:dur="10" advTm="78569"/>
    </mc:Choice>
    <mc:Fallback xmlns="">
      <p:transition advTm="78569"/>
    </mc:Fallback>
  </mc:AlternateContent>
  <p:timing>
    <p:tnLst>
      <p:par>
        <p:cTn id="1" dur="indefinite" restart="never" nodeType="tmRoot"/>
      </p:par>
    </p:tnLst>
  </p:timing>
  <p:extLst mod="1">
    <p:ext uri="{3A86A75C-4F4B-4683-9AE1-C65F6400EC91}">
      <p14:laserTraceLst xmlns:p14="http://schemas.microsoft.com/office/powerpoint/2010/main">
        <p14:tracePtLst>
          <p14:tracePt t="1480" x="8389938" y="5753100"/>
          <p14:tracePt t="1488" x="8366125" y="5745163"/>
          <p14:tracePt t="1498" x="8335963" y="5692775"/>
          <p14:tracePt t="1514" x="8213725" y="5257800"/>
          <p14:tracePt t="1531" x="7718425" y="4495800"/>
          <p14:tracePt t="1548" x="7108825" y="3649663"/>
          <p14:tracePt t="1564" x="6484938" y="2781300"/>
          <p14:tracePt t="1581" x="5851525" y="1989138"/>
          <p14:tracePt t="1598" x="5287963" y="1219200"/>
          <p14:tracePt t="1616" x="4640263" y="320675"/>
          <p14:tracePt t="1631" x="4479925" y="144463"/>
          <p14:tracePt t="1895" x="4473575" y="144463"/>
          <p14:tracePt t="1904" x="4449763" y="198438"/>
          <p14:tracePt t="1912" x="4359275" y="411163"/>
          <p14:tracePt t="1920" x="4259263" y="784225"/>
          <p14:tracePt t="1931" x="4183063" y="1189038"/>
          <p14:tracePt t="1948" x="4060825" y="1935163"/>
          <p14:tracePt t="1964" x="4054475" y="2560638"/>
          <p14:tracePt t="1981" x="4092575" y="3094038"/>
          <p14:tracePt t="1998" x="4289425" y="3489325"/>
          <p14:tracePt t="2015" x="4541838" y="3741738"/>
          <p14:tracePt t="2031" x="4587875" y="3771900"/>
          <p14:tracePt t="2096" x="4594225" y="3771900"/>
          <p14:tracePt t="2104" x="4594225" y="3749675"/>
          <p14:tracePt t="2114" x="4594225" y="3717925"/>
          <p14:tracePt t="2131" x="4594225" y="3657600"/>
          <p14:tracePt t="2148" x="4587875" y="3635375"/>
          <p14:tracePt t="2165" x="4587875" y="3603625"/>
          <p14:tracePt t="2181" x="4602163" y="3565525"/>
          <p14:tracePt t="2199" x="4716463" y="3505200"/>
          <p14:tracePt t="2215" x="4778375" y="3489325"/>
          <p14:tracePt t="2496" x="4770438" y="3475038"/>
          <p14:tracePt t="2504" x="4702175" y="3459163"/>
          <p14:tracePt t="2515" x="4594225" y="3413125"/>
          <p14:tracePt t="2531" x="4221163" y="3246438"/>
          <p14:tracePt t="2535" x="3970338" y="3140075"/>
          <p14:tracePt t="2548" x="3711575" y="3025775"/>
          <p14:tracePt t="2565" x="3276600" y="2835275"/>
          <p14:tracePt t="2581" x="3032125" y="2743200"/>
          <p14:tracePt t="2598" x="2949575" y="2682875"/>
          <p14:tracePt t="2616" x="2933700" y="2674938"/>
          <p14:tracePt t="2936" x="2911475" y="2674938"/>
          <p14:tracePt t="2944" x="2849563" y="2674938"/>
          <p14:tracePt t="2951" x="2759075" y="2651125"/>
          <p14:tracePt t="2965" x="2659063" y="2628900"/>
          <p14:tracePt t="2981" x="2582863" y="2598738"/>
          <p14:tracePt t="2999" x="2552700" y="2590800"/>
          <p14:tracePt t="3016" x="2544763" y="2590800"/>
          <p14:tracePt t="3032" x="2536825" y="2590800"/>
          <p14:tracePt t="3048" x="2536825" y="2568575"/>
          <p14:tracePt t="3065" x="2536825" y="2438400"/>
          <p14:tracePt t="3081" x="2582863" y="2301875"/>
          <p14:tracePt t="3098" x="2682875" y="2193925"/>
          <p14:tracePt t="3115" x="2857500" y="2103438"/>
          <p14:tracePt t="3131" x="3017838" y="2035175"/>
          <p14:tracePt t="3148" x="3178175" y="1989138"/>
          <p14:tracePt t="3165" x="3314700" y="1958975"/>
          <p14:tracePt t="3181" x="3330575" y="1958975"/>
          <p14:tracePt t="3432" x="3360738" y="1958975"/>
          <p14:tracePt t="3440" x="3482975" y="2049463"/>
          <p14:tracePt t="3448" x="3673475" y="2263775"/>
          <p14:tracePt t="3465" x="4054475" y="2644775"/>
          <p14:tracePt t="3482" x="4397375" y="2911475"/>
          <p14:tracePt t="3498" x="4724400" y="3124200"/>
          <p14:tracePt t="3517" x="4868863" y="3184525"/>
          <p14:tracePt t="3520" x="4906963" y="3184525"/>
          <p14:tracePt t="3532" x="4922838" y="3184525"/>
          <p14:tracePt t="3576" x="4914900" y="3184525"/>
          <p14:tracePt t="3584" x="4846638" y="3170238"/>
          <p14:tracePt t="3592" x="4716463" y="3055938"/>
          <p14:tracePt t="3600" x="4511675" y="2925763"/>
          <p14:tracePt t="3615" x="4191000" y="2781300"/>
          <p14:tracePt t="3632" x="3352800" y="2492375"/>
          <p14:tracePt t="3648" x="3078163" y="2454275"/>
          <p14:tracePt t="3665" x="2955925" y="2468563"/>
          <p14:tracePt t="3682" x="2933700" y="2492375"/>
          <p14:tracePt t="3715" x="2949575" y="2514600"/>
          <p14:tracePt t="3732" x="3009900" y="2530475"/>
          <p14:tracePt t="3748" x="3094038" y="2544763"/>
          <p14:tracePt t="3765" x="3116263" y="2552700"/>
          <p14:tracePt t="3968" x="3132138" y="2552700"/>
          <p14:tracePt t="3976" x="3208338" y="2552700"/>
          <p14:tracePt t="3983" x="3421063" y="2552700"/>
          <p14:tracePt t="3999" x="4168775" y="2454275"/>
          <p14:tracePt t="4016" x="4991100" y="2324100"/>
          <p14:tracePt t="4032" x="5768975" y="2141538"/>
          <p14:tracePt t="4048" x="6226175" y="2003425"/>
          <p14:tracePt t="4065" x="6354763" y="1965325"/>
          <p14:tracePt t="4082" x="6362700" y="1965325"/>
          <p14:tracePt t="4115" x="6370638" y="2035175"/>
          <p14:tracePt t="4132" x="6294438" y="2422525"/>
          <p14:tracePt t="4149" x="6088063" y="2857500"/>
          <p14:tracePt t="4165" x="5783263" y="3260725"/>
          <p14:tracePt t="4182" x="5554663" y="3467100"/>
          <p14:tracePt t="4199" x="5364163" y="3497263"/>
          <p14:tracePt t="4215" x="5089525" y="3352800"/>
          <p14:tracePt t="4233" x="4953000" y="3094038"/>
          <p14:tracePt t="4249" x="4945063" y="2955925"/>
          <p14:tracePt t="4265" x="5006975" y="2759075"/>
          <p14:tracePt t="4282" x="5287963" y="2484438"/>
          <p14:tracePt t="4299" x="5608638" y="2362200"/>
          <p14:tracePt t="4315" x="5943600" y="2316163"/>
          <p14:tracePt t="4332" x="6172200" y="2316163"/>
          <p14:tracePt t="4349" x="6270625" y="2378075"/>
          <p14:tracePt t="4365" x="6332538" y="2574925"/>
          <p14:tracePt t="4382" x="6332538" y="2803525"/>
          <p14:tracePt t="4399" x="6149975" y="3048000"/>
          <p14:tracePt t="4415" x="5616575" y="3116263"/>
          <p14:tracePt t="4433" x="5121275" y="2971800"/>
          <p14:tracePt t="4449" x="4816475" y="2803525"/>
          <p14:tracePt t="4465" x="4762500" y="2720975"/>
          <p14:tracePt t="4482" x="4762500" y="2606675"/>
          <p14:tracePt t="4499" x="4884738" y="2460625"/>
          <p14:tracePt t="4515" x="5143500" y="2384425"/>
          <p14:tracePt t="4532" x="5464175" y="2384425"/>
          <p14:tracePt t="4535" x="5608638" y="2384425"/>
          <p14:tracePt t="4549" x="5707063" y="2392363"/>
          <p14:tracePt t="4565" x="5883275" y="2484438"/>
          <p14:tracePt t="4583" x="5921375" y="2620963"/>
          <p14:tracePt t="4599" x="5897563" y="2735263"/>
          <p14:tracePt t="4615" x="5783263" y="2789238"/>
          <p14:tracePt t="4632" x="5646738" y="2789238"/>
          <p14:tracePt t="4649" x="5578475" y="2789238"/>
          <p14:tracePt t="4666" x="5562600" y="2789238"/>
          <p14:tracePt t="4682" x="5562600" y="2781300"/>
          <p14:tracePt t="4699" x="5562600" y="2759075"/>
          <p14:tracePt t="4716" x="5616575" y="2682875"/>
          <p14:tracePt t="4732" x="5783263" y="2568575"/>
          <p14:tracePt t="4749" x="6003925" y="2492375"/>
          <p14:tracePt t="4766" x="6188075" y="2430463"/>
          <p14:tracePt t="4783" x="6332538" y="2408238"/>
          <p14:tracePt t="4799" x="6469063" y="2392363"/>
          <p14:tracePt t="4815" x="6477000" y="2392363"/>
          <p14:tracePt t="4855" x="6484938" y="2392363"/>
          <p14:tracePt t="4895" x="6515100" y="2392363"/>
          <p14:tracePt t="4904" x="6545263" y="2392363"/>
          <p14:tracePt t="4912" x="6583363" y="2392363"/>
          <p14:tracePt t="4921" x="6645275" y="2392363"/>
          <p14:tracePt t="4932" x="6727825" y="2392363"/>
          <p14:tracePt t="4949" x="6873875" y="2400300"/>
          <p14:tracePt t="4965" x="6918325" y="2422525"/>
          <p14:tracePt t="4983" x="6980238" y="2430463"/>
          <p14:tracePt t="5080" x="6942138" y="2430463"/>
          <p14:tracePt t="5088" x="6904038" y="2416175"/>
          <p14:tracePt t="5099" x="6873875" y="2416175"/>
          <p14:tracePt t="5116" x="6819900" y="2408238"/>
          <p14:tracePt t="5132" x="6781800" y="2408238"/>
          <p14:tracePt t="5149" x="6727825" y="2408238"/>
          <p14:tracePt t="5166" x="6713538" y="2422525"/>
          <p14:tracePt t="5296" x="6705600" y="2416175"/>
          <p14:tracePt t="5304" x="6705600" y="2384425"/>
          <p14:tracePt t="5316" x="6705600" y="2346325"/>
          <p14:tracePt t="5332" x="6705600" y="2263775"/>
          <p14:tracePt t="5349" x="6705600" y="2217738"/>
          <p14:tracePt t="5366" x="6705600" y="2193925"/>
          <p14:tracePt t="5416" x="6705600" y="2187575"/>
          <p14:tracePt t="5433" x="6689725" y="2187575"/>
          <p14:tracePt t="5440" x="6659563" y="2247900"/>
          <p14:tracePt t="5449" x="6621463" y="2384425"/>
          <p14:tracePt t="5466" x="6492875" y="2743200"/>
          <p14:tracePt t="5483" x="6384925" y="3116263"/>
          <p14:tracePt t="5499" x="6346825" y="3284538"/>
          <p14:tracePt t="5516" x="6340475" y="3298825"/>
          <p14:tracePt t="5569" x="6340475" y="3292475"/>
          <p14:tracePt t="5576" x="6340475" y="3238500"/>
          <p14:tracePt t="5585" x="6316663" y="3178175"/>
          <p14:tracePt t="5599" x="6264275" y="3009900"/>
          <p14:tracePt t="5616" x="6180138" y="2841625"/>
          <p14:tracePt t="5633" x="6057900" y="2689225"/>
          <p14:tracePt t="5649" x="5989638" y="2636838"/>
          <p14:tracePt t="5666" x="5935663" y="2620963"/>
          <p14:tracePt t="5682" x="5927725" y="2620963"/>
          <p14:tracePt t="5700" x="5913438" y="2620963"/>
          <p14:tracePt t="5808" x="5905500" y="2620963"/>
          <p14:tracePt t="5816" x="5889625" y="2620963"/>
          <p14:tracePt t="5823" x="5883275" y="2620963"/>
          <p14:tracePt t="5992" x="5889625" y="2620963"/>
          <p14:tracePt t="6001" x="5951538" y="2636838"/>
          <p14:tracePt t="6008" x="5981700" y="2644775"/>
          <p14:tracePt t="6017" x="6035675" y="2659063"/>
          <p14:tracePt t="6033" x="6126163" y="2659063"/>
          <p14:tracePt t="6049" x="6202363" y="2659063"/>
          <p14:tracePt t="6066" x="6226175" y="2659063"/>
          <p14:tracePt t="6152" x="6188075" y="2674938"/>
          <p14:tracePt t="6160" x="6156325" y="2682875"/>
          <p14:tracePt t="6168" x="6111875" y="2697163"/>
          <p14:tracePt t="6183" x="6027738" y="2727325"/>
          <p14:tracePt t="6199" x="5965825" y="2743200"/>
          <p14:tracePt t="6217" x="5959475" y="2743200"/>
          <p14:tracePt t="6249" x="5951538" y="2743200"/>
          <p14:tracePt t="6266" x="5951538" y="2720975"/>
          <p14:tracePt t="6283" x="5997575" y="2667000"/>
          <p14:tracePt t="6299" x="6111875" y="2606675"/>
          <p14:tracePt t="6316" x="6240463" y="2544763"/>
          <p14:tracePt t="6333" x="6378575" y="2514600"/>
          <p14:tracePt t="6349" x="6454775" y="2514600"/>
          <p14:tracePt t="6366" x="6523038" y="2514600"/>
          <p14:tracePt t="6383" x="6553200" y="2536825"/>
          <p14:tracePt t="6399" x="6561138" y="2598738"/>
          <p14:tracePt t="6416" x="6561138" y="2651125"/>
          <p14:tracePt t="6433" x="6561138" y="2682875"/>
          <p14:tracePt t="6449" x="6530975" y="2713038"/>
          <p14:tracePt t="6466" x="6484938" y="2713038"/>
          <p14:tracePt t="6483" x="6430963" y="2713038"/>
          <p14:tracePt t="6499" x="6384925" y="2713038"/>
          <p14:tracePt t="6516" x="6378575" y="2705100"/>
          <p14:tracePt t="6549" x="6378575" y="2697163"/>
          <p14:tracePt t="6567" x="6400800" y="2667000"/>
          <p14:tracePt t="6583" x="6438900" y="2644775"/>
          <p14:tracePt t="6599" x="6583363" y="2628900"/>
          <p14:tracePt t="6616" x="6651625" y="2628900"/>
          <p14:tracePt t="6680" x="6621463" y="2628900"/>
          <p14:tracePt t="6688" x="6537325" y="2628900"/>
          <p14:tracePt t="6700" x="6438900" y="2628900"/>
          <p14:tracePt t="6716" x="6202363" y="2628900"/>
          <p14:tracePt t="6733" x="5927725" y="2628900"/>
          <p14:tracePt t="6750" x="5799138" y="2613025"/>
          <p14:tracePt t="6766" x="5761038" y="2613025"/>
          <p14:tracePt t="6800" x="5761038" y="2606675"/>
          <p14:tracePt t="6816" x="5807075" y="2582863"/>
          <p14:tracePt t="6833" x="5905500" y="2582863"/>
          <p14:tracePt t="6849" x="6011863" y="2582863"/>
          <p14:tracePt t="6866" x="6073775" y="2582863"/>
          <p14:tracePt t="6882" x="6080125" y="2582863"/>
          <p14:tracePt t="6916" x="6096000" y="2582863"/>
          <p14:tracePt t="6935" x="6088063" y="2606675"/>
          <p14:tracePt t="6950" x="6049963" y="2628900"/>
          <p14:tracePt t="6967" x="5883275" y="2651125"/>
          <p14:tracePt t="6983" x="5761038" y="2651125"/>
          <p14:tracePt t="7000" x="5699125" y="2651125"/>
          <p14:tracePt t="7016" x="5692775" y="2651125"/>
          <p14:tracePt t="7072" x="5692775" y="2659063"/>
          <p14:tracePt t="7080" x="5707063" y="2659063"/>
          <p14:tracePt t="7087" x="5715000" y="2659063"/>
          <p14:tracePt t="7100" x="5722938" y="2659063"/>
          <p14:tracePt t="7329" x="5722938" y="2667000"/>
          <p14:tracePt t="7346" x="5715000" y="2689225"/>
          <p14:tracePt t="7351" x="5661025" y="2720975"/>
          <p14:tracePt t="7360" x="5592763" y="2765425"/>
          <p14:tracePt t="7368" x="5508625" y="2841625"/>
          <p14:tracePt t="7383" x="5318125" y="2955925"/>
          <p14:tracePt t="7400" x="5067300" y="3094038"/>
          <p14:tracePt t="7416" x="4686300" y="3216275"/>
          <p14:tracePt t="7433" x="4381500" y="3246438"/>
          <p14:tracePt t="7450" x="4106863" y="3246438"/>
          <p14:tracePt t="7467" x="3924300" y="3238500"/>
          <p14:tracePt t="7483" x="3779838" y="3200400"/>
          <p14:tracePt t="7500" x="3711575" y="3184525"/>
          <p14:tracePt t="7516" x="3657600" y="3146425"/>
          <p14:tracePt t="7533" x="3627438" y="3116263"/>
          <p14:tracePt t="7537" x="3611563" y="3101975"/>
          <p14:tracePt t="7550" x="3603625" y="3070225"/>
          <p14:tracePt t="7567" x="3543300" y="2987675"/>
          <p14:tracePt t="7583" x="3513138" y="2917825"/>
          <p14:tracePt t="7600" x="3475038" y="2879725"/>
          <p14:tracePt t="7616" x="3436938" y="2841625"/>
          <p14:tracePt t="7633" x="3413125" y="2835275"/>
          <p14:tracePt t="7650" x="3390900" y="2835275"/>
          <p14:tracePt t="7667" x="3375025" y="2835275"/>
          <p14:tracePt t="7712" x="3368675" y="2835275"/>
          <p14:tracePt t="7719" x="3368675" y="2841625"/>
          <p14:tracePt t="7733" x="3368675" y="2873375"/>
          <p14:tracePt t="7751" x="3382963" y="3001963"/>
          <p14:tracePt t="7767" x="3413125" y="3048000"/>
          <p14:tracePt t="7783" x="3482975" y="3154363"/>
          <p14:tracePt t="7800" x="3521075" y="3162300"/>
          <p14:tracePt t="7817" x="3565525" y="3162300"/>
          <p14:tracePt t="7834" x="3619500" y="3162300"/>
          <p14:tracePt t="7850" x="3673475" y="3116263"/>
          <p14:tracePt t="7866" x="3711575" y="2994025"/>
          <p14:tracePt t="7883" x="3733800" y="2835275"/>
          <p14:tracePt t="7900" x="3733800" y="2682875"/>
          <p14:tracePt t="7917" x="3733800" y="2574925"/>
          <p14:tracePt t="7933" x="3733800" y="2536825"/>
          <p14:tracePt t="7950" x="3733800" y="2530475"/>
          <p14:tracePt t="8000" x="3733800" y="2552700"/>
          <p14:tracePt t="8008" x="3733800" y="2613025"/>
          <p14:tracePt t="8017" x="3725863" y="2697163"/>
          <p14:tracePt t="8034" x="3725863" y="2887663"/>
          <p14:tracePt t="8050" x="3725863" y="3017838"/>
          <p14:tracePt t="8067" x="3725863" y="3048000"/>
          <p14:tracePt t="8128" x="3725863" y="3017838"/>
          <p14:tracePt t="8136" x="3725863" y="2955925"/>
          <p14:tracePt t="8144" x="3725863" y="2895600"/>
          <p14:tracePt t="8151" x="3725863" y="2827338"/>
          <p14:tracePt t="8167" x="3725863" y="2751138"/>
          <p14:tracePt t="8183" x="3725863" y="2667000"/>
          <p14:tracePt t="8248" x="3725863" y="2674938"/>
          <p14:tracePt t="8256" x="3725863" y="2713038"/>
          <p14:tracePt t="8267" x="3711575" y="2759075"/>
          <p14:tracePt t="8283" x="3703638" y="2797175"/>
          <p14:tracePt t="8300" x="3703638" y="2803525"/>
          <p14:tracePt t="8344" x="3703638" y="2811463"/>
          <p14:tracePt t="8352" x="3717925" y="2797175"/>
          <p14:tracePt t="8367" x="3733800" y="2789238"/>
          <p14:tracePt t="8383" x="3802063" y="2720975"/>
          <p14:tracePt t="8400" x="3810000" y="2705100"/>
          <p14:tracePt t="8448" x="3802063" y="2705100"/>
          <p14:tracePt t="8456" x="3771900" y="2705100"/>
          <p14:tracePt t="8467" x="3725863" y="2705100"/>
          <p14:tracePt t="8484" x="3603625" y="2759075"/>
          <p14:tracePt t="8500" x="3475038" y="2835275"/>
          <p14:tracePt t="8517" x="3436938" y="2841625"/>
          <p14:tracePt t="8592" x="3451225" y="2841625"/>
          <p14:tracePt t="8600" x="3467100" y="2827338"/>
          <p14:tracePt t="8608" x="3482975" y="2811463"/>
          <p14:tracePt t="8617" x="3489325" y="2803525"/>
          <p14:tracePt t="8634" x="3505200" y="2781300"/>
          <p14:tracePt t="8728" x="3513138" y="2803525"/>
          <p14:tracePt t="8736" x="3521075" y="2827338"/>
          <p14:tracePt t="8744" x="3521075" y="2841625"/>
          <p14:tracePt t="8752" x="3535363" y="2873375"/>
          <p14:tracePt t="8767" x="3543300" y="2903538"/>
          <p14:tracePt t="8784" x="3559175" y="2925763"/>
          <p14:tracePt t="8800" x="3565525" y="2933700"/>
          <p14:tracePt t="8817" x="3581400" y="2933700"/>
          <p14:tracePt t="8833" x="3589338" y="2933700"/>
          <p14:tracePt t="8850" x="3641725" y="2911475"/>
          <p14:tracePt t="8867" x="3695700" y="2849563"/>
          <p14:tracePt t="8884" x="3756025" y="2789238"/>
          <p14:tracePt t="8900" x="3787775" y="2735263"/>
          <p14:tracePt t="8917" x="3810000" y="2697163"/>
          <p14:tracePt t="8934" x="3817938" y="2682875"/>
          <p14:tracePt t="8950" x="3825875" y="2682875"/>
          <p14:tracePt t="8992" x="3832225" y="2682875"/>
          <p14:tracePt t="9000" x="3840163" y="2682875"/>
          <p14:tracePt t="9017" x="3848100" y="2682875"/>
          <p14:tracePt t="9034" x="3856038" y="2682875"/>
          <p14:tracePt t="9050" x="3863975" y="2682875"/>
          <p14:tracePt t="9184" x="3856038" y="2682875"/>
          <p14:tracePt t="9192" x="3817938" y="2689225"/>
          <p14:tracePt t="9200" x="3749675" y="2713038"/>
          <p14:tracePt t="9217" x="3619500" y="2811463"/>
          <p14:tracePt t="9234" x="3497263" y="2911475"/>
          <p14:tracePt t="9251" x="3444875" y="2949575"/>
          <p14:tracePt t="9267" x="3436938" y="2949575"/>
          <p14:tracePt t="9303" x="3436938" y="2955925"/>
          <p14:tracePt t="9317" x="3436938" y="2963863"/>
          <p14:tracePt t="9334" x="3497263" y="3001963"/>
          <p14:tracePt t="9351" x="3611563" y="3040063"/>
          <p14:tracePt t="9367" x="3763963" y="3063875"/>
          <p14:tracePt t="9384" x="3932238" y="3070225"/>
          <p14:tracePt t="9400" x="4092575" y="3078163"/>
          <p14:tracePt t="9417" x="4152900" y="3078163"/>
          <p14:tracePt t="9434" x="4160838" y="3078163"/>
          <p14:tracePt t="9472" x="4130675" y="3078163"/>
          <p14:tracePt t="9484" x="4076700" y="3078163"/>
          <p14:tracePt t="9501" x="3924300" y="3078163"/>
          <p14:tracePt t="9517" x="3771900" y="3078163"/>
          <p14:tracePt t="9521" x="3749675" y="3078163"/>
          <p14:tracePt t="9592" x="3794125" y="3063875"/>
          <p14:tracePt t="9600" x="3856038" y="3032125"/>
          <p14:tracePt t="9608" x="3916363" y="3001963"/>
          <p14:tracePt t="9617" x="3984625" y="2971800"/>
          <p14:tracePt t="9634" x="4130675" y="2917825"/>
          <p14:tracePt t="9651" x="4198938" y="2887663"/>
          <p14:tracePt t="9667" x="4213225" y="2879725"/>
          <p14:tracePt t="9701" x="4213225" y="2895600"/>
          <p14:tracePt t="9717" x="4213225" y="3040063"/>
          <p14:tracePt t="9735" x="4183063" y="3306763"/>
          <p14:tracePt t="9751" x="4114800" y="3459163"/>
          <p14:tracePt t="9768" x="4084638" y="3482975"/>
          <p14:tracePt t="9784" x="4068763" y="3482975"/>
          <p14:tracePt t="9800" x="4054475" y="3429000"/>
          <p14:tracePt t="9817" x="4054475" y="3268663"/>
          <p14:tracePt t="9834" x="4016375" y="3101975"/>
          <p14:tracePt t="9851" x="4008438" y="2979738"/>
          <p14:tracePt t="9867" x="4016375" y="2895600"/>
          <p14:tracePt t="9884" x="4106863" y="2841625"/>
          <p14:tracePt t="9900" x="4275138" y="2835275"/>
          <p14:tracePt t="9917" x="4473575" y="2835275"/>
          <p14:tracePt t="9935" x="4770438" y="2865438"/>
          <p14:tracePt t="9951" x="5089525" y="2994025"/>
          <p14:tracePt t="9967" x="5203825" y="3078163"/>
          <p14:tracePt t="9984" x="5235575" y="3108325"/>
          <p14:tracePt t="10056" x="5235575" y="3078163"/>
          <p14:tracePt t="10080" x="5235575" y="3070225"/>
          <p14:tracePt t="10087" x="5241925" y="3063875"/>
          <p14:tracePt t="10096" x="5241925" y="3055938"/>
          <p14:tracePt t="10120" x="5265738" y="3055938"/>
          <p14:tracePt t="10128" x="5273675" y="3055938"/>
          <p14:tracePt t="10136" x="5295900" y="3055938"/>
          <p14:tracePt t="10151" x="5318125" y="3055938"/>
          <p14:tracePt t="10168" x="5380038" y="3078163"/>
          <p14:tracePt t="10185" x="5402263" y="3086100"/>
          <p14:tracePt t="10201" x="5410200" y="3094038"/>
          <p14:tracePt t="10234" x="5410200" y="3101975"/>
          <p14:tracePt t="10251" x="5380038" y="3101975"/>
          <p14:tracePt t="10268" x="5273675" y="3070225"/>
          <p14:tracePt t="10284" x="5181600" y="3063875"/>
          <p14:tracePt t="10301" x="5075238" y="3063875"/>
          <p14:tracePt t="10318" x="5051425" y="3063875"/>
          <p14:tracePt t="10368" x="5075238" y="3070225"/>
          <p14:tracePt t="10376" x="5105400" y="3078163"/>
          <p14:tracePt t="10384" x="5127625" y="3078163"/>
          <p14:tracePt t="10401" x="5173663" y="3101975"/>
          <p14:tracePt t="10418" x="5197475" y="3101975"/>
          <p14:tracePt t="10576" x="5165725" y="3101975"/>
          <p14:tracePt t="10584" x="5105400" y="3086100"/>
          <p14:tracePt t="10592" x="4991100" y="3040063"/>
          <p14:tracePt t="10602" x="4906963" y="3001963"/>
          <p14:tracePt t="10618" x="4830763" y="2955925"/>
          <p14:tracePt t="10736" x="4830763" y="2963863"/>
          <p14:tracePt t="10744" x="4846638" y="2971800"/>
          <p14:tracePt t="10752" x="4854575" y="2987675"/>
          <p14:tracePt t="10768" x="4868863" y="2994025"/>
          <p14:tracePt t="10784" x="5021263" y="3032125"/>
          <p14:tracePt t="10803" x="5387975" y="3116263"/>
          <p14:tracePt t="10818" x="5889625" y="3178175"/>
          <p14:tracePt t="10834" x="6384925" y="3192463"/>
          <p14:tracePt t="10851" x="6743700" y="3200400"/>
          <p14:tracePt t="10868" x="6956425" y="3200400"/>
          <p14:tracePt t="10884" x="6980238" y="3200400"/>
          <p14:tracePt t="10918" x="6926263" y="3200400"/>
          <p14:tracePt t="10935" x="6515100" y="3200400"/>
          <p14:tracePt t="10951" x="6194425" y="3200400"/>
          <p14:tracePt t="10968" x="6011863" y="3230563"/>
          <p14:tracePt t="10984" x="5951538" y="3230563"/>
          <p14:tracePt t="11040" x="5973763" y="3230563"/>
          <p14:tracePt t="11048" x="6011863" y="3230563"/>
          <p14:tracePt t="11056" x="6042025" y="3222625"/>
          <p14:tracePt t="11068" x="6065838" y="3222625"/>
          <p14:tracePt t="11121" x="6035675" y="3222625"/>
          <p14:tracePt t="11128" x="5959475" y="3222625"/>
          <p14:tracePt t="11136" x="5897563" y="3222625"/>
          <p14:tracePt t="11151" x="5761038" y="3222625"/>
          <p14:tracePt t="11168" x="5592763" y="3184525"/>
          <p14:tracePt t="11184" x="5502275" y="3146425"/>
          <p14:tracePt t="11201" x="5494338" y="3140075"/>
          <p14:tracePt t="11218" x="5494338" y="3108325"/>
          <p14:tracePt t="11234" x="5562600" y="3063875"/>
          <p14:tracePt t="11251" x="5737225" y="3040063"/>
          <p14:tracePt t="11268" x="6049963" y="3025775"/>
          <p14:tracePt t="11285" x="6430963" y="3009900"/>
          <p14:tracePt t="11301" x="6743700" y="3009900"/>
          <p14:tracePt t="11319" x="7002463" y="3055938"/>
          <p14:tracePt t="11335" x="7048500" y="3101975"/>
          <p14:tracePt t="11351" x="7056438" y="3124200"/>
          <p14:tracePt t="11368" x="7010400" y="3200400"/>
          <p14:tracePt t="11385" x="6858000" y="3260725"/>
          <p14:tracePt t="11401" x="6675438" y="3260725"/>
          <p14:tracePt t="11418" x="6477000" y="3230563"/>
          <p14:tracePt t="11435" x="6332538" y="3184525"/>
          <p14:tracePt t="11451" x="6316663" y="3170238"/>
          <p14:tracePt t="11468" x="6308725" y="3146425"/>
          <p14:tracePt t="11485" x="6308725" y="3108325"/>
          <p14:tracePt t="11501" x="6378575" y="3048000"/>
          <p14:tracePt t="11518" x="6492875" y="3009900"/>
          <p14:tracePt t="11524" x="6553200" y="3001963"/>
          <p14:tracePt t="11535" x="6613525" y="3001963"/>
          <p14:tracePt t="11632" x="6599238" y="3001963"/>
          <p14:tracePt t="11640" x="6583363" y="3009900"/>
          <p14:tracePt t="11651" x="6561138" y="3009900"/>
          <p14:tracePt t="11668" x="6515100" y="3009900"/>
          <p14:tracePt t="11685" x="6438900" y="3009900"/>
          <p14:tracePt t="11701" x="6378575" y="3009900"/>
          <p14:tracePt t="11719" x="6340475" y="2987675"/>
          <p14:tracePt t="11928" x="6332538" y="2987675"/>
          <p14:tracePt t="11937" x="6256338" y="3032125"/>
          <p14:tracePt t="11944" x="6134100" y="3154363"/>
          <p14:tracePt t="11952" x="6003925" y="3276600"/>
          <p14:tracePt t="11968" x="5684838" y="3497263"/>
          <p14:tracePt t="11985" x="5410200" y="3649663"/>
          <p14:tracePt t="12001" x="5143500" y="3763963"/>
          <p14:tracePt t="12018" x="4846638" y="3802063"/>
          <p14:tracePt t="12035" x="4549775" y="3810000"/>
          <p14:tracePt t="12052" x="4237038" y="3810000"/>
          <p14:tracePt t="12068" x="3954463" y="3763963"/>
          <p14:tracePt t="12085" x="3779838" y="3649663"/>
          <p14:tracePt t="12101" x="3695700" y="3573463"/>
          <p14:tracePt t="12119" x="3657600" y="3436938"/>
          <p14:tracePt t="12135" x="3657600" y="3390900"/>
          <p14:tracePt t="12152" x="3657600" y="3352800"/>
          <p14:tracePt t="12240" x="3641725" y="3375025"/>
          <p14:tracePt t="12248" x="3635375" y="3406775"/>
          <p14:tracePt t="12256" x="3619500" y="3444875"/>
          <p14:tracePt t="12268" x="3611563" y="3467100"/>
          <p14:tracePt t="12285" x="3597275" y="3497263"/>
          <p14:tracePt t="12361" x="3597275" y="3467100"/>
          <p14:tracePt t="12368" x="3597275" y="3444875"/>
          <p14:tracePt t="12376" x="3597275" y="3421063"/>
          <p14:tracePt t="12385" x="3597275" y="3406775"/>
          <p14:tracePt t="12440" x="3597275" y="3429000"/>
          <p14:tracePt t="12448" x="3597275" y="3505200"/>
          <p14:tracePt t="12456" x="3597275" y="3597275"/>
          <p14:tracePt t="12468" x="3597275" y="3665538"/>
          <p14:tracePt t="12485" x="3597275" y="3779838"/>
          <p14:tracePt t="12502" x="3597275" y="3810000"/>
          <p14:tracePt t="12520" x="3597275" y="3817938"/>
          <p14:tracePt t="12536" x="3627438" y="3802063"/>
          <p14:tracePt t="12552" x="3695700" y="3665538"/>
          <p14:tracePt t="12568" x="3749675" y="3513138"/>
          <p14:tracePt t="12585" x="3779838" y="3375025"/>
          <p14:tracePt t="12602" x="3794125" y="3322638"/>
          <p14:tracePt t="12672" x="3794125" y="3344863"/>
          <p14:tracePt t="12680" x="3794125" y="3375025"/>
          <p14:tracePt t="12688" x="3787775" y="3421063"/>
          <p14:tracePt t="12702" x="3779838" y="3436938"/>
          <p14:tracePt t="12718" x="3779838" y="3444875"/>
          <p14:tracePt t="12768" x="3779838" y="3436938"/>
          <p14:tracePt t="12776" x="3779838" y="3406775"/>
          <p14:tracePt t="12785" x="3779838" y="3390900"/>
          <p14:tracePt t="12801" x="3771900" y="3368675"/>
          <p14:tracePt t="12855" x="3763963" y="3368675"/>
          <p14:tracePt t="12863" x="3749675" y="3398838"/>
          <p14:tracePt t="12871" x="3733800" y="3436938"/>
          <p14:tracePt t="12885" x="3717925" y="3467100"/>
          <p14:tracePt t="12902" x="3711575" y="3482975"/>
          <p14:tracePt t="12918" x="3703638" y="3482975"/>
          <p14:tracePt t="12936" x="3703638" y="3467100"/>
          <p14:tracePt t="12952" x="3703638" y="3406775"/>
          <p14:tracePt t="12968" x="3703638" y="3306763"/>
          <p14:tracePt t="12985" x="3717925" y="3246438"/>
          <p14:tracePt t="13002" x="3717925" y="3222625"/>
          <p14:tracePt t="13018" x="3717925" y="3216275"/>
          <p14:tracePt t="13052" x="3725863" y="3216275"/>
          <p14:tracePt t="13069" x="3763963" y="3216275"/>
          <p14:tracePt t="13085" x="3894138" y="3254375"/>
          <p14:tracePt t="13102" x="4183063" y="3352800"/>
          <p14:tracePt t="13119" x="4632325" y="3451225"/>
          <p14:tracePt t="13135" x="5075238" y="3535363"/>
          <p14:tracePt t="13152" x="5211763" y="3551238"/>
          <p14:tracePt t="13169" x="5235575" y="3565525"/>
          <p14:tracePt t="13185" x="5219700" y="3611563"/>
          <p14:tracePt t="13202" x="5067300" y="3703638"/>
          <p14:tracePt t="13219" x="4732338" y="3771900"/>
          <p14:tracePt t="13235" x="4283075" y="3810000"/>
          <p14:tracePt t="13253" x="4008438" y="3832225"/>
          <p14:tracePt t="13269" x="3924300" y="3832225"/>
          <p14:tracePt t="13304" x="3946525" y="3832225"/>
          <p14:tracePt t="13319" x="4130675" y="3832225"/>
          <p14:tracePt t="13335" x="4518025" y="3779838"/>
          <p14:tracePt t="13352" x="4906963" y="3749675"/>
          <p14:tracePt t="13369" x="5113338" y="3711575"/>
          <p14:tracePt t="13385" x="5151438" y="3711575"/>
          <p14:tracePt t="13419" x="5143500" y="3695700"/>
          <p14:tracePt t="13435" x="5089525" y="3687763"/>
          <p14:tracePt t="13452" x="5059363" y="3679825"/>
          <p14:tracePt t="13488" x="5067300" y="3657600"/>
          <p14:tracePt t="13502" x="5105400" y="3649663"/>
          <p14:tracePt t="13519" x="5241925" y="3603625"/>
          <p14:tracePt t="13535" x="5464175" y="3535363"/>
          <p14:tracePt t="13552" x="5494338" y="3521075"/>
          <p14:tracePt t="13569" x="5494338" y="3513138"/>
          <p14:tracePt t="13585" x="5456238" y="3505200"/>
          <p14:tracePt t="13602" x="5334000" y="3497263"/>
          <p14:tracePt t="13619" x="5219700" y="3513138"/>
          <p14:tracePt t="13635" x="5181600" y="3535363"/>
          <p14:tracePt t="13652" x="5165725" y="3543300"/>
          <p14:tracePt t="13685" x="5197475" y="3559175"/>
          <p14:tracePt t="13703" x="5318125" y="3589338"/>
          <p14:tracePt t="13745" x="5249863" y="3581400"/>
          <p14:tracePt t="13753" x="5113338" y="3551238"/>
          <p14:tracePt t="13769" x="4740275" y="3489325"/>
          <p14:tracePt t="13785" x="4427538" y="3489325"/>
          <p14:tracePt t="13802" x="4275138" y="3489325"/>
          <p14:tracePt t="13819" x="4251325" y="3489325"/>
          <p14:tracePt t="13852" x="4259263" y="3489325"/>
          <p14:tracePt t="13869" x="4397375" y="3467100"/>
          <p14:tracePt t="13885" x="4549775" y="3451225"/>
          <p14:tracePt t="13902" x="4587875" y="3436938"/>
          <p14:tracePt t="13935" x="4564063" y="3413125"/>
          <p14:tracePt t="13953" x="4449763" y="3390900"/>
          <p14:tracePt t="13969" x="4365625" y="3375025"/>
          <p14:tracePt t="13985" x="4335463" y="3375025"/>
          <p14:tracePt t="14032" x="4343400" y="3375025"/>
          <p14:tracePt t="14039" x="4411663" y="3382963"/>
          <p14:tracePt t="14052" x="4495800" y="3413125"/>
          <p14:tracePt t="14069" x="4670425" y="3444875"/>
          <p14:tracePt t="14085" x="4884738" y="3467100"/>
          <p14:tracePt t="14103" x="5075238" y="3521075"/>
          <p14:tracePt t="14119" x="5075238" y="3527425"/>
          <p14:tracePt t="14135" x="5075238" y="3535363"/>
          <p14:tracePt t="14152" x="5051425" y="3551238"/>
          <p14:tracePt t="14169" x="4968875" y="3551238"/>
          <p14:tracePt t="14186" x="4922838" y="3551238"/>
          <p14:tracePt t="14224" x="4914900" y="3551238"/>
          <p14:tracePt t="14240" x="4922838" y="3551238"/>
          <p14:tracePt t="14255" x="5037138" y="3535363"/>
          <p14:tracePt t="14269" x="5113338" y="3521075"/>
          <p14:tracePt t="14286" x="5227638" y="3505200"/>
          <p14:tracePt t="14302" x="5249863" y="3497263"/>
          <p14:tracePt t="14328" x="5197475" y="3497263"/>
          <p14:tracePt t="14336" x="5105400" y="3535363"/>
          <p14:tracePt t="14352" x="4860925" y="3581400"/>
          <p14:tracePt t="14369" x="4473575" y="3611563"/>
          <p14:tracePt t="14386" x="4160838" y="3611563"/>
          <p14:tracePt t="14402" x="4008438" y="3611563"/>
          <p14:tracePt t="14419" x="3978275" y="3603625"/>
          <p14:tracePt t="14436" x="3992563" y="3589338"/>
          <p14:tracePt t="14454" x="4092575" y="3535363"/>
          <p14:tracePt t="14469" x="4305300" y="3482975"/>
          <p14:tracePt t="14486" x="4625975" y="3406775"/>
          <p14:tracePt t="14503" x="4808538" y="3382963"/>
          <p14:tracePt t="14552" x="4770438" y="3368675"/>
          <p14:tracePt t="14560" x="4702175" y="3360738"/>
          <p14:tracePt t="14569" x="4625975" y="3352800"/>
          <p14:tracePt t="14586" x="4419600" y="3352800"/>
          <p14:tracePt t="14602" x="4213225" y="3390900"/>
          <p14:tracePt t="14619" x="4016375" y="3413125"/>
          <p14:tracePt t="14636" x="3932238" y="3406775"/>
          <p14:tracePt t="14654" x="3908425" y="3406775"/>
          <p14:tracePt t="14863" x="3940175" y="3406775"/>
          <p14:tracePt t="14871" x="4030663" y="3429000"/>
          <p14:tracePt t="14879" x="4168775" y="3467100"/>
          <p14:tracePt t="14886" x="4327525" y="3513138"/>
          <p14:tracePt t="14902" x="4708525" y="3641725"/>
          <p14:tracePt t="14919" x="5318125" y="3886200"/>
          <p14:tracePt t="14936" x="5965825" y="4084638"/>
          <p14:tracePt t="14953" x="6316663" y="4175125"/>
          <p14:tracePt t="14969" x="6354763" y="4183063"/>
          <p14:tracePt t="15008" x="6346825" y="4183063"/>
          <p14:tracePt t="15019" x="6278563" y="4144963"/>
          <p14:tracePt t="15036" x="5997575" y="3978275"/>
          <p14:tracePt t="15053" x="5654675" y="3787775"/>
          <p14:tracePt t="15072" x="5448300" y="3649663"/>
          <p14:tracePt t="15087" x="5432425" y="3635375"/>
          <p14:tracePt t="15103" x="5432425" y="3611563"/>
          <p14:tracePt t="15119" x="5440363" y="3581400"/>
          <p14:tracePt t="15136" x="5516563" y="3559175"/>
          <p14:tracePt t="15153" x="5668963" y="3559175"/>
          <p14:tracePt t="15169" x="5807075" y="3565525"/>
          <p14:tracePt t="15186" x="5883275" y="3589338"/>
          <p14:tracePt t="15203" x="5889625" y="3597275"/>
          <p14:tracePt t="15236" x="5889625" y="3619500"/>
          <p14:tracePt t="15253" x="5821363" y="3649663"/>
          <p14:tracePt t="15269" x="5768975" y="3657600"/>
          <p14:tracePt t="15286" x="5761038" y="3657600"/>
          <p14:tracePt t="15303" x="5761038" y="3665538"/>
          <p14:tracePt t="15320" x="5783263" y="3665538"/>
          <p14:tracePt t="15336" x="5997575" y="3665538"/>
          <p14:tracePt t="15353" x="6354763" y="3665538"/>
          <p14:tracePt t="15369" x="6645275" y="3665538"/>
          <p14:tracePt t="15387" x="6850063" y="3649663"/>
          <p14:tracePt t="15403" x="6865938" y="3641725"/>
          <p14:tracePt t="15436" x="6697663" y="3635375"/>
          <p14:tracePt t="15453" x="6202363" y="3635375"/>
          <p14:tracePt t="15469" x="5562600" y="3635375"/>
          <p14:tracePt t="15487" x="4860925" y="3635375"/>
          <p14:tracePt t="15503" x="4708525" y="3627438"/>
          <p14:tracePt t="15552" x="4716463" y="3627438"/>
          <p14:tracePt t="15560" x="4754563" y="3611563"/>
          <p14:tracePt t="15569" x="4808538" y="3603625"/>
          <p14:tracePt t="15586" x="4860925" y="3603625"/>
          <p14:tracePt t="15603" x="4868863" y="3603625"/>
          <p14:tracePt t="15636" x="4876800" y="3603625"/>
          <p14:tracePt t="15653" x="4784725" y="3573463"/>
          <p14:tracePt t="15670" x="4640263" y="3535363"/>
          <p14:tracePt t="15687" x="4327525" y="3527425"/>
          <p14:tracePt t="15704" x="4114800" y="3527425"/>
          <p14:tracePt t="15720" x="3970338" y="3527425"/>
          <p14:tracePt t="15736" x="3954463" y="3527425"/>
          <p14:tracePt t="15776" x="3954463" y="3521075"/>
          <p14:tracePt t="15786" x="3954463" y="3513138"/>
          <p14:tracePt t="15803" x="4076700" y="3489325"/>
          <p14:tracePt t="15820" x="4365625" y="3489325"/>
          <p14:tracePt t="15836" x="4922838" y="3489325"/>
          <p14:tracePt t="15852" x="5600700" y="3489325"/>
          <p14:tracePt t="15869" x="6302375" y="3489325"/>
          <p14:tracePt t="15886" x="7108825" y="3489325"/>
          <p14:tracePt t="15902" x="7361238" y="3489325"/>
          <p14:tracePt t="15919" x="7429500" y="3489325"/>
          <p14:tracePt t="16024" x="7451725" y="3497263"/>
          <p14:tracePt t="16032" x="7483475" y="3513138"/>
          <p14:tracePt t="16040" x="7543800" y="3521075"/>
          <p14:tracePt t="16053" x="7597775" y="3543300"/>
          <p14:tracePt t="16070" x="7772400" y="3559175"/>
          <p14:tracePt t="16087" x="8069263" y="3581400"/>
          <p14:tracePt t="16103" x="8245475" y="3581400"/>
          <p14:tracePt t="16120" x="8335963" y="3581400"/>
          <p14:tracePt t="16200" x="8321675" y="3581400"/>
          <p14:tracePt t="16208" x="8289925" y="3597275"/>
          <p14:tracePt t="16220" x="8259763" y="3619500"/>
          <p14:tracePt t="16236" x="8169275" y="3703638"/>
          <p14:tracePt t="16253" x="8039100" y="3771900"/>
          <p14:tracePt t="16270" x="7894638" y="3840163"/>
          <p14:tracePt t="16287" x="7673975" y="3863975"/>
          <p14:tracePt t="16303" x="7604125" y="3863975"/>
          <p14:tracePt t="16320" x="7369175" y="3840163"/>
          <p14:tracePt t="16337" x="7216775" y="3771900"/>
          <p14:tracePt t="16353" x="7070725" y="3687763"/>
          <p14:tracePt t="16370" x="6942138" y="3619500"/>
          <p14:tracePt t="16386" x="6888163" y="3581400"/>
          <p14:tracePt t="16403" x="6880225" y="3573463"/>
          <p14:tracePt t="16437" x="6873875" y="3573463"/>
          <p14:tracePt t="16536" x="6865938" y="3573463"/>
          <p14:tracePt t="16544" x="6827838" y="3603625"/>
          <p14:tracePt t="16553" x="6765925" y="3657600"/>
          <p14:tracePt t="16570" x="6659563" y="3717925"/>
          <p14:tracePt t="16586" x="6553200" y="3749675"/>
          <p14:tracePt t="16603" x="6523038" y="3749675"/>
          <p14:tracePt t="17058" x="6515100" y="3749675"/>
          <p14:tracePt t="17072" x="6591300" y="3756025"/>
          <p14:tracePt t="17080" x="6675438" y="3779838"/>
          <p14:tracePt t="17088" x="6765925" y="3810000"/>
          <p14:tracePt t="17103" x="7040563" y="3992563"/>
          <p14:tracePt t="17120" x="7337425" y="4191000"/>
          <p14:tracePt t="17137" x="7467600" y="4327525"/>
          <p14:tracePt t="17153" x="7497763" y="4503738"/>
          <p14:tracePt t="17170" x="7483475" y="4746625"/>
          <p14:tracePt t="17187" x="7231063" y="5067300"/>
          <p14:tracePt t="17203" x="6727825" y="5326063"/>
          <p14:tracePt t="17220" x="6080125" y="5470525"/>
          <p14:tracePt t="17237" x="5532438" y="5494338"/>
          <p14:tracePt t="17253" x="4968875" y="5478463"/>
          <p14:tracePt t="17271" x="4251325" y="5211763"/>
          <p14:tracePt t="17287" x="3992563" y="5067300"/>
          <p14:tracePt t="17303" x="3940175" y="5037138"/>
          <p14:tracePt t="17344" x="3940175" y="5029200"/>
          <p14:tracePt t="17353" x="3946525" y="5029200"/>
          <p14:tracePt t="17370" x="3978275" y="5029200"/>
          <p14:tracePt t="17387" x="4022725" y="5029200"/>
          <p14:tracePt t="17403" x="4106863" y="5083175"/>
          <p14:tracePt t="17420" x="4221163" y="5135563"/>
          <p14:tracePt t="17437" x="4359275" y="5151438"/>
          <p14:tracePt t="17453" x="4373563" y="5159375"/>
          <p14:tracePt t="17720" x="4381500" y="5159375"/>
          <p14:tracePt t="17744" x="4381500" y="5143500"/>
          <p14:tracePt t="17752" x="4389438" y="5127625"/>
          <p14:tracePt t="17760" x="4441825" y="5089525"/>
          <p14:tracePt t="17770" x="4533900" y="5051425"/>
          <p14:tracePt t="17787" x="4670425" y="4975225"/>
          <p14:tracePt t="17804" x="4808538" y="4876800"/>
          <p14:tracePt t="17820" x="4975225" y="4754563"/>
          <p14:tracePt t="17837" x="5113338" y="4648200"/>
          <p14:tracePt t="17854" x="5227638" y="4533900"/>
          <p14:tracePt t="17870" x="5311775" y="4435475"/>
          <p14:tracePt t="17887" x="5311775" y="4427538"/>
          <p14:tracePt t="17984" x="5334000" y="4427538"/>
          <p14:tracePt t="17992" x="5410200" y="4449763"/>
          <p14:tracePt t="18004" x="5486400" y="4495800"/>
          <p14:tracePt t="18020" x="5668963" y="4572000"/>
          <p14:tracePt t="18023" x="5791200" y="4594225"/>
          <p14:tracePt t="18037" x="5913438" y="4625975"/>
          <p14:tracePt t="18054" x="6126163" y="4664075"/>
          <p14:tracePt t="18070" x="6210300" y="4670425"/>
          <p14:tracePt t="18114" x="6180138" y="4670425"/>
          <p14:tracePt t="18120" x="6111875" y="4656138"/>
          <p14:tracePt t="18137" x="5981700" y="4625975"/>
          <p14:tracePt t="18154" x="5867400" y="4625975"/>
          <p14:tracePt t="18170" x="5745163" y="4664075"/>
          <p14:tracePt t="18187" x="5630863" y="4708525"/>
          <p14:tracePt t="18204" x="5562600" y="4754563"/>
          <p14:tracePt t="18220" x="5540375" y="4762500"/>
          <p14:tracePt t="18237" x="5516563" y="4778375"/>
          <p14:tracePt t="18601" x="5448300" y="4778375"/>
          <p14:tracePt t="18608" x="5356225" y="4754563"/>
          <p14:tracePt t="18620" x="5273675" y="4732338"/>
          <p14:tracePt t="18637" x="5241925" y="4724400"/>
          <p14:tracePt t="18671" x="5189538" y="4716463"/>
          <p14:tracePt t="18687" x="4999038" y="4702175"/>
          <p14:tracePt t="18704" x="4816475" y="4708525"/>
          <p14:tracePt t="18721" x="4610100" y="4762500"/>
          <p14:tracePt t="18737" x="4389438" y="4854575"/>
          <p14:tracePt t="18754" x="4106863" y="4968875"/>
          <p14:tracePt t="18772" x="3779838" y="5089525"/>
          <p14:tracePt t="18787" x="3475038" y="5227638"/>
          <p14:tracePt t="18804" x="3146425" y="5440363"/>
          <p14:tracePt t="18820" x="2735263" y="5676900"/>
          <p14:tracePt t="18837" x="2492375" y="5821363"/>
          <p14:tracePt t="18853" x="2416175" y="5875338"/>
          <p14:tracePt t="18870" x="2378075" y="5883275"/>
          <p14:tracePt t="18887" x="2370138" y="5889625"/>
          <p14:tracePt t="18920" x="2346325" y="5889625"/>
          <p14:tracePt t="18937" x="2293938" y="5859463"/>
          <p14:tracePt t="18953" x="2209800" y="5753100"/>
          <p14:tracePt t="18970" x="2111375" y="5630863"/>
          <p14:tracePt t="18987" x="2065338" y="5570538"/>
          <p14:tracePt t="19003" x="2027238" y="5516563"/>
          <p14:tracePt t="19020" x="2027238" y="5502275"/>
          <p14:tracePt t="19037" x="2027238" y="5494338"/>
          <p14:tracePt t="19079" x="2041525" y="5494338"/>
          <p14:tracePt t="19087" x="2073275" y="5494338"/>
          <p14:tracePt t="19095" x="2111375" y="5494338"/>
          <p14:tracePt t="19104" x="2187575" y="5508625"/>
          <p14:tracePt t="19120" x="2324100" y="5524500"/>
          <p14:tracePt t="19137" x="2514600" y="5532438"/>
          <p14:tracePt t="19154" x="2735263" y="5532438"/>
          <p14:tracePt t="19171" x="2903538" y="5532438"/>
          <p14:tracePt t="19187" x="3001963" y="5516563"/>
          <p14:tracePt t="19204" x="3017838" y="5508625"/>
          <p14:tracePt t="19221" x="3017838" y="5486400"/>
          <p14:tracePt t="19237" x="2955925" y="5432425"/>
          <p14:tracePt t="19254" x="2849563" y="5372100"/>
          <p14:tracePt t="19271" x="2759075" y="5334000"/>
          <p14:tracePt t="19287" x="2751138" y="5334000"/>
          <p14:tracePt t="19367" x="2765425" y="5334000"/>
          <p14:tracePt t="19375" x="2781300" y="5334000"/>
          <p14:tracePt t="19383" x="2819400" y="5341938"/>
          <p14:tracePt t="19391" x="2841625" y="5341938"/>
          <p14:tracePt t="19404" x="2879725" y="5341938"/>
          <p14:tracePt t="19421" x="2987675" y="5341938"/>
          <p14:tracePt t="19437" x="3086100" y="5341938"/>
          <p14:tracePt t="19455" x="3238500" y="5326063"/>
          <p14:tracePt t="19471" x="3284538" y="5311775"/>
          <p14:tracePt t="19535" x="3298825" y="5311775"/>
          <p14:tracePt t="19543" x="3330575" y="5318125"/>
          <p14:tracePt t="19554" x="3375025" y="5326063"/>
          <p14:tracePt t="19571" x="3513138" y="5356225"/>
          <p14:tracePt t="19588" x="3894138" y="5356225"/>
          <p14:tracePt t="19604" x="4289425" y="5356225"/>
          <p14:tracePt t="19621" x="4702175" y="5356225"/>
          <p14:tracePt t="19638" x="4953000" y="5341938"/>
          <p14:tracePt t="19655" x="5075238" y="5295900"/>
          <p14:tracePt t="19776" x="5075238" y="5287963"/>
          <p14:tracePt t="19808" x="5059363" y="5287963"/>
          <p14:tracePt t="19816" x="5037138" y="5287963"/>
          <p14:tracePt t="19823" x="5021263" y="5287963"/>
          <p14:tracePt t="19838" x="4999038" y="5287963"/>
          <p14:tracePt t="19855" x="4945063" y="5273675"/>
          <p14:tracePt t="19870" x="4914900" y="5265738"/>
          <p14:tracePt t="19887" x="4892675" y="5257800"/>
          <p14:tracePt t="19938" x="4892675" y="5249863"/>
          <p14:tracePt t="19960" x="4884738" y="5241925"/>
          <p14:tracePt t="19968" x="4884738" y="5235575"/>
          <p14:tracePt t="19975" x="4868863" y="5227638"/>
          <p14:tracePt t="19988" x="4860925" y="5211763"/>
          <p14:tracePt t="20004" x="4830763" y="5181600"/>
          <p14:tracePt t="20021" x="4784725" y="5159375"/>
          <p14:tracePt t="20240" x="4778375" y="5159375"/>
          <p14:tracePt t="20248" x="4778375" y="5173663"/>
          <p14:tracePt t="20256" x="4770438" y="5211763"/>
          <p14:tracePt t="20271" x="4732338" y="5257800"/>
          <p14:tracePt t="20288" x="4708525" y="5280025"/>
          <p14:tracePt t="20600" x="4702175" y="5280025"/>
          <p14:tracePt t="20656" x="4694238" y="5280025"/>
          <p14:tracePt t="20688" x="4686300" y="5280025"/>
          <p14:tracePt t="20712" x="4678363" y="5280025"/>
          <p14:tracePt t="20862" x="4678363" y="5273675"/>
          <p14:tracePt t="20870" x="4678363" y="5257800"/>
          <p14:tracePt t="20879" x="4686300" y="5241925"/>
          <p14:tracePt t="20887" x="4694238" y="5227638"/>
          <p14:tracePt t="20904" x="4702175" y="5219700"/>
          <p14:tracePt t="20921" x="4702175" y="5203825"/>
          <p14:tracePt t="20937" x="4708525" y="5189538"/>
          <p14:tracePt t="20954" x="4724400" y="5165725"/>
          <p14:tracePt t="20988" x="4732338" y="5159375"/>
          <p14:tracePt t="21004" x="4732338" y="5151438"/>
          <p14:tracePt t="21021" x="4732338" y="5143500"/>
          <p14:tracePt t="21041" x="4740275" y="5143500"/>
          <p14:tracePt t="21064" x="4746625" y="5143500"/>
          <p14:tracePt t="21072" x="4754563" y="5143500"/>
          <p14:tracePt t="21088" x="4778375" y="5143500"/>
          <p14:tracePt t="21105" x="4800600" y="5143500"/>
          <p14:tracePt t="21121" x="4846638" y="5143500"/>
          <p14:tracePt t="21138" x="4884738" y="5143500"/>
          <p14:tracePt t="21155" x="4953000" y="5173663"/>
          <p14:tracePt t="21171" x="4983163" y="5173663"/>
          <p14:tracePt t="21188" x="5029200" y="5181600"/>
          <p14:tracePt t="21205" x="5059363" y="5189538"/>
          <p14:tracePt t="21221" x="5075238" y="5189538"/>
          <p14:tracePt t="21239" x="5089525" y="5189538"/>
          <p14:tracePt t="21296" x="5097463" y="5189538"/>
          <p14:tracePt t="21304" x="5105400" y="5189538"/>
          <p14:tracePt t="21312" x="5121275" y="5189538"/>
          <p14:tracePt t="21321" x="5135563" y="5189538"/>
          <p14:tracePt t="21339" x="5203825" y="5189538"/>
          <p14:tracePt t="21355" x="5265738" y="5173663"/>
          <p14:tracePt t="21372" x="5341938" y="5159375"/>
          <p14:tracePt t="21389" x="5402263" y="5151438"/>
          <p14:tracePt t="21405" x="5440363" y="5135563"/>
          <p14:tracePt t="21422" x="5456238" y="5127625"/>
          <p14:tracePt t="21438" x="5470525" y="5127625"/>
          <p14:tracePt t="21496" x="5478463" y="5127625"/>
          <p14:tracePt t="21504" x="5486400" y="5127625"/>
          <p14:tracePt t="21512" x="5494338" y="5127625"/>
          <p14:tracePt t="21528" x="5508625" y="5127625"/>
          <p14:tracePt t="21538" x="5524500" y="5127625"/>
          <p14:tracePt t="21555" x="5578475" y="5135563"/>
          <p14:tracePt t="21572" x="5616575" y="5143500"/>
          <p14:tracePt t="21588" x="5699125" y="5151438"/>
          <p14:tracePt t="21605" x="5745163" y="5151438"/>
          <p14:tracePt t="21622" x="5791200" y="5159375"/>
          <p14:tracePt t="21639" x="5837238" y="5173663"/>
          <p14:tracePt t="21655" x="5851525" y="5181600"/>
          <p14:tracePt t="21672" x="5867400" y="5181600"/>
          <p14:tracePt t="21744" x="5883275" y="5181600"/>
          <p14:tracePt t="21752" x="5897563" y="5181600"/>
          <p14:tracePt t="21759" x="5927725" y="5181600"/>
          <p14:tracePt t="21773" x="5959475" y="5181600"/>
          <p14:tracePt t="21789" x="6035675" y="5165725"/>
          <p14:tracePt t="21805" x="6142038" y="5159375"/>
          <p14:tracePt t="21822" x="6226175" y="5143500"/>
          <p14:tracePt t="21839" x="6316663" y="5135563"/>
          <p14:tracePt t="21854" x="6340475" y="5127625"/>
          <p14:tracePt t="21871" x="6354763" y="5127625"/>
          <p14:tracePt t="21888" x="6362700" y="5127625"/>
          <p14:tracePt t="21922" x="6378575" y="5121275"/>
          <p14:tracePt t="21938" x="6416675" y="5113338"/>
          <p14:tracePt t="21955" x="6469063" y="5113338"/>
          <p14:tracePt t="21973" x="6561138" y="5105400"/>
          <p14:tracePt t="21988" x="6651625" y="5089525"/>
          <p14:tracePt t="22005" x="6727825" y="5083175"/>
          <p14:tracePt t="22022" x="6765925" y="5059363"/>
          <p14:tracePt t="22038" x="6781800" y="5059363"/>
          <p14:tracePt t="22136" x="6789738" y="5059363"/>
          <p14:tracePt t="22144" x="6804025" y="5059363"/>
          <p14:tracePt t="22160" x="6819900" y="5059363"/>
          <p14:tracePt t="22172" x="6850063" y="5059363"/>
          <p14:tracePt t="22188" x="6888163" y="5059363"/>
          <p14:tracePt t="22205" x="6942138" y="5059363"/>
          <p14:tracePt t="22222" x="7010400" y="5059363"/>
          <p14:tracePt t="22239" x="7040563" y="5059363"/>
          <p14:tracePt t="22313" x="7040563" y="5083175"/>
          <p14:tracePt t="22320" x="7026275" y="5105400"/>
          <p14:tracePt t="22329" x="7002463" y="5143500"/>
          <p14:tracePt t="22339" x="6980238" y="5165725"/>
          <p14:tracePt t="22355" x="6896100" y="5241925"/>
          <p14:tracePt t="22372" x="6781800" y="5318125"/>
          <p14:tracePt t="22389" x="6629400" y="5349875"/>
          <p14:tracePt t="22405" x="6400800" y="5364163"/>
          <p14:tracePt t="22422" x="6088063" y="5364163"/>
          <p14:tracePt t="22439" x="5837238" y="5364163"/>
          <p14:tracePt t="22455" x="5349875" y="5341938"/>
          <p14:tracePt t="22472" x="5097463" y="5303838"/>
          <p14:tracePt t="22489" x="4899025" y="5287963"/>
          <p14:tracePt t="22505" x="4778375" y="5265738"/>
          <p14:tracePt t="22522" x="4708525" y="5257800"/>
          <p14:tracePt t="22539" x="4664075" y="5257800"/>
          <p14:tracePt t="22555" x="4640263" y="5257800"/>
          <p14:tracePt t="22572" x="4625975" y="5257800"/>
          <p14:tracePt t="22589" x="4610100" y="5257800"/>
          <p14:tracePt t="22605" x="4594225" y="5257800"/>
          <p14:tracePt t="22623" x="4572000" y="5280025"/>
          <p14:tracePt t="22639" x="4556125" y="5311775"/>
          <p14:tracePt t="22655" x="4549775" y="5334000"/>
          <p14:tracePt t="22672" x="4533900" y="5356225"/>
          <p14:tracePt t="22689" x="4525963" y="5387975"/>
          <p14:tracePt t="22705" x="4525963" y="5402263"/>
          <p14:tracePt t="22722" x="4525963" y="5418138"/>
          <p14:tracePt t="22739" x="4533900" y="5440363"/>
          <p14:tracePt t="22755" x="4549775" y="5448300"/>
          <p14:tracePt t="22772" x="4587875" y="5464175"/>
          <p14:tracePt t="22791" x="4656138" y="5464175"/>
          <p14:tracePt t="22806" x="4754563" y="5464175"/>
          <p14:tracePt t="22823" x="4930775" y="5426075"/>
          <p14:tracePt t="22839" x="4983163" y="5418138"/>
          <p14:tracePt t="22855" x="5089525" y="5394325"/>
          <p14:tracePt t="22872" x="5135563" y="5387975"/>
          <p14:tracePt t="22888" x="5181600" y="5380038"/>
          <p14:tracePt t="22905" x="5203825" y="5380038"/>
          <p14:tracePt t="22922" x="5241925" y="5372100"/>
          <p14:tracePt t="22939" x="5295900" y="5364163"/>
          <p14:tracePt t="22955" x="5364163" y="5364163"/>
          <p14:tracePt t="22971" x="5464175" y="5364163"/>
          <p14:tracePt t="22989" x="5540375" y="5364163"/>
          <p14:tracePt t="23005" x="5616575" y="5364163"/>
          <p14:tracePt t="23021" x="5654675" y="5364163"/>
          <p14:tracePt t="23022" x="5661025" y="5364163"/>
          <p14:tracePt t="23038" x="5668963" y="5364163"/>
          <p14:tracePt t="23833" x="5676900" y="5364163"/>
          <p14:tracePt t="23840" x="5684838" y="5364163"/>
          <p14:tracePt t="23848" x="5722938" y="5349875"/>
          <p14:tracePt t="23856" x="5768975" y="5326063"/>
          <p14:tracePt t="23872" x="5867400" y="5303838"/>
          <p14:tracePt t="23889" x="6003925" y="5265738"/>
          <p14:tracePt t="23905" x="6149975" y="5219700"/>
          <p14:tracePt t="23922" x="6332538" y="5181600"/>
          <p14:tracePt t="23939" x="6515100" y="5113338"/>
          <p14:tracePt t="23956" x="6689725" y="5083175"/>
          <p14:tracePt t="23972" x="6835775" y="5037138"/>
          <p14:tracePt t="23989" x="6964363" y="5021263"/>
          <p14:tracePt t="24006" x="7078663" y="5021263"/>
          <p14:tracePt t="24023" x="7223125" y="5021263"/>
          <p14:tracePt t="24039" x="7337425" y="5021263"/>
          <p14:tracePt t="24056" x="7467600" y="5021263"/>
          <p14:tracePt t="24073" x="7620000" y="5021263"/>
          <p14:tracePt t="24089" x="7780338" y="5021263"/>
          <p14:tracePt t="24106" x="7924800" y="5037138"/>
          <p14:tracePt t="24123" x="8054975" y="5051425"/>
          <p14:tracePt t="24139" x="8169275" y="5097463"/>
          <p14:tracePt t="24156" x="8237538" y="5113338"/>
          <p14:tracePt t="24173" x="8245475" y="5113338"/>
          <p14:tracePt t="24523" x="8245475" y="5121275"/>
          <p14:tracePt t="24616" x="8245475" y="5135563"/>
          <p14:tracePt t="24624" x="8245475" y="5159375"/>
          <p14:tracePt t="24648" x="8245475" y="5165725"/>
          <p14:tracePt t="24664" x="8237538" y="5181600"/>
          <p14:tracePt t="24680" x="8237538" y="5189538"/>
          <p14:tracePt t="24688" x="8229600" y="5197475"/>
          <p14:tracePt t="24696" x="8213725" y="5197475"/>
          <p14:tracePt t="24706" x="8191500" y="5197475"/>
          <p14:tracePt t="24723" x="8153400" y="5197475"/>
          <p14:tracePt t="24739" x="8107363" y="5197475"/>
          <p14:tracePt t="24756" x="8069263" y="5197475"/>
          <p14:tracePt t="24773" x="8023225" y="5181600"/>
          <p14:tracePt t="24789" x="8008938" y="5181600"/>
          <p14:tracePt t="24806" x="7985125" y="5173663"/>
          <p14:tracePt t="24848" x="7978775" y="5165725"/>
          <p14:tracePt t="24863" x="7970838" y="5165725"/>
          <p14:tracePt t="24887" x="7962900" y="5159375"/>
          <p14:tracePt t="24927" x="7947025" y="5159375"/>
          <p14:tracePt t="24943" x="7940675" y="5159375"/>
          <p14:tracePt t="24967" x="7924800" y="5159375"/>
          <p14:tracePt t="24983" x="7916863" y="5159375"/>
          <p14:tracePt t="24991" x="7902575" y="5159375"/>
          <p14:tracePt t="24999" x="7886700" y="5159375"/>
          <p14:tracePt t="25006" x="7870825" y="5159375"/>
          <p14:tracePt t="25022" x="7864475" y="5159375"/>
          <p14:tracePt t="25039" x="7832725" y="5165725"/>
          <p14:tracePt t="25056" x="7826375" y="5165725"/>
          <p14:tracePt t="25136" x="7818438" y="5165725"/>
          <p14:tracePt t="25159" x="7802563" y="5165725"/>
          <p14:tracePt t="25176" x="7794625" y="5165725"/>
          <p14:tracePt t="25192" x="7780338" y="5165725"/>
          <p14:tracePt t="25200" x="7772400" y="5165725"/>
          <p14:tracePt t="25216" x="7764463" y="5165725"/>
          <p14:tracePt t="25224" x="7756525" y="5165725"/>
          <p14:tracePt t="25239" x="7726363" y="5165725"/>
          <p14:tracePt t="25256" x="7696200" y="5159375"/>
          <p14:tracePt t="25273" x="7635875" y="5159375"/>
          <p14:tracePt t="25290" x="7566025" y="5143500"/>
          <p14:tracePt t="25307" x="7497763" y="5127625"/>
          <p14:tracePt t="25323" x="7407275" y="5121275"/>
          <p14:tracePt t="25340" x="7323138" y="5121275"/>
          <p14:tracePt t="25356" x="7223125" y="5121275"/>
          <p14:tracePt t="25373" x="7102475" y="5121275"/>
          <p14:tracePt t="25390" x="6980238" y="5121275"/>
          <p14:tracePt t="25407" x="6751638" y="5173663"/>
          <p14:tracePt t="25423" x="6591300" y="5197475"/>
          <p14:tracePt t="25440" x="6499225" y="5211763"/>
          <p14:tracePt t="25456" x="6408738" y="5219700"/>
          <p14:tracePt t="25473" x="6354763" y="5219700"/>
          <p14:tracePt t="25490" x="6324600" y="5219700"/>
          <p14:tracePt t="25523" x="6316663" y="5219700"/>
          <p14:tracePt t="25540" x="6308725" y="5211763"/>
          <p14:tracePt t="25556" x="6294438" y="5181600"/>
          <p14:tracePt t="25573" x="6286500" y="5135563"/>
          <p14:tracePt t="25590" x="6264275" y="5089525"/>
          <p14:tracePt t="25607" x="6264275" y="5029200"/>
          <p14:tracePt t="25623" x="6264275" y="4983163"/>
          <p14:tracePt t="25641" x="6264275" y="4945063"/>
          <p14:tracePt t="25656" x="6270625" y="4899025"/>
          <p14:tracePt t="25673" x="6294438" y="4838700"/>
          <p14:tracePt t="25690" x="6308725" y="4792663"/>
          <p14:tracePt t="25706" x="6332538" y="4740275"/>
          <p14:tracePt t="25724" x="6354763" y="4702175"/>
          <p14:tracePt t="25741" x="6354763" y="4670425"/>
          <p14:tracePt t="25756" x="6354763" y="4664075"/>
          <p14:tracePt t="25773" x="6354763" y="4648200"/>
          <p14:tracePt t="25871" x="6354763" y="4686300"/>
          <p14:tracePt t="25879" x="6354763" y="4754563"/>
          <p14:tracePt t="25889" x="6354763" y="4822825"/>
          <p14:tracePt t="25906" x="6354763" y="4930775"/>
          <p14:tracePt t="25923" x="6354763" y="4983163"/>
          <p14:tracePt t="25940" x="6354763" y="4991100"/>
          <p14:tracePt t="25956" x="6354763" y="4999038"/>
          <p14:tracePt t="25973" x="6354763" y="5006975"/>
          <p14:tracePt t="25990" x="6354763" y="5021263"/>
          <p14:tracePt t="26007" x="6332538" y="5059363"/>
          <p14:tracePt t="26023" x="6324600" y="5067300"/>
          <p14:tracePt t="26040" x="6316663" y="5075238"/>
          <p14:tracePt t="26488" x="6324600" y="5075238"/>
          <p14:tracePt t="26496" x="6378575" y="5075238"/>
          <p14:tracePt t="26507" x="6446838" y="5075238"/>
          <p14:tracePt t="26523" x="6599238" y="5051425"/>
          <p14:tracePt t="26540" x="6781800" y="5021263"/>
          <p14:tracePt t="26543" x="6888163" y="5013325"/>
          <p14:tracePt t="26557" x="6972300" y="4999038"/>
          <p14:tracePt t="26574" x="7086600" y="4983163"/>
          <p14:tracePt t="26591" x="7140575" y="4968875"/>
          <p14:tracePt t="26623" x="7146925" y="4968875"/>
          <p14:tracePt t="26648" x="7154863" y="4968875"/>
          <p14:tracePt t="26657" x="7178675" y="4968875"/>
          <p14:tracePt t="26674" x="7277100" y="4968875"/>
          <p14:tracePt t="26690" x="7429500" y="4968875"/>
          <p14:tracePt t="26707" x="7627938" y="4968875"/>
          <p14:tracePt t="26723" x="7802563" y="4968875"/>
          <p14:tracePt t="26740" x="7924800" y="4968875"/>
          <p14:tracePt t="26757" x="7962900" y="4968875"/>
          <p14:tracePt t="26967" x="8001000" y="4975225"/>
          <p14:tracePt t="26976" x="8016875" y="4983163"/>
          <p14:tracePt t="26984" x="8023225" y="4983163"/>
          <p14:tracePt t="26992" x="8054975" y="4991100"/>
          <p14:tracePt t="27007" x="8161338" y="5037138"/>
          <p14:tracePt t="27024" x="8251825" y="5059363"/>
          <p14:tracePt t="27040" x="8351838" y="5083175"/>
          <p14:tracePt t="27057" x="8428038" y="5105400"/>
          <p14:tracePt t="27074" x="8442325" y="5105400"/>
          <p14:tracePt t="27152" x="8450263" y="5105400"/>
          <p14:tracePt t="27160" x="8458200" y="5105400"/>
          <p14:tracePt t="27168" x="8466138" y="5105400"/>
          <p14:tracePt t="27176" x="8474075" y="5105400"/>
          <p14:tracePt t="27190" x="8488363" y="5105400"/>
          <p14:tracePt t="27207" x="8496300" y="5105400"/>
          <p14:tracePt t="27224" x="8534400" y="5105400"/>
          <p14:tracePt t="27240" x="8556625" y="5097463"/>
          <p14:tracePt t="27257" x="8564563" y="5097463"/>
          <p14:tracePt t="27304" x="8572500" y="5089525"/>
          <p14:tracePt t="27320" x="8588375" y="5089525"/>
          <p14:tracePt t="27327" x="8610600" y="5089525"/>
          <p14:tracePt t="27340" x="8626475" y="5089525"/>
          <p14:tracePt t="27357" x="8694738" y="5083175"/>
          <p14:tracePt t="27374" x="8755063" y="5067300"/>
          <p14:tracePt t="27391" x="8885238" y="5059363"/>
          <p14:tracePt t="27407" x="8937625" y="5045075"/>
          <p14:tracePt t="27424" x="8991600" y="5037138"/>
          <p14:tracePt t="27440" x="9007475" y="5037138"/>
          <p14:tracePt t="27457" x="9029700" y="5029200"/>
          <p14:tracePt t="27474" x="9059863" y="5029200"/>
          <p14:tracePt t="27490" x="9128125" y="5021263"/>
          <p14:tracePt t="27508" x="9212263" y="4999038"/>
          <p14:tracePt t="27524" x="9296400" y="4991100"/>
          <p14:tracePt t="27527" x="9350375" y="4991100"/>
          <p14:tracePt t="27540" x="9402763" y="4991100"/>
          <p14:tracePt t="27557" x="9471025" y="4991100"/>
          <p14:tracePt t="27574" x="9532938" y="4991100"/>
          <p14:tracePt t="27591" x="9617075" y="4983163"/>
          <p14:tracePt t="27607" x="9655175" y="4983163"/>
          <p14:tracePt t="27624" x="9693275" y="4968875"/>
          <p14:tracePt t="27640" x="9723438" y="4960938"/>
          <p14:tracePt t="27657" x="9761538" y="4960938"/>
          <p14:tracePt t="27674" x="9783763" y="4960938"/>
          <p14:tracePt t="27690" x="9813925" y="4960938"/>
          <p14:tracePt t="27707" x="9867900" y="4960938"/>
          <p14:tracePt t="27724" x="9944100" y="4960938"/>
          <p14:tracePt t="27740" x="10042525" y="4983163"/>
          <p14:tracePt t="27757" x="10164763" y="5013325"/>
          <p14:tracePt t="27774" x="10240963" y="5021263"/>
          <p14:tracePt t="27791" x="10302875" y="5037138"/>
          <p14:tracePt t="27904" x="10287000" y="5067300"/>
          <p14:tracePt t="27912" x="10240963" y="5089525"/>
          <p14:tracePt t="27924" x="10188575" y="5127625"/>
          <p14:tracePt t="27941" x="10036175" y="5197475"/>
          <p14:tracePt t="27957" x="9883775" y="5235575"/>
          <p14:tracePt t="27975" x="9593263" y="5249863"/>
          <p14:tracePt t="27991" x="9394825" y="5249863"/>
          <p14:tracePt t="28008" x="9204325" y="5249863"/>
          <p14:tracePt t="28024" x="9029700" y="5249863"/>
          <p14:tracePt t="28041" x="8893175" y="5249863"/>
          <p14:tracePt t="28057" x="8778875" y="5249863"/>
          <p14:tracePt t="28074" x="8702675" y="5249863"/>
          <p14:tracePt t="28091" x="8588375" y="5273675"/>
          <p14:tracePt t="28107" x="8474075" y="5311775"/>
          <p14:tracePt t="28124" x="8374063" y="5334000"/>
          <p14:tracePt t="28141" x="8275638" y="5364163"/>
          <p14:tracePt t="28157" x="8169275" y="5402263"/>
          <p14:tracePt t="28175" x="8054975" y="5464175"/>
          <p14:tracePt t="28191" x="8023225" y="5478463"/>
          <p14:tracePt t="28208" x="8001000" y="5494338"/>
          <p14:tracePt t="28256" x="7993063" y="5494338"/>
          <p14:tracePt t="28288" x="7993063" y="5502275"/>
          <p14:tracePt t="28296" x="7993063" y="5508625"/>
          <p14:tracePt t="28312" x="7993063" y="5516563"/>
          <p14:tracePt t="28324" x="7993063" y="5532438"/>
          <p14:tracePt t="28341" x="7993063" y="5540375"/>
          <p14:tracePt t="28357" x="7993063" y="5554663"/>
          <p14:tracePt t="28375" x="7993063" y="5570538"/>
          <p14:tracePt t="28391" x="8008938" y="5578475"/>
          <p14:tracePt t="28407" x="8031163" y="5578475"/>
          <p14:tracePt t="28424" x="8077200" y="5578475"/>
          <p14:tracePt t="28441" x="8131175" y="5578475"/>
          <p14:tracePt t="28457" x="8213725" y="5546725"/>
          <p14:tracePt t="28474" x="8289925" y="5494338"/>
          <p14:tracePt t="28491" x="8351838" y="5464175"/>
          <p14:tracePt t="28509" x="8420100" y="5440363"/>
          <p14:tracePt t="28524" x="8474075" y="5426075"/>
          <p14:tracePt t="28528" x="8512175" y="5410200"/>
          <p14:tracePt t="28541" x="8526463" y="5410200"/>
          <p14:tracePt t="28557" x="8572500" y="5402263"/>
          <p14:tracePt t="28575" x="8694738" y="5372100"/>
          <p14:tracePt t="28591" x="8793163" y="5372100"/>
          <p14:tracePt t="28607" x="8915400" y="5372100"/>
          <p14:tracePt t="28624" x="9037638" y="5372100"/>
          <p14:tracePt t="28641" x="9128125" y="5372100"/>
          <p14:tracePt t="28658" x="9159875" y="5372100"/>
          <p14:tracePt t="28744" x="9151938" y="5341938"/>
          <p14:tracePt t="28753" x="9128125" y="5273675"/>
          <p14:tracePt t="28759" x="9113838" y="5241925"/>
          <p14:tracePt t="28775" x="9083675" y="5151438"/>
          <p14:tracePt t="28791" x="9045575" y="5006975"/>
          <p14:tracePt t="28808" x="9007475" y="4876800"/>
          <p14:tracePt t="28824" x="8999538" y="4762500"/>
          <p14:tracePt t="28841" x="8999538" y="4694238"/>
          <p14:tracePt t="28857" x="9007475" y="4670425"/>
          <p14:tracePt t="28874" x="9007475" y="4648200"/>
          <p14:tracePt t="28891" x="9013825" y="4625975"/>
          <p14:tracePt t="28907" x="9029700" y="4618038"/>
          <p14:tracePt t="28924" x="9059863" y="4618038"/>
          <p14:tracePt t="28941" x="9113838" y="4610100"/>
          <p14:tracePt t="28958" x="9166225" y="4594225"/>
          <p14:tracePt t="28975" x="9197975" y="4594225"/>
          <p14:tracePt t="28991" x="9204325" y="4594225"/>
          <p14:tracePt t="29008" x="9212263" y="4594225"/>
          <p14:tracePt t="29041" x="9220200" y="4594225"/>
          <p14:tracePt t="29058" x="9228138" y="4648200"/>
          <p14:tracePt t="29074" x="9236075" y="4708525"/>
          <p14:tracePt t="29091" x="9236075" y="4740275"/>
          <p14:tracePt t="29143" x="9250363" y="4754563"/>
          <p14:tracePt t="29168" x="9258300" y="4754563"/>
          <p14:tracePt t="29184" x="9266238" y="4754563"/>
          <p14:tracePt t="29192" x="9274175" y="4754563"/>
          <p14:tracePt t="29424" x="9250363" y="4754563"/>
          <p14:tracePt t="29432" x="9228138" y="4746625"/>
          <p14:tracePt t="29441" x="9197975" y="4740275"/>
          <p14:tracePt t="29458" x="9097963" y="4702175"/>
          <p14:tracePt t="29474" x="8953500" y="4656138"/>
          <p14:tracePt t="29491" x="8816975" y="4618038"/>
          <p14:tracePt t="29508" x="8709025" y="4587875"/>
          <p14:tracePt t="29524" x="8640763" y="4572000"/>
          <p14:tracePt t="29527" x="8632825" y="4572000"/>
          <p14:tracePt t="29600" x="8626475" y="4572000"/>
          <p14:tracePt t="29608" x="8618538" y="4572000"/>
          <p14:tracePt t="29616" x="8526463" y="4618038"/>
          <p14:tracePt t="29624" x="8382000" y="4792663"/>
          <p14:tracePt t="29641" x="8023225" y="5135563"/>
          <p14:tracePt t="29658" x="7764463" y="5318125"/>
          <p14:tracePt t="29675" x="7620000" y="5402263"/>
          <p14:tracePt t="29691" x="7467600" y="5464175"/>
          <p14:tracePt t="29708" x="7277100" y="5478463"/>
          <p14:tracePt t="29725" x="7048500" y="5470525"/>
          <p14:tracePt t="29741" x="6629400" y="5349875"/>
          <p14:tracePt t="29758" x="6188075" y="5189538"/>
          <p14:tracePt t="29775" x="5821363" y="5051425"/>
          <p14:tracePt t="29791" x="5722938" y="5021263"/>
          <p14:tracePt t="29808" x="5699125" y="5013325"/>
          <p14:tracePt t="29886" x="5684838" y="5013325"/>
          <p14:tracePt t="29895" x="5676900" y="5013325"/>
          <p14:tracePt t="29903" x="5668963" y="5013325"/>
          <p14:tracePt t="29911" x="5646738" y="5021263"/>
          <p14:tracePt t="29924" x="5630863" y="5029200"/>
          <p14:tracePt t="29941" x="5562600" y="5067300"/>
          <p14:tracePt t="29958" x="5486400" y="5105400"/>
          <p14:tracePt t="29974" x="5318125" y="5197475"/>
          <p14:tracePt t="29991" x="5197475" y="5211763"/>
          <p14:tracePt t="30008" x="5097463" y="5235575"/>
          <p14:tracePt t="30024" x="5059363" y="5235575"/>
          <p14:tracePt t="30041" x="5051425" y="5235575"/>
          <p14:tracePt t="30058" x="5045075" y="5235575"/>
          <p14:tracePt t="30079" x="5037138" y="5235575"/>
          <p14:tracePt t="30091" x="5029200" y="5235575"/>
          <p14:tracePt t="30108" x="5013325" y="5235575"/>
          <p14:tracePt t="30124" x="5006975" y="5235575"/>
          <p14:tracePt t="30141" x="4983163" y="5235575"/>
          <p14:tracePt t="30158" x="4968875" y="5235575"/>
          <p14:tracePt t="30174" x="4937125" y="5249863"/>
          <p14:tracePt t="30191" x="4906963" y="5273675"/>
          <p14:tracePt t="30208" x="4899025" y="5295900"/>
          <p14:tracePt t="30224" x="4899025" y="5341938"/>
          <p14:tracePt t="30241" x="4899025" y="5380038"/>
          <p14:tracePt t="30258" x="4899025" y="5410200"/>
          <p14:tracePt t="30296" x="4899025" y="5418138"/>
          <p14:tracePt t="30920" x="4914900" y="5410200"/>
          <p14:tracePt t="30929" x="4937125" y="5410200"/>
          <p14:tracePt t="30936" x="5006975" y="5410200"/>
          <p14:tracePt t="30943" x="5089525" y="5410200"/>
          <p14:tracePt t="30959" x="5280025" y="5394325"/>
          <p14:tracePt t="30975" x="5486400" y="5364163"/>
          <p14:tracePt t="30992" x="5837238" y="5349875"/>
          <p14:tracePt t="31008" x="6248400" y="5349875"/>
          <p14:tracePt t="31025" x="6727825" y="5341938"/>
          <p14:tracePt t="31042" x="7185025" y="5280025"/>
          <p14:tracePt t="31058" x="7658100" y="5227638"/>
          <p14:tracePt t="31075" x="8001000" y="5219700"/>
          <p14:tracePt t="31092" x="8191500" y="5189538"/>
          <p14:tracePt t="31108" x="8328025" y="5181600"/>
          <p14:tracePt t="31125" x="8420100" y="5173663"/>
          <p14:tracePt t="31142" x="8466138" y="5159375"/>
          <p14:tracePt t="31159" x="8504238" y="5151438"/>
          <p14:tracePt t="31175" x="8512175" y="5151438"/>
          <p14:tracePt t="31192" x="8542338" y="5159375"/>
          <p14:tracePt t="31208" x="8564563" y="5165725"/>
          <p14:tracePt t="31225" x="8610600" y="5181600"/>
          <p14:tracePt t="31242" x="8694738" y="5235575"/>
          <p14:tracePt t="31258" x="8823325" y="5303838"/>
          <p14:tracePt t="31275" x="8915400" y="5334000"/>
          <p14:tracePt t="31292" x="8999538" y="5349875"/>
          <p14:tracePt t="31308" x="9045575" y="5349875"/>
          <p14:tracePt t="31325" x="9059863" y="5349875"/>
          <p14:tracePt t="31784" x="9037638" y="5341938"/>
          <p14:tracePt t="31793" x="8983663" y="5326063"/>
          <p14:tracePt t="31800" x="8923338" y="5303838"/>
          <p14:tracePt t="31808" x="8899525" y="5295900"/>
          <p14:tracePt t="31825" x="8893175" y="5295900"/>
          <p14:tracePt t="32128" x="8885238" y="5295900"/>
          <p14:tracePt t="32144" x="8869363" y="5295900"/>
          <p14:tracePt t="32152" x="8855075" y="5295900"/>
          <p14:tracePt t="32160" x="8793163" y="5318125"/>
          <p14:tracePt t="32175" x="8602663" y="5470525"/>
          <p14:tracePt t="32192" x="8275638" y="5654675"/>
          <p14:tracePt t="32209" x="7886700" y="5807075"/>
          <p14:tracePt t="32226" x="7445375" y="5973763"/>
          <p14:tracePt t="32242" x="7010400" y="6096000"/>
          <p14:tracePt t="32259" x="6675438" y="6202363"/>
          <p14:tracePt t="32275" x="6454775" y="6240463"/>
          <p14:tracePt t="32292" x="6278563" y="6264275"/>
          <p14:tracePt t="32309" x="6118225" y="6264275"/>
          <p14:tracePt t="32326" x="5943600" y="6264275"/>
          <p14:tracePt t="32343" x="5737225" y="6264275"/>
          <p14:tracePt t="32359" x="5668963" y="6264275"/>
          <p14:tracePt t="32375" x="5616575" y="6264275"/>
          <p14:tracePt t="32392" x="5592763" y="6256338"/>
          <p14:tracePt t="32409" x="5584825" y="6256338"/>
          <p14:tracePt t="32449" x="5578475" y="6256338"/>
          <p14:tracePt t="32459" x="5562600" y="6256338"/>
          <p14:tracePt t="32476" x="5508625" y="6240463"/>
          <p14:tracePt t="32492" x="5426075" y="6210300"/>
          <p14:tracePt t="32509" x="5287963" y="6172200"/>
          <p14:tracePt t="32527" x="5067300" y="6096000"/>
          <p14:tracePt t="32543" x="5045075" y="6096000"/>
          <p14:tracePt t="32584" x="5037138" y="6088063"/>
          <p14:tracePt t="32624" x="5037138" y="6080125"/>
          <p14:tracePt t="32632" x="5029200" y="6065838"/>
          <p14:tracePt t="32642" x="5021263" y="6057900"/>
          <p14:tracePt t="32659" x="5021263" y="6035675"/>
          <p14:tracePt t="32676" x="4999038" y="6011863"/>
          <p14:tracePt t="32692" x="4968875" y="5973763"/>
          <p14:tracePt t="32709" x="4922838" y="5921375"/>
          <p14:tracePt t="32728" x="4892675" y="5905500"/>
          <p14:tracePt t="32760" x="4892675" y="5897563"/>
          <p14:tracePt t="32776" x="4884738" y="5897563"/>
          <p14:tracePt t="32792" x="4868863" y="5897563"/>
          <p14:tracePt t="32809" x="4854575" y="5897563"/>
          <p14:tracePt t="32826" x="4838700" y="5897563"/>
          <p14:tracePt t="32842" x="4808538" y="5897563"/>
          <p14:tracePt t="32859" x="4770438" y="5935663"/>
          <p14:tracePt t="32876" x="4746625" y="5973763"/>
          <p14:tracePt t="32892" x="4716463" y="6003925"/>
          <p14:tracePt t="32908" x="4708525" y="6003925"/>
          <p14:tracePt t="32925" x="4708525" y="6011863"/>
          <p14:tracePt t="33256" x="4716463" y="6011863"/>
          <p14:tracePt t="33263" x="4732338" y="6019800"/>
          <p14:tracePt t="33272" x="4740275" y="6019800"/>
          <p14:tracePt t="33279" x="4746625" y="6019800"/>
          <p14:tracePt t="33293" x="4762500" y="6027738"/>
          <p14:tracePt t="33309" x="4770438" y="6027738"/>
          <p14:tracePt t="33400" x="4784725" y="6027738"/>
          <p14:tracePt t="33408" x="4800600" y="6035675"/>
          <p14:tracePt t="33416" x="4822825" y="6042025"/>
          <p14:tracePt t="33440" x="4838700" y="6042025"/>
          <p14:tracePt t="33464" x="4846638" y="6042025"/>
          <p14:tracePt t="33584" x="4854575" y="6049963"/>
          <p14:tracePt t="33617" x="4846638" y="6049963"/>
          <p14:tracePt t="33624" x="4822825" y="6049963"/>
          <p14:tracePt t="33632" x="4792663" y="6049963"/>
          <p14:tracePt t="33643" x="4762500" y="6049963"/>
          <p14:tracePt t="33659" x="4678363" y="6049963"/>
          <p14:tracePt t="33676" x="4564063" y="6065838"/>
          <p14:tracePt t="33693" x="4435475" y="6080125"/>
          <p14:tracePt t="33709" x="4289425" y="6080125"/>
          <p14:tracePt t="33727" x="4092575" y="6080125"/>
          <p14:tracePt t="33743" x="4054475" y="6080125"/>
          <p14:tracePt t="33759" x="3970338" y="6080125"/>
          <p14:tracePt t="33776" x="3894138" y="6065838"/>
          <p14:tracePt t="33793" x="3794125" y="6042025"/>
          <p14:tracePt t="33809" x="3679825" y="6019800"/>
          <p14:tracePt t="33826" x="3543300" y="5989638"/>
          <p14:tracePt t="33843" x="3406775" y="5951538"/>
          <p14:tracePt t="33859" x="3322638" y="5943600"/>
          <p14:tracePt t="33876" x="3260725" y="5927725"/>
          <p14:tracePt t="33893" x="3246438" y="5921375"/>
          <p14:tracePt t="33909" x="3238500" y="5921375"/>
          <p14:tracePt t="34088" x="3246438" y="5921375"/>
          <p14:tracePt t="34095" x="3298825" y="5943600"/>
          <p14:tracePt t="34104" x="3352800" y="5973763"/>
          <p14:tracePt t="34111" x="3444875" y="6003925"/>
          <p14:tracePt t="34127" x="3665538" y="6057900"/>
          <p14:tracePt t="34143" x="3954463" y="6096000"/>
          <p14:tracePt t="34159" x="4160838" y="6096000"/>
          <p14:tracePt t="34176" x="4305300" y="6096000"/>
          <p14:tracePt t="34193" x="4335463" y="6096000"/>
          <p14:tracePt t="34241" x="4335463" y="6088063"/>
          <p14:tracePt t="34247" x="4335463" y="6073775"/>
          <p14:tracePt t="34259" x="4327525" y="6073775"/>
          <p14:tracePt t="34336" x="4327525" y="6065838"/>
          <p14:tracePt t="34344" x="4327525" y="6057900"/>
          <p14:tracePt t="34352" x="4327525" y="6049963"/>
          <p14:tracePt t="34360" x="4335463" y="6035675"/>
          <p14:tracePt t="34376" x="4359275" y="6011863"/>
          <p14:tracePt t="34393" x="4427538" y="5973763"/>
          <p14:tracePt t="34410" x="4518025" y="5935663"/>
          <p14:tracePt t="34427" x="4640263" y="5905500"/>
          <p14:tracePt t="34443" x="4784725" y="5883275"/>
          <p14:tracePt t="34460" x="4860925" y="5875338"/>
          <p14:tracePt t="34476" x="4884738" y="5867400"/>
          <p14:tracePt t="34862" x="4937125" y="5875338"/>
          <p14:tracePt t="34871" x="4999038" y="5883275"/>
          <p14:tracePt t="34879" x="5097463" y="5905500"/>
          <p14:tracePt t="34893" x="5257800" y="5935663"/>
          <p14:tracePt t="34909" x="5616575" y="5959475"/>
          <p14:tracePt t="34927" x="6180138" y="5959475"/>
          <p14:tracePt t="34943" x="6675438" y="5959475"/>
          <p14:tracePt t="34960" x="7070725" y="5959475"/>
          <p14:tracePt t="34976" x="7331075" y="5959475"/>
          <p14:tracePt t="34993" x="7467600" y="5959475"/>
          <p14:tracePt t="35010" x="7521575" y="5959475"/>
          <p14:tracePt t="35095" x="7551738" y="5959475"/>
          <p14:tracePt t="35104" x="7589838" y="5959475"/>
          <p14:tracePt t="35112" x="7642225" y="5959475"/>
          <p14:tracePt t="35127" x="7818438" y="5943600"/>
          <p14:tracePt t="35143" x="8016875" y="5921375"/>
          <p14:tracePt t="35160" x="8237538" y="5913438"/>
          <p14:tracePt t="35177" x="8404225" y="5913438"/>
          <p14:tracePt t="35193" x="8488363" y="5913438"/>
          <p14:tracePt t="35210" x="8496300" y="5913438"/>
          <p14:tracePt t="35456" x="8480425" y="5905500"/>
          <p14:tracePt t="35463" x="8404225" y="5897563"/>
          <p14:tracePt t="35472" x="8321675" y="5875338"/>
          <p14:tracePt t="35479" x="8207375" y="5859463"/>
          <p14:tracePt t="35493" x="8054975" y="5851525"/>
          <p14:tracePt t="35511" x="7315200" y="5851525"/>
          <p14:tracePt t="35528" x="6858000" y="5851525"/>
          <p14:tracePt t="35544" x="6561138" y="5851525"/>
          <p14:tracePt t="35560" x="6384925" y="5859463"/>
          <p14:tracePt t="35577" x="6278563" y="5859463"/>
          <p14:tracePt t="35593" x="6264275" y="5859463"/>
          <p14:tracePt t="35610" x="6256338" y="5859463"/>
          <p14:tracePt t="35656" x="6248400" y="5859463"/>
          <p14:tracePt t="35663" x="6232525" y="5859463"/>
          <p14:tracePt t="35677" x="6226175" y="5859463"/>
          <p14:tracePt t="35693" x="6172200" y="5859463"/>
          <p14:tracePt t="35711" x="6080125" y="5867400"/>
          <p14:tracePt t="35727" x="6049963" y="5867400"/>
          <p14:tracePt t="35744" x="5965825" y="5867400"/>
          <p14:tracePt t="35760" x="5883275" y="5867400"/>
          <p14:tracePt t="35777" x="5837238" y="5867400"/>
          <p14:tracePt t="35793" x="5813425" y="5867400"/>
          <p14:tracePt t="35810" x="5807075" y="5867400"/>
          <p14:tracePt t="35827" x="5791200" y="5867400"/>
          <p14:tracePt t="35879" x="5783263" y="5867400"/>
          <p14:tracePt t="36903" x="5807075" y="5889625"/>
          <p14:tracePt t="36911" x="5913438" y="5921375"/>
          <p14:tracePt t="36919" x="6035675" y="5943600"/>
          <p14:tracePt t="36927" x="6180138" y="5981700"/>
          <p14:tracePt t="36944" x="6599238" y="5997575"/>
          <p14:tracePt t="36961" x="7192963" y="5997575"/>
          <p14:tracePt t="36977" x="7818438" y="5997575"/>
          <p14:tracePt t="36994" x="8420100" y="5997575"/>
          <p14:tracePt t="37011" x="8893175" y="5997575"/>
          <p14:tracePt t="37027" x="9121775" y="5997575"/>
          <p14:tracePt t="37044" x="9212263" y="5997575"/>
          <p14:tracePt t="37061" x="9220200" y="5997575"/>
          <p14:tracePt t="37528" x="9220200" y="5989638"/>
          <p14:tracePt t="37560" x="9204325" y="5989638"/>
          <p14:tracePt t="37576" x="9197975" y="5981700"/>
          <p14:tracePt t="37624" x="9182100" y="5981700"/>
          <p14:tracePt t="37903" x="9174163" y="5973763"/>
          <p14:tracePt t="38176" x="9174163" y="5965825"/>
          <p14:tracePt t="40744" x="9159875" y="5965825"/>
          <p14:tracePt t="40768" x="9151938" y="5973763"/>
          <p14:tracePt t="40784" x="9097963" y="5981700"/>
          <p14:tracePt t="40792" x="8999538" y="6035675"/>
          <p14:tracePt t="40799" x="8847138" y="6103938"/>
          <p14:tracePt t="40812" x="8740775" y="6142038"/>
          <p14:tracePt t="40829" x="8526463" y="6180138"/>
          <p14:tracePt t="40845" x="8199438" y="6218238"/>
          <p14:tracePt t="40862" x="7620000" y="6218238"/>
          <p14:tracePt t="40878" x="6637338" y="6180138"/>
          <p14:tracePt t="40895" x="5935663" y="5989638"/>
          <p14:tracePt t="40911" x="5341938" y="5813425"/>
          <p14:tracePt t="40929" x="4975225" y="5668963"/>
          <p14:tracePt t="40945" x="4830763" y="5584825"/>
          <p14:tracePt t="40962" x="4784725" y="5546725"/>
          <p14:tracePt t="40979" x="4770438" y="5532438"/>
          <p14:tracePt t="40995" x="4762500" y="5508625"/>
          <p14:tracePt t="41012" x="4754563" y="5486400"/>
          <p14:tracePt t="41029" x="4740275" y="5448300"/>
          <p14:tracePt t="41045" x="4740275" y="5418138"/>
          <p14:tracePt t="41063" x="4740275" y="5341938"/>
          <p14:tracePt t="41079" x="4724400" y="5235575"/>
          <p14:tracePt t="41097" x="4694238" y="5075238"/>
          <p14:tracePt t="41112" x="4648200" y="4906963"/>
          <p14:tracePt t="41129" x="4610100" y="4770438"/>
          <p14:tracePt t="41145" x="4572000" y="4656138"/>
          <p14:tracePt t="41162" x="4564063" y="4602163"/>
          <p14:tracePt t="41179" x="4549775" y="4587875"/>
          <p14:tracePt t="41272" x="4549775" y="4602163"/>
          <p14:tracePt t="41281" x="4549775" y="4678363"/>
          <p14:tracePt t="41288" x="4549775" y="4816475"/>
          <p14:tracePt t="41298" x="4549775" y="4937125"/>
          <p14:tracePt t="41312" x="4594225" y="5311775"/>
          <p14:tracePt t="41329" x="4678363" y="5715000"/>
          <p14:tracePt t="41345" x="4754563" y="5943600"/>
          <p14:tracePt t="41362" x="4808538" y="6011863"/>
          <p14:tracePt t="41379" x="4822825" y="6019800"/>
          <p14:tracePt t="41396" x="4860925" y="6003925"/>
          <p14:tracePt t="41412" x="5075238" y="5799138"/>
          <p14:tracePt t="41429" x="5280025" y="5440363"/>
          <p14:tracePt t="41445" x="5402263" y="5006975"/>
          <p14:tracePt t="41464" x="5494338" y="4610100"/>
          <p14:tracePt t="41479" x="5508625" y="4518025"/>
          <p14:tracePt t="41497" x="5508625" y="4511675"/>
          <p14:tracePt t="41536" x="5508625" y="4549775"/>
          <p14:tracePt t="41545" x="5508625" y="4702175"/>
          <p14:tracePt t="41562" x="5502275" y="5097463"/>
          <p14:tracePt t="41579" x="5578475" y="5410200"/>
          <p14:tracePt t="41583" x="5668963" y="5524500"/>
          <p14:tracePt t="41595" x="5753100" y="5584825"/>
          <p14:tracePt t="41612" x="6035675" y="5592763"/>
          <p14:tracePt t="41629" x="6599238" y="5418138"/>
          <p14:tracePt t="41646" x="7032625" y="5097463"/>
          <p14:tracePt t="41663" x="7239000" y="4664075"/>
          <p14:tracePt t="41679" x="7140575" y="4313238"/>
          <p14:tracePt t="41696" x="6759575" y="4022725"/>
          <p14:tracePt t="41714" x="6088063" y="3802063"/>
          <p14:tracePt t="41729" x="5326063" y="3787775"/>
          <p14:tracePt t="41746" x="4656138" y="3924300"/>
          <p14:tracePt t="41763" x="4419600" y="4175125"/>
          <p14:tracePt t="41779" x="4373563" y="4449763"/>
          <p14:tracePt t="41796" x="4473575" y="4664075"/>
          <p14:tracePt t="41813" x="4778375" y="4838700"/>
          <p14:tracePt t="41829" x="5448300" y="4960938"/>
          <p14:tracePt t="41846" x="6294438" y="4975225"/>
          <p14:tracePt t="41863" x="6743700" y="4724400"/>
          <p14:tracePt t="41879" x="6759575" y="4549775"/>
          <p14:tracePt t="41895" x="6667500" y="4389438"/>
          <p14:tracePt t="41912" x="6232525" y="4198938"/>
          <p14:tracePt t="41928" x="5622925" y="4160838"/>
          <p14:tracePt t="41945" x="5211763" y="4335463"/>
          <p14:tracePt t="41962" x="5021263" y="4564063"/>
          <p14:tracePt t="41979" x="4960938" y="4784725"/>
          <p14:tracePt t="41995" x="4968875" y="4922838"/>
          <p14:tracePt t="42012" x="5113338" y="4999038"/>
          <p14:tracePt t="42029" x="5326063" y="5075238"/>
          <p14:tracePt t="42045" x="5478463" y="5075238"/>
          <p14:tracePt t="42062" x="5486400" y="5075238"/>
          <p14:tracePt t="42096" x="5418138" y="5029200"/>
          <p14:tracePt t="42112" x="5241925" y="4991100"/>
          <p14:tracePt t="42130" x="5059363" y="5006975"/>
          <p14:tracePt t="42146" x="4975225" y="5059363"/>
          <p14:tracePt t="42162" x="4945063" y="5097463"/>
          <p14:tracePt t="42179" x="4945063" y="5127625"/>
          <p14:tracePt t="42212" x="4945063" y="5135563"/>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Interpreting a Decision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17339" y="1472552"/>
            <a:ext cx="4602927" cy="2554545"/>
          </a:xfrm>
          <a:prstGeom prst="rect">
            <a:avLst/>
          </a:prstGeom>
        </p:spPr>
        <p:txBody>
          <a:bodyPr wrap="square">
            <a:spAutoFit/>
          </a:bodyPr>
          <a:lstStyle/>
          <a:p>
            <a:pPr>
              <a:defRPr/>
            </a:pPr>
            <a:r>
              <a:rPr lang="en-US" altLang="en-US" sz="2000" dirty="0" smtClean="0">
                <a:latin typeface="Times New Roman" panose="02020603050405020304" pitchFamily="18" charset="0"/>
                <a:cs typeface="Times New Roman" panose="02020603050405020304" pitchFamily="18" charset="0"/>
              </a:rPr>
              <a:t>You perform a hypothesis test for the following claim.  How should you interpret your decision if you reject </a:t>
            </a:r>
            <a:r>
              <a:rPr lang="en-US" altLang="en-US" sz="2000" i="1" dirty="0" smtClean="0">
                <a:latin typeface="Times New Roman" panose="02020603050405020304" pitchFamily="18" charset="0"/>
                <a:cs typeface="Times New Roman" panose="02020603050405020304" pitchFamily="18" charset="0"/>
              </a:rPr>
              <a:t>H</a:t>
            </a:r>
            <a:r>
              <a:rPr lang="en-US" altLang="en-US" sz="2000" baseline="-25000" dirty="0" smtClean="0">
                <a:latin typeface="Times New Roman" panose="02020603050405020304" pitchFamily="18" charset="0"/>
                <a:cs typeface="Times New Roman" panose="02020603050405020304" pitchFamily="18" charset="0"/>
              </a:rPr>
              <a:t>0</a:t>
            </a:r>
            <a:r>
              <a:rPr lang="en-US" altLang="en-US" sz="2000" dirty="0" smtClean="0">
                <a:latin typeface="Times New Roman" panose="02020603050405020304" pitchFamily="18" charset="0"/>
                <a:cs typeface="Times New Roman" panose="02020603050405020304" pitchFamily="18" charset="0"/>
              </a:rPr>
              <a:t>?  If you fail to reject </a:t>
            </a:r>
            <a:r>
              <a:rPr lang="en-US" altLang="en-US" sz="2000" i="1" dirty="0" smtClean="0">
                <a:latin typeface="Times New Roman" panose="02020603050405020304" pitchFamily="18" charset="0"/>
                <a:cs typeface="Times New Roman" panose="02020603050405020304" pitchFamily="18" charset="0"/>
              </a:rPr>
              <a:t>H</a:t>
            </a:r>
            <a:r>
              <a:rPr lang="en-US" altLang="en-US" sz="2000" baseline="-25000" dirty="0" smtClean="0">
                <a:latin typeface="Times New Roman" panose="02020603050405020304" pitchFamily="18" charset="0"/>
                <a:cs typeface="Times New Roman" panose="02020603050405020304" pitchFamily="18" charset="0"/>
              </a:rPr>
              <a:t>0</a:t>
            </a:r>
            <a:r>
              <a:rPr lang="en-US" altLang="en-US" sz="2000" dirty="0" smtClean="0">
                <a:latin typeface="Times New Roman" panose="02020603050405020304" pitchFamily="18" charset="0"/>
                <a:cs typeface="Times New Roman" panose="02020603050405020304" pitchFamily="18" charset="0"/>
              </a:rPr>
              <a:t>?</a:t>
            </a:r>
          </a:p>
          <a:p>
            <a:pPr marL="514350" indent="-514350">
              <a:buFont typeface="+mj-lt"/>
              <a:buAutoNum type="arabicPeriod" startAt="2"/>
              <a:defRPr/>
            </a:pPr>
            <a:r>
              <a:rPr lang="en-US" altLang="en-US" sz="2000" i="1" dirty="0" smtClean="0">
                <a:latin typeface="Times New Roman" panose="02020603050405020304" pitchFamily="18" charset="0"/>
                <a:cs typeface="Times New Roman" panose="02020603050405020304" pitchFamily="18" charset="0"/>
              </a:rPr>
              <a:t>H</a:t>
            </a:r>
            <a:r>
              <a:rPr lang="en-US" altLang="en-US" sz="2000" baseline="-25000" dirty="0" smtClean="0">
                <a:latin typeface="Times New Roman" panose="02020603050405020304" pitchFamily="18" charset="0"/>
                <a:cs typeface="Times New Roman" panose="02020603050405020304" pitchFamily="18" charset="0"/>
              </a:rPr>
              <a:t>a</a:t>
            </a:r>
            <a:r>
              <a:rPr lang="en-US" altLang="en-US" sz="2000" dirty="0" smtClean="0">
                <a:latin typeface="Times New Roman" panose="02020603050405020304" pitchFamily="18" charset="0"/>
                <a:cs typeface="Times New Roman" panose="02020603050405020304" pitchFamily="18" charset="0"/>
              </a:rPr>
              <a:t> </a:t>
            </a:r>
            <a:r>
              <a:rPr lang="en-US" altLang="en-US" sz="2000" dirty="0" smtClean="0">
                <a:solidFill>
                  <a:schemeClr val="accent2"/>
                </a:solidFill>
                <a:latin typeface="Times New Roman" panose="02020603050405020304" pitchFamily="18" charset="0"/>
                <a:cs typeface="Times New Roman" panose="02020603050405020304" pitchFamily="18" charset="0"/>
              </a:rPr>
              <a:t>(Claim)</a:t>
            </a:r>
            <a:r>
              <a:rPr lang="en-US" altLang="en-US" sz="2000" dirty="0" smtClean="0">
                <a:latin typeface="Times New Roman" panose="02020603050405020304" pitchFamily="18" charset="0"/>
                <a:cs typeface="Times New Roman" panose="02020603050405020304" pitchFamily="18" charset="0"/>
              </a:rPr>
              <a:t>: </a:t>
            </a:r>
            <a:r>
              <a:rPr lang="en-US" altLang="en-US" sz="2000" i="1" dirty="0" smtClean="0">
                <a:latin typeface="Times New Roman" panose="02020603050405020304" pitchFamily="18" charset="0"/>
                <a:cs typeface="Times New Roman" panose="02020603050405020304" pitchFamily="18" charset="0"/>
              </a:rPr>
              <a:t>Consumer Reports </a:t>
            </a:r>
            <a:r>
              <a:rPr lang="en-US" altLang="en-US" sz="2000" dirty="0" smtClean="0">
                <a:latin typeface="Times New Roman" panose="02020603050405020304" pitchFamily="18" charset="0"/>
                <a:cs typeface="Times New Roman" panose="02020603050405020304" pitchFamily="18" charset="0"/>
              </a:rPr>
              <a:t>states that the mean stopping distance (on a dry surface) for a Honda Civic is less than 136 feet.</a:t>
            </a:r>
            <a:endParaRPr lang="en-US" alt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2001072" y="4226315"/>
            <a:ext cx="7743291" cy="1717393"/>
          </a:xfrm>
          <a:prstGeom prst="rect">
            <a:avLst/>
          </a:prstGeom>
        </p:spPr>
        <p:txBody>
          <a:bodyPr wrap="square">
            <a:spAutoFit/>
          </a:bodyPr>
          <a:lstStyle/>
          <a:p>
            <a:pPr marL="349250" indent="-349250">
              <a:spcBef>
                <a:spcPct val="20000"/>
              </a:spcBef>
              <a:buClr>
                <a:srgbClr val="D17230"/>
              </a:buClr>
              <a:defRPr/>
            </a:pPr>
            <a:r>
              <a:rPr lang="en-US" altLang="en-US" sz="2400" b="1" dirty="0">
                <a:solidFill>
                  <a:srgbClr val="FF0000"/>
                </a:solidFill>
                <a:latin typeface="Times New Roman" pitchFamily="18" charset="0"/>
                <a:cs typeface="Times New Roman" pitchFamily="18" charset="0"/>
              </a:rPr>
              <a:t>Solution:</a:t>
            </a:r>
          </a:p>
          <a:p>
            <a:pPr marL="349250" indent="-349250">
              <a:spcBef>
                <a:spcPct val="20000"/>
              </a:spcBef>
              <a:buClr>
                <a:srgbClr val="D17230"/>
              </a:buClr>
              <a:buFont typeface="Arial" charset="0"/>
              <a:buChar char="•"/>
              <a:defRPr/>
            </a:pPr>
            <a:r>
              <a:rPr lang="en-US" altLang="en-US" sz="2400" dirty="0">
                <a:solidFill>
                  <a:prstClr val="black"/>
                </a:solidFill>
                <a:latin typeface="Times New Roman" pitchFamily="18" charset="0"/>
                <a:cs typeface="Times New Roman" pitchFamily="18" charset="0"/>
              </a:rPr>
              <a:t>The claim is represented by </a:t>
            </a:r>
            <a:r>
              <a:rPr lang="en-US" altLang="en-US" sz="2400" i="1" dirty="0">
                <a:solidFill>
                  <a:prstClr val="black"/>
                </a:solidFill>
                <a:latin typeface="Times New Roman" pitchFamily="18" charset="0"/>
                <a:cs typeface="Times New Roman" pitchFamily="18" charset="0"/>
              </a:rPr>
              <a:t>H</a:t>
            </a:r>
            <a:r>
              <a:rPr lang="en-US" altLang="en-US" sz="2400" baseline="-25000" dirty="0">
                <a:solidFill>
                  <a:prstClr val="black"/>
                </a:solidFill>
                <a:latin typeface="Times New Roman" pitchFamily="18" charset="0"/>
                <a:cs typeface="Times New Roman" pitchFamily="18" charset="0"/>
              </a:rPr>
              <a:t>a</a:t>
            </a:r>
            <a:r>
              <a:rPr lang="en-US" altLang="en-US" sz="2400" dirty="0">
                <a:solidFill>
                  <a:prstClr val="black"/>
                </a:solidFill>
                <a:latin typeface="Times New Roman" pitchFamily="18" charset="0"/>
                <a:cs typeface="Times New Roman" pitchFamily="18" charset="0"/>
              </a:rPr>
              <a:t>. </a:t>
            </a:r>
          </a:p>
          <a:p>
            <a:pPr marL="349250" indent="-349250">
              <a:spcBef>
                <a:spcPct val="20000"/>
              </a:spcBef>
              <a:buClr>
                <a:srgbClr val="D17230"/>
              </a:buClr>
              <a:buFont typeface="Arial" charset="0"/>
              <a:buChar char="•"/>
              <a:defRPr/>
            </a:pPr>
            <a:r>
              <a:rPr lang="en-US" altLang="en-US" sz="2400" i="1" dirty="0">
                <a:solidFill>
                  <a:prstClr val="black"/>
                </a:solidFill>
                <a:latin typeface="Times New Roman" pitchFamily="18" charset="0"/>
                <a:cs typeface="Times New Roman" pitchFamily="18" charset="0"/>
              </a:rPr>
              <a:t>H</a:t>
            </a:r>
            <a:r>
              <a:rPr lang="en-US" altLang="en-US" sz="2400" baseline="-25000" dirty="0">
                <a:solidFill>
                  <a:prstClr val="black"/>
                </a:solidFill>
                <a:latin typeface="Times New Roman" pitchFamily="18" charset="0"/>
                <a:cs typeface="Times New Roman" pitchFamily="18" charset="0"/>
              </a:rPr>
              <a:t>0</a:t>
            </a:r>
            <a:r>
              <a:rPr lang="en-US" altLang="en-US" sz="2400" dirty="0">
                <a:solidFill>
                  <a:prstClr val="black"/>
                </a:solidFill>
                <a:latin typeface="Times New Roman" pitchFamily="18" charset="0"/>
                <a:cs typeface="Times New Roman" pitchFamily="18" charset="0"/>
              </a:rPr>
              <a:t> is “the mean stopping distance…is greater than or equal to 136 feet.”</a:t>
            </a:r>
          </a:p>
        </p:txBody>
      </p:sp>
      <p:pic>
        <p:nvPicPr>
          <p:cNvPr id="8" name="Picture 5" descr="C:\Documents and Settings\Lyn\Local Settings\Temporary Internet Files\Content.IE5\TNMFU2EO\MCj04348180000[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6182" y="3834824"/>
            <a:ext cx="1147763" cy="114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6386806" y="1737019"/>
            <a:ext cx="4602927" cy="1938992"/>
          </a:xfrm>
          <a:prstGeom prst="rect">
            <a:avLst/>
          </a:prstGeom>
        </p:spPr>
        <p:txBody>
          <a:bodyPr wrap="square">
            <a:spAutoFit/>
          </a:bodyPr>
          <a:lstStyle/>
          <a:p>
            <a:pPr algn="r">
              <a:defRPr/>
            </a:pPr>
            <a:r>
              <a:rPr lang="ar-EG" altLang="en-US" sz="2000" dirty="0">
                <a:latin typeface="Times New Roman" panose="02020603050405020304" pitchFamily="18" charset="0"/>
                <a:cs typeface="Times New Roman" panose="02020603050405020304" pitchFamily="18" charset="0"/>
              </a:rPr>
              <a:t>قمت بإجراء اختبار الفرضية للمطالبة التالية.  كيف يجب أن تفسر قرارك إذا </a:t>
            </a:r>
            <a:r>
              <a:rPr lang="ar-EG" altLang="en-US" sz="2000" dirty="0" smtClean="0">
                <a:latin typeface="Times New Roman" panose="02020603050405020304" pitchFamily="18" charset="0"/>
                <a:cs typeface="Times New Roman" panose="02020603050405020304" pitchFamily="18" charset="0"/>
              </a:rPr>
              <a:t>رفضت الفرض الصفري</a:t>
            </a:r>
            <a:r>
              <a:rPr lang="en-US" altLang="en-US" sz="2000" dirty="0" smtClean="0">
                <a:latin typeface="Times New Roman" panose="02020603050405020304" pitchFamily="18" charset="0"/>
                <a:cs typeface="Times New Roman" panose="02020603050405020304" pitchFamily="18" charset="0"/>
              </a:rPr>
              <a:t>؟  </a:t>
            </a:r>
            <a:r>
              <a:rPr lang="ar-EG" altLang="en-US" sz="2000" dirty="0">
                <a:latin typeface="Times New Roman" panose="02020603050405020304" pitchFamily="18" charset="0"/>
                <a:cs typeface="Times New Roman" panose="02020603050405020304" pitchFamily="18" charset="0"/>
              </a:rPr>
              <a:t>إذا فشلت في </a:t>
            </a:r>
            <a:r>
              <a:rPr lang="ar-EG" altLang="en-US" sz="2000" dirty="0" smtClean="0">
                <a:latin typeface="Times New Roman" panose="02020603050405020304" pitchFamily="18" charset="0"/>
                <a:cs typeface="Times New Roman" panose="02020603050405020304" pitchFamily="18" charset="0"/>
              </a:rPr>
              <a:t>رفض الفرض الصفري؟</a:t>
            </a:r>
          </a:p>
          <a:p>
            <a:pPr algn="r">
              <a:defRPr/>
            </a:pPr>
            <a:r>
              <a:rPr lang="ar-EG" altLang="en-US" sz="2000" dirty="0" smtClean="0">
                <a:latin typeface="Times New Roman" panose="02020603050405020304" pitchFamily="18" charset="0"/>
                <a:cs typeface="Times New Roman" panose="02020603050405020304" pitchFamily="18" charset="0"/>
              </a:rPr>
              <a:t> </a:t>
            </a:r>
            <a:r>
              <a:rPr lang="ar-EG" altLang="en-US" sz="2000" dirty="0">
                <a:latin typeface="Times New Roman" panose="02020603050405020304" pitchFamily="18" charset="0"/>
                <a:cs typeface="Times New Roman" panose="02020603050405020304" pitchFamily="18" charset="0"/>
              </a:rPr>
              <a:t>تشير تقارير المستهلك إلى أن متوسط ​​مسافة التوقف (على سطح جاف) لسيارة هوندا سيفيك أقل من 136 قدمًا.</a:t>
            </a:r>
            <a:endParaRPr lang="en-US" alt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3169712"/>
      </p:ext>
    </p:extLst>
  </p:cSld>
  <p:clrMapOvr>
    <a:masterClrMapping/>
  </p:clrMapOvr>
  <mc:AlternateContent xmlns:mc="http://schemas.openxmlformats.org/markup-compatibility/2006" xmlns:p14="http://schemas.microsoft.com/office/powerpoint/2010/main">
    <mc:Choice Requires="p14">
      <p:transition p14:dur="10" advTm="67103"/>
    </mc:Choice>
    <mc:Fallback xmlns="">
      <p:transition advTm="67103"/>
    </mc:Fallback>
  </mc:AlternateContent>
  <p:timing>
    <p:tnLst>
      <p:par>
        <p:cTn id="1" dur="indefinite" restart="never" nodeType="tmRoot"/>
      </p:par>
    </p:tnLst>
  </p:timing>
  <p:extLst mod="1">
    <p:ext uri="{3A86A75C-4F4B-4683-9AE1-C65F6400EC91}">
      <p14:laserTraceLst xmlns:p14="http://schemas.microsoft.com/office/powerpoint/2010/main">
        <p14:tracePtLst>
          <p14:tracePt t="5983" x="4953000" y="5135563"/>
          <p14:tracePt t="5992" x="5165725" y="5121275"/>
          <p14:tracePt t="5998" x="5418138" y="5037138"/>
          <p14:tracePt t="6009" x="5578475" y="5006975"/>
          <p14:tracePt t="6026" x="5676900" y="4999038"/>
          <p14:tracePt t="6262" x="5546725" y="5006975"/>
          <p14:tracePt t="6271" x="5051425" y="5151438"/>
          <p14:tracePt t="6278" x="4191000" y="5432425"/>
          <p14:tracePt t="6292" x="3017838" y="5799138"/>
          <p14:tracePt t="6309" x="388938" y="6613525"/>
          <p14:tracePt t="6399" x="0" y="6461125"/>
          <p14:tracePt t="6409" x="0" y="6416675"/>
          <p14:tracePt t="6426" x="30163" y="6286500"/>
          <p14:tracePt t="6442" x="198438" y="6003925"/>
          <p14:tracePt t="6460" x="327025" y="5584825"/>
          <p14:tracePt t="6476" x="365125" y="5494338"/>
          <p14:tracePt t="6806" x="373063" y="5494338"/>
          <p14:tracePt t="6815" x="381000" y="5494338"/>
          <p14:tracePt t="6826" x="411163" y="5494338"/>
          <p14:tracePt t="6843" x="587375" y="5494338"/>
          <p14:tracePt t="6859" x="769938" y="5494338"/>
          <p14:tracePt t="6876" x="822325" y="5478463"/>
          <p14:tracePt t="6893" x="868363" y="5432425"/>
          <p14:tracePt t="6910" x="922338" y="5372100"/>
          <p14:tracePt t="6926" x="974725" y="5311775"/>
          <p14:tracePt t="6943" x="1074738" y="5189538"/>
          <p14:tracePt t="6960" x="1219200" y="5051425"/>
          <p14:tracePt t="6976" x="1379538" y="4914900"/>
          <p14:tracePt t="6993" x="1562100" y="4740275"/>
          <p14:tracePt t="7009" x="1698625" y="4618038"/>
          <p14:tracePt t="7026" x="1782763" y="4556125"/>
          <p14:tracePt t="7043" x="1820863" y="4525963"/>
          <p14:tracePt t="7263" x="1858963" y="4495800"/>
          <p14:tracePt t="7271" x="2019300" y="4381500"/>
          <p14:tracePt t="7279" x="2278063" y="4152900"/>
          <p14:tracePt t="7293" x="2552700" y="3916363"/>
          <p14:tracePt t="7311" x="2903538" y="3521075"/>
          <p14:tracePt t="7326" x="3017838" y="3254375"/>
          <p14:tracePt t="7343" x="3078163" y="2949575"/>
          <p14:tracePt t="7359" x="3078163" y="2789238"/>
          <p14:tracePt t="7376" x="3078163" y="2727325"/>
          <p14:tracePt t="7902" x="3246438" y="2689225"/>
          <p14:tracePt t="7912" x="3535363" y="2682875"/>
          <p14:tracePt t="7919" x="3848100" y="2682875"/>
          <p14:tracePt t="7928" x="4076700" y="2682875"/>
          <p14:tracePt t="7943" x="4365625" y="2682875"/>
          <p14:tracePt t="7960" x="4708525" y="2659063"/>
          <p14:tracePt t="7976" x="5165725" y="2598738"/>
          <p14:tracePt t="7993" x="5707063" y="2498725"/>
          <p14:tracePt t="8010" x="6346825" y="2416175"/>
          <p14:tracePt t="8026" x="6904038" y="2339975"/>
          <p14:tracePt t="8043" x="7383463" y="2278063"/>
          <p14:tracePt t="8060" x="7756525" y="2217738"/>
          <p14:tracePt t="8076" x="8001000" y="2179638"/>
          <p14:tracePt t="8094" x="8093075" y="2171700"/>
          <p14:tracePt t="8110" x="8107363" y="2171700"/>
          <p14:tracePt t="8143" x="8131175" y="2171700"/>
          <p14:tracePt t="8160" x="8175625" y="2171700"/>
          <p14:tracePt t="8176" x="8382000" y="2171700"/>
          <p14:tracePt t="8193" x="8923338" y="2171700"/>
          <p14:tracePt t="8210" x="9601200" y="2171700"/>
          <p14:tracePt t="8226" x="10164763" y="2255838"/>
          <p14:tracePt t="8244" x="10614025" y="2293938"/>
          <p14:tracePt t="8260" x="11064875" y="2346325"/>
          <p14:tracePt t="8276" x="11293475" y="2346325"/>
          <p14:tracePt t="8293" x="11361738" y="2346325"/>
          <p14:tracePt t="8351" x="11315700" y="2346325"/>
          <p14:tracePt t="8358" x="11155363" y="2301875"/>
          <p14:tracePt t="8367" x="10972800" y="2270125"/>
          <p14:tracePt t="8376" x="10782300" y="2209800"/>
          <p14:tracePt t="8392" x="10507663" y="2225675"/>
          <p14:tracePt t="8409" x="10302875" y="2362200"/>
          <p14:tracePt t="8426" x="10088563" y="2522538"/>
          <p14:tracePt t="8443" x="9883775" y="2651125"/>
          <p14:tracePt t="8460" x="9859963" y="2667000"/>
          <p14:tracePt t="8518" x="9845675" y="2667000"/>
          <p14:tracePt t="8527" x="9837738" y="2667000"/>
          <p14:tracePt t="8535" x="9821863" y="2667000"/>
          <p14:tracePt t="8543" x="9791700" y="2667000"/>
          <p14:tracePt t="8559" x="9715500" y="2644775"/>
          <p14:tracePt t="8576" x="9655175" y="2620963"/>
          <p14:tracePt t="8593" x="9593263" y="2606675"/>
          <p14:tracePt t="8609" x="9540875" y="2582863"/>
          <p14:tracePt t="8626" x="9478963" y="2574925"/>
          <p14:tracePt t="8643" x="9394825" y="2568575"/>
          <p14:tracePt t="8660" x="9318625" y="2552700"/>
          <p14:tracePt t="8838" x="9288463" y="2552700"/>
          <p14:tracePt t="8847" x="9182100" y="2552700"/>
          <p14:tracePt t="8856" x="8907463" y="2598738"/>
          <p14:tracePt t="8862" x="8389938" y="2849563"/>
          <p14:tracePt t="8876" x="7826375" y="3094038"/>
          <p14:tracePt t="8893" x="6759575" y="3559175"/>
          <p14:tracePt t="8909" x="5508625" y="4016375"/>
          <p14:tracePt t="8926" x="4694238" y="4297363"/>
          <p14:tracePt t="8943" x="4054475" y="4511675"/>
          <p14:tracePt t="8960" x="3641725" y="4618038"/>
          <p14:tracePt t="8976" x="3360738" y="4670425"/>
          <p14:tracePt t="8993" x="3170238" y="4670425"/>
          <p14:tracePt t="9010" x="3017838" y="4664075"/>
          <p14:tracePt t="9027" x="2895600" y="4610100"/>
          <p14:tracePt t="9043" x="2803525" y="4525963"/>
          <p14:tracePt t="9062" x="2727325" y="4389438"/>
          <p14:tracePt t="9077" x="2720975" y="4373563"/>
          <p14:tracePt t="9094" x="2713038" y="4351338"/>
          <p14:tracePt t="9110" x="2705100" y="4244975"/>
          <p14:tracePt t="9127" x="2697163" y="4130675"/>
          <p14:tracePt t="9143" x="2697163" y="4060825"/>
          <p14:tracePt t="9160" x="2689225" y="4008438"/>
          <p14:tracePt t="9177" x="2667000" y="3962400"/>
          <p14:tracePt t="9193" x="2644775" y="3946525"/>
          <p14:tracePt t="9246" x="2644775" y="3932238"/>
          <p14:tracePt t="9255" x="2697163" y="3878263"/>
          <p14:tracePt t="9262" x="2773363" y="3810000"/>
          <p14:tracePt t="9277" x="2865438" y="3717925"/>
          <p14:tracePt t="9293" x="3140075" y="3406775"/>
          <p14:tracePt t="9310" x="3344863" y="3032125"/>
          <p14:tracePt t="9327" x="3390900" y="2903538"/>
          <p14:tracePt t="9343" x="3406775" y="2849563"/>
          <p14:tracePt t="9360" x="3406775" y="2841625"/>
          <p14:tracePt t="9377" x="3398838" y="2827338"/>
          <p14:tracePt t="9393" x="3375025" y="2819400"/>
          <p14:tracePt t="9410" x="3344863" y="2819400"/>
          <p14:tracePt t="9427" x="3330575" y="2819400"/>
          <p14:tracePt t="9443" x="3322638" y="2819400"/>
          <p14:tracePt t="9719" x="3314700" y="2849563"/>
          <p14:tracePt t="9727" x="3314700" y="2963863"/>
          <p14:tracePt t="9736" x="3314700" y="3063875"/>
          <p14:tracePt t="9743" x="3314700" y="3162300"/>
          <p14:tracePt t="9761" x="3314700" y="3336925"/>
          <p14:tracePt t="9777" x="3268663" y="3413125"/>
          <p14:tracePt t="9794" x="3246438" y="3451225"/>
          <p14:tracePt t="9810" x="3238500" y="3451225"/>
          <p14:tracePt t="9827" x="3208338" y="3451225"/>
          <p14:tracePt t="9844" x="3170238" y="3436938"/>
          <p14:tracePt t="9860" x="3124200" y="3390900"/>
          <p14:tracePt t="9878" x="3070225" y="3344863"/>
          <p14:tracePt t="9894" x="3048000" y="3330575"/>
          <p14:tracePt t="9910" x="3025775" y="3322638"/>
          <p14:tracePt t="9998" x="3017838" y="3330575"/>
          <p14:tracePt t="10007" x="3001963" y="3352800"/>
          <p14:tracePt t="10014" x="2994025" y="3382963"/>
          <p14:tracePt t="10027" x="2994025" y="3390900"/>
          <p14:tracePt t="10044" x="2994025" y="3421063"/>
          <p14:tracePt t="10062" x="2994025" y="3436938"/>
          <p14:tracePt t="10095" x="3017838" y="3444875"/>
          <p14:tracePt t="10110" x="3101975" y="3444875"/>
          <p14:tracePt t="10127" x="3222625" y="3444875"/>
          <p14:tracePt t="10144" x="3368675" y="3390900"/>
          <p14:tracePt t="10160" x="3482975" y="3336925"/>
          <p14:tracePt t="10177" x="3581400" y="3292475"/>
          <p14:tracePt t="10194" x="3635375" y="3268663"/>
          <p14:tracePt t="10210" x="3665538" y="3260725"/>
          <p14:tracePt t="10227" x="3673475" y="3260725"/>
          <p14:tracePt t="10244" x="3703638" y="3260725"/>
          <p14:tracePt t="10262" x="3763963" y="3260725"/>
          <p14:tracePt t="10278" x="3840163" y="3276600"/>
          <p14:tracePt t="10294" x="3984625" y="3276600"/>
          <p14:tracePt t="10310" x="4160838" y="3276600"/>
          <p14:tracePt t="10327" x="4381500" y="3276600"/>
          <p14:tracePt t="10344" x="4594225" y="3276600"/>
          <p14:tracePt t="10360" x="4732338" y="3276600"/>
          <p14:tracePt t="10377" x="4778375" y="3276600"/>
          <p14:tracePt t="10535" x="4822825" y="3276600"/>
          <p14:tracePt t="10542" x="4892675" y="3298825"/>
          <p14:tracePt t="10551" x="4975225" y="3322638"/>
          <p14:tracePt t="10560" x="5089525" y="3360738"/>
          <p14:tracePt t="10577" x="5394325" y="3413125"/>
          <p14:tracePt t="10594" x="5616575" y="3421063"/>
          <p14:tracePt t="10610" x="5783263" y="3421063"/>
          <p14:tracePt t="10627" x="5889625" y="3421063"/>
          <p14:tracePt t="10734" x="5897563" y="3429000"/>
          <p14:tracePt t="10751" x="5897563" y="3451225"/>
          <p14:tracePt t="10760" x="5897563" y="3551238"/>
          <p14:tracePt t="10766" x="5897563" y="3641725"/>
          <p14:tracePt t="10777" x="5889625" y="3725863"/>
          <p14:tracePt t="10794" x="5845175" y="3886200"/>
          <p14:tracePt t="10811" x="5791200" y="3984625"/>
          <p14:tracePt t="10827" x="5722938" y="4016375"/>
          <p14:tracePt t="10844" x="5622925" y="4016375"/>
          <p14:tracePt t="10861" x="5508625" y="4008438"/>
          <p14:tracePt t="10878" x="5311775" y="3924300"/>
          <p14:tracePt t="10894" x="5219700" y="3878263"/>
          <p14:tracePt t="10911" x="5197475" y="3863975"/>
          <p14:tracePt t="10998" x="5173663" y="3863975"/>
          <p14:tracePt t="11008" x="5127625" y="3894138"/>
          <p14:tracePt t="11014" x="5067300" y="3946525"/>
          <p14:tracePt t="11027" x="5013325" y="3992563"/>
          <p14:tracePt t="11044" x="4899025" y="4092575"/>
          <p14:tracePt t="11061" x="4784725" y="4168775"/>
          <p14:tracePt t="11078" x="4702175" y="4206875"/>
          <p14:tracePt t="11094" x="4640263" y="4213225"/>
          <p14:tracePt t="11111" x="4625975" y="4213225"/>
          <p14:tracePt t="11127" x="4602163" y="4213225"/>
          <p14:tracePt t="11144" x="4594225" y="4206875"/>
          <p14:tracePt t="11161" x="4594225" y="4191000"/>
          <p14:tracePt t="11177" x="4594225" y="4160838"/>
          <p14:tracePt t="11194" x="4640263" y="4098925"/>
          <p14:tracePt t="11211" x="4800600" y="4022725"/>
          <p14:tracePt t="11227" x="5121275" y="3954463"/>
          <p14:tracePt t="11244" x="5546725" y="3902075"/>
          <p14:tracePt t="11262" x="6370638" y="3863975"/>
          <p14:tracePt t="11277" x="6613525" y="3863975"/>
          <p14:tracePt t="11294" x="7154863" y="3863975"/>
          <p14:tracePt t="11311" x="7361238" y="3863975"/>
          <p14:tracePt t="11327" x="7489825" y="3863975"/>
          <p14:tracePt t="11344" x="7521575" y="3863975"/>
          <p14:tracePt t="11381" x="7527925" y="3856038"/>
          <p14:tracePt t="11394" x="7543800" y="3848100"/>
          <p14:tracePt t="11411" x="7604125" y="3802063"/>
          <p14:tracePt t="11427" x="7680325" y="3779838"/>
          <p14:tracePt t="11444" x="7802563" y="3725863"/>
          <p14:tracePt t="11462" x="8039100" y="3673475"/>
          <p14:tracePt t="11478" x="8145463" y="3657600"/>
          <p14:tracePt t="11494" x="8191500" y="3627438"/>
          <p14:tracePt t="11511" x="8213725" y="3627438"/>
          <p14:tracePt t="11567" x="8213725" y="3619500"/>
          <p14:tracePt t="11582" x="8213725" y="3603625"/>
          <p14:tracePt t="11591" x="8175625" y="3597275"/>
          <p14:tracePt t="11599" x="8123238" y="3573463"/>
          <p14:tracePt t="11611" x="8069263" y="3565525"/>
          <p14:tracePt t="11628" x="7970838" y="3551238"/>
          <p14:tracePt t="11644" x="7924800" y="3543300"/>
          <p14:tracePt t="11661" x="7908925" y="3543300"/>
          <p14:tracePt t="11726" x="7902575" y="3543300"/>
          <p14:tracePt t="11742" x="7886700" y="3543300"/>
          <p14:tracePt t="11759" x="7856538" y="3543300"/>
          <p14:tracePt t="11767" x="7826375" y="3543300"/>
          <p14:tracePt t="11778" x="7788275" y="3543300"/>
          <p14:tracePt t="11795" x="7627938" y="3581400"/>
          <p14:tracePt t="11811" x="7407275" y="3627438"/>
          <p14:tracePt t="11828" x="7132638" y="3673475"/>
          <p14:tracePt t="11844" x="6896100" y="3711575"/>
          <p14:tracePt t="11862" x="6751638" y="3717925"/>
          <p14:tracePt t="11999" x="6743700" y="3717925"/>
          <p14:tracePt t="12030" x="6743700" y="3703638"/>
          <p14:tracePt t="12039" x="6751638" y="3695700"/>
          <p14:tracePt t="12078" x="6751638" y="3687763"/>
          <p14:tracePt t="12095" x="6751638" y="3673475"/>
          <p14:tracePt t="12102" x="6751638" y="3665538"/>
          <p14:tracePt t="12112" x="6751638" y="3649663"/>
          <p14:tracePt t="12128" x="6683375" y="3611563"/>
          <p14:tracePt t="12144" x="6530975" y="3573463"/>
          <p14:tracePt t="12161" x="6370638" y="3535363"/>
          <p14:tracePt t="12180" x="6156325" y="3482975"/>
          <p14:tracePt t="12182" x="6073775" y="3475038"/>
          <p14:tracePt t="12195" x="5965825" y="3459163"/>
          <p14:tracePt t="12211" x="5692775" y="3429000"/>
          <p14:tracePt t="12228" x="5356225" y="3368675"/>
          <p14:tracePt t="12244" x="5173663" y="3344863"/>
          <p14:tracePt t="12261" x="5006975" y="3336925"/>
          <p14:tracePt t="12278" x="4914900" y="3330575"/>
          <p14:tracePt t="12350" x="4937125" y="3336925"/>
          <p14:tracePt t="12358" x="4975225" y="3344863"/>
          <p14:tracePt t="12366" x="5021263" y="3352800"/>
          <p14:tracePt t="12377" x="5097463" y="3375025"/>
          <p14:tracePt t="12394" x="5257800" y="3421063"/>
          <p14:tracePt t="12411" x="5440363" y="3421063"/>
          <p14:tracePt t="12427" x="5684838" y="3421063"/>
          <p14:tracePt t="12444" x="5959475" y="3421063"/>
          <p14:tracePt t="12461" x="6286500" y="3421063"/>
          <p14:tracePt t="12478" x="6362700" y="3421063"/>
          <p14:tracePt t="12527" x="6308725" y="3413125"/>
          <p14:tracePt t="12534" x="6188075" y="3375025"/>
          <p14:tracePt t="12545" x="6049963" y="3352800"/>
          <p14:tracePt t="12561" x="5715000" y="3352800"/>
          <p14:tracePt t="12578" x="5380038" y="3451225"/>
          <p14:tracePt t="12595" x="5051425" y="3581400"/>
          <p14:tracePt t="12611" x="4838700" y="3673475"/>
          <p14:tracePt t="12628" x="4740275" y="3711575"/>
          <p14:tracePt t="12645" x="4716463" y="3725863"/>
          <p14:tracePt t="12702" x="4708525" y="3725863"/>
          <p14:tracePt t="12711" x="4694238" y="3725863"/>
          <p14:tracePt t="12719" x="4670425" y="3725863"/>
          <p14:tracePt t="12728" x="4632325" y="3725863"/>
          <p14:tracePt t="12745" x="4533900" y="3733800"/>
          <p14:tracePt t="12761" x="4419600" y="3733800"/>
          <p14:tracePt t="12778" x="4275138" y="3733800"/>
          <p14:tracePt t="12795" x="4114800" y="3733800"/>
          <p14:tracePt t="12811" x="3940175" y="3733800"/>
          <p14:tracePt t="12830" x="3779838" y="3733800"/>
          <p14:tracePt t="12845" x="3749675" y="3733800"/>
          <p14:tracePt t="12861" x="3725863" y="3733800"/>
          <p14:tracePt t="12950" x="3717925" y="3733800"/>
          <p14:tracePt t="12966" x="3711575" y="3733800"/>
          <p14:tracePt t="12975" x="3703638" y="3733800"/>
          <p14:tracePt t="12983" x="3687763" y="3733800"/>
          <p14:tracePt t="12995" x="3665538" y="3725863"/>
          <p14:tracePt t="13011" x="3581400" y="3695700"/>
          <p14:tracePt t="13028" x="3535363" y="3695700"/>
          <p14:tracePt t="13046" x="3451225" y="3679825"/>
          <p14:tracePt t="13062" x="3413125" y="3679825"/>
          <p14:tracePt t="13078" x="3276600" y="3679825"/>
          <p14:tracePt t="13095" x="3254375" y="3679825"/>
          <p14:tracePt t="13111" x="3222625" y="3695700"/>
          <p14:tracePt t="15494" x="3238500" y="3717925"/>
          <p14:tracePt t="15503" x="3284538" y="3725863"/>
          <p14:tracePt t="15512" x="3336925" y="3741738"/>
          <p14:tracePt t="15529" x="3382963" y="3749675"/>
          <p14:tracePt t="15546" x="3398838" y="3749675"/>
          <p14:tracePt t="15562" x="3475038" y="3749675"/>
          <p14:tracePt t="15579" x="3543300" y="3749675"/>
          <p14:tracePt t="15596" x="3573463" y="3741738"/>
          <p14:tracePt t="16534" x="3581400" y="3741738"/>
          <p14:tracePt t="16544" x="3635375" y="3741738"/>
          <p14:tracePt t="16550" x="3733800" y="3741738"/>
          <p14:tracePt t="16563" x="3924300" y="3711575"/>
          <p14:tracePt t="16579" x="4618038" y="3679825"/>
          <p14:tracePt t="16597" x="5402263" y="3679825"/>
          <p14:tracePt t="16613" x="6438900" y="3635375"/>
          <p14:tracePt t="16630" x="8039100" y="3635375"/>
          <p14:tracePt t="16646" x="8885238" y="3543300"/>
          <p14:tracePt t="16663" x="9312275" y="3451225"/>
          <p14:tracePt t="16679" x="9432925" y="3406775"/>
          <p14:tracePt t="16697" x="9440863" y="3398838"/>
          <p14:tracePt t="16718" x="9426575" y="3375025"/>
          <p14:tracePt t="16729" x="9388475" y="3368675"/>
          <p14:tracePt t="16746" x="9326563" y="3330575"/>
          <p14:tracePt t="16763" x="9296400" y="3314700"/>
          <p14:tracePt t="16779" x="9280525" y="3314700"/>
          <p14:tracePt t="16831" x="9274175" y="3314700"/>
          <p14:tracePt t="16839" x="9280525" y="3322638"/>
          <p14:tracePt t="16847" x="9304338" y="3336925"/>
          <p14:tracePt t="16863" x="9410700" y="3368675"/>
          <p14:tracePt t="16879" x="9440863" y="3375025"/>
          <p14:tracePt t="16934" x="9432925" y="3375025"/>
          <p14:tracePt t="16942" x="9372600" y="3368675"/>
          <p14:tracePt t="16950" x="9274175" y="3330575"/>
          <p14:tracePt t="16963" x="9174163" y="3314700"/>
          <p14:tracePt t="16980" x="8975725" y="3246438"/>
          <p14:tracePt t="16996" x="8839200" y="3216275"/>
          <p14:tracePt t="17013" x="8831263" y="3208338"/>
          <p14:tracePt t="17216" x="8809038" y="3208338"/>
          <p14:tracePt t="17222" x="8747125" y="3208338"/>
          <p14:tracePt t="17231" x="8632825" y="3276600"/>
          <p14:tracePt t="17246" x="8251825" y="3559175"/>
          <p14:tracePt t="17263" x="7742238" y="3870325"/>
          <p14:tracePt t="17280" x="7086600" y="4152900"/>
          <p14:tracePt t="17296" x="6294438" y="4327525"/>
          <p14:tracePt t="17313" x="5668963" y="4427538"/>
          <p14:tracePt t="17330" x="5349875" y="4449763"/>
          <p14:tracePt t="17346" x="5165725" y="4449763"/>
          <p14:tracePt t="17362" x="5051425" y="4449763"/>
          <p14:tracePt t="17379" x="4975225" y="4449763"/>
          <p14:tracePt t="17396" x="4906963" y="4449763"/>
          <p14:tracePt t="17413" x="4830763" y="4449763"/>
          <p14:tracePt t="17430" x="4732338" y="4449763"/>
          <p14:tracePt t="17446" x="4640263" y="4449763"/>
          <p14:tracePt t="17463" x="4556125" y="4449763"/>
          <p14:tracePt t="17480" x="4473575" y="4449763"/>
          <p14:tracePt t="17496" x="4389438" y="4449763"/>
          <p14:tracePt t="17513" x="4275138" y="4449763"/>
          <p14:tracePt t="17530" x="4152900" y="4449763"/>
          <p14:tracePt t="17546" x="3992563" y="4449763"/>
          <p14:tracePt t="17563" x="3802063" y="4449763"/>
          <p14:tracePt t="17580" x="3635375" y="4435475"/>
          <p14:tracePt t="17598" x="3513138" y="4403725"/>
          <p14:tracePt t="17613" x="3497263" y="4397375"/>
          <p14:tracePt t="17630" x="3497263" y="4381500"/>
          <p14:tracePt t="17647" x="3489325" y="4359275"/>
          <p14:tracePt t="17663" x="3482975" y="4327525"/>
          <p14:tracePt t="17680" x="3467100" y="4267200"/>
          <p14:tracePt t="17696" x="3444875" y="4213225"/>
          <p14:tracePt t="17713" x="3421063" y="4168775"/>
          <p14:tracePt t="17718" x="3413125" y="4144963"/>
          <p14:tracePt t="17730" x="3398838" y="4130675"/>
          <p14:tracePt t="17747" x="3375025" y="4092575"/>
          <p14:tracePt t="17763" x="3368675" y="4076700"/>
          <p14:tracePt t="17780" x="3344863" y="4060825"/>
          <p14:tracePt t="17796" x="3322638" y="4038600"/>
          <p14:tracePt t="17813" x="3306763" y="4030663"/>
          <p14:tracePt t="17830" x="3298825" y="4022725"/>
          <p14:tracePt t="17863" x="3298825" y="4016375"/>
          <p14:tracePt t="17880" x="3284538" y="4008438"/>
          <p14:tracePt t="17910" x="3276600" y="4008438"/>
          <p14:tracePt t="17990" x="3284538" y="4008438"/>
          <p14:tracePt t="17998" x="3330575" y="4016375"/>
          <p14:tracePt t="18006" x="3382963" y="4022725"/>
          <p14:tracePt t="18015" x="3467100" y="4038600"/>
          <p14:tracePt t="18030" x="3641725" y="4038600"/>
          <p14:tracePt t="18047" x="3794125" y="4038600"/>
          <p14:tracePt t="18063" x="3902075" y="4038600"/>
          <p14:tracePt t="18080" x="3954463" y="4030663"/>
          <p14:tracePt t="18150" x="3962400" y="4030663"/>
          <p14:tracePt t="18166" x="3970338" y="4030663"/>
          <p14:tracePt t="18175" x="3984625" y="4030663"/>
          <p14:tracePt t="18182" x="4008438" y="4030663"/>
          <p14:tracePt t="18197" x="4046538" y="4030663"/>
          <p14:tracePt t="18214" x="4098925" y="4030663"/>
          <p14:tracePt t="18230" x="4137025" y="4030663"/>
          <p14:tracePt t="18247" x="4152900" y="4030663"/>
          <p14:tracePt t="18264" x="4168775" y="4022725"/>
          <p14:tracePt t="18303" x="4175125" y="4016375"/>
          <p14:tracePt t="18326" x="4175125" y="4008438"/>
          <p14:tracePt t="18342" x="4183063" y="4008438"/>
          <p14:tracePt t="18349" x="4183063" y="4000500"/>
          <p14:tracePt t="18363" x="4191000" y="4000500"/>
          <p14:tracePt t="18380" x="4191000" y="3992563"/>
          <p14:tracePt t="18398" x="4191000" y="3984625"/>
          <p14:tracePt t="18413" x="4191000" y="3978275"/>
          <p14:tracePt t="18431" x="4191000" y="3970338"/>
          <p14:tracePt t="18447" x="4191000" y="3954463"/>
          <p14:tracePt t="18463" x="4198938" y="3932238"/>
          <p14:tracePt t="18481" x="4198938" y="3908425"/>
          <p14:tracePt t="18497" x="4198938" y="3902075"/>
          <p14:tracePt t="18530" x="4206875" y="3894138"/>
          <p14:tracePt t="18600" x="4213225" y="3894138"/>
          <p14:tracePt t="18606" x="4237038" y="3902075"/>
          <p14:tracePt t="18615" x="4259263" y="3924300"/>
          <p14:tracePt t="18630" x="4321175" y="4016375"/>
          <p14:tracePt t="18647" x="4381500" y="4046538"/>
          <p14:tracePt t="18664" x="4441825" y="4060825"/>
          <p14:tracePt t="18680" x="4511675" y="4060825"/>
          <p14:tracePt t="18697" x="4618038" y="4060825"/>
          <p14:tracePt t="18713" x="4670425" y="4060825"/>
          <p14:tracePt t="18730" x="4686300" y="4054475"/>
          <p14:tracePt t="18747" x="4702175" y="4046538"/>
          <p14:tracePt t="22575" x="4702175" y="4038600"/>
          <p14:tracePt t="22590" x="4702175" y="4022725"/>
          <p14:tracePt t="22598" x="4686300" y="3908425"/>
          <p14:tracePt t="22607" x="4564063" y="3725863"/>
          <p14:tracePt t="22615" x="4381500" y="3543300"/>
          <p14:tracePt t="22632" x="4183063" y="3444875"/>
          <p14:tracePt t="22648" x="4106863" y="3406775"/>
          <p14:tracePt t="22665" x="4084638" y="3390900"/>
          <p14:tracePt t="22682" x="4068763" y="3382963"/>
          <p14:tracePt t="22698" x="4038600" y="3360738"/>
          <p14:tracePt t="22742" x="4030663" y="3352800"/>
          <p14:tracePt t="22798" x="4022725" y="3352800"/>
          <p14:tracePt t="22806" x="4016375" y="3352800"/>
          <p14:tracePt t="22815" x="3984625" y="3352800"/>
          <p14:tracePt t="22831" x="3848100" y="3344863"/>
          <p14:tracePt t="22848" x="3611563" y="3344863"/>
          <p14:tracePt t="22865" x="3559175" y="3344863"/>
          <p14:tracePt t="22882" x="3475038" y="3322638"/>
          <p14:tracePt t="22898" x="3222625" y="3322638"/>
          <p14:tracePt t="22915" x="3001963" y="3314700"/>
          <p14:tracePt t="22931" x="2903538" y="3292475"/>
          <p14:tracePt t="22948" x="2895600" y="3284538"/>
          <p14:tracePt t="23127" x="2857500" y="3298825"/>
          <p14:tracePt t="23134" x="2797175" y="3336925"/>
          <p14:tracePt t="23148" x="2735263" y="3368675"/>
          <p14:tracePt t="23165" x="2667000" y="3390900"/>
          <p14:tracePt t="23895" x="2682875" y="3398838"/>
          <p14:tracePt t="23903" x="2689225" y="3398838"/>
          <p14:tracePt t="23915" x="2713038" y="3406775"/>
          <p14:tracePt t="23932" x="2751138" y="3413125"/>
          <p14:tracePt t="23949" x="2873375" y="3413125"/>
          <p14:tracePt t="23966" x="3070225" y="3336925"/>
          <p14:tracePt t="23982" x="3276600" y="3260725"/>
          <p14:tracePt t="23999" x="3497263" y="3170238"/>
          <p14:tracePt t="24016" x="3641725" y="3101975"/>
          <p14:tracePt t="24032" x="3711575" y="3070225"/>
          <p14:tracePt t="24049" x="3717925" y="3070225"/>
          <p14:tracePt t="24142" x="3711575" y="3070225"/>
          <p14:tracePt t="24150" x="3679825" y="3086100"/>
          <p14:tracePt t="24158" x="3619500" y="3116263"/>
          <p14:tracePt t="24167" x="3581400" y="3124200"/>
          <p14:tracePt t="24182" x="3489325" y="3124200"/>
          <p14:tracePt t="24199" x="3451225" y="3124200"/>
          <p14:tracePt t="24318" x="3459163" y="3116263"/>
          <p14:tracePt t="24326" x="3489325" y="3116263"/>
          <p14:tracePt t="24334" x="3521075" y="3140075"/>
          <p14:tracePt t="24348" x="3565525" y="3162300"/>
          <p14:tracePt t="24365" x="3611563" y="3178175"/>
          <p14:tracePt t="24399" x="3559175" y="3260725"/>
          <p14:tracePt t="24416" x="3375025" y="3284538"/>
          <p14:tracePt t="24432" x="3154363" y="3284538"/>
          <p14:tracePt t="24449" x="2941638" y="3238500"/>
          <p14:tracePt t="24466" x="2773363" y="3178175"/>
          <p14:tracePt t="24482" x="2674938" y="3132138"/>
          <p14:tracePt t="24499" x="2667000" y="3124200"/>
          <p14:tracePt t="24532" x="2705100" y="3078163"/>
          <p14:tracePt t="24549" x="2773363" y="3070225"/>
          <p14:tracePt t="25070" x="2803525" y="3078163"/>
          <p14:tracePt t="25078" x="2857500" y="3094038"/>
          <p14:tracePt t="25086" x="2895600" y="3116263"/>
          <p14:tracePt t="25099" x="2949575" y="3132138"/>
          <p14:tracePt t="25116" x="3101975" y="3208338"/>
          <p14:tracePt t="25133" x="3292475" y="3330575"/>
          <p14:tracePt t="25149" x="3543300" y="3429000"/>
          <p14:tracePt t="25166" x="3649663" y="3467100"/>
          <p14:tracePt t="25183" x="3679825" y="3482975"/>
          <p14:tracePt t="25246" x="3687763" y="3482975"/>
          <p14:tracePt t="25262" x="3687763" y="3489325"/>
          <p14:tracePt t="25270" x="3703638" y="3497263"/>
          <p14:tracePt t="25283" x="3703638" y="3505200"/>
          <p14:tracePt t="25299" x="3733800" y="3565525"/>
          <p14:tracePt t="25316" x="3749675" y="3611563"/>
          <p14:tracePt t="25333" x="3771900" y="3665538"/>
          <p14:tracePt t="25349" x="3794125" y="3703638"/>
          <p14:tracePt t="25366" x="3794125" y="3725863"/>
          <p14:tracePt t="25438" x="3794125" y="3741738"/>
          <p14:tracePt t="25446" x="3794125" y="3756025"/>
          <p14:tracePt t="25454" x="3794125" y="3771900"/>
          <p14:tracePt t="25466" x="3794125" y="3794125"/>
          <p14:tracePt t="25483" x="3794125" y="3840163"/>
          <p14:tracePt t="25499" x="3787775" y="3916363"/>
          <p14:tracePt t="25516" x="3779838" y="3970338"/>
          <p14:tracePt t="25533" x="3779838" y="4022725"/>
          <p14:tracePt t="25549" x="3779838" y="4038600"/>
          <p14:tracePt t="25758" x="3787775" y="4038600"/>
          <p14:tracePt t="25766" x="3810000" y="4038600"/>
          <p14:tracePt t="25775" x="3840163" y="4038600"/>
          <p14:tracePt t="25783" x="3886200" y="4038600"/>
          <p14:tracePt t="25799" x="3954463" y="4038600"/>
          <p14:tracePt t="25816" x="4060825" y="4038600"/>
          <p14:tracePt t="25833" x="4114800" y="4038600"/>
          <p14:tracePt t="25849" x="4122738" y="4038600"/>
          <p14:tracePt t="25910" x="4098925" y="4038600"/>
          <p14:tracePt t="25918" x="4054475" y="4060825"/>
          <p14:tracePt t="25927" x="3984625" y="4068763"/>
          <p14:tracePt t="25934" x="3908425" y="4092575"/>
          <p14:tracePt t="25950" x="3825875" y="4092575"/>
          <p14:tracePt t="25966" x="3611563" y="4084638"/>
          <p14:tracePt t="25983" x="3505200" y="4022725"/>
          <p14:tracePt t="25999" x="3444875" y="3954463"/>
          <p14:tracePt t="26016" x="3444875" y="3878263"/>
          <p14:tracePt t="26033" x="3444875" y="3810000"/>
          <p14:tracePt t="26050" x="3475038" y="3717925"/>
          <p14:tracePt t="26066" x="3573463" y="3635375"/>
          <p14:tracePt t="26083" x="3756025" y="3589338"/>
          <p14:tracePt t="26100" x="3970338" y="3573463"/>
          <p14:tracePt t="26118" x="4244975" y="3611563"/>
          <p14:tracePt t="26134" x="4343400" y="3679825"/>
          <p14:tracePt t="26149" x="4381500" y="3733800"/>
          <p14:tracePt t="26166" x="4457700" y="4008438"/>
          <p14:tracePt t="26183" x="4457700" y="4206875"/>
          <p14:tracePt t="26200" x="4359275" y="4365625"/>
          <p14:tracePt t="26216" x="4244975" y="4419600"/>
          <p14:tracePt t="26233" x="4098925" y="4411663"/>
          <p14:tracePt t="26250" x="3954463" y="4297363"/>
          <p14:tracePt t="26266" x="3787775" y="4098925"/>
          <p14:tracePt t="26283" x="3725863" y="3984625"/>
          <p14:tracePt t="26300" x="3725863" y="3916363"/>
          <p14:tracePt t="26316" x="3741738" y="3863975"/>
          <p14:tracePt t="26333" x="3870325" y="3840163"/>
          <p14:tracePt t="26350" x="4206875" y="3870325"/>
          <p14:tracePt t="26366" x="4403725" y="3978275"/>
          <p14:tracePt t="26383" x="4495800" y="4114800"/>
          <p14:tracePt t="26399" x="4525963" y="4289425"/>
          <p14:tracePt t="26417" x="4441825" y="4465638"/>
          <p14:tracePt t="26432" x="4130675" y="4572000"/>
          <p14:tracePt t="26449" x="3559175" y="4541838"/>
          <p14:tracePt t="26466" x="2674938" y="4144963"/>
          <p14:tracePt t="26483" x="1790700" y="3565525"/>
          <p14:tracePt t="26500" x="1189038" y="3108325"/>
          <p14:tracePt t="26516" x="1036638" y="2879725"/>
          <p14:tracePt t="26533" x="1050925" y="2759075"/>
          <p14:tracePt t="26550" x="1303338" y="2613025"/>
          <p14:tracePt t="26566" x="1608138" y="2582863"/>
          <p14:tracePt t="26583" x="1806575" y="2582863"/>
          <p14:tracePt t="26600" x="1836738" y="2590800"/>
          <p14:tracePt t="26616" x="1851025" y="2620963"/>
          <p14:tracePt t="26633" x="1806575" y="2727325"/>
          <p14:tracePt t="26650" x="1692275" y="2849563"/>
          <p14:tracePt t="26666" x="1577975" y="2895600"/>
          <p14:tracePt t="26683" x="1531938" y="2895600"/>
          <p14:tracePt t="26700" x="1516063" y="2887663"/>
          <p14:tracePt t="26716" x="1524000" y="2865438"/>
          <p14:tracePt t="26734" x="1722438" y="2841625"/>
          <p14:tracePt t="26750" x="2011363" y="2841625"/>
          <p14:tracePt t="26766" x="2416175" y="2841625"/>
          <p14:tracePt t="26783" x="2765425" y="3009900"/>
          <p14:tracePt t="26800" x="2887663" y="3154363"/>
          <p14:tracePt t="26816" x="2887663" y="3360738"/>
          <p14:tracePt t="26833" x="2735263" y="3603625"/>
          <p14:tracePt t="26850" x="2492375" y="3695700"/>
          <p14:tracePt t="26866" x="2155825" y="3695700"/>
          <p14:tracePt t="26883" x="1874838" y="3535363"/>
          <p14:tracePt t="26900" x="1774825" y="3421063"/>
          <p14:tracePt t="26917" x="1774825" y="3336925"/>
          <p14:tracePt t="26934" x="2073275" y="3222625"/>
          <p14:tracePt t="26950" x="2416175" y="3216275"/>
          <p14:tracePt t="26967" x="2803525" y="3298825"/>
          <p14:tracePt t="26983" x="2925763" y="3398838"/>
          <p14:tracePt t="27000" x="2917825" y="3527425"/>
          <p14:tracePt t="27017" x="2727325" y="3649663"/>
          <p14:tracePt t="27034" x="2346325" y="3673475"/>
          <p14:tracePt t="27050" x="1935163" y="3649663"/>
          <p14:tracePt t="27067" x="1744663" y="3551238"/>
          <p14:tracePt t="27083" x="1730375" y="3513138"/>
          <p14:tracePt t="27100" x="1798638" y="3436938"/>
          <p14:tracePt t="27117" x="1965325" y="3390900"/>
          <p14:tracePt t="27134" x="2201863" y="3382963"/>
          <p14:tracePt t="27150" x="2217738" y="3382963"/>
          <p14:tracePt t="27167" x="2217738" y="3390900"/>
          <p14:tracePt t="27183" x="2163763" y="3421063"/>
          <p14:tracePt t="27200" x="2117725" y="3421063"/>
          <p14:tracePt t="27239" x="2125663" y="3406775"/>
          <p14:tracePt t="27251" x="2155825" y="3390900"/>
          <p14:tracePt t="27267" x="2239963" y="3382963"/>
          <p14:tracePt t="27283" x="2255838" y="3382963"/>
          <p14:tracePt t="27317" x="2263775" y="3398838"/>
          <p14:tracePt t="27334" x="2263775" y="3413125"/>
          <p14:tracePt t="27350" x="2255838" y="3413125"/>
          <p14:tracePt t="27398" x="2286000" y="3413125"/>
          <p14:tracePt t="27405" x="2324100" y="3406775"/>
          <p14:tracePt t="27416" x="2370138" y="3382963"/>
          <p14:tracePt t="27433" x="2378075" y="3382963"/>
          <p14:tracePt t="27542" x="2400300" y="3382963"/>
          <p14:tracePt t="27550" x="2438400" y="3344863"/>
          <p14:tracePt t="27558" x="2460625" y="3330575"/>
          <p14:tracePt t="27568" x="2514600" y="3314700"/>
          <p14:tracePt t="27583" x="2689225" y="3276600"/>
          <p14:tracePt t="27600" x="2895600" y="3260725"/>
          <p14:tracePt t="27617" x="3048000" y="3276600"/>
          <p14:tracePt t="27634" x="3216275" y="3360738"/>
          <p14:tracePt t="27650" x="3375025" y="3505200"/>
          <p14:tracePt t="27667" x="3573463" y="3787775"/>
          <p14:tracePt t="27683" x="3771900" y="4092575"/>
          <p14:tracePt t="27700" x="3954463" y="4327525"/>
          <p14:tracePt t="27718" x="4213225" y="4411663"/>
          <p14:tracePt t="27733" x="4343400" y="4411663"/>
          <p14:tracePt t="27750" x="4686300" y="4351338"/>
          <p14:tracePt t="27767" x="4746625" y="4267200"/>
          <p14:tracePt t="27784" x="4746625" y="4198938"/>
          <p14:tracePt t="27800" x="4632325" y="4076700"/>
          <p14:tracePt t="27817" x="4275138" y="3962400"/>
          <p14:tracePt t="27833" x="3825875" y="3908425"/>
          <p14:tracePt t="27850" x="3551238" y="3908425"/>
          <p14:tracePt t="27867" x="3467100" y="3916363"/>
          <p14:tracePt t="27884" x="3459163" y="3916363"/>
          <p14:tracePt t="27902" x="3467100" y="3924300"/>
          <p14:tracePt t="27917" x="3589338" y="3962400"/>
          <p14:tracePt t="27933" x="3657600" y="3984625"/>
          <p14:tracePt t="27950" x="3725863" y="4000500"/>
          <p14:tracePt t="27984" x="3703638" y="4008438"/>
          <p14:tracePt t="28000" x="3467100" y="4008438"/>
          <p14:tracePt t="28017" x="3230563" y="4008438"/>
          <p14:tracePt t="28034" x="3078163" y="4008438"/>
          <p14:tracePt t="28050" x="3063875" y="4008438"/>
          <p14:tracePt t="28067" x="3086100" y="4008438"/>
          <p14:tracePt t="28084" x="3284538" y="3984625"/>
          <p14:tracePt t="28100" x="3695700" y="3954463"/>
          <p14:tracePt t="28117" x="4191000" y="3932238"/>
          <p14:tracePt t="28150" x="4137025" y="3924300"/>
          <p14:tracePt t="28167" x="3908425" y="3916363"/>
          <p14:tracePt t="28183" x="3657600" y="3916363"/>
          <p14:tracePt t="28200" x="3505200" y="3886200"/>
          <p14:tracePt t="28217" x="3489325" y="3886200"/>
          <p14:tracePt t="28233" x="3505200" y="3886200"/>
          <p14:tracePt t="28250" x="3641725" y="3870325"/>
          <p14:tracePt t="28256" x="3756025" y="3870325"/>
          <p14:tracePt t="28267" x="3863975" y="3870325"/>
          <p14:tracePt t="28284" x="3932238" y="3870325"/>
          <p14:tracePt t="28318" x="3695700" y="3886200"/>
          <p14:tracePt t="28334" x="3513138" y="3886200"/>
          <p14:tracePt t="28350" x="3413125" y="3886200"/>
          <p14:tracePt t="28383" x="3436938" y="3894138"/>
          <p14:tracePt t="28400" x="3551238" y="3908425"/>
          <p14:tracePt t="28417" x="3711575" y="3908425"/>
          <p14:tracePt t="28433" x="3756025" y="3924300"/>
          <p14:tracePt t="28467" x="3679825" y="3924300"/>
          <p14:tracePt t="28484" x="3521075" y="3924300"/>
          <p14:tracePt t="28502" x="3413125" y="3924300"/>
          <p14:tracePt t="28517" x="3398838" y="3924300"/>
          <p14:tracePt t="28558" x="3436938" y="3924300"/>
          <p14:tracePt t="28566" x="3482975" y="3924300"/>
          <p14:tracePt t="28574" x="3513138" y="3924300"/>
          <p14:tracePt t="28584" x="3535363" y="3924300"/>
          <p14:tracePt t="29423" x="3551238" y="3924300"/>
          <p14:tracePt t="29430" x="3581400" y="3932238"/>
          <p14:tracePt t="29438" x="3589338" y="3940175"/>
          <p14:tracePt t="29451" x="3603625" y="3940175"/>
          <p14:tracePt t="29467" x="3649663" y="3940175"/>
          <p14:tracePt t="29484" x="3657600" y="3940175"/>
          <p14:tracePt t="34438" x="3673475" y="3940175"/>
          <p14:tracePt t="34447" x="3756025" y="3978275"/>
          <p14:tracePt t="34454" x="3902075" y="4076700"/>
          <p14:tracePt t="34469" x="4084638" y="4351338"/>
          <p14:tracePt t="34486" x="4556125" y="4960938"/>
          <p14:tracePt t="34503" x="4800600" y="5181600"/>
          <p14:tracePt t="34519" x="5051425" y="5356225"/>
          <p14:tracePt t="34536" x="5227638" y="5448300"/>
          <p14:tracePt t="34553" x="5334000" y="5486400"/>
          <p14:tracePt t="34569" x="5356225" y="5486400"/>
          <p14:tracePt t="34622" x="5364163" y="5494338"/>
          <p14:tracePt t="34630" x="5349875" y="5502275"/>
          <p14:tracePt t="34638" x="5287963" y="5508625"/>
          <p14:tracePt t="34654" x="5075238" y="5532438"/>
          <p14:tracePt t="34669" x="4899025" y="5562600"/>
          <p14:tracePt t="34686" x="4435475" y="5654675"/>
          <p14:tracePt t="34703" x="4335463" y="5692775"/>
          <p14:tracePt t="34719" x="4305300" y="5715000"/>
          <p14:tracePt t="34736" x="4305300" y="5722938"/>
          <p14:tracePt t="34753" x="4411663" y="5859463"/>
          <p14:tracePt t="34769" x="4892675" y="6180138"/>
          <p14:tracePt t="34786" x="5775325" y="6537325"/>
          <p14:tracePt t="34803" x="6645275" y="6705600"/>
          <p14:tracePt t="34819" x="7178675" y="6773863"/>
          <p14:tracePt t="34836" x="7299325" y="6789738"/>
          <p14:tracePt t="34879" x="7254875" y="6789738"/>
          <p14:tracePt t="34887" x="7170738" y="6751638"/>
          <p14:tracePt t="34903" x="6956425" y="6689725"/>
          <p14:tracePt t="34919" x="6880225" y="6667500"/>
          <p14:tracePt t="35022" x="6880225" y="6645275"/>
          <p14:tracePt t="35038" x="6888163" y="6637338"/>
          <p14:tracePt t="35046" x="6888163" y="6629400"/>
          <p14:tracePt t="35054" x="6896100" y="6613525"/>
          <p14:tracePt t="35069" x="6904038" y="6591300"/>
          <p14:tracePt t="35086" x="6926263" y="6537325"/>
          <p14:tracePt t="35103" x="6956425" y="6469063"/>
          <p14:tracePt t="35120" x="7010400" y="6346825"/>
          <p14:tracePt t="35136" x="7048500" y="6270625"/>
          <p14:tracePt t="35154" x="7086600" y="6172200"/>
          <p14:tracePt t="35170" x="7132638" y="6073775"/>
          <p14:tracePt t="35186" x="7140575" y="6042025"/>
          <p14:tracePt t="35203" x="7154863" y="6019800"/>
          <p14:tracePt t="37373" x="7154863" y="6003925"/>
          <p14:tracePt t="37381" x="7154863" y="5997575"/>
          <p14:tracePt t="38366" x="7146925" y="5997575"/>
          <p14:tracePt t="53886" x="7146925" y="5981700"/>
          <p14:tracePt t="53894" x="7086600" y="5959475"/>
          <p14:tracePt t="53902" x="6942138" y="5905500"/>
          <p14:tracePt t="53911" x="6675438" y="5845175"/>
          <p14:tracePt t="53926" x="5951538" y="5638800"/>
          <p14:tracePt t="53943" x="5249863" y="5432425"/>
          <p14:tracePt t="53960" x="4732338" y="5287963"/>
          <p14:tracePt t="53976" x="4419600" y="5189538"/>
          <p14:tracePt t="53993" x="4267200" y="5143500"/>
          <p14:tracePt t="54010" x="4229100" y="5135563"/>
          <p14:tracePt t="54043" x="4221163" y="5127625"/>
          <p14:tracePt t="54060" x="4327525" y="5021263"/>
          <p14:tracePt t="54076" x="4754563" y="4762500"/>
          <p14:tracePt t="54093" x="5075238" y="4587875"/>
          <p14:tracePt t="54110" x="5127625" y="4541838"/>
          <p14:tracePt t="54127" x="5165725" y="4511675"/>
          <p14:tracePt t="54167" x="5165725" y="4473575"/>
          <p14:tracePt t="54176" x="5151438" y="4403725"/>
          <p14:tracePt t="54193" x="4800600" y="4213225"/>
          <p14:tracePt t="54210" x="4068763" y="4068763"/>
          <p14:tracePt t="54226" x="3413125" y="3992563"/>
          <p14:tracePt t="54243" x="3078163" y="3992563"/>
          <p14:tracePt t="54260" x="3009900" y="4000500"/>
          <p14:tracePt t="54276" x="3009900" y="4016375"/>
          <p14:tracePt t="54293" x="3200400" y="4060825"/>
          <p14:tracePt t="54310" x="3513138" y="4152900"/>
          <p14:tracePt t="54327" x="3817938" y="4244975"/>
          <p14:tracePt t="54343" x="3970338" y="4283075"/>
          <p14:tracePt t="54360" x="4016375" y="4289425"/>
          <p14:tracePt t="54438" x="4022725" y="4289425"/>
          <p14:tracePt t="54454" x="4016375" y="4289425"/>
          <p14:tracePt t="54462" x="3984625" y="4289425"/>
          <p14:tracePt t="54477" x="3840163" y="4267200"/>
          <p14:tracePt t="54494" x="3703638" y="4229100"/>
          <p14:tracePt t="54510" x="3635375" y="4206875"/>
          <p14:tracePt t="54558" x="3673475" y="4206875"/>
          <p14:tracePt t="54566" x="3741738" y="4206875"/>
          <p14:tracePt t="54576" x="3832225" y="4213225"/>
          <p14:tracePt t="54593" x="4137025" y="4213225"/>
          <p14:tracePt t="54610" x="4479925" y="4144963"/>
          <p14:tracePt t="54627" x="4640263" y="4092575"/>
          <p14:tracePt t="54643" x="4678363" y="4092575"/>
          <p14:tracePt t="54660" x="4686300" y="4084638"/>
          <p14:tracePt t="54677" x="4640263" y="4068763"/>
          <p14:tracePt t="54693" x="4283075" y="3962400"/>
          <p14:tracePt t="54710" x="2987675" y="3848100"/>
          <p14:tracePt t="54727" x="2270125" y="3787775"/>
          <p14:tracePt t="54743" x="1943100" y="3779838"/>
          <p14:tracePt t="54760" x="1927225" y="3779838"/>
          <p14:tracePt t="54777" x="1951038" y="3779838"/>
          <p14:tracePt t="54793" x="2225675" y="3779838"/>
          <p14:tracePt t="54810" x="2879725" y="3779838"/>
          <p14:tracePt t="54827" x="3322638" y="3779838"/>
          <p14:tracePt t="54843" x="3360738" y="3779838"/>
          <p14:tracePt t="54870" x="3306763" y="3779838"/>
          <p14:tracePt t="54878" x="3208338" y="3763963"/>
          <p14:tracePt t="54893" x="3070225" y="3711575"/>
          <p14:tracePt t="54910" x="2879725" y="3673475"/>
          <p14:tracePt t="54927" x="2879725" y="3665538"/>
          <p14:tracePt t="54960" x="3009900" y="3703638"/>
          <p14:tracePt t="54977" x="3216275" y="3763963"/>
          <p14:tracePt t="54993" x="3368675" y="3802063"/>
          <p14:tracePt t="55010" x="3375025" y="3802063"/>
          <p14:tracePt t="55110" x="3375025" y="3810000"/>
          <p14:tracePt t="55119" x="3390900" y="3810000"/>
          <p14:tracePt t="55158" x="3390900" y="3817938"/>
          <p14:tracePt t="55166" x="3375025" y="3817938"/>
          <p14:tracePt t="55177" x="3344863" y="3817938"/>
          <p14:tracePt t="55193" x="3268663" y="3817938"/>
          <p14:tracePt t="55210" x="3230563" y="3817938"/>
          <p14:tracePt t="55227" x="3216275" y="3817938"/>
          <p14:tracePt t="55303" x="3230563" y="3848100"/>
          <p14:tracePt t="55310" x="3254375" y="3856038"/>
          <p14:tracePt t="55320" x="3322638" y="3886200"/>
          <p14:tracePt t="55326" x="3413125" y="3902075"/>
          <p14:tracePt t="55343" x="3657600" y="3984625"/>
          <p14:tracePt t="55360" x="4084638" y="4092575"/>
          <p14:tracePt t="55377" x="4465638" y="4152900"/>
          <p14:tracePt t="55393" x="4648200" y="4160838"/>
          <p14:tracePt t="55410" x="4702175" y="4160838"/>
          <p14:tracePt t="55455" x="4664075" y="4160838"/>
          <p14:tracePt t="55462" x="4602163" y="4152900"/>
          <p14:tracePt t="55477" x="4473575" y="4114800"/>
          <p14:tracePt t="55494" x="4397375" y="4098925"/>
          <p14:tracePt t="55510" x="4397375" y="4092575"/>
          <p14:tracePt t="55543" x="4427538" y="4092575"/>
          <p14:tracePt t="55560" x="4602163" y="4137025"/>
          <p14:tracePt t="55577" x="4740275" y="4175125"/>
          <p14:tracePt t="55594" x="4846638" y="4183063"/>
          <p14:tracePt t="55627" x="4846638" y="4191000"/>
          <p14:tracePt t="55644" x="4670425" y="4152900"/>
          <p14:tracePt t="55660" x="4335463" y="4054475"/>
          <p14:tracePt t="55678" x="4183063" y="4008438"/>
          <p14:tracePt t="55710" x="4213225" y="4008438"/>
          <p14:tracePt t="55727" x="4365625" y="4022725"/>
          <p14:tracePt t="55744" x="4572000" y="4054475"/>
          <p14:tracePt t="55760" x="4808538" y="4054475"/>
          <p14:tracePt t="55777" x="4830763" y="4054475"/>
          <p14:tracePt t="55810" x="4816475" y="4054475"/>
          <p14:tracePt t="55827" x="4754563" y="4054475"/>
          <p14:tracePt t="55844" x="4732338" y="4054475"/>
          <p14:tracePt t="55902" x="4740275" y="4054475"/>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r>
              <a:rPr lang="en-US" altLang="en-US" sz="2800" b="1" dirty="0">
                <a:latin typeface="Times New Roman" panose="02020603050405020304" pitchFamily="18" charset="0"/>
                <a:cs typeface="Times New Roman" panose="02020603050405020304" pitchFamily="18" charset="0"/>
              </a:rPr>
              <a:t>: Interpreting a Decision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564653" y="1915005"/>
            <a:ext cx="5271703" cy="2862322"/>
          </a:xfrm>
          <a:prstGeom prst="rect">
            <a:avLst/>
          </a:prstGeom>
        </p:spPr>
        <p:txBody>
          <a:bodyPr wrap="square">
            <a:spAutoFit/>
          </a:bodyPr>
          <a:lstStyle/>
          <a:p>
            <a:pPr>
              <a:buFont typeface="Arial" charset="0"/>
              <a:buChar char="•"/>
              <a:defRPr/>
            </a:pPr>
            <a:r>
              <a:rPr lang="en-US" altLang="en-US" sz="2000" dirty="0">
                <a:latin typeface="Times New Roman" panose="02020603050405020304" pitchFamily="18" charset="0"/>
                <a:cs typeface="Times New Roman" panose="02020603050405020304" pitchFamily="18" charset="0"/>
              </a:rPr>
              <a:t>If you reject </a:t>
            </a:r>
            <a:r>
              <a:rPr lang="en-US" altLang="en-US" sz="2000" i="1" dirty="0">
                <a:latin typeface="Times New Roman" panose="02020603050405020304" pitchFamily="18" charset="0"/>
                <a:cs typeface="Times New Roman" panose="02020603050405020304" pitchFamily="18" charset="0"/>
              </a:rPr>
              <a:t>H</a:t>
            </a:r>
            <a:r>
              <a:rPr lang="en-US" altLang="en-US" sz="2000" baseline="-25000" dirty="0">
                <a:latin typeface="Times New Roman" panose="02020603050405020304" pitchFamily="18" charset="0"/>
                <a:cs typeface="Times New Roman" panose="02020603050405020304" pitchFamily="18" charset="0"/>
              </a:rPr>
              <a:t>0</a:t>
            </a:r>
            <a:r>
              <a:rPr lang="en-US" altLang="en-US" sz="2000" dirty="0">
                <a:latin typeface="Times New Roman" panose="02020603050405020304" pitchFamily="18" charset="0"/>
                <a:cs typeface="Times New Roman" panose="02020603050405020304" pitchFamily="18" charset="0"/>
              </a:rPr>
              <a:t> you should conclude “there is enough evidence to support </a:t>
            </a:r>
            <a:r>
              <a:rPr lang="en-US" sz="2000" i="1" dirty="0">
                <a:latin typeface="Times New Roman" panose="02020603050405020304" pitchFamily="18" charset="0"/>
                <a:cs typeface="Times New Roman" panose="02020603050405020304" pitchFamily="18" charset="0"/>
              </a:rPr>
              <a:t>Consumer Reports’ </a:t>
            </a:r>
            <a:r>
              <a:rPr lang="en-US" sz="2000" dirty="0">
                <a:latin typeface="Times New Roman" panose="02020603050405020304" pitchFamily="18" charset="0"/>
                <a:cs typeface="Times New Roman" panose="02020603050405020304" pitchFamily="18" charset="0"/>
              </a:rPr>
              <a:t>claim that the stopping distance for a Honda Civic is less than 136 feet.”</a:t>
            </a:r>
          </a:p>
          <a:p>
            <a:pPr marL="349250" indent="-349250">
              <a:buFont typeface="Arial" charset="0"/>
              <a:buChar char="•"/>
              <a:defRPr/>
            </a:pPr>
            <a:endParaRPr lang="en-US" altLang="en-US" sz="2000" dirty="0">
              <a:latin typeface="Times New Roman" panose="02020603050405020304" pitchFamily="18" charset="0"/>
              <a:cs typeface="Times New Roman" panose="02020603050405020304" pitchFamily="18" charset="0"/>
            </a:endParaRPr>
          </a:p>
          <a:p>
            <a:pPr>
              <a:buFont typeface="Arial" charset="0"/>
              <a:buChar char="•"/>
              <a:defRPr/>
            </a:pPr>
            <a:r>
              <a:rPr lang="en-US" altLang="en-US" sz="2000" dirty="0">
                <a:latin typeface="Times New Roman" panose="02020603050405020304" pitchFamily="18" charset="0"/>
                <a:cs typeface="Times New Roman" panose="02020603050405020304" pitchFamily="18" charset="0"/>
              </a:rPr>
              <a:t>If you fail to reject </a:t>
            </a:r>
            <a:r>
              <a:rPr lang="en-US" altLang="en-US" sz="2000" i="1" dirty="0">
                <a:latin typeface="Times New Roman" panose="02020603050405020304" pitchFamily="18" charset="0"/>
                <a:cs typeface="Times New Roman" panose="02020603050405020304" pitchFamily="18" charset="0"/>
              </a:rPr>
              <a:t>H</a:t>
            </a:r>
            <a:r>
              <a:rPr lang="en-US" altLang="en-US" sz="2000" baseline="-25000" dirty="0">
                <a:latin typeface="Times New Roman" panose="02020603050405020304" pitchFamily="18" charset="0"/>
                <a:cs typeface="Times New Roman" panose="02020603050405020304" pitchFamily="18" charset="0"/>
              </a:rPr>
              <a:t>0</a:t>
            </a:r>
            <a:r>
              <a:rPr lang="en-US" altLang="en-US" sz="2000" dirty="0">
                <a:latin typeface="Times New Roman" panose="02020603050405020304" pitchFamily="18" charset="0"/>
                <a:cs typeface="Times New Roman" panose="02020603050405020304" pitchFamily="18" charset="0"/>
              </a:rPr>
              <a:t>, you should conclude </a:t>
            </a:r>
            <a:r>
              <a:rPr lang="en-US" sz="2000" dirty="0">
                <a:latin typeface="Times New Roman" panose="02020603050405020304" pitchFamily="18" charset="0"/>
                <a:cs typeface="Times New Roman" panose="02020603050405020304" pitchFamily="18" charset="0"/>
              </a:rPr>
              <a:t>“there is not enough evidence to support </a:t>
            </a:r>
            <a:r>
              <a:rPr lang="en-US" sz="2000" i="1" dirty="0">
                <a:latin typeface="Times New Roman" panose="02020603050405020304" pitchFamily="18" charset="0"/>
                <a:cs typeface="Times New Roman" panose="02020603050405020304" pitchFamily="18" charset="0"/>
              </a:rPr>
              <a:t>Consumer Reports’ </a:t>
            </a:r>
            <a:r>
              <a:rPr lang="en-US" sz="2000" dirty="0">
                <a:latin typeface="Times New Roman" panose="02020603050405020304" pitchFamily="18" charset="0"/>
                <a:cs typeface="Times New Roman" panose="02020603050405020304" pitchFamily="18" charset="0"/>
              </a:rPr>
              <a:t>claim that the stopping distance for a Honda Civic is less than 136 feet.”</a:t>
            </a:r>
          </a:p>
        </p:txBody>
      </p:sp>
      <p:sp>
        <p:nvSpPr>
          <p:cNvPr id="8" name="Rectangle 7"/>
          <p:cNvSpPr/>
          <p:nvPr/>
        </p:nvSpPr>
        <p:spPr>
          <a:xfrm>
            <a:off x="6248504" y="2309350"/>
            <a:ext cx="5271703" cy="2246769"/>
          </a:xfrm>
          <a:prstGeom prst="rect">
            <a:avLst/>
          </a:prstGeom>
        </p:spPr>
        <p:txBody>
          <a:bodyPr wrap="square">
            <a:spAutoFit/>
          </a:bodyPr>
          <a:lstStyle/>
          <a:p>
            <a:pPr algn="r">
              <a:defRPr/>
            </a:pPr>
            <a:r>
              <a:rPr lang="ar-EG" altLang="en-US" sz="2000" dirty="0">
                <a:latin typeface="Times New Roman" panose="02020603050405020304" pitchFamily="18" charset="0"/>
                <a:cs typeface="Times New Roman" panose="02020603050405020304" pitchFamily="18" charset="0"/>
              </a:rPr>
              <a:t>إذا رفضت </a:t>
            </a:r>
            <a:r>
              <a:rPr lang="ar-EG" altLang="en-US" sz="2000" dirty="0" smtClean="0">
                <a:latin typeface="Times New Roman" panose="02020603050405020304" pitchFamily="18" charset="0"/>
                <a:cs typeface="Times New Roman" panose="02020603050405020304" pitchFamily="18" charset="0"/>
              </a:rPr>
              <a:t>الفرض الصفري فيجب </a:t>
            </a:r>
            <a:r>
              <a:rPr lang="ar-EG" altLang="en-US" sz="2000" dirty="0">
                <a:latin typeface="Times New Roman" panose="02020603050405020304" pitchFamily="18" charset="0"/>
                <a:cs typeface="Times New Roman" panose="02020603050405020304" pitchFamily="18" charset="0"/>
              </a:rPr>
              <a:t>أن تستنتج أن "هناك أدلة كافية لدعم ادعاء تقارير المستهلك بأن مسافة التوقف لسيارة هوندا سيفيك أقل من 136 قدمًا".</a:t>
            </a:r>
          </a:p>
          <a:p>
            <a:pPr algn="r">
              <a:defRPr/>
            </a:pPr>
            <a:endParaRPr lang="ar-EG" altLang="en-US" sz="2000" dirty="0">
              <a:latin typeface="Times New Roman" panose="02020603050405020304" pitchFamily="18" charset="0"/>
              <a:cs typeface="Times New Roman" panose="02020603050405020304" pitchFamily="18" charset="0"/>
            </a:endParaRPr>
          </a:p>
          <a:p>
            <a:pPr algn="r">
              <a:defRPr/>
            </a:pPr>
            <a:r>
              <a:rPr lang="ar-EG" altLang="en-US" sz="2000" dirty="0">
                <a:latin typeface="Times New Roman" panose="02020603050405020304" pitchFamily="18" charset="0"/>
                <a:cs typeface="Times New Roman" panose="02020603050405020304" pitchFamily="18" charset="0"/>
              </a:rPr>
              <a:t>إذا فشلت في </a:t>
            </a:r>
            <a:r>
              <a:rPr lang="ar-EG" altLang="en-US" sz="2000" dirty="0" smtClean="0">
                <a:latin typeface="Times New Roman" panose="02020603050405020304" pitchFamily="18" charset="0"/>
                <a:cs typeface="Times New Roman" panose="02020603050405020304" pitchFamily="18" charset="0"/>
              </a:rPr>
              <a:t>رفض الفرض الصفري </a:t>
            </a:r>
            <a:r>
              <a:rPr lang="en-US" altLang="en-US" sz="2000" dirty="0" smtClean="0">
                <a:latin typeface="Times New Roman" panose="02020603050405020304" pitchFamily="18" charset="0"/>
                <a:cs typeface="Times New Roman" panose="02020603050405020304" pitchFamily="18" charset="0"/>
              </a:rPr>
              <a:t>، </a:t>
            </a:r>
            <a:r>
              <a:rPr lang="ar-EG" altLang="en-US" sz="2000" dirty="0">
                <a:latin typeface="Times New Roman" panose="02020603050405020304" pitchFamily="18" charset="0"/>
                <a:cs typeface="Times New Roman" panose="02020603050405020304" pitchFamily="18" charset="0"/>
              </a:rPr>
              <a:t>فيجب عليك استنتاج أنه "لا يوجد ما يكفي من الأدلة لدعم ادعاء تقارير المستهلك بأن مسافة التوقف لسيارة هوندا سيفيك أقل من 136 قدمًا".</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4915787"/>
      </p:ext>
    </p:extLst>
  </p:cSld>
  <p:clrMapOvr>
    <a:masterClrMapping/>
  </p:clrMapOvr>
  <mc:AlternateContent xmlns:mc="http://schemas.openxmlformats.org/markup-compatibility/2006" xmlns:p14="http://schemas.microsoft.com/office/powerpoint/2010/main">
    <mc:Choice Requires="p14">
      <p:transition p14:dur="10" advTm="78104"/>
    </mc:Choice>
    <mc:Fallback xmlns="">
      <p:transition advTm="78104"/>
    </mc:Fallback>
  </mc:AlternateContent>
  <p:timing>
    <p:tnLst>
      <p:par>
        <p:cTn id="1" dur="indefinite" restart="never" nodeType="tmRoot"/>
      </p:par>
    </p:tnLst>
  </p:timing>
  <p:extLst mod="1">
    <p:ext uri="{3A86A75C-4F4B-4683-9AE1-C65F6400EC91}">
      <p14:laserTraceLst xmlns:p14="http://schemas.microsoft.com/office/powerpoint/2010/main">
        <p14:tracePtLst>
          <p14:tracePt t="3791" x="4740275" y="4046538"/>
          <p14:tracePt t="3804" x="4732338" y="4038600"/>
          <p14:tracePt t="3814" x="4686300" y="4016375"/>
          <p14:tracePt t="3829" x="4656138" y="4008438"/>
          <p14:tracePt t="3846" x="4556125" y="3970338"/>
          <p14:tracePt t="3863" x="3978275" y="3451225"/>
          <p14:tracePt t="3879" x="3208338" y="2857500"/>
          <p14:tracePt t="3896" x="2574925" y="2454275"/>
          <p14:tracePt t="3913" x="2400300" y="2362200"/>
          <p14:tracePt t="3929" x="2392363" y="2354263"/>
          <p14:tracePt t="4055" x="2392363" y="2346325"/>
          <p14:tracePt t="4063" x="2392363" y="2316163"/>
          <p14:tracePt t="4071" x="2416175" y="2270125"/>
          <p14:tracePt t="4081" x="2438400" y="2209800"/>
          <p14:tracePt t="4096" x="2492375" y="2073275"/>
          <p14:tracePt t="4113" x="2552700" y="1935163"/>
          <p14:tracePt t="4130" x="2659063" y="1798638"/>
          <p14:tracePt t="4146" x="2765425" y="1660525"/>
          <p14:tracePt t="4163" x="2835275" y="1616075"/>
          <p14:tracePt t="4180" x="2849563" y="1600200"/>
          <p14:tracePt t="4399" x="2857500" y="1608138"/>
          <p14:tracePt t="4407" x="2903538" y="1630363"/>
          <p14:tracePt t="4415" x="2979738" y="1692275"/>
          <p14:tracePt t="4430" x="3101975" y="1812925"/>
          <p14:tracePt t="4446" x="3154363" y="1844675"/>
          <p14:tracePt t="4463" x="3459163" y="2011363"/>
          <p14:tracePt t="4480" x="3711575" y="2125663"/>
          <p14:tracePt t="4498" x="3894138" y="2163763"/>
          <p14:tracePt t="4513" x="4016375" y="2179638"/>
          <p14:tracePt t="4530" x="4046538" y="2179638"/>
          <p14:tracePt t="4591" x="4054475" y="2179638"/>
          <p14:tracePt t="4599" x="4054475" y="2171700"/>
          <p14:tracePt t="4735" x="4060825" y="2171700"/>
          <p14:tracePt t="4751" x="4092575" y="2179638"/>
          <p14:tracePt t="4760" x="4122738" y="2209800"/>
          <p14:tracePt t="4767" x="4152900" y="2217738"/>
          <p14:tracePt t="4780" x="4191000" y="2225675"/>
          <p14:tracePt t="4796" x="4283075" y="2239963"/>
          <p14:tracePt t="4813" x="4373563" y="2247900"/>
          <p14:tracePt t="4815" x="4397375" y="2247900"/>
          <p14:tracePt t="4830" x="4465638" y="2247900"/>
          <p14:tracePt t="4846" x="4518025" y="2247900"/>
          <p14:tracePt t="4863" x="4556125" y="2247900"/>
          <p14:tracePt t="4896" x="4564063" y="2247900"/>
          <p14:tracePt t="5167" x="4572000" y="2255838"/>
          <p14:tracePt t="5175" x="4579938" y="2255838"/>
          <p14:tracePt t="5183" x="4618038" y="2247900"/>
          <p14:tracePt t="5197" x="4648200" y="2232025"/>
          <p14:tracePt t="5213" x="4754563" y="2225675"/>
          <p14:tracePt t="5231" x="4884738" y="2179638"/>
          <p14:tracePt t="5271" x="4906963" y="2171700"/>
          <p14:tracePt t="5295" x="4922838" y="2163763"/>
          <p14:tracePt t="5302" x="4930775" y="2163763"/>
          <p14:tracePt t="5313" x="4960938" y="2155825"/>
          <p14:tracePt t="5330" x="5029200" y="2133600"/>
          <p14:tracePt t="5346" x="5089525" y="2125663"/>
          <p14:tracePt t="5655" x="5113338" y="2125663"/>
          <p14:tracePt t="5664" x="5227638" y="2155825"/>
          <p14:tracePt t="5671" x="5364163" y="2201863"/>
          <p14:tracePt t="5680" x="5470525" y="2247900"/>
          <p14:tracePt t="5697" x="5753100" y="2308225"/>
          <p14:tracePt t="5713" x="6332538" y="2362200"/>
          <p14:tracePt t="5730" x="6765925" y="2362200"/>
          <p14:tracePt t="5747" x="6994525" y="2346325"/>
          <p14:tracePt t="5763" x="7223125" y="2270125"/>
          <p14:tracePt t="5780" x="7292975" y="2239963"/>
          <p14:tracePt t="5797" x="7299325" y="2239963"/>
          <p14:tracePt t="5813" x="7307263" y="2232025"/>
          <p14:tracePt t="5815" x="7307263" y="2225675"/>
          <p14:tracePt t="5830" x="7285038" y="2201863"/>
          <p14:tracePt t="5847" x="7285038" y="2193925"/>
          <p14:tracePt t="5927" x="7277100" y="2193925"/>
          <p14:tracePt t="5934" x="7269163" y="2193925"/>
          <p14:tracePt t="5950" x="7269163" y="2217738"/>
          <p14:tracePt t="5959" x="7269163" y="2263775"/>
          <p14:tracePt t="5966" x="7269163" y="2316163"/>
          <p14:tracePt t="5980" x="7299325" y="2362200"/>
          <p14:tracePt t="5997" x="7375525" y="2446338"/>
          <p14:tracePt t="6013" x="7459663" y="2484438"/>
          <p14:tracePt t="6030" x="7489825" y="2498725"/>
          <p14:tracePt t="6047" x="7497763" y="2498725"/>
          <p14:tracePt t="6063" x="7505700" y="2498725"/>
          <p14:tracePt t="6080" x="7513638" y="2498725"/>
          <p14:tracePt t="6097" x="7513638" y="2484438"/>
          <p14:tracePt t="6113" x="7527925" y="2460625"/>
          <p14:tracePt t="6130" x="7543800" y="2416175"/>
          <p14:tracePt t="6147" x="7551738" y="2384425"/>
          <p14:tracePt t="6163" x="7573963" y="2362200"/>
          <p14:tracePt t="6180" x="7581900" y="2346325"/>
          <p14:tracePt t="6198" x="7597775" y="2316163"/>
          <p14:tracePt t="6214" x="7620000" y="2293938"/>
          <p14:tracePt t="6230" x="7658100" y="2286000"/>
          <p14:tracePt t="6247" x="7696200" y="2286000"/>
          <p14:tracePt t="6264" x="7742238" y="2286000"/>
          <p14:tracePt t="6280" x="7826375" y="2286000"/>
          <p14:tracePt t="6297" x="7932738" y="2286000"/>
          <p14:tracePt t="6313" x="8054975" y="2308225"/>
          <p14:tracePt t="6330" x="8145463" y="2308225"/>
          <p14:tracePt t="6346" x="8199438" y="2308225"/>
          <p14:tracePt t="6494" x="8161338" y="2308225"/>
          <p14:tracePt t="6502" x="8085138" y="2308225"/>
          <p14:tracePt t="6510" x="7962900" y="2278063"/>
          <p14:tracePt t="6518" x="7802563" y="2232025"/>
          <p14:tracePt t="6530" x="7612063" y="2179638"/>
          <p14:tracePt t="6546" x="7239000" y="2057400"/>
          <p14:tracePt t="6563" x="6942138" y="1973263"/>
          <p14:tracePt t="6580" x="6896100" y="1958975"/>
          <p14:tracePt t="6622" x="6888163" y="1958975"/>
          <p14:tracePt t="6630" x="6880225" y="1951038"/>
          <p14:tracePt t="6647" x="7261225" y="1806575"/>
          <p14:tracePt t="6663" x="7878763" y="1622425"/>
          <p14:tracePt t="6680" x="7978775" y="1592263"/>
          <p14:tracePt t="6697" x="8061325" y="1577975"/>
          <p14:tracePt t="6713" x="8183563" y="1554163"/>
          <p14:tracePt t="6730" x="8251825" y="1554163"/>
          <p14:tracePt t="6747" x="8328025" y="1554163"/>
          <p14:tracePt t="6763" x="8412163" y="1554163"/>
          <p14:tracePt t="6780" x="8466138" y="1570038"/>
          <p14:tracePt t="6797" x="8534400" y="1584325"/>
          <p14:tracePt t="6813" x="8648700" y="1622425"/>
          <p14:tracePt t="6814" x="8694738" y="1630363"/>
          <p14:tracePt t="6830" x="8823325" y="1668463"/>
          <p14:tracePt t="6847" x="9051925" y="1744663"/>
          <p14:tracePt t="6863" x="9418638" y="1836738"/>
          <p14:tracePt t="6880" x="9745663" y="1927225"/>
          <p14:tracePt t="6897" x="9998075" y="1997075"/>
          <p14:tracePt t="6913" x="10172700" y="2027238"/>
          <p14:tracePt t="6930" x="10287000" y="2049463"/>
          <p14:tracePt t="6947" x="10317163" y="2049463"/>
          <p14:tracePt t="6998" x="10340975" y="2057400"/>
          <p14:tracePt t="7006" x="10371138" y="2065338"/>
          <p14:tracePt t="7014" x="10401300" y="2087563"/>
          <p14:tracePt t="7030" x="10485438" y="2117725"/>
          <p14:tracePt t="7047" x="10591800" y="2163763"/>
          <p14:tracePt t="7063" x="10698163" y="2193925"/>
          <p14:tracePt t="7080" x="10744200" y="2209800"/>
          <p14:tracePt t="7118" x="10744200" y="2217738"/>
          <p14:tracePt t="7134" x="10728325" y="2232025"/>
          <p14:tracePt t="7147" x="10668000" y="2270125"/>
          <p14:tracePt t="7163" x="10279063" y="2430463"/>
          <p14:tracePt t="7180" x="9440863" y="2743200"/>
          <p14:tracePt t="7197" x="8435975" y="3017838"/>
          <p14:tracePt t="7213" x="7375525" y="3260725"/>
          <p14:tracePt t="7230" x="5799138" y="3336925"/>
          <p14:tracePt t="7247" x="4884738" y="3284538"/>
          <p14:tracePt t="7264" x="4160838" y="3200400"/>
          <p14:tracePt t="7280" x="3619500" y="3101975"/>
          <p14:tracePt t="7297" x="3375025" y="3025775"/>
          <p14:tracePt t="7314" x="3246438" y="2963863"/>
          <p14:tracePt t="7330" x="3192463" y="2911475"/>
          <p14:tracePt t="7347" x="3154363" y="2835275"/>
          <p14:tracePt t="7364" x="3116263" y="2735263"/>
          <p14:tracePt t="7380" x="3063875" y="2628900"/>
          <p14:tracePt t="7397" x="3001963" y="2544763"/>
          <p14:tracePt t="7413" x="2971800" y="2506663"/>
          <p14:tracePt t="7430" x="2941638" y="2492375"/>
          <p14:tracePt t="7464" x="2865438" y="2460625"/>
          <p14:tracePt t="7480" x="2811463" y="2446338"/>
          <p14:tracePt t="7497" x="2727325" y="2446338"/>
          <p14:tracePt t="7514" x="2644775" y="2430463"/>
          <p14:tracePt t="7530" x="2522538" y="2430463"/>
          <p14:tracePt t="7547" x="2384425" y="2506663"/>
          <p14:tracePt t="7564" x="2293938" y="2598738"/>
          <p14:tracePt t="7580" x="2201863" y="2743200"/>
          <p14:tracePt t="7597" x="2141538" y="2911475"/>
          <p14:tracePt t="7614" x="2117725" y="3055938"/>
          <p14:tracePt t="7630" x="2155825" y="3192463"/>
          <p14:tracePt t="7647" x="2179638" y="3200400"/>
          <p14:tracePt t="7664" x="2193925" y="3178175"/>
          <p14:tracePt t="7680" x="2193925" y="3116263"/>
          <p14:tracePt t="7886" x="2263775" y="3116263"/>
          <p14:tracePt t="7894" x="2362200" y="3116263"/>
          <p14:tracePt t="7902" x="2438400" y="3116263"/>
          <p14:tracePt t="7914" x="2484438" y="3094038"/>
          <p14:tracePt t="7930" x="2598738" y="3017838"/>
          <p14:tracePt t="7947" x="2781300" y="2925763"/>
          <p14:tracePt t="7964" x="2933700" y="2841625"/>
          <p14:tracePt t="7981" x="3055938" y="2765425"/>
          <p14:tracePt t="7997" x="3178175" y="2713038"/>
          <p14:tracePt t="8014" x="3352800" y="2636838"/>
          <p14:tracePt t="8030" x="3459163" y="2598738"/>
          <p14:tracePt t="8047" x="3565525" y="2560638"/>
          <p14:tracePt t="8064" x="3641725" y="2552700"/>
          <p14:tracePt t="8080" x="3703638" y="2552700"/>
          <p14:tracePt t="8097" x="3802063" y="2552700"/>
          <p14:tracePt t="8114" x="3878263" y="2552700"/>
          <p14:tracePt t="8131" x="3992563" y="2568575"/>
          <p14:tracePt t="8147" x="4160838" y="2606675"/>
          <p14:tracePt t="8164" x="4335463" y="2620963"/>
          <p14:tracePt t="8181" x="4533900" y="2651125"/>
          <p14:tracePt t="8197" x="4746625" y="2667000"/>
          <p14:tracePt t="8214" x="5045075" y="2667000"/>
          <p14:tracePt t="8230" x="5197475" y="2667000"/>
          <p14:tracePt t="8248" x="5326063" y="2667000"/>
          <p14:tracePt t="8264" x="5372100" y="2667000"/>
          <p14:tracePt t="8281" x="5402263" y="2667000"/>
          <p14:tracePt t="8298" x="5402263" y="2659063"/>
          <p14:tracePt t="8314" x="5410200" y="2651125"/>
          <p14:tracePt t="8331" x="5432425" y="2636838"/>
          <p14:tracePt t="8347" x="5478463" y="2606675"/>
          <p14:tracePt t="8364" x="5546725" y="2568575"/>
          <p14:tracePt t="8381" x="5638800" y="2536825"/>
          <p14:tracePt t="8398" x="5753100" y="2498725"/>
          <p14:tracePt t="8414" x="5799138" y="2492375"/>
          <p14:tracePt t="8431" x="5935663" y="2484438"/>
          <p14:tracePt t="8448" x="6019800" y="2484438"/>
          <p14:tracePt t="8465" x="6049963" y="2484438"/>
          <p14:tracePt t="8519" x="6057900" y="2484438"/>
          <p14:tracePt t="8527" x="6073775" y="2522538"/>
          <p14:tracePt t="8535" x="6073775" y="2560638"/>
          <p14:tracePt t="8548" x="6080125" y="2613025"/>
          <p14:tracePt t="8565" x="6080125" y="2727325"/>
          <p14:tracePt t="8581" x="6080125" y="2773363"/>
          <p14:tracePt t="8599" x="6065838" y="2811463"/>
          <p14:tracePt t="8614" x="6042025" y="2811463"/>
          <p14:tracePt t="8631" x="5989638" y="2811463"/>
          <p14:tracePt t="8648" x="5883275" y="2743200"/>
          <p14:tracePt t="8665" x="5753100" y="2659063"/>
          <p14:tracePt t="8681" x="5661025" y="2574925"/>
          <p14:tracePt t="8698" x="5630863" y="2552700"/>
          <p14:tracePt t="8847" x="5638800" y="2552700"/>
          <p14:tracePt t="8855" x="5646738" y="2552700"/>
          <p14:tracePt t="8865" x="5654675" y="2552700"/>
          <p14:tracePt t="8881" x="5668963" y="2560638"/>
          <p14:tracePt t="8898" x="5676900" y="2560638"/>
          <p14:tracePt t="8914" x="5684838" y="2560638"/>
          <p14:tracePt t="8931" x="5699125" y="2560638"/>
          <p14:tracePt t="8948" x="5737225" y="2560638"/>
          <p14:tracePt t="8964" x="5783263" y="2560638"/>
          <p14:tracePt t="8981" x="5821363" y="2560638"/>
          <p14:tracePt t="8998" x="5889625" y="2544763"/>
          <p14:tracePt t="9014" x="5913438" y="2544763"/>
          <p14:tracePt t="9031" x="5921375" y="2544763"/>
          <p14:tracePt t="9064" x="5927725" y="2544763"/>
          <p14:tracePt t="9081" x="5935663" y="2544763"/>
          <p14:tracePt t="9098" x="5951538" y="2544763"/>
          <p14:tracePt t="9115" x="5973763" y="2544763"/>
          <p14:tracePt t="9131" x="5989638" y="2560638"/>
          <p14:tracePt t="9148" x="6011863" y="2560638"/>
          <p14:tracePt t="9165" x="6027738" y="2560638"/>
          <p14:tracePt t="9182" x="6049963" y="2574925"/>
          <p14:tracePt t="9198" x="6065838" y="2574925"/>
          <p14:tracePt t="9215" x="6111875" y="2582863"/>
          <p14:tracePt t="9231" x="6164263" y="2590800"/>
          <p14:tracePt t="9248" x="6248400" y="2590800"/>
          <p14:tracePt t="9265" x="6340475" y="2590800"/>
          <p14:tracePt t="9281" x="6423025" y="2590800"/>
          <p14:tracePt t="9298" x="6484938" y="2590800"/>
          <p14:tracePt t="9314" x="6530975" y="2590800"/>
          <p14:tracePt t="9379" x="6537325" y="2590800"/>
          <p14:tracePt t="9519" x="6499225" y="2590800"/>
          <p14:tracePt t="9527" x="6469063" y="2590800"/>
          <p14:tracePt t="9535" x="6392863" y="2590800"/>
          <p14:tracePt t="9903" x="6408738" y="2590800"/>
          <p14:tracePt t="9911" x="6416675" y="2590800"/>
          <p14:tracePt t="9927" x="6423025" y="2590800"/>
          <p14:tracePt t="9943" x="6430963" y="2590800"/>
          <p14:tracePt t="9951" x="6454775" y="2590800"/>
          <p14:tracePt t="9965" x="6469063" y="2590800"/>
          <p14:tracePt t="9982" x="6515100" y="2590800"/>
          <p14:tracePt t="9998" x="6545263" y="2590800"/>
          <p14:tracePt t="10015" x="6667500" y="2590800"/>
          <p14:tracePt t="10032" x="6781800" y="2590800"/>
          <p14:tracePt t="10048" x="6896100" y="2574925"/>
          <p14:tracePt t="10065" x="7010400" y="2574925"/>
          <p14:tracePt t="10082" x="7124700" y="2574925"/>
          <p14:tracePt t="10098" x="7216775" y="2574925"/>
          <p14:tracePt t="10115" x="7285038" y="2574925"/>
          <p14:tracePt t="10132" x="7345363" y="2574925"/>
          <p14:tracePt t="10148" x="7399338" y="2574925"/>
          <p14:tracePt t="10165" x="7437438" y="2574925"/>
          <p14:tracePt t="10183" x="7497763" y="2574925"/>
          <p14:tracePt t="10198" x="7513638" y="2574925"/>
          <p14:tracePt t="10216" x="7566025" y="2574925"/>
          <p14:tracePt t="10232" x="7612063" y="2574925"/>
          <p14:tracePt t="10248" x="7673975" y="2568575"/>
          <p14:tracePt t="10265" x="7756525" y="2560638"/>
          <p14:tracePt t="10282" x="7826375" y="2560638"/>
          <p14:tracePt t="10298" x="7870825" y="2560638"/>
          <p14:tracePt t="10315" x="7894638" y="2560638"/>
          <p14:tracePt t="10332" x="7916863" y="2560638"/>
          <p14:tracePt t="10334" x="7947025" y="2560638"/>
          <p14:tracePt t="10348" x="7962900" y="2568575"/>
          <p14:tracePt t="10365" x="8031163" y="2598738"/>
          <p14:tracePt t="10382" x="8137525" y="2636838"/>
          <p14:tracePt t="10399" x="8175625" y="2644775"/>
          <p14:tracePt t="10415" x="8221663" y="2644775"/>
          <p14:tracePt t="10432" x="8251825" y="2644775"/>
          <p14:tracePt t="10465" x="8283575" y="2644775"/>
          <p14:tracePt t="10482" x="8289925" y="2628900"/>
          <p14:tracePt t="10499" x="8289925" y="2613025"/>
          <p14:tracePt t="10516" x="8289925" y="2598738"/>
          <p14:tracePt t="10532" x="8289925" y="2582863"/>
          <p14:tracePt t="10549" x="8199438" y="2544763"/>
          <p14:tracePt t="10565" x="8123238" y="2530475"/>
          <p14:tracePt t="10582" x="8001000" y="2568575"/>
          <p14:tracePt t="10599" x="7894638" y="2644775"/>
          <p14:tracePt t="10615" x="7818438" y="2720975"/>
          <p14:tracePt t="10633" x="7764463" y="2781300"/>
          <p14:tracePt t="10649" x="7704138" y="2835275"/>
          <p14:tracePt t="10665" x="7696200" y="2841625"/>
          <p14:tracePt t="10712" x="7688263" y="2835275"/>
          <p14:tracePt t="10719" x="7688263" y="2819400"/>
          <p14:tracePt t="10732" x="7688263" y="2797175"/>
          <p14:tracePt t="10749" x="7673975" y="2751138"/>
          <p14:tracePt t="10765" x="7658100" y="2720975"/>
          <p14:tracePt t="10782" x="7650163" y="2713038"/>
          <p14:tracePt t="10871" x="7650163" y="2705100"/>
          <p14:tracePt t="10880" x="7666038" y="2705100"/>
          <p14:tracePt t="10887" x="7696200" y="2705100"/>
          <p14:tracePt t="10899" x="7718425" y="2705100"/>
          <p14:tracePt t="10915" x="7794625" y="2705100"/>
          <p14:tracePt t="10932" x="7894638" y="2705100"/>
          <p14:tracePt t="10949" x="8001000" y="2705100"/>
          <p14:tracePt t="10965" x="8145463" y="2705100"/>
          <p14:tracePt t="10982" x="8289925" y="2705100"/>
          <p14:tracePt t="10998" x="8480425" y="2705100"/>
          <p14:tracePt t="11015" x="8594725" y="2705100"/>
          <p14:tracePt t="11032" x="8694738" y="2697163"/>
          <p14:tracePt t="11049" x="8785225" y="2674938"/>
          <p14:tracePt t="11066" x="8893175" y="2644775"/>
          <p14:tracePt t="11082" x="8969375" y="2628900"/>
          <p14:tracePt t="11099" x="9045575" y="2598738"/>
          <p14:tracePt t="11115" x="9090025" y="2568575"/>
          <p14:tracePt t="11132" x="9121775" y="2544763"/>
          <p14:tracePt t="11149" x="9128125" y="2544763"/>
          <p14:tracePt t="11200" x="9128125" y="2536825"/>
          <p14:tracePt t="11207" x="9121775" y="2522538"/>
          <p14:tracePt t="11216" x="9105900" y="2522538"/>
          <p14:tracePt t="11232" x="9059863" y="2514600"/>
          <p14:tracePt t="11249" x="8991600" y="2514600"/>
          <p14:tracePt t="11266" x="8885238" y="2568575"/>
          <p14:tracePt t="11282" x="8770938" y="2636838"/>
          <p14:tracePt t="11298" x="8656638" y="2682875"/>
          <p14:tracePt t="11315" x="8542338" y="2697163"/>
          <p14:tracePt t="11332" x="8428038" y="2713038"/>
          <p14:tracePt t="11348" x="8305800" y="2713038"/>
          <p14:tracePt t="11367" x="8175625" y="2674938"/>
          <p14:tracePt t="11383" x="8145463" y="2674938"/>
          <p14:tracePt t="11399" x="8137525" y="2667000"/>
          <p14:tracePt t="11503" x="8123238" y="2667000"/>
          <p14:tracePt t="11511" x="8115300" y="2667000"/>
          <p14:tracePt t="11519" x="8093075" y="2667000"/>
          <p14:tracePt t="11532" x="8085138" y="2667000"/>
          <p14:tracePt t="11549" x="8047038" y="2689225"/>
          <p14:tracePt t="11567" x="7932738" y="2751138"/>
          <p14:tracePt t="11583" x="7864475" y="2765425"/>
          <p14:tracePt t="11599" x="7802563" y="2773363"/>
          <p14:tracePt t="11617" x="7756525" y="2773363"/>
          <p14:tracePt t="11632" x="7712075" y="2773363"/>
          <p14:tracePt t="11649" x="7658100" y="2765425"/>
          <p14:tracePt t="11666" x="7635875" y="2751138"/>
          <p14:tracePt t="11683" x="7627938" y="2751138"/>
          <p14:tracePt t="11699" x="7620000" y="2751138"/>
          <p14:tracePt t="11716" x="7612063" y="2751138"/>
          <p14:tracePt t="12026" x="7612063" y="2743200"/>
          <p14:tracePt t="12047" x="7612063" y="2735263"/>
          <p14:tracePt t="12055" x="7635875" y="2697163"/>
          <p14:tracePt t="12066" x="7673975" y="2674938"/>
          <p14:tracePt t="12083" x="7726363" y="2644775"/>
          <p14:tracePt t="12100" x="7802563" y="2598738"/>
          <p14:tracePt t="12116" x="7886700" y="2568575"/>
          <p14:tracePt t="12132" x="7947025" y="2552700"/>
          <p14:tracePt t="12149" x="8039100" y="2544763"/>
          <p14:tracePt t="12166" x="8115300" y="2536825"/>
          <p14:tracePt t="12183" x="8251825" y="2536825"/>
          <p14:tracePt t="12199" x="8389938" y="2574925"/>
          <p14:tracePt t="12216" x="8588375" y="2644775"/>
          <p14:tracePt t="12233" x="8740775" y="2674938"/>
          <p14:tracePt t="12249" x="8877300" y="2697163"/>
          <p14:tracePt t="12266" x="8999538" y="2713038"/>
          <p14:tracePt t="12282" x="9105900" y="2713038"/>
          <p14:tracePt t="12299" x="9166225" y="2713038"/>
          <p14:tracePt t="12316" x="9220200" y="2713038"/>
          <p14:tracePt t="12332" x="9296400" y="2705100"/>
          <p14:tracePt t="12336" x="9326563" y="2705100"/>
          <p14:tracePt t="12349" x="9356725" y="2705100"/>
          <p14:tracePt t="12366" x="9509125" y="2682875"/>
          <p14:tracePt t="12383" x="9609138" y="2667000"/>
          <p14:tracePt t="12399" x="9715500" y="2644775"/>
          <p14:tracePt t="12416" x="9829800" y="2636838"/>
          <p14:tracePt t="12433" x="9936163" y="2598738"/>
          <p14:tracePt t="12449" x="10058400" y="2568575"/>
          <p14:tracePt t="12466" x="10156825" y="2552700"/>
          <p14:tracePt t="12483" x="10226675" y="2536825"/>
          <p14:tracePt t="12499" x="10271125" y="2530475"/>
          <p14:tracePt t="12516" x="10279063" y="2530475"/>
          <p14:tracePt t="12591" x="10279063" y="2552700"/>
          <p14:tracePt t="12599" x="10233025" y="2628900"/>
          <p14:tracePt t="12607" x="10188575" y="2697163"/>
          <p14:tracePt t="12616" x="10134600" y="2781300"/>
          <p14:tracePt t="12633" x="9974263" y="2917825"/>
          <p14:tracePt t="12649" x="9655175" y="3048000"/>
          <p14:tracePt t="12666" x="9128125" y="3086100"/>
          <p14:tracePt t="12683" x="8404225" y="3086100"/>
          <p14:tracePt t="12700" x="7589838" y="3032125"/>
          <p14:tracePt t="12716" x="6804025" y="2925763"/>
          <p14:tracePt t="12733" x="6142038" y="2827338"/>
          <p14:tracePt t="12749" x="5516563" y="2727325"/>
          <p14:tracePt t="12767" x="4800600" y="2628900"/>
          <p14:tracePt t="12783" x="4473575" y="2598738"/>
          <p14:tracePt t="12799" x="4175125" y="2544763"/>
          <p14:tracePt t="12817" x="3962400" y="2522538"/>
          <p14:tracePt t="12833" x="3733800" y="2484438"/>
          <p14:tracePt t="12850" x="3521075" y="2476500"/>
          <p14:tracePt t="12866" x="3314700" y="2476500"/>
          <p14:tracePt t="12883" x="3140075" y="2476500"/>
          <p14:tracePt t="12900" x="2955925" y="2476500"/>
          <p14:tracePt t="12916" x="2835275" y="2476500"/>
          <p14:tracePt t="12933" x="2765425" y="2476500"/>
          <p14:tracePt t="12950" x="2720975" y="2484438"/>
          <p14:tracePt t="12967" x="2682875" y="2492375"/>
          <p14:tracePt t="12983" x="2644775" y="2506663"/>
          <p14:tracePt t="13000" x="2560638" y="2506663"/>
          <p14:tracePt t="13016" x="2484438" y="2522538"/>
          <p14:tracePt t="13033" x="2400300" y="2536825"/>
          <p14:tracePt t="13050" x="2354263" y="2544763"/>
          <p14:tracePt t="13066" x="2339975" y="2552700"/>
          <p14:tracePt t="13083" x="2332038" y="2552700"/>
          <p14:tracePt t="13100" x="2332038" y="2568575"/>
          <p14:tracePt t="13116" x="2332038" y="2628900"/>
          <p14:tracePt t="13133" x="2332038" y="2743200"/>
          <p14:tracePt t="13150" x="2416175" y="2955925"/>
          <p14:tracePt t="13166" x="2438400" y="3017838"/>
          <p14:tracePt t="13183" x="2544763" y="3170238"/>
          <p14:tracePt t="13200" x="2636838" y="3238500"/>
          <p14:tracePt t="13216" x="2743200" y="3260725"/>
          <p14:tracePt t="13233" x="2797175" y="3260725"/>
          <p14:tracePt t="13250" x="2849563" y="3260725"/>
          <p14:tracePt t="13266" x="2879725" y="3222625"/>
          <p14:tracePt t="13283" x="2925763" y="3146425"/>
          <p14:tracePt t="13299" x="2955925" y="3078163"/>
          <p14:tracePt t="13316" x="2971800" y="3017838"/>
          <p14:tracePt t="13318" x="2979738" y="3009900"/>
          <p14:tracePt t="13332" x="2979738" y="2994025"/>
          <p14:tracePt t="13349" x="2987675" y="2979738"/>
          <p14:tracePt t="13366" x="2994025" y="2963863"/>
          <p14:tracePt t="13383" x="3001963" y="2955925"/>
          <p14:tracePt t="13695" x="3017838" y="2955925"/>
          <p14:tracePt t="13703" x="3032125" y="2955925"/>
          <p14:tracePt t="13711" x="3048000" y="2955925"/>
          <p14:tracePt t="13719" x="3070225" y="2955925"/>
          <p14:tracePt t="13733" x="3094038" y="2971800"/>
          <p14:tracePt t="13750" x="3216275" y="2971800"/>
          <p14:tracePt t="13767" x="3360738" y="2971800"/>
          <p14:tracePt t="13783" x="3459163" y="2963863"/>
          <p14:tracePt t="13800" x="3527425" y="2955925"/>
          <p14:tracePt t="13817" x="3565525" y="2941638"/>
          <p14:tracePt t="13833" x="3573463" y="2933700"/>
          <p14:tracePt t="13850" x="3573463" y="2925763"/>
          <p14:tracePt t="13866" x="3581400" y="2925763"/>
          <p14:tracePt t="13883" x="3603625" y="2917825"/>
          <p14:tracePt t="13900" x="3665538" y="2917825"/>
          <p14:tracePt t="13916" x="3763963" y="2917825"/>
          <p14:tracePt t="13933" x="3916363" y="2949575"/>
          <p14:tracePt t="13950" x="4098925" y="3001963"/>
          <p14:tracePt t="13967" x="4359275" y="3063875"/>
          <p14:tracePt t="13983" x="4473575" y="3078163"/>
          <p14:tracePt t="14000" x="4541838" y="3078163"/>
          <p14:tracePt t="14017" x="4556125" y="3078163"/>
          <p14:tracePt t="14033" x="4579938" y="3040063"/>
          <p14:tracePt t="14050" x="4587875" y="2987675"/>
          <p14:tracePt t="14067" x="4602163" y="2941638"/>
          <p14:tracePt t="14083" x="4618038" y="2911475"/>
          <p14:tracePt t="14100" x="4625975" y="2903538"/>
          <p14:tracePt t="14117" x="4640263" y="2873375"/>
          <p14:tracePt t="14133" x="4678363" y="2849563"/>
          <p14:tracePt t="14150" x="4784725" y="2849563"/>
          <p14:tracePt t="14167" x="4899025" y="2849563"/>
          <p14:tracePt t="14183" x="4975225" y="2849563"/>
          <p14:tracePt t="14200" x="5037138" y="2849563"/>
          <p14:tracePt t="14217" x="5059363" y="2849563"/>
          <p14:tracePt t="14233" x="5067300" y="2857500"/>
          <p14:tracePt t="14279" x="5083175" y="2857500"/>
          <p14:tracePt t="14287" x="5105400" y="2865438"/>
          <p14:tracePt t="14300" x="5121275" y="2865438"/>
          <p14:tracePt t="14319" x="5295900" y="2917825"/>
          <p14:tracePt t="14333" x="5341938" y="2917825"/>
          <p14:tracePt t="14350" x="5448300" y="2925763"/>
          <p14:tracePt t="14367" x="5516563" y="2925763"/>
          <p14:tracePt t="14383" x="5524500" y="2925763"/>
          <p14:tracePt t="14543" x="5532438" y="2941638"/>
          <p14:tracePt t="14551" x="5524500" y="3025775"/>
          <p14:tracePt t="14567" x="5502275" y="3170238"/>
          <p14:tracePt t="14583" x="5494338" y="3298825"/>
          <p14:tracePt t="14600" x="5478463" y="3352800"/>
          <p14:tracePt t="14666" x="5478463" y="3344863"/>
          <p14:tracePt t="14671" x="5508625" y="3276600"/>
          <p14:tracePt t="14683" x="5546725" y="3200400"/>
          <p14:tracePt t="14700" x="5638800" y="3063875"/>
          <p14:tracePt t="14717" x="5722938" y="3001963"/>
          <p14:tracePt t="14734" x="5883275" y="2949575"/>
          <p14:tracePt t="14750" x="5927725" y="2941638"/>
          <p14:tracePt t="14767" x="6019800" y="2941638"/>
          <p14:tracePt t="14784" x="6088063" y="2949575"/>
          <p14:tracePt t="14800" x="6164263" y="2971800"/>
          <p14:tracePt t="14817" x="6256338" y="2994025"/>
          <p14:tracePt t="14834" x="6316663" y="3017838"/>
          <p14:tracePt t="14850" x="6384925" y="3025775"/>
          <p14:tracePt t="14867" x="6408738" y="3025775"/>
          <p14:tracePt t="14884" x="6423025" y="3025775"/>
          <p14:tracePt t="14900" x="6430963" y="3025775"/>
          <p14:tracePt t="14917" x="6438900" y="3025775"/>
          <p14:tracePt t="15103" x="6423025" y="3025775"/>
          <p14:tracePt t="15112" x="6340475" y="3025775"/>
          <p14:tracePt t="15119" x="6232525" y="3001963"/>
          <p14:tracePt t="15134" x="6065838" y="2941638"/>
          <p14:tracePt t="15150" x="5676900" y="2835275"/>
          <p14:tracePt t="15167" x="5546725" y="2789238"/>
          <p14:tracePt t="15265" x="5524500" y="2789238"/>
          <p14:tracePt t="15273" x="5470525" y="2781300"/>
          <p14:tracePt t="15283" x="5394325" y="2781300"/>
          <p14:tracePt t="15300" x="5211763" y="2865438"/>
          <p14:tracePt t="15317" x="4975225" y="2963863"/>
          <p14:tracePt t="15318" x="4762500" y="3048000"/>
          <p14:tracePt t="15333" x="4579938" y="3132138"/>
          <p14:tracePt t="15350" x="4016375" y="3375025"/>
          <p14:tracePt t="15367" x="3565525" y="3565525"/>
          <p14:tracePt t="15383" x="3055938" y="3779838"/>
          <p14:tracePt t="15400" x="2644775" y="3954463"/>
          <p14:tracePt t="15417" x="2332038" y="4054475"/>
          <p14:tracePt t="15433" x="2155825" y="4106863"/>
          <p14:tracePt t="15450" x="2057400" y="4106863"/>
          <p14:tracePt t="15467" x="2027238" y="4106863"/>
          <p14:tracePt t="15483" x="2003425" y="4098925"/>
          <p14:tracePt t="15500" x="1973263" y="4076700"/>
          <p14:tracePt t="15517" x="1943100" y="4030663"/>
          <p14:tracePt t="15534" x="1912938" y="3932238"/>
          <p14:tracePt t="15550" x="1897063" y="3878263"/>
          <p14:tracePt t="15567" x="1882775" y="3802063"/>
          <p14:tracePt t="15863" x="1889125" y="3794125"/>
          <p14:tracePt t="15871" x="1889125" y="3771900"/>
          <p14:tracePt t="15884" x="1935163" y="3733800"/>
          <p14:tracePt t="15901" x="2011363" y="3679825"/>
          <p14:tracePt t="15917" x="2041525" y="3649663"/>
          <p14:tracePt t="15935" x="2117725" y="3559175"/>
          <p14:tracePt t="15951" x="2149475" y="3535363"/>
          <p14:tracePt t="15967" x="2179638" y="3513138"/>
          <p14:tracePt t="15984" x="2201863" y="3497263"/>
          <p14:tracePt t="16001" x="2225675" y="3489325"/>
          <p14:tracePt t="16017" x="2270125" y="3489325"/>
          <p14:tracePt t="16034" x="2346325" y="3513138"/>
          <p14:tracePt t="16051" x="2468563" y="3565525"/>
          <p14:tracePt t="16067" x="2636838" y="3649663"/>
          <p14:tracePt t="16084" x="2781300" y="3733800"/>
          <p14:tracePt t="16101" x="2895600" y="3802063"/>
          <p14:tracePt t="16117" x="3017838" y="3856038"/>
          <p14:tracePt t="16134" x="3101975" y="3878263"/>
          <p14:tracePt t="16151" x="3108325" y="3878263"/>
          <p14:tracePt t="16184" x="3140075" y="3863975"/>
          <p14:tracePt t="16201" x="3170238" y="3817938"/>
          <p14:tracePt t="16217" x="3178175" y="3771900"/>
          <p14:tracePt t="16234" x="3216275" y="3717925"/>
          <p14:tracePt t="16251" x="3222625" y="3687763"/>
          <p14:tracePt t="16268" x="3222625" y="3679825"/>
          <p14:tracePt t="16300" x="3230563" y="3673475"/>
          <p14:tracePt t="16317" x="3238500" y="3657600"/>
          <p14:tracePt t="16318" x="3246438" y="3649663"/>
          <p14:tracePt t="16333" x="3254375" y="3649663"/>
          <p14:tracePt t="16350" x="3336925" y="3649663"/>
          <p14:tracePt t="16367" x="3436938" y="3649663"/>
          <p14:tracePt t="16384" x="3565525" y="3649663"/>
          <p14:tracePt t="16400" x="3687763" y="3649663"/>
          <p14:tracePt t="16417" x="3825875" y="3679825"/>
          <p14:tracePt t="16434" x="3908425" y="3711575"/>
          <p14:tracePt t="16450" x="3932238" y="3711575"/>
          <p14:tracePt t="16467" x="3940175" y="3711575"/>
          <p14:tracePt t="16511" x="3946525" y="3711575"/>
          <p14:tracePt t="16519" x="3962400" y="3703638"/>
          <p14:tracePt t="16536" x="3984625" y="3679825"/>
          <p14:tracePt t="16551" x="4016375" y="3641725"/>
          <p14:tracePt t="16568" x="4030663" y="3635375"/>
          <p14:tracePt t="16584" x="4054475" y="3619500"/>
          <p14:tracePt t="16601" x="4098925" y="3619500"/>
          <p14:tracePt t="16617" x="4152900" y="3619500"/>
          <p14:tracePt t="16635" x="4229100" y="3619500"/>
          <p14:tracePt t="16651" x="4343400" y="3635375"/>
          <p14:tracePt t="16668" x="4449763" y="3673475"/>
          <p14:tracePt t="16687" x="4587875" y="3741738"/>
          <p14:tracePt t="16701" x="4594225" y="3749675"/>
          <p14:tracePt t="16734" x="4602163" y="3749675"/>
          <p14:tracePt t="16751" x="4594225" y="3763963"/>
          <p14:tracePt t="16768" x="4503738" y="3779838"/>
          <p14:tracePt t="16785" x="4351338" y="3794125"/>
          <p14:tracePt t="16801" x="4168775" y="3794125"/>
          <p14:tracePt t="16818" x="4046538" y="3794125"/>
          <p14:tracePt t="16834" x="4016375" y="3794125"/>
          <p14:tracePt t="16851" x="4030663" y="3794125"/>
          <p14:tracePt t="16868" x="4122738" y="3794125"/>
          <p14:tracePt t="16885" x="4251325" y="3794125"/>
          <p14:tracePt t="16903" x="4549775" y="3794125"/>
          <p14:tracePt t="16918" x="4610100" y="3794125"/>
          <p14:tracePt t="16951" x="4602163" y="3787775"/>
          <p14:tracePt t="16968" x="4465638" y="3749675"/>
          <p14:tracePt t="16984" x="4305300" y="3725863"/>
          <p14:tracePt t="17002" x="4183063" y="3725863"/>
          <p14:tracePt t="17018" x="4137025" y="3717925"/>
          <p14:tracePt t="17051" x="4175125" y="3717925"/>
          <p14:tracePt t="17068" x="4305300" y="3717925"/>
          <p14:tracePt t="17084" x="4441825" y="3717925"/>
          <p14:tracePt t="17103" x="4511675" y="3717925"/>
          <p14:tracePt t="17134" x="4487863" y="3717925"/>
          <p14:tracePt t="17151" x="4289425" y="3703638"/>
          <p14:tracePt t="17168" x="4114800" y="3703638"/>
          <p14:tracePt t="17184" x="4054475" y="3703638"/>
          <p14:tracePt t="17218" x="4068763" y="3703638"/>
          <p14:tracePt t="17234" x="4152900" y="3703638"/>
          <p14:tracePt t="17251" x="4267200" y="3703638"/>
          <p14:tracePt t="17268" x="4313238" y="3717925"/>
          <p14:tracePt t="17301" x="4259263" y="3725863"/>
          <p14:tracePt t="17318" x="4022725" y="3703638"/>
          <p14:tracePt t="17334" x="3863975" y="3695700"/>
          <p14:tracePt t="17350" x="3817938" y="3695700"/>
          <p14:tracePt t="17391" x="3848100" y="3695700"/>
          <p14:tracePt t="17401" x="3940175" y="3695700"/>
          <p14:tracePt t="17418" x="4152900" y="3703638"/>
          <p14:tracePt t="17435" x="4327525" y="3725863"/>
          <p14:tracePt t="17451" x="4335463" y="3733800"/>
          <p14:tracePt t="17484" x="4137025" y="3733800"/>
          <p14:tracePt t="17501" x="3679825" y="3733800"/>
          <p14:tracePt t="17517" x="3040063" y="3733800"/>
          <p14:tracePt t="17534" x="2697163" y="3733800"/>
          <p14:tracePt t="17567" x="2887663" y="3733800"/>
          <p14:tracePt t="17584" x="3573463" y="3733800"/>
          <p14:tracePt t="17601" x="4313238" y="3733800"/>
          <p14:tracePt t="17617" x="4694238" y="3733800"/>
          <p14:tracePt t="17634" x="4716463" y="3733800"/>
          <p14:tracePt t="17651" x="4686300" y="3733800"/>
          <p14:tracePt t="17667" x="4283075" y="3687763"/>
          <p14:tracePt t="17684" x="3535363" y="3673475"/>
          <p14:tracePt t="17701" x="2955925" y="3603625"/>
          <p14:tracePt t="17718" x="2789238" y="3603625"/>
          <p14:tracePt t="17734" x="2835275" y="3603625"/>
          <p14:tracePt t="17751" x="3292475" y="3641725"/>
          <p14:tracePt t="17768" x="4237038" y="3703638"/>
          <p14:tracePt t="17785" x="4945063" y="3779838"/>
          <p14:tracePt t="17801" x="5113338" y="3787775"/>
          <p14:tracePt t="17835" x="4876800" y="3787775"/>
          <p14:tracePt t="17851" x="4076700" y="3787775"/>
          <p14:tracePt t="17868" x="3055938" y="3733800"/>
          <p14:tracePt t="17885" x="2384425" y="3703638"/>
          <p14:tracePt t="17901" x="2324100" y="3703638"/>
          <p14:tracePt t="17918" x="2522538" y="3703638"/>
          <p14:tracePt t="17935" x="3398838" y="3771900"/>
          <p14:tracePt t="17951" x="4435475" y="3916363"/>
          <p14:tracePt t="17968" x="4968875" y="3984625"/>
          <p14:tracePt t="17985" x="4983163" y="3992563"/>
          <p14:tracePt t="18001" x="4945063" y="3992563"/>
          <p14:tracePt t="18018" x="4275138" y="3970338"/>
          <p14:tracePt t="18035" x="3178175" y="3802063"/>
          <p14:tracePt t="18051" x="2378075" y="3703638"/>
          <p14:tracePt t="18068" x="2201863" y="3679825"/>
          <p14:tracePt t="18102" x="2468563" y="3679825"/>
          <p14:tracePt t="18118" x="3314700" y="3679825"/>
          <p14:tracePt t="18135" x="4335463" y="3679825"/>
          <p14:tracePt t="18151" x="4359275" y="3687763"/>
          <p14:tracePt t="18168" x="4327525" y="3687763"/>
          <p14:tracePt t="18185" x="4016375" y="3673475"/>
          <p14:tracePt t="18201" x="3268663" y="3573463"/>
          <p14:tracePt t="18218" x="2857500" y="3513138"/>
          <p14:tracePt t="18235" x="2835275" y="3513138"/>
          <p14:tracePt t="18251" x="2879725" y="3513138"/>
          <p14:tracePt t="18268" x="3146425" y="3535363"/>
          <p14:tracePt t="18285" x="3856038" y="3597275"/>
          <p14:tracePt t="18301" x="4283075" y="3665538"/>
          <p14:tracePt t="18318" x="4297363" y="3665538"/>
          <p14:tracePt t="18334" x="4213225" y="3665538"/>
          <p14:tracePt t="18351" x="3932238" y="3611563"/>
          <p14:tracePt t="18368" x="3535363" y="3551238"/>
          <p14:tracePt t="18385" x="3459163" y="3543300"/>
          <p14:tracePt t="18418" x="3535363" y="3543300"/>
          <p14:tracePt t="18435" x="3810000" y="3543300"/>
          <p14:tracePt t="18452" x="4098925" y="3543300"/>
          <p14:tracePt t="18468" x="4144963" y="3543300"/>
          <p14:tracePt t="18502" x="4000500" y="3513138"/>
          <p14:tracePt t="18519" x="3444875" y="3482975"/>
          <p14:tracePt t="18535" x="3162300" y="3459163"/>
          <p14:tracePt t="18552" x="3094038" y="3459163"/>
          <p14:tracePt t="18585" x="3208338" y="3459163"/>
          <p14:tracePt t="18602" x="3573463" y="3459163"/>
          <p14:tracePt t="18618" x="3970338" y="3459163"/>
          <p14:tracePt t="18635" x="4084638" y="3467100"/>
          <p14:tracePt t="18668" x="3984625" y="3467100"/>
          <p14:tracePt t="18685" x="3673475" y="3467100"/>
          <p14:tracePt t="18702" x="3032125" y="3467100"/>
          <p14:tracePt t="18718" x="2949575" y="3467100"/>
          <p14:tracePt t="18735" x="2925763" y="3467100"/>
          <p14:tracePt t="18752" x="3055938" y="3505200"/>
          <p14:tracePt t="18768" x="3497263" y="3573463"/>
          <p14:tracePt t="18785" x="4175125" y="3673475"/>
          <p14:tracePt t="18802" x="4449763" y="3725863"/>
          <p14:tracePt t="18818" x="4465638" y="3733800"/>
          <p14:tracePt t="18835" x="4411663" y="3741738"/>
          <p14:tracePt t="18838" x="4289425" y="3741738"/>
          <p14:tracePt t="18852" x="4084638" y="3741738"/>
          <p14:tracePt t="18868" x="3543300" y="3741738"/>
          <p14:tracePt t="18885" x="3246438" y="3741738"/>
          <p14:tracePt t="18902" x="3200400" y="3725863"/>
          <p14:tracePt t="18918" x="3216275" y="3725863"/>
          <p14:tracePt t="18935" x="3756025" y="3787775"/>
          <p14:tracePt t="18952" x="4541838" y="3908425"/>
          <p14:tracePt t="18968" x="4922838" y="3970338"/>
          <p14:tracePt t="18985" x="4945063" y="3970338"/>
          <p14:tracePt t="19002" x="4930775" y="3970338"/>
          <p14:tracePt t="19018" x="4656138" y="3916363"/>
          <p14:tracePt t="19036" x="3940175" y="3832225"/>
          <p14:tracePt t="19052" x="3375025" y="3749675"/>
          <p14:tracePt t="19068" x="3222625" y="3725863"/>
          <p14:tracePt t="19102" x="3451225" y="3725863"/>
          <p14:tracePt t="19118" x="3703638" y="3733800"/>
          <p14:tracePt t="19135" x="4525963" y="3856038"/>
          <p14:tracePt t="19152" x="4610100" y="3863975"/>
          <p14:tracePt t="19185" x="4487863" y="3863975"/>
          <p14:tracePt t="19202" x="4144963" y="3825875"/>
          <p14:tracePt t="19218" x="3756025" y="3794125"/>
          <p14:tracePt t="19235" x="3581400" y="3787775"/>
          <p14:tracePt t="19252" x="3573463" y="3787775"/>
          <p14:tracePt t="19285" x="3581400" y="3787775"/>
          <p14:tracePt t="19303" x="3665538" y="3794125"/>
          <p14:tracePt t="19318" x="3679825" y="3794125"/>
          <p14:tracePt t="19703" x="3687763" y="3794125"/>
          <p14:tracePt t="19712" x="3763963" y="3794125"/>
          <p14:tracePt t="19720" x="3886200" y="3794125"/>
          <p14:tracePt t="19736" x="4198938" y="3794125"/>
          <p14:tracePt t="19752" x="4419600" y="3794125"/>
          <p14:tracePt t="19769" x="4503738" y="3794125"/>
          <p14:tracePt t="19815" x="4487863" y="3794125"/>
          <p14:tracePt t="19823" x="4441825" y="3794125"/>
          <p14:tracePt t="19835" x="4359275" y="3779838"/>
          <p14:tracePt t="19852" x="4191000" y="3763963"/>
          <p14:tracePt t="19869" x="3916363" y="3763963"/>
          <p14:tracePt t="19885" x="3627438" y="3763963"/>
          <p14:tracePt t="19902" x="3368675" y="3763963"/>
          <p14:tracePt t="19919" x="3124200" y="3763963"/>
          <p14:tracePt t="19936" x="3086100" y="3763963"/>
          <p14:tracePt t="20007" x="3094038" y="3763963"/>
          <p14:tracePt t="20015" x="3154363" y="3763963"/>
          <p14:tracePt t="20023" x="3254375" y="3763963"/>
          <p14:tracePt t="20035" x="3375025" y="3763963"/>
          <p14:tracePt t="20052" x="3763963" y="3763963"/>
          <p14:tracePt t="20069" x="4084638" y="3763963"/>
          <p14:tracePt t="20085" x="4191000" y="3763963"/>
          <p14:tracePt t="20120" x="4137025" y="3763963"/>
          <p14:tracePt t="20135" x="3756025" y="3763963"/>
          <p14:tracePt t="20152" x="3238500" y="3763963"/>
          <p14:tracePt t="20169" x="2827338" y="3763963"/>
          <p14:tracePt t="20185" x="2552700" y="3794125"/>
          <p14:tracePt t="20202" x="2514600" y="3802063"/>
          <p14:tracePt t="20236" x="2568575" y="3802063"/>
          <p14:tracePt t="20252" x="2803525" y="3794125"/>
          <p14:tracePt t="20269" x="3222625" y="3794125"/>
          <p14:tracePt t="20285" x="3535363" y="3794125"/>
          <p14:tracePt t="20302" x="3627438" y="3787775"/>
          <p14:tracePt t="20335" x="3551238" y="3771900"/>
          <p14:tracePt t="20352" x="3330575" y="3725863"/>
          <p14:tracePt t="20369" x="3040063" y="3725863"/>
          <p14:tracePt t="20386" x="2925763" y="3725863"/>
          <p14:tracePt t="20402" x="2917825" y="3725863"/>
          <p14:tracePt t="20419" x="2979738" y="3749675"/>
          <p14:tracePt t="20437" x="3268663" y="3779838"/>
          <p14:tracePt t="20452" x="3932238" y="3779838"/>
          <p14:tracePt t="20469" x="4365625" y="3779838"/>
          <p14:tracePt t="20486" x="4487863" y="3787775"/>
          <p14:tracePt t="20502" x="4441825" y="3787775"/>
          <p14:tracePt t="20519" x="4152900" y="3756025"/>
          <p14:tracePt t="20536" x="3551238" y="3756025"/>
          <p14:tracePt t="20552" x="3063875" y="3703638"/>
          <p14:tracePt t="20569" x="2933700" y="3703638"/>
          <p14:tracePt t="20586" x="2925763" y="3703638"/>
          <p14:tracePt t="20602" x="3001963" y="3711575"/>
          <p14:tracePt t="20619" x="3330575" y="3725863"/>
          <p14:tracePt t="20636" x="3924300" y="3725863"/>
          <p14:tracePt t="20652" x="4283075" y="3725863"/>
          <p14:tracePt t="20669" x="4365625" y="3741738"/>
          <p14:tracePt t="20686" x="4359275" y="3741738"/>
          <p14:tracePt t="20702" x="4244975" y="3725863"/>
          <p14:tracePt t="20719" x="3749675" y="3641725"/>
          <p14:tracePt t="20736" x="3368675" y="3619500"/>
          <p14:tracePt t="20752" x="3284538" y="3619500"/>
          <p14:tracePt t="20786" x="3413125" y="3619500"/>
          <p14:tracePt t="20802" x="3725863" y="3657600"/>
          <p14:tracePt t="20819" x="4351338" y="3673475"/>
          <p14:tracePt t="20836" x="4656138" y="3725863"/>
          <p14:tracePt t="20852" x="4678363" y="3725863"/>
          <p14:tracePt t="20886" x="4283075" y="3649663"/>
          <p14:tracePt t="20902" x="3641725" y="3551238"/>
          <p14:tracePt t="20919" x="3040063" y="3444875"/>
          <p14:tracePt t="20936" x="2865438" y="3421063"/>
          <p14:tracePt t="20969" x="2949575" y="3421063"/>
          <p14:tracePt t="20986" x="3322638" y="3444875"/>
          <p14:tracePt t="21003" x="4046538" y="3535363"/>
          <p14:tracePt t="21019" x="4518025" y="3581400"/>
          <p14:tracePt t="21036" x="4618038" y="3597275"/>
          <p14:tracePt t="21069" x="4549775" y="3597275"/>
          <p14:tracePt t="21086" x="4244975" y="3573463"/>
          <p14:tracePt t="21102" x="3756025" y="3551238"/>
          <p14:tracePt t="21119" x="3695700" y="3551238"/>
          <p14:tracePt t="21153" x="3717925" y="3565525"/>
          <p14:tracePt t="21169" x="3908425" y="3611563"/>
          <p14:tracePt t="21186" x="4206875" y="3665538"/>
          <p14:tracePt t="21203" x="4465638" y="3703638"/>
          <p14:tracePt t="21219" x="4525963" y="3711575"/>
          <p14:tracePt t="21256" x="4503738" y="3711575"/>
          <p14:tracePt t="21269" x="4449763" y="3711575"/>
          <p14:tracePt t="21286" x="4335463" y="3687763"/>
          <p14:tracePt t="21302" x="4175125" y="3687763"/>
          <p14:tracePt t="21319" x="4098925" y="3711575"/>
          <p14:tracePt t="21336" x="4068763" y="3711575"/>
          <p14:tracePt t="21352" x="4054475" y="3717925"/>
          <p14:tracePt t="21369" x="4038600" y="3733800"/>
          <p14:tracePt t="21386" x="4000500" y="3756025"/>
          <p14:tracePt t="21402" x="3932238" y="3763963"/>
          <p14:tracePt t="21419" x="3840163" y="3787775"/>
          <p14:tracePt t="21436" x="3741738" y="3794125"/>
          <p14:tracePt t="21453" x="3717925" y="3802063"/>
          <p14:tracePt t="21469" x="3711575" y="3802063"/>
          <p14:tracePt t="21567" x="3703638" y="3802063"/>
          <p14:tracePt t="21575" x="3679825" y="3802063"/>
          <p14:tracePt t="21588" x="3649663" y="3802063"/>
          <p14:tracePt t="21603" x="3603625" y="3802063"/>
          <p14:tracePt t="21619" x="3565525" y="3802063"/>
          <p14:tracePt t="21636" x="3535363" y="3802063"/>
          <p14:tracePt t="21653" x="3521075" y="3802063"/>
          <p14:tracePt t="21671" x="3489325" y="3802063"/>
          <p14:tracePt t="21687" x="3459163" y="3802063"/>
          <p14:tracePt t="21703" x="3406775" y="3802063"/>
          <p14:tracePt t="21719" x="3344863" y="3802063"/>
          <p14:tracePt t="21736" x="3260725" y="3802063"/>
          <p14:tracePt t="21753" x="3200400" y="3802063"/>
          <p14:tracePt t="21769" x="3132138" y="3802063"/>
          <p14:tracePt t="21787" x="3094038" y="3802063"/>
          <p14:tracePt t="21803" x="3086100" y="3802063"/>
          <p14:tracePt t="21819" x="3078163" y="3802063"/>
          <p14:tracePt t="21975" x="3070225" y="3802063"/>
          <p14:tracePt t="21983" x="3063875" y="3794125"/>
          <p14:tracePt t="22120" x="3055938" y="3787775"/>
          <p14:tracePt t="22137" x="3078163" y="3787775"/>
          <p14:tracePt t="22144" x="3132138" y="3787775"/>
          <p14:tracePt t="22153" x="3216275" y="3787775"/>
          <p14:tracePt t="22170" x="3436938" y="3794125"/>
          <p14:tracePt t="22186" x="3717925" y="3794125"/>
          <p14:tracePt t="22203" x="3992563" y="3794125"/>
          <p14:tracePt t="22220" x="4168775" y="3794125"/>
          <p14:tracePt t="22236" x="4244975" y="3794125"/>
          <p14:tracePt t="22253" x="4259263" y="3794125"/>
          <p14:tracePt t="22279" x="4275138" y="3794125"/>
          <p14:tracePt t="22303" x="4283075" y="3794125"/>
          <p14:tracePt t="22326" x="4297363" y="3787775"/>
          <p14:tracePt t="22334" x="4305300" y="3787775"/>
          <p14:tracePt t="22343" x="4313238" y="3779838"/>
          <p14:tracePt t="22352" x="4327525" y="3771900"/>
          <p14:tracePt t="22369" x="4343400" y="3771900"/>
          <p14:tracePt t="22386" x="4381500" y="3763963"/>
          <p14:tracePt t="22403" x="4441825" y="3763963"/>
          <p14:tracePt t="22420" x="4525963" y="3763963"/>
          <p14:tracePt t="22436" x="4564063" y="3763963"/>
          <p14:tracePt t="22527" x="4564063" y="3756025"/>
          <p14:tracePt t="22536" x="4549775" y="3749675"/>
          <p14:tracePt t="22543" x="4518025" y="3749675"/>
          <p14:tracePt t="22553" x="4473575" y="3749675"/>
          <p14:tracePt t="22570" x="4365625" y="3749675"/>
          <p14:tracePt t="22586" x="4206875" y="3749675"/>
          <p14:tracePt t="22603" x="3984625" y="3749675"/>
          <p14:tracePt t="22620" x="3779838" y="3749675"/>
          <p14:tracePt t="22636" x="3573463" y="3749675"/>
          <p14:tracePt t="22655" x="3344863" y="3749675"/>
          <p14:tracePt t="22670" x="3246438" y="3741738"/>
          <p14:tracePt t="22686" x="3192463" y="3741738"/>
          <p14:tracePt t="22703" x="3178175" y="3741738"/>
          <p14:tracePt t="22720" x="3162300" y="3733800"/>
          <p14:tracePt t="22753" x="3146425" y="3733800"/>
          <p14:tracePt t="22770" x="3094038" y="3717925"/>
          <p14:tracePt t="22786" x="3048000" y="3717925"/>
          <p14:tracePt t="22803" x="2987675" y="3717925"/>
          <p14:tracePt t="22820" x="2917825" y="3717925"/>
          <p14:tracePt t="22825" x="2887663" y="3717925"/>
          <p14:tracePt t="22837" x="2865438" y="3717925"/>
          <p14:tracePt t="22853" x="2835275" y="3717925"/>
          <p14:tracePt t="22870" x="2811463" y="3717925"/>
          <p14:tracePt t="23210" x="2819400" y="3717925"/>
          <p14:tracePt t="23215" x="2835275" y="3717925"/>
          <p14:tracePt t="23224" x="2849563" y="3717925"/>
          <p14:tracePt t="23237" x="2873375" y="3717925"/>
          <p14:tracePt t="23253" x="2941638" y="3725863"/>
          <p14:tracePt t="23270" x="3208338" y="3725863"/>
          <p14:tracePt t="23286" x="3390900" y="3725863"/>
          <p14:tracePt t="23303" x="3611563" y="3725863"/>
          <p14:tracePt t="23320" x="3817938" y="3749675"/>
          <p14:tracePt t="23337" x="3978275" y="3763963"/>
          <p14:tracePt t="23354" x="4030663" y="3763963"/>
          <p14:tracePt t="23855" x="4060825" y="3763963"/>
          <p14:tracePt t="23864" x="4106863" y="3763963"/>
          <p14:tracePt t="23871" x="4144963" y="3763963"/>
          <p14:tracePt t="23887" x="4244975" y="3756025"/>
          <p14:tracePt t="23904" x="4321175" y="3749675"/>
          <p14:tracePt t="23920" x="4343400" y="3749675"/>
          <p14:tracePt t="23983" x="4343400" y="3741738"/>
          <p14:tracePt t="23999" x="4335463" y="3733800"/>
          <p14:tracePt t="24007" x="4297363" y="3725863"/>
          <p14:tracePt t="24020" x="4244975" y="3711575"/>
          <p14:tracePt t="24037" x="4130675" y="3687763"/>
          <p14:tracePt t="24055" x="3878263" y="3687763"/>
          <p14:tracePt t="24070" x="3787775" y="3687763"/>
          <p14:tracePt t="24087" x="3489325" y="3695700"/>
          <p14:tracePt t="24104" x="3314700" y="3695700"/>
          <p14:tracePt t="24120" x="3162300" y="3695700"/>
          <p14:tracePt t="24137" x="3001963" y="3695700"/>
          <p14:tracePt t="24154" x="2865438" y="3679825"/>
          <p14:tracePt t="24170" x="2819400" y="3679825"/>
          <p14:tracePt t="24187" x="2811463" y="3673475"/>
          <p14:tracePt t="24383" x="2819400" y="3673475"/>
          <p14:tracePt t="24391" x="2849563" y="3673475"/>
          <p14:tracePt t="24404" x="2873375" y="3673475"/>
          <p14:tracePt t="24420" x="2994025" y="3673475"/>
          <p14:tracePt t="24437" x="3162300" y="3673475"/>
          <p14:tracePt t="24455" x="3475038" y="3673475"/>
          <p14:tracePt t="24470" x="3687763" y="3687763"/>
          <p14:tracePt t="24487" x="3908425" y="3717925"/>
          <p14:tracePt t="24504" x="4038600" y="3741738"/>
          <p14:tracePt t="24520" x="4084638" y="3749675"/>
          <p14:tracePt t="24599" x="4030663" y="3749675"/>
          <p14:tracePt t="24607" x="3962400" y="3741738"/>
          <p14:tracePt t="24620" x="3870325" y="3725863"/>
          <p14:tracePt t="24637" x="3597275" y="3725863"/>
          <p14:tracePt t="24654" x="3055938" y="3725863"/>
          <p14:tracePt t="24670" x="2903538" y="3725863"/>
          <p14:tracePt t="24687" x="2887663" y="3725863"/>
          <p14:tracePt t="24720" x="2895600" y="3711575"/>
          <p14:tracePt t="24737" x="2963863" y="3695700"/>
          <p14:tracePt t="24754" x="3032125" y="3687763"/>
          <p14:tracePt t="24771" x="3170238" y="3665538"/>
          <p14:tracePt t="24787" x="3390900" y="3649663"/>
          <p14:tracePt t="24804" x="3725863" y="3649663"/>
          <p14:tracePt t="24821" x="4098925" y="3649663"/>
          <p14:tracePt t="24823" x="4213225" y="3649663"/>
          <p14:tracePt t="24837" x="4305300" y="3649663"/>
          <p14:tracePt t="24854" x="4359275" y="3649663"/>
          <p14:tracePt t="24895" x="4343400" y="3649663"/>
          <p14:tracePt t="24903" x="4305300" y="3635375"/>
          <p14:tracePt t="24911" x="4251325" y="3635375"/>
          <p14:tracePt t="24921" x="4183063" y="3635375"/>
          <p14:tracePt t="24937" x="4046538" y="3635375"/>
          <p14:tracePt t="24955" x="3894138" y="3657600"/>
          <p14:tracePt t="24971" x="3825875" y="3665538"/>
          <p14:tracePt t="25047" x="3832225" y="3665538"/>
          <p14:tracePt t="25055" x="3870325" y="3665538"/>
          <p14:tracePt t="25063" x="3908425" y="3657600"/>
          <p14:tracePt t="25071" x="3970338" y="3635375"/>
          <p14:tracePt t="25087" x="4098925" y="3597275"/>
          <p14:tracePt t="25104" x="4244975" y="3589338"/>
          <p14:tracePt t="25121" x="4381500" y="3581400"/>
          <p14:tracePt t="25137" x="4511675" y="3581400"/>
          <p14:tracePt t="25154" x="4587875" y="3581400"/>
          <p14:tracePt t="25171" x="4625975" y="3597275"/>
          <p14:tracePt t="25187" x="4625975" y="3603625"/>
          <p14:tracePt t="25318" x="4579938" y="3597275"/>
          <p14:tracePt t="25326" x="4518025" y="3597275"/>
          <p14:tracePt t="25337" x="4427538" y="3597275"/>
          <p14:tracePt t="25353" x="4168775" y="3597275"/>
          <p14:tracePt t="25370" x="3733800" y="3597275"/>
          <p14:tracePt t="25387" x="3292475" y="3649663"/>
          <p14:tracePt t="25403" x="2949575" y="3679825"/>
          <p14:tracePt t="25420" x="2811463" y="3703638"/>
          <p14:tracePt t="25437" x="2797175" y="3703638"/>
          <p14:tracePt t="25487" x="2811463" y="3703638"/>
          <p14:tracePt t="25495" x="2819400" y="3695700"/>
          <p14:tracePt t="25504" x="2819400" y="3687763"/>
          <p14:tracePt t="25521" x="2835275" y="3673475"/>
          <p14:tracePt t="25537" x="2841625" y="3673475"/>
          <p14:tracePt t="25571" x="2841625" y="3665538"/>
          <p14:tracePt t="25632" x="2849563" y="3657600"/>
          <p14:tracePt t="25656" x="2857500" y="3657600"/>
          <p14:tracePt t="25679" x="2879725" y="3657600"/>
          <p14:tracePt t="25687" x="2911475" y="3657600"/>
          <p14:tracePt t="25695" x="2963863" y="3657600"/>
          <p14:tracePt t="25704" x="3063875" y="3673475"/>
          <p14:tracePt t="25721" x="3444875" y="3741738"/>
          <p14:tracePt t="25738" x="3856038" y="3802063"/>
          <p14:tracePt t="25754" x="4251325" y="3856038"/>
          <p14:tracePt t="25771" x="4564063" y="3902075"/>
          <p14:tracePt t="25788" x="4732338" y="3924300"/>
          <p14:tracePt t="25804" x="4784725" y="3924300"/>
          <p14:tracePt t="25872" x="4792663" y="3924300"/>
          <p14:tracePt t="26023" x="4800600" y="3916363"/>
          <p14:tracePt t="26031" x="4816475" y="3908425"/>
          <p14:tracePt t="26049" x="4822825" y="3902075"/>
          <p14:tracePt t="26063" x="4822825" y="3886200"/>
          <p14:tracePt t="26079" x="4830763" y="3878263"/>
          <p14:tracePt t="26088" x="4838700" y="3878263"/>
          <p14:tracePt t="26104" x="4838700" y="3863975"/>
          <p14:tracePt t="26121" x="4838700" y="3840163"/>
          <p14:tracePt t="26138" x="4838700" y="3802063"/>
          <p14:tracePt t="26155" x="4830763" y="3763963"/>
          <p14:tracePt t="26171" x="4822825" y="3741738"/>
          <p14:tracePt t="26188" x="4816475" y="3741738"/>
          <p14:tracePt t="26279" x="4838700" y="3741738"/>
          <p14:tracePt t="26289" x="4860925" y="3741738"/>
          <p14:tracePt t="26295" x="4884738" y="3741738"/>
          <p14:tracePt t="26304" x="4906963" y="3741738"/>
          <p14:tracePt t="26320" x="4906963" y="3749675"/>
          <p14:tracePt t="26415" x="4892675" y="3749675"/>
          <p14:tracePt t="26423" x="4854575" y="3749675"/>
          <p14:tracePt t="26438" x="4762500" y="3733800"/>
          <p14:tracePt t="26454" x="4732338" y="3717925"/>
          <p14:tracePt t="26711" x="4740275" y="3717925"/>
          <p14:tracePt t="26720" x="4754563" y="3717925"/>
          <p14:tracePt t="26727" x="4808538" y="3711575"/>
          <p14:tracePt t="26738" x="4899025" y="3703638"/>
          <p14:tracePt t="26754" x="5083175" y="3703638"/>
          <p14:tracePt t="26771" x="5265738" y="3703638"/>
          <p14:tracePt t="26788" x="5426075" y="3703638"/>
          <p14:tracePt t="26804" x="5562600" y="3725863"/>
          <p14:tracePt t="26821" x="5570538" y="3733800"/>
          <p14:tracePt t="27079" x="5592763" y="3733800"/>
          <p14:tracePt t="27087" x="5600700" y="3733800"/>
          <p14:tracePt t="27095" x="5608638" y="3733800"/>
          <p14:tracePt t="27111" x="5616575" y="3733800"/>
          <p14:tracePt t="27121" x="5638800" y="3733800"/>
          <p14:tracePt t="27138" x="5730875" y="3725863"/>
          <p14:tracePt t="27155" x="5821363" y="3717925"/>
          <p14:tracePt t="27171" x="5997575" y="3695700"/>
          <p14:tracePt t="27188" x="6226175" y="3657600"/>
          <p14:tracePt t="27207" x="6659563" y="3559175"/>
          <p14:tracePt t="27221" x="6751638" y="3527425"/>
          <p14:tracePt t="27239" x="6950075" y="3475038"/>
          <p14:tracePt t="27255" x="6994525" y="3451225"/>
          <p14:tracePt t="27319" x="7010400" y="3444875"/>
          <p14:tracePt t="27327" x="7032625" y="3444875"/>
          <p14:tracePt t="27338" x="7056438" y="3444875"/>
          <p14:tracePt t="27354" x="7140575" y="3444875"/>
          <p14:tracePt t="27371" x="7285038" y="3475038"/>
          <p14:tracePt t="27388" x="7459663" y="3559175"/>
          <p14:tracePt t="27404" x="7650163" y="3611563"/>
          <p14:tracePt t="27421" x="7818438" y="3657600"/>
          <p14:tracePt t="27438" x="7940675" y="3673475"/>
          <p14:tracePt t="27454" x="8001000" y="3679825"/>
          <p14:tracePt t="27488" x="8008938" y="3679825"/>
          <p14:tracePt t="27505" x="8031163" y="3679825"/>
          <p14:tracePt t="27522" x="8047038" y="3657600"/>
          <p14:tracePt t="27538" x="8061325" y="3635375"/>
          <p14:tracePt t="27555" x="8069263" y="3627438"/>
          <p14:tracePt t="27609" x="8069263" y="3619500"/>
          <p14:tracePt t="27615" x="8077200" y="3619500"/>
          <p14:tracePt t="27625" x="8099425" y="3619500"/>
          <p14:tracePt t="27639" x="8131175" y="3619500"/>
          <p14:tracePt t="27655" x="8183563" y="3619500"/>
          <p14:tracePt t="27672" x="8221663" y="3619500"/>
          <p14:tracePt t="27688" x="8229600" y="3619500"/>
          <p14:tracePt t="27743" x="8237538" y="3619500"/>
          <p14:tracePt t="27759" x="8237538" y="3635375"/>
          <p14:tracePt t="27767" x="8237538" y="3649663"/>
          <p14:tracePt t="27775" x="8237538" y="3673475"/>
          <p14:tracePt t="27788" x="8237538" y="3687763"/>
          <p14:tracePt t="27805" x="8229600" y="3711575"/>
          <p14:tracePt t="28095" x="8221663" y="3711575"/>
          <p14:tracePt t="28111" x="8213725" y="3711575"/>
          <p14:tracePt t="28127" x="8199438" y="3711575"/>
          <p14:tracePt t="28151" x="8191500" y="3711575"/>
          <p14:tracePt t="28191" x="8175625" y="3711575"/>
          <p14:tracePt t="28487" x="8183563" y="3711575"/>
          <p14:tracePt t="28503" x="8191500" y="3711575"/>
          <p14:tracePt t="28528" x="8199438" y="3711575"/>
          <p14:tracePt t="28543" x="8213725" y="3711575"/>
          <p14:tracePt t="28559" x="8237538" y="3711575"/>
          <p14:tracePt t="28567" x="8245475" y="3703638"/>
          <p14:tracePt t="28583" x="8275638" y="3687763"/>
          <p14:tracePt t="28591" x="8289925" y="3679825"/>
          <p14:tracePt t="28605" x="8297863" y="3673475"/>
          <p14:tracePt t="28623" x="8313738" y="3673475"/>
          <p14:tracePt t="28638" x="8321675" y="3665538"/>
          <p14:tracePt t="28655" x="8351838" y="3649663"/>
          <p14:tracePt t="28672" x="8397875" y="3641725"/>
          <p14:tracePt t="28689" x="8466138" y="3641725"/>
          <p14:tracePt t="28705" x="8542338" y="3641725"/>
          <p14:tracePt t="28722" x="8640763" y="3641725"/>
          <p14:tracePt t="28739" x="8709025" y="3641725"/>
          <p14:tracePt t="28755" x="8763000" y="3641725"/>
          <p14:tracePt t="28772" x="8793163" y="3641725"/>
          <p14:tracePt t="28789" x="8816975" y="3641725"/>
          <p14:tracePt t="28822" x="8839200" y="3641725"/>
          <p14:tracePt t="28840" x="8855075" y="3641725"/>
          <p14:tracePt t="28855" x="8885238" y="3641725"/>
          <p14:tracePt t="28872" x="8931275" y="3635375"/>
          <p14:tracePt t="28889" x="8991600" y="3635375"/>
          <p14:tracePt t="28905" x="9051925" y="3635375"/>
          <p14:tracePt t="28922" x="9105900" y="3619500"/>
          <p14:tracePt t="28939" x="9121775" y="3619500"/>
          <p14:tracePt t="28955" x="9136063" y="3619500"/>
          <p14:tracePt t="29031" x="9144000" y="3619500"/>
          <p14:tracePt t="29295" x="9151938" y="3619500"/>
          <p14:tracePt t="29303" x="9159875" y="3619500"/>
          <p14:tracePt t="29311" x="9166225" y="3619500"/>
          <p14:tracePt t="29322" x="9174163" y="3619500"/>
          <p14:tracePt t="29338" x="9204325" y="3619500"/>
          <p14:tracePt t="29355" x="9274175" y="3635375"/>
          <p14:tracePt t="29372" x="9326563" y="3641725"/>
          <p14:tracePt t="29388" x="9380538" y="3649663"/>
          <p14:tracePt t="29405" x="9418638" y="3649663"/>
          <p14:tracePt t="29422" x="9448800" y="3649663"/>
          <p14:tracePt t="29438" x="9486900" y="3649663"/>
          <p14:tracePt t="29455" x="9525000" y="3649663"/>
          <p14:tracePt t="29472" x="9571038" y="3649663"/>
          <p14:tracePt t="29488" x="9609138" y="3649663"/>
          <p14:tracePt t="29505" x="9647238" y="3649663"/>
          <p14:tracePt t="29522" x="9669463" y="3649663"/>
          <p14:tracePt t="29538" x="9693275" y="3649663"/>
          <p14:tracePt t="29555" x="9699625" y="3649663"/>
          <p14:tracePt t="29572" x="9715500" y="3649663"/>
          <p14:tracePt t="29588" x="9723438" y="3649663"/>
          <p14:tracePt t="29605" x="9761538" y="3649663"/>
          <p14:tracePt t="29622" x="9813925" y="3649663"/>
          <p14:tracePt t="29638" x="9913938" y="3649663"/>
          <p14:tracePt t="29655" x="9959975" y="3649663"/>
          <p14:tracePt t="29672" x="10020300" y="3649663"/>
          <p14:tracePt t="29688" x="10074275" y="3649663"/>
          <p14:tracePt t="29705" x="10088563" y="3649663"/>
          <p14:tracePt t="29758" x="10074275" y="3649663"/>
          <p14:tracePt t="29766" x="10028238" y="3679825"/>
          <p14:tracePt t="29774" x="9959975" y="3725863"/>
          <p14:tracePt t="29789" x="9852025" y="3771900"/>
          <p14:tracePt t="29806" x="9121775" y="4000500"/>
          <p14:tracePt t="29822" x="8289925" y="4152900"/>
          <p14:tracePt t="29839" x="7407275" y="4259263"/>
          <p14:tracePt t="29855" x="6553200" y="4305300"/>
          <p14:tracePt t="29872" x="5829300" y="4305300"/>
          <p14:tracePt t="29889" x="5235575" y="4305300"/>
          <p14:tracePt t="29905" x="4664075" y="4283075"/>
          <p14:tracePt t="29922" x="4351338" y="4237038"/>
          <p14:tracePt t="29939" x="4144963" y="4213225"/>
          <p14:tracePt t="29956" x="3984625" y="4191000"/>
          <p14:tracePt t="29973" x="3848100" y="4183063"/>
          <p14:tracePt t="29989" x="3763963" y="4183063"/>
          <p14:tracePt t="30006" x="3673475" y="4183063"/>
          <p14:tracePt t="30022" x="3611563" y="4183063"/>
          <p14:tracePt t="30039" x="3543300" y="4175125"/>
          <p14:tracePt t="30056" x="3497263" y="4168775"/>
          <p14:tracePt t="30072" x="3475038" y="4168775"/>
          <p14:tracePt t="30089" x="3467100" y="4160838"/>
          <p14:tracePt t="30143" x="3459163" y="4152900"/>
          <p14:tracePt t="30151" x="3444875" y="4144963"/>
          <p14:tracePt t="30158" x="3444875" y="4130675"/>
          <p14:tracePt t="30172" x="3444875" y="4114800"/>
          <p14:tracePt t="30189" x="3421063" y="4092575"/>
          <p14:tracePt t="30206" x="3390900" y="4030663"/>
          <p14:tracePt t="30222" x="3360738" y="3992563"/>
          <p14:tracePt t="30239" x="3322638" y="3954463"/>
          <p14:tracePt t="30256" x="3298825" y="3946525"/>
          <p14:tracePt t="30272" x="3276600" y="3940175"/>
          <p14:tracePt t="30289" x="3268663" y="3940175"/>
          <p14:tracePt t="30306" x="3260725" y="3940175"/>
          <p14:tracePt t="30322" x="3254375" y="3946525"/>
          <p14:tracePt t="30339" x="3238500" y="3992563"/>
          <p14:tracePt t="30356" x="3208338" y="4068763"/>
          <p14:tracePt t="30372" x="3184525" y="4160838"/>
          <p14:tracePt t="30389" x="3178175" y="4198938"/>
          <p14:tracePt t="30406" x="3178175" y="4229100"/>
          <p14:tracePt t="30422" x="3200400" y="4237038"/>
          <p14:tracePt t="30439" x="3314700" y="4237038"/>
          <p14:tracePt t="30456" x="3398838" y="4221163"/>
          <p14:tracePt t="30473" x="3497263" y="4160838"/>
          <p14:tracePt t="30489" x="3589338" y="4076700"/>
          <p14:tracePt t="30506" x="3619500" y="4022725"/>
          <p14:tracePt t="30523" x="3635375" y="3984625"/>
          <p14:tracePt t="30539" x="3641725" y="3978275"/>
          <p14:tracePt t="30591" x="3641725" y="3970338"/>
          <p14:tracePt t="30615" x="3657600" y="3970338"/>
          <p14:tracePt t="30623" x="3679825" y="3978275"/>
          <p14:tracePt t="30631" x="3717925" y="3992563"/>
          <p14:tracePt t="30640" x="3763963" y="4000500"/>
          <p14:tracePt t="30656" x="3856038" y="4022725"/>
          <p14:tracePt t="30673" x="3916363" y="4046538"/>
          <p14:tracePt t="30689" x="3946525" y="4054475"/>
          <p14:tracePt t="30767" x="3962400" y="4054475"/>
          <p14:tracePt t="30775" x="3978275" y="4046538"/>
          <p14:tracePt t="30783" x="3978275" y="4022725"/>
          <p14:tracePt t="30791" x="3978275" y="4008438"/>
          <p14:tracePt t="30806" x="3978275" y="4000500"/>
          <p14:tracePt t="30822" x="3978275" y="3978275"/>
          <p14:tracePt t="31303" x="4016375" y="3978275"/>
          <p14:tracePt t="31311" x="4106863" y="3978275"/>
          <p14:tracePt t="31323" x="4221163" y="3978275"/>
          <p14:tracePt t="31339" x="4411663" y="3978275"/>
          <p14:tracePt t="31356" x="4716463" y="3978275"/>
          <p14:tracePt t="31372" x="5075238" y="3978275"/>
          <p14:tracePt t="31390" x="5440363" y="4000500"/>
          <p14:tracePt t="31406" x="5508625" y="4000500"/>
          <p14:tracePt t="31423" x="5646738" y="4000500"/>
          <p14:tracePt t="31440" x="5707063" y="3978275"/>
          <p14:tracePt t="31456" x="5753100" y="3954463"/>
          <p14:tracePt t="31473" x="5813425" y="3916363"/>
          <p14:tracePt t="31490" x="5913438" y="3870325"/>
          <p14:tracePt t="31506" x="6003925" y="3840163"/>
          <p14:tracePt t="31523" x="6088063" y="3832225"/>
          <p14:tracePt t="31540" x="6188075" y="3802063"/>
          <p14:tracePt t="31556" x="6294438" y="3802063"/>
          <p14:tracePt t="31573" x="6461125" y="3810000"/>
          <p14:tracePt t="31591" x="6713538" y="3863975"/>
          <p14:tracePt t="31606" x="6797675" y="3902075"/>
          <p14:tracePt t="31623" x="7064375" y="3978275"/>
          <p14:tracePt t="31640" x="7200900" y="4016375"/>
          <p14:tracePt t="31656" x="7277100" y="4030663"/>
          <p14:tracePt t="31673" x="7285038" y="4030663"/>
          <p14:tracePt t="31727" x="7299325" y="4030663"/>
          <p14:tracePt t="31735" x="7307263" y="4030663"/>
          <p14:tracePt t="31743" x="7331075" y="4030663"/>
          <p14:tracePt t="31756" x="7369175" y="4030663"/>
          <p14:tracePt t="31773" x="7483475" y="4046538"/>
          <p14:tracePt t="31790" x="7666038" y="4060825"/>
          <p14:tracePt t="31806" x="7742238" y="4068763"/>
          <p14:tracePt t="31823" x="7802563" y="4084638"/>
          <p14:tracePt t="31839" x="7832725" y="4092575"/>
          <p14:tracePt t="31856" x="7856538" y="4098925"/>
          <p14:tracePt t="31910" x="7864475" y="4098925"/>
          <p14:tracePt t="31918" x="7878763" y="4098925"/>
          <p14:tracePt t="31926" x="7886700" y="4098925"/>
          <p14:tracePt t="31939" x="7908925" y="4098925"/>
          <p14:tracePt t="31956" x="7947025" y="4084638"/>
          <p14:tracePt t="31973" x="7978775" y="4060825"/>
          <p14:tracePt t="31990" x="8023225" y="4030663"/>
          <p14:tracePt t="32007" x="8047038" y="4022725"/>
          <p14:tracePt t="32023" x="8061325" y="4008438"/>
          <p14:tracePt t="32040" x="8069263" y="4008438"/>
          <p14:tracePt t="32057" x="8085138" y="4000500"/>
          <p14:tracePt t="32073" x="8115300" y="4000500"/>
          <p14:tracePt t="32090" x="8145463" y="4000500"/>
          <p14:tracePt t="32107" x="8213725" y="4000500"/>
          <p14:tracePt t="32123" x="8305800" y="4000500"/>
          <p14:tracePt t="32140" x="8435975" y="4016375"/>
          <p14:tracePt t="32156" x="8512175" y="4030663"/>
          <p14:tracePt t="32173" x="8572500" y="4030663"/>
          <p14:tracePt t="32191" x="8626475" y="4030663"/>
          <p14:tracePt t="32224" x="8648700" y="4030663"/>
          <p14:tracePt t="32240" x="8670925" y="4030663"/>
          <p14:tracePt t="32256" x="8709025" y="4022725"/>
          <p14:tracePt t="32273" x="8801100" y="4016375"/>
          <p14:tracePt t="32290" x="8893175" y="4000500"/>
          <p14:tracePt t="32306" x="8991600" y="3984625"/>
          <p14:tracePt t="32324" x="9090025" y="3970338"/>
          <p14:tracePt t="32327" x="9151938" y="3962400"/>
          <p14:tracePt t="32340" x="9212263" y="3962400"/>
          <p14:tracePt t="32356" x="9334500" y="3940175"/>
          <p14:tracePt t="32373" x="9448800" y="3924300"/>
          <p14:tracePt t="32390" x="9601200" y="3908425"/>
          <p14:tracePt t="32406" x="9669463" y="3902075"/>
          <p14:tracePt t="32423" x="9723438" y="3894138"/>
          <p14:tracePt t="32440" x="9731375" y="3894138"/>
          <p14:tracePt t="32518" x="9731375" y="3902075"/>
          <p14:tracePt t="32526" x="9723438" y="3954463"/>
          <p14:tracePt t="32534" x="9677400" y="4022725"/>
          <p14:tracePt t="32542" x="9639300" y="4084638"/>
          <p14:tracePt t="32556" x="9578975" y="4137025"/>
          <p14:tracePt t="32573" x="9432925" y="4289425"/>
          <p14:tracePt t="32590" x="9121775" y="4419600"/>
          <p14:tracePt t="32606" x="8847138" y="4473575"/>
          <p14:tracePt t="32623" x="8458200" y="4503738"/>
          <p14:tracePt t="32640" x="8047038" y="4503738"/>
          <p14:tracePt t="32657" x="7566025" y="4503738"/>
          <p14:tracePt t="32673" x="7146925" y="4503738"/>
          <p14:tracePt t="32690" x="6858000" y="4503738"/>
          <p14:tracePt t="32707" x="6583363" y="4503738"/>
          <p14:tracePt t="32724" x="6316663" y="4503738"/>
          <p14:tracePt t="32740" x="6042025" y="4503738"/>
          <p14:tracePt t="32757" x="5707063" y="4503738"/>
          <p14:tracePt t="32774" x="5295900" y="4503738"/>
          <p14:tracePt t="32791" x="4716463" y="4479925"/>
          <p14:tracePt t="32807" x="4389438" y="4479925"/>
          <p14:tracePt t="32823" x="4137025" y="4479925"/>
          <p14:tracePt t="32841" x="3908425" y="4479925"/>
          <p14:tracePt t="32857" x="3733800" y="4479925"/>
          <p14:tracePt t="32873" x="3581400" y="4479925"/>
          <p14:tracePt t="32890" x="3421063" y="4479925"/>
          <p14:tracePt t="32907" x="3230563" y="4479925"/>
          <p14:tracePt t="32923" x="3017838" y="4479925"/>
          <p14:tracePt t="32941" x="2811463" y="4449763"/>
          <p14:tracePt t="32957" x="2644775" y="4449763"/>
          <p14:tracePt t="32974" x="2454275" y="4427538"/>
          <p14:tracePt t="32990" x="2278063" y="4403725"/>
          <p14:tracePt t="33007" x="2073275" y="4403725"/>
          <p14:tracePt t="33024" x="1935163" y="4403725"/>
          <p14:tracePt t="33040" x="1851025" y="4403725"/>
          <p14:tracePt t="33057" x="1806575" y="4403725"/>
          <p14:tracePt t="33143" x="1820863" y="4403725"/>
          <p14:tracePt t="33151" x="1851025" y="4403725"/>
          <p14:tracePt t="33159" x="1920875" y="4403725"/>
          <p14:tracePt t="33175" x="2095500" y="4403725"/>
          <p14:tracePt t="33190" x="2217738" y="4403725"/>
          <p14:tracePt t="33207" x="2552700" y="4403725"/>
          <p14:tracePt t="33224" x="2735263" y="4397375"/>
          <p14:tracePt t="33240" x="2857500" y="4389438"/>
          <p14:tracePt t="33258" x="2917825" y="4373563"/>
          <p14:tracePt t="33274" x="2949575" y="4359275"/>
          <p14:tracePt t="33292" x="2963863" y="4359275"/>
          <p14:tracePt t="33307" x="3009900" y="4335463"/>
          <p14:tracePt t="33324" x="3086100" y="4327525"/>
          <p14:tracePt t="33328" x="3146425" y="4327525"/>
          <p14:tracePt t="33340" x="3222625" y="4305300"/>
          <p14:tracePt t="33357" x="3390900" y="4305300"/>
          <p14:tracePt t="33374" x="3657600" y="4305300"/>
          <p14:tracePt t="33390" x="3787775" y="4305300"/>
          <p14:tracePt t="33407" x="3878263" y="4305300"/>
          <p14:tracePt t="33424" x="3940175" y="4313238"/>
          <p14:tracePt t="33440" x="3978275" y="4321175"/>
          <p14:tracePt t="33457" x="4008438" y="4335463"/>
          <p14:tracePt t="33474" x="4030663" y="4343400"/>
          <p14:tracePt t="33491" x="4076700" y="4365625"/>
          <p14:tracePt t="33507" x="4122738" y="4381500"/>
          <p14:tracePt t="33524" x="4183063" y="4403725"/>
          <p14:tracePt t="33540" x="4237038" y="4419600"/>
          <p14:tracePt t="33557" x="4297363" y="4435475"/>
          <p14:tracePt t="33576" x="4435475" y="4473575"/>
          <p14:tracePt t="33590" x="4511675" y="4495800"/>
          <p14:tracePt t="33607" x="4564063" y="4503738"/>
          <p14:tracePt t="33640" x="4572000" y="4511675"/>
          <p14:tracePt t="33657" x="4579938" y="4511675"/>
          <p14:tracePt t="33674" x="4594225" y="4511675"/>
          <p14:tracePt t="33707" x="4594225" y="4503738"/>
          <p14:tracePt t="34007" x="4587875" y="4503738"/>
          <p14:tracePt t="34016" x="4572000" y="4495800"/>
          <p14:tracePt t="34024" x="4556125" y="4495800"/>
          <p14:tracePt t="34040" x="4518025" y="4495800"/>
          <p14:tracePt t="34057" x="4503738" y="4495800"/>
          <p14:tracePt t="34074" x="4495800" y="4495800"/>
          <p14:tracePt t="34735" x="4518025" y="4495800"/>
          <p14:tracePt t="34743" x="4533900" y="4495800"/>
          <p14:tracePt t="34751" x="4549775" y="4495800"/>
          <p14:tracePt t="34759" x="4564063" y="4495800"/>
          <p14:tracePt t="34774" x="4602163" y="4487863"/>
          <p14:tracePt t="34791" x="4686300" y="4473575"/>
          <p14:tracePt t="34807" x="4716463" y="4473575"/>
          <p14:tracePt t="34824" x="4746625" y="4465638"/>
          <p14:tracePt t="34841" x="4762500" y="4465638"/>
          <p14:tracePt t="34857" x="4792663" y="4465638"/>
          <p14:tracePt t="34874" x="4822825" y="4465638"/>
          <p14:tracePt t="34891" x="4884738" y="4465638"/>
          <p14:tracePt t="34907" x="4968875" y="4465638"/>
          <p14:tracePt t="34924" x="5059363" y="4465638"/>
          <p14:tracePt t="34941" x="5189538" y="4457700"/>
          <p14:tracePt t="34958" x="5349875" y="4435475"/>
          <p14:tracePt t="34974" x="5372100" y="4427538"/>
          <p14:tracePt t="34991" x="5380038" y="4427538"/>
          <p14:tracePt t="35080" x="5387975" y="4427538"/>
          <p14:tracePt t="35087" x="5410200" y="4427538"/>
          <p14:tracePt t="35095" x="5426075" y="4427538"/>
          <p14:tracePt t="35108" x="5432425" y="4427538"/>
          <p14:tracePt t="35124" x="5456238" y="4427538"/>
          <p14:tracePt t="35141" x="5494338" y="4427538"/>
          <p14:tracePt t="35158" x="5532438" y="4427538"/>
          <p14:tracePt t="35174" x="5540375" y="4427538"/>
          <p14:tracePt t="35575" x="5546725" y="4427538"/>
          <p14:tracePt t="35583" x="5570538" y="4427538"/>
          <p14:tracePt t="35591" x="5630863" y="4427538"/>
          <p14:tracePt t="35608" x="5813425" y="4427538"/>
          <p14:tracePt t="35624" x="5973763" y="4427538"/>
          <p14:tracePt t="35641" x="6149975" y="4427538"/>
          <p14:tracePt t="35658" x="6308725" y="4427538"/>
          <p14:tracePt t="35674" x="6454775" y="4427538"/>
          <p14:tracePt t="35692" x="6530975" y="4427538"/>
          <p14:tracePt t="35708" x="6537325" y="4427538"/>
          <p14:tracePt t="35768" x="6545263" y="4427538"/>
          <p14:tracePt t="35823" x="6553200" y="4427538"/>
          <p14:tracePt t="35831" x="6575425" y="4419600"/>
          <p14:tracePt t="35841" x="6599238" y="4403725"/>
          <p14:tracePt t="35858" x="6667500" y="4381500"/>
          <p14:tracePt t="35875" x="6743700" y="4365625"/>
          <p14:tracePt t="35891" x="6811963" y="4343400"/>
          <p14:tracePt t="35908" x="6858000" y="4327525"/>
          <p14:tracePt t="35925" x="6880225" y="4321175"/>
          <p14:tracePt t="35941" x="6880225" y="4313238"/>
          <p14:tracePt t="36040" x="6888163" y="4313238"/>
          <p14:tracePt t="36047" x="6918325" y="4321175"/>
          <p14:tracePt t="36058" x="6950075" y="4327525"/>
          <p14:tracePt t="36075" x="7048500" y="4359275"/>
          <p14:tracePt t="36092" x="7269163" y="4403725"/>
          <p14:tracePt t="36108" x="7421563" y="4427538"/>
          <p14:tracePt t="36125" x="7573963" y="4435475"/>
          <p14:tracePt t="36141" x="7635875" y="4435475"/>
          <p14:tracePt t="36400" x="7612063" y="4435475"/>
          <p14:tracePt t="36409" x="7535863" y="4435475"/>
          <p14:tracePt t="36415" x="7459663" y="4435475"/>
          <p14:tracePt t="36425" x="7361238" y="4487863"/>
          <p14:tracePt t="36441" x="7056438" y="4618038"/>
          <p14:tracePt t="36458" x="6575425" y="4746625"/>
          <p14:tracePt t="36474" x="6073775" y="4830763"/>
          <p14:tracePt t="36491" x="5676900" y="4846638"/>
          <p14:tracePt t="36508" x="5464175" y="4846638"/>
          <p14:tracePt t="36525" x="5341938" y="4838700"/>
          <p14:tracePt t="36541" x="5295900" y="4838700"/>
          <p14:tracePt t="36615" x="5273675" y="4830763"/>
          <p14:tracePt t="36624" x="5227638" y="4816475"/>
          <p14:tracePt t="36631" x="5181600" y="4808538"/>
          <p14:tracePt t="36642" x="5127625" y="4792663"/>
          <p14:tracePt t="36658" x="4968875" y="4762500"/>
          <p14:tracePt t="36675" x="4656138" y="4702175"/>
          <p14:tracePt t="36692" x="4365625" y="4664075"/>
          <p14:tracePt t="36708" x="4114800" y="4625975"/>
          <p14:tracePt t="36725" x="3992563" y="4602163"/>
          <p14:tracePt t="36742" x="3916363" y="4572000"/>
          <p14:tracePt t="36758" x="3902075" y="4572000"/>
          <p14:tracePt t="36775" x="3886200" y="4556125"/>
          <p14:tracePt t="36792" x="3863975" y="4556125"/>
          <p14:tracePt t="36809" x="3863975" y="4549775"/>
          <p14:tracePt t="36825" x="3832225" y="4533900"/>
          <p14:tracePt t="36842" x="3802063" y="4487863"/>
          <p14:tracePt t="36858" x="3787775" y="4411663"/>
          <p14:tracePt t="36875" x="3756025" y="4327525"/>
          <p14:tracePt t="36892" x="3717925" y="4213225"/>
          <p14:tracePt t="36908" x="3649663" y="4084638"/>
          <p14:tracePt t="36925" x="3597275" y="3954463"/>
          <p14:tracePt t="36942" x="3535363" y="3787775"/>
          <p14:tracePt t="36958" x="3527425" y="3733800"/>
          <p14:tracePt t="36975" x="3505200" y="3573463"/>
          <p14:tracePt t="36992" x="3489325" y="3459163"/>
          <p14:tracePt t="37009" x="3489325" y="3336925"/>
          <p14:tracePt t="37025" x="3489325" y="3230563"/>
          <p14:tracePt t="37041" x="3489325" y="3116263"/>
          <p14:tracePt t="37058" x="3497263" y="3001963"/>
          <p14:tracePt t="37075" x="3505200" y="2895600"/>
          <p14:tracePt t="37092" x="3527425" y="2819400"/>
          <p14:tracePt t="37110" x="3565525" y="2674938"/>
          <p14:tracePt t="37125" x="3573463" y="2644775"/>
          <p14:tracePt t="37142" x="3597275" y="2590800"/>
          <p14:tracePt t="37383" x="3535363" y="2568575"/>
          <p14:tracePt t="37391" x="3489325" y="2544763"/>
          <p14:tracePt t="37399" x="3482975" y="2536825"/>
          <p14:tracePt t="37415" x="3475038" y="2536825"/>
          <p14:tracePt t="37425" x="3467100" y="2530475"/>
          <p14:tracePt t="37442" x="3390900" y="2506663"/>
          <p14:tracePt t="37458" x="3298825" y="2484438"/>
          <p14:tracePt t="37475" x="3230563" y="2454275"/>
          <p14:tracePt t="37492" x="3132138" y="2370138"/>
          <p14:tracePt t="37508" x="3070225" y="2308225"/>
          <p14:tracePt t="37526" x="2979738" y="2163763"/>
          <p14:tracePt t="37543" x="2903538" y="2065338"/>
          <p14:tracePt t="37558" x="2887663" y="2035175"/>
          <p14:tracePt t="37575" x="2819400" y="1935163"/>
          <p14:tracePt t="37592" x="2765425" y="1882775"/>
          <p14:tracePt t="37610" x="2727325" y="1836738"/>
          <p14:tracePt t="37626" x="2682875" y="1790700"/>
          <p14:tracePt t="37642" x="2590800" y="1730375"/>
          <p14:tracePt t="37658" x="2530475" y="1692275"/>
          <p14:tracePt t="37675" x="2438400" y="1646238"/>
          <p14:tracePt t="37692" x="2332038" y="1600200"/>
          <p14:tracePt t="37708" x="2232025" y="1531938"/>
          <p14:tracePt t="37725" x="2149475" y="1516063"/>
          <p14:tracePt t="37743" x="2027238" y="1493838"/>
          <p14:tracePt t="37758" x="2011363" y="1493838"/>
          <p14:tracePt t="37775" x="1958975" y="1493838"/>
          <p14:tracePt t="37792" x="1927225" y="1493838"/>
          <p14:tracePt t="37809" x="1882775" y="1539875"/>
          <p14:tracePt t="37825" x="1828800" y="1600200"/>
          <p14:tracePt t="37842" x="1752600" y="1692275"/>
          <p14:tracePt t="37859" x="1692275" y="1806575"/>
          <p14:tracePt t="37875" x="1630363" y="1935163"/>
          <p14:tracePt t="37892" x="1554163" y="2073275"/>
          <p14:tracePt t="37909" x="1508125" y="2171700"/>
          <p14:tracePt t="37925" x="1477963" y="2225675"/>
          <p14:tracePt t="37943" x="1455738" y="2316163"/>
          <p14:tracePt t="37959" x="1447800" y="2378075"/>
          <p14:tracePt t="37975" x="1431925" y="2468563"/>
          <p14:tracePt t="37992" x="1417638" y="2582863"/>
          <p14:tracePt t="38009" x="1401763" y="2713038"/>
          <p14:tracePt t="38025" x="1393825" y="2887663"/>
          <p14:tracePt t="38042" x="1393825" y="3055938"/>
          <p14:tracePt t="38060" x="1371600" y="3276600"/>
          <p14:tracePt t="38075" x="1349375" y="3543300"/>
          <p14:tracePt t="38092" x="1333500" y="3733800"/>
          <p14:tracePt t="38109" x="1325563" y="3886200"/>
          <p14:tracePt t="38125" x="1325563" y="4008438"/>
          <p14:tracePt t="38142" x="1317625" y="4114800"/>
          <p14:tracePt t="38159" x="1311275" y="4237038"/>
          <p14:tracePt t="38175" x="1311275" y="4283075"/>
          <p14:tracePt t="38192" x="1311275" y="4335463"/>
          <p14:tracePt t="38209" x="1317625" y="4389438"/>
          <p14:tracePt t="38225" x="1341438" y="4411663"/>
          <p14:tracePt t="38242" x="1371600" y="4457700"/>
          <p14:tracePt t="38260" x="1417638" y="4511675"/>
          <p14:tracePt t="38275" x="1463675" y="4572000"/>
          <p14:tracePt t="38292" x="1539875" y="4648200"/>
          <p14:tracePt t="38309" x="1654175" y="4724400"/>
          <p14:tracePt t="38326" x="1951038" y="4899025"/>
          <p14:tracePt t="38342" x="2041525" y="4937125"/>
          <p14:tracePt t="38359" x="2378075" y="5059363"/>
          <p14:tracePt t="38375" x="2590800" y="5113338"/>
          <p14:tracePt t="38392" x="2789238" y="5159375"/>
          <p14:tracePt t="38409" x="2979738" y="5173663"/>
          <p14:tracePt t="38425" x="3254375" y="5203825"/>
          <p14:tracePt t="38442" x="3565525" y="5203825"/>
          <p14:tracePt t="38459" x="3984625" y="5203825"/>
          <p14:tracePt t="38477" x="4503738" y="5203825"/>
          <p14:tracePt t="38492" x="4953000" y="5203825"/>
          <p14:tracePt t="38510" x="5829300" y="5097463"/>
          <p14:tracePt t="38526" x="6416675" y="5021263"/>
          <p14:tracePt t="38543" x="6888163" y="4960938"/>
          <p14:tracePt t="38559" x="7345363" y="4899025"/>
          <p14:tracePt t="38576" x="7802563" y="4830763"/>
          <p14:tracePt t="38592" x="8237538" y="4770438"/>
          <p14:tracePt t="38609" x="8648700" y="4664075"/>
          <p14:tracePt t="38626" x="8983663" y="4564063"/>
          <p14:tracePt t="38642" x="9228138" y="4503738"/>
          <p14:tracePt t="38659" x="9448800" y="4419600"/>
          <p14:tracePt t="38676" x="9617075" y="4351338"/>
          <p14:tracePt t="38693" x="9775825" y="4259263"/>
          <p14:tracePt t="38709" x="9906000" y="4175125"/>
          <p14:tracePt t="38726" x="10074275" y="4054475"/>
          <p14:tracePt t="38742" x="10134600" y="4000500"/>
          <p14:tracePt t="38759" x="10287000" y="3863975"/>
          <p14:tracePt t="38776" x="10379075" y="3787775"/>
          <p14:tracePt t="38792" x="10439400" y="3703638"/>
          <p14:tracePt t="38809" x="10507663" y="3619500"/>
          <p14:tracePt t="38826" x="10575925" y="3513138"/>
          <p14:tracePt t="38842" x="10652125" y="3382963"/>
          <p14:tracePt t="38859" x="10706100" y="3276600"/>
          <p14:tracePt t="38876" x="10766425" y="3124200"/>
          <p14:tracePt t="38893" x="10804525" y="2994025"/>
          <p14:tracePt t="38909" x="10804525" y="2873375"/>
          <p14:tracePt t="38926" x="10804525" y="2644775"/>
          <p14:tracePt t="38942" x="10790238" y="2590800"/>
          <p14:tracePt t="38959" x="10760075" y="2422525"/>
          <p14:tracePt t="38976" x="10728325" y="2332038"/>
          <p14:tracePt t="38993" x="10714038" y="2270125"/>
          <p14:tracePt t="39010" x="10675938" y="2201863"/>
          <p14:tracePt t="39026" x="10599738" y="2117725"/>
          <p14:tracePt t="39042" x="10515600" y="2027238"/>
          <p14:tracePt t="39059" x="10417175" y="1958975"/>
          <p14:tracePt t="39076" x="10287000" y="1897063"/>
          <p14:tracePt t="39092" x="10172700" y="1820863"/>
          <p14:tracePt t="39109" x="10036175" y="1752600"/>
          <p14:tracePt t="39126" x="9791700" y="1638300"/>
          <p14:tracePt t="39142" x="9593263" y="1577975"/>
          <p14:tracePt t="39159" x="9364663" y="1539875"/>
          <p14:tracePt t="39176" x="9151938" y="1501775"/>
          <p14:tracePt t="39192" x="8855075" y="1477963"/>
          <p14:tracePt t="39210" x="8580438" y="1477963"/>
          <p14:tracePt t="39226" x="8267700" y="1477963"/>
          <p14:tracePt t="39242" x="7894638" y="1477963"/>
          <p14:tracePt t="39259" x="7521575" y="1485900"/>
          <p14:tracePt t="39276" x="7162800" y="1539875"/>
          <p14:tracePt t="39292" x="6850063" y="1584325"/>
          <p14:tracePt t="39309" x="6645275" y="1616075"/>
          <p14:tracePt t="39327" x="6362700" y="1654175"/>
          <p14:tracePt t="39342" x="6126163" y="1676400"/>
          <p14:tracePt t="39359" x="5859463" y="1706563"/>
          <p14:tracePt t="39376" x="5630863" y="1752600"/>
          <p14:tracePt t="39393" x="5295900" y="1798638"/>
          <p14:tracePt t="39409" x="4945063" y="1844675"/>
          <p14:tracePt t="39426" x="4587875" y="1882775"/>
          <p14:tracePt t="39443" x="4244975" y="1920875"/>
          <p14:tracePt t="39459" x="3954463" y="1920875"/>
          <p14:tracePt t="39476" x="3749675" y="1920875"/>
          <p14:tracePt t="39493" x="3589338" y="1920875"/>
          <p14:tracePt t="39511" x="3344863" y="1920875"/>
          <p14:tracePt t="39526" x="3170238" y="1920875"/>
          <p14:tracePt t="39542" x="3001963" y="1920875"/>
          <p14:tracePt t="39559" x="2797175" y="1920875"/>
          <p14:tracePt t="39576" x="2574925" y="1920875"/>
          <p14:tracePt t="39593" x="2384425" y="1920875"/>
          <p14:tracePt t="39609" x="2179638" y="1920875"/>
          <p14:tracePt t="39626" x="1989138" y="1920875"/>
          <p14:tracePt t="39643" x="1851025" y="1920875"/>
          <p14:tracePt t="39659" x="1730375" y="1920875"/>
          <p14:tracePt t="39676" x="1600200" y="1927225"/>
          <p14:tracePt t="39693" x="1531938" y="1935163"/>
          <p14:tracePt t="39709" x="1477963" y="1965325"/>
          <p14:tracePt t="39726" x="1387475" y="1997075"/>
          <p14:tracePt t="39742" x="1303338" y="2057400"/>
          <p14:tracePt t="39759" x="1211263" y="2125663"/>
          <p14:tracePt t="39776" x="1104900" y="2232025"/>
          <p14:tracePt t="39793" x="998538" y="2354263"/>
          <p14:tracePt t="39809" x="898525" y="2492375"/>
          <p14:tracePt t="39826" x="808038" y="2620963"/>
          <p14:tracePt t="39843" x="754063" y="2727325"/>
          <p14:tracePt t="39859" x="715963" y="2827338"/>
          <p14:tracePt t="39876" x="685800" y="2949575"/>
          <p14:tracePt t="39893" x="639763" y="3101975"/>
          <p14:tracePt t="39911" x="631825" y="3336925"/>
          <p14:tracePt t="39926" x="631825" y="3429000"/>
          <p14:tracePt t="39943" x="631825" y="3703638"/>
          <p14:tracePt t="39959" x="631825" y="3886200"/>
          <p14:tracePt t="39976" x="669925" y="4038600"/>
          <p14:tracePt t="39993" x="723900" y="4213225"/>
          <p14:tracePt t="40009" x="800100" y="4419600"/>
          <p14:tracePt t="40026" x="906463" y="4618038"/>
          <p14:tracePt t="40043" x="1036638" y="4816475"/>
          <p14:tracePt t="40059" x="1219200" y="5037138"/>
          <p14:tracePt t="40076" x="1447800" y="5241925"/>
          <p14:tracePt t="40093" x="1630363" y="5402263"/>
          <p14:tracePt t="40110" x="1897063" y="5578475"/>
          <p14:tracePt t="40127" x="2057400" y="5654675"/>
          <p14:tracePt t="40143" x="2225675" y="5730875"/>
          <p14:tracePt t="40159" x="2392363" y="5783263"/>
          <p14:tracePt t="40176" x="2613025" y="5845175"/>
          <p14:tracePt t="40193" x="2949575" y="5889625"/>
          <p14:tracePt t="40210" x="3238500" y="5927725"/>
          <p14:tracePt t="40226" x="3597275" y="5981700"/>
          <p14:tracePt t="40243" x="4016375" y="5997575"/>
          <p14:tracePt t="40259" x="4473575" y="5997575"/>
          <p14:tracePt t="40276" x="5051425" y="6011863"/>
          <p14:tracePt t="40293" x="5676900" y="6011863"/>
          <p14:tracePt t="40310" x="6575425" y="5959475"/>
          <p14:tracePt t="40326" x="7200900" y="5867400"/>
          <p14:tracePt t="40343" x="7794625" y="5730875"/>
          <p14:tracePt t="40359" x="8404225" y="5584825"/>
          <p14:tracePt t="40376" x="8907463" y="5418138"/>
          <p14:tracePt t="40392" x="9326563" y="5295900"/>
          <p14:tracePt t="40409" x="9775825" y="5165725"/>
          <p14:tracePt t="40426" x="10226675" y="4999038"/>
          <p14:tracePt t="40442" x="10714038" y="4816475"/>
          <p14:tracePt t="40459" x="11141075" y="4625975"/>
          <p14:tracePt t="40476" x="11483975" y="4449763"/>
          <p14:tracePt t="40492" x="11726863" y="4297363"/>
          <p14:tracePt t="40509" x="11971338" y="4144963"/>
          <p14:tracePt t="40526" x="12153900" y="4016375"/>
          <p14:tracePt t="40542" x="12184063" y="3863975"/>
          <p14:tracePt t="40559" x="12184063" y="3756025"/>
          <p14:tracePt t="40576" x="12184063" y="3665538"/>
          <p14:tracePt t="40592" x="12184063" y="3559175"/>
          <p14:tracePt t="40609" x="12184063" y="3444875"/>
          <p14:tracePt t="40626" x="12184063" y="3330575"/>
          <p14:tracePt t="40642" x="12184063" y="3184525"/>
          <p14:tracePt t="40659" x="12184063" y="3063875"/>
          <p14:tracePt t="40676" x="12184063" y="2955925"/>
          <p14:tracePt t="40693" x="12184063" y="2865438"/>
          <p14:tracePt t="40710" x="12176125" y="2735263"/>
          <p14:tracePt t="40726" x="12161838" y="2689225"/>
          <p14:tracePt t="40743" x="12107863" y="2606675"/>
          <p14:tracePt t="40760" x="12069763" y="2560638"/>
          <p14:tracePt t="40776" x="12031663" y="2530475"/>
          <p14:tracePt t="40793" x="11963400" y="2476500"/>
          <p14:tracePt t="40810" x="11849100" y="2408238"/>
          <p14:tracePt t="40826" x="11726863" y="2332038"/>
          <p14:tracePt t="40843" x="11590338" y="2278063"/>
          <p14:tracePt t="40860" x="11468100" y="2225675"/>
          <p14:tracePt t="40876" x="11323638" y="2163763"/>
          <p14:tracePt t="40893" x="11141075" y="2111375"/>
          <p14:tracePt t="40912" x="10858500" y="2027238"/>
          <p14:tracePt t="40926" x="10614025" y="1958975"/>
          <p14:tracePt t="40943" x="10302875" y="1874838"/>
          <p14:tracePt t="40960" x="9906000" y="1806575"/>
          <p14:tracePt t="40976" x="9494838" y="1706563"/>
          <p14:tracePt t="40993" x="9182100" y="1668463"/>
          <p14:tracePt t="41010" x="8885238" y="1616075"/>
          <p14:tracePt t="41026" x="8618538" y="1584325"/>
          <p14:tracePt t="41043" x="8343900" y="1546225"/>
          <p14:tracePt t="41060" x="8123238" y="1501775"/>
          <p14:tracePt t="41076" x="7870825" y="1463675"/>
          <p14:tracePt t="41093" x="7658100" y="1417638"/>
          <p14:tracePt t="41112" x="7353300" y="1371600"/>
          <p14:tracePt t="41126" x="7239000" y="1355725"/>
          <p14:tracePt t="41143" x="6918325" y="1287463"/>
          <p14:tracePt t="41160" x="6637338" y="1249363"/>
          <p14:tracePt t="41176" x="6400800" y="1219200"/>
          <p14:tracePt t="41193" x="6134100" y="1181100"/>
          <p14:tracePt t="41210" x="5859463" y="1135063"/>
          <p14:tracePt t="41227" x="5600700" y="1096963"/>
          <p14:tracePt t="41243" x="5349875" y="1058863"/>
          <p14:tracePt t="41260" x="5135563" y="1044575"/>
          <p14:tracePt t="41277" x="4937125" y="1006475"/>
          <p14:tracePt t="41293" x="4740275" y="1006475"/>
          <p14:tracePt t="41310" x="4473575" y="1006475"/>
          <p14:tracePt t="41326" x="4289425" y="1006475"/>
          <p14:tracePt t="41343" x="4106863" y="1006475"/>
          <p14:tracePt t="41360" x="3940175" y="1006475"/>
          <p14:tracePt t="41376" x="3779838" y="1006475"/>
          <p14:tracePt t="41393" x="3581400" y="1006475"/>
          <p14:tracePt t="41410" x="3360738" y="1028700"/>
          <p14:tracePt t="41426" x="3132138" y="1089025"/>
          <p14:tracePt t="41443" x="2849563" y="1150938"/>
          <p14:tracePt t="41460" x="2582863" y="1203325"/>
          <p14:tracePt t="41476" x="2400300" y="1265238"/>
          <p14:tracePt t="41493" x="2239963" y="1325563"/>
          <p14:tracePt t="41510" x="2065338" y="1425575"/>
          <p14:tracePt t="41526" x="1951038" y="1524000"/>
          <p14:tracePt t="41543" x="1798638" y="1676400"/>
          <p14:tracePt t="41559" x="1646238" y="1858963"/>
          <p14:tracePt t="41576" x="1516063" y="2019300"/>
          <p14:tracePt t="41593" x="1311275" y="2270125"/>
          <p14:tracePt t="41610" x="1181100" y="2476500"/>
          <p14:tracePt t="41627" x="1120775" y="2613025"/>
          <p14:tracePt t="41643" x="1089025" y="2735263"/>
          <p14:tracePt t="41660" x="1066800" y="2895600"/>
          <p14:tracePt t="41677" x="1050925" y="3048000"/>
          <p14:tracePt t="41693" x="1050925" y="3230563"/>
          <p14:tracePt t="41710" x="1050925" y="3527425"/>
          <p14:tracePt t="41727" x="1120775" y="3810000"/>
          <p14:tracePt t="41743" x="1227138" y="4038600"/>
          <p14:tracePt t="41760" x="1341438" y="4244975"/>
          <p14:tracePt t="41777" x="1470025" y="4397375"/>
          <p14:tracePt t="41793" x="1608138" y="4533900"/>
          <p14:tracePt t="41811" x="1774825" y="4664075"/>
          <p14:tracePt t="41814" x="1874838" y="4724400"/>
          <p14:tracePt t="41827" x="1958975" y="4778375"/>
          <p14:tracePt t="41843" x="2201863" y="4914900"/>
          <p14:tracePt t="41860" x="2476500" y="5051425"/>
          <p14:tracePt t="41877" x="2789238" y="5135563"/>
          <p14:tracePt t="41894" x="3292475" y="5280025"/>
          <p14:tracePt t="41910" x="3665538" y="5341938"/>
          <p14:tracePt t="41927" x="4038600" y="5387975"/>
          <p14:tracePt t="41943" x="4449763" y="5448300"/>
          <p14:tracePt t="41960" x="4892675" y="5448300"/>
          <p14:tracePt t="41977" x="5364163" y="5448300"/>
          <p14:tracePt t="41993" x="5799138" y="5448300"/>
          <p14:tracePt t="42010" x="6156325" y="5448300"/>
          <p14:tracePt t="42027" x="6569075" y="5394325"/>
          <p14:tracePt t="42043" x="6972300" y="5311775"/>
          <p14:tracePt t="42060" x="7429500" y="5181600"/>
          <p14:tracePt t="42077" x="7954963" y="5013325"/>
          <p14:tracePt t="42094" x="8512175" y="4846638"/>
          <p14:tracePt t="42111" x="9364663" y="4503738"/>
          <p14:tracePt t="42128" x="9875838" y="4283075"/>
          <p14:tracePt t="42143" x="10385425" y="4084638"/>
          <p14:tracePt t="42160" x="10850563" y="3832225"/>
          <p14:tracePt t="42177" x="11217275" y="3603625"/>
          <p14:tracePt t="42193" x="11522075" y="3421063"/>
          <p14:tracePt t="42210" x="11712575" y="3306763"/>
          <p14:tracePt t="42227" x="11811000" y="3208338"/>
          <p14:tracePt t="42243" x="11849100" y="3108325"/>
          <p14:tracePt t="42260" x="11857038" y="2979738"/>
          <p14:tracePt t="42277" x="11857038" y="2789238"/>
          <p14:tracePt t="42295" x="11764963" y="2514600"/>
          <p14:tracePt t="42310" x="11718925" y="2430463"/>
          <p14:tracePt t="42328" x="11552238" y="2217738"/>
          <p14:tracePt t="42343" x="11399838" y="2111375"/>
          <p14:tracePt t="42360" x="11133138" y="1981200"/>
          <p14:tracePt t="42376" x="10683875" y="1798638"/>
          <p14:tracePt t="42393" x="9990138" y="1608138"/>
          <p14:tracePt t="42410" x="9288463" y="1455738"/>
          <p14:tracePt t="42427" x="8534400" y="1363663"/>
          <p14:tracePt t="42443" x="7832725" y="1295400"/>
          <p14:tracePt t="42460" x="7231063" y="1279525"/>
          <p14:tracePt t="42477" x="6613525" y="1279525"/>
          <p14:tracePt t="42494" x="5951538" y="1279525"/>
          <p14:tracePt t="42510" x="4854575" y="1279525"/>
          <p14:tracePt t="42528" x="4168775" y="1401763"/>
          <p14:tracePt t="42543" x="3589338" y="1562100"/>
          <p14:tracePt t="42560" x="3078163" y="1698625"/>
          <p14:tracePt t="42577" x="2659063" y="1812925"/>
          <p14:tracePt t="42594" x="2400300" y="1897063"/>
          <p14:tracePt t="42610" x="2232025" y="1935163"/>
          <p14:tracePt t="42628" x="2057400" y="1973263"/>
          <p14:tracePt t="42644" x="1920875" y="1989138"/>
          <p14:tracePt t="42660" x="1812925" y="1997075"/>
          <p14:tracePt t="42677" x="1730375" y="2003425"/>
          <p14:tracePt t="42694" x="1592263" y="2003425"/>
          <p14:tracePt t="42710" x="1531938" y="2003425"/>
          <p14:tracePt t="42727" x="1501775" y="2003425"/>
          <p14:tracePt t="42744" x="1493838" y="2003425"/>
          <p14:tracePt t="42799" x="1501775" y="2003425"/>
          <p14:tracePt t="42807" x="1562100" y="2019300"/>
          <p14:tracePt t="42818" x="1654175" y="2049463"/>
          <p14:tracePt t="42828" x="1768475" y="2103438"/>
          <p14:tracePt t="42844" x="2187575" y="2255838"/>
          <p14:tracePt t="42860" x="2720975" y="2400300"/>
          <p14:tracePt t="42877" x="3246438" y="2492375"/>
          <p14:tracePt t="42894" x="3703638" y="2544763"/>
          <p14:tracePt t="42910" x="3779838" y="2544763"/>
          <p14:tracePt t="42927" x="3840163" y="2544763"/>
          <p14:tracePt t="42967" x="3817938" y="2544763"/>
          <p14:tracePt t="42977" x="3756025" y="2536825"/>
          <p14:tracePt t="42994" x="3649663" y="2506663"/>
          <p14:tracePt t="43010" x="3513138" y="2484438"/>
          <p14:tracePt t="43028" x="3314700" y="2468563"/>
          <p14:tracePt t="43044" x="3140075" y="2446338"/>
          <p14:tracePt t="43061" x="3086100" y="2446338"/>
          <p14:tracePt t="43094" x="3208338" y="2446338"/>
          <p14:tracePt t="43110" x="3429000" y="2468563"/>
          <p14:tracePt t="43127" x="3741738" y="2468563"/>
          <p14:tracePt t="43145" x="3924300" y="2468563"/>
          <p14:tracePt t="43160" x="3962400" y="2468563"/>
          <p14:tracePt t="43194" x="3932238" y="2468563"/>
          <p14:tracePt t="43210" x="3756025" y="2446338"/>
          <p14:tracePt t="43227" x="3559175" y="2408238"/>
          <p14:tracePt t="43244" x="3306763" y="2408238"/>
          <p14:tracePt t="43261" x="3132138" y="2384425"/>
          <p14:tracePt t="43277" x="3124200" y="2384425"/>
          <p14:tracePt t="43295" x="3132138" y="2384425"/>
          <p14:tracePt t="43310" x="3268663" y="2384425"/>
          <p14:tracePt t="43327" x="3459163" y="2384425"/>
          <p14:tracePt t="43344" x="3611563" y="2384425"/>
          <p14:tracePt t="43360" x="3627438" y="2384425"/>
          <p14:tracePt t="43394" x="3597275" y="2378075"/>
          <p14:tracePt t="43411" x="3406775" y="2332038"/>
          <p14:tracePt t="43427" x="3260725" y="2293938"/>
          <p14:tracePt t="43444" x="3184525" y="2293938"/>
          <p14:tracePt t="43479" x="3216275" y="2293938"/>
          <p14:tracePt t="43494" x="3360738" y="2332038"/>
          <p14:tracePt t="43511" x="3505200" y="2339975"/>
          <p14:tracePt t="43528" x="3559175" y="2346325"/>
          <p14:tracePt t="43561" x="3535363" y="2346325"/>
          <p14:tracePt t="43577" x="3360738" y="2316163"/>
          <p14:tracePt t="43594" x="3222625" y="2278063"/>
          <p14:tracePt t="43611" x="3178175" y="2263775"/>
          <p14:tracePt t="43644" x="3192463" y="2263775"/>
          <p14:tracePt t="43661" x="3336925" y="2301875"/>
          <p14:tracePt t="43678" x="3573463" y="2362200"/>
          <p14:tracePt t="43694" x="3787775" y="2400300"/>
          <p14:tracePt t="43711" x="3794125" y="2400300"/>
          <p14:tracePt t="43728" x="3771900" y="2400300"/>
          <p14:tracePt t="43744" x="3657600" y="2384425"/>
          <p14:tracePt t="43761" x="3565525" y="2362200"/>
          <p14:tracePt t="43778" x="3551238" y="2354263"/>
          <p14:tracePt t="43811" x="3573463" y="2354263"/>
          <p14:tracePt t="43827" x="3703638" y="2384425"/>
          <p14:tracePt t="43844" x="3817938" y="2408238"/>
          <p14:tracePt t="43861" x="3856038" y="2422525"/>
          <p14:tracePt t="43896" x="3840163" y="2422525"/>
          <p14:tracePt t="43911" x="3763963" y="2416175"/>
          <p14:tracePt t="43927" x="3717925" y="2392363"/>
          <p14:tracePt t="43944" x="3703638" y="2392363"/>
          <p14:tracePt t="44671" x="3695700" y="2392363"/>
          <p14:tracePt t="44679" x="3695700" y="2476500"/>
          <p14:tracePt t="44694" x="3695700" y="2644775"/>
          <p14:tracePt t="44711" x="3695700" y="3246438"/>
          <p14:tracePt t="44728" x="3717925" y="3665538"/>
          <p14:tracePt t="44744" x="3756025" y="3940175"/>
          <p14:tracePt t="44761" x="3794125" y="4092575"/>
          <p14:tracePt t="44778" x="3810000" y="4137025"/>
          <p14:tracePt t="44794" x="3810000" y="4160838"/>
          <p14:tracePt t="44811" x="3810000" y="4168775"/>
          <p14:tracePt t="44828" x="3810000" y="4175125"/>
          <p14:tracePt t="44855" x="3810000" y="4183063"/>
          <p14:tracePt t="44871" x="3810000" y="4191000"/>
          <p14:tracePt t="44879" x="3794125" y="4198938"/>
          <p14:tracePt t="44894" x="3741738" y="4206875"/>
          <p14:tracePt t="44911" x="3635375" y="4206875"/>
          <p14:tracePt t="44928" x="3513138" y="4229100"/>
          <p14:tracePt t="44945" x="3429000" y="4244975"/>
          <p14:tracePt t="44961" x="3413125" y="4244975"/>
          <p14:tracePt t="45007" x="3413125" y="4251325"/>
          <p14:tracePt t="45023" x="3413125" y="4259263"/>
          <p14:tracePt t="45031" x="3421063" y="4267200"/>
          <p14:tracePt t="45055" x="3429000" y="4259263"/>
          <p14:tracePt t="45063" x="3444875" y="4244975"/>
          <p14:tracePt t="45078" x="3451225" y="4221163"/>
          <p14:tracePt t="45094" x="3475038" y="4160838"/>
          <p14:tracePt t="45111" x="3482975" y="4106863"/>
          <p14:tracePt t="45128" x="3467100" y="4030663"/>
          <p14:tracePt t="45145" x="3406775" y="3954463"/>
          <p14:tracePt t="45161" x="3375025" y="3916363"/>
          <p14:tracePt t="45178" x="3368675" y="3908425"/>
          <p14:tracePt t="45255" x="3360738" y="3908425"/>
          <p14:tracePt t="45319" x="3360738" y="3902075"/>
          <p14:tracePt t="45351" x="3352800" y="3894138"/>
          <p14:tracePt t="45359" x="3352800" y="3886200"/>
          <p14:tracePt t="45375" x="3344863" y="3886200"/>
          <p14:tracePt t="45391" x="3330575" y="3878263"/>
          <p14:tracePt t="45455" x="3314700" y="3870325"/>
          <p14:tracePt t="45479" x="3306763" y="3863975"/>
          <p14:tracePt t="45487" x="3284538" y="3863975"/>
          <p14:tracePt t="45495" x="3260725" y="3863975"/>
          <p14:tracePt t="45511" x="3246438" y="3848100"/>
          <p14:tracePt t="45528" x="3238500" y="3848100"/>
          <p14:tracePt t="45633" x="3260725" y="3848100"/>
          <p14:tracePt t="45639" x="3292475" y="3848100"/>
          <p14:tracePt t="45647" x="3336925" y="3856038"/>
          <p14:tracePt t="45662" x="3444875" y="3878263"/>
          <p14:tracePt t="45678" x="3559175" y="3886200"/>
          <p14:tracePt t="45695" x="3665538" y="3886200"/>
          <p14:tracePt t="45711" x="3756025" y="3886200"/>
          <p14:tracePt t="45728" x="3832225" y="3886200"/>
          <p14:tracePt t="45745" x="3870325" y="3886200"/>
          <p14:tracePt t="45761" x="3894138" y="3886200"/>
          <p14:tracePt t="45936" x="3908425" y="3886200"/>
          <p14:tracePt t="45943" x="3924300" y="3886200"/>
          <p14:tracePt t="45951" x="3954463" y="3886200"/>
          <p14:tracePt t="45962" x="4016375" y="3886200"/>
          <p14:tracePt t="45978" x="4098925" y="3878263"/>
          <p14:tracePt t="45995" x="4221163" y="3878263"/>
          <p14:tracePt t="46012" x="4297363" y="3878263"/>
          <p14:tracePt t="46028" x="4321175" y="3878263"/>
          <p14:tracePt t="47471" x="4305300" y="3878263"/>
          <p14:tracePt t="47479" x="4251325" y="3856038"/>
          <p14:tracePt t="47495" x="4183063" y="3832225"/>
          <p14:tracePt t="47512" x="4152900" y="3817938"/>
          <p14:tracePt t="47529" x="4106863" y="3787775"/>
          <p14:tracePt t="47545" x="3992563" y="3641725"/>
          <p14:tracePt t="47562" x="3840163" y="3292475"/>
          <p14:tracePt t="47579" x="3749675" y="3048000"/>
          <p14:tracePt t="47595" x="3665538" y="2827338"/>
          <p14:tracePt t="47612" x="3641725" y="2682875"/>
          <p14:tracePt t="47629" x="3619500" y="2582863"/>
          <p14:tracePt t="47645" x="3611563" y="2530475"/>
          <p14:tracePt t="47662" x="3603625" y="2514600"/>
          <p14:tracePt t="47783" x="3603625" y="2506663"/>
          <p14:tracePt t="47808" x="3603625" y="2484438"/>
          <p14:tracePt t="47816" x="3619500" y="2392363"/>
          <p14:tracePt t="47829" x="3635375" y="2278063"/>
          <p14:tracePt t="47846" x="3673475" y="2171700"/>
          <p14:tracePt t="47862" x="3673475" y="2149475"/>
          <p14:tracePt t="47879" x="3687763" y="2103438"/>
          <p14:tracePt t="48815" x="3641725" y="2103438"/>
          <p14:tracePt t="48823" x="3597275" y="2087563"/>
          <p14:tracePt t="48831" x="3543300" y="2073275"/>
          <p14:tracePt t="48846" x="3459163" y="2049463"/>
          <p14:tracePt t="48862" x="3421063" y="2041525"/>
          <p14:tracePt t="48879" x="3398838" y="2035175"/>
          <p14:tracePt t="48896" x="3390900" y="2035175"/>
          <p14:tracePt t="48913" x="3382963" y="2035175"/>
          <p14:tracePt t="48951" x="3375025" y="2035175"/>
          <p14:tracePt t="48991" x="3368675" y="2035175"/>
          <p14:tracePt t="48999" x="3368675" y="2041525"/>
          <p14:tracePt t="49013" x="3360738" y="2041525"/>
          <p14:tracePt t="49031" x="3352800" y="2049463"/>
          <p14:tracePt t="49048" x="3344863" y="2049463"/>
          <p14:tracePt t="49071" x="3344863" y="2057400"/>
          <p14:tracePt t="49079" x="3330575" y="2065338"/>
          <p14:tracePt t="49096" x="3314700" y="2087563"/>
          <p14:tracePt t="49113" x="3298825" y="2125663"/>
          <p14:tracePt t="49129" x="3292475" y="2155825"/>
          <p14:tracePt t="49146" x="3292475" y="2179638"/>
          <p14:tracePt t="49163" x="3292475" y="2201863"/>
          <p14:tracePt t="49179" x="3292475" y="2209800"/>
          <p14:tracePt t="49196" x="3292475" y="2217738"/>
          <p14:tracePt t="49241" x="3298825" y="2225675"/>
          <p14:tracePt t="49255" x="3314700" y="2232025"/>
          <p14:tracePt t="49271" x="3330575" y="2232025"/>
          <p14:tracePt t="49279" x="3336925" y="2232025"/>
          <p14:tracePt t="49296" x="3344863" y="2232025"/>
          <p14:tracePt t="49314" x="3352800" y="2232025"/>
          <p14:tracePt t="49329" x="3368675" y="2239963"/>
          <p14:tracePt t="49346" x="3375025" y="2239963"/>
          <p14:tracePt t="49363" x="3382963" y="2247900"/>
          <p14:tracePt t="49379" x="3390900" y="2247900"/>
          <p14:tracePt t="54751" x="3336925" y="2247900"/>
          <p14:tracePt t="54759" x="3292475" y="2232025"/>
          <p14:tracePt t="54767" x="3260725" y="2217738"/>
          <p14:tracePt t="54781" x="3246438" y="220980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677333" y="750115"/>
            <a:ext cx="9166578"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7.2 </a:t>
            </a:r>
            <a:r>
              <a:rPr lang="en-US" sz="2800" b="1" dirty="0">
                <a:latin typeface="Times New Roman" panose="02020603050405020304" pitchFamily="18" charset="0"/>
                <a:cs typeface="Times New Roman" panose="02020603050405020304" pitchFamily="18" charset="0"/>
              </a:rPr>
              <a:t>Hypothesis Testing for the Mean (Large Samples)</a:t>
            </a:r>
          </a:p>
        </p:txBody>
      </p:sp>
      <p:pic>
        <p:nvPicPr>
          <p:cNvPr id="5" name="Picture 4"/>
          <p:cNvPicPr>
            <a:picLocks noChangeAspect="1"/>
          </p:cNvPicPr>
          <p:nvPr/>
        </p:nvPicPr>
        <p:blipFill>
          <a:blip r:embed="rId3"/>
          <a:stretch>
            <a:fillRect/>
          </a:stretch>
        </p:blipFill>
        <p:spPr>
          <a:xfrm>
            <a:off x="2117740" y="1332939"/>
            <a:ext cx="8580966" cy="4445013"/>
          </a:xfrm>
          <a:prstGeom prst="rect">
            <a:avLst/>
          </a:prstGeom>
        </p:spPr>
      </p:pic>
      <p:sp>
        <p:nvSpPr>
          <p:cNvPr id="6" name="Rectangle 5"/>
          <p:cNvSpPr/>
          <p:nvPr/>
        </p:nvSpPr>
        <p:spPr>
          <a:xfrm>
            <a:off x="1939636" y="5827530"/>
            <a:ext cx="9799782" cy="461665"/>
          </a:xfrm>
          <a:prstGeom prst="rect">
            <a:avLst/>
          </a:prstGeom>
        </p:spPr>
        <p:txBody>
          <a:bodyPr wrap="square">
            <a:spAutoFit/>
          </a:bodyPr>
          <a:lstStyle/>
          <a:p>
            <a:pPr marL="349250" indent="-349250"/>
            <a:r>
              <a:rPr lang="en-US" altLang="en-US" sz="2400" b="1" dirty="0">
                <a:latin typeface="Times New Roman" panose="02020603050405020304" pitchFamily="18" charset="0"/>
                <a:cs typeface="Times New Roman" panose="02020603050405020304" pitchFamily="18" charset="0"/>
                <a:sym typeface="Symbol" panose="05050102010706020507" pitchFamily="18" charset="2"/>
              </a:rPr>
              <a:t>When </a:t>
            </a:r>
            <a:r>
              <a:rPr lang="en-US" altLang="en-US" sz="2400" b="1" i="1" dirty="0">
                <a:latin typeface="Times New Roman" panose="02020603050405020304" pitchFamily="18" charset="0"/>
                <a:cs typeface="Times New Roman" panose="02020603050405020304" pitchFamily="18" charset="0"/>
                <a:sym typeface="Symbol" panose="05050102010706020507" pitchFamily="18" charset="2"/>
              </a:rPr>
              <a:t>n</a:t>
            </a:r>
            <a:r>
              <a:rPr lang="en-US" altLang="en-US" sz="2400" b="1" dirty="0">
                <a:latin typeface="Times New Roman" panose="02020603050405020304" pitchFamily="18" charset="0"/>
                <a:cs typeface="Times New Roman" panose="02020603050405020304" pitchFamily="18" charset="0"/>
                <a:sym typeface="Symbol" panose="05050102010706020507" pitchFamily="18" charset="2"/>
              </a:rPr>
              <a:t> ≥ 30, the sample standard deviation </a:t>
            </a:r>
            <a:r>
              <a:rPr lang="en-US" altLang="en-US" sz="2400" b="1" i="1" dirty="0">
                <a:latin typeface="Times New Roman" panose="02020603050405020304" pitchFamily="18" charset="0"/>
                <a:cs typeface="Times New Roman" panose="02020603050405020304" pitchFamily="18" charset="0"/>
                <a:sym typeface="Symbol" panose="05050102010706020507" pitchFamily="18" charset="2"/>
              </a:rPr>
              <a:t>s</a:t>
            </a:r>
            <a:r>
              <a:rPr lang="en-US" altLang="en-US" sz="2400" b="1" dirty="0">
                <a:latin typeface="Times New Roman" panose="02020603050405020304" pitchFamily="18" charset="0"/>
                <a:cs typeface="Times New Roman" panose="02020603050405020304" pitchFamily="18" charset="0"/>
                <a:sym typeface="Symbol" panose="05050102010706020507" pitchFamily="18" charset="2"/>
              </a:rPr>
              <a:t> can be substituted for </a:t>
            </a:r>
            <a:r>
              <a:rPr lang="el-GR" altLang="en-US" sz="2400" b="1" dirty="0">
                <a:latin typeface="Times New Roman" panose="02020603050405020304" pitchFamily="18" charset="0"/>
                <a:cs typeface="Times New Roman" panose="02020603050405020304" pitchFamily="18" charset="0"/>
                <a:sym typeface="Symbol" panose="05050102010706020507" pitchFamily="18" charset="2"/>
              </a:rPr>
              <a:t>σ</a:t>
            </a:r>
            <a:r>
              <a:rPr lang="en-US" altLang="en-US" sz="2400" b="1" i="1" dirty="0">
                <a:latin typeface="Times New Roman" panose="02020603050405020304" pitchFamily="18" charset="0"/>
                <a:cs typeface="Times New Roman" panose="02020603050405020304" pitchFamily="18" charset="0"/>
                <a:sym typeface="Symbol" panose="05050102010706020507" pitchFamily="18" charset="2"/>
              </a:rPr>
              <a:t>.</a:t>
            </a:r>
            <a:endParaRPr lang="en-US" altLang="en-US" sz="2400" b="1" dirty="0">
              <a:latin typeface="Times New Roman" panose="02020603050405020304" pitchFamily="18" charset="0"/>
              <a:cs typeface="Times New Roman" panose="02020603050405020304" pitchFamily="18" charset="0"/>
              <a:sym typeface="Symbol" panose="05050102010706020507" pitchFamily="18" charset="2"/>
            </a:endParaRPr>
          </a:p>
        </p:txBody>
      </p:sp>
    </p:spTree>
    <p:extLst>
      <p:ext uri="{BB962C8B-B14F-4D97-AF65-F5344CB8AC3E}">
        <p14:creationId xmlns:p14="http://schemas.microsoft.com/office/powerpoint/2010/main" val="3258850809"/>
      </p:ext>
    </p:extLst>
  </p:cSld>
  <p:clrMapOvr>
    <a:masterClrMapping/>
  </p:clrMapOvr>
  <mc:AlternateContent xmlns:mc="http://schemas.openxmlformats.org/markup-compatibility/2006" xmlns:p14="http://schemas.microsoft.com/office/powerpoint/2010/main">
    <mc:Choice Requires="p14">
      <p:transition p14:dur="10" advTm="103071"/>
    </mc:Choice>
    <mc:Fallback xmlns="">
      <p:transition advTm="103071"/>
    </mc:Fallback>
  </mc:AlternateContent>
  <p:timing>
    <p:tnLst>
      <p:par>
        <p:cTn id="1" dur="indefinite" restart="never" nodeType="tmRoot"/>
      </p:par>
    </p:tnLst>
  </p:timing>
  <p:extLst mod="1">
    <p:ext uri="{3A86A75C-4F4B-4683-9AE1-C65F6400EC91}">
      <p14:laserTraceLst xmlns:p14="http://schemas.microsoft.com/office/powerpoint/2010/main">
        <p14:tracePtLst>
          <p14:tracePt t="3432" x="3222625" y="2209800"/>
          <p14:tracePt t="3439" x="3170238" y="2209800"/>
          <p14:tracePt t="3448" x="3086100" y="2179638"/>
          <p14:tracePt t="3455" x="3017838" y="2163763"/>
          <p14:tracePt t="3470" x="2925763" y="2141538"/>
          <p14:tracePt t="3623" x="2917825" y="2133600"/>
          <p14:tracePt t="3632" x="2933700" y="2133600"/>
          <p14:tracePt t="3639" x="2979738" y="2133600"/>
          <p14:tracePt t="3654" x="3124200" y="2171700"/>
          <p14:tracePt t="3671" x="3178175" y="2179638"/>
          <p14:tracePt t="3687" x="3192463" y="2149475"/>
          <p14:tracePt t="3704" x="3238500" y="1616075"/>
          <p14:tracePt t="3721" x="3238500" y="1158875"/>
          <p14:tracePt t="3737" x="3200400" y="1012825"/>
          <p14:tracePt t="4127" x="3208338" y="1012825"/>
          <p14:tracePt t="4143" x="3222625" y="998538"/>
          <p14:tracePt t="4151" x="3254375" y="990600"/>
          <p14:tracePt t="4159" x="3268663" y="974725"/>
          <p14:tracePt t="4172" x="3298825" y="968375"/>
          <p14:tracePt t="4187" x="3344863" y="944563"/>
          <p14:tracePt t="4204" x="3390900" y="936625"/>
          <p14:tracePt t="4221" x="3489325" y="930275"/>
          <p14:tracePt t="4238" x="3611563" y="914400"/>
          <p14:tracePt t="4254" x="3619500" y="914400"/>
          <p14:tracePt t="4272" x="3627438" y="906463"/>
          <p14:tracePt t="4479" x="3703638" y="906463"/>
          <p14:tracePt t="4488" x="4038600" y="906463"/>
          <p14:tracePt t="4495" x="4579938" y="892175"/>
          <p14:tracePt t="4504" x="5127625" y="815975"/>
          <p14:tracePt t="4521" x="6073775" y="669925"/>
          <p14:tracePt t="4537" x="6804025" y="639763"/>
          <p14:tracePt t="4554" x="7566025" y="639763"/>
          <p14:tracePt t="4571" x="8229600" y="639763"/>
          <p14:tracePt t="4588" x="8626475" y="647700"/>
          <p14:tracePt t="4604" x="8747125" y="677863"/>
          <p14:tracePt t="4673" x="8732838" y="685800"/>
          <p14:tracePt t="4679" x="8709025" y="693738"/>
          <p14:tracePt t="4687" x="8670925" y="715963"/>
          <p14:tracePt t="4704" x="8618538" y="800100"/>
          <p14:tracePt t="4721" x="8534400" y="892175"/>
          <p14:tracePt t="4738" x="8428038" y="1012825"/>
          <p14:tracePt t="4754" x="8289925" y="1135063"/>
          <p14:tracePt t="4771" x="8145463" y="1219200"/>
          <p14:tracePt t="4788" x="8008938" y="1273175"/>
          <p14:tracePt t="4793" x="7924800" y="1295400"/>
          <p14:tracePt t="4804" x="7840663" y="1317625"/>
          <p14:tracePt t="4821" x="7704138" y="1325563"/>
          <p14:tracePt t="4838" x="7612063" y="1303338"/>
          <p14:tracePt t="4854" x="7597775" y="1295400"/>
          <p14:tracePt t="5271" x="7581900" y="1295400"/>
          <p14:tracePt t="5279" x="7573963" y="1295400"/>
          <p14:tracePt t="5288" x="7527925" y="1363663"/>
          <p14:tracePt t="5304" x="7483475" y="1493838"/>
          <p14:tracePt t="5321" x="7467600" y="1508125"/>
          <p14:tracePt t="5338" x="7467600" y="1516063"/>
          <p14:tracePt t="5823" x="7459663" y="1516063"/>
          <p14:tracePt t="5831" x="7451725" y="1524000"/>
          <p14:tracePt t="5840" x="7451725" y="1531938"/>
          <p14:tracePt t="5855" x="7437438" y="1546225"/>
          <p14:tracePt t="5872" x="7429500" y="1546225"/>
          <p14:tracePt t="5888" x="7413625" y="1554163"/>
          <p14:tracePt t="5905" x="7407275" y="1562100"/>
          <p14:tracePt t="5921" x="7391400" y="1577975"/>
          <p14:tracePt t="5938" x="7383463" y="1577975"/>
          <p14:tracePt t="5955" x="7361238" y="1592263"/>
          <p14:tracePt t="5971" x="7353300" y="1600200"/>
          <p14:tracePt t="5988" x="7331075" y="1622425"/>
          <p14:tracePt t="6005" x="7315200" y="1630363"/>
          <p14:tracePt t="6022" x="7285038" y="1654175"/>
          <p14:tracePt t="6038" x="7269163" y="1654175"/>
          <p14:tracePt t="6055" x="7239000" y="1676400"/>
          <p14:tracePt t="6071" x="7231063" y="1692275"/>
          <p14:tracePt t="6088" x="7223125" y="1698625"/>
          <p14:tracePt t="6105" x="7216775" y="1698625"/>
          <p14:tracePt t="6122" x="7200900" y="1714500"/>
          <p14:tracePt t="6155" x="7200900" y="1722438"/>
          <p14:tracePt t="6480" x="7200900" y="1714500"/>
          <p14:tracePt t="6487" x="7200900" y="1684338"/>
          <p14:tracePt t="6495" x="7223125" y="1638300"/>
          <p14:tracePt t="6505" x="7231063" y="1600200"/>
          <p14:tracePt t="6522" x="7246938" y="1546225"/>
          <p14:tracePt t="6538" x="7269163" y="1477963"/>
          <p14:tracePt t="6555" x="7292975" y="1417638"/>
          <p14:tracePt t="6572" x="7292975" y="1401763"/>
          <p14:tracePt t="6588" x="7299325" y="1371600"/>
          <p14:tracePt t="6605" x="7299325" y="1363663"/>
          <p14:tracePt t="6671" x="7299325" y="1349375"/>
          <p14:tracePt t="9151" x="7299325" y="1355725"/>
          <p14:tracePt t="9159" x="7299325" y="1393825"/>
          <p14:tracePt t="9173" x="7285038" y="1485900"/>
          <p14:tracePt t="9190" x="7162800" y="1684338"/>
          <p14:tracePt t="9206" x="7064375" y="1820863"/>
          <p14:tracePt t="9223" x="6911975" y="1951038"/>
          <p14:tracePt t="9239" x="6629400" y="2125663"/>
          <p14:tracePt t="9256" x="6180138" y="2301875"/>
          <p14:tracePt t="9273" x="5768975" y="2416175"/>
          <p14:tracePt t="9290" x="5287963" y="2476500"/>
          <p14:tracePt t="9306" x="4800600" y="2514600"/>
          <p14:tracePt t="9322" x="4533900" y="2544763"/>
          <p14:tracePt t="9339" x="4335463" y="2544763"/>
          <p14:tracePt t="9356" x="4198938" y="2544763"/>
          <p14:tracePt t="9373" x="4137025" y="2544763"/>
          <p14:tracePt t="9390" x="4084638" y="2544763"/>
          <p14:tracePt t="9471" x="4060825" y="2544763"/>
          <p14:tracePt t="9479" x="4054475" y="2544763"/>
          <p14:tracePt t="9489" x="4038600" y="2536825"/>
          <p14:tracePt t="9506" x="4008438" y="2536825"/>
          <p14:tracePt t="13927" x="4000500" y="2536825"/>
          <p14:tracePt t="13959" x="4000500" y="2560638"/>
          <p14:tracePt t="13967" x="4008438" y="2697163"/>
          <p14:tracePt t="13975" x="4046538" y="2879725"/>
          <p14:tracePt t="13991" x="4098925" y="3216275"/>
          <p14:tracePt t="14008" x="4152900" y="3573463"/>
          <p14:tracePt t="14024" x="4191000" y="3794125"/>
          <p14:tracePt t="14041" x="4213225" y="3932238"/>
          <p14:tracePt t="14058" x="4229100" y="4022725"/>
          <p14:tracePt t="14074" x="4229100" y="4046538"/>
          <p14:tracePt t="14091" x="4229100" y="4054475"/>
          <p14:tracePt t="14423" x="4237038" y="4054475"/>
          <p14:tracePt t="14431" x="4244975" y="4098925"/>
          <p14:tracePt t="14441" x="4365625" y="4373563"/>
          <p14:tracePt t="14458" x="4533900" y="5105400"/>
          <p14:tracePt t="14475" x="4511675" y="5630863"/>
          <p14:tracePt t="14491" x="4359275" y="6264275"/>
          <p14:tracePt t="14508" x="4168775" y="6607175"/>
          <p14:tracePt t="14525" x="4008438" y="6811963"/>
          <p14:tracePt t="14542" x="3763963" y="6850063"/>
          <p14:tracePt t="14558" x="3679825" y="6850063"/>
          <p14:tracePt t="14575" x="3482975" y="6850063"/>
          <p14:tracePt t="14591" x="3375025" y="6850063"/>
          <p14:tracePt t="14608" x="3246438" y="6850063"/>
          <p14:tracePt t="14625" x="3063875" y="6850063"/>
          <p14:tracePt t="14641" x="2911475" y="6850063"/>
          <p14:tracePt t="14658" x="2789238" y="6850063"/>
          <p14:tracePt t="14675" x="2720975" y="6850063"/>
          <p14:tracePt t="14691" x="2674938" y="6850063"/>
          <p14:tracePt t="14711" x="2636838" y="6850063"/>
          <p14:tracePt t="14767" x="2644775" y="6850063"/>
          <p14:tracePt t="14775" x="2651125" y="6765925"/>
          <p14:tracePt t="14783" x="2659063" y="6651625"/>
          <p14:tracePt t="14791" x="2689225" y="6561138"/>
          <p14:tracePt t="14808" x="2689225" y="6392863"/>
          <p14:tracePt t="14825" x="2689225" y="6270625"/>
          <p14:tracePt t="14830" x="2689225" y="6218238"/>
          <p14:tracePt t="14841" x="2689225" y="6188075"/>
          <p14:tracePt t="14858" x="2689225" y="6149975"/>
          <p14:tracePt t="14875" x="2697163" y="6126163"/>
          <p14:tracePt t="14891" x="2720975" y="6096000"/>
          <p14:tracePt t="14911" x="2895600" y="6019800"/>
          <p14:tracePt t="14925" x="3025775" y="6011863"/>
          <p14:tracePt t="14943" x="3451225" y="5951538"/>
          <p14:tracePt t="14958" x="3573463" y="5921375"/>
          <p14:tracePt t="14975" x="3787775" y="5905500"/>
          <p14:tracePt t="14991" x="3832225" y="5905500"/>
          <p14:tracePt t="15039" x="3840163" y="5905500"/>
          <p14:tracePt t="15047" x="3856038" y="5973763"/>
          <p14:tracePt t="15058" x="3856038" y="6057900"/>
          <p14:tracePt t="15075" x="3856038" y="6286500"/>
          <p14:tracePt t="15091" x="3840163" y="6583363"/>
          <p14:tracePt t="15111" x="3695700" y="6850063"/>
          <p14:tracePt t="15125" x="3635375" y="6850063"/>
          <p14:tracePt t="15143" x="3398838" y="6819900"/>
          <p14:tracePt t="15159" x="3094038" y="6591300"/>
          <p14:tracePt t="15175" x="2759075" y="6194425"/>
          <p14:tracePt t="15191" x="2536825" y="5761038"/>
          <p14:tracePt t="15208" x="2460625" y="5502275"/>
          <p14:tracePt t="15225" x="2460625" y="5372100"/>
          <p14:tracePt t="15241" x="2536825" y="5257800"/>
          <p14:tracePt t="15259" x="2751138" y="5203825"/>
          <p14:tracePt t="15275" x="3078163" y="5181600"/>
          <p14:tracePt t="15291" x="3268663" y="5219700"/>
          <p14:tracePt t="15308" x="3421063" y="5287963"/>
          <p14:tracePt t="15324" x="3535363" y="5426075"/>
          <p14:tracePt t="15342" x="3597275" y="5715000"/>
          <p14:tracePt t="15359" x="3597275" y="5889625"/>
          <p14:tracePt t="15375" x="3521075" y="5997575"/>
          <p14:tracePt t="15391" x="3406775" y="6019800"/>
          <p14:tracePt t="15408" x="3246438" y="6019800"/>
          <p14:tracePt t="15425" x="3055938" y="5943600"/>
          <p14:tracePt t="15441" x="2917825" y="5821363"/>
          <p14:tracePt t="15458" x="2895600" y="5737225"/>
          <p14:tracePt t="15475" x="2895600" y="5661025"/>
          <p14:tracePt t="15492" x="3025775" y="5608638"/>
          <p14:tracePt t="15508" x="3284538" y="5608638"/>
          <p14:tracePt t="15525" x="3573463" y="5638800"/>
          <p14:tracePt t="15542" x="3787775" y="5783263"/>
          <p14:tracePt t="15558" x="3810000" y="5845175"/>
          <p14:tracePt t="15575" x="3825875" y="6065838"/>
          <p14:tracePt t="15592" x="3733800" y="6202363"/>
          <p14:tracePt t="15609" x="3581400" y="6240463"/>
          <p14:tracePt t="15625" x="3352800" y="6232525"/>
          <p14:tracePt t="15642" x="3001963" y="6096000"/>
          <p14:tracePt t="15658" x="2789238" y="5935663"/>
          <p14:tracePt t="15675" x="2751138" y="5867400"/>
          <p14:tracePt t="15692" x="2751138" y="5829300"/>
          <p14:tracePt t="15708" x="2857500" y="5799138"/>
          <p14:tracePt t="15725" x="3078163" y="5807075"/>
          <p14:tracePt t="15742" x="3368675" y="5935663"/>
          <p14:tracePt t="15758" x="3413125" y="5989638"/>
          <p14:tracePt t="15775" x="3413125" y="6042025"/>
          <p14:tracePt t="15792" x="3413125" y="6088063"/>
          <p14:tracePt t="15809" x="3375025" y="6103938"/>
          <p14:tracePt t="15825" x="3284538" y="6103938"/>
          <p14:tracePt t="15842" x="3146425" y="6049963"/>
          <p14:tracePt t="15858" x="3040063" y="5959475"/>
          <p14:tracePt t="15875" x="3017838" y="5913438"/>
          <p14:tracePt t="15892" x="3017838" y="5875338"/>
          <p14:tracePt t="15908" x="3132138" y="5837238"/>
          <p14:tracePt t="15925" x="3322638" y="5845175"/>
          <p14:tracePt t="15942" x="3527425" y="5951538"/>
          <p14:tracePt t="15958" x="3573463" y="6011863"/>
          <p14:tracePt t="15975" x="3581400" y="6096000"/>
          <p14:tracePt t="15992" x="3581400" y="6194425"/>
          <p14:tracePt t="16008" x="3505200" y="6256338"/>
          <p14:tracePt t="16025" x="3398838" y="6278563"/>
          <p14:tracePt t="16042" x="3306763" y="6278563"/>
          <p14:tracePt t="16058" x="3284538" y="6270625"/>
          <p14:tracePt t="16075" x="3284538" y="6264275"/>
          <p14:tracePt t="16092" x="3284538" y="6194425"/>
          <p14:tracePt t="16110" x="3336925" y="6156325"/>
          <p14:tracePt t="16167" x="3336925" y="6164263"/>
          <p14:tracePt t="16175" x="3336925" y="6194425"/>
          <p14:tracePt t="16183" x="3336925" y="6210300"/>
          <p14:tracePt t="16199" x="3336925" y="6226175"/>
          <p14:tracePt t="25049" x="3336925" y="6232525"/>
          <p14:tracePt t="25055" x="3314700" y="6232525"/>
          <p14:tracePt t="25065" x="3260725" y="6202363"/>
          <p14:tracePt t="25079" x="3132138" y="6118225"/>
          <p14:tracePt t="25095" x="2865438" y="5478463"/>
          <p14:tracePt t="25112" x="2362200" y="4716463"/>
          <p14:tracePt t="25128" x="1927225" y="4297363"/>
          <p14:tracePt t="25145" x="1660525" y="4221163"/>
          <p14:tracePt t="25162" x="1646238" y="4221163"/>
          <p14:tracePt t="25553" x="1654175" y="4206875"/>
          <p14:tracePt t="25559" x="1660525" y="4183063"/>
          <p14:tracePt t="25567" x="1684338" y="4152900"/>
          <p14:tracePt t="25599" x="1698625" y="4122738"/>
          <p14:tracePt t="25607" x="1744663" y="4076700"/>
          <p14:tracePt t="25615" x="1806575" y="4022725"/>
          <p14:tracePt t="25629" x="1882775" y="3970338"/>
          <p14:tracePt t="25646" x="2079625" y="3856038"/>
          <p14:tracePt t="25662" x="2263775" y="3756025"/>
          <p14:tracePt t="25679" x="2416175" y="3657600"/>
          <p14:tracePt t="25695" x="2498725" y="3597275"/>
          <p14:tracePt t="25712" x="2530475" y="3581400"/>
          <p14:tracePt t="25943" x="2590800" y="3581400"/>
          <p14:tracePt t="25952" x="2903538" y="3521075"/>
          <p14:tracePt t="25962" x="3254375" y="3436938"/>
          <p14:tracePt t="25979" x="3589338" y="3336925"/>
          <p14:tracePt t="25995" x="3779838" y="3254375"/>
          <p14:tracePt t="26012" x="3946525" y="3192463"/>
          <p14:tracePt t="26030" x="4098925" y="3124200"/>
          <p14:tracePt t="26046" x="4244975" y="3063875"/>
          <p14:tracePt t="26062" x="4259263" y="3048000"/>
          <p14:tracePt t="26159" x="4259263" y="3009900"/>
          <p14:tracePt t="26168" x="4275138" y="2979738"/>
          <p14:tracePt t="26179" x="4275138" y="2949575"/>
          <p14:tracePt t="26195" x="4275138" y="2895600"/>
          <p14:tracePt t="26212" x="4275138" y="2827338"/>
          <p14:tracePt t="26229" x="4275138" y="2765425"/>
          <p14:tracePt t="26807" x="4283075" y="2759075"/>
          <p14:tracePt t="59664" x="4297363" y="2765425"/>
          <p14:tracePt t="59731" x="4930775" y="3482975"/>
          <p14:tracePt t="59740" x="4983163" y="3521075"/>
          <p14:tracePt t="59757" x="5083175" y="3619500"/>
          <p14:tracePt t="59774" x="5127625" y="3673475"/>
          <p14:tracePt t="59790" x="5151438" y="3717925"/>
          <p14:tracePt t="59808" x="5159375" y="3741738"/>
          <p14:tracePt t="59824" x="5165725" y="3741738"/>
          <p14:tracePt t="59858" x="5165725" y="3749675"/>
          <p14:tracePt t="59874" x="5165725" y="3771900"/>
          <p14:tracePt t="59891" x="5165725" y="3802063"/>
          <p14:tracePt t="59908" x="5165725" y="3848100"/>
          <p14:tracePt t="59924" x="5165725" y="3894138"/>
          <p14:tracePt t="59942" x="5121275" y="3970338"/>
          <p14:tracePt t="59958" x="5105400" y="4000500"/>
          <p14:tracePt t="60287" x="5089525" y="4000500"/>
          <p14:tracePt t="60294" x="5021263" y="4000500"/>
          <p14:tracePt t="60303" x="4838700" y="3962400"/>
          <p14:tracePt t="60311" x="4594225" y="3894138"/>
          <p14:tracePt t="60324" x="4351338" y="3856038"/>
          <p14:tracePt t="60341" x="3878263" y="3848100"/>
          <p14:tracePt t="60357" x="3703638" y="3924300"/>
          <p14:tracePt t="60375" x="3543300" y="4000500"/>
          <p14:tracePt t="60391" x="3489325" y="4016375"/>
          <p14:tracePt t="60543" x="3475038" y="4008438"/>
          <p14:tracePt t="60551" x="3459163" y="4000500"/>
          <p14:tracePt t="60575" x="3451225" y="4000500"/>
          <p14:tracePt t="61207" x="3451225" y="3992563"/>
          <p14:tracePt t="61319" x="3459163" y="3992563"/>
          <p14:tracePt t="61407" x="3467100" y="3992563"/>
          <p14:tracePt t="61415" x="3475038" y="3978275"/>
          <p14:tracePt t="61425" x="3482975" y="3978275"/>
          <p14:tracePt t="61543" x="3489325" y="3970338"/>
          <p14:tracePt t="61551" x="3505200" y="3962400"/>
          <p14:tracePt t="61559" x="3513138" y="3962400"/>
          <p14:tracePt t="61575" x="3551238" y="3946525"/>
          <p14:tracePt t="62703" x="3565525" y="3946525"/>
          <p14:tracePt t="62711" x="3619500" y="3946525"/>
          <p14:tracePt t="62719" x="3749675" y="3932238"/>
          <p14:tracePt t="62727" x="3940175" y="3878263"/>
          <p14:tracePt t="62742" x="4098925" y="3832225"/>
          <p14:tracePt t="62759" x="4403725" y="3763963"/>
          <p14:tracePt t="62775" x="4640263" y="3695700"/>
          <p14:tracePt t="62792" x="4906963" y="3619500"/>
          <p14:tracePt t="62809" x="5021263" y="3573463"/>
          <p14:tracePt t="62825" x="5037138" y="3573463"/>
          <p14:tracePt t="62859" x="5045075" y="3573463"/>
          <p14:tracePt t="63175" x="5173663" y="3573463"/>
          <p14:tracePt t="63183" x="5387975" y="3573463"/>
          <p14:tracePt t="63192" x="5616575" y="3573463"/>
          <p14:tracePt t="63209" x="5951538" y="3635375"/>
          <p14:tracePt t="63226" x="6362700" y="3665538"/>
          <p14:tracePt t="63242" x="6873875" y="3703638"/>
          <p14:tracePt t="63259" x="7345363" y="3703638"/>
          <p14:tracePt t="63276" x="7680325" y="3703638"/>
          <p14:tracePt t="63292" x="7826375" y="3703638"/>
          <p14:tracePt t="63309" x="7878763" y="3695700"/>
          <p14:tracePt t="63431" x="7848600" y="3695700"/>
          <p14:tracePt t="63439" x="7788275" y="3687763"/>
          <p14:tracePt t="63446" x="7726363" y="3687763"/>
          <p14:tracePt t="63459" x="7658100" y="3687763"/>
          <p14:tracePt t="63476" x="7483475" y="3771900"/>
          <p14:tracePt t="63493" x="7254875" y="3840163"/>
          <p14:tracePt t="63495" x="7140575" y="3848100"/>
          <p14:tracePt t="63510" x="6858000" y="3863975"/>
          <p14:tracePt t="63526" x="6613525" y="3863975"/>
          <p14:tracePt t="63542" x="6469063" y="3848100"/>
          <p14:tracePt t="63559" x="6400800" y="3825875"/>
          <p14:tracePt t="63576" x="6392863" y="3810000"/>
          <p14:tracePt t="64055" x="6438900" y="3779838"/>
          <p14:tracePt t="64062" x="6523038" y="3756025"/>
          <p14:tracePt t="64071" x="6621463" y="3717925"/>
          <p14:tracePt t="64080" x="6713538" y="3695700"/>
          <p14:tracePt t="64093" x="6773863" y="3673475"/>
          <p14:tracePt t="64110" x="6980238" y="3589338"/>
          <p14:tracePt t="64127" x="7102475" y="3535363"/>
          <p14:tracePt t="64143" x="7146925" y="3521075"/>
          <p14:tracePt t="65103" x="7132638" y="3521075"/>
          <p14:tracePt t="65111" x="7094538" y="3535363"/>
          <p14:tracePt t="65119" x="7026275" y="3635375"/>
          <p14:tracePt t="65127" x="6904038" y="3802063"/>
          <p14:tracePt t="65143" x="6569075" y="4046538"/>
          <p14:tracePt t="65160" x="6172200" y="4244975"/>
          <p14:tracePt t="65177" x="5638800" y="4465638"/>
          <p14:tracePt t="65193" x="4975225" y="4664075"/>
          <p14:tracePt t="65210" x="4289425" y="4778375"/>
          <p14:tracePt t="65227" x="3741738" y="4816475"/>
          <p14:tracePt t="65243" x="3306763" y="4816475"/>
          <p14:tracePt t="65260" x="2994025" y="4816475"/>
          <p14:tracePt t="65277" x="2827338" y="4816475"/>
          <p14:tracePt t="65295" x="2727325" y="4770438"/>
          <p14:tracePt t="65310" x="2713038" y="4762500"/>
          <p14:tracePt t="65326" x="2674938" y="4740275"/>
          <p14:tracePt t="65792" x="2713038" y="4740275"/>
          <p14:tracePt t="65799" x="2773363" y="4740275"/>
          <p14:tracePt t="65810" x="2827338" y="4754563"/>
          <p14:tracePt t="65827" x="2971800" y="4770438"/>
          <p14:tracePt t="65843" x="3184525" y="4770438"/>
          <p14:tracePt t="65860" x="3406775" y="4740275"/>
          <p14:tracePt t="65877" x="3665538" y="4694238"/>
          <p14:tracePt t="65894" x="4068763" y="4632325"/>
          <p14:tracePt t="65910" x="4160838" y="4625975"/>
          <p14:tracePt t="65927" x="4403725" y="4579938"/>
          <p14:tracePt t="65943" x="4579938" y="4556125"/>
          <p14:tracePt t="65960" x="4732338" y="4549775"/>
          <p14:tracePt t="65977" x="4906963" y="4541838"/>
          <p14:tracePt t="65994" x="5067300" y="4511675"/>
          <p14:tracePt t="65998" x="5143500" y="4503738"/>
          <p14:tracePt t="66010" x="5235575" y="4503738"/>
          <p14:tracePt t="66027" x="5402263" y="4503738"/>
          <p14:tracePt t="66043" x="5546725" y="4503738"/>
          <p14:tracePt t="66060" x="5654675" y="4503738"/>
          <p14:tracePt t="66077" x="5730875" y="4503738"/>
          <p14:tracePt t="66093" x="5753100" y="4503738"/>
          <p14:tracePt t="66110" x="5761038" y="4503738"/>
          <p14:tracePt t="66175" x="5737225" y="4503738"/>
          <p14:tracePt t="66183" x="5684838" y="4503738"/>
          <p14:tracePt t="66193" x="5616575" y="4487863"/>
          <p14:tracePt t="66210" x="5380038" y="4411663"/>
          <p14:tracePt t="66227" x="5113338" y="4343400"/>
          <p14:tracePt t="66243" x="4868863" y="4267200"/>
          <p14:tracePt t="66260" x="4678363" y="4206875"/>
          <p14:tracePt t="66277" x="4632325" y="4183063"/>
          <p14:tracePt t="66311" x="4664075" y="4183063"/>
          <p14:tracePt t="66320" x="4708525" y="4191000"/>
          <p14:tracePt t="66327" x="4792663" y="4206875"/>
          <p14:tracePt t="66343" x="5021263" y="4275138"/>
          <p14:tracePt t="66359" x="5241925" y="4327525"/>
          <p14:tracePt t="66376" x="5478463" y="4327525"/>
          <p14:tracePt t="66393" x="5578475" y="4327525"/>
          <p14:tracePt t="66410" x="5584825" y="4327525"/>
          <p14:tracePt t="66443" x="5592763" y="4335463"/>
          <p14:tracePt t="66460" x="5470525" y="4335463"/>
          <p14:tracePt t="66476" x="5089525" y="4373563"/>
          <p14:tracePt t="66495" x="4441825" y="4397375"/>
          <p14:tracePt t="66510" x="3962400" y="4397375"/>
          <p14:tracePt t="66527" x="3725863" y="4397375"/>
          <p14:tracePt t="66544" x="3703638" y="4397375"/>
          <p14:tracePt t="66577" x="3733800" y="4411663"/>
          <p14:tracePt t="66594" x="3940175" y="4427538"/>
          <p14:tracePt t="66610" x="4335463" y="4427538"/>
          <p14:tracePt t="66627" x="4816475" y="4427538"/>
          <p14:tracePt t="66644" x="5227638" y="4427538"/>
          <p14:tracePt t="66660" x="5508625" y="4427538"/>
          <p14:tracePt t="66677" x="5570538" y="4427538"/>
          <p14:tracePt t="66719" x="5554663" y="4427538"/>
          <p14:tracePt t="66727" x="5478463" y="4427538"/>
          <p14:tracePt t="66744" x="5059363" y="4441825"/>
          <p14:tracePt t="66760" x="4511675" y="4549775"/>
          <p14:tracePt t="66777" x="3908425" y="4625975"/>
          <p14:tracePt t="66794" x="3276600" y="4686300"/>
          <p14:tracePt t="66810" x="2819400" y="4686300"/>
          <p14:tracePt t="66827" x="2544763" y="4686300"/>
          <p14:tracePt t="66844" x="2370138" y="4656138"/>
          <p14:tracePt t="66860" x="2270125" y="4618038"/>
          <p14:tracePt t="66878" x="2239963" y="4602163"/>
          <p14:tracePt t="66894" x="2239963" y="4594225"/>
          <p14:tracePt t="66910" x="2201863" y="4549775"/>
          <p14:tracePt t="66927" x="2141538" y="4479925"/>
          <p14:tracePt t="66944" x="2111375" y="4427538"/>
          <p14:tracePt t="66960" x="2079625" y="4343400"/>
          <p14:tracePt t="66977" x="2065338" y="4267200"/>
          <p14:tracePt t="66995" x="2065338" y="4160838"/>
          <p14:tracePt t="66999" x="2065338" y="4122738"/>
          <p14:tracePt t="67010" x="2079625" y="4060825"/>
          <p14:tracePt t="67027" x="2171700" y="3946525"/>
          <p14:tracePt t="67044" x="2332038" y="3856038"/>
          <p14:tracePt t="67060" x="2514600" y="3794125"/>
          <p14:tracePt t="67077" x="2789238" y="3741738"/>
          <p14:tracePt t="67094" x="3375025" y="3733800"/>
          <p14:tracePt t="67110" x="3870325" y="3733800"/>
          <p14:tracePt t="67127" x="4373563" y="3733800"/>
          <p14:tracePt t="67144" x="4953000" y="3733800"/>
          <p14:tracePt t="67160" x="5426075" y="3733800"/>
          <p14:tracePt t="67177" x="6027738" y="3733800"/>
          <p14:tracePt t="67195" x="6438900" y="3733800"/>
          <p14:tracePt t="67210" x="6827838" y="3695700"/>
          <p14:tracePt t="67227" x="7124700" y="3641725"/>
          <p14:tracePt t="67244" x="7315200" y="3627438"/>
          <p14:tracePt t="67260" x="7421563" y="3603625"/>
          <p14:tracePt t="67277" x="7445375" y="3603625"/>
          <p14:tracePt t="67311" x="7451725" y="3603625"/>
          <p14:tracePt t="67327" x="7467600" y="3603625"/>
          <p14:tracePt t="67344" x="7505700" y="3611563"/>
          <p14:tracePt t="67360" x="7597775" y="3717925"/>
          <p14:tracePt t="67377" x="7696200" y="3832225"/>
          <p14:tracePt t="67394" x="7780338" y="3932238"/>
          <p14:tracePt t="67410" x="7818438" y="3992563"/>
          <p14:tracePt t="67427" x="7832725" y="4022725"/>
          <p14:tracePt t="67461" x="7840663" y="4030663"/>
          <p14:tracePt t="67478" x="7840663" y="4076700"/>
          <p14:tracePt t="67495" x="7794625" y="4130675"/>
          <p14:tracePt t="67510" x="7712075" y="4206875"/>
          <p14:tracePt t="67527" x="7589838" y="4267200"/>
          <p14:tracePt t="67544" x="7451725" y="4305300"/>
          <p14:tracePt t="67561" x="7277100" y="4351338"/>
          <p14:tracePt t="67577" x="7162800" y="4389438"/>
          <p14:tracePt t="67594" x="6980238" y="4419600"/>
          <p14:tracePt t="67611" x="6759575" y="4457700"/>
          <p14:tracePt t="67627" x="6484938" y="4473575"/>
          <p14:tracePt t="67644" x="6111875" y="4473575"/>
          <p14:tracePt t="67661" x="5692775" y="4473575"/>
          <p14:tracePt t="67678" x="5006975" y="4473575"/>
          <p14:tracePt t="67694" x="4549775" y="4419600"/>
          <p14:tracePt t="67710" x="4213225" y="4365625"/>
          <p14:tracePt t="67727" x="3978275" y="4365625"/>
          <p14:tracePt t="67744" x="3763963" y="4365625"/>
          <p14:tracePt t="67761" x="3589338" y="4365625"/>
          <p14:tracePt t="67777" x="3413125" y="4365625"/>
          <p14:tracePt t="67794" x="3238500" y="4365625"/>
          <p14:tracePt t="67811" x="3040063" y="4365625"/>
          <p14:tracePt t="67827" x="2803525" y="4365625"/>
          <p14:tracePt t="67844" x="2606675" y="4365625"/>
          <p14:tracePt t="67861" x="2400300" y="4365625"/>
          <p14:tracePt t="67878" x="2141538" y="4343400"/>
          <p14:tracePt t="67894" x="2019300" y="4313238"/>
          <p14:tracePt t="67911" x="1958975" y="4267200"/>
          <p14:tracePt t="67927" x="1927225" y="4213225"/>
          <p14:tracePt t="67944" x="1905000" y="4122738"/>
          <p14:tracePt t="67961" x="1905000" y="4008438"/>
          <p14:tracePt t="67977" x="1905000" y="3894138"/>
          <p14:tracePt t="67994" x="1951038" y="3771900"/>
          <p14:tracePt t="68011" x="2035175" y="3641725"/>
          <p14:tracePt t="68027" x="2149475" y="3565525"/>
          <p14:tracePt t="68044" x="2293938" y="3513138"/>
          <p14:tracePt t="68061" x="2498725" y="3489325"/>
          <p14:tracePt t="68078" x="2911475" y="3489325"/>
          <p14:tracePt t="68094" x="3230563" y="3489325"/>
          <p14:tracePt t="68111" x="3649663" y="3551238"/>
          <p14:tracePt t="68127" x="4175125" y="3673475"/>
          <p14:tracePt t="68144" x="4784725" y="3787775"/>
          <p14:tracePt t="68161" x="5402263" y="3856038"/>
          <p14:tracePt t="68177" x="6035675" y="3908425"/>
          <p14:tracePt t="68195" x="6523038" y="3946525"/>
          <p14:tracePt t="68211" x="6934200" y="3946525"/>
          <p14:tracePt t="68227" x="7254875" y="3946525"/>
          <p14:tracePt t="68244" x="7445375" y="3946525"/>
          <p14:tracePt t="68261" x="7566025" y="3946525"/>
          <p14:tracePt t="68278" x="7620000" y="3946525"/>
          <p14:tracePt t="68319" x="7627938" y="3946525"/>
          <p14:tracePt t="68335" x="7635875" y="3946525"/>
          <p14:tracePt t="68366" x="7642225" y="3946525"/>
          <p14:tracePt t="68375" x="7650163" y="3954463"/>
          <p14:tracePt t="68383" x="7650163" y="3962400"/>
          <p14:tracePt t="68394" x="7673975" y="4016375"/>
          <p14:tracePt t="68412" x="7688263" y="4092575"/>
          <p14:tracePt t="68428" x="7704138" y="4152900"/>
          <p14:tracePt t="68444" x="7704138" y="4183063"/>
          <p14:tracePt t="68461" x="7704138" y="4221163"/>
          <p14:tracePt t="68478" x="7642225" y="4335463"/>
          <p14:tracePt t="68494" x="7521575" y="4411663"/>
          <p14:tracePt t="68511" x="7331075" y="4495800"/>
          <p14:tracePt t="68528" x="7102475" y="4564063"/>
          <p14:tracePt t="68544" x="6811963" y="4632325"/>
          <p14:tracePt t="68561" x="6599238" y="4670425"/>
          <p14:tracePt t="68578" x="6354763" y="4708525"/>
          <p14:tracePt t="68594" x="6134100" y="4724400"/>
          <p14:tracePt t="68613" x="5875338" y="4740275"/>
          <p14:tracePt t="68628" x="5630863" y="4740275"/>
          <p14:tracePt t="68644" x="5318125" y="4740275"/>
          <p14:tracePt t="68662" x="4716463" y="4740275"/>
          <p14:tracePt t="68678" x="4321175" y="4740275"/>
          <p14:tracePt t="68694" x="3825875" y="4678363"/>
          <p14:tracePt t="68711" x="3413125" y="4632325"/>
          <p14:tracePt t="68728" x="3086100" y="4602163"/>
          <p14:tracePt t="68744" x="2735263" y="4556125"/>
          <p14:tracePt t="68761" x="2484438" y="4525963"/>
          <p14:tracePt t="68778" x="2247900" y="4487863"/>
          <p14:tracePt t="68794" x="2049463" y="4465638"/>
          <p14:tracePt t="68811" x="1927225" y="4441825"/>
          <p14:tracePt t="68829" x="1882775" y="4427538"/>
          <p14:tracePt t="68844" x="1828800" y="4403725"/>
          <p14:tracePt t="68862" x="1798638" y="4373563"/>
          <p14:tracePt t="68878" x="1760538" y="4321175"/>
          <p14:tracePt t="68894" x="1744663" y="4259263"/>
          <p14:tracePt t="68912" x="1736725" y="4213225"/>
          <p14:tracePt t="68928" x="1736725" y="4160838"/>
          <p14:tracePt t="68944" x="1736725" y="4098925"/>
          <p14:tracePt t="68961" x="1744663" y="4016375"/>
          <p14:tracePt t="68978" x="1798638" y="3932238"/>
          <p14:tracePt t="68994" x="1874838" y="3856038"/>
          <p14:tracePt t="68998" x="1905000" y="3840163"/>
          <p14:tracePt t="69011" x="1981200" y="3810000"/>
          <p14:tracePt t="69030" x="2217738" y="3779838"/>
          <p14:tracePt t="69044" x="2316163" y="3779838"/>
          <p14:tracePt t="69062" x="2735263" y="3779838"/>
          <p14:tracePt t="69078" x="3170238" y="3779838"/>
          <p14:tracePt t="69094" x="3771900" y="3779838"/>
          <p14:tracePt t="69112" x="4511675" y="3779838"/>
          <p14:tracePt t="69128" x="5173663" y="3779838"/>
          <p14:tracePt t="69144" x="5875338" y="3779838"/>
          <p14:tracePt t="69161" x="6477000" y="3779838"/>
          <p14:tracePt t="69178" x="6950075" y="3779838"/>
          <p14:tracePt t="69194" x="7269163" y="3756025"/>
          <p14:tracePt t="69211" x="7467600" y="3717925"/>
          <p14:tracePt t="69228" x="7597775" y="3679825"/>
          <p14:tracePt t="69244" x="7612063" y="3679825"/>
          <p14:tracePt t="69279" x="7620000" y="3679825"/>
          <p14:tracePt t="69287" x="7635875" y="3679825"/>
          <p14:tracePt t="69303" x="7642225" y="3679825"/>
          <p14:tracePt t="69311" x="7673975" y="3687763"/>
          <p14:tracePt t="69328" x="7750175" y="3717925"/>
          <p14:tracePt t="69344" x="7810500" y="3763963"/>
          <p14:tracePt t="69361" x="7886700" y="3848100"/>
          <p14:tracePt t="69378" x="7902575" y="3870325"/>
          <p14:tracePt t="69394" x="7908925" y="3902075"/>
          <p14:tracePt t="69411" x="7908925" y="3908425"/>
          <p14:tracePt t="69428" x="7908925" y="3954463"/>
          <p14:tracePt t="69445" x="7908925" y="4008438"/>
          <p14:tracePt t="69462" x="7864475" y="4114800"/>
          <p14:tracePt t="69478" x="7832725" y="4137025"/>
          <p14:tracePt t="69495" x="7696200" y="4251325"/>
          <p14:tracePt t="69511" x="7597775" y="4313238"/>
          <p14:tracePt t="69528" x="7505700" y="4365625"/>
          <p14:tracePt t="69545" x="7375525" y="4419600"/>
          <p14:tracePt t="69561" x="7231063" y="4449763"/>
          <p14:tracePt t="69578" x="7040563" y="4495800"/>
          <p14:tracePt t="69595" x="6811963" y="4518025"/>
          <p14:tracePt t="69612" x="6477000" y="4549775"/>
          <p14:tracePt t="69628" x="6080125" y="4564063"/>
          <p14:tracePt t="69645" x="5646738" y="4564063"/>
          <p14:tracePt t="69663" x="4876800" y="4564063"/>
          <p14:tracePt t="69678" x="4297363" y="4564063"/>
          <p14:tracePt t="69695" x="3810000" y="4518025"/>
          <p14:tracePt t="69711" x="3390900" y="4457700"/>
          <p14:tracePt t="69728" x="3032125" y="4403725"/>
          <p14:tracePt t="69745" x="2819400" y="4373563"/>
          <p14:tracePt t="69762" x="2659063" y="4351338"/>
          <p14:tracePt t="69778" x="2522538" y="4327525"/>
          <p14:tracePt t="69795" x="2422525" y="4313238"/>
          <p14:tracePt t="69812" x="2378075" y="4313238"/>
          <p14:tracePt t="69828" x="2324100" y="4305300"/>
          <p14:tracePt t="69845" x="2293938" y="4305300"/>
          <p14:tracePt t="69863" x="2278063" y="4275138"/>
          <p14:tracePt t="69879" x="2263775" y="4267200"/>
          <p14:tracePt t="70199" x="2232025" y="4259263"/>
          <p14:tracePt t="70207" x="2179638" y="4237038"/>
          <p14:tracePt t="70215" x="2141538" y="4198938"/>
          <p14:tracePt t="70228" x="2133600" y="4183063"/>
          <p14:tracePt t="70245" x="2133600" y="4152900"/>
          <p14:tracePt t="70262" x="2141538" y="4076700"/>
          <p14:tracePt t="70278" x="2171700" y="3978275"/>
          <p14:tracePt t="70295" x="2232025" y="3878263"/>
          <p14:tracePt t="70312" x="2324100" y="3763963"/>
          <p14:tracePt t="70328" x="2438400" y="3665538"/>
          <p14:tracePt t="70344" x="2522538" y="3603625"/>
          <p14:tracePt t="70361" x="2598738" y="3581400"/>
          <p14:tracePt t="70378" x="2720975" y="3543300"/>
          <p14:tracePt t="70395" x="2879725" y="3527425"/>
          <p14:tracePt t="70412" x="3055938" y="3527425"/>
          <p14:tracePt t="70428" x="3254375" y="3527425"/>
          <p14:tracePt t="70445" x="3559175" y="3527425"/>
          <p14:tracePt t="70462" x="4160838" y="3527425"/>
          <p14:tracePt t="70478" x="4564063" y="3551238"/>
          <p14:tracePt t="70496" x="4999038" y="3611563"/>
          <p14:tracePt t="70512" x="5410200" y="3665538"/>
          <p14:tracePt t="70528" x="5791200" y="3725863"/>
          <p14:tracePt t="70545" x="6118225" y="3756025"/>
          <p14:tracePt t="70562" x="6408738" y="3794125"/>
          <p14:tracePt t="70578" x="6613525" y="3825875"/>
          <p14:tracePt t="70595" x="6811963" y="3848100"/>
          <p14:tracePt t="70612" x="6964363" y="3870325"/>
          <p14:tracePt t="70628" x="7102475" y="3894138"/>
          <p14:tracePt t="70646" x="7269163" y="3924300"/>
          <p14:tracePt t="70662" x="7323138" y="3924300"/>
          <p14:tracePt t="70678" x="7331075" y="3924300"/>
          <p14:tracePt t="70695" x="7331075" y="3932238"/>
          <p14:tracePt t="70728" x="7331075" y="3978275"/>
          <p14:tracePt t="70745" x="7331075" y="4130675"/>
          <p14:tracePt t="70762" x="7337425" y="4305300"/>
          <p14:tracePt t="70778" x="7337425" y="4465638"/>
          <p14:tracePt t="70795" x="7337425" y="4556125"/>
          <p14:tracePt t="70813" x="7315200" y="4610100"/>
          <p14:tracePt t="70828" x="7239000" y="4632325"/>
          <p14:tracePt t="70846" x="6950075" y="4632325"/>
          <p14:tracePt t="70862" x="6781800" y="4632325"/>
          <p14:tracePt t="70878" x="5851525" y="4572000"/>
          <p14:tracePt t="70895" x="5151438" y="4457700"/>
          <p14:tracePt t="70912" x="4572000" y="4389438"/>
          <p14:tracePt t="70928" x="4098925" y="4389438"/>
          <p14:tracePt t="70945" x="3619500" y="4389438"/>
          <p14:tracePt t="70962" x="3306763" y="4389438"/>
          <p14:tracePt t="70978" x="3032125" y="4389438"/>
          <p14:tracePt t="70995" x="2803525" y="4381500"/>
          <p14:tracePt t="71012" x="2582863" y="4381500"/>
          <p14:tracePt t="71016" x="2498725" y="4373563"/>
          <p14:tracePt t="71028" x="2430463" y="4359275"/>
          <p14:tracePt t="71046" x="2217738" y="4321175"/>
          <p14:tracePt t="71062" x="2087563" y="4305300"/>
          <p14:tracePt t="71078" x="1958975" y="4267200"/>
          <p14:tracePt t="71095" x="1858963" y="4251325"/>
          <p14:tracePt t="71112" x="1736725" y="4221163"/>
          <p14:tracePt t="71129" x="1654175" y="4191000"/>
          <p14:tracePt t="71145" x="1600200" y="4168775"/>
          <p14:tracePt t="71162" x="1592263" y="4160838"/>
          <p14:tracePt t="71179" x="1584325" y="4160838"/>
          <p14:tracePt t="71195" x="1584325" y="4144963"/>
          <p14:tracePt t="71212" x="1584325" y="4092575"/>
          <p14:tracePt t="71229" x="1600200" y="4046538"/>
          <p14:tracePt t="71246" x="1646238" y="3946525"/>
          <p14:tracePt t="71262" x="1668463" y="3908425"/>
          <p14:tracePt t="71278" x="1774825" y="3840163"/>
          <p14:tracePt t="71295" x="1897063" y="3810000"/>
          <p14:tracePt t="71312" x="2171700" y="3810000"/>
          <p14:tracePt t="71328" x="2568575" y="3810000"/>
          <p14:tracePt t="71345" x="3108325" y="3832225"/>
          <p14:tracePt t="71362" x="3794125" y="3946525"/>
          <p14:tracePt t="71378" x="4411663" y="4022725"/>
          <p14:tracePt t="71395" x="5037138" y="4106863"/>
          <p14:tracePt t="71412" x="5570538" y="4191000"/>
          <p14:tracePt t="71429" x="6003925" y="4237038"/>
          <p14:tracePt t="71446" x="6400800" y="4237038"/>
          <p14:tracePt t="71462" x="6507163" y="4237038"/>
          <p14:tracePt t="71479" x="6735763" y="4237038"/>
          <p14:tracePt t="71495" x="6858000" y="4237038"/>
          <p14:tracePt t="71512" x="6950075" y="4237038"/>
          <p14:tracePt t="71529" x="7048500" y="4244975"/>
          <p14:tracePt t="71545" x="7124700" y="4267200"/>
          <p14:tracePt t="71562" x="7208838" y="4305300"/>
          <p14:tracePt t="71579" x="7337425" y="4381500"/>
          <p14:tracePt t="71595" x="7421563" y="4435475"/>
          <p14:tracePt t="71612" x="7483475" y="4511675"/>
          <p14:tracePt t="71629" x="7521575" y="4572000"/>
          <p14:tracePt t="71646" x="7559675" y="4632325"/>
          <p14:tracePt t="71662" x="7559675" y="4656138"/>
          <p14:tracePt t="71679" x="7559675" y="4678363"/>
          <p14:tracePt t="71695" x="7527925" y="4724400"/>
          <p14:tracePt t="71712" x="7361238" y="4770438"/>
          <p14:tracePt t="71729" x="7026275" y="4800600"/>
          <p14:tracePt t="71745" x="6492875" y="4800600"/>
          <p14:tracePt t="71762" x="5829300" y="4800600"/>
          <p14:tracePt t="71779" x="5105400" y="4800600"/>
          <p14:tracePt t="71795" x="4503738" y="4800600"/>
          <p14:tracePt t="71812" x="4016375" y="4762500"/>
          <p14:tracePt t="71829" x="3573463" y="4686300"/>
          <p14:tracePt t="71846" x="3078163" y="4564063"/>
          <p14:tracePt t="71862" x="2819400" y="4495800"/>
          <p14:tracePt t="71879" x="2606675" y="4419600"/>
          <p14:tracePt t="71895" x="2378075" y="4359275"/>
          <p14:tracePt t="71912" x="2155825" y="4289425"/>
          <p14:tracePt t="71929" x="2019300" y="4206875"/>
          <p14:tracePt t="71945" x="1866900" y="4144963"/>
          <p14:tracePt t="71962" x="1806575" y="4106863"/>
          <p14:tracePt t="71979" x="1798638" y="4092575"/>
          <p14:tracePt t="71995" x="1798638" y="4068763"/>
          <p14:tracePt t="72012" x="1798638" y="4030663"/>
          <p14:tracePt t="72016" x="1812925" y="4000500"/>
          <p14:tracePt t="72029" x="1828800" y="3978275"/>
          <p14:tracePt t="72046" x="1882775" y="3908425"/>
          <p14:tracePt t="72062" x="1958975" y="3840163"/>
          <p14:tracePt t="72079" x="2035175" y="3802063"/>
          <p14:tracePt t="72096" x="2201863" y="3763963"/>
          <p14:tracePt t="72112" x="2438400" y="3733800"/>
          <p14:tracePt t="72129" x="2849563" y="3733800"/>
          <p14:tracePt t="72146" x="3451225" y="3733800"/>
          <p14:tracePt t="72162" x="4068763" y="3733800"/>
          <p14:tracePt t="72179" x="4740275" y="3771900"/>
          <p14:tracePt t="72196" x="5326063" y="3848100"/>
          <p14:tracePt t="72213" x="5799138" y="3924300"/>
          <p14:tracePt t="72229" x="6188075" y="4022725"/>
          <p14:tracePt t="72246" x="6530975" y="4114800"/>
          <p14:tracePt t="72262" x="6575425" y="4137025"/>
          <p14:tracePt t="72279" x="6591300" y="4144963"/>
          <p14:tracePt t="72296" x="6621463" y="4160838"/>
          <p14:tracePt t="72312" x="6637338" y="4183063"/>
          <p14:tracePt t="72329" x="6667500" y="4213225"/>
          <p14:tracePt t="72345" x="6689725" y="4229100"/>
          <p14:tracePt t="72362" x="6713538" y="4229100"/>
          <p14:tracePt t="72379" x="6735763" y="4244975"/>
          <p14:tracePt t="72395" x="6743700" y="4244975"/>
          <p14:tracePt t="72463" x="6743700" y="4251325"/>
          <p14:tracePt t="72472" x="6743700" y="4259263"/>
          <p14:tracePt t="72479" x="6743700" y="4305300"/>
          <p14:tracePt t="72496" x="6727825" y="4403725"/>
          <p14:tracePt t="72512" x="6607175" y="4525963"/>
          <p14:tracePt t="72529" x="6332538" y="4670425"/>
          <p14:tracePt t="72546" x="5927725" y="4816475"/>
          <p14:tracePt t="72562" x="5494338" y="4930775"/>
          <p14:tracePt t="72579" x="5006975" y="4983163"/>
          <p14:tracePt t="72596" x="4465638" y="4983163"/>
          <p14:tracePt t="72612" x="3932238" y="4983163"/>
          <p14:tracePt t="72629" x="3336925" y="4930775"/>
          <p14:tracePt t="72646" x="2773363" y="4754563"/>
          <p14:tracePt t="72662" x="2079625" y="4511675"/>
          <p14:tracePt t="72679" x="1768475" y="4381500"/>
          <p14:tracePt t="72696" x="1592263" y="4259263"/>
          <p14:tracePt t="72713" x="1508125" y="4191000"/>
          <p14:tracePt t="72729" x="1493838" y="4152900"/>
          <p14:tracePt t="72746" x="1493838" y="4114800"/>
          <p14:tracePt t="72762" x="1493838" y="4076700"/>
          <p14:tracePt t="72779" x="1493838" y="4030663"/>
          <p14:tracePt t="72796" x="1516063" y="3992563"/>
          <p14:tracePt t="72812" x="1577975" y="3940175"/>
          <p14:tracePt t="72830" x="1744663" y="3840163"/>
          <p14:tracePt t="72846" x="1812925" y="3817938"/>
          <p14:tracePt t="72862" x="2117725" y="3725863"/>
          <p14:tracePt t="72879" x="2454275" y="3635375"/>
          <p14:tracePt t="72896" x="2841625" y="3589338"/>
          <p14:tracePt t="72913" x="3306763" y="3565525"/>
          <p14:tracePt t="72929" x="3763963" y="3565525"/>
          <p14:tracePt t="72946" x="4229100" y="3581400"/>
          <p14:tracePt t="72963" x="4762500" y="3717925"/>
          <p14:tracePt t="72979" x="5257800" y="3863975"/>
          <p14:tracePt t="72996" x="5753100" y="4008438"/>
          <p14:tracePt t="72999" x="5943600" y="4060825"/>
          <p14:tracePt t="73012" x="6103938" y="4106863"/>
          <p14:tracePt t="73030" x="6492875" y="4229100"/>
          <p14:tracePt t="73046" x="6569075" y="4259263"/>
          <p14:tracePt t="73063" x="6675438" y="4297363"/>
          <p14:tracePt t="73111" x="6683375" y="4305300"/>
          <p14:tracePt t="73151" x="6683375" y="4313238"/>
          <p14:tracePt t="73159" x="6667500" y="4343400"/>
          <p14:tracePt t="73167" x="6607175" y="4389438"/>
          <p14:tracePt t="73179" x="6523038" y="4435475"/>
          <p14:tracePt t="73196" x="6264275" y="4533900"/>
          <p14:tracePt t="73213" x="5699125" y="4716463"/>
          <p14:tracePt t="73230" x="4762500" y="4808538"/>
          <p14:tracePt t="73246" x="4289425" y="4808538"/>
          <p14:tracePt t="73263" x="3856038" y="4708525"/>
          <p14:tracePt t="73279" x="3619500" y="4572000"/>
          <p14:tracePt t="73296" x="3459163" y="4473575"/>
          <p14:tracePt t="73313" x="3330575" y="4373563"/>
          <p14:tracePt t="73329" x="3222625" y="4289425"/>
          <p14:tracePt t="73346" x="3184525" y="4259263"/>
          <p14:tracePt t="73363" x="3170238" y="4244975"/>
          <p14:tracePt t="73398" x="3170238" y="4229100"/>
          <p14:tracePt t="73413" x="3170238" y="4221163"/>
          <p14:tracePt t="73430" x="3268663" y="4198938"/>
          <p14:tracePt t="73446" x="3375025" y="4191000"/>
          <p14:tracePt t="73463" x="3505200" y="4191000"/>
          <p14:tracePt t="73479" x="3641725" y="4191000"/>
          <p14:tracePt t="73496" x="3779838" y="4191000"/>
          <p14:tracePt t="73513" x="3932238" y="4191000"/>
          <p14:tracePt t="73529" x="4106863" y="4191000"/>
          <p14:tracePt t="73546" x="4297363" y="4213225"/>
          <p14:tracePt t="73563" x="4473575" y="4229100"/>
          <p14:tracePt t="73579" x="4664075" y="4244975"/>
          <p14:tracePt t="73596" x="4846638" y="4244975"/>
          <p14:tracePt t="73615" x="5045075" y="4244975"/>
          <p14:tracePt t="73630" x="5159375" y="4244975"/>
          <p14:tracePt t="73646" x="5203825" y="4229100"/>
          <p14:tracePt t="73663" x="5219700" y="4221163"/>
          <p14:tracePt t="73679" x="5219700" y="4213225"/>
          <p14:tracePt t="74015" x="5181600" y="4275138"/>
          <p14:tracePt t="74023" x="5097463" y="4373563"/>
          <p14:tracePt t="74032" x="5029200" y="4435475"/>
          <p14:tracePt t="74046" x="4892675" y="4495800"/>
          <p14:tracePt t="74063" x="4441825" y="4564063"/>
          <p14:tracePt t="74079" x="4084638" y="4518025"/>
          <p14:tracePt t="74096" x="3908425" y="4411663"/>
          <p14:tracePt t="74113" x="3756025" y="4289425"/>
          <p14:tracePt t="74130" x="3749675" y="4213225"/>
          <p14:tracePt t="74146" x="3810000" y="4068763"/>
          <p14:tracePt t="74163" x="4076700" y="3894138"/>
          <p14:tracePt t="74180" x="4702175" y="3711575"/>
          <p14:tracePt t="74196" x="5440363" y="3619500"/>
          <p14:tracePt t="74213" x="6096000" y="3619500"/>
          <p14:tracePt t="74230" x="6346825" y="3679825"/>
          <p14:tracePt t="74247" x="6370638" y="3779838"/>
          <p14:tracePt t="74263" x="6354763" y="4030663"/>
          <p14:tracePt t="74280" x="6134100" y="4313238"/>
          <p14:tracePt t="74296" x="5775325" y="4487863"/>
          <p14:tracePt t="74313" x="5440363" y="4533900"/>
          <p14:tracePt t="74330" x="5287963" y="4533900"/>
          <p14:tracePt t="74347" x="5280025" y="4533900"/>
          <p14:tracePt t="74379" x="5341938" y="4487863"/>
          <p14:tracePt t="74396" x="5608638" y="4419600"/>
          <p14:tracePt t="74413" x="5965825" y="4381500"/>
          <p14:tracePt t="74429" x="6226175" y="4365625"/>
          <p14:tracePt t="74446" x="6240463" y="4365625"/>
          <p14:tracePt t="74480" x="6172200" y="4397375"/>
          <p14:tracePt t="74496" x="5951538" y="4397375"/>
          <p14:tracePt t="74513" x="5661025" y="4397375"/>
          <p14:tracePt t="74530" x="5508625" y="4397375"/>
          <p14:tracePt t="74546" x="5494338" y="4397375"/>
          <p14:tracePt t="74580" x="5540375" y="4397375"/>
          <p14:tracePt t="74596" x="5668963" y="4397375"/>
          <p14:tracePt t="74614" x="5837238" y="4397375"/>
          <p14:tracePt t="74663" x="5837238" y="4389438"/>
          <p14:tracePt t="74671" x="5837238" y="4381500"/>
          <p14:tracePt t="74680" x="5813425" y="4373563"/>
          <p14:tracePt t="74696" x="5761038" y="4365625"/>
          <p14:tracePt t="74713" x="5722938" y="4351338"/>
          <p14:tracePt t="74730" x="5676900" y="4343400"/>
          <p14:tracePt t="74747" x="5592763" y="4313238"/>
          <p14:tracePt t="74764" x="5570538" y="4313238"/>
          <p14:tracePt t="74983" x="5570538" y="4305300"/>
          <p14:tracePt t="75024" x="5592763" y="4289425"/>
          <p14:tracePt t="75031" x="5646738" y="4275138"/>
          <p14:tracePt t="75039" x="5707063" y="4251325"/>
          <p14:tracePt t="75047" x="5737225" y="4244975"/>
          <p14:tracePt t="75063" x="5851525" y="4213225"/>
          <p14:tracePt t="75081" x="6011863" y="4175125"/>
          <p14:tracePt t="75097" x="6156325" y="4160838"/>
          <p14:tracePt t="75113" x="6248400" y="4152900"/>
          <p14:tracePt t="75130" x="6270625" y="4137025"/>
          <p14:tracePt t="75447" x="6256338" y="4137025"/>
          <p14:tracePt t="75455" x="6240463" y="4137025"/>
          <p14:tracePt t="75728" x="6226175" y="4137025"/>
          <p14:tracePt t="75735" x="6226175" y="4144963"/>
          <p14:tracePt t="75747" x="6226175" y="4152900"/>
          <p14:tracePt t="75764" x="6226175" y="4168775"/>
          <p14:tracePt t="75780" x="6218238" y="4191000"/>
          <p14:tracePt t="75797" x="6226175" y="4221163"/>
          <p14:tracePt t="75814" x="6226175" y="4244975"/>
          <p14:tracePt t="75871" x="6218238" y="4229100"/>
          <p14:tracePt t="75879" x="6210300" y="4206875"/>
          <p14:tracePt t="75886" x="6202363" y="4191000"/>
          <p14:tracePt t="75897" x="6202363" y="4183063"/>
          <p14:tracePt t="75913" x="6194425" y="4168775"/>
          <p14:tracePt t="76679" x="6188075" y="4168775"/>
          <p14:tracePt t="76687" x="6180138" y="4160838"/>
          <p14:tracePt t="76711" x="6172200" y="4160838"/>
          <p14:tracePt t="76720" x="6156325" y="4152900"/>
          <p14:tracePt t="76730" x="6149975" y="4152900"/>
          <p14:tracePt t="76747" x="6118225" y="4152900"/>
          <p14:tracePt t="76764" x="6096000" y="4130675"/>
          <p14:tracePt t="76780" x="6080125" y="4130675"/>
          <p14:tracePt t="76797" x="6073775" y="4130675"/>
          <p14:tracePt t="76815" x="6057900" y="4137025"/>
          <p14:tracePt t="76831" x="6011863" y="4191000"/>
          <p14:tracePt t="76847" x="5981700" y="4221163"/>
          <p14:tracePt t="76864" x="5913438" y="4259263"/>
          <p14:tracePt t="76881" x="5851525" y="4275138"/>
          <p14:tracePt t="76897" x="5783263" y="4313238"/>
          <p14:tracePt t="76914" x="5715000" y="4335463"/>
          <p14:tracePt t="76931" x="5584825" y="4365625"/>
          <p14:tracePt t="76947" x="5440363" y="4381500"/>
          <p14:tracePt t="76964" x="5280025" y="4389438"/>
          <p14:tracePt t="76981" x="5105400" y="4389438"/>
          <p14:tracePt t="76998" x="4822825" y="4389438"/>
          <p14:tracePt t="77014" x="4694238" y="4403725"/>
          <p14:tracePt t="77031" x="4572000" y="4411663"/>
          <p14:tracePt t="77047" x="4473575" y="4419600"/>
          <p14:tracePt t="77064" x="4397375" y="4457700"/>
          <p14:tracePt t="77081" x="4297363" y="4479925"/>
          <p14:tracePt t="77097" x="4191000" y="4518025"/>
          <p14:tracePt t="77114" x="4092575" y="4541838"/>
          <p14:tracePt t="77131" x="4008438" y="4564063"/>
          <p14:tracePt t="77147" x="3954463" y="4572000"/>
          <p14:tracePt t="77164" x="3894138" y="4594225"/>
          <p14:tracePt t="77181" x="3825875" y="4618038"/>
          <p14:tracePt t="77198" x="3673475" y="4664075"/>
          <p14:tracePt t="77214" x="3521075" y="4702175"/>
          <p14:tracePt t="77231" x="3406775" y="4708525"/>
          <p14:tracePt t="77247" x="3336925" y="4708525"/>
          <p14:tracePt t="77592" x="3330575" y="4708525"/>
          <p14:tracePt t="77719" x="3322638" y="4708525"/>
          <p14:tracePt t="77743" x="3322638" y="4724400"/>
          <p14:tracePt t="77750" x="3322638" y="4762500"/>
          <p14:tracePt t="77759" x="3322638" y="4784725"/>
          <p14:tracePt t="77766" x="3322638" y="4808538"/>
          <p14:tracePt t="77781" x="3322638" y="4822825"/>
          <p14:tracePt t="77798" x="3322638" y="4899025"/>
          <p14:tracePt t="77814" x="3322638" y="4922838"/>
          <p14:tracePt t="77831" x="3330575" y="4937125"/>
          <p14:tracePt t="77848" x="3360738" y="4960938"/>
          <p14:tracePt t="77864" x="3382963" y="4960938"/>
          <p14:tracePt t="77881" x="3413125" y="4968875"/>
          <p14:tracePt t="77898" x="3436938" y="4968875"/>
          <p14:tracePt t="77914" x="3451225" y="4968875"/>
          <p14:tracePt t="77931" x="3467100" y="4968875"/>
          <p14:tracePt t="77948" x="3482975" y="4960938"/>
          <p14:tracePt t="77964" x="3497263" y="4945063"/>
          <p14:tracePt t="77998" x="3497263" y="4930775"/>
          <p14:tracePt t="78014" x="3497263" y="4922838"/>
          <p14:tracePt t="78031" x="3497263" y="4906963"/>
          <p14:tracePt t="78048" x="3482975" y="4906963"/>
          <p14:tracePt t="78064" x="3436938" y="4906963"/>
          <p14:tracePt t="78081" x="3398838" y="4906963"/>
          <p14:tracePt t="78098" x="3330575" y="4906963"/>
          <p14:tracePt t="78114" x="3284538" y="4906963"/>
          <p14:tracePt t="78131" x="3276600" y="4906963"/>
          <p14:tracePt t="78358" x="3276600" y="4914900"/>
          <p14:tracePt t="78366" x="3284538" y="4922838"/>
          <p14:tracePt t="78374" x="3344863" y="4945063"/>
          <p14:tracePt t="78382" x="3421063" y="4960938"/>
          <p14:tracePt t="78397" x="3513138" y="4999038"/>
          <p14:tracePt t="78414" x="3886200" y="5051425"/>
          <p14:tracePt t="78431" x="4365625" y="5051425"/>
          <p14:tracePt t="78447" x="4884738" y="5051425"/>
          <p14:tracePt t="78464" x="5380038" y="5051425"/>
          <p14:tracePt t="78481" x="5799138" y="5045075"/>
          <p14:tracePt t="78497" x="6218238" y="4975225"/>
          <p14:tracePt t="78514" x="6492875" y="4892675"/>
          <p14:tracePt t="78531" x="6689725" y="4838700"/>
          <p14:tracePt t="78547" x="6842125" y="4784725"/>
          <p14:tracePt t="78564" x="6911975" y="4746625"/>
          <p14:tracePt t="78581" x="6918325" y="4740275"/>
          <p14:tracePt t="78703" x="6918325" y="4754563"/>
          <p14:tracePt t="78711" x="6880225" y="4838700"/>
          <p14:tracePt t="78719" x="6842125" y="4914900"/>
          <p14:tracePt t="78731" x="6781800" y="4991100"/>
          <p14:tracePt t="78748" x="6645275" y="5113338"/>
          <p14:tracePt t="78765" x="6507163" y="5173663"/>
          <p14:tracePt t="78782" x="6392863" y="5173663"/>
          <p14:tracePt t="78798" x="6362700" y="5173663"/>
          <p14:tracePt t="78815" x="6164263" y="5113338"/>
          <p14:tracePt t="78832" x="5959475" y="5067300"/>
          <p14:tracePt t="78848" x="5600700" y="4960938"/>
          <p14:tracePt t="78865" x="5165725" y="4838700"/>
          <p14:tracePt t="78881" x="4854575" y="4792663"/>
          <p14:tracePt t="78898" x="4648200" y="4778375"/>
          <p14:tracePt t="78915" x="4511675" y="4778375"/>
          <p14:tracePt t="78931" x="4465638" y="4778375"/>
          <p14:tracePt t="78999" x="4457700" y="4778375"/>
          <p14:tracePt t="79007" x="4435475" y="4784725"/>
          <p14:tracePt t="79015" x="4411663" y="4792663"/>
          <p14:tracePt t="79031" x="4335463" y="4830763"/>
          <p14:tracePt t="79048" x="4237038" y="4854575"/>
          <p14:tracePt t="79065" x="4183063" y="4868863"/>
          <p14:tracePt t="79081" x="4152900" y="4884738"/>
          <p14:tracePt t="79447" x="4152900" y="4892675"/>
          <p14:tracePt t="79463" x="4168775" y="4906963"/>
          <p14:tracePt t="79471" x="4198938" y="4914900"/>
          <p14:tracePt t="79481" x="4237038" y="4953000"/>
          <p14:tracePt t="79498" x="4327525" y="4999038"/>
          <p14:tracePt t="79515" x="4435475" y="5029200"/>
          <p14:tracePt t="79532" x="4518025" y="5051425"/>
          <p14:tracePt t="79550" x="4625975" y="5051425"/>
          <p14:tracePt t="79566" x="4664075" y="5051425"/>
          <p14:tracePt t="79582" x="4678363" y="5045075"/>
          <p14:tracePt t="79599" x="4702175" y="5021263"/>
          <p14:tracePt t="79615" x="4746625" y="4975225"/>
          <p14:tracePt t="79632" x="4792663" y="4930775"/>
          <p14:tracePt t="79648" x="4860925" y="4868863"/>
          <p14:tracePt t="79665" x="4930775" y="4822825"/>
          <p14:tracePt t="79682" x="4991100" y="4792663"/>
          <p14:tracePt t="79698" x="5059363" y="4770438"/>
          <p14:tracePt t="79715" x="5127625" y="4754563"/>
          <p14:tracePt t="79732" x="5197475" y="4754563"/>
          <p14:tracePt t="79748" x="5295900" y="4754563"/>
          <p14:tracePt t="79766" x="5356225" y="4754563"/>
          <p14:tracePt t="79783" x="5456238" y="4778375"/>
          <p14:tracePt t="79798" x="5486400" y="4800600"/>
          <p14:tracePt t="79815" x="5494338" y="4800600"/>
          <p14:tracePt t="79832" x="5502275" y="4800600"/>
          <p14:tracePt t="79849" x="5516563" y="4808538"/>
          <p14:tracePt t="79865" x="5524500" y="4816475"/>
          <p14:tracePt t="79882" x="5540375" y="4822825"/>
          <p14:tracePt t="79943" x="5546725" y="4822825"/>
          <p14:tracePt t="79967" x="5532438" y="4854575"/>
          <p14:tracePt t="79975" x="5456238" y="4892675"/>
          <p14:tracePt t="79985" x="5372100" y="4922838"/>
          <p14:tracePt t="79999" x="5045075" y="5037138"/>
          <p14:tracePt t="80016" x="4503738" y="5113338"/>
          <p14:tracePt t="80032" x="3908425" y="5181600"/>
          <p14:tracePt t="80050" x="3382963" y="5203825"/>
          <p14:tracePt t="80065" x="3009900" y="5203825"/>
          <p14:tracePt t="80082" x="2797175" y="5203825"/>
          <p14:tracePt t="80099" x="2682875" y="5203825"/>
          <p14:tracePt t="80115" x="2651125" y="5203825"/>
          <p14:tracePt t="80688" x="2659063" y="5203825"/>
          <p14:tracePt t="80695" x="2713038" y="5203825"/>
          <p14:tracePt t="80703" x="2803525" y="5227638"/>
          <p14:tracePt t="80715" x="2917825" y="5249863"/>
          <p14:tracePt t="80732" x="3108325" y="5311775"/>
          <p14:tracePt t="80750" x="3352800" y="5372100"/>
          <p14:tracePt t="80766" x="3589338" y="5402263"/>
          <p14:tracePt t="80782" x="4046538" y="5402263"/>
          <p14:tracePt t="80799" x="4381500" y="5402263"/>
          <p14:tracePt t="80815" x="4594225" y="5402263"/>
          <p14:tracePt t="80833" x="4746625" y="5394325"/>
          <p14:tracePt t="80849" x="4784725" y="5380038"/>
          <p14:tracePt t="81007" x="4792663" y="5372100"/>
          <p14:tracePt t="81279" x="4792663" y="5364163"/>
          <p14:tracePt t="81295" x="4800600" y="5356225"/>
          <p14:tracePt t="81303" x="4816475" y="5334000"/>
          <p14:tracePt t="81315" x="4838700" y="5295900"/>
          <p14:tracePt t="81332" x="4868863" y="5265738"/>
          <p14:tracePt t="81348" x="4906963" y="5227638"/>
          <p14:tracePt t="81365" x="4945063" y="5165725"/>
          <p14:tracePt t="81382" x="4960938" y="5135563"/>
          <p14:tracePt t="81399" x="4960938" y="5097463"/>
          <p14:tracePt t="81416" x="4937125" y="5021263"/>
          <p14:tracePt t="81432" x="4830763" y="4937125"/>
          <p14:tracePt t="81450" x="4724400" y="4868863"/>
          <p14:tracePt t="81466" x="4610100" y="4838700"/>
          <p14:tracePt t="81482" x="4587875" y="4838700"/>
          <p14:tracePt t="81591" x="4602163" y="4838700"/>
          <p14:tracePt t="81607" x="4610100" y="4838700"/>
          <p14:tracePt t="81615" x="4618038" y="4838700"/>
          <p14:tracePt t="81623" x="4632325" y="4838700"/>
          <p14:tracePt t="81632" x="4640263" y="4838700"/>
          <p14:tracePt t="81649" x="4686300" y="4846638"/>
          <p14:tracePt t="81666" x="4716463" y="4846638"/>
          <p14:tracePt t="81682" x="4740275" y="4860925"/>
          <p14:tracePt t="81699" x="4754563" y="4860925"/>
          <p14:tracePt t="81716" x="4778375" y="4860925"/>
          <p14:tracePt t="81732" x="4816475" y="4860925"/>
          <p14:tracePt t="81750" x="4960938" y="4860925"/>
          <p14:tracePt t="81766" x="5083175" y="4860925"/>
          <p14:tracePt t="81782" x="5219700" y="4860925"/>
          <p14:tracePt t="81799" x="5349875" y="4860925"/>
          <p14:tracePt t="81816" x="5494338" y="4860925"/>
          <p14:tracePt t="81832" x="5554663" y="4860925"/>
          <p14:tracePt t="81849" x="5562600" y="4860925"/>
          <p14:tracePt t="81943" x="5584825" y="4860925"/>
          <p14:tracePt t="81951" x="5622925" y="4860925"/>
          <p14:tracePt t="81959" x="5668963" y="4860925"/>
          <p14:tracePt t="81967" x="5730875" y="4876800"/>
          <p14:tracePt t="81982" x="5837238" y="4914900"/>
          <p14:tracePt t="81999" x="6019800" y="4914900"/>
          <p14:tracePt t="82016" x="6073775" y="4914900"/>
          <p14:tracePt t="82135" x="6049963" y="4914900"/>
          <p14:tracePt t="82143" x="6019800" y="4906963"/>
          <p14:tracePt t="82151" x="5965825" y="4892675"/>
          <p14:tracePt t="82166" x="5951538" y="4892675"/>
          <p14:tracePt t="82183" x="5921375" y="4884738"/>
          <p14:tracePt t="82351" x="5883275" y="4884738"/>
          <p14:tracePt t="82359" x="5799138" y="4860925"/>
          <p14:tracePt t="82366" x="5676900" y="4822825"/>
          <p14:tracePt t="82382" x="5456238" y="4778375"/>
          <p14:tracePt t="82399" x="5227638" y="4762500"/>
          <p14:tracePt t="82416" x="4983163" y="4784725"/>
          <p14:tracePt t="82432" x="4564063" y="4838700"/>
          <p14:tracePt t="82450" x="4068763" y="4922838"/>
          <p14:tracePt t="82466" x="3649663" y="4975225"/>
          <p14:tracePt t="82483" x="3436938" y="5029200"/>
          <p14:tracePt t="82499" x="3314700" y="5051425"/>
          <p14:tracePt t="82502" x="3268663" y="5067300"/>
          <p14:tracePt t="82516" x="3230563" y="5083175"/>
          <p14:tracePt t="82533" x="3192463" y="5097463"/>
          <p14:tracePt t="82549" x="3178175" y="5097463"/>
          <p14:tracePt t="82615" x="3162300" y="5105400"/>
          <p14:tracePt t="82623" x="3154363" y="5113338"/>
          <p14:tracePt t="82633" x="3154363" y="5135563"/>
          <p14:tracePt t="82651" x="3116263" y="5189538"/>
          <p14:tracePt t="82666" x="3094038" y="5241925"/>
          <p14:tracePt t="82683" x="3086100" y="5273675"/>
          <p14:tracePt t="82699" x="3078163" y="5295900"/>
          <p14:tracePt t="82716" x="3078163" y="5334000"/>
          <p14:tracePt t="82733" x="3154363" y="5387975"/>
          <p14:tracePt t="82750" x="3360738" y="5464175"/>
          <p14:tracePt t="82766" x="3551238" y="5516563"/>
          <p14:tracePt t="82783" x="3992563" y="5540375"/>
          <p14:tracePt t="82799" x="4511675" y="5540375"/>
          <p14:tracePt t="82816" x="4968875" y="5540375"/>
          <p14:tracePt t="82833" x="5456238" y="5508625"/>
          <p14:tracePt t="82851" x="5889625" y="5448300"/>
          <p14:tracePt t="82866" x="6240463" y="5410200"/>
          <p14:tracePt t="82883" x="6530975" y="5372100"/>
          <p14:tracePt t="82899" x="6735763" y="5334000"/>
          <p14:tracePt t="82916" x="6918325" y="5303838"/>
          <p14:tracePt t="82934" x="7086600" y="5241925"/>
          <p14:tracePt t="82950" x="7102475" y="5227638"/>
          <p14:tracePt t="83143" x="7108825" y="5227638"/>
          <p14:tracePt t="83152" x="7178675" y="5181600"/>
          <p14:tracePt t="83159" x="7231063" y="5143500"/>
          <p14:tracePt t="83167" x="7299325" y="5097463"/>
          <p14:tracePt t="83183" x="7445375" y="5021263"/>
          <p14:tracePt t="83199" x="7612063" y="4953000"/>
          <p14:tracePt t="83216" x="7742238" y="4906963"/>
          <p14:tracePt t="83233" x="7772400" y="4906963"/>
          <p14:tracePt t="83250" x="7780338" y="4906963"/>
          <p14:tracePt t="83328" x="7780338" y="4930775"/>
          <p14:tracePt t="83335" x="7780338" y="5021263"/>
          <p14:tracePt t="83342" x="7780338" y="5089525"/>
          <p14:tracePt t="83350" x="7780338" y="5127625"/>
          <p14:tracePt t="83366" x="7794625" y="5165725"/>
          <p14:tracePt t="83399" x="7802563" y="5173663"/>
          <p14:tracePt t="83535" x="7802563" y="5165725"/>
          <p14:tracePt t="83552" x="7810500" y="5159375"/>
          <p14:tracePt t="83559" x="7818438" y="5135563"/>
          <p14:tracePt t="83567" x="7826375" y="5105400"/>
          <p14:tracePt t="83583" x="7848600" y="5051425"/>
          <p14:tracePt t="83600" x="7870825" y="4960938"/>
          <p14:tracePt t="83616" x="7894638" y="4876800"/>
          <p14:tracePt t="83633" x="7908925" y="4808538"/>
          <p14:tracePt t="83650" x="7916863" y="4792663"/>
          <p14:tracePt t="83719" x="7924800" y="4792663"/>
          <p14:tracePt t="83727" x="7932738" y="4816475"/>
          <p14:tracePt t="83735" x="7932738" y="4854575"/>
          <p14:tracePt t="83750" x="7932738" y="4914900"/>
          <p14:tracePt t="83766" x="7940675" y="5021263"/>
          <p14:tracePt t="83783" x="7940675" y="5037138"/>
          <p14:tracePt t="83864" x="7947025" y="5037138"/>
          <p14:tracePt t="83887" x="7962900" y="4999038"/>
          <p14:tracePt t="83895" x="7970838" y="4968875"/>
          <p14:tracePt t="83902" x="7993063" y="4922838"/>
          <p14:tracePt t="83917" x="8008938" y="4884738"/>
          <p14:tracePt t="83934" x="8069263" y="4770438"/>
          <p14:tracePt t="83950" x="8077200" y="4740275"/>
          <p14:tracePt t="83966" x="8085138" y="4724400"/>
          <p14:tracePt t="84064" x="8085138" y="4740275"/>
          <p14:tracePt t="84071" x="8085138" y="4792663"/>
          <p14:tracePt t="84083" x="8085138" y="4846638"/>
          <p14:tracePt t="84100" x="8085138" y="4922838"/>
          <p14:tracePt t="84117" x="8085138" y="4960938"/>
          <p14:tracePt t="84133" x="8085138" y="4968875"/>
          <p14:tracePt t="84215" x="8085138" y="4960938"/>
          <p14:tracePt t="84223" x="8085138" y="4922838"/>
          <p14:tracePt t="84233" x="8085138" y="4892675"/>
          <p14:tracePt t="84250" x="8069263" y="4830763"/>
          <p14:tracePt t="84268" x="8069263" y="4808538"/>
          <p14:tracePt t="84319" x="8061325" y="4800600"/>
          <p14:tracePt t="84334" x="8039100" y="4800600"/>
          <p14:tracePt t="84341" x="8039100" y="4808538"/>
          <p14:tracePt t="84350" x="8016875" y="4822825"/>
          <p14:tracePt t="84366" x="8008938" y="4830763"/>
          <p14:tracePt t="84487" x="8008938" y="4822825"/>
          <p14:tracePt t="84599" x="8008938" y="4808538"/>
          <p14:tracePt t="84663" x="8008938" y="4800600"/>
          <p14:tracePt t="84823" x="8008938" y="4830763"/>
          <p14:tracePt t="84832" x="8023225" y="4868863"/>
          <p14:tracePt t="84838" x="8039100" y="4892675"/>
          <p14:tracePt t="84850" x="8047038" y="4906963"/>
          <p14:tracePt t="84867" x="8061325" y="4922838"/>
          <p14:tracePt t="84884" x="8077200" y="4922838"/>
          <p14:tracePt t="84902" x="8123238" y="4922838"/>
          <p14:tracePt t="84917" x="8137525" y="4922838"/>
          <p14:tracePt t="84934" x="8191500" y="4884738"/>
          <p14:tracePt t="84950" x="8207375" y="4868863"/>
          <p14:tracePt t="84967" x="8213725" y="4860925"/>
          <p14:tracePt t="85056" x="8221663" y="4860925"/>
          <p14:tracePt t="85079" x="8237538" y="4860925"/>
          <p14:tracePt t="85103" x="8245475" y="4860925"/>
          <p14:tracePt t="85111" x="8259763" y="4860925"/>
          <p14:tracePt t="85119" x="8267700" y="4860925"/>
          <p14:tracePt t="85134" x="8275638" y="4860925"/>
          <p14:tracePt t="85150" x="8283575" y="4860925"/>
          <p14:tracePt t="85167" x="8289925" y="4860925"/>
          <p14:tracePt t="85247" x="8297863" y="4860925"/>
          <p14:tracePt t="85256" x="8305800" y="4860925"/>
          <p14:tracePt t="85267" x="8321675" y="4876800"/>
          <p14:tracePt t="85284" x="8359775" y="4930775"/>
          <p14:tracePt t="85300" x="8389938" y="4945063"/>
          <p14:tracePt t="85316" x="8412163" y="4953000"/>
          <p14:tracePt t="85350" x="8420100" y="4953000"/>
          <p14:tracePt t="85366" x="8428038" y="4899025"/>
          <p14:tracePt t="85383" x="8435975" y="4838700"/>
          <p14:tracePt t="85400" x="8435975" y="4784725"/>
          <p14:tracePt t="85417" x="8435975" y="4778375"/>
          <p14:tracePt t="85490" x="8435975" y="4822825"/>
          <p14:tracePt t="85495" x="8458200" y="4945063"/>
          <p14:tracePt t="85503" x="8466138" y="5037138"/>
          <p14:tracePt t="85518" x="8518525" y="5189538"/>
          <p14:tracePt t="85534" x="8534400" y="5227638"/>
          <p14:tracePt t="85631" x="8526463" y="5227638"/>
          <p14:tracePt t="85639" x="8504238" y="5227638"/>
          <p14:tracePt t="85650" x="8458200" y="5227638"/>
          <p14:tracePt t="85667" x="8305800" y="5219700"/>
          <p14:tracePt t="85684" x="8093075" y="5227638"/>
          <p14:tracePt t="85700" x="7924800" y="5241925"/>
          <p14:tracePt t="85717" x="7818438" y="5257800"/>
          <p14:tracePt t="85734" x="7802563" y="5257800"/>
          <p14:tracePt t="85791" x="7818438" y="5249863"/>
          <p14:tracePt t="85799" x="7864475" y="5227638"/>
          <p14:tracePt t="85807" x="7878763" y="5197475"/>
          <p14:tracePt t="85817" x="7916863" y="5189538"/>
          <p14:tracePt t="85834" x="7978775" y="5135563"/>
          <p14:tracePt t="85850" x="8061325" y="5083175"/>
          <p14:tracePt t="85867" x="8107363" y="5037138"/>
          <p14:tracePt t="85884" x="8123238" y="5021263"/>
          <p14:tracePt t="85960" x="8123238" y="5029200"/>
          <p14:tracePt t="85967" x="8115300" y="5075238"/>
          <p14:tracePt t="85975" x="8077200" y="5135563"/>
          <p14:tracePt t="85984" x="8061325" y="5173663"/>
          <p14:tracePt t="86001" x="8016875" y="5265738"/>
          <p14:tracePt t="86017" x="8008938" y="5280025"/>
          <p14:tracePt t="86063" x="7993063" y="5280025"/>
          <p14:tracePt t="86071" x="7993063" y="5257800"/>
          <p14:tracePt t="86084" x="8001000" y="5241925"/>
          <p14:tracePt t="86101" x="8023225" y="5165725"/>
          <p14:tracePt t="86118" x="8031163" y="5127625"/>
          <p14:tracePt t="86168" x="8031163" y="5151438"/>
          <p14:tracePt t="86176" x="8031163" y="5203825"/>
          <p14:tracePt t="86184" x="8016875" y="5265738"/>
          <p14:tracePt t="86201" x="7978775" y="5402263"/>
          <p14:tracePt t="86217" x="7962900" y="5470525"/>
          <p14:tracePt t="86263" x="7985125" y="5448300"/>
          <p14:tracePt t="86271" x="8054975" y="5372100"/>
          <p14:tracePt t="86284" x="8107363" y="5295900"/>
          <p14:tracePt t="86301" x="8199438" y="5121275"/>
          <p14:tracePt t="86318" x="8251825" y="4892675"/>
          <p14:tracePt t="86334" x="8251825" y="4846638"/>
          <p14:tracePt t="86351" x="8251825" y="4822825"/>
          <p14:tracePt t="86367" x="8245475" y="4816475"/>
          <p14:tracePt t="86384" x="8237538" y="4816475"/>
          <p14:tracePt t="86417" x="8207375" y="4922838"/>
          <p14:tracePt t="86434" x="8169275" y="5151438"/>
          <p14:tracePt t="86451" x="8131175" y="5464175"/>
          <p14:tracePt t="86468" x="8085138" y="5676900"/>
          <p14:tracePt t="86484" x="8069263" y="5783263"/>
          <p14:tracePt t="86501" x="8069263" y="5799138"/>
          <p14:tracePt t="86543" x="8069263" y="5753100"/>
          <p14:tracePt t="86551" x="8077200" y="5646738"/>
          <p14:tracePt t="86559" x="8093075" y="5532438"/>
          <p14:tracePt t="86567" x="8123238" y="5410200"/>
          <p14:tracePt t="86584" x="8191500" y="5197475"/>
          <p14:tracePt t="86601" x="8283575" y="5037138"/>
          <p14:tracePt t="86617" x="8335963" y="4968875"/>
          <p14:tracePt t="86634" x="8343900" y="4953000"/>
          <p14:tracePt t="86667" x="8359775" y="4968875"/>
          <p14:tracePt t="86684" x="8389938" y="5303838"/>
          <p14:tracePt t="86701" x="8435975" y="5600700"/>
          <p14:tracePt t="86717" x="8458200" y="5715000"/>
          <p14:tracePt t="86767" x="8458200" y="5654675"/>
          <p14:tracePt t="86776" x="8458200" y="5524500"/>
          <p14:tracePt t="86784" x="8458200" y="5402263"/>
          <p14:tracePt t="86801" x="8450263" y="5219700"/>
          <p14:tracePt t="86818" x="8442325" y="5135563"/>
          <p14:tracePt t="86834" x="8442325" y="5127625"/>
          <p14:tracePt t="86868" x="8442325" y="5197475"/>
          <p14:tracePt t="86884" x="8442325" y="5418138"/>
          <p14:tracePt t="86901" x="8488363" y="5638800"/>
          <p14:tracePt t="86918" x="8526463" y="5737225"/>
          <p14:tracePt t="86959" x="8526463" y="5699125"/>
          <p14:tracePt t="86968" x="8504238" y="5570538"/>
          <p14:tracePt t="86984" x="8420100" y="5273675"/>
          <p14:tracePt t="87001" x="8283575" y="4953000"/>
          <p14:tracePt t="87018" x="8237538" y="4792663"/>
          <p14:tracePt t="87034" x="8229600" y="4740275"/>
          <p14:tracePt t="87051" x="8229600" y="4724400"/>
          <p14:tracePt t="87068" x="8229600" y="4708525"/>
          <p14:tracePt t="87084" x="8267700" y="4708525"/>
          <p14:tracePt t="87102" x="8435975" y="4708525"/>
          <p14:tracePt t="87118" x="8564563" y="4708525"/>
          <p14:tracePt t="87134" x="8724900" y="4686300"/>
          <p14:tracePt t="87151" x="8809038" y="4678363"/>
          <p14:tracePt t="87168" x="8823325" y="4670425"/>
          <p14:tracePt t="87231" x="8816975" y="4670425"/>
          <p14:tracePt t="87239" x="8809038" y="4754563"/>
          <p14:tracePt t="87251" x="8793163" y="4854575"/>
          <p14:tracePt t="87268" x="8770938" y="5051425"/>
          <p14:tracePt t="87284" x="8747125" y="5211763"/>
          <p14:tracePt t="87301" x="8732838" y="5265738"/>
          <p14:tracePt t="87359" x="8732838" y="5241925"/>
          <p14:tracePt t="87366" x="8755063" y="5197475"/>
          <p14:tracePt t="87374" x="8793163" y="5151438"/>
          <p14:tracePt t="87384" x="8831263" y="5121275"/>
          <p14:tracePt t="87401" x="8931275" y="5089525"/>
          <p14:tracePt t="87418" x="8975725" y="5089525"/>
          <p14:tracePt t="87434" x="8991600" y="5089525"/>
          <p14:tracePt t="87451" x="8999538" y="5113338"/>
          <p14:tracePt t="87468" x="9021763" y="5197475"/>
          <p14:tracePt t="87484" x="9021763" y="5241925"/>
          <p14:tracePt t="87501" x="9021763" y="5257800"/>
          <p14:tracePt t="87551" x="9045575" y="5249863"/>
          <p14:tracePt t="87559" x="9105900" y="5219700"/>
          <p14:tracePt t="87568" x="9128125" y="5189538"/>
          <p14:tracePt t="87584" x="9212263" y="5121275"/>
          <p14:tracePt t="87601" x="9242425" y="5105400"/>
          <p14:tracePt t="87775" x="9250363" y="5105400"/>
          <p14:tracePt t="87831" x="9266238" y="5089525"/>
          <p14:tracePt t="87838" x="9304338" y="5067300"/>
          <p14:tracePt t="87847" x="9350375" y="5051425"/>
          <p14:tracePt t="87855" x="9402763" y="5029200"/>
          <p14:tracePt t="87870" x="9547225" y="4991100"/>
          <p14:tracePt t="87885" x="9639300" y="4975225"/>
          <p14:tracePt t="87902" x="9906000" y="4960938"/>
          <p14:tracePt t="87918" x="9952038" y="4960938"/>
          <p14:tracePt t="87951" x="9944100" y="5037138"/>
          <p14:tracePt t="87968" x="9829800" y="5127625"/>
          <p14:tracePt t="87985" x="9647238" y="5197475"/>
          <p14:tracePt t="88001" x="9517063" y="5211763"/>
          <p14:tracePt t="88018" x="9380538" y="5173663"/>
          <p14:tracePt t="88035" x="9228138" y="5075238"/>
          <p14:tracePt t="88051" x="9190038" y="4983163"/>
          <p14:tracePt t="88068" x="9190038" y="4860925"/>
          <p14:tracePt t="88085" x="9258300" y="4724400"/>
          <p14:tracePt t="88102" x="9502775" y="4572000"/>
          <p14:tracePt t="88118" x="9585325" y="4564063"/>
          <p14:tracePt t="88135" x="9791700" y="4579938"/>
          <p14:tracePt t="88151" x="9906000" y="4762500"/>
          <p14:tracePt t="88168" x="9966325" y="5143500"/>
          <p14:tracePt t="88185" x="9959975" y="5562600"/>
          <p14:tracePt t="88201" x="9821863" y="5837238"/>
          <p14:tracePt t="88218" x="9731375" y="5921375"/>
          <p14:tracePt t="88235" x="9661525" y="5935663"/>
          <p14:tracePt t="88251" x="9571038" y="5859463"/>
          <p14:tracePt t="88268" x="9486900" y="5578475"/>
          <p14:tracePt t="88285" x="9486900" y="5326063"/>
          <p14:tracePt t="88302" x="9555163" y="5021263"/>
          <p14:tracePt t="88318" x="9601200" y="4930775"/>
          <p14:tracePt t="88335" x="9617075" y="4914900"/>
          <p14:tracePt t="88369" x="9655175" y="5037138"/>
          <p14:tracePt t="88384" x="9693275" y="5387975"/>
          <p14:tracePt t="88401" x="9699625" y="5554663"/>
          <p14:tracePt t="88418" x="9685338" y="5638800"/>
          <p14:tracePt t="88435" x="9669463" y="5638800"/>
          <p14:tracePt t="88452" x="9647238" y="5630863"/>
          <p14:tracePt t="88468" x="9623425" y="5478463"/>
          <p14:tracePt t="88485" x="9601200" y="5249863"/>
          <p14:tracePt t="88502" x="9585325" y="5075238"/>
          <p14:tracePt t="88504" x="9585325" y="5013325"/>
          <p14:tracePt t="88518" x="9639300" y="4953000"/>
          <p14:tracePt t="88535" x="9693275" y="4945063"/>
          <p14:tracePt t="88552" x="9791700" y="4968875"/>
          <p14:tracePt t="88568" x="9982200" y="5189538"/>
          <p14:tracePt t="88585" x="10126663" y="5432425"/>
          <p14:tracePt t="88602" x="10150475" y="5592763"/>
          <p14:tracePt t="88618" x="10150475" y="5668963"/>
          <p14:tracePt t="88635" x="10134600" y="5699125"/>
          <p14:tracePt t="88652" x="10050463" y="5699125"/>
          <p14:tracePt t="88668" x="9944100" y="5668963"/>
          <p14:tracePt t="88685" x="9813925" y="5578475"/>
          <p14:tracePt t="88702" x="9761538" y="5502275"/>
          <p14:tracePt t="88718" x="9761538" y="5464175"/>
          <p14:tracePt t="88735" x="9761538" y="5426075"/>
          <p14:tracePt t="88752" x="9775825" y="5410200"/>
          <p14:tracePt t="88769" x="9813925" y="5402263"/>
          <p14:tracePt t="88785" x="9837738" y="5402263"/>
          <p14:tracePt t="88863" x="9807575" y="5402263"/>
          <p14:tracePt t="88871" x="9783763" y="5402263"/>
          <p14:tracePt t="88879" x="9753600" y="5387975"/>
          <p14:tracePt t="88887" x="9731375" y="5387975"/>
          <p14:tracePt t="88902" x="9699625" y="5380038"/>
          <p14:tracePt t="88918" x="9685338" y="5364163"/>
          <p14:tracePt t="89135" x="9685338" y="5356225"/>
          <p14:tracePt t="89143" x="9669463" y="5356225"/>
          <p14:tracePt t="89152" x="9639300" y="5341938"/>
          <p14:tracePt t="89168" x="9617075" y="5334000"/>
          <p14:tracePt t="89415" x="9571038" y="5311775"/>
          <p14:tracePt t="89423" x="9532938" y="5303838"/>
          <p14:tracePt t="89435" x="9509125" y="5295900"/>
          <p14:tracePt t="89452" x="9410700" y="5273675"/>
          <p14:tracePt t="89468" x="9356725" y="5265738"/>
          <p14:tracePt t="89486" x="9350375" y="5265738"/>
          <p14:tracePt t="89502" x="9342438" y="5257800"/>
          <p14:tracePt t="89543" x="9334500" y="5257800"/>
          <p14:tracePt t="89551" x="9280525" y="5257800"/>
          <p14:tracePt t="89559" x="9220200" y="5257800"/>
          <p14:tracePt t="89569" x="9136063" y="5257800"/>
          <p14:tracePt t="89585" x="9013825" y="5257800"/>
          <p14:tracePt t="89602" x="9007475" y="5265738"/>
          <p14:tracePt t="89888" x="9007475" y="5280025"/>
          <p14:tracePt t="89895" x="9007475" y="5295900"/>
          <p14:tracePt t="89903" x="9029700" y="5303838"/>
          <p14:tracePt t="89919" x="9105900" y="5303838"/>
          <p14:tracePt t="89935" x="9136063" y="5303838"/>
          <p14:tracePt t="89952" x="9190038" y="5311775"/>
          <p14:tracePt t="89969" x="9228138" y="5326063"/>
          <p14:tracePt t="90063" x="9220200" y="5326063"/>
          <p14:tracePt t="90071" x="9212263" y="5326063"/>
          <p14:tracePt t="90087" x="9197975" y="5326063"/>
          <p14:tracePt t="90104" x="9190038" y="5326063"/>
          <p14:tracePt t="90111" x="9174163" y="5326063"/>
          <p14:tracePt t="90120" x="9144000" y="5326063"/>
          <p14:tracePt t="90135" x="9051925" y="5311775"/>
          <p14:tracePt t="90152" x="8907463" y="5280025"/>
          <p14:tracePt t="90169" x="8702675" y="5241925"/>
          <p14:tracePt t="90185" x="8450263" y="5203825"/>
          <p14:tracePt t="90202" x="8283575" y="5181600"/>
          <p14:tracePt t="90219" x="8213725" y="5159375"/>
          <p14:tracePt t="90235" x="8199438" y="5159375"/>
          <p14:tracePt t="90279" x="8191500" y="5151438"/>
          <p14:tracePt t="90295" x="8169275" y="5143500"/>
          <p14:tracePt t="90311" x="8169275" y="5135563"/>
          <p14:tracePt t="90374" x="8161338" y="5135563"/>
          <p14:tracePt t="90390" x="8153400" y="5135563"/>
          <p14:tracePt t="90455" x="8145463" y="5135563"/>
          <p14:tracePt t="90463" x="8161338" y="5127625"/>
          <p14:tracePt t="90471" x="8213725" y="5113338"/>
          <p14:tracePt t="90486" x="8351838" y="5113338"/>
          <p14:tracePt t="90502" x="8534400" y="5127625"/>
          <p14:tracePt t="90519" x="8694738" y="5181600"/>
          <p14:tracePt t="90536" x="8785225" y="5235575"/>
          <p14:tracePt t="90552" x="8831263" y="5280025"/>
          <p14:tracePt t="90569" x="8831263" y="5326063"/>
          <p14:tracePt t="90586" x="8831263" y="5387975"/>
          <p14:tracePt t="90602" x="8816975" y="5448300"/>
          <p14:tracePt t="90619" x="8770938" y="5448300"/>
          <p14:tracePt t="90636" x="8724900" y="5440363"/>
          <p14:tracePt t="90652" x="8694738" y="5356225"/>
          <p14:tracePt t="90670" x="8664575" y="5189538"/>
          <p14:tracePt t="90687" x="8664575" y="5097463"/>
          <p14:tracePt t="90702" x="8670925" y="5067300"/>
          <p14:tracePt t="90719" x="8678863" y="5059363"/>
          <p14:tracePt t="90769" x="8678863" y="5075238"/>
          <p14:tracePt t="90775" x="8678863" y="5105400"/>
          <p14:tracePt t="90786" x="8664575" y="5135563"/>
          <p14:tracePt t="90802" x="8656638" y="5143500"/>
          <p14:tracePt t="90819" x="8648700" y="5151438"/>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Taking </a:t>
            </a:r>
            <a:r>
              <a:rPr lang="en-US" altLang="en-US" sz="2800" b="1" dirty="0">
                <a:latin typeface="Times New Roman" panose="02020603050405020304" pitchFamily="18" charset="0"/>
                <a:cs typeface="Times New Roman" panose="02020603050405020304" pitchFamily="18" charset="0"/>
              </a:rPr>
              <a:t>Decision –  Graphically</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30614" y="1360265"/>
            <a:ext cx="10393599" cy="738664"/>
          </a:xfrm>
          <a:prstGeom prst="rect">
            <a:avLst/>
          </a:prstGeom>
        </p:spPr>
        <p:txBody>
          <a:bodyPr wrap="square">
            <a:spAutoFit/>
          </a:bodyPr>
          <a:lstStyle/>
          <a:p>
            <a:endParaRPr lang="en-US" altLang="en-US" b="1" dirty="0" smtClean="0">
              <a:solidFill>
                <a:srgbClr val="00B050"/>
              </a:solidFill>
              <a:latin typeface="Times New Roman" panose="02020603050405020304" pitchFamily="18" charset="0"/>
              <a:cs typeface="Times New Roman" panose="02020603050405020304" pitchFamily="18" charset="0"/>
            </a:endParaRPr>
          </a:p>
          <a:p>
            <a:r>
              <a:rPr lang="en-US" altLang="en-US" sz="2400" b="1" dirty="0" smtClean="0">
                <a:solidFill>
                  <a:srgbClr val="00B050"/>
                </a:solidFill>
                <a:latin typeface="Times New Roman" panose="02020603050405020304" pitchFamily="18" charset="0"/>
                <a:cs typeface="Times New Roman" panose="02020603050405020304" pitchFamily="18" charset="0"/>
              </a:rPr>
              <a:t>  Population Mean                Population Proportion    </a:t>
            </a:r>
            <a:endParaRPr lang="en-US" altLang="en-US" sz="2400" b="1" dirty="0">
              <a:solidFill>
                <a:srgbClr val="00B05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Rectangle 5"/>
              <p:cNvSpPr/>
              <p:nvPr/>
            </p:nvSpPr>
            <p:spPr>
              <a:xfrm>
                <a:off x="601875" y="2260679"/>
                <a:ext cx="1959191" cy="1661993"/>
              </a:xfrm>
              <a:prstGeom prst="rect">
                <a:avLst/>
              </a:prstGeom>
            </p:spPr>
            <p:txBody>
              <a:bodyPr wrap="non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First Case: </a:t>
                </a:r>
              </a:p>
              <a:p>
                <a14:m>
                  <m:oMath xmlns:m="http://schemas.openxmlformats.org/officeDocument/2006/math">
                    <m:sSub>
                      <m:sSubPr>
                        <m:ctrlPr>
                          <a:rPr lang="en-US" sz="2800" i="1" dirty="0" smtClean="0">
                            <a:latin typeface="Cambria Math" panose="02040503050406030204" pitchFamily="18" charset="0"/>
                          </a:rPr>
                        </m:ctrlPr>
                      </m:sSubPr>
                      <m:e>
                        <m:r>
                          <a:rPr lang="en-US" sz="2800" b="0" i="1" dirty="0" smtClean="0">
                            <a:latin typeface="Cambria Math" panose="02040503050406030204" pitchFamily="18" charset="0"/>
                          </a:rPr>
                          <m:t>𝐻</m:t>
                        </m:r>
                      </m:e>
                      <m:sub>
                        <m:r>
                          <a:rPr lang="en-US" sz="2800" b="0" i="1" dirty="0" smtClean="0">
                            <a:latin typeface="Cambria Math" panose="02040503050406030204" pitchFamily="18" charset="0"/>
                          </a:rPr>
                          <m:t>0</m:t>
                        </m:r>
                      </m:sub>
                    </m:sSub>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cs typeface="Times New Roman" panose="02020603050405020304" pitchFamily="18" charset="0"/>
                  </a:rPr>
                  <a:t>  </a:t>
                </a:r>
              </a:p>
              <a:p>
                <a:r>
                  <a:rPr lang="en-US" dirty="0" smtClean="0"/>
                  <a:t>  </a:t>
                </a:r>
                <a:endParaRPr lang="en-US" dirty="0"/>
              </a:p>
            </p:txBody>
          </p:sp>
        </mc:Choice>
        <mc:Fallback xmlns="">
          <p:sp>
            <p:nvSpPr>
              <p:cNvPr id="6" name="Rectangle 5"/>
              <p:cNvSpPr>
                <a:spLocks noRot="1" noChangeAspect="1" noMove="1" noResize="1" noEditPoints="1" noAdjustHandles="1" noChangeArrowheads="1" noChangeShapeType="1" noTextEdit="1"/>
              </p:cNvSpPr>
              <p:nvPr/>
            </p:nvSpPr>
            <p:spPr>
              <a:xfrm>
                <a:off x="601875" y="2260679"/>
                <a:ext cx="1959191" cy="1661993"/>
              </a:xfrm>
              <a:prstGeom prst="rect">
                <a:avLst/>
              </a:prstGeom>
              <a:blipFill>
                <a:blip r:embed="rId5"/>
                <a:stretch>
                  <a:fillRect l="-6542" t="-4044" r="-529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539218" y="3679484"/>
                <a:ext cx="3195638"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Second Case</a:t>
                </a:r>
                <a:r>
                  <a:rPr lang="en-US" sz="2800" b="1" dirty="0">
                    <a:solidFill>
                      <a:srgbClr val="FF0000"/>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&gt;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8" name="Rectangle 7"/>
              <p:cNvSpPr>
                <a:spLocks noRot="1" noChangeAspect="1" noMove="1" noResize="1" noEditPoints="1" noAdjustHandles="1" noChangeArrowheads="1" noChangeShapeType="1" noTextEdit="1"/>
              </p:cNvSpPr>
              <p:nvPr/>
            </p:nvSpPr>
            <p:spPr>
              <a:xfrm>
                <a:off x="539218" y="3679484"/>
                <a:ext cx="3195638" cy="1384995"/>
              </a:xfrm>
              <a:prstGeom prst="rect">
                <a:avLst/>
              </a:prstGeom>
              <a:blipFill>
                <a:blip r:embed="rId6"/>
                <a:stretch>
                  <a:fillRect l="-3810"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539218" y="5166263"/>
                <a:ext cx="2983345"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Third </a:t>
                </a:r>
                <a:r>
                  <a:rPr lang="en-US" sz="2800" b="1" dirty="0">
                    <a:solidFill>
                      <a:srgbClr val="FF0000"/>
                    </a:solidFill>
                    <a:latin typeface="Times New Roman" panose="02020603050405020304" pitchFamily="18" charset="0"/>
                    <a:cs typeface="Times New Roman" panose="02020603050405020304" pitchFamily="18" charset="0"/>
                  </a:rPr>
                  <a:t>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&lt;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0" name="Rectangle 9"/>
              <p:cNvSpPr>
                <a:spLocks noRot="1" noChangeAspect="1" noMove="1" noResize="1" noEditPoints="1" noAdjustHandles="1" noChangeArrowheads="1" noChangeShapeType="1" noTextEdit="1"/>
              </p:cNvSpPr>
              <p:nvPr/>
            </p:nvSpPr>
            <p:spPr>
              <a:xfrm>
                <a:off x="539218" y="5166263"/>
                <a:ext cx="2983345" cy="1384995"/>
              </a:xfrm>
              <a:prstGeom prst="rect">
                <a:avLst/>
              </a:prstGeom>
              <a:blipFill>
                <a:blip r:embed="rId7"/>
                <a:stretch>
                  <a:fillRect l="-4082" t="-4386" b="-1096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3962399" y="2256836"/>
                <a:ext cx="3833091"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First 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1" name="Rectangle 10"/>
              <p:cNvSpPr>
                <a:spLocks noRot="1" noChangeAspect="1" noMove="1" noResize="1" noEditPoints="1" noAdjustHandles="1" noChangeArrowheads="1" noChangeShapeType="1" noTextEdit="1"/>
              </p:cNvSpPr>
              <p:nvPr/>
            </p:nvSpPr>
            <p:spPr>
              <a:xfrm>
                <a:off x="3962399" y="2256836"/>
                <a:ext cx="3833091" cy="1384995"/>
              </a:xfrm>
              <a:prstGeom prst="rect">
                <a:avLst/>
              </a:prstGeom>
              <a:blipFill>
                <a:blip r:embed="rId8"/>
                <a:stretch>
                  <a:fillRect l="-3180" t="-4405"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3756241" y="3740145"/>
                <a:ext cx="3195638"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Second Case</a:t>
                </a:r>
                <a:r>
                  <a:rPr lang="en-US" sz="2800" b="1" dirty="0">
                    <a:solidFill>
                      <a:srgbClr val="FF0000"/>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0" smtClean="0">
                        <a:latin typeface="Cambria Math" panose="02040503050406030204" pitchFamily="18" charset="0"/>
                        <a:cs typeface="Times New Roman" panose="02020603050405020304" pitchFamily="18" charset="0"/>
                      </a:rPr>
                      <m:t> </m:t>
                    </m:r>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&gt;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2" name="Rectangle 11"/>
              <p:cNvSpPr>
                <a:spLocks noRot="1" noChangeAspect="1" noMove="1" noResize="1" noEditPoints="1" noAdjustHandles="1" noChangeArrowheads="1" noChangeShapeType="1" noTextEdit="1"/>
              </p:cNvSpPr>
              <p:nvPr/>
            </p:nvSpPr>
            <p:spPr>
              <a:xfrm>
                <a:off x="3756241" y="3740145"/>
                <a:ext cx="3195638" cy="1384995"/>
              </a:xfrm>
              <a:prstGeom prst="rect">
                <a:avLst/>
              </a:prstGeom>
              <a:blipFill>
                <a:blip r:embed="rId9"/>
                <a:stretch>
                  <a:fillRect l="-3817"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3557400" y="5131928"/>
                <a:ext cx="2983345"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Third </a:t>
                </a:r>
                <a:r>
                  <a:rPr lang="en-US" sz="2800" b="1" dirty="0">
                    <a:solidFill>
                      <a:srgbClr val="FF0000"/>
                    </a:solidFill>
                    <a:latin typeface="Times New Roman" panose="02020603050405020304" pitchFamily="18" charset="0"/>
                    <a:cs typeface="Times New Roman" panose="02020603050405020304" pitchFamily="18" charset="0"/>
                  </a:rPr>
                  <a:t>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&lt;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3" name="Rectangle 12"/>
              <p:cNvSpPr>
                <a:spLocks noRot="1" noChangeAspect="1" noMove="1" noResize="1" noEditPoints="1" noAdjustHandles="1" noChangeArrowheads="1" noChangeShapeType="1" noTextEdit="1"/>
              </p:cNvSpPr>
              <p:nvPr/>
            </p:nvSpPr>
            <p:spPr>
              <a:xfrm>
                <a:off x="3557400" y="5131928"/>
                <a:ext cx="2983345" cy="1384995"/>
              </a:xfrm>
              <a:prstGeom prst="rect">
                <a:avLst/>
              </a:prstGeom>
              <a:blipFill>
                <a:blip r:embed="rId10"/>
                <a:stretch>
                  <a:fillRect l="-4294" t="-4846" b="-11454"/>
                </a:stretch>
              </a:blipFill>
            </p:spPr>
            <p:txBody>
              <a:bodyPr/>
              <a:lstStyle/>
              <a:p>
                <a:r>
                  <a:rPr lang="en-US">
                    <a:noFill/>
                  </a:rPr>
                  <a:t> </a:t>
                </a:r>
              </a:p>
            </p:txBody>
          </p:sp>
        </mc:Fallback>
      </mc:AlternateContent>
      <p:sp>
        <p:nvSpPr>
          <p:cNvPr id="14" name="Rectangle 13"/>
          <p:cNvSpPr/>
          <p:nvPr/>
        </p:nvSpPr>
        <p:spPr>
          <a:xfrm>
            <a:off x="6772938" y="2652325"/>
            <a:ext cx="2951018" cy="646331"/>
          </a:xfrm>
          <a:prstGeom prst="rect">
            <a:avLst/>
          </a:prstGeom>
        </p:spPr>
        <p:txBody>
          <a:bodyPr wrap="square">
            <a:spAutoFit/>
          </a:bodyPr>
          <a:lstStyle/>
          <a:p>
            <a:pPr algn="ctr"/>
            <a:r>
              <a:rPr lang="en-US" sz="3600" b="1" dirty="0" smtClean="0">
                <a:latin typeface="Times New Roman" panose="02020603050405020304" pitchFamily="18" charset="0"/>
                <a:cs typeface="Times New Roman" panose="02020603050405020304" pitchFamily="18" charset="0"/>
              </a:rPr>
              <a:t>Two Tail Test</a:t>
            </a:r>
            <a:endParaRPr lang="en-US" sz="3600" dirty="0">
              <a:latin typeface="Times New Roman" panose="02020603050405020304" pitchFamily="18" charset="0"/>
              <a:cs typeface="Times New Roman" panose="02020603050405020304" pitchFamily="18" charset="0"/>
            </a:endParaRPr>
          </a:p>
        </p:txBody>
      </p:sp>
      <p:sp>
        <p:nvSpPr>
          <p:cNvPr id="15" name="Rectangle 14"/>
          <p:cNvSpPr/>
          <p:nvPr/>
        </p:nvSpPr>
        <p:spPr>
          <a:xfrm>
            <a:off x="6869545" y="4426654"/>
            <a:ext cx="3112655" cy="646331"/>
          </a:xfrm>
          <a:prstGeom prst="rect">
            <a:avLst/>
          </a:prstGeom>
        </p:spPr>
        <p:txBody>
          <a:bodyPr wrap="square">
            <a:spAutoFit/>
          </a:bodyPr>
          <a:lstStyle/>
          <a:p>
            <a:pPr algn="ctr"/>
            <a:r>
              <a:rPr lang="en-US" sz="3600" b="1" dirty="0" smtClean="0">
                <a:latin typeface="Times New Roman" panose="02020603050405020304" pitchFamily="18" charset="0"/>
                <a:cs typeface="Times New Roman" panose="02020603050405020304" pitchFamily="18" charset="0"/>
              </a:rPr>
              <a:t>Right Tail Test</a:t>
            </a:r>
            <a:endParaRPr lang="en-US" sz="3600" dirty="0">
              <a:latin typeface="Times New Roman" panose="02020603050405020304" pitchFamily="18" charset="0"/>
              <a:cs typeface="Times New Roman" panose="02020603050405020304" pitchFamily="18" charset="0"/>
            </a:endParaRPr>
          </a:p>
        </p:txBody>
      </p:sp>
      <p:sp>
        <p:nvSpPr>
          <p:cNvPr id="16" name="Rectangle 15"/>
          <p:cNvSpPr/>
          <p:nvPr/>
        </p:nvSpPr>
        <p:spPr>
          <a:xfrm>
            <a:off x="6611620" y="5778788"/>
            <a:ext cx="2904836" cy="646331"/>
          </a:xfrm>
          <a:prstGeom prst="rect">
            <a:avLst/>
          </a:prstGeom>
        </p:spPr>
        <p:txBody>
          <a:bodyPr wrap="square">
            <a:spAutoFit/>
          </a:bodyPr>
          <a:lstStyle/>
          <a:p>
            <a:pPr algn="ctr"/>
            <a:r>
              <a:rPr lang="en-US" sz="3600" b="1" dirty="0" smtClean="0">
                <a:latin typeface="Times New Roman" panose="02020603050405020304" pitchFamily="18" charset="0"/>
                <a:cs typeface="Times New Roman" panose="02020603050405020304" pitchFamily="18" charset="0"/>
              </a:rPr>
              <a:t>Left Tail Test</a:t>
            </a:r>
            <a:endParaRPr lang="en-US" sz="3600" dirty="0">
              <a:latin typeface="Times New Roman" panose="02020603050405020304" pitchFamily="18" charset="0"/>
              <a:cs typeface="Times New Roman" panose="02020603050405020304" pitchFamily="18" charset="0"/>
            </a:endParaRPr>
          </a:p>
        </p:txBody>
      </p:sp>
      <p:sp>
        <p:nvSpPr>
          <p:cNvPr id="17" name="Right Arrow 16"/>
          <p:cNvSpPr/>
          <p:nvPr/>
        </p:nvSpPr>
        <p:spPr>
          <a:xfrm>
            <a:off x="5400171" y="2763330"/>
            <a:ext cx="1211450" cy="5476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Arrow 17"/>
          <p:cNvSpPr/>
          <p:nvPr/>
        </p:nvSpPr>
        <p:spPr>
          <a:xfrm>
            <a:off x="5379168" y="4487160"/>
            <a:ext cx="1551709" cy="5476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ight Arrow 18"/>
          <p:cNvSpPr/>
          <p:nvPr/>
        </p:nvSpPr>
        <p:spPr>
          <a:xfrm>
            <a:off x="5103089" y="5828129"/>
            <a:ext cx="1551709" cy="5476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0070641"/>
      </p:ext>
    </p:extLst>
  </p:cSld>
  <p:clrMapOvr>
    <a:masterClrMapping/>
  </p:clrMapOvr>
  <mc:AlternateContent xmlns:mc="http://schemas.openxmlformats.org/markup-compatibility/2006" xmlns:p14="http://schemas.microsoft.com/office/powerpoint/2010/main">
    <mc:Choice Requires="p14">
      <p:transition p14:dur="10" advTm="88399"/>
    </mc:Choice>
    <mc:Fallback xmlns="">
      <p:transition advTm="88399"/>
    </mc:Fallback>
  </mc:AlternateContent>
  <p:timing>
    <p:tnLst>
      <p:par>
        <p:cTn id="1" dur="indefinite" restart="never" nodeType="tmRoot"/>
      </p:par>
    </p:tnLst>
  </p:timing>
  <p:extLst mod="1">
    <p:ext uri="{3A86A75C-4F4B-4683-9AE1-C65F6400EC91}">
      <p14:laserTraceLst xmlns:p14="http://schemas.microsoft.com/office/powerpoint/2010/main">
        <p14:tracePtLst>
          <p14:tracePt t="1183" x="8594725" y="5151438"/>
          <p14:tracePt t="1191" x="8328025" y="5113338"/>
          <p14:tracePt t="1202" x="8039100" y="5013325"/>
          <p14:tracePt t="1219" x="7673975" y="4914900"/>
          <p14:tracePt t="1235" x="6537325" y="5121275"/>
          <p14:tracePt t="1252" x="5143500" y="5478463"/>
          <p14:tracePt t="1270" x="4030663" y="5318125"/>
          <p14:tracePt t="1286" x="3657600" y="5006975"/>
          <p14:tracePt t="1301" x="3497263" y="4854575"/>
          <p14:tracePt t="1318" x="3451225" y="4732338"/>
          <p14:tracePt t="1335" x="3398838" y="4487863"/>
          <p14:tracePt t="1352" x="3360738" y="4144963"/>
          <p14:tracePt t="1368" x="3413125" y="3878263"/>
          <p14:tracePt t="1385" x="3513138" y="3741738"/>
          <p14:tracePt t="1402" x="3565525" y="3703638"/>
          <p14:tracePt t="1419" x="3565525" y="3695700"/>
          <p14:tracePt t="1435" x="3573463" y="3695700"/>
          <p14:tracePt t="1452" x="3641725" y="3695700"/>
          <p14:tracePt t="1469" x="3711575" y="3703638"/>
          <p14:tracePt t="1472" x="3717925" y="3703638"/>
          <p14:tracePt t="1503" x="3733800" y="3703638"/>
          <p14:tracePt t="1511" x="3749675" y="3711575"/>
          <p14:tracePt t="1519" x="3779838" y="3717925"/>
          <p14:tracePt t="1535" x="3848100" y="3725863"/>
          <p14:tracePt t="1552" x="3916363" y="3725863"/>
          <p14:tracePt t="1569" x="4092575" y="3725863"/>
          <p14:tracePt t="1586" x="4183063" y="3711575"/>
          <p14:tracePt t="1655" x="4130675" y="3687763"/>
          <p14:tracePt t="1663" x="4054475" y="3665538"/>
          <p14:tracePt t="1672" x="3970338" y="3649663"/>
          <p14:tracePt t="1687" x="3840163" y="3611563"/>
          <p14:tracePt t="1703" x="3756025" y="3603625"/>
          <p14:tracePt t="1719" x="3741738" y="3589338"/>
          <p14:tracePt t="1975" x="3703638" y="3589338"/>
          <p14:tracePt t="1983" x="3573463" y="3573463"/>
          <p14:tracePt t="1990" x="3344863" y="3521075"/>
          <p14:tracePt t="2003" x="3070225" y="3505200"/>
          <p14:tracePt t="2019" x="2422525" y="3641725"/>
          <p14:tracePt t="2035" x="2003425" y="3763963"/>
          <p14:tracePt t="2052" x="1698625" y="3832225"/>
          <p14:tracePt t="2070" x="1401763" y="3878263"/>
          <p14:tracePt t="2086" x="1349375" y="3878263"/>
          <p14:tracePt t="2103" x="1341438" y="3878263"/>
          <p14:tracePt t="2167" x="1333500" y="3878263"/>
          <p14:tracePt t="2199" x="1317625" y="3878263"/>
          <p14:tracePt t="2207" x="1311275" y="3878263"/>
          <p14:tracePt t="2219" x="1295400" y="3878263"/>
          <p14:tracePt t="2236" x="1203325" y="3916363"/>
          <p14:tracePt t="2252" x="1165225" y="3954463"/>
          <p14:tracePt t="2269" x="1158875" y="3984625"/>
          <p14:tracePt t="2503" x="1158875" y="3978275"/>
          <p14:tracePt t="2511" x="1165225" y="3946525"/>
          <p14:tracePt t="2519" x="1211263" y="3863975"/>
          <p14:tracePt t="2536" x="1447800" y="3505200"/>
          <p14:tracePt t="2552" x="1730375" y="3162300"/>
          <p14:tracePt t="2570" x="1912938" y="2941638"/>
          <p14:tracePt t="2586" x="2057400" y="2743200"/>
          <p14:tracePt t="2602" x="2225675" y="2514600"/>
          <p14:tracePt t="2619" x="2316163" y="2339975"/>
          <p14:tracePt t="2636" x="2346325" y="2232025"/>
          <p14:tracePt t="2652" x="2354263" y="2117725"/>
          <p14:tracePt t="2670" x="2354263" y="1973263"/>
          <p14:tracePt t="2686" x="2339975" y="1951038"/>
          <p14:tracePt t="2702" x="2316163" y="1927225"/>
          <p14:tracePt t="2879" x="2438400" y="1866900"/>
          <p14:tracePt t="2887" x="2911475" y="1768475"/>
          <p14:tracePt t="2894" x="3178175" y="1692275"/>
          <p14:tracePt t="2903" x="3306763" y="1654175"/>
          <p14:tracePt t="2919" x="3459163" y="1562100"/>
          <p14:tracePt t="2936" x="3603625" y="1485900"/>
          <p14:tracePt t="2953" x="3703638" y="1431925"/>
          <p14:tracePt t="2969" x="3717925" y="1417638"/>
          <p14:tracePt t="3015" x="3717925" y="1409700"/>
          <p14:tracePt t="3023" x="3711575" y="1393825"/>
          <p14:tracePt t="3036" x="3619500" y="1371600"/>
          <p14:tracePt t="3054" x="3306763" y="1287463"/>
          <p14:tracePt t="3071" x="2895600" y="1279525"/>
          <p14:tracePt t="3086" x="2506663" y="1279525"/>
          <p14:tracePt t="3103" x="2362200" y="1279525"/>
          <p14:tracePt t="3119" x="2354263" y="1279525"/>
          <p14:tracePt t="3153" x="2460625" y="1279525"/>
          <p14:tracePt t="3169" x="2713038" y="1279525"/>
          <p14:tracePt t="3186" x="3184525" y="1279525"/>
          <p14:tracePt t="3203" x="3406775" y="1279525"/>
          <p14:tracePt t="3219" x="3475038" y="1279525"/>
          <p14:tracePt t="3257" x="3482975" y="1287463"/>
          <p14:tracePt t="3270" x="3436938" y="1303338"/>
          <p14:tracePt t="3285" x="3192463" y="1379538"/>
          <p14:tracePt t="3302" x="2895600" y="1417638"/>
          <p14:tracePt t="3319" x="2682875" y="1447800"/>
          <p14:tracePt t="3336" x="2628900" y="1463675"/>
          <p14:tracePt t="3369" x="2689225" y="1470025"/>
          <p14:tracePt t="3386" x="2994025" y="1485900"/>
          <p14:tracePt t="3402" x="3489325" y="1485900"/>
          <p14:tracePt t="3419" x="3825875" y="1485900"/>
          <p14:tracePt t="3436" x="3894138" y="1485900"/>
          <p14:tracePt t="3486" x="3840163" y="1485900"/>
          <p14:tracePt t="3494" x="3794125" y="1485900"/>
          <p14:tracePt t="3502" x="3717925" y="1470025"/>
          <p14:tracePt t="3519" x="3611563" y="1425575"/>
          <p14:tracePt t="3536" x="3589338" y="1417638"/>
          <p14:tracePt t="3719" x="3603625" y="1417638"/>
          <p14:tracePt t="3727" x="3779838" y="1417638"/>
          <p14:tracePt t="3736" x="4160838" y="1355725"/>
          <p14:tracePt t="3753" x="4999038" y="1265238"/>
          <p14:tracePt t="3770" x="5456238" y="1265238"/>
          <p14:tracePt t="3786" x="5821363" y="1279525"/>
          <p14:tracePt t="3803" x="6378575" y="1279525"/>
          <p14:tracePt t="3820" x="6811963" y="1279525"/>
          <p14:tracePt t="3836" x="6964363" y="1279525"/>
          <p14:tracePt t="3887" x="6918325" y="1279525"/>
          <p14:tracePt t="3895" x="6827838" y="1265238"/>
          <p14:tracePt t="3903" x="6697663" y="1227138"/>
          <p14:tracePt t="3920" x="6286500" y="1196975"/>
          <p14:tracePt t="3936" x="5540375" y="1287463"/>
          <p14:tracePt t="3953" x="4854575" y="1431925"/>
          <p14:tracePt t="3970" x="4283075" y="1554163"/>
          <p14:tracePt t="3986" x="3932238" y="1660525"/>
          <p14:tracePt t="4003" x="3741738" y="1714500"/>
          <p14:tracePt t="4020" x="3695700" y="1722438"/>
          <p14:tracePt t="4503" x="3749675" y="1760538"/>
          <p14:tracePt t="4511" x="3817938" y="1790700"/>
          <p14:tracePt t="4520" x="3924300" y="1828800"/>
          <p14:tracePt t="4536" x="4198938" y="2027238"/>
          <p14:tracePt t="4553" x="4503738" y="2255838"/>
          <p14:tracePt t="4570" x="4770438" y="2422525"/>
          <p14:tracePt t="4586" x="4945063" y="2536825"/>
          <p14:tracePt t="4603" x="5075238" y="2606675"/>
          <p14:tracePt t="4620" x="5113338" y="2620963"/>
          <p14:tracePt t="4711" x="5113338" y="2606675"/>
          <p14:tracePt t="4719" x="5105400" y="2568575"/>
          <p14:tracePt t="4727" x="5083175" y="2536825"/>
          <p14:tracePt t="4737" x="5075238" y="2530475"/>
          <p14:tracePt t="4791" x="5075238" y="2522538"/>
          <p14:tracePt t="5385" x="5075238" y="2530475"/>
          <p14:tracePt t="5391" x="5075238" y="2628900"/>
          <p14:tracePt t="5403" x="5083175" y="2827338"/>
          <p14:tracePt t="5420" x="5211763" y="3192463"/>
          <p14:tracePt t="5436" x="5318125" y="3406775"/>
          <p14:tracePt t="5453" x="5486400" y="3627438"/>
          <p14:tracePt t="5470" x="5616575" y="3741738"/>
          <p14:tracePt t="5486" x="5730875" y="3817938"/>
          <p14:tracePt t="5503" x="5753100" y="3825875"/>
          <p14:tracePt t="5599" x="5737225" y="3817938"/>
          <p14:tracePt t="5607" x="5699125" y="3763963"/>
          <p14:tracePt t="5620" x="5638800" y="3695700"/>
          <p14:tracePt t="5637" x="5410200" y="3611563"/>
          <p14:tracePt t="5654" x="4784725" y="3429000"/>
          <p14:tracePt t="5670" x="4244975" y="3413125"/>
          <p14:tracePt t="5687" x="3619500" y="3413125"/>
          <p14:tracePt t="5704" x="3078163" y="3451225"/>
          <p14:tracePt t="5720" x="2620963" y="3451225"/>
          <p14:tracePt t="5737" x="2263775" y="3451225"/>
          <p14:tracePt t="5754" x="2057400" y="3459163"/>
          <p14:tracePt t="5770" x="1920875" y="3451225"/>
          <p14:tracePt t="5787" x="1858963" y="3444875"/>
          <p14:tracePt t="5803" x="1806575" y="3444875"/>
          <p14:tracePt t="5820" x="1782763" y="3444875"/>
          <p14:tracePt t="5837" x="1768475" y="3444875"/>
          <p14:tracePt t="6577" x="1744663" y="3436938"/>
          <p14:tracePt t="6583" x="1706563" y="3429000"/>
          <p14:tracePt t="6590" x="1684338" y="3421063"/>
          <p14:tracePt t="6604" x="1660525" y="3413125"/>
          <p14:tracePt t="6621" x="1622425" y="3406775"/>
          <p14:tracePt t="6638" x="1341438" y="3513138"/>
          <p14:tracePt t="6654" x="1241425" y="3535363"/>
          <p14:tracePt t="6671" x="1203325" y="3551238"/>
          <p14:tracePt t="6871" x="1227138" y="3559175"/>
          <p14:tracePt t="7007" x="1227138" y="3551238"/>
          <p14:tracePt t="7015" x="1196975" y="3551238"/>
          <p14:tracePt t="7024" x="1165225" y="3535363"/>
          <p14:tracePt t="7038" x="1096963" y="3505200"/>
          <p14:tracePt t="7054" x="998538" y="3451225"/>
          <p14:tracePt t="7071" x="892175" y="3375025"/>
          <p14:tracePt t="7088" x="830263" y="3306763"/>
          <p14:tracePt t="7104" x="800100" y="3268663"/>
          <p14:tracePt t="7121" x="800100" y="3246438"/>
          <p14:tracePt t="7138" x="792163" y="3170238"/>
          <p14:tracePt t="7154" x="777875" y="3101975"/>
          <p14:tracePt t="7171" x="769938" y="3032125"/>
          <p14:tracePt t="7187" x="769938" y="2979738"/>
          <p14:tracePt t="7204" x="769938" y="2955925"/>
          <p14:tracePt t="7223" x="769938" y="2949575"/>
          <p14:tracePt t="7543" x="777875" y="2911475"/>
          <p14:tracePt t="7551" x="815975" y="2865438"/>
          <p14:tracePt t="7559" x="838200" y="2841625"/>
          <p14:tracePt t="7571" x="860425" y="2811463"/>
          <p14:tracePt t="7588" x="898525" y="2781300"/>
          <p14:tracePt t="7604" x="922338" y="2759075"/>
          <p14:tracePt t="7621" x="930275" y="2751138"/>
          <p14:tracePt t="7711" x="944563" y="2765425"/>
          <p14:tracePt t="7719" x="982663" y="2887663"/>
          <p14:tracePt t="7727" x="1044575" y="3108325"/>
          <p14:tracePt t="7738" x="1104900" y="3336925"/>
          <p14:tracePt t="7754" x="1273175" y="3711575"/>
          <p14:tracePt t="7771" x="1439863" y="3962400"/>
          <p14:tracePt t="7788" x="1570038" y="4030663"/>
          <p14:tracePt t="7804" x="1706563" y="4030663"/>
          <p14:tracePt t="7821" x="1866900" y="3954463"/>
          <p14:tracePt t="7838" x="1989138" y="3733800"/>
          <p14:tracePt t="7855" x="2065338" y="3162300"/>
          <p14:tracePt t="7871" x="2027238" y="2911475"/>
          <p14:tracePt t="7888" x="1882775" y="2674938"/>
          <p14:tracePt t="7904" x="1736725" y="2552700"/>
          <p14:tracePt t="7921" x="1531938" y="2484438"/>
          <p14:tracePt t="7938" x="1349375" y="2460625"/>
          <p14:tracePt t="7955" x="1028700" y="2644775"/>
          <p14:tracePt t="7971" x="685800" y="3032125"/>
          <p14:tracePt t="7988" x="411163" y="3482975"/>
          <p14:tracePt t="8004" x="304800" y="3763963"/>
          <p14:tracePt t="8009" x="304800" y="3832225"/>
          <p14:tracePt t="8022" x="327025" y="3878263"/>
          <p14:tracePt t="8038" x="388938" y="3878263"/>
          <p14:tracePt t="8054" x="846138" y="3771900"/>
          <p14:tracePt t="8072" x="1196975" y="3565525"/>
          <p14:tracePt t="8088" x="1349375" y="3390900"/>
          <p14:tracePt t="8104" x="1379538" y="3292475"/>
          <p14:tracePt t="8121" x="1363663" y="3222625"/>
          <p14:tracePt t="8138" x="1265238" y="3178175"/>
          <p14:tracePt t="8154" x="1127125" y="3162300"/>
          <p14:tracePt t="8172" x="906463" y="3162300"/>
          <p14:tracePt t="8188" x="746125" y="3238500"/>
          <p14:tracePt t="8204" x="669925" y="3322638"/>
          <p14:tracePt t="8222" x="663575" y="3360738"/>
          <p14:tracePt t="8238" x="663575" y="3368675"/>
          <p14:tracePt t="8254" x="822325" y="3398838"/>
          <p14:tracePt t="8273" x="990600" y="3352800"/>
          <p14:tracePt t="8288" x="1058863" y="3268663"/>
          <p14:tracePt t="8304" x="1074738" y="3178175"/>
          <p14:tracePt t="8321" x="1074738" y="3063875"/>
          <p14:tracePt t="8337" x="1020763" y="3001963"/>
          <p14:tracePt t="8354" x="952500" y="2971800"/>
          <p14:tracePt t="8371" x="930275" y="2971800"/>
          <p14:tracePt t="8388" x="898525" y="2971800"/>
          <p14:tracePt t="8405" x="860425" y="3094038"/>
          <p14:tracePt t="8422" x="854075" y="3292475"/>
          <p14:tracePt t="8438" x="876300" y="3344863"/>
          <p14:tracePt t="8454" x="1089025" y="3406775"/>
          <p14:tracePt t="8471" x="1355725" y="3406775"/>
          <p14:tracePt t="8488" x="1584325" y="3292475"/>
          <p14:tracePt t="8505" x="1646238" y="3184525"/>
          <p14:tracePt t="8521" x="1646238" y="3116263"/>
          <p14:tracePt t="8538" x="1562100" y="3001963"/>
          <p14:tracePt t="8555" x="1371600" y="2933700"/>
          <p14:tracePt t="8571" x="1074738" y="2911475"/>
          <p14:tracePt t="8588" x="685800" y="3032125"/>
          <p14:tracePt t="8605" x="479425" y="3246438"/>
          <p14:tracePt t="8622" x="403225" y="3543300"/>
          <p14:tracePt t="8638" x="419100" y="3597275"/>
          <p14:tracePt t="8655" x="892175" y="3665538"/>
          <p14:tracePt t="8671" x="1417638" y="3581400"/>
          <p14:tracePt t="8688" x="1668463" y="3451225"/>
          <p14:tracePt t="8705" x="1730375" y="3360738"/>
          <p14:tracePt t="8721" x="1722438" y="3292475"/>
          <p14:tracePt t="8738" x="1584325" y="3208338"/>
          <p14:tracePt t="8755" x="1379538" y="3178175"/>
          <p14:tracePt t="8771" x="1112838" y="3208338"/>
          <p14:tracePt t="8788" x="982663" y="3306763"/>
          <p14:tracePt t="8805" x="944563" y="3390900"/>
          <p14:tracePt t="8822" x="960438" y="3475038"/>
          <p14:tracePt t="8838" x="1058863" y="3475038"/>
          <p14:tracePt t="8855" x="1219200" y="3436938"/>
          <p14:tracePt t="8871" x="1317625" y="3360738"/>
          <p14:tracePt t="8888" x="1333500" y="3284538"/>
          <p14:tracePt t="8905" x="1333500" y="3238500"/>
          <p14:tracePt t="8921" x="1333500" y="3222625"/>
          <p14:tracePt t="9310" x="1333500" y="3216275"/>
          <p14:tracePt t="9318" x="1341438" y="3192463"/>
          <p14:tracePt t="9326" x="1349375" y="3192463"/>
          <p14:tracePt t="9342" x="1349375" y="3184525"/>
          <p14:tracePt t="9423" x="1341438" y="3216275"/>
          <p14:tracePt t="9431" x="1325563" y="3276600"/>
          <p14:tracePt t="9439" x="1295400" y="3322638"/>
          <p14:tracePt t="9455" x="1273175" y="3368675"/>
          <p14:tracePt t="9518" x="1273175" y="3352800"/>
          <p14:tracePt t="9526" x="1311275" y="3276600"/>
          <p14:tracePt t="9538" x="1349375" y="3222625"/>
          <p14:tracePt t="9555" x="1447800" y="3101975"/>
          <p14:tracePt t="9571" x="1570038" y="3017838"/>
          <p14:tracePt t="9588" x="1654175" y="2979738"/>
          <p14:tracePt t="9605" x="1660525" y="2979738"/>
          <p14:tracePt t="9655" x="1660525" y="2987675"/>
          <p14:tracePt t="9663" x="1646238" y="3032125"/>
          <p14:tracePt t="9672" x="1622425" y="3063875"/>
          <p14:tracePt t="9690" x="1608138" y="3108325"/>
          <p14:tracePt t="9705" x="1600200" y="3116263"/>
          <p14:tracePt t="9738" x="1600200" y="3094038"/>
          <p14:tracePt t="9755" x="1638300" y="3001963"/>
          <p14:tracePt t="9772" x="1676400" y="2903538"/>
          <p14:tracePt t="9788" x="1692275" y="2857500"/>
          <p14:tracePt t="9805" x="1692275" y="2849563"/>
          <p14:tracePt t="9855" x="1692275" y="2895600"/>
          <p14:tracePt t="9863" x="1668463" y="2941638"/>
          <p14:tracePt t="9872" x="1654175" y="2994025"/>
          <p14:tracePt t="9890" x="1630363" y="3040063"/>
          <p14:tracePt t="9905" x="1630363" y="3048000"/>
          <p14:tracePt t="9938" x="1630363" y="3017838"/>
          <p14:tracePt t="9955" x="1668463" y="2917825"/>
          <p14:tracePt t="9972" x="1714500" y="2857500"/>
          <p14:tracePt t="9988" x="1714500" y="2849563"/>
          <p14:tracePt t="10023" x="1714500" y="2865438"/>
          <p14:tracePt t="10032" x="1714500" y="2925763"/>
          <p14:tracePt t="10039" x="1698625" y="3009900"/>
          <p14:tracePt t="10055" x="1660525" y="3170238"/>
          <p14:tracePt t="10072" x="1630363" y="3260725"/>
          <p14:tracePt t="10088" x="1616075" y="3284538"/>
          <p14:tracePt t="10142" x="1616075" y="3276600"/>
          <p14:tracePt t="10151" x="1616075" y="3260725"/>
          <p14:tracePt t="10223" x="1616075" y="3298825"/>
          <p14:tracePt t="10231" x="1584325" y="3375025"/>
          <p14:tracePt t="10238" x="1570038" y="3436938"/>
          <p14:tracePt t="10255" x="1516063" y="3543300"/>
          <p14:tracePt t="10310" x="1516063" y="3513138"/>
          <p14:tracePt t="10318" x="1516063" y="3429000"/>
          <p14:tracePt t="10326" x="1531938" y="3330575"/>
          <p14:tracePt t="10338" x="1539875" y="3238500"/>
          <p14:tracePt t="10355" x="1562100" y="3048000"/>
          <p14:tracePt t="10372" x="1577975" y="2933700"/>
          <p14:tracePt t="10431" x="1577975" y="2971800"/>
          <p14:tracePt t="10439" x="1577975" y="3017838"/>
          <p14:tracePt t="10446" x="1570038" y="3063875"/>
          <p14:tracePt t="10455" x="1562100" y="3094038"/>
          <p14:tracePt t="10472" x="1554163" y="3101975"/>
          <p14:tracePt t="10510" x="1554163" y="3094038"/>
          <p14:tracePt t="10522" x="1554163" y="3055938"/>
          <p14:tracePt t="10538" x="1577975" y="2955925"/>
          <p14:tracePt t="10555" x="1600200" y="2887663"/>
          <p14:tracePt t="10572" x="1600200" y="2879725"/>
          <p14:tracePt t="10614" x="1600200" y="2941638"/>
          <p14:tracePt t="10622" x="1600200" y="3017838"/>
          <p14:tracePt t="10638" x="1600200" y="3222625"/>
          <p14:tracePt t="10655" x="1600200" y="3360738"/>
          <p14:tracePt t="10672" x="1600200" y="3390900"/>
          <p14:tracePt t="10726" x="1616075" y="3390900"/>
          <p14:tracePt t="10791" x="1608138" y="3390900"/>
          <p14:tracePt t="10807" x="1600200" y="3398838"/>
          <p14:tracePt t="10815" x="1600200" y="3413125"/>
          <p14:tracePt t="10905" x="1608138" y="3413125"/>
          <p14:tracePt t="10927" x="1608138" y="3406775"/>
          <p14:tracePt t="11106" x="1616075" y="3390900"/>
          <p14:tracePt t="11115" x="1630363" y="3390900"/>
          <p14:tracePt t="11126" x="1654175" y="3390900"/>
          <p14:tracePt t="11139" x="1660525" y="3390900"/>
          <p14:tracePt t="11156" x="1676400" y="3390900"/>
          <p14:tracePt t="11172" x="1692275" y="3390900"/>
          <p14:tracePt t="11189" x="1744663" y="3398838"/>
          <p14:tracePt t="11206" x="1874838" y="3436938"/>
          <p14:tracePt t="11222" x="2163763" y="3482975"/>
          <p14:tracePt t="11239" x="2498725" y="3482975"/>
          <p14:tracePt t="11256" x="2971800" y="3482975"/>
          <p14:tracePt t="11272" x="3421063" y="3390900"/>
          <p14:tracePt t="11290" x="3817938" y="3276600"/>
          <p14:tracePt t="11305" x="4038600" y="3192463"/>
          <p14:tracePt t="11322" x="4137025" y="3140075"/>
          <p14:tracePt t="11338" x="4175125" y="3108325"/>
          <p14:tracePt t="11372" x="4183063" y="3094038"/>
          <p14:tracePt t="11463" x="4191000" y="3094038"/>
          <p14:tracePt t="11479" x="4198938" y="3094038"/>
          <p14:tracePt t="11495" x="4206875" y="3094038"/>
          <p14:tracePt t="11502" x="4213225" y="3101975"/>
          <p14:tracePt t="11519" x="4221163" y="3101975"/>
          <p14:tracePt t="11526" x="4237038" y="3101975"/>
          <p14:tracePt t="11539" x="4259263" y="3101975"/>
          <p14:tracePt t="11556" x="4305300" y="3070225"/>
          <p14:tracePt t="11572" x="4335463" y="3048000"/>
          <p14:tracePt t="11590" x="4365625" y="3032125"/>
          <p14:tracePt t="11606" x="4381500" y="3032125"/>
          <p14:tracePt t="11622" x="4419600" y="3055938"/>
          <p14:tracePt t="11639" x="4465638" y="3078163"/>
          <p14:tracePt t="11656" x="4525963" y="3124200"/>
          <p14:tracePt t="11672" x="4625975" y="3170238"/>
          <p14:tracePt t="11689" x="4694238" y="3170238"/>
          <p14:tracePt t="11706" x="4740275" y="3170238"/>
          <p14:tracePt t="11723" x="4770438" y="3140075"/>
          <p14:tracePt t="11739" x="4778375" y="3094038"/>
          <p14:tracePt t="11756" x="4778375" y="3032125"/>
          <p14:tracePt t="11772" x="4778375" y="3001963"/>
          <p14:tracePt t="11789" x="4778375" y="2994025"/>
          <p14:tracePt t="11871" x="4778375" y="3032125"/>
          <p14:tracePt t="11878" x="4800600" y="3094038"/>
          <p14:tracePt t="11889" x="4830763" y="3162300"/>
          <p14:tracePt t="11907" x="4860925" y="3238500"/>
          <p14:tracePt t="11923" x="4876800" y="3254375"/>
          <p14:tracePt t="11967" x="4876800" y="3246438"/>
          <p14:tracePt t="11975" x="4884738" y="3200400"/>
          <p14:tracePt t="11990" x="4884738" y="3132138"/>
          <p14:tracePt t="12006" x="4899025" y="3032125"/>
          <p14:tracePt t="12023" x="4914900" y="2979738"/>
          <p14:tracePt t="12039" x="4922838" y="2963863"/>
          <p14:tracePt t="12056" x="4930775" y="2963863"/>
          <p14:tracePt t="12073" x="4960938" y="2963863"/>
          <p14:tracePt t="12089" x="4999038" y="2979738"/>
          <p14:tracePt t="12106" x="5075238" y="3086100"/>
          <p14:tracePt t="12124" x="5121275" y="3192463"/>
          <p14:tracePt t="12139" x="5143500" y="3276600"/>
          <p14:tracePt t="12156" x="5143500" y="3360738"/>
          <p14:tracePt t="12173" x="5105400" y="3467100"/>
          <p14:tracePt t="12190" x="4937125" y="3627438"/>
          <p14:tracePt t="12206" x="4816475" y="3687763"/>
          <p14:tracePt t="12224" x="4770438" y="3703638"/>
          <p14:tracePt t="12287" x="4792663" y="3679825"/>
          <p14:tracePt t="12293" x="4822825" y="3649663"/>
          <p14:tracePt t="12306" x="4860925" y="3611563"/>
          <p14:tracePt t="12322" x="4975225" y="3543300"/>
          <p14:tracePt t="12339" x="5006975" y="3513138"/>
          <p14:tracePt t="12406" x="4991100" y="3521075"/>
          <p14:tracePt t="12414" x="4983163" y="3527425"/>
          <p14:tracePt t="12422" x="4945063" y="3543300"/>
          <p14:tracePt t="12439" x="4937125" y="3551238"/>
          <p14:tracePt t="12497" x="4968875" y="3551238"/>
          <p14:tracePt t="12504" x="4991100" y="3543300"/>
          <p14:tracePt t="12511" x="5013325" y="3535363"/>
          <p14:tracePt t="12523" x="5037138" y="3527425"/>
          <p14:tracePt t="12540" x="5067300" y="3513138"/>
          <p14:tracePt t="12591" x="5051425" y="3513138"/>
          <p14:tracePt t="12599" x="5045075" y="3513138"/>
          <p14:tracePt t="12607" x="5029200" y="3513138"/>
          <p14:tracePt t="13167" x="5045075" y="3505200"/>
          <p14:tracePt t="13174" x="5089525" y="3497263"/>
          <p14:tracePt t="13190" x="5121275" y="3482975"/>
          <p14:tracePt t="13207" x="5197475" y="3482975"/>
          <p14:tracePt t="13223" x="5211763" y="3482975"/>
          <p14:tracePt t="13318" x="5181600" y="3482975"/>
          <p14:tracePt t="13326" x="5135563" y="3482975"/>
          <p14:tracePt t="13339" x="5029200" y="3497263"/>
          <p14:tracePt t="13356" x="4846638" y="3559175"/>
          <p14:tracePt t="13374" x="4525963" y="3641725"/>
          <p14:tracePt t="13390" x="4389438" y="3657600"/>
          <p14:tracePt t="13406" x="4373563" y="3665538"/>
          <p14:tracePt t="13519" x="4335463" y="3649663"/>
          <p14:tracePt t="13527" x="4289425" y="3649663"/>
          <p14:tracePt t="13540" x="4221163" y="3627438"/>
          <p14:tracePt t="13556" x="3962400" y="3597275"/>
          <p14:tracePt t="13574" x="3230563" y="3581400"/>
          <p14:tracePt t="13591" x="2651125" y="3581400"/>
          <p14:tracePt t="13606" x="2255838" y="3581400"/>
          <p14:tracePt t="13623" x="2087563" y="3581400"/>
          <p14:tracePt t="13640" x="2035175" y="3581400"/>
          <p14:tracePt t="13673" x="2027238" y="3581400"/>
          <p14:tracePt t="13690" x="2027238" y="3513138"/>
          <p14:tracePt t="13707" x="2019300" y="3398838"/>
          <p14:tracePt t="13723" x="1973263" y="3230563"/>
          <p14:tracePt t="13740" x="1951038" y="3094038"/>
          <p14:tracePt t="13757" x="1920875" y="2979738"/>
          <p14:tracePt t="13774" x="1858963" y="2835275"/>
          <p14:tracePt t="13790" x="1851025" y="2803525"/>
          <p14:tracePt t="13806" x="1768475" y="2713038"/>
          <p14:tracePt t="13823" x="1706563" y="2682875"/>
          <p14:tracePt t="13840" x="1654175" y="2674938"/>
          <p14:tracePt t="13857" x="1622425" y="2667000"/>
          <p14:tracePt t="13873" x="1616075" y="2667000"/>
          <p14:tracePt t="13890" x="1608138" y="2667000"/>
          <p14:tracePt t="13907" x="1577975" y="2682875"/>
          <p14:tracePt t="13923" x="1539875" y="2751138"/>
          <p14:tracePt t="13940" x="1439863" y="2949575"/>
          <p14:tracePt t="13957" x="1303338" y="3208338"/>
          <p14:tracePt t="13974" x="1135063" y="3482975"/>
          <p14:tracePt t="13990" x="1120775" y="3505200"/>
          <p14:tracePt t="14007" x="1120775" y="3513138"/>
          <p14:tracePt t="14047" x="1112838" y="3513138"/>
          <p14:tracePt t="14054" x="1112838" y="3475038"/>
          <p14:tracePt t="14062" x="1104900" y="3436938"/>
          <p14:tracePt t="14073" x="1096963" y="3398838"/>
          <p14:tracePt t="14090" x="1058863" y="3292475"/>
          <p14:tracePt t="14106" x="1050925" y="3260725"/>
          <p14:tracePt t="14140" x="1044575" y="3254375"/>
          <p14:tracePt t="14156" x="1044575" y="3298825"/>
          <p14:tracePt t="14173" x="1044575" y="3589338"/>
          <p14:tracePt t="14190" x="1044575" y="3794125"/>
          <p14:tracePt t="14207" x="1058863" y="3908425"/>
          <p14:tracePt t="14223" x="1096963" y="3924300"/>
          <p14:tracePt t="14240" x="1150938" y="3908425"/>
          <p14:tracePt t="14256" x="1235075" y="3856038"/>
          <p14:tracePt t="14273" x="1371600" y="3771900"/>
          <p14:tracePt t="14290" x="1439863" y="3711575"/>
          <p14:tracePt t="14306" x="1477963" y="3687763"/>
          <p14:tracePt t="14323" x="1477963" y="3679825"/>
          <p14:tracePt t="14356" x="1524000" y="3687763"/>
          <p14:tracePt t="14373" x="1676400" y="3733800"/>
          <p14:tracePt t="14390" x="1790700" y="3763963"/>
          <p14:tracePt t="14407" x="1920875" y="3802063"/>
          <p14:tracePt t="14423" x="1973263" y="3810000"/>
          <p14:tracePt t="14799" x="2073275" y="3802063"/>
          <p14:tracePt t="14807" x="2187575" y="3794125"/>
          <p14:tracePt t="14815" x="2308225" y="3794125"/>
          <p14:tracePt t="14823" x="2454275" y="3794125"/>
          <p14:tracePt t="14840" x="3032125" y="3794125"/>
          <p14:tracePt t="14857" x="3878263" y="3794125"/>
          <p14:tracePt t="14874" x="4746625" y="3794125"/>
          <p14:tracePt t="14890" x="5592763" y="3779838"/>
          <p14:tracePt t="14908" x="6515100" y="3687763"/>
          <p14:tracePt t="14924" x="7345363" y="3551238"/>
          <p14:tracePt t="14940" x="8031163" y="3436938"/>
          <p14:tracePt t="14958" x="8618538" y="3352800"/>
          <p14:tracePt t="14974" x="8801100" y="3314700"/>
          <p14:tracePt t="14990" x="8893175" y="3284538"/>
          <p14:tracePt t="15007" x="8915400" y="3276600"/>
          <p14:tracePt t="15095" x="8931275" y="3276600"/>
          <p14:tracePt t="15104" x="8937625" y="3276600"/>
          <p14:tracePt t="15111" x="8975725" y="3268663"/>
          <p14:tracePt t="15124" x="9021763" y="3254375"/>
          <p14:tracePt t="15140" x="9113838" y="3238500"/>
          <p14:tracePt t="15158" x="9356725" y="3170238"/>
          <p14:tracePt t="15174" x="9426575" y="3154363"/>
          <p14:tracePt t="15190" x="9745663" y="3025775"/>
          <p14:tracePt t="15207" x="9898063" y="2971800"/>
          <p14:tracePt t="15224" x="10042525" y="2895600"/>
          <p14:tracePt t="15240" x="10112375" y="2857500"/>
          <p14:tracePt t="15257" x="10134600" y="2841625"/>
          <p14:tracePt t="15274" x="10150475" y="2827338"/>
          <p14:tracePt t="15290" x="10150475" y="2811463"/>
          <p14:tracePt t="15307" x="10164763" y="2789238"/>
          <p14:tracePt t="15324" x="10164763" y="2735263"/>
          <p14:tracePt t="15340" x="10164763" y="2682875"/>
          <p14:tracePt t="15358" x="10118725" y="2598738"/>
          <p14:tracePt t="15374" x="10096500" y="2574925"/>
          <p14:tracePt t="15390" x="10028238" y="2498725"/>
          <p14:tracePt t="15408" x="9959975" y="2460625"/>
          <p14:tracePt t="15424" x="9906000" y="2446338"/>
          <p14:tracePt t="15440" x="9867900" y="2438400"/>
          <p14:tracePt t="15457" x="9813925" y="2430463"/>
          <p14:tracePt t="15474" x="9745663" y="2422525"/>
          <p14:tracePt t="15490" x="9647238" y="2400300"/>
          <p14:tracePt t="15507" x="9456738" y="2400300"/>
          <p14:tracePt t="15524" x="9220200" y="2384425"/>
          <p14:tracePt t="15527" x="9105900" y="2384425"/>
          <p14:tracePt t="15540" x="8999538" y="2384425"/>
          <p14:tracePt t="15558" x="8648700" y="2384425"/>
          <p14:tracePt t="15574" x="8488363" y="2384425"/>
          <p14:tracePt t="15590" x="8321675" y="2384425"/>
          <p14:tracePt t="15608" x="8199438" y="2384425"/>
          <p14:tracePt t="15624" x="8093075" y="2384425"/>
          <p14:tracePt t="15640" x="7947025" y="2384425"/>
          <p14:tracePt t="15657" x="7788275" y="2384425"/>
          <p14:tracePt t="15674" x="7627938" y="2384425"/>
          <p14:tracePt t="15691" x="7483475" y="2384425"/>
          <p14:tracePt t="15707" x="7375525" y="2384425"/>
          <p14:tracePt t="15724" x="7307263" y="2384425"/>
          <p14:tracePt t="15741" x="7277100" y="2384425"/>
          <p14:tracePt t="15758" x="7254875" y="2384425"/>
          <p14:tracePt t="15774" x="7231063" y="2392363"/>
          <p14:tracePt t="15791" x="7208838" y="2408238"/>
          <p14:tracePt t="15808" x="7146925" y="2430463"/>
          <p14:tracePt t="15824" x="7056438" y="2484438"/>
          <p14:tracePt t="15841" x="7010400" y="2522538"/>
          <p14:tracePt t="15857" x="6934200" y="2568575"/>
          <p14:tracePt t="15874" x="6880225" y="2620963"/>
          <p14:tracePt t="15891" x="6827838" y="2697163"/>
          <p14:tracePt t="15907" x="6781800" y="2803525"/>
          <p14:tracePt t="15924" x="6751638" y="2933700"/>
          <p14:tracePt t="15941" x="6735763" y="3032125"/>
          <p14:tracePt t="15958" x="6735763" y="3192463"/>
          <p14:tracePt t="15974" x="6735763" y="3298825"/>
          <p14:tracePt t="15991" x="6743700" y="3390900"/>
          <p14:tracePt t="16007" x="6789738" y="3451225"/>
          <p14:tracePt t="16024" x="6819900" y="3489325"/>
          <p14:tracePt t="16041" x="6880225" y="3535363"/>
          <p14:tracePt t="16057" x="6980238" y="3573463"/>
          <p14:tracePt t="16074" x="7116763" y="3619500"/>
          <p14:tracePt t="16091" x="7331075" y="3665538"/>
          <p14:tracePt t="16108" x="7573963" y="3673475"/>
          <p14:tracePt t="16124" x="7978775" y="3695700"/>
          <p14:tracePt t="16141" x="8474075" y="3695700"/>
          <p14:tracePt t="16158" x="9174163" y="3695700"/>
          <p14:tracePt t="16174" x="9639300" y="3679825"/>
          <p14:tracePt t="16191" x="9952038" y="3635375"/>
          <p14:tracePt t="16207" x="10126663" y="3597275"/>
          <p14:tracePt t="16224" x="10218738" y="3551238"/>
          <p14:tracePt t="16241" x="10264775" y="3505200"/>
          <p14:tracePt t="16257" x="10279063" y="3475038"/>
          <p14:tracePt t="16274" x="10287000" y="3436938"/>
          <p14:tracePt t="16291" x="10317163" y="3336925"/>
          <p14:tracePt t="16307" x="10325100" y="3260725"/>
          <p14:tracePt t="16324" x="10325100" y="3192463"/>
          <p14:tracePt t="16340" x="10325100" y="3132138"/>
          <p14:tracePt t="16357" x="10325100" y="3078163"/>
          <p14:tracePt t="16373" x="10302875" y="2979738"/>
          <p14:tracePt t="16390" x="10240963" y="2887663"/>
          <p14:tracePt t="16407" x="10142538" y="2773363"/>
          <p14:tracePt t="16424" x="10036175" y="2674938"/>
          <p14:tracePt t="16440" x="9913938" y="2606675"/>
          <p14:tracePt t="16457" x="9791700" y="2560638"/>
          <p14:tracePt t="16474" x="9655175" y="2530475"/>
          <p14:tracePt t="16490" x="9509125" y="2522538"/>
          <p14:tracePt t="16507" x="9342438" y="2522538"/>
          <p14:tracePt t="16524" x="9144000" y="2514600"/>
          <p14:tracePt t="16540" x="8945563" y="2514600"/>
          <p14:tracePt t="16557" x="8564563" y="2514600"/>
          <p14:tracePt t="16574" x="8229600" y="2514600"/>
          <p14:tracePt t="16590" x="7916863" y="2514600"/>
          <p14:tracePt t="16607" x="7666038" y="2514600"/>
          <p14:tracePt t="16624" x="7483475" y="2514600"/>
          <p14:tracePt t="16641" x="7345363" y="2514600"/>
          <p14:tracePt t="16658" x="7216775" y="2514600"/>
          <p14:tracePt t="16674" x="7132638" y="2530475"/>
          <p14:tracePt t="16691" x="7064375" y="2544763"/>
          <p14:tracePt t="16708" x="7018338" y="2568575"/>
          <p14:tracePt t="16724" x="6980238" y="2590800"/>
          <p14:tracePt t="16742" x="6926263" y="2628900"/>
          <p14:tracePt t="16758" x="6880225" y="2697163"/>
          <p14:tracePt t="16774" x="6827838" y="2789238"/>
          <p14:tracePt t="16791" x="6781800" y="2879725"/>
          <p14:tracePt t="16808" x="6743700" y="2963863"/>
          <p14:tracePt t="16824" x="6727825" y="3040063"/>
          <p14:tracePt t="16841" x="6727825" y="3116263"/>
          <p14:tracePt t="16858" x="6735763" y="3184525"/>
          <p14:tracePt t="16874" x="6781800" y="3268663"/>
          <p14:tracePt t="16891" x="6858000" y="3368675"/>
          <p14:tracePt t="16908" x="6972300" y="3451225"/>
          <p14:tracePt t="16924" x="7132638" y="3535363"/>
          <p14:tracePt t="16942" x="7527925" y="3679825"/>
          <p14:tracePt t="16958" x="7878763" y="3771900"/>
          <p14:tracePt t="16974" x="8275638" y="3817938"/>
          <p14:tracePt t="16991" x="8632825" y="3832225"/>
          <p14:tracePt t="17008" x="9007475" y="3832225"/>
          <p14:tracePt t="17025" x="9312275" y="3817938"/>
          <p14:tracePt t="17041" x="9593263" y="3703638"/>
          <p14:tracePt t="17058" x="9845675" y="3581400"/>
          <p14:tracePt t="17074" x="10020300" y="3459163"/>
          <p14:tracePt t="17091" x="10156825" y="3352800"/>
          <p14:tracePt t="17108" x="10240963" y="3254375"/>
          <p14:tracePt t="17125" x="10302875" y="3170238"/>
          <p14:tracePt t="17142" x="10333038" y="3101975"/>
          <p14:tracePt t="17158" x="10340975" y="3055938"/>
          <p14:tracePt t="17174" x="10340975" y="2949575"/>
          <p14:tracePt t="17191" x="10333038" y="2873375"/>
          <p14:tracePt t="17208" x="10256838" y="2789238"/>
          <p14:tracePt t="17226" x="10104438" y="2689225"/>
          <p14:tracePt t="17241" x="9921875" y="2598738"/>
          <p14:tracePt t="17258" x="9685338" y="2514600"/>
          <p14:tracePt t="17274" x="9448800" y="2446338"/>
          <p14:tracePt t="17291" x="9274175" y="2422525"/>
          <p14:tracePt t="17308" x="9083675" y="2408238"/>
          <p14:tracePt t="17325" x="8778875" y="2370138"/>
          <p14:tracePt t="17342" x="8556625" y="2370138"/>
          <p14:tracePt t="17358" x="8275638" y="2446338"/>
          <p14:tracePt t="17374" x="7932738" y="2568575"/>
          <p14:tracePt t="17391" x="7658100" y="2713038"/>
          <p14:tracePt t="17408" x="7483475" y="2811463"/>
          <p14:tracePt t="17424" x="7383463" y="2911475"/>
          <p14:tracePt t="17441" x="7331075" y="2979738"/>
          <p14:tracePt t="17458" x="7323138" y="3025775"/>
          <p14:tracePt t="17475" x="7323138" y="3063875"/>
          <p14:tracePt t="17491" x="7323138" y="3108325"/>
          <p14:tracePt t="17508" x="7323138" y="3162300"/>
          <p14:tracePt t="17524" x="7323138" y="3254375"/>
          <p14:tracePt t="17529" x="7337425" y="3298825"/>
          <p14:tracePt t="17542" x="7345363" y="3382963"/>
          <p14:tracePt t="17558" x="7369175" y="3489325"/>
          <p14:tracePt t="17575" x="7383463" y="3603625"/>
          <p14:tracePt t="17591" x="7391400" y="3687763"/>
          <p14:tracePt t="17608" x="7391400" y="3794125"/>
          <p14:tracePt t="17625" x="7391400" y="3916363"/>
          <p14:tracePt t="17642" x="7391400" y="4016375"/>
          <p14:tracePt t="17658" x="7369175" y="4114800"/>
          <p14:tracePt t="17675" x="7345363" y="4168775"/>
          <p14:tracePt t="17691" x="7337425" y="4175125"/>
          <p14:tracePt t="17823" x="7331075" y="4175125"/>
          <p14:tracePt t="17831" x="7323138" y="4175125"/>
          <p14:tracePt t="22567" x="7315200" y="4175125"/>
          <p14:tracePt t="23015" x="7285038" y="4152900"/>
          <p14:tracePt t="23023" x="7261225" y="4144963"/>
          <p14:tracePt t="23030" x="7246938" y="4130675"/>
          <p14:tracePt t="23043" x="7239000" y="4122738"/>
          <p14:tracePt t="23060" x="7239000" y="4114800"/>
          <p14:tracePt t="23391" x="7246938" y="4098925"/>
          <p14:tracePt t="23399" x="7323138" y="4060825"/>
          <p14:tracePt t="23410" x="7375525" y="4022725"/>
          <p14:tracePt t="23427" x="7413625" y="3992563"/>
          <p14:tracePt t="23444" x="7421563" y="3978275"/>
          <p14:tracePt t="24334" x="7421563" y="3970338"/>
          <p14:tracePt t="24350" x="7413625" y="3970338"/>
          <p14:tracePt t="24359" x="7391400" y="3970338"/>
          <p14:tracePt t="24367" x="7361238" y="3962400"/>
          <p14:tracePt t="24377" x="7337425" y="3962400"/>
          <p14:tracePt t="24394" x="7254875" y="3932238"/>
          <p14:tracePt t="24410" x="7124700" y="3894138"/>
          <p14:tracePt t="24427" x="6980238" y="3848100"/>
          <p14:tracePt t="24444" x="6850063" y="3810000"/>
          <p14:tracePt t="24460" x="6773863" y="3779838"/>
          <p14:tracePt t="24477" x="6759575" y="3779838"/>
          <p14:tracePt t="24527" x="6759575" y="3771900"/>
          <p14:tracePt t="24567" x="6759575" y="3763963"/>
          <p14:tracePt t="24575" x="6759575" y="3756025"/>
          <p14:tracePt t="24582" x="6765925" y="3741738"/>
          <p14:tracePt t="24594" x="6781800" y="3711575"/>
          <p14:tracePt t="24610" x="6789738" y="3695700"/>
          <p14:tracePt t="24687" x="6797675" y="3687763"/>
          <p14:tracePt t="24703" x="6797675" y="3679825"/>
          <p14:tracePt t="24711" x="6804025" y="3665538"/>
          <p14:tracePt t="24718" x="6811963" y="3649663"/>
          <p14:tracePt t="24727" x="6811963" y="3641725"/>
          <p14:tracePt t="24744" x="6811963" y="3635375"/>
          <p14:tracePt t="25310" x="6789738" y="3635375"/>
          <p14:tracePt t="25318" x="6735763" y="3619500"/>
          <p14:tracePt t="25327" x="6651625" y="3611563"/>
          <p14:tracePt t="25344" x="6469063" y="3619500"/>
          <p14:tracePt t="25361" x="6226175" y="3687763"/>
          <p14:tracePt t="25377" x="5791200" y="3794125"/>
          <p14:tracePt t="25394" x="5295900" y="3856038"/>
          <p14:tracePt t="25411" x="4838700" y="3916363"/>
          <p14:tracePt t="25427" x="4487863" y="3978275"/>
          <p14:tracePt t="25444" x="4130675" y="4030663"/>
          <p14:tracePt t="25461" x="3924300" y="4054475"/>
          <p14:tracePt t="25477" x="3695700" y="4084638"/>
          <p14:tracePt t="25494" x="3352800" y="4183063"/>
          <p14:tracePt t="25511" x="3292475" y="4206875"/>
          <p14:tracePt t="25527" x="3238500" y="4221163"/>
          <p14:tracePt t="25545" x="3222625" y="4221163"/>
          <p14:tracePt t="25575" x="3222625" y="4229100"/>
          <p14:tracePt t="25599" x="3208338" y="4229100"/>
          <p14:tracePt t="25607" x="3184525" y="4229100"/>
          <p14:tracePt t="25614" x="3146425" y="4229100"/>
          <p14:tracePt t="25628" x="3078163" y="4237038"/>
          <p14:tracePt t="25644" x="2895600" y="4251325"/>
          <p14:tracePt t="25661" x="2667000" y="4267200"/>
          <p14:tracePt t="25678" x="2270125" y="4267200"/>
          <p14:tracePt t="25694" x="1973263" y="4283075"/>
          <p14:tracePt t="25711" x="1806575" y="4283075"/>
          <p14:tracePt t="25728" x="1714500" y="4283075"/>
          <p14:tracePt t="25744" x="1668463" y="4283075"/>
          <p14:tracePt t="25761" x="1630363" y="4283075"/>
          <p14:tracePt t="25778" x="1608138" y="4283075"/>
          <p14:tracePt t="25794" x="1562100" y="4283075"/>
          <p14:tracePt t="25811" x="1501775" y="4267200"/>
          <p14:tracePt t="25828" x="1493838" y="4267200"/>
          <p14:tracePt t="26215" x="1493838" y="4283075"/>
          <p14:tracePt t="26222" x="1485900" y="4289425"/>
          <p14:tracePt t="26256" x="1485900" y="4297363"/>
          <p14:tracePt t="26263" x="1485900" y="4321175"/>
          <p14:tracePt t="26277" x="1485900" y="4373563"/>
          <p14:tracePt t="26294" x="1485900" y="4495800"/>
          <p14:tracePt t="26310" x="1485900" y="4602163"/>
          <p14:tracePt t="26327" x="1485900" y="4632325"/>
          <p14:tracePt t="26814" x="1477963" y="4648200"/>
          <p14:tracePt t="26824" x="1431925" y="4708525"/>
          <p14:tracePt t="26832" x="1401763" y="4762500"/>
          <p14:tracePt t="26844" x="1393825" y="4784725"/>
          <p14:tracePt t="26861" x="1341438" y="4899025"/>
          <p14:tracePt t="26878" x="1325563" y="4945063"/>
          <p14:tracePt t="26894" x="1325563" y="4953000"/>
          <p14:tracePt t="26911" x="1311275" y="4968875"/>
          <p14:tracePt t="26928" x="1311275" y="4975225"/>
          <p14:tracePt t="27231" x="1317625" y="4983163"/>
          <p14:tracePt t="27239" x="1333500" y="4983163"/>
          <p14:tracePt t="27247" x="1349375" y="4983163"/>
          <p14:tracePt t="27262" x="1371600" y="4975225"/>
          <p14:tracePt t="27278" x="1387475" y="4968875"/>
          <p14:tracePt t="27382" x="1387475" y="4960938"/>
          <p14:tracePt t="27390" x="1363663" y="4953000"/>
          <p14:tracePt t="27402" x="1355725" y="4953000"/>
          <p14:tracePt t="27411" x="1349375" y="4945063"/>
          <p14:tracePt t="27479" x="1341438" y="4937125"/>
          <p14:tracePt t="27487" x="1349375" y="4937125"/>
          <p14:tracePt t="27496" x="1379538" y="4914900"/>
          <p14:tracePt t="27511" x="1425575" y="4906963"/>
          <p14:tracePt t="27528" x="1455738" y="4906963"/>
          <p14:tracePt t="27545" x="1485900" y="4906963"/>
          <p14:tracePt t="27561" x="1508125" y="4906963"/>
          <p14:tracePt t="27631" x="1524000" y="4906963"/>
          <p14:tracePt t="27638" x="1570038" y="4906963"/>
          <p14:tracePt t="27646" x="1600200" y="4906963"/>
          <p14:tracePt t="27662" x="1646238" y="4906963"/>
          <p14:tracePt t="27679" x="1866900" y="4906963"/>
          <p14:tracePt t="27695" x="2141538" y="4906963"/>
          <p14:tracePt t="27711" x="2430463" y="4906963"/>
          <p14:tracePt t="27728" x="2849563" y="4906963"/>
          <p14:tracePt t="27745" x="3322638" y="4906963"/>
          <p14:tracePt t="27762" x="3756025" y="4906963"/>
          <p14:tracePt t="27778" x="4068763" y="4906963"/>
          <p14:tracePt t="27796" x="4259263" y="4884738"/>
          <p14:tracePt t="27812" x="4313238" y="4876800"/>
          <p14:tracePt t="27855" x="4321175" y="4868863"/>
          <p14:tracePt t="27871" x="4335463" y="4860925"/>
          <p14:tracePt t="27879" x="4351338" y="4838700"/>
          <p14:tracePt t="27895" x="4441825" y="4778375"/>
          <p14:tracePt t="27912" x="4518025" y="4770438"/>
          <p14:tracePt t="27928" x="4618038" y="4740275"/>
          <p14:tracePt t="27945" x="4678363" y="4740275"/>
          <p14:tracePt t="27962" x="4708525" y="4740275"/>
          <p14:tracePt t="27978" x="4716463" y="4740275"/>
          <p14:tracePt t="28012" x="4724400" y="4740275"/>
          <p14:tracePt t="28028" x="4732338" y="4740275"/>
          <p14:tracePt t="28046" x="4694238" y="4838700"/>
          <p14:tracePt t="28062" x="4656138" y="4906963"/>
          <p14:tracePt t="28078" x="4381500" y="5059363"/>
          <p14:tracePt t="28096" x="4022725" y="5113338"/>
          <p14:tracePt t="28112" x="3589338" y="5113338"/>
          <p14:tracePt t="28128" x="3216275" y="5075238"/>
          <p14:tracePt t="28145" x="3116263" y="5045075"/>
          <p14:tracePt t="28178" x="3154363" y="5021263"/>
          <p14:tracePt t="28195" x="3336925" y="4968875"/>
          <p14:tracePt t="28212" x="3619500" y="4930775"/>
          <p14:tracePt t="28229" x="4092575" y="4868863"/>
          <p14:tracePt t="28246" x="4365625" y="4822825"/>
          <p14:tracePt t="28287" x="4373563" y="4816475"/>
          <p14:tracePt t="28295" x="4373563" y="4808538"/>
          <p14:tracePt t="28311" x="4267200" y="4762500"/>
          <p14:tracePt t="28328" x="4098925" y="4724400"/>
          <p14:tracePt t="28344" x="3978275" y="4686300"/>
          <p14:tracePt t="28361" x="3940175" y="4670425"/>
          <p14:tracePt t="28395" x="3932238" y="4670425"/>
          <p14:tracePt t="28413" x="4068763" y="4602163"/>
          <p14:tracePt t="28428" x="4137025" y="4572000"/>
          <p14:tracePt t="28445" x="4359275" y="4503738"/>
          <p14:tracePt t="28462" x="4397375" y="4479925"/>
          <p14:tracePt t="28617" x="4403725" y="4479925"/>
          <p14:tracePt t="28631" x="4411663" y="4479925"/>
          <p14:tracePt t="28639" x="4419600" y="4479925"/>
          <p14:tracePt t="28895" x="4465638" y="4479925"/>
          <p14:tracePt t="28903" x="4648200" y="4549775"/>
          <p14:tracePt t="28912" x="4816475" y="4610100"/>
          <p14:tracePt t="28929" x="5227638" y="4702175"/>
          <p14:tracePt t="28945" x="6073775" y="4822825"/>
          <p14:tracePt t="28962" x="6942138" y="4838700"/>
          <p14:tracePt t="28978" x="7666038" y="4838700"/>
          <p14:tracePt t="28995" x="8343900" y="4838700"/>
          <p14:tracePt t="29012" x="8755063" y="4800600"/>
          <p14:tracePt t="29028" x="8893175" y="4746625"/>
          <p14:tracePt t="29045" x="8899525" y="4740275"/>
          <p14:tracePt t="29070" x="8899525" y="4708525"/>
          <p14:tracePt t="29078" x="8877300" y="4670425"/>
          <p14:tracePt t="29095" x="8869363" y="4625975"/>
          <p14:tracePt t="29183" x="8869363" y="4618038"/>
          <p14:tracePt t="29191" x="8885238" y="4610100"/>
          <p14:tracePt t="29198" x="8961438" y="4610100"/>
          <p14:tracePt t="29212" x="9051925" y="4610100"/>
          <p14:tracePt t="29229" x="9318625" y="4610100"/>
          <p14:tracePt t="29246" x="9799638" y="4610100"/>
          <p14:tracePt t="29262" x="10020300" y="4610100"/>
          <p14:tracePt t="29279" x="10134600" y="4610100"/>
          <p14:tracePt t="29342" x="10118725" y="4648200"/>
          <p14:tracePt t="29351" x="10096500" y="4694238"/>
          <p14:tracePt t="29362" x="10058400" y="4754563"/>
          <p14:tracePt t="29379" x="9990138" y="4899025"/>
          <p14:tracePt t="29395" x="9906000" y="5013325"/>
          <p14:tracePt t="29412" x="9845675" y="5059363"/>
          <p14:tracePt t="29429" x="9821863" y="5059363"/>
          <p14:tracePt t="29462" x="9813925" y="5051425"/>
          <p14:tracePt t="29479" x="9813925" y="5013325"/>
          <p14:tracePt t="29495" x="9813925" y="4991100"/>
          <p14:tracePt t="29512" x="9813925" y="4968875"/>
          <p14:tracePt t="29529" x="9813925" y="4960938"/>
          <p14:tracePt t="29546" x="9783763" y="4945063"/>
          <p14:tracePt t="29563" x="9699625" y="4937125"/>
          <p14:tracePt t="29567" x="9639300" y="4930775"/>
          <p14:tracePt t="29579" x="9540875" y="4906963"/>
          <p14:tracePt t="29596" x="9220200" y="4914900"/>
          <p14:tracePt t="29612" x="8899525" y="5037138"/>
          <p14:tracePt t="29630" x="8466138" y="5143500"/>
          <p14:tracePt t="29646" x="8404225" y="5143500"/>
          <p14:tracePt t="29662" x="8389938" y="5151438"/>
          <p14:tracePt t="29823" x="8366125" y="5151438"/>
          <p14:tracePt t="29830" x="8328025" y="5151438"/>
          <p14:tracePt t="29839" x="8267700" y="5143500"/>
          <p14:tracePt t="29847" x="8221663" y="5121275"/>
          <p14:tracePt t="29863" x="8161338" y="5097463"/>
          <p14:tracePt t="30066" x="8153400" y="5089525"/>
          <p14:tracePt t="30071" x="8115300" y="5083175"/>
          <p14:tracePt t="30079" x="8085138" y="5067300"/>
          <p14:tracePt t="30096" x="7985125" y="5067300"/>
          <p14:tracePt t="30112" x="7673975" y="5121275"/>
          <p14:tracePt t="30129" x="7254875" y="5181600"/>
          <p14:tracePt t="30146" x="6727825" y="5219700"/>
          <p14:tracePt t="30162" x="6149975" y="5219700"/>
          <p14:tracePt t="30179" x="5608638" y="5219700"/>
          <p14:tracePt t="30196" x="5113338" y="5219700"/>
          <p14:tracePt t="30212" x="4724400" y="5181600"/>
          <p14:tracePt t="30229" x="4397375" y="5113338"/>
          <p14:tracePt t="30246" x="4137025" y="5037138"/>
          <p14:tracePt t="30263" x="4068763" y="5021263"/>
          <p14:tracePt t="30279" x="4016375" y="5006975"/>
          <p14:tracePt t="30296" x="3992563" y="5006975"/>
          <p14:tracePt t="30313" x="3984625" y="5006975"/>
          <p14:tracePt t="30329" x="3924300" y="5006975"/>
          <p14:tracePt t="30346" x="3779838" y="5029200"/>
          <p14:tracePt t="30363" x="3611563" y="5045075"/>
          <p14:tracePt t="30379" x="3368675" y="5059363"/>
          <p14:tracePt t="30396" x="2994025" y="5059363"/>
          <p14:tracePt t="30413" x="2552700" y="5059363"/>
          <p14:tracePt t="30430" x="1973263" y="5059363"/>
          <p14:tracePt t="30446" x="1790700" y="5059363"/>
          <p14:tracePt t="30463" x="1646238" y="5051425"/>
          <p14:tracePt t="30479" x="1592263" y="5045075"/>
          <p14:tracePt t="30496" x="1577975" y="5045075"/>
          <p14:tracePt t="30513" x="1562100" y="5037138"/>
          <p14:tracePt t="30529" x="1531938" y="5029200"/>
          <p14:tracePt t="30546" x="1477963" y="5013325"/>
          <p14:tracePt t="30564" x="1341438" y="4975225"/>
          <p14:tracePt t="30567" x="1257300" y="4953000"/>
          <p14:tracePt t="30579" x="1173163" y="4930775"/>
          <p14:tracePt t="30596" x="990600" y="4884738"/>
          <p14:tracePt t="30613" x="860425" y="4868863"/>
          <p14:tracePt t="30630" x="800100" y="4860925"/>
          <p14:tracePt t="30646" x="792163" y="4854575"/>
          <p14:tracePt t="30719" x="822325" y="4854575"/>
          <p14:tracePt t="30727" x="884238" y="4868863"/>
          <p14:tracePt t="30734" x="974725" y="4884738"/>
          <p14:tracePt t="30746" x="1074738" y="4884738"/>
          <p14:tracePt t="30763" x="1303338" y="4884738"/>
          <p14:tracePt t="30779" x="1524000" y="4884738"/>
          <p14:tracePt t="30796" x="1698625" y="4884738"/>
          <p14:tracePt t="30813" x="1782763" y="4899025"/>
          <p14:tracePt t="30829" x="1782763" y="4906963"/>
          <p14:tracePt t="30855" x="1774825" y="4914900"/>
          <p14:tracePt t="30863" x="1722438" y="4930775"/>
          <p14:tracePt t="30879" x="1600200" y="4930775"/>
          <p14:tracePt t="30896" x="1546225" y="4937125"/>
          <p14:tracePt t="30959" x="1577975" y="4945063"/>
          <p14:tracePt t="30967" x="1622425" y="4953000"/>
          <p14:tracePt t="30979" x="1654175" y="4953000"/>
          <p14:tracePt t="30996" x="1676400" y="4953000"/>
          <p14:tracePt t="31294" x="1698625" y="4953000"/>
          <p14:tracePt t="31302" x="1782763" y="4968875"/>
          <p14:tracePt t="31312" x="1905000" y="4975225"/>
          <p14:tracePt t="31329" x="2201863" y="4975225"/>
          <p14:tracePt t="31346" x="2492375" y="4975225"/>
          <p14:tracePt t="31362" x="2765425" y="4975225"/>
          <p14:tracePt t="31379" x="2933700" y="4983163"/>
          <p14:tracePt t="31396" x="3009900" y="4983163"/>
          <p14:tracePt t="31413" x="3017838" y="4983163"/>
          <p14:tracePt t="31591" x="3040063" y="4975225"/>
          <p14:tracePt t="31598" x="3055938" y="4968875"/>
          <p14:tracePt t="31607" x="3070225" y="4960938"/>
          <p14:tracePt t="31615" x="3086100" y="4953000"/>
          <p14:tracePt t="31630" x="3086100" y="4945063"/>
          <p14:tracePt t="31983" x="3094038" y="4945063"/>
          <p14:tracePt t="32007" x="3086100" y="4953000"/>
          <p14:tracePt t="32095" x="3086100" y="4960938"/>
          <p14:tracePt t="32511" x="3086100" y="4953000"/>
          <p14:tracePt t="32543" x="3086100" y="4945063"/>
          <p14:tracePt t="32560" x="3070225" y="4937125"/>
          <p14:tracePt t="32566" x="3055938" y="4930775"/>
          <p14:tracePt t="32581" x="3040063" y="4922838"/>
          <p14:tracePt t="32597" x="3009900" y="4906963"/>
          <p14:tracePt t="32614" x="2857500" y="4892675"/>
          <p14:tracePt t="32630" x="2743200" y="4892675"/>
          <p14:tracePt t="32647" x="2644775" y="4892675"/>
          <p14:tracePt t="32663" x="2552700" y="4892675"/>
          <p14:tracePt t="32681" x="2460625" y="4884738"/>
          <p14:tracePt t="32697" x="2354263" y="4876800"/>
          <p14:tracePt t="32713" x="2263775" y="4876800"/>
          <p14:tracePt t="32730" x="2125663" y="4876800"/>
          <p14:tracePt t="32747" x="1997075" y="4876800"/>
          <p14:tracePt t="32763" x="1874838" y="4876800"/>
          <p14:tracePt t="32780" x="1760538" y="4876800"/>
          <p14:tracePt t="32798" x="1584325" y="4846638"/>
          <p14:tracePt t="32814" x="1501775" y="4846638"/>
          <p14:tracePt t="32830" x="1401763" y="4846638"/>
          <p14:tracePt t="32847" x="1349375" y="4846638"/>
          <p14:tracePt t="32863" x="1311275" y="4846638"/>
          <p14:tracePt t="32880" x="1295400" y="4854575"/>
          <p14:tracePt t="32899" x="1279525" y="4854575"/>
          <p14:tracePt t="32913" x="1273175" y="4854575"/>
          <p14:tracePt t="32930" x="1265238" y="4860925"/>
          <p14:tracePt t="32947" x="1249363" y="4876800"/>
          <p14:tracePt t="32964" x="1227138" y="4906963"/>
          <p14:tracePt t="32980" x="1181100" y="4930775"/>
          <p14:tracePt t="32999" x="1082675" y="4968875"/>
          <p14:tracePt t="33014" x="974725" y="4975225"/>
          <p14:tracePt t="33030" x="860425" y="4983163"/>
          <p14:tracePt t="33047" x="777875" y="4983163"/>
          <p14:tracePt t="33064" x="731838" y="4983163"/>
          <p14:tracePt t="33080" x="723900" y="4983163"/>
          <p14:tracePt t="35791" x="731838" y="4983163"/>
          <p14:tracePt t="35798" x="746125" y="4983163"/>
          <p14:tracePt t="35807" x="754063" y="4983163"/>
          <p14:tracePt t="35815" x="762000" y="4983163"/>
          <p14:tracePt t="35831" x="784225" y="4983163"/>
          <p14:tracePt t="35848" x="808038" y="4983163"/>
          <p14:tracePt t="35881" x="815975" y="4975225"/>
          <p14:tracePt t="35918" x="822325" y="4968875"/>
          <p14:tracePt t="35927" x="830263" y="4968875"/>
          <p14:tracePt t="35934" x="846138" y="4968875"/>
          <p14:tracePt t="35948" x="854075" y="4968875"/>
          <p14:tracePt t="35965" x="898525" y="4960938"/>
          <p14:tracePt t="35983" x="968375" y="4960938"/>
          <p14:tracePt t="35998" x="1020763" y="4960938"/>
          <p14:tracePt t="36015" x="1058863" y="4960938"/>
          <p14:tracePt t="36031" x="1089025" y="4960938"/>
          <p14:tracePt t="36048" x="1096963" y="4960938"/>
          <p14:tracePt t="36102" x="1104900" y="4960938"/>
          <p14:tracePt t="36111" x="1112838" y="4953000"/>
          <p14:tracePt t="36118" x="1127125" y="4953000"/>
          <p14:tracePt t="36131" x="1150938" y="4953000"/>
          <p14:tracePt t="36148" x="1181100" y="4937125"/>
          <p14:tracePt t="36165" x="1211263" y="4930775"/>
          <p14:tracePt t="36181" x="1219200" y="4922838"/>
          <p14:tracePt t="36198" x="1227138" y="4914900"/>
          <p14:tracePt t="36247" x="1235075" y="4906963"/>
          <p14:tracePt t="36279" x="1241425" y="4906963"/>
          <p14:tracePt t="36333" x="1241425" y="4899025"/>
          <p14:tracePt t="36358" x="1249363" y="4884738"/>
          <p14:tracePt t="36365" x="1279525" y="4868863"/>
          <p14:tracePt t="36374" x="1295400" y="4860925"/>
          <p14:tracePt t="36383" x="1325563" y="4854575"/>
          <p14:tracePt t="36398" x="1387475" y="4830763"/>
          <p14:tracePt t="36415" x="1463675" y="4808538"/>
          <p14:tracePt t="36431" x="1531938" y="4792663"/>
          <p14:tracePt t="36448" x="1546225" y="4792663"/>
          <p14:tracePt t="36576" x="1554163" y="4792663"/>
          <p14:tracePt t="36599" x="1570038" y="4792663"/>
          <p14:tracePt t="36688" x="1577975" y="4784725"/>
          <p14:tracePt t="36759" x="1577975" y="4778375"/>
          <p14:tracePt t="36894" x="1592263" y="4778375"/>
          <p14:tracePt t="36903" x="1622425" y="4792663"/>
          <p14:tracePt t="36915" x="1638300" y="4800600"/>
          <p14:tracePt t="36932" x="1668463" y="4808538"/>
          <p14:tracePt t="37031" x="1676400" y="4816475"/>
          <p14:tracePt t="37175" x="1646238" y="4816475"/>
          <p14:tracePt t="37184" x="1616075" y="4816475"/>
          <p14:tracePt t="37191" x="1562100" y="4816475"/>
          <p14:tracePt t="37199" x="1546225" y="4816475"/>
          <p14:tracePt t="37215" x="1455738" y="4846638"/>
          <p14:tracePt t="37231" x="1363663" y="4884738"/>
          <p14:tracePt t="37248" x="1303338" y="4914900"/>
          <p14:tracePt t="37265" x="1295400" y="4922838"/>
          <p14:tracePt t="37486" x="1325563" y="4922838"/>
          <p14:tracePt t="37495" x="1379538" y="4937125"/>
          <p14:tracePt t="37503" x="1439863" y="4937125"/>
          <p14:tracePt t="37515" x="1516063" y="4937125"/>
          <p14:tracePt t="37532" x="1622425" y="4937125"/>
          <p14:tracePt t="37548" x="1714500" y="4945063"/>
          <p14:tracePt t="37566" x="1736725" y="4953000"/>
          <p14:tracePt t="37615" x="1774825" y="4960938"/>
          <p14:tracePt t="37622" x="1836738" y="4975225"/>
          <p14:tracePt t="37633" x="1951038" y="4991100"/>
          <p14:tracePt t="37649" x="2530475" y="5075238"/>
          <p14:tracePt t="37665" x="3436938" y="5181600"/>
          <p14:tracePt t="37682" x="4381500" y="5181600"/>
          <p14:tracePt t="37699" x="5203825" y="5181600"/>
          <p14:tracePt t="37715" x="5622925" y="5181600"/>
          <p14:tracePt t="37732" x="5722938" y="5181600"/>
          <p14:tracePt t="37775" x="5707063" y="5173663"/>
          <p14:tracePt t="37783" x="5676900" y="5151438"/>
          <p14:tracePt t="37799" x="5654675" y="5151438"/>
          <p14:tracePt t="37816" x="5622925" y="5143500"/>
          <p14:tracePt t="37832" x="5570538" y="5127625"/>
          <p14:tracePt t="37849" x="5494338" y="5121275"/>
          <p14:tracePt t="37865" x="5380038" y="5089525"/>
          <p14:tracePt t="37882" x="5280025" y="5075238"/>
          <p14:tracePt t="37899" x="5113338" y="5075238"/>
          <p14:tracePt t="37915" x="4991100" y="5075238"/>
          <p14:tracePt t="37932" x="4953000" y="5059363"/>
          <p14:tracePt t="38015" x="4953000" y="5051425"/>
          <p14:tracePt t="38104" x="4953000" y="5037138"/>
          <p14:tracePt t="38119" x="4945063" y="5021263"/>
          <p14:tracePt t="38126" x="4922838" y="4991100"/>
          <p14:tracePt t="38134" x="4892675" y="4953000"/>
          <p14:tracePt t="38148" x="4860925" y="4922838"/>
          <p14:tracePt t="38165" x="4808538" y="4884738"/>
          <p14:tracePt t="38182" x="4716463" y="4816475"/>
          <p14:tracePt t="38199" x="4702175" y="4800600"/>
          <p14:tracePt t="38270" x="4716463" y="4800600"/>
          <p14:tracePt t="38278" x="4740275" y="4800600"/>
          <p14:tracePt t="38286" x="4770438" y="4800600"/>
          <p14:tracePt t="38298" x="4816475" y="4800600"/>
          <p14:tracePt t="38315" x="4876800" y="4800600"/>
          <p14:tracePt t="38332" x="4914900" y="4800600"/>
          <p14:tracePt t="38348" x="4937125" y="4800600"/>
          <p14:tracePt t="38390" x="4953000" y="4800600"/>
          <p14:tracePt t="38398" x="4960938" y="4800600"/>
          <p14:tracePt t="38415" x="4968875" y="4800600"/>
          <p14:tracePt t="38432" x="4975225" y="4800600"/>
          <p14:tracePt t="38449" x="4983163" y="4800600"/>
          <p14:tracePt t="38527" x="4983163" y="4816475"/>
          <p14:tracePt t="38614" x="4983163" y="4822825"/>
          <p14:tracePt t="38623" x="4983163" y="4846638"/>
          <p14:tracePt t="38632" x="4983163" y="4868863"/>
          <p14:tracePt t="38649" x="4975225" y="4930775"/>
          <p14:tracePt t="38666" x="4906963" y="5013325"/>
          <p14:tracePt t="38682" x="4800600" y="5075238"/>
          <p14:tracePt t="38699" x="4664075" y="5135563"/>
          <p14:tracePt t="38716" x="4533900" y="5159375"/>
          <p14:tracePt t="38732" x="4449763" y="5181600"/>
          <p14:tracePt t="38750" x="4435475" y="5181600"/>
          <p14:tracePt t="38799" x="4449763" y="5181600"/>
          <p14:tracePt t="38807" x="4503738" y="5173663"/>
          <p14:tracePt t="38816" x="4556125" y="5165725"/>
          <p14:tracePt t="38832" x="4670425" y="5127625"/>
          <p14:tracePt t="38849" x="4770438" y="5089525"/>
          <p14:tracePt t="38866" x="4822825" y="5059363"/>
          <p14:tracePt t="38951" x="4822825" y="5051425"/>
          <p14:tracePt t="38967" x="4800600" y="5045075"/>
          <p14:tracePt t="38975" x="4778375" y="5037138"/>
          <p14:tracePt t="38991" x="4770438" y="5037138"/>
          <p14:tracePt t="39055" x="4792663" y="5037138"/>
          <p14:tracePt t="39063" x="4838700" y="5045075"/>
          <p14:tracePt t="39072" x="4914900" y="5051425"/>
          <p14:tracePt t="39082" x="5045075" y="5051425"/>
          <p14:tracePt t="39099" x="5432425" y="5051425"/>
          <p14:tracePt t="39115" x="5889625" y="5051425"/>
          <p14:tracePt t="39117" x="6103938" y="5051425"/>
          <p14:tracePt t="39132" x="6264275" y="5051425"/>
          <p14:tracePt t="39149" x="6499225" y="5051425"/>
          <p14:tracePt t="39166" x="6751638" y="5013325"/>
          <p14:tracePt t="39184" x="6819900" y="4999038"/>
          <p14:tracePt t="39199" x="6888163" y="4968875"/>
          <p14:tracePt t="39216" x="6994525" y="4945063"/>
          <p14:tracePt t="39232" x="7132638" y="4906963"/>
          <p14:tracePt t="39249" x="7307263" y="4846638"/>
          <p14:tracePt t="39266" x="7521575" y="4822825"/>
          <p14:tracePt t="39282" x="7848600" y="4770438"/>
          <p14:tracePt t="39300" x="8161338" y="4770438"/>
          <p14:tracePt t="39315" x="8351838" y="4770438"/>
          <p14:tracePt t="39332" x="8488363" y="4770438"/>
          <p14:tracePt t="39350" x="8518525" y="4770438"/>
          <p14:tracePt t="39399" x="8504238" y="4770438"/>
          <p14:tracePt t="39406" x="8458200" y="4754563"/>
          <p14:tracePt t="39416" x="8382000" y="4746625"/>
          <p14:tracePt t="39433" x="8213725" y="4740275"/>
          <p14:tracePt t="39449" x="7902575" y="4808538"/>
          <p14:tracePt t="39466" x="7612063" y="4838700"/>
          <p14:tracePt t="39483" x="7497763" y="4860925"/>
          <p14:tracePt t="39499" x="7489825" y="4860925"/>
          <p14:tracePt t="39516" x="7497763" y="4860925"/>
          <p14:tracePt t="39533" x="7559675" y="4868863"/>
          <p14:tracePt t="39550" x="7924800" y="4899025"/>
          <p14:tracePt t="39566" x="8442325" y="4899025"/>
          <p14:tracePt t="39583" x="8732838" y="4930775"/>
          <p14:tracePt t="39601" x="8823325" y="4930775"/>
          <p14:tracePt t="39633" x="8801100" y="4937125"/>
          <p14:tracePt t="39649" x="8632825" y="4937125"/>
          <p14:tracePt t="39666" x="8283575" y="4937125"/>
          <p14:tracePt t="39683" x="7908925" y="4937125"/>
          <p14:tracePt t="39699" x="7734300" y="4937125"/>
          <p14:tracePt t="39733" x="7726363" y="4937125"/>
          <p14:tracePt t="39750" x="7932738" y="4960938"/>
          <p14:tracePt t="39766" x="8213725" y="4960938"/>
          <p14:tracePt t="39783" x="8435975" y="4960938"/>
          <p14:tracePt t="39801" x="8526463" y="4960938"/>
          <p14:tracePt t="44807" x="8420100" y="4960938"/>
          <p14:tracePt t="44815" x="8251825" y="4906963"/>
          <p14:tracePt t="44822" x="8047038" y="4846638"/>
          <p14:tracePt t="44834" x="7932738" y="4822825"/>
          <p14:tracePt t="44851" x="7870825" y="4800600"/>
          <p14:tracePt t="44868" x="7832725" y="4800600"/>
          <p14:tracePt t="44885" x="7680325" y="4754563"/>
          <p14:tracePt t="44902" x="7269163" y="4648200"/>
          <p14:tracePt t="44918" x="6659563" y="4694238"/>
          <p14:tracePt t="44935" x="6019800" y="4770438"/>
          <p14:tracePt t="44951" x="5692775" y="4808538"/>
          <p14:tracePt t="44968" x="5464175" y="4860925"/>
          <p14:tracePt t="44985" x="5135563" y="5013325"/>
          <p14:tracePt t="45001" x="4830763" y="5181600"/>
          <p14:tracePt t="45018" x="4670425" y="5303838"/>
          <p14:tracePt t="45035" x="4556125" y="5380038"/>
          <p14:tracePt t="45051" x="4487863" y="5448300"/>
          <p14:tracePt t="45068" x="4473575" y="5464175"/>
          <p14:tracePt t="45085" x="4465638" y="5464175"/>
          <p14:tracePt t="45311" x="4441825" y="5464175"/>
          <p14:tracePt t="45319" x="4381500" y="5464175"/>
          <p14:tracePt t="45328" x="4275138" y="5464175"/>
          <p14:tracePt t="45335" x="4183063" y="5464175"/>
          <p14:tracePt t="45351" x="4022725" y="5540375"/>
          <p14:tracePt t="45368" x="3916363" y="5646738"/>
          <p14:tracePt t="45385" x="3817938" y="5799138"/>
          <p14:tracePt t="45401" x="3771900" y="5913438"/>
          <p14:tracePt t="45418" x="3771900" y="5973763"/>
          <p14:tracePt t="45435" x="3787775" y="6019800"/>
          <p14:tracePt t="45451" x="3848100" y="6049963"/>
          <p14:tracePt t="45468" x="3978275" y="6118225"/>
          <p14:tracePt t="45485" x="4152900" y="6202363"/>
          <p14:tracePt t="45502" x="4610100" y="6354763"/>
          <p14:tracePt t="45518" x="5235575" y="6454775"/>
          <p14:tracePt t="45535" x="5837238" y="6454775"/>
          <p14:tracePt t="45551" x="6400800" y="6423025"/>
          <p14:tracePt t="45568" x="6926263" y="6248400"/>
          <p14:tracePt t="45585" x="7361238" y="6057900"/>
          <p14:tracePt t="45601" x="7635875" y="5921375"/>
          <p14:tracePt t="45618" x="7780338" y="5845175"/>
          <p14:tracePt t="45635" x="7810500" y="5837238"/>
          <p14:tracePt t="45637" x="7818438" y="5837238"/>
          <p14:tracePt t="45671" x="7826375" y="5829300"/>
          <p14:tracePt t="45685" x="7832725" y="5829300"/>
          <p14:tracePt t="45701" x="7947025" y="5807075"/>
          <p14:tracePt t="45718" x="8213725" y="5807075"/>
          <p14:tracePt t="45735" x="8556625" y="5807075"/>
          <p14:tracePt t="45751" x="8907463" y="5807075"/>
          <p14:tracePt t="45768" x="9228138" y="5807075"/>
          <p14:tracePt t="45785" x="9402763" y="5807075"/>
          <p14:tracePt t="45801" x="9456738" y="5799138"/>
          <p14:tracePt t="45838" x="9456738" y="5791200"/>
          <p14:tracePt t="45851" x="9456738" y="5783263"/>
          <p14:tracePt t="45868" x="9410700" y="5722938"/>
          <p14:tracePt t="45885" x="9402763" y="5722938"/>
          <p14:tracePt t="45920" x="9388475" y="5722938"/>
          <p14:tracePt t="45951" x="9380538" y="5722938"/>
          <p14:tracePt t="46119" x="9372600" y="5722938"/>
          <p14:tracePt t="46248" x="9356725" y="5722938"/>
          <p14:tracePt t="46255" x="9312275" y="5730875"/>
          <p14:tracePt t="46268" x="9228138" y="5821363"/>
          <p14:tracePt t="46285" x="8953500" y="5951538"/>
          <p14:tracePt t="46301" x="8801100" y="6003925"/>
          <p14:tracePt t="46318" x="8694738" y="6027738"/>
          <p14:tracePt t="46334" x="8678863" y="6035675"/>
          <p14:tracePt t="46455" x="8670925" y="6035675"/>
          <p14:tracePt t="46464" x="8670925" y="6027738"/>
          <p14:tracePt t="46479" x="8678863" y="6003925"/>
          <p14:tracePt t="46487" x="8702675" y="5981700"/>
          <p14:tracePt t="46502" x="8740775" y="5927725"/>
          <p14:tracePt t="46518" x="8801100" y="5837238"/>
          <p14:tracePt t="46535" x="8861425" y="5753100"/>
          <p14:tracePt t="46552" x="8885238" y="5684838"/>
          <p14:tracePt t="46568" x="8907463" y="5638800"/>
          <p14:tracePt t="46585" x="8907463" y="5578475"/>
          <p14:tracePt t="46602" x="8907463" y="5516563"/>
          <p14:tracePt t="46618" x="8907463" y="5456238"/>
          <p14:tracePt t="46635" x="8907463" y="5418138"/>
          <p14:tracePt t="46638" x="8907463" y="5410200"/>
          <p14:tracePt t="48726" x="8885238" y="5402263"/>
          <p14:tracePt t="48734" x="8664575" y="5349875"/>
          <p14:tracePt t="48743" x="8335963" y="5280025"/>
          <p14:tracePt t="48752" x="8023225" y="5181600"/>
          <p14:tracePt t="48769" x="7666038" y="5121275"/>
          <p14:tracePt t="48786" x="7048500" y="5303838"/>
          <p14:tracePt t="48803" x="6400800" y="5546725"/>
          <p14:tracePt t="48819" x="6103938" y="5630863"/>
          <p14:tracePt t="48836" x="5965825" y="5646738"/>
          <p14:tracePt t="48853" x="5867400" y="5654675"/>
          <p14:tracePt t="48870" x="5768975" y="5654675"/>
          <p14:tracePt t="48886" x="5646738" y="5616575"/>
          <p14:tracePt t="48903" x="5524500" y="5578475"/>
          <p14:tracePt t="48919" x="5380038" y="5524500"/>
          <p14:tracePt t="48936" x="5287963" y="5502275"/>
          <p14:tracePt t="48953" x="5219700" y="5478463"/>
          <p14:tracePt t="48969" x="5159375" y="5464175"/>
          <p14:tracePt t="48986" x="5127625" y="5456238"/>
          <p14:tracePt t="49003" x="5113338" y="5456238"/>
          <p14:tracePt t="49019" x="5075238" y="5456238"/>
          <p14:tracePt t="49036" x="4778375" y="5715000"/>
          <p14:tracePt t="49053" x="4381500" y="6149975"/>
          <p14:tracePt t="49070" x="3673475" y="6773863"/>
          <p14:tracePt t="49086" x="3230563" y="6850063"/>
          <p14:tracePt t="49103" x="3025775" y="6850063"/>
          <p14:tracePt t="49119" x="2971800" y="6850063"/>
          <p14:tracePt t="49136" x="2955925" y="6850063"/>
          <p14:tracePt t="49169" x="2917825" y="6819900"/>
          <p14:tracePt t="49186" x="2803525" y="6735763"/>
          <p14:tracePt t="49204" x="2682875" y="6667500"/>
          <p14:tracePt t="49219" x="2536825" y="6613525"/>
          <p14:tracePt t="49236" x="2378075" y="6569075"/>
          <p14:tracePt t="49253" x="2209800" y="6545263"/>
          <p14:tracePt t="49270" x="2011363" y="6545263"/>
          <p14:tracePt t="49286" x="1698625" y="6530975"/>
          <p14:tracePt t="49303" x="1616075" y="6530975"/>
          <p14:tracePt t="49319" x="1608138" y="6530975"/>
          <p14:tracePt t="49391" x="1608138" y="6523038"/>
          <p14:tracePt t="49399" x="1608138" y="6515100"/>
          <p14:tracePt t="49422" x="1608138" y="6499225"/>
          <p14:tracePt t="49431" x="1592263" y="6484938"/>
          <p14:tracePt t="49438" x="1592263" y="6477000"/>
          <p14:tracePt t="49518" x="1584325" y="6469063"/>
          <p14:tracePt t="49536" x="1577975" y="6461125"/>
          <p14:tracePt t="49590" x="1592263" y="6469063"/>
          <p14:tracePt t="49601" x="1684338" y="6484938"/>
          <p14:tracePt t="49610" x="1828800" y="6515100"/>
          <p14:tracePt t="49620" x="2073275" y="6569075"/>
          <p14:tracePt t="49636" x="2797175" y="6569075"/>
          <p14:tracePt t="49654" x="3421063" y="6569075"/>
          <p14:tracePt t="49670" x="3619500" y="6553200"/>
          <p14:tracePt t="49686" x="3794125" y="6530975"/>
          <p14:tracePt t="49720" x="3794125" y="6523038"/>
          <p14:tracePt t="49862" x="3802063" y="6523038"/>
          <p14:tracePt t="49871" x="3832225" y="6523038"/>
          <p14:tracePt t="49878" x="3908425" y="6523038"/>
          <p14:tracePt t="49887" x="4030663" y="6523038"/>
          <p14:tracePt t="49903" x="4427538" y="6461125"/>
          <p14:tracePt t="49919" x="4740275" y="6423025"/>
          <p14:tracePt t="49936" x="4884738" y="6378575"/>
          <p14:tracePt t="49953" x="4899025" y="6378575"/>
          <p14:tracePt t="50175" x="4868863" y="6370638"/>
          <p14:tracePt t="50182" x="4830763" y="6362700"/>
          <p14:tracePt t="50192" x="4778375" y="6346825"/>
          <p14:tracePt t="50203" x="4746625" y="6346825"/>
          <p14:tracePt t="50220" x="4664075" y="6324600"/>
          <p14:tracePt t="50237" x="4656138" y="6316663"/>
          <p14:tracePt t="50854" x="4648200" y="6308725"/>
          <p14:tracePt t="50863" x="4487863" y="6232525"/>
          <p14:tracePt t="50871" x="4175125" y="6118225"/>
          <p14:tracePt t="50887" x="3292475" y="5737225"/>
          <p14:tracePt t="50903" x="2332038" y="5326063"/>
          <p14:tracePt t="50920" x="1646238" y="4968875"/>
          <p14:tracePt t="50937" x="1074738" y="4625975"/>
          <p14:tracePt t="50953" x="708025" y="4351338"/>
          <p14:tracePt t="50970" x="479425" y="4144963"/>
          <p14:tracePt t="50987" x="373063" y="4016375"/>
          <p14:tracePt t="51003" x="320675" y="3940175"/>
          <p14:tracePt t="51020" x="296863" y="3886200"/>
          <p14:tracePt t="51037" x="282575" y="3825875"/>
          <p14:tracePt t="51054" x="282575" y="3787775"/>
          <p14:tracePt t="51070" x="282575" y="3741738"/>
          <p14:tracePt t="51087" x="296863" y="3657600"/>
          <p14:tracePt t="51103" x="342900" y="3589338"/>
          <p14:tracePt t="51120" x="373063" y="3551238"/>
          <p14:tracePt t="51138" x="381000" y="3527425"/>
          <p14:tracePt t="51650" x="388938" y="3527425"/>
          <p14:tracePt t="51656" x="419100" y="3527425"/>
          <p14:tracePt t="51670" x="487363" y="3527425"/>
          <p14:tracePt t="51687" x="601663" y="3559175"/>
          <p14:tracePt t="51704" x="701675" y="3581400"/>
          <p14:tracePt t="51720" x="784225" y="3603625"/>
          <p14:tracePt t="51737" x="830263" y="3627438"/>
          <p14:tracePt t="51754" x="838200" y="3627438"/>
          <p14:tracePt t="51814" x="846138" y="3627438"/>
          <p14:tracePt t="51822" x="876300" y="3627438"/>
          <p14:tracePt t="51830" x="922338" y="3627438"/>
          <p14:tracePt t="51838" x="968375" y="3627438"/>
          <p14:tracePt t="51854" x="1050925" y="3627438"/>
          <p14:tracePt t="51870" x="1082675" y="3627438"/>
          <p14:tracePt t="51911" x="1089025" y="3627438"/>
          <p14:tracePt t="52017" x="1096963" y="3627438"/>
          <p14:tracePt t="52024" x="1120775" y="3635375"/>
          <p14:tracePt t="52038" x="1196975" y="3711575"/>
          <p14:tracePt t="52054" x="1279525" y="3779838"/>
          <p14:tracePt t="52070" x="1325563" y="3810000"/>
          <p14:tracePt t="52391" x="1355725" y="3810000"/>
          <p14:tracePt t="52399" x="1393825" y="3810000"/>
          <p14:tracePt t="52406" x="1477963" y="3832225"/>
          <p14:tracePt t="52421" x="1616075" y="3886200"/>
          <p14:tracePt t="52438" x="2933700" y="4098925"/>
          <p14:tracePt t="52454" x="3970338" y="4144963"/>
          <p14:tracePt t="52470" x="5121275" y="4144963"/>
          <p14:tracePt t="52487" x="6270625" y="3992563"/>
          <p14:tracePt t="52504" x="7489825" y="3810000"/>
          <p14:tracePt t="52521" x="8420100" y="3657600"/>
          <p14:tracePt t="52537" x="8861425" y="3521075"/>
          <p14:tracePt t="52554" x="9045575" y="3429000"/>
          <p14:tracePt t="52571" x="9075738" y="3421063"/>
          <p14:tracePt t="52604" x="9075738" y="3398838"/>
          <p14:tracePt t="52621" x="9075738" y="3336925"/>
          <p14:tracePt t="52638" x="9059863" y="3298825"/>
          <p14:tracePt t="52654" x="9051925" y="3284538"/>
          <p14:tracePt t="52694" x="9045575" y="3284538"/>
          <p14:tracePt t="52719" x="9037638" y="3284538"/>
          <p14:tracePt t="52726" x="9029700" y="3284538"/>
          <p14:tracePt t="52737" x="9021763" y="3276600"/>
          <p14:tracePt t="52766" x="9013825" y="3276600"/>
          <p14:tracePt t="52782" x="9013825" y="3260725"/>
          <p14:tracePt t="52790" x="9007475" y="3238500"/>
          <p14:tracePt t="52804" x="8991600" y="3208338"/>
          <p14:tracePt t="52821" x="8975725" y="3162300"/>
          <p14:tracePt t="52837" x="8969375" y="3132138"/>
          <p14:tracePt t="52854" x="8961438" y="3094038"/>
          <p14:tracePt t="53031" x="8945563" y="3154363"/>
          <p14:tracePt t="53040" x="8923338" y="3298825"/>
          <p14:tracePt t="53046" x="8893175" y="3497263"/>
          <p14:tracePt t="53055" x="8869363" y="3695700"/>
          <p14:tracePt t="53071" x="8823325" y="4008438"/>
          <p14:tracePt t="53087" x="8763000" y="4251325"/>
          <p14:tracePt t="53104" x="8686800" y="4465638"/>
          <p14:tracePt t="53121" x="8640763" y="4618038"/>
          <p14:tracePt t="53138" x="8572500" y="4732338"/>
          <p14:tracePt t="53155" x="8496300" y="4808538"/>
          <p14:tracePt t="53158" x="8474075" y="4838700"/>
          <p14:tracePt t="53171" x="8428038" y="4876800"/>
          <p14:tracePt t="53187" x="8297863" y="4922838"/>
          <p14:tracePt t="53204" x="8137525" y="4975225"/>
          <p14:tracePt t="53221" x="7962900" y="4983163"/>
          <p14:tracePt t="53238" x="7940675" y="4983163"/>
          <p14:tracePt t="53254" x="7902575" y="4983163"/>
          <p14:tracePt t="53271" x="7894638" y="4975225"/>
          <p14:tracePt t="53304" x="7894638" y="4953000"/>
          <p14:tracePt t="53320" x="7886700" y="4937125"/>
          <p14:tracePt t="53338" x="7878763" y="4922838"/>
          <p14:tracePt t="53354" x="7870825" y="4914900"/>
          <p14:tracePt t="53388" x="7864475" y="4906963"/>
          <p14:tracePt t="53638" x="7864475" y="4914900"/>
          <p14:tracePt t="53647" x="7864475" y="4960938"/>
          <p14:tracePt t="53655" x="7840663" y="5029200"/>
          <p14:tracePt t="53671" x="7794625" y="5173663"/>
          <p14:tracePt t="53689" x="7750175" y="5341938"/>
          <p14:tracePt t="53704" x="7658100" y="5516563"/>
          <p14:tracePt t="53721" x="7437438" y="5799138"/>
          <p14:tracePt t="53738" x="7140575" y="6149975"/>
          <p14:tracePt t="53755" x="7010400" y="6286500"/>
          <p14:tracePt t="53771" x="6980238" y="6332538"/>
          <p14:tracePt t="54049" x="6956425" y="6332538"/>
          <p14:tracePt t="54055" x="6926263" y="6332538"/>
          <p14:tracePt t="54063" x="6888163" y="6332538"/>
          <p14:tracePt t="54071" x="6789738" y="6324600"/>
          <p14:tracePt t="54088" x="6454775" y="6346825"/>
          <p14:tracePt t="54105" x="5807075" y="6384925"/>
          <p14:tracePt t="54122" x="4914900" y="6384925"/>
          <p14:tracePt t="54138" x="3886200" y="6384925"/>
          <p14:tracePt t="54155" x="2857500" y="6384925"/>
          <p14:tracePt t="54171" x="2049463" y="6354763"/>
          <p14:tracePt t="54174" x="1698625" y="6264275"/>
          <p14:tracePt t="54188" x="1447800" y="6202363"/>
          <p14:tracePt t="54205" x="1196975" y="6065838"/>
          <p14:tracePt t="54221" x="1074738" y="5981700"/>
          <p14:tracePt t="54238" x="944563" y="5813425"/>
          <p14:tracePt t="54257" x="868363" y="5654675"/>
          <p14:tracePt t="54271" x="808038" y="5410200"/>
          <p14:tracePt t="54288" x="731838" y="5067300"/>
          <p14:tracePt t="54304" x="677863" y="4708525"/>
          <p14:tracePt t="54321" x="631825" y="4321175"/>
          <p14:tracePt t="54338" x="631825" y="4084638"/>
          <p14:tracePt t="54355" x="631825" y="3878263"/>
          <p14:tracePt t="54371" x="631825" y="3679825"/>
          <p14:tracePt t="54388" x="631825" y="3489325"/>
          <p14:tracePt t="54405" x="631825" y="3284538"/>
          <p14:tracePt t="54422" x="631825" y="2971800"/>
          <p14:tracePt t="54439" x="631825" y="2827338"/>
          <p14:tracePt t="54455" x="625475" y="2720975"/>
          <p14:tracePt t="54471" x="625475" y="2697163"/>
          <p14:tracePt t="54505" x="617538" y="2689225"/>
          <p14:tracePt t="54542" x="617538" y="2735263"/>
          <p14:tracePt t="54551" x="617538" y="2933700"/>
          <p14:tracePt t="54558" x="587375" y="3230563"/>
          <p14:tracePt t="54571" x="541338" y="3673475"/>
          <p14:tracePt t="54588" x="541338" y="4435475"/>
          <p14:tracePt t="54605" x="541338" y="5410200"/>
          <p14:tracePt t="54622" x="549275" y="5676900"/>
          <p14:tracePt t="54638" x="579438" y="5730875"/>
          <p14:tracePt t="54671" x="617538" y="5699125"/>
          <p14:tracePt t="54688" x="868363" y="5159375"/>
          <p14:tracePt t="54705" x="1127125" y="4327525"/>
          <p14:tracePt t="54721" x="1303338" y="3573463"/>
          <p14:tracePt t="54738" x="1393825" y="2835275"/>
          <p14:tracePt t="54755" x="1417638" y="2430463"/>
          <p14:tracePt t="54771" x="1409700" y="2247900"/>
          <p14:tracePt t="54788" x="1363663" y="2187575"/>
          <p14:tracePt t="54805" x="1295400" y="2187575"/>
          <p14:tracePt t="54821" x="1173163" y="2263775"/>
          <p14:tracePt t="54838" x="708025" y="3406775"/>
          <p14:tracePt t="54855" x="555625" y="4251325"/>
          <p14:tracePt t="54871" x="555625" y="4914900"/>
          <p14:tracePt t="54888" x="693738" y="5165725"/>
          <p14:tracePt t="54905" x="1135063" y="5189538"/>
          <p14:tracePt t="54921" x="1844675" y="4770438"/>
          <p14:tracePt t="54938" x="2522538" y="4068763"/>
          <p14:tracePt t="54955" x="2865438" y="3406775"/>
          <p14:tracePt t="54972" x="2903538" y="2873375"/>
          <p14:tracePt t="54988" x="2765425" y="2492375"/>
          <p14:tracePt t="55006" x="2201863" y="2171700"/>
          <p14:tracePt t="55022" x="1493838" y="2155825"/>
          <p14:tracePt t="55038" x="427038" y="2659063"/>
          <p14:tracePt t="55055" x="0" y="3451225"/>
          <p14:tracePt t="55072" x="0" y="4321175"/>
          <p14:tracePt t="55088" x="0" y="5181600"/>
          <p14:tracePt t="55105" x="258763" y="5775325"/>
          <p14:tracePt t="55122" x="1135063" y="6073775"/>
          <p14:tracePt t="55138" x="2354263" y="6011863"/>
          <p14:tracePt t="55155" x="3687763" y="5464175"/>
          <p14:tracePt t="55172" x="4678363" y="4792663"/>
          <p14:tracePt t="55175" x="4914900" y="4503738"/>
          <p14:tracePt t="55188" x="5021263" y="4221163"/>
          <p14:tracePt t="55206" x="4854575" y="3559175"/>
          <p14:tracePt t="55222" x="4579938" y="3344863"/>
          <p14:tracePt t="55238" x="3192463" y="3070225"/>
          <p14:tracePt t="55256" x="1973263" y="3276600"/>
          <p14:tracePt t="55271" x="1165225" y="3848100"/>
          <p14:tracePt t="55288" x="754063" y="4618038"/>
          <p14:tracePt t="55305" x="693738" y="5349875"/>
          <p14:tracePt t="55321" x="1189038" y="5913438"/>
          <p14:tracePt t="55338" x="2232025" y="6142038"/>
          <p14:tracePt t="55355" x="3619500" y="6027738"/>
          <p14:tracePt t="55372" x="4746625" y="5600700"/>
          <p14:tracePt t="55388" x="5318125" y="5097463"/>
          <p14:tracePt t="55406" x="5426075" y="4427538"/>
          <p14:tracePt t="55422" x="4953000" y="3978275"/>
          <p14:tracePt t="55438" x="4022725" y="3657600"/>
          <p14:tracePt t="55456" x="2735263" y="3573463"/>
          <p14:tracePt t="55472" x="1447800" y="3870325"/>
          <p14:tracePt t="55488" x="609600" y="4389438"/>
          <p14:tracePt t="55505" x="373063" y="4906963"/>
          <p14:tracePt t="55522" x="473075" y="5295900"/>
          <p14:tracePt t="55538" x="1006475" y="5508625"/>
          <p14:tracePt t="55555" x="1820863" y="5540375"/>
          <p14:tracePt t="55572" x="2498725" y="5448300"/>
          <p14:tracePt t="55588" x="2827338" y="5280025"/>
          <p14:tracePt t="55606" x="2873375" y="5075238"/>
          <p14:tracePt t="55622" x="2651125" y="4838700"/>
          <p14:tracePt t="55638" x="2087563" y="4632325"/>
          <p14:tracePt t="55656" x="1439863" y="4541838"/>
          <p14:tracePt t="55672" x="1006475" y="4541838"/>
          <p14:tracePt t="55688" x="876300" y="4602163"/>
          <p14:tracePt t="55705" x="860425" y="4618038"/>
          <p14:tracePt t="56094" x="860425" y="4610100"/>
          <p14:tracePt t="56102" x="846138" y="4549775"/>
          <p14:tracePt t="56110" x="808038" y="4449763"/>
          <p14:tracePt t="56122" x="792163" y="4335463"/>
          <p14:tracePt t="56139" x="731838" y="4175125"/>
          <p14:tracePt t="56156" x="715963" y="4000500"/>
          <p14:tracePt t="56159" x="708025" y="3916363"/>
          <p14:tracePt t="56172" x="693738" y="3825875"/>
          <p14:tracePt t="56189" x="677863" y="3711575"/>
          <p14:tracePt t="56206" x="677863" y="3603625"/>
          <p14:tracePt t="56222" x="677863" y="3589338"/>
          <p14:tracePt t="56239" x="677863" y="3581400"/>
          <p14:tracePt t="56464" x="685800" y="3581400"/>
          <p14:tracePt t="56471" x="715963" y="3589338"/>
          <p14:tracePt t="56478" x="754063" y="3589338"/>
          <p14:tracePt t="56489" x="808038" y="3589338"/>
          <p14:tracePt t="56505" x="930275" y="3581400"/>
          <p14:tracePt t="56522" x="1044575" y="3565525"/>
          <p14:tracePt t="56538" x="1074738" y="3559175"/>
          <p14:tracePt t="56666" x="1074738" y="3565525"/>
          <p14:tracePt t="56674" x="1074738" y="3573463"/>
          <p14:tracePt t="56689" x="1074738" y="3603625"/>
          <p14:tracePt t="56706" x="1074738" y="3611563"/>
          <p14:tracePt t="56739" x="1074738" y="3619500"/>
          <p14:tracePt t="56767" x="1074738" y="3627438"/>
          <p14:tracePt t="56783" x="1082675" y="3635375"/>
          <p14:tracePt t="56790" x="1096963" y="3635375"/>
          <p14:tracePt t="56805" x="1104900" y="3635375"/>
          <p14:tracePt t="56822" x="1150938" y="3649663"/>
          <p14:tracePt t="56839" x="1158875" y="3649663"/>
          <p14:tracePt t="58278" x="1189038" y="3589338"/>
          <p14:tracePt t="58286" x="1227138" y="3489325"/>
          <p14:tracePt t="58294" x="1265238" y="3421063"/>
          <p14:tracePt t="58306" x="1273175" y="3382963"/>
          <p14:tracePt t="58322" x="1311275" y="3306763"/>
          <p14:tracePt t="58339" x="1349375" y="3200400"/>
          <p14:tracePt t="58356" x="1379538" y="3140075"/>
          <p14:tracePt t="58373" x="1387475" y="3078163"/>
          <p14:tracePt t="58391" x="1401763" y="3040063"/>
          <p14:tracePt t="58406" x="1401763" y="3025775"/>
          <p14:tracePt t="58567" x="1401763" y="3078163"/>
          <p14:tracePt t="58576" x="1401763" y="3146425"/>
          <p14:tracePt t="58590" x="1409700" y="3276600"/>
          <p14:tracePt t="58606" x="1409700" y="3352800"/>
          <p14:tracePt t="58623" x="1409700" y="3382963"/>
          <p14:tracePt t="58640" x="1409700" y="3413125"/>
          <p14:tracePt t="58656" x="1409700" y="3421063"/>
          <p14:tracePt t="58694" x="1409700" y="3429000"/>
          <p14:tracePt t="58707" x="1409700" y="3436938"/>
          <p14:tracePt t="58723" x="1409700" y="3467100"/>
          <p14:tracePt t="58740" x="1409700" y="3482975"/>
          <p14:tracePt t="58775" x="1425575" y="3497263"/>
          <p14:tracePt t="58790" x="1439863" y="3505200"/>
          <p14:tracePt t="58806" x="1470025" y="3505200"/>
          <p14:tracePt t="58823" x="1485900" y="3513138"/>
          <p14:tracePt t="58840" x="1516063" y="3521075"/>
          <p14:tracePt t="58856" x="1531938" y="3521075"/>
          <p14:tracePt t="58873" x="1584325" y="3527425"/>
          <p14:tracePt t="58890" x="1676400" y="3527425"/>
          <p14:tracePt t="58907" x="1912938" y="3505200"/>
          <p14:tracePt t="58923" x="2416175" y="3429000"/>
          <p14:tracePt t="58939" x="3208338" y="3298825"/>
          <p14:tracePt t="58956" x="4076700" y="3162300"/>
          <p14:tracePt t="58974" x="5295900" y="3009900"/>
          <p14:tracePt t="58990" x="5600700" y="2955925"/>
          <p14:tracePt t="59007" x="6180138" y="2887663"/>
          <p14:tracePt t="59023" x="6286500" y="2873375"/>
          <p14:tracePt t="59040" x="6302375" y="2857500"/>
          <p14:tracePt t="59094" x="6308725" y="2857500"/>
          <p14:tracePt t="59102" x="6408738" y="2857500"/>
          <p14:tracePt t="59110" x="6561138" y="2857500"/>
          <p14:tracePt t="59124" x="6827838" y="2857500"/>
          <p14:tracePt t="59139" x="7345363" y="2857500"/>
          <p14:tracePt t="59156" x="8107363" y="2857500"/>
          <p14:tracePt t="59173" x="8893175" y="2857500"/>
          <p14:tracePt t="59189" x="9105900" y="2857500"/>
          <p14:tracePt t="59191" x="9274175" y="2857500"/>
          <p14:tracePt t="59206" x="9448800" y="2849563"/>
          <p14:tracePt t="59223" x="9478963" y="2841625"/>
          <p14:tracePt t="59309" x="9486900" y="2841625"/>
          <p14:tracePt t="59317" x="9486900" y="2835275"/>
          <p14:tracePt t="59326" x="9440863" y="2827338"/>
          <p14:tracePt t="59340" x="9304338" y="2789238"/>
          <p14:tracePt t="59356" x="8809038" y="2644775"/>
          <p14:tracePt t="59374" x="7451725" y="2536825"/>
          <p14:tracePt t="59390" x="6316663" y="2506663"/>
          <p14:tracePt t="59406" x="5668963" y="2492375"/>
          <p14:tracePt t="59423" x="5502275" y="2492375"/>
          <p14:tracePt t="59440" x="5470525" y="2492375"/>
          <p14:tracePt t="59456" x="5478463" y="2552700"/>
          <p14:tracePt t="59474" x="5584825" y="2667000"/>
          <p14:tracePt t="59490" x="5973763" y="3032125"/>
          <p14:tracePt t="59507" x="6607175" y="3543300"/>
          <p14:tracePt t="59523" x="7345363" y="4008438"/>
          <p14:tracePt t="59540" x="8123238" y="4198938"/>
          <p14:tracePt t="59557" x="8831263" y="4229100"/>
          <p14:tracePt t="59574" x="9783763" y="4038600"/>
          <p14:tracePt t="59590" x="9952038" y="3924300"/>
          <p14:tracePt t="59607" x="10134600" y="3603625"/>
          <p14:tracePt t="59623" x="10074275" y="3360738"/>
          <p14:tracePt t="59640" x="9639300" y="3009900"/>
          <p14:tracePt t="59657" x="8809038" y="2720975"/>
          <p14:tracePt t="59673" x="7780338" y="2560638"/>
          <p14:tracePt t="59690" x="7056438" y="2560638"/>
          <p14:tracePt t="59706" x="6705600" y="2720975"/>
          <p14:tracePt t="59723" x="6629400" y="2827338"/>
          <p14:tracePt t="59740" x="6637338" y="2941638"/>
          <p14:tracePt t="59757" x="6797675" y="3017838"/>
          <p14:tracePt t="59774" x="7185025" y="3124200"/>
          <p14:tracePt t="59790" x="7513638" y="3146425"/>
          <p14:tracePt t="59807" x="7742238" y="3146425"/>
          <p14:tracePt t="59823" x="7764463" y="3146425"/>
          <p14:tracePt t="59919" x="7772400" y="3146425"/>
          <p14:tracePt t="59934" x="7764463" y="3140075"/>
          <p14:tracePt t="59951" x="7756525" y="3132138"/>
          <p14:tracePt t="59976" x="7742238" y="3132138"/>
          <p14:tracePt t="59982" x="7726363" y="3124200"/>
          <p14:tracePt t="59991" x="7704138" y="3116263"/>
          <p14:tracePt t="60135" x="7688263" y="3116263"/>
          <p14:tracePt t="60144" x="7620000" y="3116263"/>
          <p14:tracePt t="60151" x="7489825" y="3094038"/>
          <p14:tracePt t="60160" x="7285038" y="3086100"/>
          <p14:tracePt t="60174" x="6645275" y="3268663"/>
          <p14:tracePt t="60190" x="5905500" y="3444875"/>
          <p14:tracePt t="60207" x="5075238" y="3717925"/>
          <p14:tracePt t="60223" x="4092575" y="4008438"/>
          <p14:tracePt t="60240" x="3017838" y="4313238"/>
          <p14:tracePt t="60257" x="2187575" y="4465638"/>
          <p14:tracePt t="60273" x="1577975" y="4511675"/>
          <p14:tracePt t="60290" x="1279525" y="4503738"/>
          <p14:tracePt t="60306" x="1096963" y="4457700"/>
          <p14:tracePt t="60323" x="998538" y="4403725"/>
          <p14:tracePt t="60340" x="930275" y="4351338"/>
          <p14:tracePt t="60356" x="922338" y="4321175"/>
          <p14:tracePt t="60373" x="914400" y="4275138"/>
          <p14:tracePt t="60390" x="906463" y="4221163"/>
          <p14:tracePt t="60407" x="906463" y="4183063"/>
          <p14:tracePt t="60423" x="906463" y="4122738"/>
          <p14:tracePt t="60440" x="906463" y="4068763"/>
          <p14:tracePt t="60457" x="906463" y="4046538"/>
          <p14:tracePt t="60518" x="898525" y="4106863"/>
          <p14:tracePt t="60527" x="898525" y="4213225"/>
          <p14:tracePt t="60540" x="898525" y="4359275"/>
          <p14:tracePt t="60558" x="898525" y="4914900"/>
          <p14:tracePt t="60574" x="898525" y="5089525"/>
          <p14:tracePt t="60590" x="1036638" y="5295900"/>
          <p14:tracePt t="60607" x="1104900" y="5318125"/>
          <p14:tracePt t="60624" x="1189038" y="5287963"/>
          <p14:tracePt t="60640" x="1257300" y="5143500"/>
          <p14:tracePt t="60657" x="1317625" y="4960938"/>
          <p14:tracePt t="60674" x="1349375" y="4778375"/>
          <p14:tracePt t="60678" x="1349375" y="4694238"/>
          <p14:tracePt t="60690" x="1349375" y="4625975"/>
          <p14:tracePt t="60707" x="1349375" y="4525963"/>
          <p14:tracePt t="60723" x="1349375" y="4511675"/>
          <p14:tracePt t="60783" x="1349375" y="4549775"/>
          <p14:tracePt t="60790" x="1349375" y="4648200"/>
          <p14:tracePt t="60798" x="1371600" y="4770438"/>
          <p14:tracePt t="60807" x="1409700" y="4914900"/>
          <p14:tracePt t="60823" x="1501775" y="5197475"/>
          <p14:tracePt t="60840" x="1562100" y="5287963"/>
          <p14:tracePt t="60857" x="1570038" y="5295900"/>
          <p14:tracePt t="60874" x="1584325" y="5273675"/>
          <p14:tracePt t="60890" x="1608138" y="5143500"/>
          <p14:tracePt t="60907" x="1608138" y="5006975"/>
          <p14:tracePt t="60923" x="1570038" y="4854575"/>
          <p14:tracePt t="60940" x="1493838" y="4754563"/>
          <p14:tracePt t="60957" x="1425575" y="4740275"/>
          <p14:tracePt t="60973" x="1393825" y="4740275"/>
          <p14:tracePt t="60990" x="1355725" y="4770438"/>
          <p14:tracePt t="61007" x="1333500" y="4854575"/>
          <p14:tracePt t="61023" x="1333500" y="4922838"/>
          <p14:tracePt t="61040" x="1333500" y="4975225"/>
          <p14:tracePt t="61094" x="1325563" y="4975225"/>
          <p14:tracePt t="61102" x="1317625" y="4953000"/>
          <p14:tracePt t="61110" x="1295400" y="4930775"/>
          <p14:tracePt t="61123" x="1273175" y="4906963"/>
          <p14:tracePt t="61140" x="1235075" y="4884738"/>
          <p14:tracePt t="61157" x="1120775" y="4860925"/>
          <p14:tracePt t="61174" x="1089025" y="4860925"/>
          <p14:tracePt t="61190" x="1082675" y="4860925"/>
          <p14:tracePt t="61207" x="1074738" y="4860925"/>
          <p14:tracePt t="61223" x="1066800" y="4868863"/>
          <p14:tracePt t="61286" x="1074738" y="4868863"/>
          <p14:tracePt t="61295" x="1082675" y="4868863"/>
          <p14:tracePt t="61307" x="1089025" y="4868863"/>
          <p14:tracePt t="61431" x="1066800" y="4884738"/>
          <p14:tracePt t="61438" x="1036638" y="4892675"/>
          <p14:tracePt t="61447" x="998538" y="4892675"/>
          <p14:tracePt t="61457" x="982663" y="4892675"/>
          <p14:tracePt t="61474" x="960438" y="4892675"/>
          <p14:tracePt t="61510" x="952500" y="4892675"/>
          <p14:tracePt t="61534" x="952500" y="4884738"/>
          <p14:tracePt t="61542" x="952500" y="4876800"/>
          <p14:tracePt t="61614" x="944563" y="4868863"/>
          <p14:tracePt t="61622" x="936625" y="4868863"/>
          <p14:tracePt t="61638" x="922338" y="4868863"/>
          <p14:tracePt t="61646" x="914400" y="4868863"/>
          <p14:tracePt t="61663" x="906463" y="4868863"/>
          <p14:tracePt t="61726" x="906463" y="4884738"/>
          <p14:tracePt t="61735" x="906463" y="4892675"/>
          <p14:tracePt t="61742" x="914400" y="4892675"/>
          <p14:tracePt t="61757" x="922338" y="4892675"/>
          <p14:tracePt t="61774" x="936625" y="4899025"/>
          <p14:tracePt t="61904" x="922338" y="4899025"/>
          <p14:tracePt t="61910" x="914400" y="4899025"/>
          <p14:tracePt t="61924" x="906463" y="4899025"/>
          <p14:tracePt t="61941" x="892175" y="4899025"/>
          <p14:tracePt t="62023" x="892175" y="4914900"/>
          <p14:tracePt t="62031" x="906463" y="4914900"/>
          <p14:tracePt t="62041" x="936625" y="4922838"/>
          <p14:tracePt t="62057" x="1066800" y="4945063"/>
          <p14:tracePt t="62074" x="1409700" y="4968875"/>
          <p14:tracePt t="62091" x="1882775" y="4968875"/>
          <p14:tracePt t="62107" x="2301875" y="4968875"/>
          <p14:tracePt t="62124" x="2651125" y="4968875"/>
          <p14:tracePt t="62141" x="2781300" y="4968875"/>
          <p14:tracePt t="62157" x="2789238" y="4968875"/>
          <p14:tracePt t="62206" x="2765425" y="4968875"/>
          <p14:tracePt t="62215" x="2727325" y="4960938"/>
          <p14:tracePt t="62224" x="2689225" y="4945063"/>
          <p14:tracePt t="62241" x="2582863" y="4937125"/>
          <p14:tracePt t="62257" x="2422525" y="4937125"/>
          <p14:tracePt t="62274" x="2201863" y="4975225"/>
          <p14:tracePt t="62290" x="1965325" y="5013325"/>
          <p14:tracePt t="62307" x="1760538" y="5013325"/>
          <p14:tracePt t="62324" x="1592263" y="5013325"/>
          <p14:tracePt t="62340" x="1524000" y="5013325"/>
          <p14:tracePt t="62358" x="1485900" y="5006975"/>
          <p14:tracePt t="62391" x="1485900" y="4991100"/>
          <p14:tracePt t="62408" x="1485900" y="4960938"/>
          <p14:tracePt t="62424" x="1485900" y="4930775"/>
          <p14:tracePt t="62441" x="1485900" y="4914900"/>
          <p14:tracePt t="62458" x="1485900" y="4906963"/>
          <p14:tracePt t="62474" x="1485900" y="4892675"/>
          <p14:tracePt t="62491" x="1485900" y="4876800"/>
          <p14:tracePt t="62508" x="1485900" y="4860925"/>
          <p14:tracePt t="62524" x="1485900" y="4838700"/>
          <p14:tracePt t="62542" x="1470025" y="4822825"/>
          <p14:tracePt t="62606" x="1470025" y="4830763"/>
          <p14:tracePt t="62614" x="1470025" y="4846638"/>
          <p14:tracePt t="62624" x="1470025" y="4876800"/>
          <p14:tracePt t="62641" x="1470025" y="4983163"/>
          <p14:tracePt t="62658" x="1470025" y="5089525"/>
          <p14:tracePt t="62674" x="1470025" y="5159375"/>
          <p14:tracePt t="62678" x="1470025" y="5165725"/>
          <p14:tracePt t="62734" x="1493838" y="5159375"/>
          <p14:tracePt t="62751" x="1501775" y="5127625"/>
          <p14:tracePt t="62759" x="1516063" y="5083175"/>
          <p14:tracePt t="62776" x="1562100" y="4975225"/>
          <p14:tracePt t="62791" x="1584325" y="4854575"/>
          <p14:tracePt t="62808" x="1608138" y="4754563"/>
          <p14:tracePt t="62824" x="1608138" y="4678363"/>
          <p14:tracePt t="62841" x="1608138" y="4625975"/>
          <p14:tracePt t="62858" x="1608138" y="4602163"/>
          <p14:tracePt t="62874" x="1608138" y="4594225"/>
          <p14:tracePt t="62891" x="1608138" y="4587875"/>
          <p14:tracePt t="62926" x="1608138" y="4602163"/>
          <p14:tracePt t="62942" x="1616075" y="4656138"/>
          <p14:tracePt t="62958" x="1638300" y="4686300"/>
          <p14:tracePt t="62974" x="1806575" y="4778375"/>
          <p14:tracePt t="62991" x="2103438" y="4838700"/>
          <p14:tracePt t="63008" x="2492375" y="4884738"/>
          <p14:tracePt t="63024" x="2659063" y="4899025"/>
          <p14:tracePt t="63041" x="2689225" y="4906963"/>
          <p14:tracePt t="63058" x="2697163" y="4914900"/>
          <p14:tracePt t="63091" x="2582863" y="4953000"/>
          <p14:tracePt t="63108" x="2378075" y="4999038"/>
          <p14:tracePt t="63124" x="2065338" y="5083175"/>
          <p14:tracePt t="63141" x="1851025" y="5113338"/>
          <p14:tracePt t="63158" x="1790700" y="5113338"/>
          <p14:tracePt t="63214" x="1806575" y="5113338"/>
          <p14:tracePt t="63225" x="1851025" y="5127625"/>
          <p14:tracePt t="63231" x="1920875" y="5135563"/>
          <p14:tracePt t="63241" x="2049463" y="5165725"/>
          <p14:tracePt t="63258" x="2422525" y="5165725"/>
          <p14:tracePt t="63275" x="2743200" y="5165725"/>
          <p14:tracePt t="63291" x="2879725" y="5165725"/>
          <p14:tracePt t="63308" x="2895600" y="5165725"/>
          <p14:tracePt t="63398" x="2903538" y="5165725"/>
          <p14:tracePt t="63406" x="2949575" y="5165725"/>
          <p14:tracePt t="63414" x="3040063" y="5165725"/>
          <p14:tracePt t="63424" x="3238500" y="5165725"/>
          <p14:tracePt t="63441" x="3924300" y="5165725"/>
          <p14:tracePt t="63458" x="4975225" y="5165725"/>
          <p14:tracePt t="63474" x="6019800" y="5165725"/>
          <p14:tracePt t="63491" x="7010400" y="5165725"/>
          <p14:tracePt t="63508" x="7840663" y="5151438"/>
          <p14:tracePt t="63524" x="8435975" y="5067300"/>
          <p14:tracePt t="63541" x="8594725" y="5037138"/>
          <p14:tracePt t="63598" x="8610600" y="5037138"/>
          <p14:tracePt t="63606" x="8626475" y="5037138"/>
          <p14:tracePt t="63614" x="8678863" y="5037138"/>
          <p14:tracePt t="63624" x="8778875" y="5037138"/>
          <p14:tracePt t="63641" x="9029700" y="5037138"/>
          <p14:tracePt t="63658" x="9266238" y="5037138"/>
          <p14:tracePt t="63674" x="9502775" y="5037138"/>
          <p14:tracePt t="63691" x="9623425" y="5037138"/>
          <p14:tracePt t="63708" x="9669463" y="5037138"/>
          <p14:tracePt t="63766" x="9669463" y="5029200"/>
          <p14:tracePt t="63783" x="9669463" y="5021263"/>
          <p14:tracePt t="63790" x="9669463" y="5013325"/>
          <p14:tracePt t="63798" x="9661525" y="5013325"/>
          <p14:tracePt t="63838" x="9655175" y="5013325"/>
          <p14:tracePt t="64438" x="9639300" y="5013325"/>
          <p14:tracePt t="64447" x="9578975" y="5013325"/>
          <p14:tracePt t="64458" x="9471025" y="5013325"/>
          <p14:tracePt t="64475" x="9037638" y="5235575"/>
          <p14:tracePt t="64494" x="7764463" y="5730875"/>
          <p14:tracePt t="64508" x="7246938" y="5875338"/>
          <p14:tracePt t="64526" x="5554663" y="6049963"/>
          <p14:tracePt t="64543" x="4503738" y="6049963"/>
          <p14:tracePt t="64558" x="3679825" y="6049963"/>
          <p14:tracePt t="64575" x="2979738" y="6049963"/>
          <p14:tracePt t="64592" x="2582863" y="6049963"/>
          <p14:tracePt t="64608" x="2446338" y="6049963"/>
          <p14:tracePt t="64625" x="2408238" y="6049963"/>
          <p14:tracePt t="64642" x="2400300" y="6049963"/>
          <p14:tracePt t="64702" x="2392363" y="6049963"/>
          <p14:tracePt t="64711" x="2392363" y="6042025"/>
          <p14:tracePt t="64718" x="2392363" y="6035675"/>
          <p14:tracePt t="64728" x="2392363" y="6027738"/>
          <p14:tracePt t="64742" x="2392363" y="6019800"/>
          <p14:tracePt t="64759" x="2384425" y="6011863"/>
          <p14:tracePt t="64775" x="2378075" y="6011863"/>
          <p14:tracePt t="64792" x="2339975" y="6011863"/>
          <p14:tracePt t="64808" x="2270125" y="6065838"/>
          <p14:tracePt t="64825" x="2217738" y="6134100"/>
          <p14:tracePt t="64842" x="2155825" y="6210300"/>
          <p14:tracePt t="64860" x="2111375" y="6278563"/>
          <p14:tracePt t="64875" x="2087563" y="6308725"/>
          <p14:tracePt t="64892" x="2049463" y="6362700"/>
          <p14:tracePt t="64908" x="1989138" y="6400800"/>
          <p14:tracePt t="64926" x="1782763" y="6492875"/>
          <p14:tracePt t="64942" x="1616075" y="6545263"/>
          <p14:tracePt t="64959" x="1463675" y="6583363"/>
          <p14:tracePt t="65042" x="1417638" y="654526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84424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Testing with Rejection Regions ( First way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018940" y="1451687"/>
            <a:ext cx="4907727" cy="2862322"/>
          </a:xfrm>
          <a:prstGeom prst="rect">
            <a:avLst/>
          </a:prstGeom>
        </p:spPr>
        <p:txBody>
          <a:bodyPr wrap="square">
            <a:spAutoFit/>
          </a:bodyPr>
          <a:lstStyle/>
          <a:p>
            <a:pPr algn="just">
              <a:defRPr/>
            </a:pPr>
            <a:r>
              <a:rPr lang="en-US" sz="2000" dirty="0">
                <a:latin typeface="Times New Roman" panose="02020603050405020304" pitchFamily="18" charset="0"/>
                <a:cs typeface="Times New Roman" panose="02020603050405020304" pitchFamily="18" charset="0"/>
              </a:rPr>
              <a:t>Employees in a large accounting firm claim that the mean salary of the firm’s accountants is less than that of its competitor’s, which is $45,000. A random sample of 30 of the firm’s accountants has a mean salary of $43,500 with a standard deviation of $5200. At </a:t>
            </a:r>
            <a:br>
              <a:rPr lang="en-US" sz="2000" dirty="0">
                <a:latin typeface="Times New Roman" panose="02020603050405020304" pitchFamily="18" charset="0"/>
                <a:cs typeface="Times New Roman" panose="02020603050405020304" pitchFamily="18" charset="0"/>
              </a:rPr>
            </a:b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 test the employees’ claim</a:t>
            </a:r>
            <a:r>
              <a:rPr lang="en-US" sz="2000" dirty="0" smtClean="0">
                <a:latin typeface="Times New Roman" panose="02020603050405020304" pitchFamily="18" charset="0"/>
                <a:cs typeface="Times New Roman" panose="02020603050405020304" pitchFamily="18" charset="0"/>
              </a:rPr>
              <a:t>.</a:t>
            </a:r>
          </a:p>
          <a:p>
            <a:pPr algn="just">
              <a:defRPr/>
            </a:pPr>
            <a:r>
              <a:rPr lang="en-US" sz="2000" b="1" dirty="0" smtClean="0">
                <a:latin typeface="Times New Roman" panose="02020603050405020304" pitchFamily="18" charset="0"/>
                <a:cs typeface="Times New Roman" panose="02020603050405020304" pitchFamily="18" charset="0"/>
              </a:rPr>
              <a:t>Note: Critical value = -1.645</a:t>
            </a:r>
            <a:endParaRPr lang="en-US" sz="2000" b="1" dirty="0">
              <a:latin typeface="Times New Roman" panose="02020603050405020304" pitchFamily="18" charset="0"/>
              <a:cs typeface="Times New Roman" panose="02020603050405020304" pitchFamily="18" charset="0"/>
            </a:endParaRPr>
          </a:p>
          <a:p>
            <a:pPr>
              <a:buFont typeface="Arial" charset="0"/>
              <a:buNone/>
              <a:defRPr/>
            </a:pPr>
            <a:endParaRPr lang="en-US" sz="2000" dirty="0">
              <a:latin typeface="Times New Roman" panose="02020603050405020304" pitchFamily="18" charset="0"/>
              <a:cs typeface="Times New Roman" panose="02020603050405020304" pitchFamily="18" charset="0"/>
            </a:endParaRPr>
          </a:p>
        </p:txBody>
      </p:sp>
      <p:pic>
        <p:nvPicPr>
          <p:cNvPr id="6" name="Picture 30" descr="C:\Documents and Settings\Lyn\Local Settings\Temporary Internet Files\Content.IE5\W9M7WLEZ\MCj0233033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63416" y="4747993"/>
            <a:ext cx="1531937" cy="154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544851" y="1843991"/>
            <a:ext cx="4907727" cy="1938992"/>
          </a:xfrm>
          <a:prstGeom prst="rect">
            <a:avLst/>
          </a:prstGeom>
        </p:spPr>
        <p:txBody>
          <a:bodyPr wrap="square">
            <a:spAutoFit/>
          </a:bodyPr>
          <a:lstStyle/>
          <a:p>
            <a:pPr algn="r">
              <a:defRPr/>
            </a:pPr>
            <a:r>
              <a:rPr lang="ar-EG" sz="2000" dirty="0">
                <a:latin typeface="Times New Roman" panose="02020603050405020304" pitchFamily="18" charset="0"/>
                <a:cs typeface="Times New Roman" panose="02020603050405020304" pitchFamily="18" charset="0"/>
              </a:rPr>
              <a:t>يدعي الموظفون في شركة محاسبة كبيرة أن متوسط ​​الراتب لمحاسبي الشركة أقل من متوسط ​​رواتب منافسيها، وهو 45000 دولار. عينة عشوائية مكونة من 30 من محاسبي الشركة متوسط ​​راتبهم 43,500 دولار مع انحراف معياري قدره 5,200 دولار</a:t>
            </a:r>
            <a:r>
              <a:rPr lang="ar-EG" sz="2000" dirty="0" smtClean="0">
                <a:latin typeface="Times New Roman" panose="02020603050405020304" pitchFamily="18" charset="0"/>
                <a:cs typeface="Times New Roman" panose="02020603050405020304" pitchFamily="18" charset="0"/>
              </a:rPr>
              <a:t>. اختبر </a:t>
            </a:r>
            <a:r>
              <a:rPr lang="ar-EG" sz="2000" dirty="0">
                <a:latin typeface="Times New Roman" panose="02020603050405020304" pitchFamily="18" charset="0"/>
                <a:cs typeface="Times New Roman" panose="02020603050405020304" pitchFamily="18" charset="0"/>
              </a:rPr>
              <a:t>مطالبة الموظفين</a:t>
            </a:r>
            <a:r>
              <a:rPr lang="ar-EG" sz="2000" dirty="0" smtClean="0">
                <a:latin typeface="Times New Roman" panose="02020603050405020304" pitchFamily="18" charset="0"/>
                <a:cs typeface="Times New Roman" panose="02020603050405020304" pitchFamily="18" charset="0"/>
              </a:rPr>
              <a:t>.</a:t>
            </a:r>
          </a:p>
          <a:p>
            <a:pPr algn="r">
              <a:defRPr/>
            </a:pPr>
            <a:r>
              <a:rPr lang="ar-EG" sz="2000" dirty="0" smtClean="0">
                <a:latin typeface="Times New Roman" panose="02020603050405020304" pitchFamily="18" charset="0"/>
                <a:cs typeface="Times New Roman" panose="02020603050405020304" pitchFamily="18" charset="0"/>
              </a:rPr>
              <a:t>القيمة الحرجة = -1.645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7325311"/>
      </p:ext>
    </p:extLst>
  </p:cSld>
  <p:clrMapOvr>
    <a:masterClrMapping/>
  </p:clrMapOvr>
  <mc:AlternateContent xmlns:mc="http://schemas.openxmlformats.org/markup-compatibility/2006" xmlns:p14="http://schemas.microsoft.com/office/powerpoint/2010/main">
    <mc:Choice Requires="p14">
      <p:transition p14:dur="10" advTm="58800"/>
    </mc:Choice>
    <mc:Fallback xmlns="">
      <p:transition advTm="58800"/>
    </mc:Fallback>
  </mc:AlternateContent>
  <p:timing>
    <p:tnLst>
      <p:par>
        <p:cTn id="1" dur="indefinite" restart="never" nodeType="tmRoot"/>
      </p:par>
    </p:tnLst>
  </p:timing>
  <p:extLst mod="1">
    <p:ext uri="{3A86A75C-4F4B-4683-9AE1-C65F6400EC91}">
      <p14:laserTraceLst xmlns:p14="http://schemas.microsoft.com/office/powerpoint/2010/main">
        <p14:tracePtLst>
          <p14:tracePt t="4959" x="1363663" y="6515100"/>
          <p14:tracePt t="4969" x="1279525" y="6484938"/>
          <p14:tracePt t="4975" x="1196975" y="6469063"/>
          <p14:tracePt t="4986" x="1104900" y="6438900"/>
          <p14:tracePt t="5003" x="968375" y="6362700"/>
          <p14:tracePt t="5021" x="906463" y="6362700"/>
          <p14:tracePt t="5319" x="930275" y="6392863"/>
          <p14:tracePt t="5327" x="1112838" y="6523038"/>
          <p14:tracePt t="5403" x="1920875" y="6850063"/>
          <p14:tracePt t="5437" x="1844675" y="6850063"/>
          <p14:tracePt t="5453" x="1646238" y="6835775"/>
          <p14:tracePt t="5520" x="579438" y="5821363"/>
          <p14:tracePt t="5537" x="587375" y="5592763"/>
          <p14:tracePt t="5553" x="723900" y="5235575"/>
          <p14:tracePt t="5570" x="936625" y="4899025"/>
          <p14:tracePt t="5587" x="1235075" y="4618038"/>
          <p14:tracePt t="5603" x="1562100" y="4435475"/>
          <p14:tracePt t="5620" x="1774825" y="4335463"/>
          <p14:tracePt t="5637" x="1882775" y="4283075"/>
          <p14:tracePt t="5654" x="1897063" y="4275138"/>
          <p14:tracePt t="5783" x="1897063" y="4267200"/>
          <p14:tracePt t="6015" x="1951038" y="4267200"/>
          <p14:tracePt t="6023" x="2019300" y="4267200"/>
          <p14:tracePt t="6031" x="2141538" y="4267200"/>
          <p14:tracePt t="6040" x="2270125" y="4267200"/>
          <p14:tracePt t="6054" x="2460625" y="4267200"/>
          <p14:tracePt t="6071" x="3154363" y="4244975"/>
          <p14:tracePt t="6087" x="3627438" y="4130675"/>
          <p14:tracePt t="6105" x="4191000" y="3916363"/>
          <p14:tracePt t="6120" x="4740275" y="3695700"/>
          <p14:tracePt t="6137" x="5235575" y="3482975"/>
          <p14:tracePt t="6154" x="5608638" y="3314700"/>
          <p14:tracePt t="6171" x="5813425" y="3208338"/>
          <p14:tracePt t="6187" x="5883275" y="3162300"/>
          <p14:tracePt t="6431" x="5889625" y="3162300"/>
          <p14:tracePt t="6439" x="5943600" y="3140075"/>
          <p14:tracePt t="6454" x="6553200" y="2911475"/>
          <p14:tracePt t="6471" x="6880225" y="2827338"/>
          <p14:tracePt t="6487" x="7239000" y="2735263"/>
          <p14:tracePt t="6504" x="7566025" y="2613025"/>
          <p14:tracePt t="6520" x="7985125" y="2492375"/>
          <p14:tracePt t="6537" x="8382000" y="2370138"/>
          <p14:tracePt t="6554" x="8716963" y="2270125"/>
          <p14:tracePt t="6570" x="8893175" y="2217738"/>
          <p14:tracePt t="6587" x="8961438" y="2193925"/>
          <p14:tracePt t="6759" x="8999538" y="2193925"/>
          <p14:tracePt t="6767" x="9067800" y="2201863"/>
          <p14:tracePt t="6775" x="9151938" y="2225675"/>
          <p14:tracePt t="6787" x="9326563" y="2270125"/>
          <p14:tracePt t="6803" x="9547225" y="2308225"/>
          <p14:tracePt t="6820" x="9593263" y="2316163"/>
          <p14:tracePt t="6837" x="9601200" y="2316163"/>
          <p14:tracePt t="6863" x="9578975" y="2339975"/>
          <p14:tracePt t="6871" x="9494838" y="2370138"/>
          <p14:tracePt t="6887" x="9318625" y="2416175"/>
          <p14:tracePt t="6904" x="9166225" y="2476500"/>
          <p14:tracePt t="6921" x="9083675" y="2514600"/>
          <p14:tracePt t="6937" x="9051925" y="2522538"/>
          <p14:tracePt t="7055" x="9051925" y="2506663"/>
          <p14:tracePt t="7063" x="9059863" y="2498725"/>
          <p14:tracePt t="7072" x="9067800" y="2498725"/>
          <p14:tracePt t="7087" x="9097963" y="2484438"/>
          <p14:tracePt t="7106" x="9159875" y="2484438"/>
          <p14:tracePt t="7121" x="9280525" y="2484438"/>
          <p14:tracePt t="7137" x="9440863" y="2484438"/>
          <p14:tracePt t="7154" x="9623425" y="2484438"/>
          <p14:tracePt t="7171" x="9813925" y="2484438"/>
          <p14:tracePt t="7187" x="9974263" y="2484438"/>
          <p14:tracePt t="7204" x="10150475" y="2484438"/>
          <p14:tracePt t="7221" x="10302875" y="2484438"/>
          <p14:tracePt t="7237" x="10401300" y="2484438"/>
          <p14:tracePt t="7255" x="10531475" y="2476500"/>
          <p14:tracePt t="7271" x="10575925" y="2476500"/>
          <p14:tracePt t="7287" x="10706100" y="2476500"/>
          <p14:tracePt t="7306" x="10798175" y="2476500"/>
          <p14:tracePt t="7321" x="10926763" y="2476500"/>
          <p14:tracePt t="7337" x="11079163" y="2476500"/>
          <p14:tracePt t="7354" x="11239500" y="2476500"/>
          <p14:tracePt t="7371" x="11383963" y="2476500"/>
          <p14:tracePt t="7387" x="11476038" y="2476500"/>
          <p14:tracePt t="7404" x="11498263" y="2476500"/>
          <p14:tracePt t="7421" x="11506200" y="2476500"/>
          <p14:tracePt t="7455" x="11468100" y="2476500"/>
          <p14:tracePt t="7471" x="11307763" y="2468563"/>
          <p14:tracePt t="7487" x="10918825" y="2460625"/>
          <p14:tracePt t="7504" x="10264775" y="2530475"/>
          <p14:tracePt t="7521" x="9356725" y="2651125"/>
          <p14:tracePt t="7537" x="8283575" y="2811463"/>
          <p14:tracePt t="7554" x="7208838" y="2955925"/>
          <p14:tracePt t="7572" x="6232525" y="3001963"/>
          <p14:tracePt t="7587" x="5165725" y="3001963"/>
          <p14:tracePt t="7604" x="4237038" y="3001963"/>
          <p14:tracePt t="7620" x="3475038" y="3001963"/>
          <p14:tracePt t="7637" x="2941638" y="3001963"/>
          <p14:tracePt t="7654" x="2544763" y="3001963"/>
          <p14:tracePt t="7670" x="2454275" y="3001963"/>
          <p14:tracePt t="7687" x="2422525" y="3001963"/>
          <p14:tracePt t="7704" x="2392363" y="2994025"/>
          <p14:tracePt t="7721" x="2332038" y="2979738"/>
          <p14:tracePt t="7737" x="2263775" y="2955925"/>
          <p14:tracePt t="7754" x="2171700" y="2933700"/>
          <p14:tracePt t="7771" x="2049463" y="2903538"/>
          <p14:tracePt t="7788" x="1882775" y="2903538"/>
          <p14:tracePt t="7805" x="1714500" y="2903538"/>
          <p14:tracePt t="7808" x="1638300" y="2903538"/>
          <p14:tracePt t="7821" x="1570038" y="2903538"/>
          <p14:tracePt t="7837" x="1493838" y="2903538"/>
          <p14:tracePt t="7854" x="1477963" y="2895600"/>
          <p14:tracePt t="8255" x="1508125" y="2895600"/>
          <p14:tracePt t="8264" x="1570038" y="2911475"/>
          <p14:tracePt t="8272" x="1638300" y="2925763"/>
          <p14:tracePt t="8288" x="1820863" y="2979738"/>
          <p14:tracePt t="8305" x="1973263" y="3017838"/>
          <p14:tracePt t="8321" x="2217738" y="3040063"/>
          <p14:tracePt t="8338" x="2506663" y="3040063"/>
          <p14:tracePt t="8354" x="2720975" y="3040063"/>
          <p14:tracePt t="8371" x="2917825" y="3040063"/>
          <p14:tracePt t="8388" x="3116263" y="3025775"/>
          <p14:tracePt t="8404" x="3276600" y="2994025"/>
          <p14:tracePt t="8421" x="3398838" y="2987675"/>
          <p14:tracePt t="8438" x="3611563" y="2941638"/>
          <p14:tracePt t="8455" x="3695700" y="2911475"/>
          <p14:tracePt t="8471" x="3978275" y="2865438"/>
          <p14:tracePt t="8488" x="4221163" y="2827338"/>
          <p14:tracePt t="8505" x="4449763" y="2789238"/>
          <p14:tracePt t="8521" x="4762500" y="2789238"/>
          <p14:tracePt t="8538" x="5075238" y="2789238"/>
          <p14:tracePt t="8554" x="5410200" y="2789238"/>
          <p14:tracePt t="8571" x="5707063" y="2789238"/>
          <p14:tracePt t="8588" x="5981700" y="2789238"/>
          <p14:tracePt t="8604" x="6164263" y="2789238"/>
          <p14:tracePt t="8621" x="6362700" y="2789238"/>
          <p14:tracePt t="8639" x="6629400" y="2789238"/>
          <p14:tracePt t="8654" x="6689725" y="2789238"/>
          <p14:tracePt t="8671" x="6911975" y="2789238"/>
          <p14:tracePt t="8688" x="7086600" y="2789238"/>
          <p14:tracePt t="8705" x="7216775" y="2781300"/>
          <p14:tracePt t="8721" x="7353300" y="2773363"/>
          <p14:tracePt t="8738" x="7483475" y="2765425"/>
          <p14:tracePt t="8755" x="7650163" y="2751138"/>
          <p14:tracePt t="8771" x="7848600" y="2751138"/>
          <p14:tracePt t="8788" x="8061325" y="2751138"/>
          <p14:tracePt t="8805" x="8343900" y="2751138"/>
          <p14:tracePt t="8807" x="8488363" y="2751138"/>
          <p14:tracePt t="8821" x="8656638" y="2751138"/>
          <p14:tracePt t="8839" x="9029700" y="2735263"/>
          <p14:tracePt t="8855" x="9236075" y="2697163"/>
          <p14:tracePt t="8871" x="9388475" y="2682875"/>
          <p14:tracePt t="8888" x="9478963" y="2659063"/>
          <p14:tracePt t="8904" x="9486900" y="2659063"/>
          <p14:tracePt t="9017" x="9509125" y="2659063"/>
          <p14:tracePt t="9025" x="9525000" y="2659063"/>
          <p14:tracePt t="9038" x="9631363" y="2659063"/>
          <p14:tracePt t="9054" x="9745663" y="2659063"/>
          <p14:tracePt t="9071" x="9867900" y="2659063"/>
          <p14:tracePt t="9088" x="9974263" y="2659063"/>
          <p14:tracePt t="9104" x="10036175" y="2659063"/>
          <p14:tracePt t="9121" x="10050463" y="2659063"/>
          <p14:tracePt t="9175" x="10036175" y="2651125"/>
          <p14:tracePt t="9183" x="9959975" y="2628900"/>
          <p14:tracePt t="9191" x="9898063" y="2620963"/>
          <p14:tracePt t="9205" x="9821863" y="2613025"/>
          <p14:tracePt t="9221" x="9655175" y="2613025"/>
          <p14:tracePt t="9238" x="9220200" y="2697163"/>
          <p14:tracePt t="9254" x="8785225" y="2759075"/>
          <p14:tracePt t="9271" x="8169275" y="2827338"/>
          <p14:tracePt t="9288" x="7459663" y="2841625"/>
          <p14:tracePt t="9304" x="6637338" y="2841625"/>
          <p14:tracePt t="9321" x="5608638" y="2841625"/>
          <p14:tracePt t="9338" x="4533900" y="2841625"/>
          <p14:tracePt t="9354" x="3589338" y="2841625"/>
          <p14:tracePt t="9371" x="2781300" y="2841625"/>
          <p14:tracePt t="9388" x="2103438" y="2841625"/>
          <p14:tracePt t="9404" x="1584325" y="2841625"/>
          <p14:tracePt t="9421" x="1235075" y="2841625"/>
          <p14:tracePt t="9438" x="952500" y="2841625"/>
          <p14:tracePt t="9454" x="892175" y="2841625"/>
          <p14:tracePt t="9471" x="854075" y="2841625"/>
          <p14:tracePt t="9488" x="846138" y="2841625"/>
          <p14:tracePt t="9983" x="846138" y="2849563"/>
          <p14:tracePt t="9991" x="906463" y="2865438"/>
          <p14:tracePt t="10005" x="1006475" y="2895600"/>
          <p14:tracePt t="10023" x="1363663" y="2903538"/>
          <p14:tracePt t="10039" x="1958975" y="2841625"/>
          <p14:tracePt t="10055" x="2636838" y="2789238"/>
          <p14:tracePt t="10072" x="3330575" y="2720975"/>
          <p14:tracePt t="10088" x="4068763" y="2644775"/>
          <p14:tracePt t="10105" x="4784725" y="2582863"/>
          <p14:tracePt t="10123" x="5372100" y="2530475"/>
          <p14:tracePt t="10138" x="5851525" y="2468563"/>
          <p14:tracePt t="10155" x="6226175" y="2416175"/>
          <p14:tracePt t="10171" x="6515100" y="2384425"/>
          <p14:tracePt t="10188" x="6759575" y="2339975"/>
          <p14:tracePt t="10205" x="6994525" y="2301875"/>
          <p14:tracePt t="10222" x="7208838" y="2278063"/>
          <p14:tracePt t="10239" x="7527925" y="2232025"/>
          <p14:tracePt t="10255" x="7750175" y="2232025"/>
          <p14:tracePt t="10272" x="7970838" y="2232025"/>
          <p14:tracePt t="10288" x="8191500" y="2232025"/>
          <p14:tracePt t="10305" x="8404225" y="2232025"/>
          <p14:tracePt t="10322" x="8594725" y="2232025"/>
          <p14:tracePt t="10338" x="8770938" y="2239963"/>
          <p14:tracePt t="10355" x="8931275" y="2278063"/>
          <p14:tracePt t="10372" x="9037638" y="2301875"/>
          <p14:tracePt t="10388" x="9067800" y="2308225"/>
          <p14:tracePt t="10405" x="9075738" y="2316163"/>
          <p14:tracePt t="10422" x="9083675" y="2316163"/>
          <p14:tracePt t="10520" x="9090025" y="2324100"/>
          <p14:tracePt t="10543" x="9090025" y="2332038"/>
          <p14:tracePt t="10559" x="9083675" y="2370138"/>
          <p14:tracePt t="10567" x="9051925" y="2416175"/>
          <p14:tracePt t="10575" x="9021763" y="2454275"/>
          <p14:tracePt t="10588" x="8975725" y="2468563"/>
          <p14:tracePt t="10605" x="8831263" y="2484438"/>
          <p14:tracePt t="10623" x="8626475" y="2484438"/>
          <p14:tracePt t="10638" x="8512175" y="2506663"/>
          <p14:tracePt t="10655" x="8389938" y="2506663"/>
          <p14:tracePt t="10672" x="8237538" y="2506663"/>
          <p14:tracePt t="10688" x="8077200" y="2506663"/>
          <p14:tracePt t="10705" x="7924800" y="2506663"/>
          <p14:tracePt t="10722" x="7742238" y="2514600"/>
          <p14:tracePt t="10739" x="7551738" y="2522538"/>
          <p14:tracePt t="10756" x="7369175" y="2552700"/>
          <p14:tracePt t="10772" x="7170738" y="2568575"/>
          <p14:tracePt t="10789" x="6942138" y="2590800"/>
          <p14:tracePt t="10805" x="6743700" y="2590800"/>
          <p14:tracePt t="10808" x="6637338" y="2590800"/>
          <p14:tracePt t="10823" x="6408738" y="2590800"/>
          <p14:tracePt t="10839" x="6172200" y="2590800"/>
          <p14:tracePt t="10856" x="5981700" y="2613025"/>
          <p14:tracePt t="10872" x="5799138" y="2636838"/>
          <p14:tracePt t="10889" x="5600700" y="2659063"/>
          <p14:tracePt t="10905" x="5440363" y="2689225"/>
          <p14:tracePt t="10922" x="5295900" y="2705100"/>
          <p14:tracePt t="10938" x="5159375" y="2720975"/>
          <p14:tracePt t="10955" x="5037138" y="2727325"/>
          <p14:tracePt t="10972" x="4906963" y="2727325"/>
          <p14:tracePt t="10989" x="4808538" y="2720975"/>
          <p14:tracePt t="11005" x="4602163" y="2613025"/>
          <p14:tracePt t="11447" x="4602163" y="2620963"/>
          <p14:tracePt t="11503" x="4610100" y="2620963"/>
          <p14:tracePt t="11529" x="4610100" y="2636838"/>
          <p14:tracePt t="11536" x="4602163" y="2659063"/>
          <p14:tracePt t="11545" x="4572000" y="2689225"/>
          <p14:tracePt t="11556" x="4525963" y="2720975"/>
          <p14:tracePt t="11572" x="4465638" y="2759075"/>
          <p14:tracePt t="11589" x="4381500" y="2797175"/>
          <p14:tracePt t="11606" x="4321175" y="2819400"/>
          <p14:tracePt t="11623" x="4251325" y="2819400"/>
          <p14:tracePt t="11639" x="4213225" y="2819400"/>
          <p14:tracePt t="11656" x="4191000" y="2819400"/>
          <p14:tracePt t="11672" x="4168775" y="2819400"/>
          <p14:tracePt t="11706" x="4160838" y="2819400"/>
          <p14:tracePt t="11722" x="4144963" y="2819400"/>
          <p14:tracePt t="11739" x="4130675" y="2803525"/>
          <p14:tracePt t="11756" x="4092575" y="2781300"/>
          <p14:tracePt t="11772" x="4038600" y="2759075"/>
          <p14:tracePt t="11789" x="3970338" y="2727325"/>
          <p14:tracePt t="11807" x="3894138" y="2720975"/>
          <p14:tracePt t="11822" x="3817938" y="2697163"/>
          <p14:tracePt t="11839" x="3703638" y="2697163"/>
          <p14:tracePt t="11856" x="3635375" y="2697163"/>
          <p14:tracePt t="11872" x="3589338" y="2697163"/>
          <p14:tracePt t="11889" x="3559175" y="2697163"/>
          <p14:tracePt t="11905" x="3527425" y="2697163"/>
          <p14:tracePt t="11922" x="3513138" y="2697163"/>
          <p14:tracePt t="11939" x="3505200" y="2697163"/>
          <p14:tracePt t="12231" x="3489325" y="2697163"/>
          <p14:tracePt t="12240" x="3413125" y="2697163"/>
          <p14:tracePt t="12252" x="3268663" y="2674938"/>
          <p14:tracePt t="12265" x="2613025" y="2667000"/>
          <p14:tracePt t="12276" x="2332038" y="2720975"/>
          <p14:tracePt t="12289" x="2187575" y="2743200"/>
          <p14:tracePt t="12305" x="2149475" y="2743200"/>
          <p14:tracePt t="12323" x="2095500" y="2743200"/>
          <p14:tracePt t="12339" x="2049463" y="2743200"/>
          <p14:tracePt t="12355" x="2041525" y="2743200"/>
          <p14:tracePt t="12439" x="2041525" y="2751138"/>
          <p14:tracePt t="12455" x="2065338" y="2751138"/>
          <p14:tracePt t="12463" x="2073275" y="2759075"/>
          <p14:tracePt t="12472" x="2103438" y="2765425"/>
          <p14:tracePt t="12489" x="2163763" y="2781300"/>
          <p14:tracePt t="12505" x="2293938" y="2803525"/>
          <p14:tracePt t="12522" x="2430463" y="2849563"/>
          <p14:tracePt t="12539" x="2598738" y="2849563"/>
          <p14:tracePt t="12555" x="2827338" y="2849563"/>
          <p14:tracePt t="12572" x="3017838" y="2849563"/>
          <p14:tracePt t="12589" x="3230563" y="2849563"/>
          <p14:tracePt t="12606" x="3497263" y="2849563"/>
          <p14:tracePt t="12622" x="3665538" y="2849563"/>
          <p14:tracePt t="12639" x="3817938" y="2849563"/>
          <p14:tracePt t="12656" x="3978275" y="2849563"/>
          <p14:tracePt t="12673" x="4144963" y="2849563"/>
          <p14:tracePt t="12689" x="4297363" y="2849563"/>
          <p14:tracePt t="12706" x="4441825" y="2819400"/>
          <p14:tracePt t="12723" x="4579938" y="2789238"/>
          <p14:tracePt t="12739" x="4694238" y="2765425"/>
          <p14:tracePt t="12756" x="4816475" y="2743200"/>
          <p14:tracePt t="12773" x="4930775" y="2713038"/>
          <p14:tracePt t="12789" x="5037138" y="2705100"/>
          <p14:tracePt t="12806" x="5121275" y="2689225"/>
          <p14:tracePt t="12824" x="5219700" y="2674938"/>
          <p14:tracePt t="12839" x="5265738" y="2659063"/>
          <p14:tracePt t="12983" x="5287963" y="2659063"/>
          <p14:tracePt t="12991" x="5303838" y="2667000"/>
          <p14:tracePt t="13006" x="5334000" y="2674938"/>
          <p14:tracePt t="13023" x="5356225" y="2682875"/>
          <p14:tracePt t="13175" x="5349875" y="2697163"/>
          <p14:tracePt t="13184" x="5341938" y="2705100"/>
          <p14:tracePt t="13191" x="5334000" y="2705100"/>
          <p14:tracePt t="13208" x="5326063" y="2705100"/>
          <p14:tracePt t="13224" x="5311775" y="2713038"/>
          <p14:tracePt t="13303" x="5303838" y="2713038"/>
          <p14:tracePt t="13314" x="5287963" y="2713038"/>
          <p14:tracePt t="13323" x="5280025" y="2713038"/>
          <p14:tracePt t="13340" x="5265738" y="2713038"/>
          <p14:tracePt t="13356" x="5249863" y="2705100"/>
          <p14:tracePt t="13373" x="5235575" y="2705100"/>
          <p14:tracePt t="13390" x="5227638" y="2705100"/>
          <p14:tracePt t="13406" x="5211763" y="2705100"/>
          <p14:tracePt t="13447" x="5203825" y="2705100"/>
          <p14:tracePt t="13463" x="5197475" y="2705100"/>
          <p14:tracePt t="13472" x="5181600" y="2705100"/>
          <p14:tracePt t="13479" x="5165725" y="2705100"/>
          <p14:tracePt t="13496" x="5151438" y="2705100"/>
          <p14:tracePt t="13513" x="5135563" y="2705100"/>
          <p14:tracePt t="13523" x="5127625" y="2713038"/>
          <p14:tracePt t="13540" x="5121275" y="2713038"/>
          <p14:tracePt t="13556" x="5121275" y="2720975"/>
          <p14:tracePt t="13886" x="5127625" y="2720975"/>
          <p14:tracePt t="13895" x="5143500" y="2720975"/>
          <p14:tracePt t="13906" x="5197475" y="2713038"/>
          <p14:tracePt t="13923" x="5341938" y="2689225"/>
          <p14:tracePt t="13939" x="5508625" y="2667000"/>
          <p14:tracePt t="13956" x="5646738" y="2667000"/>
          <p14:tracePt t="13973" x="5761038" y="2667000"/>
          <p14:tracePt t="13991" x="5829300" y="2667000"/>
          <p14:tracePt t="14006" x="5837238" y="2667000"/>
          <p14:tracePt t="14023" x="5845175" y="2667000"/>
          <p14:tracePt t="14056" x="5851525" y="2667000"/>
          <p14:tracePt t="14073" x="5875338" y="2667000"/>
          <p14:tracePt t="14090" x="5943600" y="2651125"/>
          <p14:tracePt t="14106" x="5997575" y="2651125"/>
          <p14:tracePt t="14123" x="6088063" y="2651125"/>
          <p14:tracePt t="14140" x="6202363" y="2651125"/>
          <p14:tracePt t="14157" x="6294438" y="2651125"/>
          <p14:tracePt t="14173" x="6392863" y="2651125"/>
          <p14:tracePt t="14190" x="6499225" y="2651125"/>
          <p14:tracePt t="14207" x="6523038" y="2651125"/>
          <p14:tracePt t="14223" x="6530975" y="2651125"/>
          <p14:tracePt t="14327" x="6537325" y="2651125"/>
          <p14:tracePt t="14343" x="6561138" y="2651125"/>
          <p14:tracePt t="14351" x="6575425" y="2644775"/>
          <p14:tracePt t="14360" x="6599238" y="2636838"/>
          <p14:tracePt t="14373" x="6607175" y="2636838"/>
          <p14:tracePt t="14390" x="6651625" y="2636838"/>
          <p14:tracePt t="14406" x="6689725" y="2636838"/>
          <p14:tracePt t="14423" x="6721475" y="2636838"/>
          <p14:tracePt t="14440" x="6735763" y="2636838"/>
          <p14:tracePt t="14456" x="6751638" y="2636838"/>
          <p14:tracePt t="14473" x="6759575" y="2636838"/>
          <p14:tracePt t="14490" x="6773863" y="2636838"/>
          <p14:tracePt t="14506" x="6781800" y="2636838"/>
          <p14:tracePt t="14523" x="6789738" y="2636838"/>
          <p14:tracePt t="14540" x="6804025" y="2644775"/>
          <p14:tracePt t="14556" x="6827838" y="2644775"/>
          <p14:tracePt t="14573" x="6842125" y="2644775"/>
          <p14:tracePt t="14590" x="6858000" y="2651125"/>
          <p14:tracePt t="14647" x="6865938" y="2651125"/>
          <p14:tracePt t="14654" x="6873875" y="2651125"/>
          <p14:tracePt t="14663" x="6896100" y="2651125"/>
          <p14:tracePt t="14673" x="6934200" y="2659063"/>
          <p14:tracePt t="14690" x="7040563" y="2674938"/>
          <p14:tracePt t="14706" x="7162800" y="2682875"/>
          <p14:tracePt t="14723" x="7307263" y="2682875"/>
          <p14:tracePt t="14740" x="7483475" y="2697163"/>
          <p14:tracePt t="14756" x="7658100" y="2720975"/>
          <p14:tracePt t="14773" x="7780338" y="2751138"/>
          <p14:tracePt t="14790" x="7864475" y="2759075"/>
          <p14:tracePt t="14806" x="7902575" y="2765425"/>
          <p14:tracePt t="14823" x="7924800" y="2765425"/>
          <p14:tracePt t="14840" x="7940675" y="2765425"/>
          <p14:tracePt t="14872" x="7947025" y="2765425"/>
          <p14:tracePt t="14880" x="7962900" y="2765425"/>
          <p14:tracePt t="14890" x="7985125" y="2765425"/>
          <p14:tracePt t="14906" x="8077200" y="2751138"/>
          <p14:tracePt t="14923" x="8229600" y="2735263"/>
          <p14:tracePt t="14940" x="8420100" y="2720975"/>
          <p14:tracePt t="14956" x="8618538" y="2705100"/>
          <p14:tracePt t="14973" x="8770938" y="2674938"/>
          <p14:tracePt t="14990" x="8907463" y="2667000"/>
          <p14:tracePt t="15007" x="8923338" y="2667000"/>
          <p14:tracePt t="15216" x="8937625" y="2667000"/>
          <p14:tracePt t="15641" x="8953500" y="2667000"/>
          <p14:tracePt t="15649" x="8991600" y="2674938"/>
          <p14:tracePt t="15657" x="9059863" y="2720975"/>
          <p14:tracePt t="15674" x="9197975" y="2773363"/>
          <p14:tracePt t="15690" x="9236075" y="2827338"/>
          <p14:tracePt t="15707" x="9274175" y="2917825"/>
          <p14:tracePt t="15724" x="9288463" y="2979738"/>
          <p14:tracePt t="15767" x="9288463" y="2987675"/>
          <p14:tracePt t="15792" x="9266238" y="2987675"/>
          <p14:tracePt t="15800" x="9250363" y="2987675"/>
          <p14:tracePt t="15811" x="9197975" y="2987675"/>
          <p14:tracePt t="15824" x="9067800" y="2987675"/>
          <p14:tracePt t="15840" x="8923338" y="2971800"/>
          <p14:tracePt t="15858" x="8847138" y="2971800"/>
          <p14:tracePt t="15874" x="8778875" y="2971800"/>
          <p14:tracePt t="15890" x="8732838" y="2955925"/>
          <p14:tracePt t="15907" x="8724900" y="2955925"/>
          <p14:tracePt t="15923" x="8724900" y="2949575"/>
          <p14:tracePt t="15967" x="8716963" y="2949575"/>
          <p14:tracePt t="15983" x="8716963" y="2941638"/>
          <p14:tracePt t="15999" x="8716963" y="2933700"/>
          <p14:tracePt t="16007" x="8709025" y="2917825"/>
          <p14:tracePt t="16024" x="8686800" y="2887663"/>
          <p14:tracePt t="16041" x="8664575" y="2857500"/>
          <p14:tracePt t="16057" x="8594725" y="2811463"/>
          <p14:tracePt t="16074" x="8442325" y="2765425"/>
          <p14:tracePt t="16091" x="8267700" y="2689225"/>
          <p14:tracePt t="16107" x="8039100" y="2636838"/>
          <p14:tracePt t="16124" x="7750175" y="2590800"/>
          <p14:tracePt t="16141" x="7505700" y="2560638"/>
          <p14:tracePt t="16157" x="7292975" y="2560638"/>
          <p14:tracePt t="16175" x="6972300" y="2560638"/>
          <p14:tracePt t="16191" x="6781800" y="2560638"/>
          <p14:tracePt t="16207" x="6651625" y="2560638"/>
          <p14:tracePt t="16224" x="6523038" y="2568575"/>
          <p14:tracePt t="16241" x="6384925" y="2590800"/>
          <p14:tracePt t="16257" x="6180138" y="2613025"/>
          <p14:tracePt t="16274" x="5889625" y="2613025"/>
          <p14:tracePt t="16291" x="5456238" y="2613025"/>
          <p14:tracePt t="16307" x="4770438" y="2613025"/>
          <p14:tracePt t="16311" x="4389438" y="2560638"/>
          <p14:tracePt t="16324" x="3984625" y="2492375"/>
          <p14:tracePt t="16342" x="3260725" y="2400300"/>
          <p14:tracePt t="16357" x="2827338" y="2339975"/>
          <p14:tracePt t="16375" x="2460625" y="2293938"/>
          <p14:tracePt t="16391" x="2408238" y="2286000"/>
          <p14:tracePt t="16799" x="2422525" y="2286000"/>
          <p14:tracePt t="16808" x="2536825" y="2270125"/>
          <p14:tracePt t="16816" x="2674938" y="2247900"/>
          <p14:tracePt t="16824" x="2827338" y="2239963"/>
          <p14:tracePt t="16841" x="3208338" y="2217738"/>
          <p14:tracePt t="16857" x="3687763" y="2149475"/>
          <p14:tracePt t="16874" x="4251325" y="2111375"/>
          <p14:tracePt t="16891" x="4702175" y="2027238"/>
          <p14:tracePt t="16907" x="5029200" y="1997075"/>
          <p14:tracePt t="16924" x="5287963" y="1965325"/>
          <p14:tracePt t="16941" x="5418138" y="1958975"/>
          <p14:tracePt t="16958" x="5426075" y="1958975"/>
          <p14:tracePt t="46727" x="5426075" y="1951038"/>
          <p14:tracePt t="46735" x="5387975" y="1951038"/>
          <p14:tracePt t="46743" x="5372100" y="1943100"/>
          <p14:tracePt t="46799" x="5341938" y="1935163"/>
          <p14:tracePt t="46808" x="5280025" y="1920875"/>
          <p14:tracePt t="46818" x="5173663" y="1882775"/>
          <p14:tracePt t="46835" x="4884738" y="1798638"/>
          <p14:tracePt t="46853" x="4359275" y="1774825"/>
          <p14:tracePt t="46857" x="4054475" y="1828800"/>
          <p14:tracePt t="46868" x="3802063" y="1836738"/>
          <p14:tracePt t="46885" x="3489325" y="1836738"/>
          <p14:tracePt t="46901" x="3360738" y="1836738"/>
          <p14:tracePt t="46918" x="3314700" y="1812925"/>
          <p14:tracePt t="47047" x="3276600" y="1889125"/>
          <p14:tracePt t="47055" x="3216275" y="2095500"/>
          <p14:tracePt t="47068" x="3132138" y="2384425"/>
          <p14:tracePt t="47085" x="3055938" y="2963863"/>
          <p14:tracePt t="47102" x="3017838" y="3475038"/>
          <p14:tracePt t="47118" x="3001963" y="3902075"/>
          <p14:tracePt t="47135" x="3025775" y="4008438"/>
          <p14:tracePt t="47152" x="3078163" y="4076700"/>
          <p14:tracePt t="47169" x="3132138" y="4144963"/>
          <p14:tracePt t="47185" x="3192463" y="4206875"/>
          <p14:tracePt t="47202" x="3284538" y="4297363"/>
          <p14:tracePt t="47219" x="3390900" y="4411663"/>
          <p14:tracePt t="47235" x="3497263" y="4495800"/>
          <p14:tracePt t="47252" x="3641725" y="4602163"/>
          <p14:tracePt t="47269" x="3848100" y="4670425"/>
          <p14:tracePt t="47286" x="4397375" y="4784725"/>
          <p14:tracePt t="47303" x="4762500" y="4822825"/>
          <p14:tracePt t="47319" x="4991100" y="4822825"/>
          <p14:tracePt t="47335" x="5143500" y="4808538"/>
          <p14:tracePt t="47353" x="5249863" y="4778375"/>
          <p14:tracePt t="47369" x="5280025" y="4778375"/>
          <p14:tracePt t="47407" x="5280025" y="4770438"/>
          <p14:tracePt t="47419" x="5280025" y="4762500"/>
          <p14:tracePt t="47435" x="5181600" y="4732338"/>
          <p14:tracePt t="47452" x="4906963" y="4656138"/>
          <p14:tracePt t="47469" x="4686300" y="4594225"/>
          <p14:tracePt t="47485" x="4533900" y="4564063"/>
          <p14:tracePt t="47502" x="4511675" y="4564063"/>
          <p14:tracePt t="47519" x="4525963" y="4564063"/>
          <p14:tracePt t="47535" x="4648200" y="4579938"/>
          <p14:tracePt t="47552" x="4860925" y="4579938"/>
          <p14:tracePt t="47569" x="5097463" y="4572000"/>
          <p14:tracePt t="47585" x="5135563" y="4564063"/>
          <p14:tracePt t="47619" x="5037138" y="4541838"/>
          <p14:tracePt t="47635" x="4702175" y="4435475"/>
          <p14:tracePt t="47652" x="4403725" y="4411663"/>
          <p14:tracePt t="47669" x="4321175" y="4411663"/>
          <p14:tracePt t="47685" x="4321175" y="4419600"/>
          <p14:tracePt t="47702" x="4511675" y="4449763"/>
          <p14:tracePt t="47719" x="5295900" y="4457700"/>
          <p14:tracePt t="47735" x="5668963" y="4457700"/>
          <p14:tracePt t="47752" x="5730875" y="4465638"/>
          <p14:tracePt t="47785" x="5584825" y="4465638"/>
          <p14:tracePt t="47802" x="5410200" y="4403725"/>
          <p14:tracePt t="47819" x="5372100" y="4397375"/>
          <p14:tracePt t="47855" x="5562600" y="4397375"/>
          <p14:tracePt t="47869" x="5699125" y="4397375"/>
          <p14:tracePt t="47885" x="5913438" y="4397375"/>
          <p14:tracePt t="47902" x="5927725" y="4397375"/>
          <p14:tracePt t="47934" x="5897563" y="4397375"/>
          <p14:tracePt t="47942" x="5813425" y="4381500"/>
          <p14:tracePt t="47951" x="5775325" y="4365625"/>
          <p14:tracePt t="47968" x="5768975" y="4359275"/>
          <p14:tracePt t="48015" x="5775325" y="4359275"/>
          <p14:tracePt t="48023" x="5799138" y="4359275"/>
          <p14:tracePt t="48167" x="5745163" y="4359275"/>
          <p14:tracePt t="48175" x="5654675" y="4359275"/>
          <p14:tracePt t="48185" x="5554663" y="4351338"/>
          <p14:tracePt t="48202" x="5159375" y="4321175"/>
          <p14:tracePt t="48219" x="4860925" y="4321175"/>
          <p14:tracePt t="48236" x="4830763" y="4321175"/>
          <p14:tracePt t="48271" x="4860925" y="4321175"/>
          <p14:tracePt t="48286" x="4968875" y="4327525"/>
          <p14:tracePt t="48302" x="4999038" y="4335463"/>
          <p14:tracePt t="48319" x="5006975" y="4335463"/>
          <p14:tracePt t="48761" x="5067300" y="4359275"/>
          <p14:tracePt t="48768" x="5159375" y="4389438"/>
          <p14:tracePt t="48776" x="5235575" y="4411663"/>
          <p14:tracePt t="48786" x="5318125" y="4435475"/>
          <p14:tracePt t="48802" x="5478463" y="4435475"/>
          <p14:tracePt t="48819" x="5578475" y="4435475"/>
          <p14:tracePt t="48836" x="5608638" y="4435475"/>
          <p14:tracePt t="48902" x="5584825" y="4435475"/>
          <p14:tracePt t="48910" x="5448300" y="4411663"/>
          <p14:tracePt t="48919" x="5241925" y="4335463"/>
          <p14:tracePt t="48935" x="4930775" y="4251325"/>
          <p14:tracePt t="48952" x="4830763" y="4221163"/>
          <p14:tracePt t="48969" x="4816475" y="4221163"/>
          <p14:tracePt t="49003" x="4808538" y="4229100"/>
          <p14:tracePt t="49019" x="4860925" y="4251325"/>
          <p14:tracePt t="49036" x="4930775" y="4259263"/>
          <p14:tracePt t="49053" x="4975225" y="4259263"/>
          <p14:tracePt t="49143" x="4937125" y="4251325"/>
          <p14:tracePt t="49151" x="4876800" y="4237038"/>
          <p14:tracePt t="49159" x="4816475" y="4213225"/>
          <p14:tracePt t="49169" x="4746625" y="4198938"/>
          <p14:tracePt t="49186" x="4664075" y="4168775"/>
          <p14:tracePt t="49202" x="4640263" y="4160838"/>
          <p14:tracePt t="49219" x="4632325" y="4160838"/>
          <p14:tracePt t="49236" x="4618038" y="4152900"/>
          <p14:tracePt t="49254" x="4587875" y="4144963"/>
          <p14:tracePt t="49269" x="4579938" y="4137025"/>
          <p14:tracePt t="49286" x="4525963" y="4130675"/>
          <p14:tracePt t="49303" x="4487863" y="4114800"/>
          <p14:tracePt t="49319" x="4457700" y="4106863"/>
          <p14:tracePt t="49336" x="4427538" y="4098925"/>
          <p14:tracePt t="49353" x="4403725" y="4092575"/>
          <p14:tracePt t="49369" x="4381500" y="4076700"/>
          <p14:tracePt t="49386" x="4321175" y="4046538"/>
          <p14:tracePt t="49403" x="4237038" y="4008438"/>
          <p14:tracePt t="49419" x="4160838" y="3970338"/>
          <p14:tracePt t="49436" x="4092575" y="3940175"/>
          <p14:tracePt t="49453" x="4016375" y="3908425"/>
          <p14:tracePt t="49469" x="3992563" y="3902075"/>
          <p14:tracePt t="49591" x="4000500" y="3902075"/>
          <p14:tracePt t="49599" x="4016375" y="3902075"/>
          <p14:tracePt t="49607" x="4030663" y="3908425"/>
          <p14:tracePt t="49619" x="4054475" y="3916363"/>
          <p14:tracePt t="49636" x="4114800" y="3946525"/>
          <p14:tracePt t="49653" x="4175125" y="3954463"/>
          <p14:tracePt t="49670" x="4297363" y="3992563"/>
          <p14:tracePt t="49686" x="4351338" y="4008438"/>
          <p14:tracePt t="49703" x="4511675" y="4060825"/>
          <p14:tracePt t="49719" x="4602163" y="4092575"/>
          <p14:tracePt t="49736" x="4702175" y="4122738"/>
          <p14:tracePt t="49753" x="4770438" y="4137025"/>
          <p14:tracePt t="49769" x="4868863" y="4168775"/>
          <p14:tracePt t="49786" x="4937125" y="4183063"/>
          <p14:tracePt t="49803" x="4968875" y="4191000"/>
          <p14:tracePt t="49819" x="4975225" y="4198938"/>
          <p14:tracePt t="49836" x="4991100" y="4198938"/>
          <p14:tracePt t="49888" x="5006975" y="4213225"/>
          <p14:tracePt t="49895" x="5021263" y="4221163"/>
          <p14:tracePt t="49905" x="5045075" y="4221163"/>
          <p14:tracePt t="49919" x="5075238" y="4237038"/>
          <p14:tracePt t="49936" x="5097463" y="4237038"/>
          <p14:tracePt t="49952" x="5105400" y="4244975"/>
          <p14:tracePt t="50055" x="5113338" y="4244975"/>
          <p14:tracePt t="50063" x="5127625" y="4244975"/>
          <p14:tracePt t="50073" x="5151438" y="4251325"/>
          <p14:tracePt t="50087" x="5181600" y="4251325"/>
          <p14:tracePt t="50104" x="5295900" y="4251325"/>
          <p14:tracePt t="50120" x="5394325" y="4244975"/>
          <p14:tracePt t="50136" x="5470525" y="4229100"/>
          <p14:tracePt t="50153" x="5570538" y="4198938"/>
          <p14:tracePt t="50170" x="5622925" y="4168775"/>
          <p14:tracePt t="50187" x="5676900" y="4144963"/>
          <p14:tracePt t="50203" x="5715000" y="4122738"/>
          <p14:tracePt t="50220" x="5791200" y="4084638"/>
          <p14:tracePt t="50236" x="5845175" y="4046538"/>
          <p14:tracePt t="50253" x="5935663" y="4000500"/>
          <p14:tracePt t="50271" x="6111875" y="3924300"/>
          <p14:tracePt t="50287" x="6256338" y="3878263"/>
          <p14:tracePt t="50304" x="6416675" y="3832225"/>
          <p14:tracePt t="50320" x="6523038" y="3810000"/>
          <p14:tracePt t="50336" x="6637338" y="3794125"/>
          <p14:tracePt t="50353" x="6735763" y="3794125"/>
          <p14:tracePt t="50370" x="6797675" y="3794125"/>
          <p14:tracePt t="50387" x="6865938" y="3794125"/>
          <p14:tracePt t="50391" x="6873875" y="3794125"/>
          <p14:tracePt t="50403" x="6896100" y="3794125"/>
          <p14:tracePt t="50420" x="6918325" y="3810000"/>
          <p14:tracePt t="50436" x="6956425" y="3832225"/>
          <p14:tracePt t="50453" x="7018338" y="3908425"/>
          <p14:tracePt t="50471" x="7102475" y="4175125"/>
          <p14:tracePt t="50487" x="7102475" y="4327525"/>
          <p14:tracePt t="50504" x="7064375" y="4473575"/>
          <p14:tracePt t="50520" x="6918325" y="4579938"/>
          <p14:tracePt t="50536" x="6697663" y="4632325"/>
          <p14:tracePt t="50553" x="6499225" y="4648200"/>
          <p14:tracePt t="50570" x="6384925" y="4648200"/>
          <p14:tracePt t="50586" x="6354763" y="4632325"/>
          <p14:tracePt t="50603" x="6346825" y="4625975"/>
          <p14:tracePt t="50636" x="6346825" y="4602163"/>
          <p14:tracePt t="50653" x="6354763" y="4587875"/>
          <p14:tracePt t="50670" x="6362700" y="457993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792384" y="1610200"/>
            <a:ext cx="8586210" cy="461046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153149" y="750115"/>
            <a:ext cx="84424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Testing with Rejection Regions ( First way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4508877"/>
      </p:ext>
    </p:extLst>
  </p:cSld>
  <p:clrMapOvr>
    <a:masterClrMapping/>
  </p:clrMapOvr>
  <mc:AlternateContent xmlns:mc="http://schemas.openxmlformats.org/markup-compatibility/2006" xmlns:p14="http://schemas.microsoft.com/office/powerpoint/2010/main">
    <mc:Choice Requires="p14">
      <p:transition p14:dur="10" advTm="190754"/>
    </mc:Choice>
    <mc:Fallback xmlns="">
      <p:transition advTm="190754"/>
    </mc:Fallback>
  </mc:AlternateContent>
  <p:timing>
    <p:tnLst>
      <p:par>
        <p:cTn id="1" dur="indefinite" restart="never" nodeType="tmRoot"/>
      </p:par>
    </p:tnLst>
  </p:timing>
  <p:extLst mod="1">
    <p:ext uri="{3A86A75C-4F4B-4683-9AE1-C65F6400EC91}">
      <p14:laserTraceLst xmlns:p14="http://schemas.microsoft.com/office/powerpoint/2010/main">
        <p14:tracePtLst>
          <p14:tracePt t="13343" x="639763" y="5295900"/>
          <p14:tracePt t="13488" x="639763" y="5257800"/>
          <p14:tracePt t="13496" x="708025" y="5189538"/>
          <p14:tracePt t="13504" x="777875" y="5127625"/>
          <p14:tracePt t="13514" x="822325" y="5051425"/>
          <p14:tracePt t="13531" x="952500" y="4860925"/>
          <p14:tracePt t="13548" x="1096963" y="4656138"/>
          <p14:tracePt t="13565" x="1203325" y="4457700"/>
          <p14:tracePt t="13581" x="1279525" y="4297363"/>
          <p14:tracePt t="13598" x="1325563" y="4160838"/>
          <p14:tracePt t="13615" x="1393825" y="4022725"/>
          <p14:tracePt t="13632" x="1470025" y="3848100"/>
          <p14:tracePt t="13648" x="1516063" y="3733800"/>
          <p14:tracePt t="13665" x="1546225" y="3679825"/>
          <p14:tracePt t="13681" x="1554163" y="3641725"/>
          <p14:tracePt t="13698" x="1562100" y="3627438"/>
          <p14:tracePt t="13731" x="1570038" y="3627438"/>
          <p14:tracePt t="13945" x="1592263" y="3627438"/>
          <p14:tracePt t="13952" x="1676400" y="3581400"/>
          <p14:tracePt t="13962" x="1774825" y="3527425"/>
          <p14:tracePt t="13968" x="1836738" y="3497263"/>
          <p14:tracePt t="13982" x="1889125" y="3475038"/>
          <p14:tracePt t="13998" x="2041525" y="3390900"/>
          <p14:tracePt t="14016" x="2255838" y="3268663"/>
          <p14:tracePt t="14032" x="2308225" y="3238500"/>
          <p14:tracePt t="14048" x="2408238" y="3162300"/>
          <p14:tracePt t="14065" x="2468563" y="3101975"/>
          <p14:tracePt t="14082" x="2506663" y="3070225"/>
          <p14:tracePt t="14098" x="2560638" y="3001963"/>
          <p14:tracePt t="14115" x="2659063" y="2933700"/>
          <p14:tracePt t="14132" x="2803525" y="2865438"/>
          <p14:tracePt t="14148" x="2917825" y="2811463"/>
          <p14:tracePt t="14165" x="3017838" y="2773363"/>
          <p14:tracePt t="14182" x="3063875" y="2759075"/>
          <p14:tracePt t="14198" x="3078163" y="2743200"/>
          <p14:tracePt t="14216" x="3132138" y="2727325"/>
          <p14:tracePt t="14232" x="3216275" y="2727325"/>
          <p14:tracePt t="14248" x="3298825" y="2705100"/>
          <p14:tracePt t="14265" x="3360738" y="2697163"/>
          <p14:tracePt t="14282" x="3368675" y="2689225"/>
          <p14:tracePt t="14298" x="3375025" y="2682875"/>
          <p14:tracePt t="15073" x="3368675" y="2682875"/>
          <p14:tracePt t="15083" x="3330575" y="2674938"/>
          <p14:tracePt t="15089" x="3238500" y="2644775"/>
          <p14:tracePt t="15099" x="3146425" y="2620963"/>
          <p14:tracePt t="15115" x="2955925" y="2560638"/>
          <p14:tracePt t="15132" x="2819400" y="2522538"/>
          <p14:tracePt t="15148" x="2651125" y="2468563"/>
          <p14:tracePt t="15165" x="2536825" y="2438400"/>
          <p14:tracePt t="15182" x="2468563" y="2416175"/>
          <p14:tracePt t="15199" x="2392363" y="2370138"/>
          <p14:tracePt t="15216" x="2339975" y="2324100"/>
          <p14:tracePt t="15232" x="2324100" y="2301875"/>
          <p14:tracePt t="15249" x="2301875" y="2239963"/>
          <p14:tracePt t="15265" x="2278063" y="2171700"/>
          <p14:tracePt t="15282" x="2278063" y="2125663"/>
          <p14:tracePt t="15299" x="2278063" y="2087563"/>
          <p14:tracePt t="15315" x="2278063" y="2073275"/>
          <p14:tracePt t="15332" x="2270125" y="2057400"/>
          <p14:tracePt t="15425" x="2278063" y="2057400"/>
          <p14:tracePt t="15432" x="2293938" y="2057400"/>
          <p14:tracePt t="15440" x="2308225" y="2057400"/>
          <p14:tracePt t="15448" x="2339975" y="2065338"/>
          <p14:tracePt t="15465" x="2408238" y="2079625"/>
          <p14:tracePt t="15482" x="2468563" y="2103438"/>
          <p14:tracePt t="15499" x="2506663" y="2125663"/>
          <p14:tracePt t="15515" x="2522538" y="2133600"/>
          <p14:tracePt t="15532" x="2530475" y="2133600"/>
          <p14:tracePt t="15549" x="2530475" y="2141538"/>
          <p14:tracePt t="15582" x="2530475" y="2179638"/>
          <p14:tracePt t="15599" x="2498725" y="2193925"/>
          <p14:tracePt t="15616" x="2468563" y="2201863"/>
          <p14:tracePt t="15632" x="2400300" y="2201863"/>
          <p14:tracePt t="15649" x="2378075" y="2201863"/>
          <p14:tracePt t="15666" x="2346325" y="2179638"/>
          <p14:tracePt t="15699" x="2346325" y="2171700"/>
          <p14:tracePt t="15716" x="2346325" y="2133600"/>
          <p14:tracePt t="15732" x="2362200" y="2103438"/>
          <p14:tracePt t="15749" x="2438400" y="2073275"/>
          <p14:tracePt t="15766" x="2536825" y="2065338"/>
          <p14:tracePt t="15783" x="2636838" y="2065338"/>
          <p14:tracePt t="15799" x="2667000" y="2065338"/>
          <p14:tracePt t="15816" x="2682875" y="2065338"/>
          <p14:tracePt t="15832" x="2697163" y="2095500"/>
          <p14:tracePt t="15849" x="2697163" y="2155825"/>
          <p14:tracePt t="15866" x="2697163" y="2187575"/>
          <p14:tracePt t="15883" x="2697163" y="2217738"/>
          <p14:tracePt t="15899" x="2667000" y="2239963"/>
          <p14:tracePt t="15915" x="2628900" y="2239963"/>
          <p14:tracePt t="15932" x="2574925" y="2239963"/>
          <p14:tracePt t="15949" x="2560638" y="2225675"/>
          <p14:tracePt t="15966" x="2552700" y="2217738"/>
          <p14:tracePt t="15983" x="2552700" y="2179638"/>
          <p14:tracePt t="15999" x="2552700" y="2155825"/>
          <p14:tracePt t="16016" x="2613025" y="2141538"/>
          <p14:tracePt t="16032" x="2743200" y="2125663"/>
          <p14:tracePt t="16049" x="2773363" y="2125663"/>
          <p14:tracePt t="16066" x="2781300" y="2133600"/>
          <p14:tracePt t="16082" x="2789238" y="2149475"/>
          <p14:tracePt t="16099" x="2803525" y="2201863"/>
          <p14:tracePt t="16116" x="2803525" y="2263775"/>
          <p14:tracePt t="16132" x="2803525" y="2278063"/>
          <p14:tracePt t="16149" x="2803525" y="2286000"/>
          <p14:tracePt t="16257" x="2819400" y="2286000"/>
          <p14:tracePt t="16265" x="2841625" y="2278063"/>
          <p14:tracePt t="16273" x="2873375" y="2270125"/>
          <p14:tracePt t="16282" x="2925763" y="2263775"/>
          <p14:tracePt t="16300" x="3001963" y="2255838"/>
          <p14:tracePt t="16316" x="3032125" y="2247900"/>
          <p14:tracePt t="16545" x="3040063" y="2247900"/>
          <p14:tracePt t="16552" x="3025775" y="2270125"/>
          <p14:tracePt t="16561" x="3025775" y="2293938"/>
          <p14:tracePt t="16568" x="3009900" y="2332038"/>
          <p14:tracePt t="16582" x="2987675" y="2370138"/>
          <p14:tracePt t="16600" x="2955925" y="2408238"/>
          <p14:tracePt t="16616" x="2949575" y="2416175"/>
          <p14:tracePt t="16633" x="2941638" y="2416175"/>
          <p14:tracePt t="16666" x="2933700" y="2416175"/>
          <p14:tracePt t="16683" x="2933700" y="2400300"/>
          <p14:tracePt t="16699" x="2933700" y="2362200"/>
          <p14:tracePt t="16716" x="2933700" y="2316163"/>
          <p14:tracePt t="16733" x="2933700" y="2263775"/>
          <p14:tracePt t="16749" x="2941638" y="2217738"/>
          <p14:tracePt t="16766" x="2955925" y="2171700"/>
          <p14:tracePt t="16783" x="2963863" y="2149475"/>
          <p14:tracePt t="16800" x="2971800" y="2125663"/>
          <p14:tracePt t="16816" x="2979738" y="2125663"/>
          <p14:tracePt t="16904" x="2979738" y="2133600"/>
          <p14:tracePt t="16913" x="2979738" y="2163763"/>
          <p14:tracePt t="16920" x="2979738" y="2193925"/>
          <p14:tracePt t="16933" x="2979738" y="2209800"/>
          <p14:tracePt t="16949" x="2979738" y="2217738"/>
          <p14:tracePt t="17009" x="2987675" y="2225675"/>
          <p14:tracePt t="17018" x="3001963" y="2209800"/>
          <p14:tracePt t="17025" x="3009900" y="2171700"/>
          <p14:tracePt t="17033" x="3032125" y="2141538"/>
          <p14:tracePt t="17050" x="3048000" y="2073275"/>
          <p14:tracePt t="17066" x="3101975" y="1989138"/>
          <p14:tracePt t="17083" x="3116263" y="1973263"/>
          <p14:tracePt t="17099" x="3124200" y="1943100"/>
          <p14:tracePt t="17116" x="3132138" y="1935163"/>
          <p14:tracePt t="17149" x="3140075" y="1927225"/>
          <p14:tracePt t="17184" x="3154363" y="1927225"/>
          <p14:tracePt t="17192" x="3178175" y="1927225"/>
          <p14:tracePt t="17200" x="3208338" y="1927225"/>
          <p14:tracePt t="17216" x="3254375" y="1943100"/>
          <p14:tracePt t="17233" x="3298825" y="1951038"/>
          <p14:tracePt t="17250" x="3330575" y="1965325"/>
          <p14:tracePt t="17266" x="3336925" y="1965325"/>
          <p14:tracePt t="17345" x="3336925" y="1981200"/>
          <p14:tracePt t="17352" x="3306763" y="2011363"/>
          <p14:tracePt t="17361" x="3276600" y="2019300"/>
          <p14:tracePt t="17369" x="3222625" y="2041525"/>
          <p14:tracePt t="17383" x="3162300" y="2073275"/>
          <p14:tracePt t="17400" x="3070225" y="2111375"/>
          <p14:tracePt t="17416" x="2979738" y="2141538"/>
          <p14:tracePt t="17504" x="3009900" y="2149475"/>
          <p14:tracePt t="17512" x="3025775" y="2155825"/>
          <p14:tracePt t="17520" x="3063875" y="2163763"/>
          <p14:tracePt t="17533" x="3094038" y="2171700"/>
          <p14:tracePt t="17550" x="3200400" y="2201863"/>
          <p14:tracePt t="17566" x="3284538" y="2232025"/>
          <p14:tracePt t="17583" x="3306763" y="2232025"/>
          <p14:tracePt t="17600" x="3336925" y="2247900"/>
          <p14:tracePt t="17649" x="3336925" y="2255838"/>
          <p14:tracePt t="17657" x="3330575" y="2263775"/>
          <p14:tracePt t="17667" x="3298825" y="2263775"/>
          <p14:tracePt t="17683" x="3238500" y="2263775"/>
          <p14:tracePt t="17700" x="3170238" y="2263775"/>
          <p14:tracePt t="17716" x="3063875" y="2247900"/>
          <p14:tracePt t="17733" x="3017838" y="2232025"/>
          <p14:tracePt t="17750" x="3009900" y="2225675"/>
          <p14:tracePt t="17767" x="3009900" y="2201863"/>
          <p14:tracePt t="17784" x="3009900" y="2171700"/>
          <p14:tracePt t="17800" x="3009900" y="2141538"/>
          <p14:tracePt t="17816" x="3063875" y="2103438"/>
          <p14:tracePt t="17833" x="3108325" y="2079625"/>
          <p14:tracePt t="17850" x="3132138" y="2073275"/>
          <p14:tracePt t="17866" x="3146425" y="2073275"/>
          <p14:tracePt t="17929" x="3132138" y="2073275"/>
          <p14:tracePt t="17939" x="3101975" y="2065338"/>
          <p14:tracePt t="17945" x="3070225" y="2065338"/>
          <p14:tracePt t="17953" x="3032125" y="2065338"/>
          <p14:tracePt t="17966" x="2987675" y="2065338"/>
          <p14:tracePt t="17984" x="2903538" y="2049463"/>
          <p14:tracePt t="18057" x="2925763" y="2049463"/>
          <p14:tracePt t="18065" x="2949575" y="2049463"/>
          <p14:tracePt t="18073" x="2955925" y="2049463"/>
          <p14:tracePt t="18083" x="2971800" y="2049463"/>
          <p14:tracePt t="18100" x="3001963" y="2049463"/>
          <p14:tracePt t="18116" x="3032125" y="2049463"/>
          <p14:tracePt t="18133" x="3055938" y="2049463"/>
          <p14:tracePt t="18150" x="3086100" y="2057400"/>
          <p14:tracePt t="18166" x="3108325" y="2057400"/>
          <p14:tracePt t="18184" x="3108325" y="2065338"/>
          <p14:tracePt t="18249" x="3086100" y="2065338"/>
          <p14:tracePt t="18257" x="3055938" y="2065338"/>
          <p14:tracePt t="18266" x="3025775" y="2065338"/>
          <p14:tracePt t="18284" x="2979738" y="2049463"/>
          <p14:tracePt t="18521" x="2987675" y="2049463"/>
          <p14:tracePt t="18529" x="3009900" y="2049463"/>
          <p14:tracePt t="18536" x="3025775" y="2049463"/>
          <p14:tracePt t="18550" x="3055938" y="2057400"/>
          <p14:tracePt t="18567" x="3101975" y="2073275"/>
          <p14:tracePt t="18584" x="3162300" y="2095500"/>
          <p14:tracePt t="18600" x="3178175" y="2095500"/>
          <p14:tracePt t="18617" x="3200400" y="2103438"/>
          <p14:tracePt t="18650" x="3208338" y="2111375"/>
          <p14:tracePt t="18721" x="3216275" y="2117725"/>
          <p14:tracePt t="18777" x="3216275" y="2125663"/>
          <p14:tracePt t="18785" x="3216275" y="2155825"/>
          <p14:tracePt t="18794" x="3208338" y="2179638"/>
          <p14:tracePt t="18801" x="3184525" y="2201863"/>
          <p14:tracePt t="18817" x="3116263" y="2255838"/>
          <p14:tracePt t="18833" x="3025775" y="2293938"/>
          <p14:tracePt t="18850" x="2963863" y="2301875"/>
          <p14:tracePt t="18867" x="2933700" y="2308225"/>
          <p14:tracePt t="18883" x="2925763" y="2308225"/>
          <p14:tracePt t="18929" x="2933700" y="2308225"/>
          <p14:tracePt t="18936" x="2949575" y="2308225"/>
          <p14:tracePt t="18950" x="2994025" y="2324100"/>
          <p14:tracePt t="18967" x="3140075" y="2324100"/>
          <p14:tracePt t="18984" x="3382963" y="2324100"/>
          <p14:tracePt t="19000" x="3421063" y="2324100"/>
          <p14:tracePt t="19017" x="3429000" y="2324100"/>
          <p14:tracePt t="19097" x="3413125" y="2324100"/>
          <p14:tracePt t="19104" x="3406775" y="2324100"/>
          <p14:tracePt t="19113" x="3398838" y="2324100"/>
          <p14:tracePt t="19120" x="3390900" y="2324100"/>
          <p14:tracePt t="19176" x="3413125" y="2324100"/>
          <p14:tracePt t="19184" x="3475038" y="2332038"/>
          <p14:tracePt t="19191" x="3581400" y="2332038"/>
          <p14:tracePt t="19199" x="3703638" y="2332038"/>
          <p14:tracePt t="19217" x="3924300" y="2332038"/>
          <p14:tracePt t="19233" x="4092575" y="2332038"/>
          <p14:tracePt t="19250" x="4137025" y="2332038"/>
          <p14:tracePt t="19417" x="4144963" y="2332038"/>
          <p14:tracePt t="19425" x="4168775" y="2332038"/>
          <p14:tracePt t="19434" x="4191000" y="2332038"/>
          <p14:tracePt t="19450" x="4259263" y="2332038"/>
          <p14:tracePt t="19467" x="4335463" y="2354263"/>
          <p14:tracePt t="19484" x="4343400" y="2354263"/>
          <p14:tracePt t="19517" x="4351338" y="2362200"/>
          <p14:tracePt t="19534" x="4359275" y="2370138"/>
          <p14:tracePt t="19550" x="4365625" y="2384425"/>
          <p14:tracePt t="19567" x="4365625" y="2438400"/>
          <p14:tracePt t="19584" x="4365625" y="2476500"/>
          <p14:tracePt t="19600" x="4244975" y="2620963"/>
          <p14:tracePt t="19617" x="4068763" y="2720975"/>
          <p14:tracePt t="19634" x="3787775" y="2827338"/>
          <p14:tracePt t="19650" x="3413125" y="2873375"/>
          <p14:tracePt t="19667" x="3178175" y="2873375"/>
          <p14:tracePt t="19685" x="3017838" y="2865438"/>
          <p14:tracePt t="19700" x="2925763" y="2841625"/>
          <p14:tracePt t="19717" x="2917825" y="2841625"/>
          <p14:tracePt t="20969" x="2895600" y="2835275"/>
          <p14:tracePt t="21009" x="2887663" y="2835275"/>
          <p14:tracePt t="21017" x="2873375" y="2835275"/>
          <p14:tracePt t="21025" x="2865438" y="2835275"/>
          <p14:tracePt t="21034" x="2835275" y="2827338"/>
          <p14:tracePt t="21051" x="2803525" y="2827338"/>
          <p14:tracePt t="21067" x="2751138" y="2827338"/>
          <p14:tracePt t="21084" x="2727325" y="2849563"/>
          <p14:tracePt t="21101" x="2713038" y="2857500"/>
          <p14:tracePt t="21117" x="2697163" y="2865438"/>
          <p14:tracePt t="21151" x="2667000" y="2879725"/>
          <p14:tracePt t="21167" x="2598738" y="2887663"/>
          <p14:tracePt t="21184" x="2536825" y="2911475"/>
          <p14:tracePt t="21201" x="2430463" y="2949575"/>
          <p14:tracePt t="21217" x="2278063" y="2987675"/>
          <p14:tracePt t="21234" x="2125663" y="3025775"/>
          <p14:tracePt t="21251" x="1965325" y="3078163"/>
          <p14:tracePt t="21268" x="1820863" y="3116263"/>
          <p14:tracePt t="21284" x="1684338" y="3162300"/>
          <p14:tracePt t="21301" x="1577975" y="3184525"/>
          <p14:tracePt t="21318" x="1501775" y="3200400"/>
          <p14:tracePt t="21334" x="1485900" y="3200400"/>
          <p14:tracePt t="21369" x="1493838" y="3200400"/>
          <p14:tracePt t="21384" x="1539875" y="3170238"/>
          <p14:tracePt t="21401" x="1608138" y="3101975"/>
          <p14:tracePt t="21418" x="1668463" y="3040063"/>
          <p14:tracePt t="21434" x="1760538" y="2987675"/>
          <p14:tracePt t="21451" x="1851025" y="2925763"/>
          <p14:tracePt t="21468" x="1943100" y="2873375"/>
          <p14:tracePt t="21484" x="2035175" y="2835275"/>
          <p14:tracePt t="21501" x="2095500" y="2819400"/>
          <p14:tracePt t="21518" x="2141538" y="2811463"/>
          <p14:tracePt t="21534" x="2155825" y="2811463"/>
          <p14:tracePt t="21551" x="2163763" y="2811463"/>
          <p14:tracePt t="21639" x="2141538" y="2811463"/>
          <p14:tracePt t="21647" x="2111375" y="2803525"/>
          <p14:tracePt t="21655" x="2095500" y="2797175"/>
          <p14:tracePt t="21667" x="2073275" y="2789238"/>
          <p14:tracePt t="21684" x="2049463" y="2773363"/>
          <p14:tracePt t="21720" x="2049463" y="2751138"/>
          <p14:tracePt t="21735" x="2049463" y="2713038"/>
          <p14:tracePt t="21751" x="2049463" y="2682875"/>
          <p14:tracePt t="21767" x="2049463" y="2628900"/>
          <p14:tracePt t="21784" x="2065338" y="2568575"/>
          <p14:tracePt t="21801" x="2079625" y="2552700"/>
          <p14:tracePt t="21817" x="2087563" y="2544763"/>
          <p14:tracePt t="21835" x="2103438" y="2530475"/>
          <p14:tracePt t="21851" x="2133600" y="2514600"/>
          <p14:tracePt t="21868" x="2179638" y="2514600"/>
          <p14:tracePt t="21884" x="2232025" y="2514600"/>
          <p14:tracePt t="21901" x="2301875" y="2514600"/>
          <p14:tracePt t="21918" x="2408238" y="2514600"/>
          <p14:tracePt t="21936" x="2530475" y="2522538"/>
          <p14:tracePt t="21952" x="2598738" y="2522538"/>
          <p14:tracePt t="21968" x="2613025" y="2522538"/>
          <p14:tracePt t="21984" x="2667000" y="2522538"/>
          <p14:tracePt t="22002" x="2697163" y="2522538"/>
          <p14:tracePt t="22018" x="2765425" y="2522538"/>
          <p14:tracePt t="22034" x="2857500" y="2530475"/>
          <p14:tracePt t="22051" x="2987675" y="2552700"/>
          <p14:tracePt t="22068" x="3094038" y="2568575"/>
          <p14:tracePt t="22084" x="3230563" y="2574925"/>
          <p14:tracePt t="22101" x="3368675" y="2574925"/>
          <p14:tracePt t="22118" x="3489325" y="2574925"/>
          <p14:tracePt t="22134" x="3619500" y="2574925"/>
          <p14:tracePt t="22151" x="3763963" y="2574925"/>
          <p14:tracePt t="22167" x="3962400" y="2574925"/>
          <p14:tracePt t="22184" x="4068763" y="2574925"/>
          <p14:tracePt t="22201" x="4122738" y="2574925"/>
          <p14:tracePt t="22218" x="4144963" y="2574925"/>
          <p14:tracePt t="22234" x="4160838" y="2574925"/>
          <p14:tracePt t="22264" x="4175125" y="2574925"/>
          <p14:tracePt t="22272" x="4183063" y="2574925"/>
          <p14:tracePt t="22284" x="4206875" y="2574925"/>
          <p14:tracePt t="22301" x="4275138" y="2574925"/>
          <p14:tracePt t="22317" x="4351338" y="2574925"/>
          <p14:tracePt t="22334" x="4411663" y="2574925"/>
          <p14:tracePt t="22351" x="4449763" y="2590800"/>
          <p14:tracePt t="22368" x="4473575" y="2590800"/>
          <p14:tracePt t="22384" x="4479925" y="2598738"/>
          <p14:tracePt t="22448" x="4495800" y="2598738"/>
          <p14:tracePt t="22464" x="4503738" y="2606675"/>
          <p14:tracePt t="22480" x="4525963" y="2636838"/>
          <p14:tracePt t="22488" x="4541838" y="2651125"/>
          <p14:tracePt t="22496" x="4549775" y="2674938"/>
          <p14:tracePt t="22504" x="4556125" y="2705100"/>
          <p14:tracePt t="22518" x="4564063" y="2713038"/>
          <p14:tracePt t="22534" x="4564063" y="2759075"/>
          <p14:tracePt t="22551" x="4564063" y="2789238"/>
          <p14:tracePt t="22568" x="4564063" y="2811463"/>
          <p14:tracePt t="22584" x="4503738" y="2827338"/>
          <p14:tracePt t="22601" x="4381500" y="2827338"/>
          <p14:tracePt t="22618" x="4213225" y="2827338"/>
          <p14:tracePt t="22634" x="4038600" y="2857500"/>
          <p14:tracePt t="22651" x="3856038" y="2857500"/>
          <p14:tracePt t="22668" x="3665538" y="2857500"/>
          <p14:tracePt t="22684" x="3475038" y="2857500"/>
          <p14:tracePt t="22701" x="3322638" y="2857500"/>
          <p14:tracePt t="22718" x="3170238" y="2857500"/>
          <p14:tracePt t="22719" x="3101975" y="2857500"/>
          <p14:tracePt t="22734" x="3040063" y="2857500"/>
          <p14:tracePt t="22751" x="2849563" y="2857500"/>
          <p14:tracePt t="22768" x="2727325" y="2857500"/>
          <p14:tracePt t="22784" x="2613025" y="2849563"/>
          <p14:tracePt t="22801" x="2536825" y="2849563"/>
          <p14:tracePt t="22818" x="2454275" y="2841625"/>
          <p14:tracePt t="22834" x="2370138" y="2835275"/>
          <p14:tracePt t="22851" x="2293938" y="2835275"/>
          <p14:tracePt t="22868" x="2209800" y="2835275"/>
          <p14:tracePt t="22885" x="2125663" y="2835275"/>
          <p14:tracePt t="22901" x="2035175" y="2835275"/>
          <p14:tracePt t="22918" x="1989138" y="2835275"/>
          <p14:tracePt t="22935" x="1965325" y="2835275"/>
          <p14:tracePt t="22951" x="1951038" y="2819400"/>
          <p14:tracePt t="23009" x="1943100" y="2811463"/>
          <p14:tracePt t="23016" x="1943100" y="2803525"/>
          <p14:tracePt t="23025" x="1943100" y="2773363"/>
          <p14:tracePt t="23035" x="1935163" y="2759075"/>
          <p14:tracePt t="23052" x="1935163" y="2682875"/>
          <p14:tracePt t="23068" x="1935163" y="2590800"/>
          <p14:tracePt t="23085" x="1935163" y="2522538"/>
          <p14:tracePt t="23102" x="1965325" y="2454275"/>
          <p14:tracePt t="23118" x="2003425" y="2408238"/>
          <p14:tracePt t="23135" x="2027238" y="2370138"/>
          <p14:tracePt t="23152" x="2065338" y="2339975"/>
          <p14:tracePt t="23168" x="2103438" y="2332038"/>
          <p14:tracePt t="23185" x="2171700" y="2332038"/>
          <p14:tracePt t="23201" x="2278063" y="2332038"/>
          <p14:tracePt t="23218" x="2392363" y="2332038"/>
          <p14:tracePt t="23235" x="2530475" y="2332038"/>
          <p14:tracePt t="23251" x="2651125" y="2332038"/>
          <p14:tracePt t="23268" x="2803525" y="2339975"/>
          <p14:tracePt t="23284" x="2971800" y="2354263"/>
          <p14:tracePt t="23301" x="3132138" y="2378075"/>
          <p14:tracePt t="23318" x="3260725" y="2392363"/>
          <p14:tracePt t="23335" x="3375025" y="2422525"/>
          <p14:tracePt t="23352" x="3521075" y="2438400"/>
          <p14:tracePt t="23368" x="3635375" y="2460625"/>
          <p14:tracePt t="23385" x="3763963" y="2468563"/>
          <p14:tracePt t="23402" x="3886200" y="2484438"/>
          <p14:tracePt t="23418" x="4000500" y="2484438"/>
          <p14:tracePt t="23435" x="4106863" y="2484438"/>
          <p14:tracePt t="23452" x="4213225" y="2484438"/>
          <p14:tracePt t="23468" x="4335463" y="2484438"/>
          <p14:tracePt t="23485" x="4427538" y="2484438"/>
          <p14:tracePt t="23502" x="4518025" y="2484438"/>
          <p14:tracePt t="23518" x="4572000" y="2484438"/>
          <p14:tracePt t="23536" x="4648200" y="2484438"/>
          <p14:tracePt t="23552" x="4656138" y="2476500"/>
          <p14:tracePt t="23609" x="4664075" y="2476500"/>
          <p14:tracePt t="23625" x="4670425" y="2476500"/>
          <p14:tracePt t="23633" x="4678363" y="2476500"/>
          <p14:tracePt t="23642" x="4686300" y="2484438"/>
          <p14:tracePt t="23652" x="4686300" y="2492375"/>
          <p14:tracePt t="23668" x="4716463" y="2544763"/>
          <p14:tracePt t="23685" x="4740275" y="2590800"/>
          <p14:tracePt t="23702" x="4746625" y="2628900"/>
          <p14:tracePt t="23718" x="4746625" y="2644775"/>
          <p14:tracePt t="23722" x="4746625" y="2667000"/>
          <p14:tracePt t="23736" x="4746625" y="2689225"/>
          <p14:tracePt t="23752" x="4746625" y="2697163"/>
          <p14:tracePt t="23768" x="4716463" y="2727325"/>
          <p14:tracePt t="23785" x="4656138" y="2751138"/>
          <p14:tracePt t="23802" x="4579938" y="2759075"/>
          <p14:tracePt t="23819" x="4465638" y="2789238"/>
          <p14:tracePt t="23835" x="4359275" y="2803525"/>
          <p14:tracePt t="23852" x="4198938" y="2827338"/>
          <p14:tracePt t="23869" x="4054475" y="2841625"/>
          <p14:tracePt t="23885" x="3908425" y="2857500"/>
          <p14:tracePt t="23902" x="3733800" y="2865438"/>
          <p14:tracePt t="23919" x="3573463" y="2865438"/>
          <p14:tracePt t="23936" x="3298825" y="2865438"/>
          <p14:tracePt t="23952" x="3116263" y="2865438"/>
          <p14:tracePt t="23969" x="2925763" y="2865438"/>
          <p14:tracePt t="23985" x="2743200" y="2865438"/>
          <p14:tracePt t="24002" x="2590800" y="2865438"/>
          <p14:tracePt t="24019" x="2468563" y="2865438"/>
          <p14:tracePt t="24035" x="2370138" y="2865438"/>
          <p14:tracePt t="24052" x="2263775" y="2857500"/>
          <p14:tracePt t="24069" x="2171700" y="2841625"/>
          <p14:tracePt t="24085" x="2073275" y="2819400"/>
          <p14:tracePt t="24102" x="2019300" y="2819400"/>
          <p14:tracePt t="24119" x="1973263" y="2811463"/>
          <p14:tracePt t="24136" x="1905000" y="2789238"/>
          <p14:tracePt t="24152" x="1889125" y="2781300"/>
          <p14:tracePt t="24169" x="1882775" y="2781300"/>
          <p14:tracePt t="24185" x="1882775" y="2773363"/>
          <p14:tracePt t="24202" x="1874838" y="2765425"/>
          <p14:tracePt t="24218" x="1874838" y="2713038"/>
          <p14:tracePt t="24235" x="1874838" y="2651125"/>
          <p14:tracePt t="24251" x="1889125" y="2574925"/>
          <p14:tracePt t="24268" x="1920875" y="2484438"/>
          <p14:tracePt t="24285" x="1943100" y="2408238"/>
          <p14:tracePt t="24301" x="1989138" y="2346325"/>
          <p14:tracePt t="24318" x="2011363" y="2308225"/>
          <p14:tracePt t="24335" x="2035175" y="2286000"/>
          <p14:tracePt t="24352" x="2041525" y="2286000"/>
          <p14:tracePt t="24368" x="2065338" y="2286000"/>
          <p14:tracePt t="24385" x="2125663" y="2286000"/>
          <p14:tracePt t="24402" x="2239963" y="2286000"/>
          <p14:tracePt t="24418" x="2392363" y="2293938"/>
          <p14:tracePt t="24435" x="2536825" y="2316163"/>
          <p14:tracePt t="24452" x="2713038" y="2346325"/>
          <p14:tracePt t="24468" x="2873375" y="2370138"/>
          <p14:tracePt t="24485" x="3048000" y="2384425"/>
          <p14:tracePt t="24502" x="3222625" y="2416175"/>
          <p14:tracePt t="24518" x="3429000" y="2446338"/>
          <p14:tracePt t="24535" x="3679825" y="2468563"/>
          <p14:tracePt t="24552" x="3832225" y="2468563"/>
          <p14:tracePt t="24568" x="3954463" y="2468563"/>
          <p14:tracePt t="24585" x="4068763" y="2468563"/>
          <p14:tracePt t="24603" x="4152900" y="2468563"/>
          <p14:tracePt t="24618" x="4229100" y="2468563"/>
          <p14:tracePt t="24635" x="4289425" y="2468563"/>
          <p14:tracePt t="24652" x="4351338" y="2468563"/>
          <p14:tracePt t="24668" x="4435475" y="2468563"/>
          <p14:tracePt t="24685" x="4487863" y="2468563"/>
          <p14:tracePt t="24702" x="4541838" y="2468563"/>
          <p14:tracePt t="24718" x="4549775" y="2468563"/>
          <p14:tracePt t="24735" x="4549775" y="2476500"/>
          <p14:tracePt t="24752" x="4564063" y="2484438"/>
          <p14:tracePt t="24808" x="4579938" y="2506663"/>
          <p14:tracePt t="24816" x="4618038" y="2582863"/>
          <p14:tracePt t="24824" x="4640263" y="2620963"/>
          <p14:tracePt t="24835" x="4656138" y="2659063"/>
          <p14:tracePt t="24852" x="4678363" y="2720975"/>
          <p14:tracePt t="24869" x="4702175" y="2765425"/>
          <p14:tracePt t="24885" x="4702175" y="2781300"/>
          <p14:tracePt t="24919" x="4702175" y="2803525"/>
          <p14:tracePt t="24935" x="4702175" y="2811463"/>
          <p14:tracePt t="24952" x="4694238" y="2835275"/>
          <p14:tracePt t="24969" x="4656138" y="2835275"/>
          <p14:tracePt t="24985" x="4572000" y="2841625"/>
          <p14:tracePt t="25002" x="4411663" y="2873375"/>
          <p14:tracePt t="25019" x="4229100" y="2879725"/>
          <p14:tracePt t="25035" x="4030663" y="2895600"/>
          <p14:tracePt t="25052" x="3840163" y="2903538"/>
          <p14:tracePt t="25069" x="3603625" y="2903538"/>
          <p14:tracePt t="25085" x="3330575" y="2903538"/>
          <p14:tracePt t="25102" x="3086100" y="2903538"/>
          <p14:tracePt t="25119" x="2879725" y="2903538"/>
          <p14:tracePt t="25135" x="2713038" y="2903538"/>
          <p14:tracePt t="25152" x="2484438" y="2895600"/>
          <p14:tracePt t="25169" x="2324100" y="2857500"/>
          <p14:tracePt t="25185" x="2163763" y="2841625"/>
          <p14:tracePt t="25202" x="2003425" y="2819400"/>
          <p14:tracePt t="25219" x="1889125" y="2803525"/>
          <p14:tracePt t="25235" x="1798638" y="2803525"/>
          <p14:tracePt t="25252" x="1760538" y="2803525"/>
          <p14:tracePt t="25269" x="1744663" y="2803525"/>
          <p14:tracePt t="25352" x="1744663" y="2789238"/>
          <p14:tracePt t="25360" x="1744663" y="2765425"/>
          <p14:tracePt t="25369" x="1744663" y="2743200"/>
          <p14:tracePt t="25386" x="1760538" y="2689225"/>
          <p14:tracePt t="25402" x="1798638" y="2628900"/>
          <p14:tracePt t="25419" x="1836738" y="2568575"/>
          <p14:tracePt t="25436" x="1866900" y="2536825"/>
          <p14:tracePt t="25452" x="1897063" y="2498725"/>
          <p14:tracePt t="25469" x="1927225" y="2468563"/>
          <p14:tracePt t="25486" x="1943100" y="2446338"/>
          <p14:tracePt t="25502" x="1973263" y="2446338"/>
          <p14:tracePt t="25520" x="2065338" y="2446338"/>
          <p14:tracePt t="25536" x="2125663" y="2446338"/>
          <p14:tracePt t="25552" x="2339975" y="2446338"/>
          <p14:tracePt t="25569" x="2522538" y="2446338"/>
          <p14:tracePt t="25586" x="2705100" y="2446338"/>
          <p14:tracePt t="25604" x="2857500" y="2446338"/>
          <p14:tracePt t="25619" x="2979738" y="2446338"/>
          <p14:tracePt t="25636" x="3132138" y="2446338"/>
          <p14:tracePt t="25652" x="3260725" y="2446338"/>
          <p14:tracePt t="25669" x="3406775" y="2446338"/>
          <p14:tracePt t="25686" x="3565525" y="2446338"/>
          <p14:tracePt t="25703" x="3695700" y="2446338"/>
          <p14:tracePt t="25720" x="3870325" y="2446338"/>
          <p14:tracePt t="25736" x="3940175" y="2446338"/>
          <p14:tracePt t="25752" x="3978275" y="2446338"/>
          <p14:tracePt t="25769" x="4046538" y="2446338"/>
          <p14:tracePt t="25786" x="4114800" y="2446338"/>
          <p14:tracePt t="25803" x="4198938" y="2454275"/>
          <p14:tracePt t="25819" x="4313238" y="2468563"/>
          <p14:tracePt t="25836" x="4419600" y="2492375"/>
          <p14:tracePt t="25853" x="4473575" y="2506663"/>
          <p14:tracePt t="25869" x="4487863" y="2506663"/>
          <p14:tracePt t="25937" x="4487863" y="2514600"/>
          <p14:tracePt t="25961" x="4503738" y="2544763"/>
          <p14:tracePt t="25969" x="4511675" y="2560638"/>
          <p14:tracePt t="25977" x="4518025" y="2574925"/>
          <p14:tracePt t="25986" x="4525963" y="2598738"/>
          <p14:tracePt t="26003" x="4549775" y="2636838"/>
          <p14:tracePt t="26019" x="4572000" y="2674938"/>
          <p14:tracePt t="26036" x="4579938" y="2689225"/>
          <p14:tracePt t="26053" x="4579938" y="2705100"/>
          <p14:tracePt t="26069" x="4579938" y="2720975"/>
          <p14:tracePt t="26086" x="4579938" y="2735263"/>
          <p14:tracePt t="26104" x="4525963" y="2743200"/>
          <p14:tracePt t="26120" x="4441825" y="2751138"/>
          <p14:tracePt t="26136" x="4305300" y="2765425"/>
          <p14:tracePt t="26153" x="4137025" y="2765425"/>
          <p14:tracePt t="26169" x="3962400" y="2765425"/>
          <p14:tracePt t="26186" x="3779838" y="2765425"/>
          <p14:tracePt t="26202" x="3619500" y="2765425"/>
          <p14:tracePt t="26219" x="3451225" y="2765425"/>
          <p14:tracePt t="26236" x="3298825" y="2765425"/>
          <p14:tracePt t="26253" x="3154363" y="2765425"/>
          <p14:tracePt t="26269" x="3032125" y="2765425"/>
          <p14:tracePt t="26286" x="2911475" y="2765425"/>
          <p14:tracePt t="26303" x="2781300" y="2765425"/>
          <p14:tracePt t="26320" x="2613025" y="2765425"/>
          <p14:tracePt t="26336" x="2552700" y="2765425"/>
          <p14:tracePt t="26353" x="2484438" y="2765425"/>
          <p14:tracePt t="26369" x="2422525" y="2759075"/>
          <p14:tracePt t="26386" x="2354263" y="2743200"/>
          <p14:tracePt t="26403" x="2270125" y="2735263"/>
          <p14:tracePt t="26420" x="2193925" y="2727325"/>
          <p14:tracePt t="26436" x="2149475" y="2720975"/>
          <p14:tracePt t="26453" x="2133600" y="2705100"/>
          <p14:tracePt t="26545" x="2125663" y="2705100"/>
          <p14:tracePt t="26561" x="2125663" y="2689225"/>
          <p14:tracePt t="26569" x="2125663" y="2682875"/>
          <p14:tracePt t="26577" x="2125663" y="2659063"/>
          <p14:tracePt t="26586" x="2133600" y="2644775"/>
          <p14:tracePt t="26603" x="2141538" y="2598738"/>
          <p14:tracePt t="26620" x="2179638" y="2530475"/>
          <p14:tracePt t="26636" x="2201863" y="2498725"/>
          <p14:tracePt t="26653" x="2232025" y="2454275"/>
          <p14:tracePt t="26670" x="2278063" y="2422525"/>
          <p14:tracePt t="26686" x="2308225" y="2400300"/>
          <p14:tracePt t="26703" x="2370138" y="2378075"/>
          <p14:tracePt t="26721" x="2492375" y="2370138"/>
          <p14:tracePt t="26737" x="2636838" y="2370138"/>
          <p14:tracePt t="26753" x="2797175" y="2370138"/>
          <p14:tracePt t="26769" x="2971800" y="2370138"/>
          <p14:tracePt t="26786" x="3170238" y="2370138"/>
          <p14:tracePt t="26803" x="3375025" y="2378075"/>
          <p14:tracePt t="26821" x="3551238" y="2392363"/>
          <p14:tracePt t="26837" x="3679825" y="2400300"/>
          <p14:tracePt t="26853" x="3779838" y="2416175"/>
          <p14:tracePt t="26870" x="3832225" y="2416175"/>
          <p14:tracePt t="26886" x="3856038" y="2416175"/>
          <p14:tracePt t="26904" x="3916363" y="2416175"/>
          <p14:tracePt t="26920" x="4000500" y="2416175"/>
          <p14:tracePt t="26937" x="4130675" y="2430463"/>
          <p14:tracePt t="26953" x="4244975" y="2454275"/>
          <p14:tracePt t="26970" x="4327525" y="2460625"/>
          <p14:tracePt t="26986" x="4381500" y="2468563"/>
          <p14:tracePt t="27003" x="4411663" y="2476500"/>
          <p14:tracePt t="27021" x="4427538" y="2492375"/>
          <p14:tracePt t="27036" x="4435475" y="2492375"/>
          <p14:tracePt t="27097" x="4435475" y="2498725"/>
          <p14:tracePt t="27113" x="4435475" y="2506663"/>
          <p14:tracePt t="27121" x="4449763" y="2530475"/>
          <p14:tracePt t="27129" x="4465638" y="2574925"/>
          <p14:tracePt t="27137" x="4473575" y="2590800"/>
          <p14:tracePt t="27153" x="4487863" y="2644775"/>
          <p14:tracePt t="27170" x="4503738" y="2689225"/>
          <p14:tracePt t="27186" x="4511675" y="2720975"/>
          <p14:tracePt t="27203" x="4511675" y="2735263"/>
          <p14:tracePt t="27219" x="4511675" y="2751138"/>
          <p14:tracePt t="27236" x="4511675" y="2759075"/>
          <p14:tracePt t="27253" x="4511675" y="2773363"/>
          <p14:tracePt t="27270" x="4503738" y="2781300"/>
          <p14:tracePt t="27286" x="4457700" y="2781300"/>
          <p14:tracePt t="27303" x="4397375" y="2781300"/>
          <p14:tracePt t="27320" x="4289425" y="2781300"/>
          <p14:tracePt t="27336" x="4206875" y="2789238"/>
          <p14:tracePt t="27354" x="4114800" y="2803525"/>
          <p14:tracePt t="27370" x="3984625" y="2819400"/>
          <p14:tracePt t="27386" x="3832225" y="2827338"/>
          <p14:tracePt t="27403" x="3673475" y="2827338"/>
          <p14:tracePt t="27420" x="3505200" y="2827338"/>
          <p14:tracePt t="27436" x="3306763" y="2827338"/>
          <p14:tracePt t="27453" x="3101975" y="2827338"/>
          <p14:tracePt t="27470" x="2879725" y="2827338"/>
          <p14:tracePt t="27486" x="2705100" y="2827338"/>
          <p14:tracePt t="27504" x="2484438" y="2827338"/>
          <p14:tracePt t="27520" x="2400300" y="2827338"/>
          <p14:tracePt t="27536" x="2346325" y="2811463"/>
          <p14:tracePt t="27553" x="2324100" y="2803525"/>
          <p14:tracePt t="27570" x="2316163" y="2803525"/>
          <p14:tracePt t="27587" x="2308225" y="2797175"/>
          <p14:tracePt t="27603" x="2286000" y="2789238"/>
          <p14:tracePt t="27637" x="2263775" y="2773363"/>
          <p14:tracePt t="27653" x="2255838" y="2773363"/>
          <p14:tracePt t="27671" x="2232025" y="2759075"/>
          <p14:tracePt t="27687" x="2217738" y="2743200"/>
          <p14:tracePt t="27704" x="2193925" y="2720975"/>
          <p14:tracePt t="27720" x="2187575" y="2713038"/>
          <p14:tracePt t="27737" x="2187575" y="2705100"/>
          <p14:tracePt t="27753" x="2179638" y="2674938"/>
          <p14:tracePt t="27770" x="2179638" y="2644775"/>
          <p14:tracePt t="27787" x="2179638" y="2613025"/>
          <p14:tracePt t="27803" x="2179638" y="2582863"/>
          <p14:tracePt t="27820" x="2179638" y="2552700"/>
          <p14:tracePt t="27837" x="2193925" y="2536825"/>
          <p14:tracePt t="27853" x="2201863" y="2522538"/>
          <p14:tracePt t="27870" x="2209800" y="2506663"/>
          <p14:tracePt t="27887" x="2217738" y="2506663"/>
          <p14:tracePt t="27904" x="2247900" y="2498725"/>
          <p14:tracePt t="27920" x="2301875" y="2498725"/>
          <p14:tracePt t="27937" x="2370138" y="2498725"/>
          <p14:tracePt t="27953" x="2446338" y="2498725"/>
          <p14:tracePt t="27970" x="2536825" y="2514600"/>
          <p14:tracePt t="27988" x="2651125" y="2544763"/>
          <p14:tracePt t="28003" x="2765425" y="2582863"/>
          <p14:tracePt t="28020" x="2835275" y="2598738"/>
          <p14:tracePt t="28037" x="2873375" y="2606675"/>
          <p14:tracePt t="28145" x="2879725" y="2613025"/>
          <p14:tracePt t="28200" x="2873375" y="2613025"/>
          <p14:tracePt t="28208" x="2865438" y="2613025"/>
          <p14:tracePt t="28217" x="2835275" y="2613025"/>
          <p14:tracePt t="28224" x="2803525" y="2613025"/>
          <p14:tracePt t="28236" x="2765425" y="2613025"/>
          <p14:tracePt t="28253" x="2651125" y="2628900"/>
          <p14:tracePt t="28270" x="2536825" y="2644775"/>
          <p14:tracePt t="28287" x="2430463" y="2651125"/>
          <p14:tracePt t="28304" x="2378075" y="2651125"/>
          <p14:tracePt t="28320" x="2346325" y="2651125"/>
          <p14:tracePt t="28337" x="2339975" y="2651125"/>
          <p14:tracePt t="28353" x="2324100" y="2651125"/>
          <p14:tracePt t="28370" x="2324100" y="2644775"/>
          <p14:tracePt t="28387" x="2293938" y="2590800"/>
          <p14:tracePt t="28404" x="2255838" y="2530475"/>
          <p14:tracePt t="28421" x="2232025" y="2468563"/>
          <p14:tracePt t="28437" x="2225675" y="2392363"/>
          <p14:tracePt t="28454" x="2209800" y="2308225"/>
          <p14:tracePt t="28470" x="2209800" y="2217738"/>
          <p14:tracePt t="28487" x="2209800" y="2133600"/>
          <p14:tracePt t="28504" x="2209800" y="2041525"/>
          <p14:tracePt t="28520" x="2209800" y="1951038"/>
          <p14:tracePt t="28537" x="2209800" y="1905000"/>
          <p14:tracePt t="28554" x="2209800" y="1858963"/>
          <p14:tracePt t="28570" x="2217738" y="1828800"/>
          <p14:tracePt t="28587" x="2217738" y="1806575"/>
          <p14:tracePt t="28604" x="2225675" y="1798638"/>
          <p14:tracePt t="28697" x="2239963" y="1798638"/>
          <p14:tracePt t="28706" x="2247900" y="1798638"/>
          <p14:tracePt t="28715" x="2270125" y="1798638"/>
          <p14:tracePt t="28721" x="2301875" y="1798638"/>
          <p14:tracePt t="28737" x="2416175" y="1798638"/>
          <p14:tracePt t="28754" x="2544763" y="1798638"/>
          <p14:tracePt t="28770" x="2705100" y="1798638"/>
          <p14:tracePt t="28787" x="2865438" y="1798638"/>
          <p14:tracePt t="28804" x="3032125" y="1798638"/>
          <p14:tracePt t="28820" x="3184525" y="1798638"/>
          <p14:tracePt t="28837" x="3314700" y="1812925"/>
          <p14:tracePt t="28854" x="3421063" y="1820863"/>
          <p14:tracePt t="28870" x="3535363" y="1836738"/>
          <p14:tracePt t="28887" x="3641725" y="1851025"/>
          <p14:tracePt t="28904" x="3794125" y="1866900"/>
          <p14:tracePt t="28921" x="3940175" y="1897063"/>
          <p14:tracePt t="28937" x="4030663" y="1912938"/>
          <p14:tracePt t="28954" x="4084638" y="1920875"/>
          <p14:tracePt t="28970" x="4098925" y="1920875"/>
          <p14:tracePt t="28987" x="4106863" y="1920875"/>
          <p14:tracePt t="29089" x="4106863" y="1927225"/>
          <p14:tracePt t="29097" x="4114800" y="1935163"/>
          <p14:tracePt t="29105" x="4122738" y="1935163"/>
          <p14:tracePt t="29122" x="4144963" y="1965325"/>
          <p14:tracePt t="29137" x="4183063" y="1997075"/>
          <p14:tracePt t="29154" x="4191000" y="1997075"/>
          <p14:tracePt t="29192" x="4198938" y="2003425"/>
          <p14:tracePt t="29224" x="4198938" y="2011363"/>
          <p14:tracePt t="29249" x="4198938" y="2035175"/>
          <p14:tracePt t="29256" x="4206875" y="2041525"/>
          <p14:tracePt t="29265" x="4206875" y="2057400"/>
          <p14:tracePt t="29273" x="4206875" y="2073275"/>
          <p14:tracePt t="29288" x="4206875" y="2095500"/>
          <p14:tracePt t="29304" x="4198938" y="2117725"/>
          <p14:tracePt t="29320" x="4122738" y="2163763"/>
          <p14:tracePt t="29337" x="4046538" y="2187575"/>
          <p14:tracePt t="29354" x="3940175" y="2217738"/>
          <p14:tracePt t="29371" x="3817938" y="2225675"/>
          <p14:tracePt t="29387" x="3657600" y="2225675"/>
          <p14:tracePt t="29404" x="3475038" y="2225675"/>
          <p14:tracePt t="29421" x="3322638" y="2225675"/>
          <p14:tracePt t="29437" x="3170238" y="2225675"/>
          <p14:tracePt t="29454" x="2987675" y="2225675"/>
          <p14:tracePt t="29471" x="2841625" y="2225675"/>
          <p14:tracePt t="29488" x="2620963" y="2225675"/>
          <p14:tracePt t="29504" x="2506663" y="2225675"/>
          <p14:tracePt t="29521" x="2422525" y="2225675"/>
          <p14:tracePt t="29537" x="2332038" y="2225675"/>
          <p14:tracePt t="29554" x="2263775" y="2225675"/>
          <p14:tracePt t="29571" x="2201863" y="2225675"/>
          <p14:tracePt t="29587" x="2149475" y="2225675"/>
          <p14:tracePt t="29604" x="2111375" y="2225675"/>
          <p14:tracePt t="29621" x="2079625" y="2225675"/>
          <p14:tracePt t="29637" x="2065338" y="2225675"/>
          <p14:tracePt t="29689" x="2057400" y="2225675"/>
          <p14:tracePt t="29705" x="2049463" y="2217738"/>
          <p14:tracePt t="29713" x="2049463" y="2209800"/>
          <p14:tracePt t="29721" x="2041525" y="2201863"/>
          <p14:tracePt t="29737" x="2035175" y="2179638"/>
          <p14:tracePt t="29754" x="2035175" y="2141538"/>
          <p14:tracePt t="29771" x="2035175" y="2111375"/>
          <p14:tracePt t="29787" x="2035175" y="2065338"/>
          <p14:tracePt t="29804" x="2041525" y="2027238"/>
          <p14:tracePt t="29821" x="2079625" y="1973263"/>
          <p14:tracePt t="29837" x="2111375" y="1951038"/>
          <p14:tracePt t="29854" x="2179638" y="1920875"/>
          <p14:tracePt t="29871" x="2293938" y="1889125"/>
          <p14:tracePt t="29888" x="2438400" y="1866900"/>
          <p14:tracePt t="29904" x="2598738" y="1858963"/>
          <p14:tracePt t="29921" x="2865438" y="1858963"/>
          <p14:tracePt t="29937" x="3017838" y="1858963"/>
          <p14:tracePt t="29954" x="3154363" y="1858963"/>
          <p14:tracePt t="29971" x="3292475" y="1858963"/>
          <p14:tracePt t="29987" x="3390900" y="1858963"/>
          <p14:tracePt t="30004" x="3543300" y="1858963"/>
          <p14:tracePt t="30021" x="3703638" y="1858963"/>
          <p14:tracePt t="30037" x="3886200" y="1858963"/>
          <p14:tracePt t="30054" x="4060825" y="1858963"/>
          <p14:tracePt t="30071" x="4198938" y="1858963"/>
          <p14:tracePt t="30087" x="4327525" y="1858963"/>
          <p14:tracePt t="30104" x="4389438" y="1858963"/>
          <p14:tracePt t="30193" x="4403725" y="1874838"/>
          <p14:tracePt t="30200" x="4403725" y="1882775"/>
          <p14:tracePt t="30208" x="4419600" y="1920875"/>
          <p14:tracePt t="30221" x="4441825" y="1958975"/>
          <p14:tracePt t="30238" x="4449763" y="2011363"/>
          <p14:tracePt t="30254" x="4473575" y="2041525"/>
          <p14:tracePt t="30271" x="4473575" y="2073275"/>
          <p14:tracePt t="30288" x="4473575" y="2095500"/>
          <p14:tracePt t="30304" x="4473575" y="2125663"/>
          <p14:tracePt t="30321" x="4403725" y="2149475"/>
          <p14:tracePt t="30338" x="4275138" y="2155825"/>
          <p14:tracePt t="30354" x="4092575" y="2187575"/>
          <p14:tracePt t="30371" x="3902075" y="2201863"/>
          <p14:tracePt t="30388" x="3641725" y="2232025"/>
          <p14:tracePt t="30404" x="3421063" y="2232025"/>
          <p14:tracePt t="30421" x="3154363" y="2239963"/>
          <p14:tracePt t="30438" x="2925763" y="2239963"/>
          <p14:tracePt t="30454" x="2697163" y="2239963"/>
          <p14:tracePt t="30471" x="2506663" y="2239963"/>
          <p14:tracePt t="30488" x="2301875" y="2239963"/>
          <p14:tracePt t="30504" x="2263775" y="2239963"/>
          <p14:tracePt t="30521" x="2255838" y="2239963"/>
          <p14:tracePt t="30666" x="2263775" y="2239963"/>
          <p14:tracePt t="30681" x="2270125" y="2239963"/>
          <p14:tracePt t="30698" x="2286000" y="2239963"/>
          <p14:tracePt t="30944" x="2316163" y="2239963"/>
          <p14:tracePt t="30952" x="2422525" y="2239963"/>
          <p14:tracePt t="30960" x="2590800" y="2239963"/>
          <p14:tracePt t="30971" x="2697163" y="2239963"/>
          <p14:tracePt t="30987" x="2903538" y="2239963"/>
          <p14:tracePt t="31004" x="3170238" y="2239963"/>
          <p14:tracePt t="31021" x="3459163" y="2239963"/>
          <p14:tracePt t="31037" x="3711575" y="2239963"/>
          <p14:tracePt t="31054" x="3946525" y="2239963"/>
          <p14:tracePt t="31071" x="4076700" y="2247900"/>
          <p14:tracePt t="31087" x="4106863" y="2247900"/>
          <p14:tracePt t="31104" x="4114800" y="2255838"/>
          <p14:tracePt t="31121" x="4122738" y="2270125"/>
          <p14:tracePt t="31137" x="4130675" y="2286000"/>
          <p14:tracePt t="31154" x="4144963" y="2392363"/>
          <p14:tracePt t="31171" x="4160838" y="2492375"/>
          <p14:tracePt t="31187" x="4160838" y="2606675"/>
          <p14:tracePt t="31204" x="4152900" y="2697163"/>
          <p14:tracePt t="31221" x="4092575" y="2781300"/>
          <p14:tracePt t="31224" x="4046538" y="2819400"/>
          <p14:tracePt t="31238" x="4000500" y="2827338"/>
          <p14:tracePt t="31254" x="3916363" y="2827338"/>
          <p14:tracePt t="31272" x="3794125" y="2811463"/>
          <p14:tracePt t="31288" x="3711575" y="2765425"/>
          <p14:tracePt t="31304" x="3649663" y="2713038"/>
          <p14:tracePt t="31322" x="3603625" y="2667000"/>
          <p14:tracePt t="31338" x="3573463" y="2620963"/>
          <p14:tracePt t="31355" x="3559175" y="2606675"/>
          <p14:tracePt t="31371" x="3551238" y="2590800"/>
          <p14:tracePt t="31388" x="3543300" y="2590800"/>
          <p14:tracePt t="31421" x="3535363" y="2590800"/>
          <p14:tracePt t="31449" x="3527425" y="2590800"/>
          <p14:tracePt t="31849" x="3527425" y="2598738"/>
          <p14:tracePt t="31865" x="3513138" y="2606675"/>
          <p14:tracePt t="31873" x="3505200" y="2628900"/>
          <p14:tracePt t="31881" x="3489325" y="2667000"/>
          <p14:tracePt t="31889" x="3475038" y="2705100"/>
          <p14:tracePt t="31905" x="3451225" y="2751138"/>
          <p14:tracePt t="31921" x="3413125" y="2849563"/>
          <p14:tracePt t="31938" x="3368675" y="2949575"/>
          <p14:tracePt t="31955" x="3330575" y="3040063"/>
          <p14:tracePt t="31971" x="3298825" y="3108325"/>
          <p14:tracePt t="31988" x="3260725" y="3178175"/>
          <p14:tracePt t="32005" x="3238500" y="3216275"/>
          <p14:tracePt t="32021" x="3208338" y="3254375"/>
          <p14:tracePt t="32038" x="3184525" y="3284538"/>
          <p14:tracePt t="32056" x="3124200" y="3306763"/>
          <p14:tracePt t="32072" x="3078163" y="3322638"/>
          <p14:tracePt t="32088" x="3040063" y="3330575"/>
          <p14:tracePt t="32105" x="3025775" y="3330575"/>
          <p14:tracePt t="32121" x="3009900" y="3322638"/>
          <p14:tracePt t="32138" x="3001963" y="3322638"/>
          <p14:tracePt t="32258" x="3001963" y="3314700"/>
          <p14:tracePt t="32265" x="3001963" y="3298825"/>
          <p14:tracePt t="32281" x="3001963" y="3284538"/>
          <p14:tracePt t="32289" x="3001963" y="3276600"/>
          <p14:tracePt t="32305" x="3001963" y="3246438"/>
          <p14:tracePt t="32322" x="3001963" y="3222625"/>
          <p14:tracePt t="32457" x="3001963" y="3230563"/>
          <p14:tracePt t="32474" x="3001963" y="3246438"/>
          <p14:tracePt t="32481" x="3001963" y="3254375"/>
          <p14:tracePt t="32497" x="3009900" y="3276600"/>
          <p14:tracePt t="32545" x="3017838" y="3284538"/>
          <p14:tracePt t="32553" x="3025775" y="3284538"/>
          <p14:tracePt t="32561" x="3032125" y="3284538"/>
          <p14:tracePt t="32572" x="3040063" y="3298825"/>
          <p14:tracePt t="37353" x="3048000" y="3292475"/>
          <p14:tracePt t="37369" x="3063875" y="3222625"/>
          <p14:tracePt t="37376" x="3086100" y="3001963"/>
          <p14:tracePt t="37385" x="3101975" y="2751138"/>
          <p14:tracePt t="37393" x="3101975" y="2582863"/>
          <p14:tracePt t="37407" x="3101975" y="2492375"/>
          <p14:tracePt t="37424" x="3070225" y="2384425"/>
          <p14:tracePt t="37465" x="3070225" y="2378075"/>
          <p14:tracePt t="37481" x="3070225" y="2370138"/>
          <p14:tracePt t="37491" x="3070225" y="2346325"/>
          <p14:tracePt t="37507" x="3055938" y="2316163"/>
          <p14:tracePt t="37523" x="3055938" y="2286000"/>
          <p14:tracePt t="37540" x="3040063" y="2263775"/>
          <p14:tracePt t="37557" x="3025775" y="2239963"/>
          <p14:tracePt t="37573" x="3001963" y="2209800"/>
          <p14:tracePt t="37590" x="2987675" y="2179638"/>
          <p14:tracePt t="37705" x="2979738" y="2179638"/>
          <p14:tracePt t="37713" x="2979738" y="2187575"/>
          <p14:tracePt t="37723" x="2994025" y="2217738"/>
          <p14:tracePt t="37740" x="3063875" y="2301875"/>
          <p14:tracePt t="37757" x="3124200" y="2438400"/>
          <p14:tracePt t="37774" x="3184525" y="2536825"/>
          <p14:tracePt t="37790" x="3260725" y="2651125"/>
          <p14:tracePt t="37808" x="3352800" y="2789238"/>
          <p14:tracePt t="37824" x="3368675" y="2797175"/>
          <p14:tracePt t="37840" x="3375025" y="2819400"/>
          <p14:tracePt t="37897" x="3375025" y="2827338"/>
          <p14:tracePt t="37913" x="3375025" y="2841625"/>
          <p14:tracePt t="37928" x="3375025" y="2849563"/>
          <p14:tracePt t="37945" x="3375025" y="2857500"/>
          <p14:tracePt t="37960" x="3368675" y="2865438"/>
          <p14:tracePt t="37985" x="3360738" y="2865438"/>
          <p14:tracePt t="38001" x="3352800" y="2865438"/>
          <p14:tracePt t="38025" x="3344863" y="2865438"/>
          <p14:tracePt t="38033" x="3336925" y="2873375"/>
          <p14:tracePt t="38113" x="3330575" y="2865438"/>
          <p14:tracePt t="38121" x="3322638" y="2827338"/>
          <p14:tracePt t="38128" x="3298825" y="2765425"/>
          <p14:tracePt t="38140" x="3292475" y="2727325"/>
          <p14:tracePt t="38157" x="3276600" y="2689225"/>
          <p14:tracePt t="38207" x="3276600" y="2682875"/>
          <p14:tracePt t="38215" x="3276600" y="2674938"/>
          <p14:tracePt t="38224" x="3276600" y="2667000"/>
          <p14:tracePt t="38313" x="3276600" y="2659063"/>
          <p14:tracePt t="38321" x="3268663" y="2659063"/>
          <p14:tracePt t="38337" x="3260725" y="2659063"/>
          <p14:tracePt t="38361" x="3254375" y="2667000"/>
          <p14:tracePt t="38369" x="3246438" y="2689225"/>
          <p14:tracePt t="38376" x="3246438" y="2705100"/>
          <p14:tracePt t="38390" x="3246438" y="2720975"/>
          <p14:tracePt t="38408" x="3254375" y="2773363"/>
          <p14:tracePt t="38424" x="3292475" y="2803525"/>
          <p14:tracePt t="38441" x="3475038" y="2865438"/>
          <p14:tracePt t="38458" x="3535363" y="2873375"/>
          <p14:tracePt t="38474" x="3551238" y="2873375"/>
          <p14:tracePt t="38529" x="3535363" y="2873375"/>
          <p14:tracePt t="38537" x="3521075" y="2873375"/>
          <p14:tracePt t="38673" x="3505200" y="2873375"/>
          <p14:tracePt t="38681" x="3467100" y="2865438"/>
          <p14:tracePt t="38691" x="3413125" y="2857500"/>
          <p14:tracePt t="38707" x="3330575" y="2827338"/>
          <p14:tracePt t="38724" x="3230563" y="2797175"/>
          <p14:tracePt t="38728" x="3184525" y="2789238"/>
          <p14:tracePt t="38741" x="3154363" y="2781300"/>
          <p14:tracePt t="38757" x="3116263" y="2781300"/>
          <p14:tracePt t="38774" x="3094038" y="2781300"/>
          <p14:tracePt t="38791" x="3078163" y="2781300"/>
          <p14:tracePt t="38824" x="3055938" y="2781300"/>
          <p14:tracePt t="38841" x="3025775" y="2781300"/>
          <p14:tracePt t="38858" x="2979738" y="2781300"/>
          <p14:tracePt t="38874" x="2933700" y="2781300"/>
          <p14:tracePt t="38891" x="2895600" y="2781300"/>
          <p14:tracePt t="38907" x="2887663" y="2781300"/>
          <p14:tracePt t="38953" x="2879725" y="2781300"/>
          <p14:tracePt t="38969" x="2865438" y="2781300"/>
          <p14:tracePt t="38976" x="2857500" y="2781300"/>
          <p14:tracePt t="38991" x="2835275" y="2781300"/>
          <p14:tracePt t="39008" x="2781300" y="2781300"/>
          <p14:tracePt t="39024" x="2667000" y="2781300"/>
          <p14:tracePt t="39041" x="2620963" y="2781300"/>
          <p14:tracePt t="39057" x="2613025" y="2781300"/>
          <p14:tracePt t="39121" x="2606675" y="2781300"/>
          <p14:tracePt t="39129" x="2590800" y="2781300"/>
          <p14:tracePt t="39137" x="2574925" y="2781300"/>
          <p14:tracePt t="39145" x="2552700" y="2773363"/>
          <p14:tracePt t="39157" x="2536825" y="2773363"/>
          <p14:tracePt t="39174" x="2522538" y="2773363"/>
          <p14:tracePt t="39191" x="2506663" y="2773363"/>
          <p14:tracePt t="41489" x="2498725" y="2773363"/>
          <p14:tracePt t="41497" x="2536825" y="2765425"/>
          <p14:tracePt t="41508" x="2651125" y="2797175"/>
          <p14:tracePt t="41525" x="3025775" y="2841625"/>
          <p14:tracePt t="41542" x="3725863" y="2841625"/>
          <p14:tracePt t="41558" x="4457700" y="2735263"/>
          <p14:tracePt t="41575" x="5029200" y="2598738"/>
          <p14:tracePt t="41592" x="5540375" y="2454275"/>
          <p14:tracePt t="41608" x="6240463" y="2263775"/>
          <p14:tracePt t="41625" x="6492875" y="2193925"/>
          <p14:tracePt t="41642" x="6675438" y="2141538"/>
          <p14:tracePt t="41658" x="6765925" y="2111375"/>
          <p14:tracePt t="41675" x="6819900" y="2095500"/>
          <p14:tracePt t="41692" x="6827838" y="2087563"/>
          <p14:tracePt t="41785" x="6835775" y="2087563"/>
          <p14:tracePt t="41793" x="6865938" y="2087563"/>
          <p14:tracePt t="41801" x="6918325" y="2087563"/>
          <p14:tracePt t="41809" x="6994525" y="2111375"/>
          <p14:tracePt t="41825" x="7192963" y="2247900"/>
          <p14:tracePt t="41842" x="7650163" y="2552700"/>
          <p14:tracePt t="41858" x="7924800" y="2689225"/>
          <p14:tracePt t="41875" x="8237538" y="2773363"/>
          <p14:tracePt t="41892" x="8480425" y="2797175"/>
          <p14:tracePt t="41908" x="8564563" y="2797175"/>
          <p14:tracePt t="42008" x="8572500" y="2797175"/>
          <p14:tracePt t="42017" x="8588375" y="2797175"/>
          <p14:tracePt t="42025" x="8626475" y="2797175"/>
          <p14:tracePt t="42042" x="8709025" y="2797175"/>
          <p14:tracePt t="42058" x="8847138" y="2819400"/>
          <p14:tracePt t="42075" x="8923338" y="2841625"/>
          <p14:tracePt t="42092" x="8983663" y="2849563"/>
          <p14:tracePt t="42108" x="8999538" y="2849563"/>
          <p14:tracePt t="42142" x="9013825" y="2827338"/>
          <p14:tracePt t="42159" x="9013825" y="2636838"/>
          <p14:tracePt t="42175" x="8831263" y="2111375"/>
          <p14:tracePt t="42192" x="8640763" y="1798638"/>
          <p14:tracePt t="42208" x="8512175" y="1654175"/>
          <p14:tracePt t="42225" x="8389938" y="1577975"/>
          <p14:tracePt t="42241" x="8259763" y="1539875"/>
          <p14:tracePt t="42258" x="8137525" y="1508125"/>
          <p14:tracePt t="42275" x="7954963" y="1501775"/>
          <p14:tracePt t="42292" x="7666038" y="1501775"/>
          <p14:tracePt t="42308" x="7285038" y="1501775"/>
          <p14:tracePt t="42325" x="6797675" y="1546225"/>
          <p14:tracePt t="42342" x="6248400" y="1668463"/>
          <p14:tracePt t="42358" x="5791200" y="1806575"/>
          <p14:tracePt t="42375" x="5211763" y="2035175"/>
          <p14:tracePt t="42391" x="4906963" y="2201863"/>
          <p14:tracePt t="42408" x="4724400" y="2400300"/>
          <p14:tracePt t="42425" x="4648200" y="2574925"/>
          <p14:tracePt t="42442" x="4618038" y="2781300"/>
          <p14:tracePt t="42459" x="4602163" y="2963863"/>
          <p14:tracePt t="42476" x="4602163" y="3154363"/>
          <p14:tracePt t="42492" x="4656138" y="3322638"/>
          <p14:tracePt t="42509" x="4746625" y="3482975"/>
          <p14:tracePt t="42525" x="4876800" y="3635375"/>
          <p14:tracePt t="42542" x="5037138" y="3763963"/>
          <p14:tracePt t="42559" x="5426075" y="3932238"/>
          <p14:tracePt t="42576" x="6308725" y="4060825"/>
          <p14:tracePt t="42592" x="7056438" y="4060825"/>
          <p14:tracePt t="42610" x="7940675" y="4060825"/>
          <p14:tracePt t="42625" x="8861425" y="3848100"/>
          <p14:tracePt t="42642" x="9661525" y="3482975"/>
          <p14:tracePt t="42659" x="10240963" y="3124200"/>
          <p14:tracePt t="42676" x="10569575" y="2835275"/>
          <p14:tracePt t="42692" x="10675938" y="2659063"/>
          <p14:tracePt t="42709" x="10706100" y="2492375"/>
          <p14:tracePt t="42713" x="10706100" y="2400300"/>
          <p14:tracePt t="42725" x="10683875" y="2308225"/>
          <p14:tracePt t="42742" x="10553700" y="2111375"/>
          <p14:tracePt t="42759" x="10379075" y="1920875"/>
          <p14:tracePt t="42776" x="10202863" y="1812925"/>
          <p14:tracePt t="42792" x="9845675" y="1676400"/>
          <p14:tracePt t="42809" x="9563100" y="1616075"/>
          <p14:tracePt t="42825" x="9182100" y="1592263"/>
          <p14:tracePt t="42842" x="8809038" y="1592263"/>
          <p14:tracePt t="42859" x="8389938" y="1660525"/>
          <p14:tracePt t="42876" x="7932738" y="1851025"/>
          <p14:tracePt t="42892" x="7489825" y="2111375"/>
          <p14:tracePt t="42909" x="7064375" y="2430463"/>
          <p14:tracePt t="42926" x="6804025" y="2705100"/>
          <p14:tracePt t="42942" x="6561138" y="3009900"/>
          <p14:tracePt t="42959" x="6454775" y="3200400"/>
          <p14:tracePt t="42976" x="6446838" y="3306763"/>
          <p14:tracePt t="42992" x="6469063" y="3336925"/>
          <p14:tracePt t="43009" x="6553200" y="3344863"/>
          <p14:tracePt t="43025" x="6599238" y="3344863"/>
          <p14:tracePt t="43042" x="6621463" y="3344863"/>
          <p14:tracePt t="43105" x="6621463" y="3336925"/>
          <p14:tracePt t="43113" x="6621463" y="3306763"/>
          <p14:tracePt t="43121" x="6621463" y="3298825"/>
          <p14:tracePt t="43137" x="6629400" y="3298825"/>
          <p14:tracePt t="44145" x="6613525" y="3284538"/>
          <p14:tracePt t="44177" x="6591300" y="3284538"/>
          <p14:tracePt t="44185" x="6561138" y="3276600"/>
          <p14:tracePt t="44193" x="6507163" y="3260725"/>
          <p14:tracePt t="44209" x="6438900" y="3246438"/>
          <p14:tracePt t="44225" x="6346825" y="3230563"/>
          <p14:tracePt t="44242" x="6226175" y="3254375"/>
          <p14:tracePt t="44259" x="6073775" y="3298825"/>
          <p14:tracePt t="44276" x="5927725" y="3336925"/>
          <p14:tracePt t="44293" x="5737225" y="3368675"/>
          <p14:tracePt t="44309" x="5562600" y="3390900"/>
          <p14:tracePt t="44326" x="5387975" y="3421063"/>
          <p14:tracePt t="44344" x="5197475" y="3444875"/>
          <p14:tracePt t="44360" x="5135563" y="3459163"/>
          <p14:tracePt t="44376" x="5083175" y="3467100"/>
          <p14:tracePt t="44393" x="5059363" y="3467100"/>
          <p14:tracePt t="44409" x="5029200" y="3467100"/>
          <p14:tracePt t="44426" x="4999038" y="3482975"/>
          <p14:tracePt t="44443" x="4960938" y="3513138"/>
          <p14:tracePt t="44459" x="4922838" y="3527425"/>
          <p14:tracePt t="44476" x="4868863" y="3551238"/>
          <p14:tracePt t="44493" x="4808538" y="3573463"/>
          <p14:tracePt t="44509" x="4746625" y="3589338"/>
          <p14:tracePt t="44526" x="4686300" y="3627438"/>
          <p14:tracePt t="44544" x="4632325" y="3649663"/>
          <p14:tracePt t="44560" x="4625975" y="3657600"/>
          <p14:tracePt t="44641" x="4610100" y="3657600"/>
          <p14:tracePt t="44651" x="4587875" y="3657600"/>
          <p14:tracePt t="44659" x="4556125" y="3657600"/>
          <p14:tracePt t="44676" x="4511675" y="3657600"/>
          <p14:tracePt t="44693" x="4427538" y="3673475"/>
          <p14:tracePt t="44710" x="4335463" y="3679825"/>
          <p14:tracePt t="44726" x="4275138" y="3687763"/>
          <p14:tracePt t="44730" x="4237038" y="3703638"/>
          <p14:tracePt t="44743" x="4206875" y="3703638"/>
          <p14:tracePt t="44760" x="4175125" y="3703638"/>
          <p14:tracePt t="44777" x="4152900" y="3703638"/>
          <p14:tracePt t="44793" x="4130675" y="3711575"/>
          <p14:tracePt t="44809" x="4106863" y="3711575"/>
          <p14:tracePt t="44826" x="4068763" y="3733800"/>
          <p14:tracePt t="44843" x="4016375" y="3741738"/>
          <p14:tracePt t="44859" x="3932238" y="3763963"/>
          <p14:tracePt t="44876" x="3902075" y="3763963"/>
          <p14:tracePt t="45129" x="3886200" y="3771900"/>
          <p14:tracePt t="45137" x="3878263" y="3779838"/>
          <p14:tracePt t="45145" x="3825875" y="3802063"/>
          <p14:tracePt t="45160" x="3787775" y="3810000"/>
          <p14:tracePt t="45176" x="3635375" y="3810000"/>
          <p14:tracePt t="45192" x="3559175" y="3810000"/>
          <p14:tracePt t="45209" x="3497263" y="3810000"/>
          <p14:tracePt t="45226" x="3382963" y="3810000"/>
          <p14:tracePt t="45242" x="3276600" y="3810000"/>
          <p14:tracePt t="45259" x="3140075" y="3802063"/>
          <p14:tracePt t="45277" x="2987675" y="3771900"/>
          <p14:tracePt t="45293" x="2879725" y="3756025"/>
          <p14:tracePt t="45309" x="2797175" y="3749675"/>
          <p14:tracePt t="45326" x="2765425" y="3749675"/>
          <p14:tracePt t="45359" x="2759075" y="3749675"/>
          <p14:tracePt t="45376" x="2743200" y="3741738"/>
          <p14:tracePt t="45393" x="2720975" y="3733800"/>
          <p14:tracePt t="45410" x="2689225" y="3725863"/>
          <p14:tracePt t="45426" x="2651125" y="3717925"/>
          <p14:tracePt t="45443" x="2628900" y="3717925"/>
          <p14:tracePt t="45460" x="2613025" y="3703638"/>
          <p14:tracePt t="45536" x="2606675" y="3703638"/>
          <p14:tracePt t="45544" x="2606675" y="3695700"/>
          <p14:tracePt t="46176" x="2620963" y="3695700"/>
          <p14:tracePt t="46184" x="2628900" y="3695700"/>
          <p14:tracePt t="46193" x="2644775" y="3695700"/>
          <p14:tracePt t="46210" x="2674938" y="3695700"/>
          <p14:tracePt t="46226" x="2682875" y="3695700"/>
          <p14:tracePt t="46243" x="2697163" y="3695700"/>
          <p14:tracePt t="47544" x="2727325" y="3695700"/>
          <p14:tracePt t="47553" x="2819400" y="3703638"/>
          <p14:tracePt t="47561" x="2911475" y="3725863"/>
          <p14:tracePt t="47577" x="3459163" y="3725863"/>
          <p14:tracePt t="47594" x="4144963" y="3741738"/>
          <p14:tracePt t="47610" x="4808538" y="3741738"/>
          <p14:tracePt t="47627" x="5387975" y="3741738"/>
          <p14:tracePt t="47644" x="5684838" y="3741738"/>
          <p14:tracePt t="47660" x="5867400" y="3695700"/>
          <p14:tracePt t="47677" x="6011863" y="3641725"/>
          <p14:tracePt t="47694" x="6142038" y="3559175"/>
          <p14:tracePt t="47710" x="6294438" y="3489325"/>
          <p14:tracePt t="47728" x="6553200" y="3375025"/>
          <p14:tracePt t="47745" x="6721475" y="3306763"/>
          <p14:tracePt t="47761" x="6835775" y="3260725"/>
          <p14:tracePt t="47777" x="6926263" y="3216275"/>
          <p14:tracePt t="47794" x="6980238" y="3184525"/>
          <p14:tracePt t="47811" x="7002463" y="3170238"/>
          <p14:tracePt t="47828" x="7010400" y="3154363"/>
          <p14:tracePt t="47844" x="7056438" y="3140075"/>
          <p14:tracePt t="47861" x="7132638" y="3132138"/>
          <p14:tracePt t="47877" x="7223125" y="3124200"/>
          <p14:tracePt t="47894" x="7307263" y="3101975"/>
          <p14:tracePt t="47911" x="7369175" y="3094038"/>
          <p14:tracePt t="47928" x="7413625" y="3094038"/>
          <p14:tracePt t="47945" x="7421563" y="3094038"/>
          <p14:tracePt t="48017" x="7429500" y="3086100"/>
          <p14:tracePt t="48049" x="7429500" y="3070225"/>
          <p14:tracePt t="48057" x="7429500" y="3063875"/>
          <p14:tracePt t="48064" x="7413625" y="3055938"/>
          <p14:tracePt t="48077" x="7413625" y="3048000"/>
          <p14:tracePt t="48096" x="7413625" y="3040063"/>
          <p14:tracePt t="48111" x="7407275" y="3040063"/>
          <p14:tracePt t="48128" x="7391400" y="3025775"/>
          <p14:tracePt t="48144" x="7369175" y="3017838"/>
          <p14:tracePt t="48161" x="7337425" y="3001963"/>
          <p14:tracePt t="48177" x="7323138" y="3001963"/>
          <p14:tracePt t="48193" x="7315200" y="3001963"/>
          <p14:tracePt t="48227" x="7307263" y="3001963"/>
          <p14:tracePt t="48244" x="7307263" y="3025775"/>
          <p14:tracePt t="48261" x="7299325" y="3116263"/>
          <p14:tracePt t="48277" x="7299325" y="3184525"/>
          <p14:tracePt t="48294" x="7299325" y="3208338"/>
          <p14:tracePt t="48311" x="7292975" y="3222625"/>
          <p14:tracePt t="48329" x="7285038" y="3222625"/>
          <p14:tracePt t="48344" x="7277100" y="3222625"/>
          <p14:tracePt t="48362" x="7246938" y="3222625"/>
          <p14:tracePt t="48377" x="7231063" y="3216275"/>
          <p14:tracePt t="48394" x="7216775" y="3208338"/>
          <p14:tracePt t="48411" x="7200900" y="3192463"/>
          <p14:tracePt t="48427" x="7200900" y="3170238"/>
          <p14:tracePt t="48444" x="7192963" y="3162300"/>
          <p14:tracePt t="48477" x="7192963" y="3146425"/>
          <p14:tracePt t="48494" x="7185025" y="3140075"/>
          <p14:tracePt t="48545" x="7185025" y="3132138"/>
          <p14:tracePt t="48561" x="7178675" y="3132138"/>
          <p14:tracePt t="48617" x="7170738" y="3132138"/>
          <p14:tracePt t="48737" x="7170738" y="3094038"/>
          <p14:tracePt t="48745" x="7162800" y="3063875"/>
          <p14:tracePt t="48753" x="7146925" y="3025775"/>
          <p14:tracePt t="48761" x="7146925" y="2994025"/>
          <p14:tracePt t="48779" x="7146925" y="2955925"/>
          <p14:tracePt t="48794" x="7140575" y="2933700"/>
          <p14:tracePt t="50985" x="7140575" y="2955925"/>
          <p14:tracePt t="50994" x="7140575" y="3025775"/>
          <p14:tracePt t="51000" x="7140575" y="3055938"/>
          <p14:tracePt t="51012" x="7140575" y="3078163"/>
          <p14:tracePt t="51028" x="7140575" y="3116263"/>
          <p14:tracePt t="51045" x="7140575" y="3154363"/>
          <p14:tracePt t="51062" x="7146925" y="3192463"/>
          <p14:tracePt t="51078" x="7146925" y="3222625"/>
          <p14:tracePt t="51096" x="7146925" y="3268663"/>
          <p14:tracePt t="51112" x="7146925" y="3298825"/>
          <p14:tracePt t="51128" x="7146925" y="3336925"/>
          <p14:tracePt t="51145" x="7146925" y="3368675"/>
          <p14:tracePt t="51162" x="7146925" y="3390900"/>
          <p14:tracePt t="51178" x="7146925" y="3436938"/>
          <p14:tracePt t="51196" x="7146925" y="3459163"/>
          <p14:tracePt t="51212" x="7146925" y="3475038"/>
          <p14:tracePt t="51232" x="7146925" y="3482975"/>
          <p14:tracePt t="51321" x="7146925" y="3475038"/>
          <p14:tracePt t="51328" x="7146925" y="3436938"/>
          <p14:tracePt t="51337" x="7146925" y="3406775"/>
          <p14:tracePt t="51345" x="7146925" y="3360738"/>
          <p14:tracePt t="51362" x="7146925" y="3260725"/>
          <p14:tracePt t="51379" x="7162800" y="3132138"/>
          <p14:tracePt t="51396" x="7178675" y="3040063"/>
          <p14:tracePt t="51412" x="7192963" y="2963863"/>
          <p14:tracePt t="51429" x="7192963" y="2917825"/>
          <p14:tracePt t="51445" x="7192963" y="2879725"/>
          <p14:tracePt t="51462" x="7192963" y="2849563"/>
          <p14:tracePt t="51479" x="7192963" y="2835275"/>
          <p14:tracePt t="51697" x="7192963" y="2865438"/>
          <p14:tracePt t="51705" x="7192963" y="2941638"/>
          <p14:tracePt t="51715" x="7192963" y="2979738"/>
          <p14:tracePt t="51729" x="7192963" y="3063875"/>
          <p14:tracePt t="51745" x="7192963" y="3094038"/>
          <p14:tracePt t="51762" x="7192963" y="3116263"/>
          <p14:tracePt t="51848" x="7192963" y="3124200"/>
          <p14:tracePt t="51864" x="7192963" y="3140075"/>
          <p14:tracePt t="51873" x="7192963" y="3162300"/>
          <p14:tracePt t="51881" x="7192963" y="3184525"/>
          <p14:tracePt t="51897" x="7192963" y="3230563"/>
          <p14:tracePt t="51913" x="7192963" y="3246438"/>
          <p14:tracePt t="51929" x="7192963" y="3276600"/>
          <p14:tracePt t="51945" x="7192963" y="3284538"/>
          <p14:tracePt t="52048" x="7192963" y="3276600"/>
          <p14:tracePt t="52057" x="7192963" y="3254375"/>
          <p14:tracePt t="52064" x="7192963" y="3222625"/>
          <p14:tracePt t="52079" x="7192963" y="3200400"/>
          <p14:tracePt t="52096" x="7192963" y="3063875"/>
          <p14:tracePt t="52112" x="7192963" y="3001963"/>
          <p14:tracePt t="52129" x="7192963" y="2963863"/>
          <p14:tracePt t="52145" x="7192963" y="2917825"/>
          <p14:tracePt t="52162" x="7192963" y="2887663"/>
          <p14:tracePt t="52179" x="7192963" y="2879725"/>
          <p14:tracePt t="52305" x="7192963" y="2887663"/>
          <p14:tracePt t="52314" x="7192963" y="2925763"/>
          <p14:tracePt t="52321" x="7192963" y="2963863"/>
          <p14:tracePt t="52329" x="7192963" y="3001963"/>
          <p14:tracePt t="52345" x="7192963" y="3070225"/>
          <p14:tracePt t="52362" x="7192963" y="3132138"/>
          <p14:tracePt t="52379" x="7192963" y="3208338"/>
          <p14:tracePt t="52396" x="7192963" y="3268663"/>
          <p14:tracePt t="52414" x="7192963" y="3298825"/>
          <p14:tracePt t="52429" x="7192963" y="3306763"/>
          <p14:tracePt t="52497" x="7192963" y="3284538"/>
          <p14:tracePt t="52505" x="7185025" y="3238500"/>
          <p14:tracePt t="52513" x="7185025" y="3192463"/>
          <p14:tracePt t="52530" x="7170738" y="3101975"/>
          <p14:tracePt t="52546" x="7162800" y="2987675"/>
          <p14:tracePt t="52562" x="7140575" y="2903538"/>
          <p14:tracePt t="52579" x="7140575" y="2857500"/>
          <p14:tracePt t="52596" x="7140575" y="2849563"/>
          <p14:tracePt t="52673" x="7140575" y="2911475"/>
          <p14:tracePt t="52680" x="7140575" y="2955925"/>
          <p14:tracePt t="52689" x="7140575" y="3009900"/>
          <p14:tracePt t="52696" x="7140575" y="3040063"/>
          <p14:tracePt t="52712" x="7140575" y="3048000"/>
          <p14:tracePt t="52729" x="7140575" y="3055938"/>
          <p14:tracePt t="52800" x="7140575" y="3048000"/>
          <p14:tracePt t="52809" x="7140575" y="3017838"/>
          <p14:tracePt t="52816" x="7140575" y="2987675"/>
          <p14:tracePt t="52829" x="7140575" y="2971800"/>
          <p14:tracePt t="52847" x="7140575" y="2941638"/>
          <p14:tracePt t="52906" x="7140575" y="2979738"/>
          <p14:tracePt t="52913" x="7140575" y="3048000"/>
          <p14:tracePt t="52921" x="7140575" y="3108325"/>
          <p14:tracePt t="52929" x="7140575" y="3162300"/>
          <p14:tracePt t="52946" x="7140575" y="3216275"/>
          <p14:tracePt t="53009" x="7132638" y="3192463"/>
          <p14:tracePt t="53017" x="7132638" y="3154363"/>
          <p14:tracePt t="53025" x="7124700" y="3101975"/>
          <p14:tracePt t="53035" x="7124700" y="3048000"/>
          <p14:tracePt t="53046" x="7102475" y="3009900"/>
          <p14:tracePt t="53062" x="7102475" y="2979738"/>
          <p14:tracePt t="53105" x="7102475" y="2994025"/>
          <p14:tracePt t="53113" x="7102475" y="3070225"/>
          <p14:tracePt t="53121" x="7102475" y="3162300"/>
          <p14:tracePt t="53129" x="7102475" y="3246438"/>
          <p14:tracePt t="53146" x="7102475" y="3360738"/>
          <p14:tracePt t="53163" x="7102475" y="3390900"/>
          <p14:tracePt t="53200" x="7102475" y="3375025"/>
          <p14:tracePt t="53212" x="7102475" y="3330575"/>
          <p14:tracePt t="53229" x="7102475" y="3238500"/>
          <p14:tracePt t="53245" x="7102475" y="3178175"/>
          <p14:tracePt t="53262" x="7102475" y="3162300"/>
          <p14:tracePt t="53361" x="7102475" y="3170238"/>
          <p14:tracePt t="53457" x="7102475" y="3178175"/>
          <p14:tracePt t="53473" x="7102475" y="3184525"/>
          <p14:tracePt t="53481" x="7102475" y="3200400"/>
          <p14:tracePt t="53489" x="7102475" y="3216275"/>
          <p14:tracePt t="53497" x="7102475" y="3246438"/>
          <p14:tracePt t="53513" x="7102475" y="3292475"/>
          <p14:tracePt t="53529" x="7102475" y="3322638"/>
          <p14:tracePt t="53546" x="7102475" y="3344863"/>
          <p14:tracePt t="53641" x="7102475" y="3336925"/>
          <p14:tracePt t="53650" x="7102475" y="3330575"/>
          <p14:tracePt t="53656" x="7102475" y="3322638"/>
          <p14:tracePt t="53665" x="7102475" y="3314700"/>
          <p14:tracePt t="53681" x="7102475" y="3306763"/>
          <p14:tracePt t="53745" x="7102475" y="3298825"/>
          <p14:tracePt t="53761" x="7102475" y="3292475"/>
          <p14:tracePt t="53769" x="7102475" y="3284538"/>
          <p14:tracePt t="53785" x="7102475" y="3276600"/>
          <p14:tracePt t="53796" x="7108825" y="3254375"/>
          <p14:tracePt t="53813" x="7108825" y="3246438"/>
          <p14:tracePt t="53829" x="7108825" y="3208338"/>
          <p14:tracePt t="53846" x="7108825" y="3184525"/>
          <p14:tracePt t="53863" x="7108825" y="3162300"/>
          <p14:tracePt t="53880" x="7108825" y="3154363"/>
          <p14:tracePt t="53913" x="7108825" y="3146425"/>
          <p14:tracePt t="53945" x="7102475" y="3140075"/>
          <p14:tracePt t="53960" x="7094538" y="3140075"/>
          <p14:tracePt t="53969" x="7086600" y="3140075"/>
          <p14:tracePt t="54000" x="7078663" y="3140075"/>
          <p14:tracePt t="54009" x="7064375" y="3140075"/>
          <p14:tracePt t="54016" x="7064375" y="3146425"/>
          <p14:tracePt t="54032" x="7064375" y="3154363"/>
          <p14:tracePt t="54048" x="7064375" y="3162300"/>
          <p14:tracePt t="54065" x="7064375" y="3170238"/>
          <p14:tracePt t="54081" x="7064375" y="3178175"/>
          <p14:tracePt t="54328" x="7056438" y="3178175"/>
          <p14:tracePt t="54338" x="7026275" y="3184525"/>
          <p14:tracePt t="54346" x="6994525" y="3208338"/>
          <p14:tracePt t="54363" x="6964363" y="3230563"/>
          <p14:tracePt t="54380" x="6956425" y="3230563"/>
          <p14:tracePt t="54425" x="6964363" y="3222625"/>
          <p14:tracePt t="54432" x="6988175" y="3208338"/>
          <p14:tracePt t="54446" x="7002463" y="3200400"/>
          <p14:tracePt t="54463" x="7026275" y="3178175"/>
          <p14:tracePt t="54480" x="7032625" y="3170238"/>
          <p14:tracePt t="54513" x="7026275" y="3170238"/>
          <p14:tracePt t="54522" x="6994525" y="3170238"/>
          <p14:tracePt t="54530" x="6950075" y="3184525"/>
          <p14:tracePt t="54546" x="6842125" y="3208338"/>
          <p14:tracePt t="54563" x="6773863" y="3238500"/>
          <p14:tracePt t="54580" x="6765925" y="3238500"/>
          <p14:tracePt t="54613" x="6789738" y="3230563"/>
          <p14:tracePt t="54630" x="6873875" y="3208338"/>
          <p14:tracePt t="54647" x="6942138" y="3192463"/>
          <p14:tracePt t="54663" x="6956425" y="3184525"/>
          <p14:tracePt t="54696" x="6911975" y="3184525"/>
          <p14:tracePt t="54705" x="6880225" y="3184525"/>
          <p14:tracePt t="54713" x="6850063" y="3184525"/>
          <p14:tracePt t="54730" x="6797675" y="3208338"/>
          <p14:tracePt t="54746" x="6789738" y="3208338"/>
          <p14:tracePt t="54777" x="6797675" y="3208338"/>
          <p14:tracePt t="54786" x="6827838" y="3200400"/>
          <p14:tracePt t="54796" x="6850063" y="3192463"/>
          <p14:tracePt t="54814" x="6904038" y="3178175"/>
          <p14:tracePt t="54830" x="6911975" y="3178175"/>
          <p14:tracePt t="54856" x="6896100" y="3178175"/>
          <p14:tracePt t="54865" x="6842125" y="3192463"/>
          <p14:tracePt t="54880" x="6781800" y="3200400"/>
          <p14:tracePt t="54896" x="6743700" y="3208338"/>
          <p14:tracePt t="54937" x="6765925" y="3208338"/>
          <p14:tracePt t="54946" x="6811963" y="3200400"/>
          <p14:tracePt t="54963" x="6888163" y="3178175"/>
          <p14:tracePt t="54980" x="6942138" y="3162300"/>
          <p14:tracePt t="55013" x="6926263" y="3162300"/>
          <p14:tracePt t="55030" x="6835775" y="3162300"/>
          <p14:tracePt t="55047" x="6797675" y="3170238"/>
          <p14:tracePt t="55063" x="6789738" y="3170238"/>
          <p14:tracePt t="55081" x="6797675" y="3170238"/>
          <p14:tracePt t="55097" x="6873875" y="3170238"/>
          <p14:tracePt t="55113" x="6956425" y="3170238"/>
          <p14:tracePt t="55130" x="6988175" y="3170238"/>
          <p14:tracePt t="55169" x="6964363" y="3178175"/>
          <p14:tracePt t="55180" x="6911975" y="3184525"/>
          <p14:tracePt t="55197" x="6842125" y="3192463"/>
          <p14:tracePt t="55213" x="6827838" y="3192463"/>
          <p14:tracePt t="55256" x="6835775" y="3192463"/>
          <p14:tracePt t="55263" x="6858000" y="3192463"/>
          <p14:tracePt t="55273" x="6880225" y="3192463"/>
          <p14:tracePt t="55281" x="6904038" y="3200400"/>
          <p14:tracePt t="55313" x="6911975" y="3208338"/>
          <p14:tracePt t="55337" x="6904038" y="3216275"/>
          <p14:tracePt t="55345" x="6888163" y="3216275"/>
          <p14:tracePt t="55353" x="6880225" y="3216275"/>
          <p14:tracePt t="55425" x="6880225" y="3222625"/>
          <p14:tracePt t="55432" x="6888163" y="3222625"/>
          <p14:tracePt t="55441" x="6904038" y="3222625"/>
          <p14:tracePt t="55448" x="6911975" y="3222625"/>
          <p14:tracePt t="55514" x="6911975" y="3230563"/>
          <p14:tracePt t="55577" x="6926263" y="3230563"/>
          <p14:tracePt t="55584" x="6942138" y="3230563"/>
          <p14:tracePt t="55593" x="6956425" y="3230563"/>
          <p14:tracePt t="55600" x="6964363" y="3230563"/>
          <p14:tracePt t="56880" x="6980238" y="3222625"/>
          <p14:tracePt t="56931" x="6988175" y="3216275"/>
          <p14:tracePt t="57360" x="6980238" y="3216275"/>
          <p14:tracePt t="57369" x="6964363" y="3216275"/>
          <p14:tracePt t="57381" x="6950075" y="3208338"/>
          <p14:tracePt t="57398" x="6934200" y="3208338"/>
          <p14:tracePt t="57414" x="6911975" y="3208338"/>
          <p14:tracePt t="57497" x="6926263" y="3208338"/>
          <p14:tracePt t="57505" x="6942138" y="3208338"/>
          <p14:tracePt t="57514" x="6956425" y="3208338"/>
          <p14:tracePt t="57531" x="6980238" y="3208338"/>
          <p14:tracePt t="57547" x="6988175" y="3200400"/>
          <p14:tracePt t="57601" x="6988175" y="3192463"/>
          <p14:tracePt t="57609" x="6980238" y="3192463"/>
          <p14:tracePt t="57618" x="6956425" y="3192463"/>
          <p14:tracePt t="57631" x="6934200" y="3184525"/>
          <p14:tracePt t="57648" x="6835775" y="3184525"/>
          <p14:tracePt t="57705" x="6842125" y="3184525"/>
          <p14:tracePt t="57713" x="6873875" y="3184525"/>
          <p14:tracePt t="57721" x="6896100" y="3184525"/>
          <p14:tracePt t="57731" x="6926263" y="3178175"/>
          <p14:tracePt t="57748" x="6950075" y="3178175"/>
          <p14:tracePt t="57800" x="6950075" y="3170238"/>
          <p14:tracePt t="57809" x="6934200" y="3170238"/>
          <p14:tracePt t="57818" x="6926263" y="3170238"/>
          <p14:tracePt t="57831" x="6911975" y="3170238"/>
          <p14:tracePt t="57899" x="6926263" y="3170238"/>
          <p14:tracePt t="57905" x="6950075" y="3154363"/>
          <p14:tracePt t="57914" x="6964363" y="3154363"/>
          <p14:tracePt t="57931" x="6994525" y="3146425"/>
          <p14:tracePt t="57985" x="6980238" y="3140075"/>
          <p14:tracePt t="57992" x="6964363" y="3140075"/>
          <p14:tracePt t="58000" x="6934200" y="3146425"/>
          <p14:tracePt t="58014" x="6918325" y="3162300"/>
          <p14:tracePt t="58031" x="6896100" y="3178175"/>
          <p14:tracePt t="58071" x="6918325" y="3178175"/>
          <p14:tracePt t="58080" x="6942138" y="3178175"/>
          <p14:tracePt t="58097" x="6980238" y="3178175"/>
          <p14:tracePt t="58114" x="6988175" y="3178175"/>
          <p14:tracePt t="58152" x="6980238" y="3178175"/>
          <p14:tracePt t="58164" x="6956425" y="3184525"/>
          <p14:tracePt t="58181" x="6918325" y="3200400"/>
          <p14:tracePt t="58197" x="6880225" y="3208338"/>
          <p14:tracePt t="58214" x="6873875" y="3216275"/>
          <p14:tracePt t="58272" x="6880225" y="3216275"/>
          <p14:tracePt t="58281" x="6888163" y="3216275"/>
          <p14:tracePt t="58864" x="6896100" y="3216275"/>
          <p14:tracePt t="58872" x="6911975" y="3200400"/>
          <p14:tracePt t="58881" x="6918325" y="3200400"/>
          <p14:tracePt t="58899" x="6942138" y="3192463"/>
          <p14:tracePt t="58929" x="6942138" y="3184525"/>
          <p14:tracePt t="58960" x="6950075" y="3184525"/>
          <p14:tracePt t="58969" x="6950075" y="3178175"/>
          <p14:tracePt t="58986" x="6956425" y="3162300"/>
          <p14:tracePt t="59000" x="6964363" y="3154363"/>
          <p14:tracePt t="59009" x="6964363" y="3146425"/>
          <p14:tracePt t="59017" x="6972300" y="3140075"/>
          <p14:tracePt t="59031" x="6972300" y="3132138"/>
          <p14:tracePt t="59048" x="6988175" y="3116263"/>
          <p14:tracePt t="59065" x="6988175" y="3108325"/>
          <p14:tracePt t="59129" x="6994525" y="3108325"/>
          <p14:tracePt t="59145" x="7002463" y="3108325"/>
          <p14:tracePt t="59153" x="7018338" y="3108325"/>
          <p14:tracePt t="59165" x="7026275" y="3108325"/>
          <p14:tracePt t="59181" x="7032625" y="3116263"/>
          <p14:tracePt t="59201" x="7032625" y="3132138"/>
          <p14:tracePt t="59215" x="7032625" y="3154363"/>
          <p14:tracePt t="59339" x="7018338" y="3154363"/>
          <p14:tracePt t="59377" x="7010400" y="3154363"/>
          <p14:tracePt t="59393" x="6994525" y="3154363"/>
          <p14:tracePt t="59401" x="6988175" y="3154363"/>
          <p14:tracePt t="59409" x="6964363" y="3154363"/>
          <p14:tracePt t="59418" x="6942138" y="3170238"/>
          <p14:tracePt t="59432" x="6873875" y="3230563"/>
          <p14:tracePt t="59448" x="6811963" y="3298825"/>
          <p14:tracePt t="59465" x="6789738" y="3314700"/>
          <p14:tracePt t="59513" x="6797675" y="3314700"/>
          <p14:tracePt t="59521" x="6819900" y="3292475"/>
          <p14:tracePt t="59531" x="6819900" y="3284538"/>
          <p14:tracePt t="59548" x="6842125" y="3260725"/>
          <p14:tracePt t="59565" x="6858000" y="3254375"/>
          <p14:tracePt t="59625" x="6850063" y="3254375"/>
          <p14:tracePt t="59633" x="6842125" y="3254375"/>
          <p14:tracePt t="59641" x="6835775" y="3254375"/>
          <p14:tracePt t="59649" x="6819900" y="3254375"/>
          <p14:tracePt t="59688" x="6819900" y="3246438"/>
          <p14:tracePt t="59705" x="6819900" y="3238500"/>
          <p14:tracePt t="59713" x="6835775" y="3222625"/>
          <p14:tracePt t="59720" x="6850063" y="3222625"/>
          <p14:tracePt t="59732" x="6865938" y="3216275"/>
          <p14:tracePt t="59748" x="6873875" y="3216275"/>
          <p14:tracePt t="59849" x="6880225" y="3208338"/>
          <p14:tracePt t="59857" x="6888163" y="3192463"/>
          <p14:tracePt t="59865" x="6904038" y="3192463"/>
          <p14:tracePt t="59882" x="6942138" y="3178175"/>
          <p14:tracePt t="60208" x="6950075" y="3170238"/>
          <p14:tracePt t="61577" x="6918325" y="3154363"/>
          <p14:tracePt t="61584" x="6904038" y="3154363"/>
          <p14:tracePt t="61664" x="6911975" y="3146425"/>
          <p14:tracePt t="61673" x="6956425" y="3146425"/>
          <p14:tracePt t="61682" x="7002463" y="3146425"/>
          <p14:tracePt t="61699" x="7162800" y="3154363"/>
          <p14:tracePt t="61716" x="7543800" y="3154363"/>
          <p14:tracePt t="61732" x="7894638" y="3154363"/>
          <p14:tracePt t="61749" x="8131175" y="3154363"/>
          <p14:tracePt t="61752" x="8221663" y="3154363"/>
          <p14:tracePt t="61766" x="8305800" y="3154363"/>
          <p14:tracePt t="61782" x="8382000" y="3140075"/>
          <p14:tracePt t="61800" x="8397875" y="3124200"/>
          <p14:tracePt t="61816" x="8412163" y="3101975"/>
          <p14:tracePt t="61832" x="8428038" y="3070225"/>
          <p14:tracePt t="61849" x="8435975" y="3040063"/>
          <p14:tracePt t="61866" x="8435975" y="3017838"/>
          <p14:tracePt t="61882" x="8442325" y="3001963"/>
          <p14:tracePt t="62192" x="8442325" y="3009900"/>
          <p14:tracePt t="62200" x="8442325" y="3116263"/>
          <p14:tracePt t="62208" x="8442325" y="3260725"/>
          <p14:tracePt t="62216" x="8442325" y="3352800"/>
          <p14:tracePt t="62232" x="8442325" y="3467100"/>
          <p14:tracePt t="62288" x="8442325" y="3459163"/>
          <p14:tracePt t="62296" x="8442325" y="3398838"/>
          <p14:tracePt t="62304" x="8442325" y="3344863"/>
          <p14:tracePt t="62316" x="8404225" y="3284538"/>
          <p14:tracePt t="62332" x="8366125" y="3170238"/>
          <p14:tracePt t="62349" x="8359775" y="3101975"/>
          <p14:tracePt t="62366" x="8351838" y="3094038"/>
          <p14:tracePt t="62425" x="8366125" y="3094038"/>
          <p14:tracePt t="62432" x="8404225" y="3101975"/>
          <p14:tracePt t="62441" x="8442325" y="3101975"/>
          <p14:tracePt t="62449" x="8512175" y="3101975"/>
          <p14:tracePt t="62466" x="8640763" y="3094038"/>
          <p14:tracePt t="62482" x="8686800" y="3078163"/>
          <p14:tracePt t="62499" x="8694738" y="3078163"/>
          <p14:tracePt t="62537" x="8656638" y="3078163"/>
          <p14:tracePt t="62549" x="8588375" y="3070225"/>
          <p14:tracePt t="62566" x="8488363" y="3070225"/>
          <p14:tracePt t="62582" x="8442325" y="3086100"/>
          <p14:tracePt t="62599" x="8428038" y="3101975"/>
          <p14:tracePt t="62616" x="8466138" y="3116263"/>
          <p14:tracePt t="62633" x="8534400" y="3140075"/>
          <p14:tracePt t="62650" x="8594725" y="3146425"/>
          <p14:tracePt t="62666" x="8618538" y="3154363"/>
          <p14:tracePt t="62760" x="8640763" y="3162300"/>
          <p14:tracePt t="62768" x="8694738" y="3184525"/>
          <p14:tracePt t="62777" x="8809038" y="3208338"/>
          <p14:tracePt t="62785" x="8969375" y="3238500"/>
          <p14:tracePt t="62799" x="9059863" y="3246438"/>
          <p14:tracePt t="62816" x="9236075" y="3246438"/>
          <p14:tracePt t="62833" x="9242425" y="3246438"/>
          <p14:tracePt t="63137" x="9236075" y="3246438"/>
          <p14:tracePt t="63154" x="9220200" y="3246438"/>
          <p14:tracePt t="63161" x="9212263" y="3246438"/>
          <p14:tracePt t="63168" x="9197975" y="3238500"/>
          <p14:tracePt t="63185" x="9166225" y="3230563"/>
          <p14:tracePt t="63200" x="9144000" y="3222625"/>
          <p14:tracePt t="63216" x="9029700" y="3208338"/>
          <p14:tracePt t="63232" x="8931275" y="3192463"/>
          <p14:tracePt t="63249" x="8732838" y="3192463"/>
          <p14:tracePt t="63266" x="8580438" y="3192463"/>
          <p14:tracePt t="63283" x="8450263" y="3192463"/>
          <p14:tracePt t="63300" x="8428038" y="3192463"/>
          <p14:tracePt t="63316" x="8412163" y="3184525"/>
          <p14:tracePt t="63387" x="8412163" y="3178175"/>
          <p14:tracePt t="63393" x="8404225" y="3170238"/>
          <p14:tracePt t="63402" x="8397875" y="3162300"/>
          <p14:tracePt t="63416" x="8389938" y="3162300"/>
          <p14:tracePt t="63472" x="8389938" y="3154363"/>
          <p14:tracePt t="63512" x="8382000" y="3146425"/>
          <p14:tracePt t="63520" x="8366125" y="3132138"/>
          <p14:tracePt t="63536" x="8359775" y="3124200"/>
          <p14:tracePt t="63561" x="8351838" y="3101975"/>
          <p14:tracePt t="63697" x="8343900" y="3086100"/>
          <p14:tracePt t="63705" x="8335963" y="3086100"/>
          <p14:tracePt t="63793" x="8335963" y="3078163"/>
          <p14:tracePt t="63809" x="8335963" y="3063875"/>
          <p14:tracePt t="63817" x="8335963" y="3048000"/>
          <p14:tracePt t="63825" x="8343900" y="3017838"/>
          <p14:tracePt t="63834" x="8351838" y="3001963"/>
          <p14:tracePt t="63850" x="8359775" y="2979738"/>
          <p14:tracePt t="63866" x="8359775" y="2949575"/>
          <p14:tracePt t="63883" x="8359775" y="2941638"/>
          <p14:tracePt t="63900" x="8359775" y="2925763"/>
          <p14:tracePt t="63917" x="8313738" y="2917825"/>
          <p14:tracePt t="63933" x="8259763" y="2917825"/>
          <p14:tracePt t="63950" x="8137525" y="2917825"/>
          <p14:tracePt t="63966" x="7864475" y="2979738"/>
          <p14:tracePt t="63984" x="7269163" y="3200400"/>
          <p14:tracePt t="64000" x="6850063" y="3382963"/>
          <p14:tracePt t="64017" x="6613525" y="3475038"/>
          <p14:tracePt t="64033" x="6507163" y="3505200"/>
          <p14:tracePt t="64050" x="6484938" y="3505200"/>
          <p14:tracePt t="64120" x="6477000" y="3505200"/>
          <p14:tracePt t="64129" x="6469063" y="3482975"/>
          <p14:tracePt t="64136" x="6469063" y="3444875"/>
          <p14:tracePt t="64150" x="6469063" y="3406775"/>
          <p14:tracePt t="64167" x="6469063" y="3352800"/>
          <p14:tracePt t="64184" x="6469063" y="3298825"/>
          <p14:tracePt t="64200" x="6469063" y="3292475"/>
          <p14:tracePt t="64216" x="6454775" y="3276600"/>
          <p14:tracePt t="64296" x="6454775" y="3268663"/>
          <p14:tracePt t="64305" x="6454775" y="3254375"/>
          <p14:tracePt t="64317" x="6454775" y="3246438"/>
          <p14:tracePt t="64334" x="6461125" y="3216275"/>
          <p14:tracePt t="64350" x="6477000" y="3170238"/>
          <p14:tracePt t="64367" x="6477000" y="3140075"/>
          <p14:tracePt t="64384" x="6477000" y="3101975"/>
          <p14:tracePt t="64400" x="6446838" y="3070225"/>
          <p14:tracePt t="64417" x="6316663" y="3032125"/>
          <p14:tracePt t="64434" x="6118225" y="3017838"/>
          <p14:tracePt t="64450" x="5897563" y="3017838"/>
          <p14:tracePt t="64467" x="5715000" y="3048000"/>
          <p14:tracePt t="64483" x="5524500" y="3132138"/>
          <p14:tracePt t="64500" x="5410200" y="3184525"/>
          <p14:tracePt t="64517" x="5380038" y="3216275"/>
          <p14:tracePt t="64533" x="5372100" y="3222625"/>
          <p14:tracePt t="64567" x="5372100" y="3246438"/>
          <p14:tracePt t="64583" x="5440363" y="3298825"/>
          <p14:tracePt t="64600" x="5783263" y="3375025"/>
          <p14:tracePt t="64617" x="6346825" y="3375025"/>
          <p14:tracePt t="64633" x="6880225" y="3375025"/>
          <p14:tracePt t="64650" x="7162800" y="3360738"/>
          <p14:tracePt t="64667" x="7292975" y="3322638"/>
          <p14:tracePt t="64683" x="7315200" y="3314700"/>
          <p14:tracePt t="64717" x="7315200" y="3276600"/>
          <p14:tracePt t="64733" x="7315200" y="3254375"/>
          <p14:tracePt t="64750" x="7315200" y="3222625"/>
          <p14:tracePt t="64767" x="7315200" y="3170238"/>
          <p14:tracePt t="64770" x="7315200" y="3146425"/>
          <p14:tracePt t="64784" x="7315200" y="3132138"/>
          <p14:tracePt t="64800" x="7315200" y="3094038"/>
          <p14:tracePt t="64817" x="7307263" y="3078163"/>
          <p14:tracePt t="64833" x="7307263" y="3070225"/>
          <p14:tracePt t="64850" x="7307263" y="3055938"/>
          <p14:tracePt t="64867" x="7307263" y="3040063"/>
          <p14:tracePt t="64883" x="7307263" y="3032125"/>
          <p14:tracePt t="64900" x="7307263" y="3017838"/>
          <p14:tracePt t="64917" x="7315200" y="3009900"/>
          <p14:tracePt t="64934" x="7315200" y="2994025"/>
          <p14:tracePt t="65008" x="7315200" y="2987675"/>
          <p14:tracePt t="65025" x="7315200" y="3001963"/>
          <p14:tracePt t="65033" x="7299325" y="3063875"/>
          <p14:tracePt t="65041" x="7292975" y="3146425"/>
          <p14:tracePt t="65050" x="7269163" y="3216275"/>
          <p14:tracePt t="65067" x="7246938" y="3292475"/>
          <p14:tracePt t="65083" x="7223125" y="3322638"/>
          <p14:tracePt t="65117" x="7208838" y="3314700"/>
          <p14:tracePt t="65133" x="7200900" y="3284538"/>
          <p14:tracePt t="65150" x="7178675" y="3200400"/>
          <p14:tracePt t="65167" x="7154863" y="3078163"/>
          <p14:tracePt t="65184" x="7108825" y="2955925"/>
          <p14:tracePt t="65200" x="7056438" y="2803525"/>
          <p14:tracePt t="65217" x="7056438" y="2773363"/>
          <p14:tracePt t="65280" x="7056438" y="2803525"/>
          <p14:tracePt t="65288" x="7056438" y="2857500"/>
          <p14:tracePt t="65296" x="7056438" y="2903538"/>
          <p14:tracePt t="65304" x="7056438" y="2949575"/>
          <p14:tracePt t="65317" x="7056438" y="2979738"/>
          <p14:tracePt t="65334" x="7056438" y="3001963"/>
          <p14:tracePt t="65350" x="7048500" y="3009900"/>
          <p14:tracePt t="65368" x="7032625" y="3009900"/>
          <p14:tracePt t="65384" x="7018338" y="3009900"/>
          <p14:tracePt t="65400" x="7002463" y="3009900"/>
          <p14:tracePt t="65417" x="6994525" y="3009900"/>
          <p14:tracePt t="65465" x="6988175" y="3017838"/>
          <p14:tracePt t="65473" x="6988175" y="3025775"/>
          <p14:tracePt t="65484" x="6988175" y="3040063"/>
          <p14:tracePt t="65500" x="6988175" y="3055938"/>
          <p14:tracePt t="65517" x="6988175" y="3078163"/>
          <p14:tracePt t="65534" x="6988175" y="3108325"/>
          <p14:tracePt t="65550" x="6988175" y="3124200"/>
          <p14:tracePt t="65567" x="6988175" y="3132138"/>
          <p14:tracePt t="65641" x="6980238" y="3132138"/>
          <p14:tracePt t="65752" x="6956425" y="3146425"/>
          <p14:tracePt t="65763" x="6956425" y="3154363"/>
          <p14:tracePt t="65778" x="6956425" y="3170238"/>
          <p14:tracePt t="65785" x="6950075" y="3178175"/>
          <p14:tracePt t="65800" x="6942138" y="3208338"/>
          <p14:tracePt t="65817" x="6934200" y="3222625"/>
          <p14:tracePt t="65873" x="6926263" y="3230563"/>
          <p14:tracePt t="65905" x="6918325" y="3230563"/>
          <p14:tracePt t="66169" x="6926263" y="3216275"/>
          <p14:tracePt t="66177" x="6950075" y="3216275"/>
          <p14:tracePt t="66184" x="6994525" y="3200400"/>
          <p14:tracePt t="66200" x="7124700" y="3184525"/>
          <p14:tracePt t="66217" x="7315200" y="3178175"/>
          <p14:tracePt t="66233" x="7513638" y="3162300"/>
          <p14:tracePt t="66250" x="7704138" y="3162300"/>
          <p14:tracePt t="66267" x="7856538" y="3162300"/>
          <p14:tracePt t="66284" x="8001000" y="3162300"/>
          <p14:tracePt t="66301" x="8107363" y="3162300"/>
          <p14:tracePt t="66317" x="8221663" y="3162300"/>
          <p14:tracePt t="66334" x="8335963" y="3162300"/>
          <p14:tracePt t="66351" x="8428038" y="3162300"/>
          <p14:tracePt t="66368" x="8518525" y="3162300"/>
          <p14:tracePt t="66384" x="8610600" y="3162300"/>
          <p14:tracePt t="66401" x="8664575" y="3162300"/>
          <p14:tracePt t="66417" x="8709025" y="3162300"/>
          <p14:tracePt t="66434" x="8724900" y="3162300"/>
          <p14:tracePt t="66451" x="8747125" y="3162300"/>
          <p14:tracePt t="66467" x="8763000" y="3162300"/>
          <p14:tracePt t="66484" x="8778875" y="3162300"/>
          <p14:tracePt t="66501" x="8785225" y="3162300"/>
          <p14:tracePt t="66681" x="8793163" y="3162300"/>
          <p14:tracePt t="66785" x="8785225" y="3170238"/>
          <p14:tracePt t="66792" x="8778875" y="3178175"/>
          <p14:tracePt t="66808" x="8770938" y="3200400"/>
          <p14:tracePt t="66817" x="8770938" y="3208338"/>
          <p14:tracePt t="66834" x="8755063" y="3222625"/>
          <p14:tracePt t="66851" x="8755063" y="3246438"/>
          <p14:tracePt t="66868" x="8740775" y="3260725"/>
          <p14:tracePt t="66914" x="8732838" y="3260725"/>
          <p14:tracePt t="66920" x="8724900" y="3260725"/>
          <p14:tracePt t="66934" x="8716963" y="3260725"/>
          <p14:tracePt t="66952" x="8702675" y="3246438"/>
          <p14:tracePt t="66968" x="8694738" y="3222625"/>
          <p14:tracePt t="66984" x="8686800" y="3222625"/>
          <p14:tracePt t="67001" x="8678863" y="3208338"/>
          <p14:tracePt t="67034" x="8670925" y="3200400"/>
          <p14:tracePt t="67051" x="8656638" y="3184525"/>
          <p14:tracePt t="67068" x="8610600" y="3184525"/>
          <p14:tracePt t="67084" x="8488363" y="3178175"/>
          <p14:tracePt t="67101" x="8335963" y="3178175"/>
          <p14:tracePt t="67118" x="8213725" y="3178175"/>
          <p14:tracePt t="67134" x="8099425" y="3178175"/>
          <p14:tracePt t="67152" x="8047038" y="3178175"/>
          <p14:tracePt t="67200" x="8039100" y="3178175"/>
          <p14:tracePt t="67208" x="8031163" y="3184525"/>
          <p14:tracePt t="67217" x="8016875" y="3200400"/>
          <p14:tracePt t="67234" x="7993063" y="3230563"/>
          <p14:tracePt t="67251" x="7962900" y="3260725"/>
          <p14:tracePt t="67268" x="7932738" y="3276600"/>
          <p14:tracePt t="67284" x="7886700" y="3284538"/>
          <p14:tracePt t="67301" x="7848600" y="3284538"/>
          <p14:tracePt t="67318" x="7764463" y="3284538"/>
          <p14:tracePt t="67334" x="7612063" y="3276600"/>
          <p14:tracePt t="67352" x="7391400" y="3230563"/>
          <p14:tracePt t="67696" x="7399338" y="3222625"/>
          <p14:tracePt t="67704" x="7407275" y="3222625"/>
          <p14:tracePt t="67713" x="7413625" y="3222625"/>
          <p14:tracePt t="67720" x="7421563" y="3222625"/>
          <p14:tracePt t="67736" x="7429500" y="3222625"/>
          <p14:tracePt t="67751" x="7437438" y="3222625"/>
          <p14:tracePt t="68928" x="7407275" y="3222625"/>
          <p14:tracePt t="68937" x="7369175" y="3208338"/>
          <p14:tracePt t="68945" x="7285038" y="3178175"/>
          <p14:tracePt t="68953" x="7185025" y="3162300"/>
          <p14:tracePt t="68968" x="7018338" y="3146425"/>
          <p14:tracePt t="68985" x="6896100" y="3124200"/>
          <p14:tracePt t="69002" x="6811963" y="3124200"/>
          <p14:tracePt t="69018" x="6765925" y="3124200"/>
          <p14:tracePt t="69035" x="6759575" y="3124200"/>
          <p14:tracePt t="69560" x="6759575" y="3162300"/>
          <p14:tracePt t="69569" x="6713538" y="3222625"/>
          <p14:tracePt t="69576" x="6675438" y="3284538"/>
          <p14:tracePt t="69585" x="6637338" y="3322638"/>
          <p14:tracePt t="69602" x="6607175" y="3352800"/>
          <p14:tracePt t="69618" x="6591300" y="3352800"/>
          <p14:tracePt t="69635" x="6569075" y="3368675"/>
          <p14:tracePt t="69652" x="6545263" y="3368675"/>
          <p14:tracePt t="74712" x="6553200" y="3368675"/>
          <p14:tracePt t="74721" x="6569075" y="3375025"/>
          <p14:tracePt t="74728" x="6583363" y="3375025"/>
          <p14:tracePt t="74745" x="6591300" y="3330575"/>
          <p14:tracePt t="74754" x="6575425" y="3238500"/>
          <p14:tracePt t="74770" x="6545263" y="3078163"/>
          <p14:tracePt t="74787" x="6545263" y="2979738"/>
          <p14:tracePt t="74804" x="6607175" y="2887663"/>
          <p14:tracePt t="74820" x="6743700" y="2781300"/>
          <p14:tracePt t="74837" x="6904038" y="2705100"/>
          <p14:tracePt t="74854" x="6972300" y="2689225"/>
          <p14:tracePt t="74870" x="7018338" y="2689225"/>
          <p14:tracePt t="74889" x="7048500" y="2689225"/>
          <p14:tracePt t="78232" x="7040563" y="2689225"/>
          <p14:tracePt t="78241" x="7018338" y="2682875"/>
          <p14:tracePt t="78249" x="6980238" y="2682875"/>
          <p14:tracePt t="78256" x="6926263" y="2659063"/>
          <p14:tracePt t="78272" x="6865938" y="2644775"/>
          <p14:tracePt t="78288" x="6621463" y="2598738"/>
          <p14:tracePt t="78305" x="6194425" y="2674938"/>
          <p14:tracePt t="78322" x="5494338" y="2865438"/>
          <p14:tracePt t="78338" x="4830763" y="3070225"/>
          <p14:tracePt t="78355" x="4419600" y="3254375"/>
          <p14:tracePt t="78372" x="4213225" y="3368675"/>
          <p14:tracePt t="78388" x="4092575" y="3459163"/>
          <p14:tracePt t="78405" x="4068763" y="3489325"/>
          <p14:tracePt t="78449" x="4060825" y="3505200"/>
          <p14:tracePt t="78457" x="4038600" y="3543300"/>
          <p14:tracePt t="78472" x="3954463" y="3619500"/>
          <p14:tracePt t="78488" x="3794125" y="3649663"/>
          <p14:tracePt t="78505" x="3673475" y="3649663"/>
          <p14:tracePt t="78522" x="3649663" y="3611563"/>
          <p14:tracePt t="78832" x="3641725" y="3649663"/>
          <p14:tracePt t="78842" x="3641725" y="3679825"/>
          <p14:tracePt t="78849" x="3641725" y="3725863"/>
          <p14:tracePt t="78860" x="3641725" y="3771900"/>
          <p14:tracePt t="78872" x="3627438" y="3878263"/>
          <p14:tracePt t="78888" x="3603625" y="3924300"/>
          <p14:tracePt t="78905" x="3589338" y="3946525"/>
          <p14:tracePt t="78952" x="3581400" y="3946525"/>
          <p14:tracePt t="78960" x="3573463" y="3946525"/>
          <p14:tracePt t="78976" x="3565525" y="3946525"/>
          <p14:tracePt t="79449" x="3559175" y="3946525"/>
          <p14:tracePt t="79457" x="3551238" y="3946525"/>
          <p14:tracePt t="79465" x="3535363" y="3940175"/>
          <p14:tracePt t="79474" x="3513138" y="3916363"/>
          <p14:tracePt t="79489" x="3436938" y="3832225"/>
          <p14:tracePt t="79505" x="3352800" y="3749675"/>
          <p14:tracePt t="79522" x="3292475" y="3695700"/>
          <p14:tracePt t="79539" x="3222625" y="3649663"/>
          <p14:tracePt t="79555" x="3192463" y="3627438"/>
          <p14:tracePt t="79572" x="3178175" y="3619500"/>
          <p14:tracePt t="79589" x="3154363" y="3603625"/>
          <p14:tracePt t="79605" x="3140075" y="3581400"/>
          <p14:tracePt t="79622" x="3101975" y="3535363"/>
          <p14:tracePt t="79639" x="3063875" y="3482975"/>
          <p14:tracePt t="79655" x="3032125" y="3436938"/>
          <p14:tracePt t="79672" x="2994025" y="3390900"/>
          <p14:tracePt t="79689" x="2979738" y="3368675"/>
          <p14:tracePt t="79706" x="2963863" y="3322638"/>
          <p14:tracePt t="79722" x="2963863" y="3306763"/>
          <p14:tracePt t="79739" x="2955925" y="3292475"/>
          <p14:tracePt t="79756" x="2955925" y="3284538"/>
          <p14:tracePt t="79772" x="2949575" y="3268663"/>
          <p14:tracePt t="80056" x="2933700" y="3268663"/>
          <p14:tracePt t="80065" x="2895600" y="3260725"/>
          <p14:tracePt t="80073" x="2857500" y="3246438"/>
          <p14:tracePt t="80089" x="2841625" y="3238500"/>
          <p14:tracePt t="80106" x="2835275" y="3238500"/>
          <p14:tracePt t="80122" x="2835275" y="3230563"/>
          <p14:tracePt t="80162" x="2835275" y="3200400"/>
          <p14:tracePt t="80172" x="2835275" y="3124200"/>
          <p14:tracePt t="80189" x="2835275" y="3055938"/>
          <p14:tracePt t="80205" x="2835275" y="3001963"/>
          <p14:tracePt t="80222" x="2835275" y="2955925"/>
          <p14:tracePt t="80239" x="2835275" y="2917825"/>
          <p14:tracePt t="80255" x="2835275" y="2895600"/>
          <p14:tracePt t="80272" x="2827338" y="2879725"/>
          <p14:tracePt t="80289" x="2819400" y="2873375"/>
          <p14:tracePt t="80402" x="2827338" y="2873375"/>
          <p14:tracePt t="80408" x="2835275" y="2873375"/>
          <p14:tracePt t="80416" x="2857500" y="2873375"/>
          <p14:tracePt t="80424" x="2865438" y="2873375"/>
          <p14:tracePt t="80439" x="2873375" y="2873375"/>
          <p14:tracePt t="80457" x="2887663" y="2873375"/>
          <p14:tracePt t="80472" x="2925763" y="2865438"/>
          <p14:tracePt t="80489" x="2963863" y="2841625"/>
          <p14:tracePt t="80506" x="3032125" y="2789238"/>
          <p14:tracePt t="80522" x="3086100" y="2735263"/>
          <p14:tracePt t="80539" x="3116263" y="2705100"/>
          <p14:tracePt t="80556" x="3132138" y="2674938"/>
          <p14:tracePt t="80573" x="3140075" y="2644775"/>
          <p14:tracePt t="80589" x="3140075" y="2620963"/>
          <p14:tracePt t="80607" x="3140075" y="2598738"/>
          <p14:tracePt t="80623" x="3101975" y="2582863"/>
          <p14:tracePt t="80640" x="3040063" y="2568575"/>
          <p14:tracePt t="80656" x="3017838" y="2568575"/>
          <p14:tracePt t="80673" x="3001963" y="2568575"/>
          <p14:tracePt t="80689" x="2971800" y="2620963"/>
          <p14:tracePt t="80706" x="2933700" y="2689225"/>
          <p14:tracePt t="80723" x="2911475" y="2759075"/>
          <p14:tracePt t="80739" x="2895600" y="2797175"/>
          <p14:tracePt t="80773" x="2895600" y="2803525"/>
          <p14:tracePt t="80928" x="2887663" y="2811463"/>
          <p14:tracePt t="80936" x="2841625" y="2811463"/>
          <p14:tracePt t="80945" x="2789238" y="2797175"/>
          <p14:tracePt t="80956" x="2735263" y="2773363"/>
          <p14:tracePt t="80973" x="2667000" y="2759075"/>
          <p14:tracePt t="80989" x="2636838" y="2759075"/>
          <p14:tracePt t="81057" x="2628900" y="2759075"/>
          <p14:tracePt t="81072" x="2628900" y="2751138"/>
          <p14:tracePt t="81098" x="2628900" y="2743200"/>
          <p14:tracePt t="81105" x="2628900" y="2735263"/>
          <p14:tracePt t="81112" x="2628900" y="2727325"/>
          <p14:tracePt t="81123" x="2620963" y="2720975"/>
          <p14:tracePt t="81176" x="2613025" y="2705100"/>
          <p14:tracePt t="81192" x="2606675" y="2705100"/>
          <p14:tracePt t="81215" x="2598738" y="2705100"/>
          <p14:tracePt t="81392" x="2606675" y="2705100"/>
          <p14:tracePt t="81408" x="2620963" y="2705100"/>
          <p14:tracePt t="81416" x="2636838" y="2705100"/>
          <p14:tracePt t="81433" x="2651125" y="2705100"/>
          <p14:tracePt t="81441" x="2659063" y="2705100"/>
          <p14:tracePt t="81456" x="2682875" y="2705100"/>
          <p14:tracePt t="81688" x="2667000" y="2705100"/>
          <p14:tracePt t="81704" x="2659063" y="2705100"/>
          <p14:tracePt t="81722" x="2644775" y="2705100"/>
          <p14:tracePt t="81736" x="2628900" y="2727325"/>
          <p14:tracePt t="81752" x="2620963" y="2727325"/>
          <p14:tracePt t="81760" x="2613025" y="2735263"/>
          <p14:tracePt t="81776" x="2598738" y="2735263"/>
          <p14:tracePt t="81792" x="2590800" y="2743200"/>
          <p14:tracePt t="81807" x="2582863" y="2759075"/>
          <p14:tracePt t="81824" x="2560638" y="2759075"/>
          <p14:tracePt t="81840" x="2552700" y="2765425"/>
          <p14:tracePt t="81856" x="2544763" y="2765425"/>
          <p14:tracePt t="81912" x="2536825" y="2765425"/>
          <p14:tracePt t="82553" x="2530475" y="2765425"/>
          <p14:tracePt t="82569" x="2530475" y="2720975"/>
          <p14:tracePt t="82576" x="2530475" y="2628900"/>
          <p14:tracePt t="82590" x="2530475" y="2536825"/>
          <p14:tracePt t="82607" x="2530475" y="2446338"/>
          <p14:tracePt t="82624" x="2530475" y="2339975"/>
          <p14:tracePt t="82640" x="2530475" y="2316163"/>
          <p14:tracePt t="83617" x="2530475" y="2293938"/>
          <p14:tracePt t="83625" x="2530475" y="2255838"/>
          <p14:tracePt t="83632" x="2530475" y="2247900"/>
          <p14:tracePt t="83657" x="2530475" y="2239963"/>
          <p14:tracePt t="83665" x="2530475" y="2232025"/>
          <p14:tracePt t="83674" x="2530475" y="2225675"/>
          <p14:tracePt t="83690" x="2530475" y="2217738"/>
          <p14:tracePt t="83816" x="2530475" y="2239963"/>
          <p14:tracePt t="83825" x="2530475" y="2270125"/>
          <p14:tracePt t="83833" x="2530475" y="2293938"/>
          <p14:tracePt t="83841" x="2522538" y="2324100"/>
          <p14:tracePt t="83857" x="2522538" y="2370138"/>
          <p14:tracePt t="83874" x="2514600" y="2422525"/>
          <p14:tracePt t="83890" x="2498725" y="2476500"/>
          <p14:tracePt t="83907" x="2498725" y="2514600"/>
          <p14:tracePt t="83924" x="2484438" y="2560638"/>
          <p14:tracePt t="83940" x="2484438" y="2598738"/>
          <p14:tracePt t="83957" x="2484438" y="2636838"/>
          <p14:tracePt t="83974" x="2484438" y="2674938"/>
          <p14:tracePt t="83990" x="2484438" y="2689225"/>
          <p14:tracePt t="84007" x="2484438" y="2697163"/>
          <p14:tracePt t="86457" x="2492375" y="2697163"/>
          <p14:tracePt t="86465" x="2544763" y="2705100"/>
          <p14:tracePt t="86474" x="2574925" y="2713038"/>
          <p14:tracePt t="86491" x="2743200" y="2713038"/>
          <p14:tracePt t="86508" x="2925763" y="2705100"/>
          <p14:tracePt t="86525" x="3070225" y="2689225"/>
          <p14:tracePt t="86541" x="3162300" y="2659063"/>
          <p14:tracePt t="86558" x="3184525" y="2651125"/>
          <p14:tracePt t="86656" x="3146425" y="2651125"/>
          <p14:tracePt t="86664" x="3048000" y="2667000"/>
          <p14:tracePt t="86675" x="2879725" y="2713038"/>
          <p14:tracePt t="86691" x="2460625" y="2781300"/>
          <p14:tracePt t="86708" x="2057400" y="2803525"/>
          <p14:tracePt t="86725" x="1882775" y="2803525"/>
          <p14:tracePt t="86741" x="1874838" y="2803525"/>
          <p14:tracePt t="86758" x="1943100" y="2803525"/>
          <p14:tracePt t="86775" x="2163763" y="2797175"/>
          <p14:tracePt t="86791" x="2560638" y="2735263"/>
          <p14:tracePt t="86808" x="3055938" y="2667000"/>
          <p14:tracePt t="86825" x="3078163" y="2659063"/>
          <p14:tracePt t="86858" x="2994025" y="2644775"/>
          <p14:tracePt t="86875" x="2797175" y="2590800"/>
          <p14:tracePt t="86891" x="2613025" y="2552700"/>
          <p14:tracePt t="86908" x="2468563" y="2544763"/>
          <p14:tracePt t="86925" x="2446338" y="2544763"/>
          <p14:tracePt t="86958" x="2598738" y="2598738"/>
          <p14:tracePt t="86975" x="2887663" y="2667000"/>
          <p14:tracePt t="86991" x="3094038" y="2689225"/>
          <p14:tracePt t="87008" x="3132138" y="2689225"/>
          <p14:tracePt t="87032" x="3124200" y="2689225"/>
          <p14:tracePt t="87042" x="3009900" y="2682875"/>
          <p14:tracePt t="87058" x="2735263" y="2674938"/>
          <p14:tracePt t="87075" x="2522538" y="2674938"/>
          <p14:tracePt t="87092" x="2492375" y="2674938"/>
          <p14:tracePt t="87125" x="2590800" y="2682875"/>
          <p14:tracePt t="87142" x="2803525" y="2727325"/>
          <p14:tracePt t="87158" x="3040063" y="2735263"/>
          <p14:tracePt t="87175" x="3063875" y="2751138"/>
          <p14:tracePt t="87193" x="3040063" y="2759075"/>
          <p14:tracePt t="87208" x="2903538" y="2759075"/>
          <p14:tracePt t="87225" x="2765425" y="2759075"/>
          <p14:tracePt t="87241" x="2727325" y="2759075"/>
          <p14:tracePt t="87274" x="2735263" y="2751138"/>
          <p14:tracePt t="87291" x="2835275" y="2751138"/>
          <p14:tracePt t="87308" x="2949575" y="2751138"/>
          <p14:tracePt t="87325" x="2955925" y="2751138"/>
          <p14:tracePt t="87432" x="2979738" y="2759075"/>
          <p14:tracePt t="87442" x="2994025" y="2759075"/>
          <p14:tracePt t="87448" x="3009900" y="2765425"/>
          <p14:tracePt t="87512" x="3001963" y="2765425"/>
          <p14:tracePt t="87520" x="2979738" y="2765425"/>
          <p14:tracePt t="87592" x="2987675" y="2765425"/>
          <p14:tracePt t="87601" x="3009900" y="2765425"/>
          <p14:tracePt t="87721" x="3025775" y="2765425"/>
          <p14:tracePt t="87730" x="3063875" y="2765425"/>
          <p14:tracePt t="87737" x="3094038" y="2765425"/>
          <p14:tracePt t="87744" x="3132138" y="2765425"/>
          <p14:tracePt t="88288" x="3170238" y="2765425"/>
          <p14:tracePt t="88296" x="3238500" y="2789238"/>
          <p14:tracePt t="88304" x="3306763" y="2803525"/>
          <p14:tracePt t="88312" x="3390900" y="2835275"/>
          <p14:tracePt t="88325" x="3559175" y="2887663"/>
          <p14:tracePt t="88341" x="4054475" y="2949575"/>
          <p14:tracePt t="88358" x="4487863" y="3009900"/>
          <p14:tracePt t="88359" x="4686300" y="3032125"/>
          <p14:tracePt t="88375" x="4906963" y="3070225"/>
          <p14:tracePt t="88392" x="5364163" y="3070225"/>
          <p14:tracePt t="88409" x="5584825" y="3070225"/>
          <p14:tracePt t="88425" x="5851525" y="3048000"/>
          <p14:tracePt t="88443" x="6080125" y="2971800"/>
          <p14:tracePt t="88459" x="6264275" y="2925763"/>
          <p14:tracePt t="88475" x="6446838" y="2879725"/>
          <p14:tracePt t="88492" x="6569075" y="2841625"/>
          <p14:tracePt t="88509" x="6689725" y="2797175"/>
          <p14:tracePt t="88525" x="6835775" y="2727325"/>
          <p14:tracePt t="88542" x="7002463" y="2682875"/>
          <p14:tracePt t="88559" x="7162800" y="2628900"/>
          <p14:tracePt t="88576" x="7299325" y="2590800"/>
          <p14:tracePt t="88592" x="7337425" y="2574925"/>
          <p14:tracePt t="88761" x="7331075" y="2574925"/>
          <p14:tracePt t="88768" x="7315200" y="2568575"/>
          <p14:tracePt t="88777" x="7292975" y="2568575"/>
          <p14:tracePt t="88792" x="7246938" y="2568575"/>
          <p14:tracePt t="88809" x="7170738" y="2536825"/>
          <p14:tracePt t="88825" x="7102475" y="2514600"/>
          <p14:tracePt t="88842" x="7032625" y="2506663"/>
          <p14:tracePt t="88859" x="6880225" y="2506663"/>
          <p14:tracePt t="88875" x="6765925" y="2522538"/>
          <p14:tracePt t="88892" x="6651625" y="2530475"/>
          <p14:tracePt t="88909" x="6569075" y="2530475"/>
          <p14:tracePt t="88925" x="6507163" y="2530475"/>
          <p14:tracePt t="88943" x="6484938" y="2530475"/>
          <p14:tracePt t="89200" x="6477000" y="2552700"/>
          <p14:tracePt t="89209" x="6454775" y="2598738"/>
          <p14:tracePt t="89216" x="6438900" y="2620963"/>
          <p14:tracePt t="89226" x="6400800" y="2644775"/>
          <p14:tracePt t="89242" x="6362700" y="2651125"/>
          <p14:tracePt t="89259" x="6354763" y="2651125"/>
          <p14:tracePt t="89560" x="6362700" y="2659063"/>
          <p14:tracePt t="89568" x="6384925" y="2689225"/>
          <p14:tracePt t="89577" x="6400800" y="2697163"/>
          <p14:tracePt t="89592" x="6408738" y="2705100"/>
          <p14:tracePt t="92000" x="6416675" y="2705100"/>
          <p14:tracePt t="92008" x="6454775" y="2697163"/>
          <p14:tracePt t="92016" x="6507163" y="2689225"/>
          <p14:tracePt t="92027" x="6613525" y="2659063"/>
          <p14:tracePt t="92043" x="6811963" y="2628900"/>
          <p14:tracePt t="92060" x="6980238" y="2613025"/>
          <p14:tracePt t="92077" x="7192963" y="2582863"/>
          <p14:tracePt t="92093" x="7361238" y="2574925"/>
          <p14:tracePt t="92110" x="7413625" y="2574925"/>
          <p14:tracePt t="92185" x="7445375" y="2574925"/>
          <p14:tracePt t="92192" x="7489825" y="2574925"/>
          <p14:tracePt t="92200" x="7527925" y="2574925"/>
          <p14:tracePt t="92210" x="7627938" y="2620963"/>
          <p14:tracePt t="92227" x="7878763" y="2751138"/>
          <p14:tracePt t="92243" x="8001000" y="2803525"/>
          <p14:tracePt t="92260" x="8085138" y="2849563"/>
          <p14:tracePt t="92277" x="8107363" y="2873375"/>
          <p14:tracePt t="92293" x="8123238" y="2873375"/>
          <p14:tracePt t="92344" x="8123238" y="2879725"/>
          <p14:tracePt t="92368" x="8115300" y="2879725"/>
          <p14:tracePt t="92376" x="8099425" y="2895600"/>
          <p14:tracePt t="92385" x="8093075" y="2903538"/>
          <p14:tracePt t="92393" x="8077200" y="2911475"/>
          <p14:tracePt t="92410" x="8047038" y="2917825"/>
          <p14:tracePt t="92427" x="7993063" y="2941638"/>
          <p14:tracePt t="92443" x="7985125" y="2941638"/>
          <p14:tracePt t="92460" x="7970838" y="2941638"/>
          <p14:tracePt t="92522" x="7970838" y="2949575"/>
          <p14:tracePt t="93017" x="7940675" y="2949575"/>
          <p14:tracePt t="93026" x="7856538" y="2925763"/>
          <p14:tracePt t="93032" x="7764463" y="2911475"/>
          <p14:tracePt t="93044" x="7688263" y="2879725"/>
          <p14:tracePt t="93061" x="7635875" y="2873375"/>
          <p14:tracePt t="93077" x="7543800" y="2903538"/>
          <p14:tracePt t="93094" x="7445375" y="2949575"/>
          <p14:tracePt t="93110" x="7353300" y="2971800"/>
          <p14:tracePt t="93128" x="7200900" y="3017838"/>
          <p14:tracePt t="93144" x="7170738" y="3040063"/>
          <p14:tracePt t="93160" x="7064375" y="3078163"/>
          <p14:tracePt t="93177" x="7026275" y="3086100"/>
          <p14:tracePt t="93194" x="6994525" y="3108325"/>
          <p14:tracePt t="93210" x="6972300" y="3132138"/>
          <p14:tracePt t="93227" x="6942138" y="3162300"/>
          <p14:tracePt t="93243" x="6888163" y="3222625"/>
          <p14:tracePt t="93260" x="6789738" y="3306763"/>
          <p14:tracePt t="93277" x="6697663" y="3375025"/>
          <p14:tracePt t="93293" x="6607175" y="3459163"/>
          <p14:tracePt t="93310" x="6507163" y="3521075"/>
          <p14:tracePt t="93327" x="6240463" y="3627438"/>
          <p14:tracePt t="93343" x="5943600" y="3679825"/>
          <p14:tracePt t="93360" x="5470525" y="3741738"/>
          <p14:tracePt t="93377" x="4770438" y="3810000"/>
          <p14:tracePt t="93393" x="4213225" y="3810000"/>
          <p14:tracePt t="93410" x="3856038" y="3810000"/>
          <p14:tracePt t="93427" x="3543300" y="3825875"/>
          <p14:tracePt t="93443" x="3390900" y="3825875"/>
          <p14:tracePt t="93460" x="3368675" y="3825875"/>
          <p14:tracePt t="93504" x="3360738" y="3825875"/>
          <p14:tracePt t="93520" x="3322638" y="3817938"/>
          <p14:tracePt t="93528" x="3246438" y="3817938"/>
          <p14:tracePt t="93543" x="3055938" y="3787775"/>
          <p14:tracePt t="93560" x="2857500" y="3763963"/>
          <p14:tracePt t="93577" x="2613025" y="3725863"/>
          <p14:tracePt t="93594" x="2430463" y="3679825"/>
          <p14:tracePt t="93610" x="2308225" y="3649663"/>
          <p14:tracePt t="93627" x="2247900" y="3627438"/>
          <p14:tracePt t="93704" x="2247900" y="3619500"/>
          <p14:tracePt t="93712" x="2255838" y="3589338"/>
          <p14:tracePt t="93720" x="2263775" y="3589338"/>
          <p14:tracePt t="93736" x="2270125" y="3581400"/>
          <p14:tracePt t="93808" x="2278063" y="3581400"/>
          <p14:tracePt t="93816" x="2308225" y="3581400"/>
          <p14:tracePt t="93824" x="2392363" y="3603625"/>
          <p14:tracePt t="93832" x="2522538" y="3641725"/>
          <p14:tracePt t="93844" x="2713038" y="3703638"/>
          <p14:tracePt t="93860" x="3222625" y="3810000"/>
          <p14:tracePt t="93877" x="3825875" y="3902075"/>
          <p14:tracePt t="93894" x="4381500" y="3970338"/>
          <p14:tracePt t="93912" x="4922838" y="3978275"/>
          <p14:tracePt t="93927" x="5075238" y="3978275"/>
          <p14:tracePt t="93944" x="5394325" y="3916363"/>
          <p14:tracePt t="93961" x="5584825" y="3832225"/>
          <p14:tracePt t="93977" x="5813425" y="3741738"/>
          <p14:tracePt t="93994" x="6003925" y="3657600"/>
          <p14:tracePt t="94011" x="6180138" y="3581400"/>
          <p14:tracePt t="94027" x="6332538" y="3505200"/>
          <p14:tracePt t="94044" x="6400800" y="3451225"/>
          <p14:tracePt t="94061" x="6469063" y="3421063"/>
          <p14:tracePt t="94077" x="6492875" y="3390900"/>
          <p14:tracePt t="94094" x="6523038" y="3360738"/>
          <p14:tracePt t="94112" x="6545263" y="3330575"/>
          <p14:tracePt t="94129" x="6553200" y="3322638"/>
          <p14:tracePt t="94161" x="6553200" y="3306763"/>
          <p14:tracePt t="94194" x="6553200" y="3298825"/>
          <p14:tracePt t="94211" x="6530975" y="3298825"/>
          <p14:tracePt t="94227" x="6461125" y="3390900"/>
          <p14:tracePt t="94244" x="6400800" y="3513138"/>
          <p14:tracePt t="94260" x="6378575" y="3581400"/>
          <p14:tracePt t="94304" x="6378575" y="3573463"/>
          <p14:tracePt t="94313" x="6378575" y="3535363"/>
          <p14:tracePt t="94329" x="6384925" y="3459163"/>
          <p14:tracePt t="94344" x="6469063" y="3322638"/>
          <p14:tracePt t="94361" x="6553200" y="3200400"/>
          <p14:tracePt t="94378" x="6629400" y="3094038"/>
          <p14:tracePt t="94394" x="6683375" y="3032125"/>
          <p14:tracePt t="94411" x="6713538" y="3025775"/>
          <p14:tracePt t="94428" x="6751638" y="3025775"/>
          <p14:tracePt t="94444" x="6827838" y="3070225"/>
          <p14:tracePt t="94461" x="6934200" y="3170238"/>
          <p14:tracePt t="94478" x="7010400" y="3260725"/>
          <p14:tracePt t="94494" x="7032625" y="3284538"/>
          <p14:tracePt t="94528" x="7040563" y="3284538"/>
          <p14:tracePt t="94544" x="7070725" y="3208338"/>
          <p14:tracePt t="94561" x="7094538" y="3078163"/>
          <p14:tracePt t="94578" x="7116763" y="3009900"/>
          <p14:tracePt t="94594" x="7140575" y="2971800"/>
          <p14:tracePt t="94611" x="7140575" y="2955925"/>
          <p14:tracePt t="94628" x="7146925" y="2955925"/>
          <p14:tracePt t="94645" x="7154863" y="2955925"/>
          <p14:tracePt t="94661" x="7170738" y="2955925"/>
          <p14:tracePt t="94678" x="7185025" y="3009900"/>
          <p14:tracePt t="94694" x="7223125" y="3086100"/>
          <p14:tracePt t="94711" x="7223125" y="3108325"/>
          <p14:tracePt t="94760" x="7223125" y="3063875"/>
          <p14:tracePt t="94768" x="7223125" y="2994025"/>
          <p14:tracePt t="94778" x="7208838" y="2933700"/>
          <p14:tracePt t="94794" x="7162800" y="2811463"/>
          <p14:tracePt t="94811" x="7124700" y="2743200"/>
          <p14:tracePt t="94828" x="7116763" y="2743200"/>
          <p14:tracePt t="94880" x="7116763" y="2781300"/>
          <p14:tracePt t="94888" x="7140575" y="2835275"/>
          <p14:tracePt t="94896" x="7140575" y="2849563"/>
          <p14:tracePt t="94912" x="7146925" y="2887663"/>
          <p14:tracePt t="95040" x="7146925" y="2903538"/>
          <p14:tracePt t="95048" x="7146925" y="2987675"/>
          <p14:tracePt t="95057" x="7146925" y="3063875"/>
          <p14:tracePt t="95064" x="7146925" y="3154363"/>
          <p14:tracePt t="95078" x="7146925" y="3222625"/>
          <p14:tracePt t="95094" x="7146925" y="3284538"/>
          <p14:tracePt t="95136" x="7154863" y="3254375"/>
          <p14:tracePt t="95144" x="7154863" y="3162300"/>
          <p14:tracePt t="95161" x="7154863" y="3001963"/>
          <p14:tracePt t="95178" x="7154863" y="2879725"/>
          <p14:tracePt t="95194" x="7154863" y="2857500"/>
          <p14:tracePt t="95240" x="7154863" y="2865438"/>
          <p14:tracePt t="95248" x="7154863" y="2933700"/>
          <p14:tracePt t="95261" x="7154863" y="3017838"/>
          <p14:tracePt t="95278" x="7170738" y="3132138"/>
          <p14:tracePt t="95295" x="7170738" y="3146425"/>
          <p14:tracePt t="95328" x="7178675" y="3146425"/>
          <p14:tracePt t="95344" x="7185025" y="3132138"/>
          <p14:tracePt t="95353" x="7185025" y="3108325"/>
          <p14:tracePt t="95361" x="7185025" y="3101975"/>
          <p14:tracePt t="95378" x="7185025" y="3086100"/>
          <p14:tracePt t="95424" x="7185025" y="3094038"/>
          <p14:tracePt t="95432" x="7185025" y="3146425"/>
          <p14:tracePt t="95441" x="7185025" y="3208338"/>
          <p14:tracePt t="95448" x="7185025" y="3276600"/>
          <p14:tracePt t="95461" x="7185025" y="3336925"/>
          <p14:tracePt t="95478" x="7185025" y="3421063"/>
          <p14:tracePt t="95495" x="7185025" y="3444875"/>
          <p14:tracePt t="95817" x="7185025" y="3436938"/>
          <p14:tracePt t="95824" x="7185025" y="3413125"/>
          <p14:tracePt t="95833" x="7185025" y="3406775"/>
          <p14:tracePt t="95845" x="7185025" y="3398838"/>
          <p14:tracePt t="95861" x="7185025" y="3360738"/>
          <p14:tracePt t="95878" x="7185025" y="3330575"/>
          <p14:tracePt t="95895" x="7185025" y="3298825"/>
          <p14:tracePt t="95912" x="7185025" y="3268663"/>
          <p14:tracePt t="95928" x="7185025" y="3208338"/>
          <p14:tracePt t="95945" x="7185025" y="3162300"/>
          <p14:tracePt t="95961" x="7170738" y="3124200"/>
          <p14:tracePt t="95978" x="7170738" y="3101975"/>
          <p14:tracePt t="95995" x="7170738" y="3078163"/>
          <p14:tracePt t="96011" x="7170738" y="3055938"/>
          <p14:tracePt t="96568" x="7162800" y="3055938"/>
          <p14:tracePt t="96576" x="7154863" y="3055938"/>
          <p14:tracePt t="96584" x="7124700" y="3063875"/>
          <p14:tracePt t="96595" x="7070725" y="3140075"/>
          <p14:tracePt t="96612" x="6911975" y="3382963"/>
          <p14:tracePt t="96628" x="6683375" y="3665538"/>
          <p14:tracePt t="96645" x="6392863" y="3978275"/>
          <p14:tracePt t="96662" x="6065838" y="4191000"/>
          <p14:tracePt t="96678" x="5813425" y="4313238"/>
          <p14:tracePt t="96696" x="5578475" y="4351338"/>
          <p14:tracePt t="96712" x="5502275" y="4351338"/>
          <p14:tracePt t="96728" x="5341938" y="4305300"/>
          <p14:tracePt t="96745" x="5189538" y="4259263"/>
          <p14:tracePt t="96763" x="5059363" y="4221163"/>
          <p14:tracePt t="96778" x="4922838" y="4183063"/>
          <p14:tracePt t="96795" x="4800600" y="4168775"/>
          <p14:tracePt t="96812" x="4686300" y="4152900"/>
          <p14:tracePt t="96828" x="4602163" y="4152900"/>
          <p14:tracePt t="96845" x="4518025" y="4152900"/>
          <p14:tracePt t="96862" x="4457700" y="4152900"/>
          <p14:tracePt t="96865" x="4441825" y="4152900"/>
          <p14:tracePt t="96878" x="4419600" y="4160838"/>
          <p14:tracePt t="96896" x="4351338" y="4183063"/>
          <p14:tracePt t="96912" x="4313238" y="4183063"/>
          <p14:tracePt t="96928" x="4283075" y="4191000"/>
          <p14:tracePt t="96945" x="4237038" y="4213225"/>
          <p14:tracePt t="96963" x="4137025" y="4251325"/>
          <p14:tracePt t="96979" x="4068763" y="4283075"/>
          <p14:tracePt t="96995" x="4030663" y="4289425"/>
          <p14:tracePt t="97012" x="3978275" y="4313238"/>
          <p14:tracePt t="97029" x="3954463" y="4313238"/>
          <p14:tracePt t="97045" x="3946525" y="4313238"/>
          <p14:tracePt t="97079" x="3932238" y="4313238"/>
          <p14:tracePt t="97095" x="3924300" y="4313238"/>
          <p14:tracePt t="97112" x="3924300" y="4305300"/>
          <p14:tracePt t="97129" x="3908425" y="4305300"/>
          <p14:tracePt t="97145" x="3902075" y="4305300"/>
          <p14:tracePt t="97162" x="3870325" y="4305300"/>
          <p14:tracePt t="97179" x="3825875" y="4305300"/>
          <p14:tracePt t="97195" x="3810000" y="4305300"/>
          <p14:tracePt t="97229" x="3802063" y="4321175"/>
          <p14:tracePt t="97400" x="3802063" y="4327525"/>
          <p14:tracePt t="97408" x="3810000" y="4343400"/>
          <p14:tracePt t="97416" x="3856038" y="4335463"/>
          <p14:tracePt t="97429" x="3870325" y="4335463"/>
          <p14:tracePt t="97445" x="3932238" y="4343400"/>
          <p14:tracePt t="97462" x="4022725" y="4343400"/>
          <p14:tracePt t="97479" x="4130675" y="4343400"/>
          <p14:tracePt t="97496" x="4183063" y="4321175"/>
          <p14:tracePt t="97512" x="4191000" y="4251325"/>
          <p14:tracePt t="97529" x="4191000" y="4175125"/>
          <p14:tracePt t="97545" x="4106863" y="4030663"/>
          <p14:tracePt t="97562" x="4016375" y="3902075"/>
          <p14:tracePt t="97579" x="3902075" y="3779838"/>
          <p14:tracePt t="97595" x="3771900" y="3679825"/>
          <p14:tracePt t="97612" x="3581400" y="3597275"/>
          <p14:tracePt t="97629" x="3413125" y="3521075"/>
          <p14:tracePt t="97645" x="3222625" y="3475038"/>
          <p14:tracePt t="97664" x="2911475" y="3382963"/>
          <p14:tracePt t="97679" x="2827338" y="3344863"/>
          <p14:tracePt t="97696" x="2705100" y="3322638"/>
          <p14:tracePt t="97712" x="2506663" y="3298825"/>
          <p14:tracePt t="97729" x="2362200" y="3298825"/>
          <p14:tracePt t="97745" x="2232025" y="3298825"/>
          <p14:tracePt t="97762" x="2035175" y="3344863"/>
          <p14:tracePt t="97779" x="1806575" y="3421063"/>
          <p14:tracePt t="97796" x="1554163" y="3551238"/>
          <p14:tracePt t="97812" x="1363663" y="3679825"/>
          <p14:tracePt t="97829" x="1211263" y="3817938"/>
          <p14:tracePt t="97845" x="1112838" y="3946525"/>
          <p14:tracePt t="97862" x="1050925" y="4144963"/>
          <p14:tracePt t="97866" x="1020763" y="4237038"/>
          <p14:tracePt t="97879" x="1006475" y="4365625"/>
          <p14:tracePt t="97895" x="982663" y="4632325"/>
          <p14:tracePt t="97912" x="982663" y="5189538"/>
          <p14:tracePt t="97929" x="1058863" y="5676900"/>
          <p14:tracePt t="97946" x="1295400" y="6210300"/>
          <p14:tracePt t="97962" x="1616075" y="6667500"/>
          <p14:tracePt t="98012" x="2811463" y="6850063"/>
          <p14:tracePt t="98029" x="3268663" y="6850063"/>
          <p14:tracePt t="98046" x="3794125" y="6842125"/>
          <p14:tracePt t="98062" x="4411663" y="6659563"/>
          <p14:tracePt t="98080" x="5410200" y="5951538"/>
          <p14:tracePt t="98095" x="5699125" y="5630863"/>
          <p14:tracePt t="98112" x="6202363" y="4830763"/>
          <p14:tracePt t="98129" x="6308725" y="4457700"/>
          <p14:tracePt t="98146" x="6308725" y="4084638"/>
          <p14:tracePt t="98162" x="6142038" y="3657600"/>
          <p14:tracePt t="98180" x="5845175" y="3222625"/>
          <p14:tracePt t="98195" x="5516563" y="2917825"/>
          <p14:tracePt t="98212" x="5143500" y="2735263"/>
          <p14:tracePt t="98229" x="4816475" y="2667000"/>
          <p14:tracePt t="98245" x="4479925" y="2659063"/>
          <p14:tracePt t="98262" x="4160838" y="2659063"/>
          <p14:tracePt t="98279" x="3878263" y="2765425"/>
          <p14:tracePt t="98295" x="3451225" y="2963863"/>
          <p14:tracePt t="98312" x="3298825" y="3040063"/>
          <p14:tracePt t="98329" x="3246438" y="3078163"/>
          <p14:tracePt t="98424" x="3246438" y="3094038"/>
          <p14:tracePt t="98441" x="3230563" y="3101975"/>
          <p14:tracePt t="98448" x="3230563" y="3108325"/>
          <p14:tracePt t="98456" x="3216275" y="3132138"/>
          <p14:tracePt t="98464" x="3192463" y="3140075"/>
          <p14:tracePt t="98481" x="3132138" y="3184525"/>
          <p14:tracePt t="98496" x="3055938" y="3254375"/>
          <p14:tracePt t="98512" x="2917825" y="3382963"/>
          <p14:tracePt t="98529" x="2659063" y="3603625"/>
          <p14:tracePt t="98546" x="2286000" y="3940175"/>
          <p14:tracePt t="98562" x="1920875" y="4403725"/>
          <p14:tracePt t="98579" x="1584325" y="4914900"/>
          <p14:tracePt t="98596" x="1393825" y="5372100"/>
          <p14:tracePt t="98612" x="1363663" y="5562600"/>
          <p14:tracePt t="98629" x="1379538" y="5646738"/>
          <p14:tracePt t="98646" x="1439863" y="5684838"/>
          <p14:tracePt t="98662" x="1570038" y="5684838"/>
          <p14:tracePt t="98680" x="1730375" y="5668963"/>
          <p14:tracePt t="98696" x="1798638" y="5616575"/>
          <p14:tracePt t="98712" x="1836738" y="5570538"/>
          <p14:tracePt t="98729" x="1844675" y="5502275"/>
          <p14:tracePt t="98746" x="1844675" y="5418138"/>
          <p14:tracePt t="98762" x="1836738" y="5273675"/>
          <p14:tracePt t="98779" x="1790700" y="5159375"/>
          <p14:tracePt t="98798" x="1768475" y="5105400"/>
          <p14:tracePt t="98812" x="1736725" y="5067300"/>
          <p14:tracePt t="98864" x="1752600" y="5067300"/>
          <p14:tracePt t="98872" x="1768475" y="5067300"/>
          <p14:tracePt t="98882" x="1798638" y="5067300"/>
          <p14:tracePt t="98896" x="1844675" y="5067300"/>
          <p14:tracePt t="98913" x="1882775" y="5067300"/>
          <p14:tracePt t="98929" x="1935163" y="5029200"/>
          <p14:tracePt t="98946" x="2003425" y="5013325"/>
          <p14:tracePt t="98963" x="2073275" y="4960938"/>
          <p14:tracePt t="98979" x="2163763" y="4906963"/>
          <p14:tracePt t="98996" x="2217738" y="4860925"/>
          <p14:tracePt t="99013" x="2247900" y="4838700"/>
          <p14:tracePt t="99029" x="2255838" y="4830763"/>
          <p14:tracePt t="99105" x="2255838" y="4808538"/>
          <p14:tracePt t="99113" x="2263775" y="4800600"/>
          <p14:tracePt t="99120" x="2270125" y="4792663"/>
          <p14:tracePt t="99129" x="2270125" y="4784725"/>
          <p14:tracePt t="99146" x="2286000" y="4770438"/>
          <p14:tracePt t="99163" x="2286000" y="4762500"/>
          <p14:tracePt t="99179" x="2293938" y="4754563"/>
          <p14:tracePt t="99196" x="2308225" y="4740275"/>
          <p14:tracePt t="99213" x="2339975" y="4724400"/>
          <p14:tracePt t="99229" x="2362200" y="4724400"/>
          <p14:tracePt t="99246" x="2400300" y="4716463"/>
          <p14:tracePt t="99263" x="2408238" y="4716463"/>
          <p14:tracePt t="99336" x="2422525" y="4716463"/>
          <p14:tracePt t="99353" x="2454275" y="4716463"/>
          <p14:tracePt t="99362" x="2492375" y="4716463"/>
          <p14:tracePt t="99369" x="2522538" y="4716463"/>
          <p14:tracePt t="99379" x="2582863" y="4716463"/>
          <p14:tracePt t="99396" x="2636838" y="4686300"/>
          <p14:tracePt t="99413" x="2651125" y="4664075"/>
          <p14:tracePt t="99430" x="2689225" y="4640263"/>
          <p14:tracePt t="99446" x="2713038" y="4632325"/>
          <p14:tracePt t="99592" x="2720975" y="4625975"/>
          <p14:tracePt t="99608" x="2720975" y="4618038"/>
          <p14:tracePt t="99633" x="2720975" y="4594225"/>
          <p14:tracePt t="99640" x="2713038" y="4579938"/>
          <p14:tracePt t="99649" x="2705100" y="4556125"/>
          <p14:tracePt t="99663" x="2674938" y="4525963"/>
          <p14:tracePt t="99679" x="2659063" y="4511675"/>
          <p14:tracePt t="99696" x="2613025" y="4495800"/>
          <p14:tracePt t="99713" x="2590800" y="4487863"/>
          <p14:tracePt t="99729" x="2574925" y="4487863"/>
          <p14:tracePt t="99746" x="2568575" y="4487863"/>
          <p14:tracePt t="99763" x="2544763" y="4487863"/>
          <p14:tracePt t="99780" x="2506663" y="4579938"/>
          <p14:tracePt t="99796" x="2460625" y="4702175"/>
          <p14:tracePt t="99813" x="2438400" y="4784725"/>
          <p14:tracePt t="99830" x="2430463" y="4800600"/>
          <p14:tracePt t="99904" x="2430463" y="4762500"/>
          <p14:tracePt t="99912" x="2430463" y="4702175"/>
          <p14:tracePt t="99920" x="2430463" y="4656138"/>
          <p14:tracePt t="99929" x="2430463" y="4618038"/>
          <p14:tracePt t="99946" x="2430463" y="4525963"/>
          <p14:tracePt t="99963" x="2438400" y="4473575"/>
          <p14:tracePt t="99980" x="2446338" y="4449763"/>
          <p14:tracePt t="99996" x="2454275" y="4441825"/>
          <p14:tracePt t="100013" x="2454275" y="4435475"/>
          <p14:tracePt t="100030" x="2498725" y="4435475"/>
          <p14:tracePt t="100046" x="2620963" y="4487863"/>
          <p14:tracePt t="100063" x="2773363" y="4610100"/>
          <p14:tracePt t="100080" x="2933700" y="4724400"/>
          <p14:tracePt t="100096" x="2941638" y="4740275"/>
          <p14:tracePt t="100168" x="2941638" y="4732338"/>
          <p14:tracePt t="100176" x="2941638" y="4724400"/>
          <p14:tracePt t="100256" x="2955925" y="4724400"/>
          <p14:tracePt t="100265" x="2979738" y="4724400"/>
          <p14:tracePt t="100273" x="3032125" y="4740275"/>
          <p14:tracePt t="100281" x="3070225" y="4746625"/>
          <p14:tracePt t="100296" x="3132138" y="4754563"/>
          <p14:tracePt t="100313" x="3162300" y="4754563"/>
          <p14:tracePt t="100329" x="3178175" y="4754563"/>
          <p14:tracePt t="100346" x="3184525" y="4732338"/>
          <p14:tracePt t="100363" x="3178175" y="4694238"/>
          <p14:tracePt t="100380" x="3140075" y="4664075"/>
          <p14:tracePt t="100396" x="3132138" y="4656138"/>
          <p14:tracePt t="100449" x="3132138" y="4648200"/>
          <p14:tracePt t="100456" x="3154363" y="4648200"/>
          <p14:tracePt t="100465" x="3178175" y="4648200"/>
          <p14:tracePt t="100480" x="3216275" y="4632325"/>
          <p14:tracePt t="100496" x="3230563" y="4618038"/>
          <p14:tracePt t="100536" x="3230563" y="4602163"/>
          <p14:tracePt t="100546" x="3230563" y="4594225"/>
          <p14:tracePt t="100563" x="3230563" y="4572000"/>
          <p14:tracePt t="100580" x="3222625" y="4572000"/>
          <p14:tracePt t="100596" x="3222625" y="4564063"/>
          <p14:tracePt t="100640" x="3216275" y="4564063"/>
          <p14:tracePt t="100648" x="3208338" y="4572000"/>
          <p14:tracePt t="100663" x="3208338" y="4618038"/>
          <p14:tracePt t="100680" x="3192463" y="4999038"/>
          <p14:tracePt t="100697" x="3146425" y="5311775"/>
          <p14:tracePt t="100713" x="3124200" y="5426075"/>
          <p14:tracePt t="100730" x="3124200" y="5432425"/>
          <p14:tracePt t="100763" x="3124200" y="5440363"/>
          <p14:tracePt t="100780" x="3078163" y="5410200"/>
          <p14:tracePt t="100796" x="2963863" y="5273675"/>
          <p14:tracePt t="100813" x="2811463" y="5135563"/>
          <p14:tracePt t="100829" x="2620963" y="5006975"/>
          <p14:tracePt t="100846" x="2454275" y="4930775"/>
          <p14:tracePt t="100863" x="2332038" y="4892675"/>
          <p14:tracePt t="100867" x="2316163" y="4892675"/>
          <p14:tracePt t="100880" x="2301875" y="4892675"/>
          <p14:tracePt t="100921" x="2316163" y="4892675"/>
          <p14:tracePt t="100928" x="2324100" y="4892675"/>
          <p14:tracePt t="100936" x="2332038" y="4892675"/>
          <p14:tracePt t="100952" x="2339975" y="4892675"/>
          <p14:tracePt t="100993" x="2346325" y="4876800"/>
          <p14:tracePt t="101000" x="2354263" y="4868863"/>
          <p14:tracePt t="101064" x="2346325" y="4868863"/>
          <p14:tracePt t="101072" x="2339975" y="4868863"/>
          <p14:tracePt t="101081" x="2324100" y="4892675"/>
          <p14:tracePt t="101097" x="2270125" y="5029200"/>
          <p14:tracePt t="101113" x="2217738" y="5173663"/>
          <p14:tracePt t="101130" x="2209800" y="5227638"/>
          <p14:tracePt t="101147" x="2201863" y="5227638"/>
          <p14:tracePt t="101180" x="2255838" y="5219700"/>
          <p14:tracePt t="101197" x="2392363" y="5127625"/>
          <p14:tracePt t="101213" x="2536825" y="5021263"/>
          <p14:tracePt t="101230" x="2651125" y="4930775"/>
          <p14:tracePt t="101247" x="2682875" y="4892675"/>
          <p14:tracePt t="101280" x="2682875" y="4884738"/>
          <p14:tracePt t="101319" x="2682875" y="4876800"/>
          <p14:tracePt t="101327" x="2682875" y="4860925"/>
          <p14:tracePt t="101337" x="2682875" y="4854575"/>
          <p14:tracePt t="101347" x="2697163" y="4838700"/>
          <p14:tracePt t="101364" x="2743200" y="4800600"/>
          <p14:tracePt t="101380" x="2773363" y="4792663"/>
          <p14:tracePt t="101397" x="2797175" y="4784725"/>
          <p14:tracePt t="101490" x="2797175" y="4846638"/>
          <p14:tracePt t="101496" x="2797175" y="4953000"/>
          <p14:tracePt t="101505" x="2797175" y="5075238"/>
          <p14:tracePt t="101513" x="2797175" y="5197475"/>
          <p14:tracePt t="101530" x="2797175" y="5470525"/>
          <p14:tracePt t="101547" x="2773363" y="5638800"/>
          <p14:tracePt t="101563" x="2765425" y="5668963"/>
          <p14:tracePt t="101600" x="2765425" y="5616575"/>
          <p14:tracePt t="101613" x="2797175" y="5524500"/>
          <p14:tracePt t="101630" x="2857500" y="5295900"/>
          <p14:tracePt t="101648" x="3009900" y="4960938"/>
          <p14:tracePt t="101663" x="3048000" y="4906963"/>
          <p14:tracePt t="101680" x="3078163" y="4868863"/>
          <p14:tracePt t="101728" x="3078163" y="4876800"/>
          <p14:tracePt t="101736" x="3078163" y="4930775"/>
          <p14:tracePt t="101747" x="3078163" y="4945063"/>
          <p14:tracePt t="101764" x="3094038" y="4968875"/>
          <p14:tracePt t="101800" x="3108325" y="4960938"/>
          <p14:tracePt t="101814" x="3116263" y="4953000"/>
          <p14:tracePt t="101830" x="3146425" y="4906963"/>
          <p14:tracePt t="101847" x="3162300" y="4884738"/>
          <p14:tracePt t="101888" x="3178175" y="4876800"/>
          <p14:tracePt t="101897" x="3192463" y="4876800"/>
          <p14:tracePt t="101914" x="3268663" y="4876800"/>
          <p14:tracePt t="101930" x="3451225" y="4876800"/>
          <p14:tracePt t="101947" x="3641725" y="4884738"/>
          <p14:tracePt t="101964" x="3802063" y="4884738"/>
          <p14:tracePt t="101980" x="3825875" y="4884738"/>
          <p14:tracePt t="102048" x="3787775" y="4884738"/>
          <p14:tracePt t="102056" x="3733800" y="4876800"/>
          <p14:tracePt t="102065" x="3703638" y="4868863"/>
          <p14:tracePt t="102080" x="3649663" y="4854575"/>
          <p14:tracePt t="102400" x="3679825" y="4854575"/>
          <p14:tracePt t="102409" x="3717925" y="4830763"/>
          <p14:tracePt t="102432" x="3725863" y="4830763"/>
          <p14:tracePt t="102441" x="3725863" y="4816475"/>
          <p14:tracePt t="102449" x="3725863" y="4792663"/>
          <p14:tracePt t="102464" x="3741738" y="4754563"/>
          <p14:tracePt t="102481" x="3779838" y="4694238"/>
          <p14:tracePt t="102497" x="3810000" y="4648200"/>
          <p14:tracePt t="102514" x="3817938" y="4640263"/>
          <p14:tracePt t="102600" x="3817938" y="4632325"/>
          <p14:tracePt t="102608" x="3832225" y="4632325"/>
          <p14:tracePt t="102616" x="3848100" y="4632325"/>
          <p14:tracePt t="102632" x="3856038" y="4632325"/>
          <p14:tracePt t="102647" x="3870325" y="4632325"/>
          <p14:tracePt t="102664" x="3878263" y="4640263"/>
          <p14:tracePt t="102681" x="3894138" y="4640263"/>
          <p14:tracePt t="102792" x="3886200" y="4640263"/>
          <p14:tracePt t="102800" x="3878263" y="4640263"/>
          <p14:tracePt t="102808" x="3870325" y="4640263"/>
          <p14:tracePt t="102905" x="3878263" y="4640263"/>
          <p14:tracePt t="102912" x="3902075" y="4640263"/>
          <p14:tracePt t="102920" x="3932238" y="4640263"/>
          <p14:tracePt t="102930" x="3962400" y="4640263"/>
          <p14:tracePt t="102947" x="4092575" y="4640263"/>
          <p14:tracePt t="102964" x="4206875" y="4640263"/>
          <p14:tracePt t="102981" x="4244975" y="4640263"/>
          <p14:tracePt t="102997" x="4251325" y="4640263"/>
          <p14:tracePt t="103208" x="4259263" y="4640263"/>
          <p14:tracePt t="103216" x="4275138" y="4648200"/>
          <p14:tracePt t="103224" x="4283075" y="4648200"/>
          <p14:tracePt t="103233" x="4297363" y="4648200"/>
          <p14:tracePt t="103248" x="4335463" y="4648200"/>
          <p14:tracePt t="103280" x="4351338" y="4648200"/>
          <p14:tracePt t="103657" x="4365625" y="4648200"/>
          <p14:tracePt t="103664" x="4397375" y="4648200"/>
          <p14:tracePt t="103672" x="4457700" y="4648200"/>
          <p14:tracePt t="103681" x="4503738" y="4648200"/>
          <p14:tracePt t="103698" x="4632325" y="4632325"/>
          <p14:tracePt t="103714" x="4716463" y="4625975"/>
          <p14:tracePt t="103731" x="4724400" y="4625975"/>
          <p14:tracePt t="103872" x="4740275" y="4625975"/>
          <p14:tracePt t="103880" x="4770438" y="4625975"/>
          <p14:tracePt t="103888" x="4816475" y="4625975"/>
          <p14:tracePt t="103898" x="4846638" y="4625975"/>
          <p14:tracePt t="103915" x="4937125" y="4625975"/>
          <p14:tracePt t="103931" x="5013325" y="4625975"/>
          <p14:tracePt t="103948" x="5051425" y="4625975"/>
          <p14:tracePt t="103964" x="5067300" y="4625975"/>
          <p14:tracePt t="103998" x="5067300" y="4618038"/>
          <p14:tracePt t="104032" x="5075238" y="4610100"/>
          <p14:tracePt t="104040" x="5089525" y="4594225"/>
          <p14:tracePt t="104064" x="5089525" y="4579938"/>
          <p14:tracePt t="104072" x="5097463" y="4564063"/>
          <p14:tracePt t="104081" x="5097463" y="4549775"/>
          <p14:tracePt t="104098" x="5097463" y="4541838"/>
          <p14:tracePt t="104115" x="5105400" y="4525963"/>
          <p14:tracePt t="104144" x="5121275" y="4511675"/>
          <p14:tracePt t="104160" x="5127625" y="4503738"/>
          <p14:tracePt t="104176" x="5143500" y="4487863"/>
          <p14:tracePt t="104192" x="5151438" y="4487863"/>
          <p14:tracePt t="104201" x="5165725" y="4487863"/>
          <p14:tracePt t="104216" x="5189538" y="4487863"/>
          <p14:tracePt t="104232" x="5227638" y="4487863"/>
          <p14:tracePt t="104248" x="5311775" y="4511675"/>
          <p14:tracePt t="104264" x="5387975" y="4541838"/>
          <p14:tracePt t="104281" x="5440363" y="4572000"/>
          <p14:tracePt t="104298" x="5478463" y="4579938"/>
          <p14:tracePt t="104314" x="5486400" y="4587875"/>
          <p14:tracePt t="104433" x="5494338" y="4587875"/>
          <p14:tracePt t="104441" x="5502275" y="4587875"/>
          <p14:tracePt t="104448" x="5532438" y="4587875"/>
          <p14:tracePt t="104465" x="5578475" y="4587875"/>
          <p14:tracePt t="104481" x="5616575" y="4587875"/>
          <p14:tracePt t="104576" x="5622925" y="4594225"/>
          <p14:tracePt t="104584" x="5622925" y="4632325"/>
          <p14:tracePt t="104592" x="5600700" y="4686300"/>
          <p14:tracePt t="104601" x="5562600" y="4746625"/>
          <p14:tracePt t="104614" x="5494338" y="4808538"/>
          <p14:tracePt t="104632" x="5143500" y="5051425"/>
          <p14:tracePt t="104649" x="4914900" y="5151438"/>
          <p14:tracePt t="104664" x="4762500" y="5189538"/>
          <p14:tracePt t="104681" x="4640263" y="5189538"/>
          <p14:tracePt t="104698" x="4525963" y="5189538"/>
          <p14:tracePt t="104715" x="4411663" y="5189538"/>
          <p14:tracePt t="104731" x="4313238" y="5189538"/>
          <p14:tracePt t="104748" x="4198938" y="5189538"/>
          <p14:tracePt t="104765" x="4137025" y="5189538"/>
          <p14:tracePt t="104781" x="4098925" y="5189538"/>
          <p14:tracePt t="104815" x="4092575" y="5189538"/>
          <p14:tracePt t="104834" x="4068763" y="5189538"/>
          <p14:tracePt t="104849" x="4008438" y="5181600"/>
          <p14:tracePt t="104865" x="3916363" y="5181600"/>
          <p14:tracePt t="104881" x="3832225" y="5181600"/>
          <p14:tracePt t="104898" x="3763963" y="5211763"/>
          <p14:tracePt t="104915" x="3756025" y="5211763"/>
          <p14:tracePt t="104968" x="3756025" y="5173663"/>
          <p14:tracePt t="104976" x="3733800" y="5135563"/>
          <p14:tracePt t="104984" x="3717925" y="5105400"/>
          <p14:tracePt t="104998" x="3687763" y="5045075"/>
          <p14:tracePt t="105016" x="3543300" y="4899025"/>
          <p14:tracePt t="105032" x="3459163" y="4838700"/>
          <p14:tracePt t="105048" x="3208338" y="4770438"/>
          <p14:tracePt t="105065" x="3040063" y="4754563"/>
          <p14:tracePt t="105081" x="2895600" y="4754563"/>
          <p14:tracePt t="105099" x="2797175" y="4770438"/>
          <p14:tracePt t="105115" x="2720975" y="4792663"/>
          <p14:tracePt t="105131" x="2674938" y="4808538"/>
          <p14:tracePt t="105165" x="2667000" y="4816475"/>
          <p14:tracePt t="105181" x="2659063" y="4816475"/>
          <p14:tracePt t="105198" x="2644775" y="4816475"/>
          <p14:tracePt t="105215" x="2598738" y="4816475"/>
          <p14:tracePt t="105232" x="2552700" y="4792663"/>
          <p14:tracePt t="105248" x="2492375" y="4762500"/>
          <p14:tracePt t="105265" x="2476500" y="4754563"/>
          <p14:tracePt t="105327" x="2476500" y="4762500"/>
          <p14:tracePt t="105335" x="2484438" y="4800600"/>
          <p14:tracePt t="105343" x="2514600" y="4822825"/>
          <p14:tracePt t="105354" x="2530475" y="4854575"/>
          <p14:tracePt t="105365" x="2568575" y="4876800"/>
          <p14:tracePt t="105382" x="2620963" y="4884738"/>
          <p14:tracePt t="105398" x="2713038" y="4892675"/>
          <p14:tracePt t="105415" x="2759075" y="4906963"/>
          <p14:tracePt t="105456" x="2759075" y="4930775"/>
          <p14:tracePt t="105465" x="2759075" y="4945063"/>
          <p14:tracePt t="105482" x="2727325" y="5021263"/>
          <p14:tracePt t="105499" x="2628900" y="5143500"/>
          <p14:tracePt t="105515" x="2530475" y="5235575"/>
          <p14:tracePt t="105532" x="2492375" y="5249863"/>
          <p14:tracePt t="105548" x="2484438" y="5249863"/>
          <p14:tracePt t="105565" x="2468563" y="5235575"/>
          <p14:tracePt t="105582" x="2468563" y="5189538"/>
          <p14:tracePt t="105598" x="2476500" y="5135563"/>
          <p14:tracePt t="105615" x="2484438" y="5075238"/>
          <p14:tracePt t="105632" x="2484438" y="5067300"/>
          <p14:tracePt t="105672" x="2484438" y="5059363"/>
          <p14:tracePt t="105722" x="2484438" y="5067300"/>
          <p14:tracePt t="105729" x="2484438" y="5075238"/>
          <p14:tracePt t="105738" x="2484438" y="5089525"/>
          <p14:tracePt t="105802" x="2476500" y="5089525"/>
          <p14:tracePt t="105808" x="2484438" y="5075238"/>
          <p14:tracePt t="105817" x="2506663" y="5059363"/>
          <p14:tracePt t="105832" x="2536825" y="5051425"/>
          <p14:tracePt t="105848" x="2620963" y="5051425"/>
          <p14:tracePt t="105888" x="2628900" y="5051425"/>
          <p14:tracePt t="105898" x="2628900" y="5059363"/>
          <p14:tracePt t="105915" x="2613025" y="5089525"/>
          <p14:tracePt t="105932" x="2582863" y="5097463"/>
          <p14:tracePt t="105948" x="2552700" y="5097463"/>
          <p14:tracePt t="105965" x="2514600" y="5097463"/>
          <p14:tracePt t="105982" x="2484438" y="5059363"/>
          <p14:tracePt t="105999" x="2484438" y="5029200"/>
          <p14:tracePt t="106015" x="2484438" y="4983163"/>
          <p14:tracePt t="106032" x="2484438" y="4953000"/>
          <p14:tracePt t="106048" x="2484438" y="4945063"/>
          <p14:tracePt t="106065" x="2492375" y="4945063"/>
          <p14:tracePt t="106082" x="2492375" y="4991100"/>
          <p14:tracePt t="106098" x="2492375" y="5037138"/>
          <p14:tracePt t="106115" x="2492375" y="5083175"/>
          <p14:tracePt t="106132" x="2484438" y="5097463"/>
          <p14:tracePt t="106148" x="2460625" y="5097463"/>
          <p14:tracePt t="106165" x="2438400" y="5097463"/>
          <p14:tracePt t="106182" x="2430463" y="5067300"/>
          <p14:tracePt t="106198" x="2430463" y="5029200"/>
          <p14:tracePt t="106215" x="2438400" y="4999038"/>
          <p14:tracePt t="106232" x="2492375" y="4983163"/>
          <p14:tracePt t="106248" x="2522538" y="4983163"/>
          <p14:tracePt t="106265" x="2530475" y="4999038"/>
          <p14:tracePt t="106282" x="2530475" y="5051425"/>
          <p14:tracePt t="106299" x="2530475" y="5105400"/>
          <p14:tracePt t="106315" x="2522538" y="5127625"/>
          <p14:tracePt t="106331" x="2492375" y="5143500"/>
          <p14:tracePt t="106348" x="2468563" y="5143500"/>
          <p14:tracePt t="106365" x="2460625" y="5121275"/>
          <p14:tracePt t="106367" x="2460625" y="5097463"/>
          <p14:tracePt t="106382" x="2460625" y="5075238"/>
          <p14:tracePt t="106399" x="2460625" y="5037138"/>
          <p14:tracePt t="106415" x="2476500" y="4991100"/>
          <p14:tracePt t="106432" x="2514600" y="4983163"/>
          <p14:tracePt t="106465" x="2522538" y="5013325"/>
          <p14:tracePt t="106482" x="2522538" y="5075238"/>
          <p14:tracePt t="106499" x="2514600" y="5127625"/>
          <p14:tracePt t="106515" x="2506663" y="5143500"/>
          <p14:tracePt t="106532" x="2468563" y="5143500"/>
          <p14:tracePt t="106549" x="2438400" y="5127625"/>
          <p14:tracePt t="106565" x="2416175" y="5083175"/>
          <p14:tracePt t="106582" x="2416175" y="5059363"/>
          <p14:tracePt t="106599" x="2416175" y="5029200"/>
          <p14:tracePt t="106615" x="2430463" y="5006975"/>
          <p14:tracePt t="106632" x="2468563" y="5013325"/>
          <p14:tracePt t="106649" x="2492375" y="5045075"/>
          <p14:tracePt t="106665" x="2498725" y="5067300"/>
          <p14:tracePt t="106682" x="2498725" y="5083175"/>
          <p14:tracePt t="106699" x="2498725" y="5105400"/>
          <p14:tracePt t="106732" x="2498725" y="5113338"/>
          <p14:tracePt t="106768" x="2484438" y="5113338"/>
          <p14:tracePt t="106776" x="2484438" y="5105400"/>
          <p14:tracePt t="106784" x="2484438" y="5089525"/>
          <p14:tracePt t="106800" x="2484438" y="5083175"/>
          <p14:tracePt t="106826" x="2476500" y="5075238"/>
          <p14:tracePt t="106952" x="2484438" y="5075238"/>
          <p14:tracePt t="106960" x="2514600" y="5075238"/>
          <p14:tracePt t="106968" x="2574925" y="5075238"/>
          <p14:tracePt t="106982" x="2659063" y="5075238"/>
          <p14:tracePt t="107000" x="2994025" y="5075238"/>
          <p14:tracePt t="107015" x="3101975" y="5075238"/>
          <p14:tracePt t="107032" x="3451225" y="5075238"/>
          <p14:tracePt t="107049" x="3597275" y="5075238"/>
          <p14:tracePt t="107065" x="3687763" y="5075238"/>
          <p14:tracePt t="107082" x="3756025" y="5075238"/>
          <p14:tracePt t="107099" x="3832225" y="5075238"/>
          <p14:tracePt t="107115" x="3924300" y="5083175"/>
          <p14:tracePt t="107132" x="3992563" y="5097463"/>
          <p14:tracePt t="107149" x="4068763" y="5105400"/>
          <p14:tracePt t="107165" x="4098925" y="5113338"/>
          <p14:tracePt t="107440" x="4114800" y="5113338"/>
          <p14:tracePt t="107448" x="4122738" y="5113338"/>
          <p14:tracePt t="107456" x="4130675" y="5113338"/>
          <p14:tracePt t="107466" x="4144963" y="5113338"/>
          <p14:tracePt t="107482" x="4191000" y="5113338"/>
          <p14:tracePt t="107499" x="4229100" y="5113338"/>
          <p14:tracePt t="107516" x="4251325" y="5113338"/>
          <p14:tracePt t="107532" x="4259263" y="5113338"/>
          <p14:tracePt t="107632" x="4275138" y="5113338"/>
          <p14:tracePt t="107648" x="4283075" y="5113338"/>
          <p14:tracePt t="107656" x="4297363" y="5113338"/>
          <p14:tracePt t="107666" x="4313238" y="5113338"/>
          <p14:tracePt t="107682" x="4343400" y="5113338"/>
          <p14:tracePt t="107699" x="4397375" y="5113338"/>
          <p14:tracePt t="107716" x="4435475" y="5113338"/>
          <p14:tracePt t="107732" x="4465638" y="5113338"/>
          <p14:tracePt t="107749" x="4473575" y="5113338"/>
          <p14:tracePt t="107782" x="4487863" y="5113338"/>
          <p14:tracePt t="107799" x="4525963" y="5097463"/>
          <p14:tracePt t="107816" x="4618038" y="5059363"/>
          <p14:tracePt t="107833" x="4702175" y="4999038"/>
          <p14:tracePt t="107849" x="4746625" y="4953000"/>
          <p14:tracePt t="107866" x="4778375" y="4914900"/>
          <p14:tracePt t="107882" x="4800600" y="4868863"/>
          <p14:tracePt t="107900" x="4808538" y="4838700"/>
          <p14:tracePt t="107916" x="4808538" y="4816475"/>
          <p14:tracePt t="107992" x="4808538" y="4822825"/>
          <p14:tracePt t="108001" x="4808538" y="4892675"/>
          <p14:tracePt t="108008" x="4808538" y="5006975"/>
          <p14:tracePt t="108017" x="4808538" y="5143500"/>
          <p14:tracePt t="108032" x="4808538" y="5380038"/>
          <p14:tracePt t="108049" x="4808538" y="5494338"/>
          <p14:tracePt t="108114" x="4808538" y="5432425"/>
          <p14:tracePt t="108120" x="4808538" y="5326063"/>
          <p14:tracePt t="108133" x="4808538" y="5189538"/>
          <p14:tracePt t="108149" x="4808538" y="4854575"/>
          <p14:tracePt t="108166" x="4816475" y="4648200"/>
          <p14:tracePt t="108183" x="4854575" y="4525963"/>
          <p14:tracePt t="108200" x="4884738" y="4457700"/>
          <p14:tracePt t="108216" x="4906963" y="4441825"/>
          <p14:tracePt t="108233" x="4937125" y="4441825"/>
          <p14:tracePt t="108249" x="4983163" y="4449763"/>
          <p14:tracePt t="108266" x="5037138" y="4457700"/>
          <p14:tracePt t="108282" x="5121275" y="4473575"/>
          <p14:tracePt t="108299" x="5173663" y="4487863"/>
          <p14:tracePt t="108316" x="5203825" y="4487863"/>
          <p14:tracePt t="108333" x="5241925" y="4487863"/>
          <p14:tracePt t="108349" x="5273675" y="4487863"/>
          <p14:tracePt t="108366" x="5295900" y="4487863"/>
          <p14:tracePt t="108464" x="5287963" y="4487863"/>
          <p14:tracePt t="108472" x="5235575" y="4495800"/>
          <p14:tracePt t="108483" x="5189538" y="4525963"/>
          <p14:tracePt t="108499" x="5037138" y="4618038"/>
          <p14:tracePt t="108516" x="4899025" y="4732338"/>
          <p14:tracePt t="108533" x="4778375" y="4808538"/>
          <p14:tracePt t="108549" x="4746625" y="4830763"/>
          <p14:tracePt t="108624" x="4770438" y="4830763"/>
          <p14:tracePt t="108632" x="4784725" y="4822825"/>
          <p14:tracePt t="108640" x="4808538" y="4808538"/>
          <p14:tracePt t="108649" x="4830763" y="4800600"/>
          <p14:tracePt t="108666" x="4868863" y="4784725"/>
          <p14:tracePt t="108736" x="4854575" y="4808538"/>
          <p14:tracePt t="108745" x="4800600" y="4822825"/>
          <p14:tracePt t="108752" x="4754563" y="4846638"/>
          <p14:tracePt t="108766" x="4702175" y="4876800"/>
          <p14:tracePt t="108783" x="4556125" y="4953000"/>
          <p14:tracePt t="108799" x="4449763" y="5006975"/>
          <p14:tracePt t="108817" x="4435475" y="5021263"/>
          <p14:tracePt t="109009" x="4419600" y="5021263"/>
          <p14:tracePt t="109018" x="4403725" y="5021263"/>
          <p14:tracePt t="109184" x="4403725" y="5013325"/>
          <p14:tracePt t="109192" x="4343400" y="5013325"/>
          <p14:tracePt t="109201" x="4251325" y="4999038"/>
          <p14:tracePt t="109216" x="4022725" y="4922838"/>
          <p14:tracePt t="109233" x="3810000" y="4860925"/>
          <p14:tracePt t="109250" x="3521075" y="4778375"/>
          <p14:tracePt t="109266" x="3390900" y="4724400"/>
          <p14:tracePt t="109283" x="3314700" y="4656138"/>
          <p14:tracePt t="109299" x="3276600" y="4579938"/>
          <p14:tracePt t="109317" x="3230563" y="4427538"/>
          <p14:tracePt t="109333" x="3192463" y="4237038"/>
          <p14:tracePt t="109350" x="3192463" y="4054475"/>
          <p14:tracePt t="109352" x="3192463" y="3970338"/>
          <p14:tracePt t="109366" x="3192463" y="3878263"/>
          <p14:tracePt t="109383" x="3298825" y="3756025"/>
          <p14:tracePt t="109400" x="3619500" y="3649663"/>
          <p14:tracePt t="109416" x="3932238" y="3649663"/>
          <p14:tracePt t="109434" x="4152900" y="3649663"/>
          <p14:tracePt t="109450" x="4327525" y="3733800"/>
          <p14:tracePt t="109466" x="4465638" y="3908425"/>
          <p14:tracePt t="109483" x="4572000" y="4343400"/>
          <p14:tracePt t="109500" x="4602163" y="4991100"/>
          <p14:tracePt t="109516" x="4473575" y="5622925"/>
          <p14:tracePt t="109534" x="4168775" y="6134100"/>
          <p14:tracePt t="109550" x="3840163" y="6408738"/>
          <p14:tracePt t="109567" x="3581400" y="6461125"/>
          <p14:tracePt t="109583" x="3330575" y="6392863"/>
          <p14:tracePt t="109600" x="2636838" y="5737225"/>
          <p14:tracePt t="109617" x="2179638" y="5037138"/>
          <p14:tracePt t="109633" x="1981200" y="4572000"/>
          <p14:tracePt t="109650" x="1973263" y="4327525"/>
          <p14:tracePt t="109666" x="2125663" y="4068763"/>
          <p14:tracePt t="109683" x="2514600" y="3863975"/>
          <p14:tracePt t="109700" x="3101975" y="3756025"/>
          <p14:tracePt t="109716" x="3779838" y="3756025"/>
          <p14:tracePt t="109733" x="4397375" y="3832225"/>
          <p14:tracePt t="109751" x="4860925" y="4084638"/>
          <p14:tracePt t="109766" x="5181600" y="4435475"/>
          <p14:tracePt t="109784" x="5303838" y="5257800"/>
          <p14:tracePt t="109800" x="5127625" y="5699125"/>
          <p14:tracePt t="109817" x="4724400" y="6011863"/>
          <p14:tracePt t="109833" x="4237038" y="6126163"/>
          <p14:tracePt t="109851" x="3665538" y="6096000"/>
          <p14:tracePt t="109867" x="3055938" y="5761038"/>
          <p14:tracePt t="109883" x="2667000" y="5440363"/>
          <p14:tracePt t="109900" x="2574925" y="5197475"/>
          <p14:tracePt t="109917" x="2620963" y="4960938"/>
          <p14:tracePt t="109933" x="2879725" y="4664075"/>
          <p14:tracePt t="109950" x="3238500" y="4473575"/>
          <p14:tracePt t="109968" x="3902075" y="4411663"/>
          <p14:tracePt t="109983" x="4068763" y="4411663"/>
          <p14:tracePt t="110000" x="4403725" y="4625975"/>
          <p14:tracePt t="110017" x="4511675" y="4953000"/>
          <p14:tracePt t="110033" x="4533900" y="5418138"/>
          <p14:tracePt t="110050" x="4397375" y="5959475"/>
          <p14:tracePt t="110067" x="4008438" y="6362700"/>
          <p14:tracePt t="110083" x="3673475" y="6454775"/>
          <p14:tracePt t="110100" x="3406775" y="6416675"/>
          <p14:tracePt t="110117" x="3116263" y="6226175"/>
          <p14:tracePt t="110133" x="2971800" y="6103938"/>
          <p14:tracePt t="110150" x="2925763" y="6049963"/>
          <p14:tracePt t="110168" x="2917825" y="6042025"/>
          <p14:tracePt t="110185" x="2911475" y="6035675"/>
          <p14:tracePt t="110208" x="2895600" y="6035675"/>
          <p14:tracePt t="110217" x="2857500" y="6049963"/>
          <p14:tracePt t="110233" x="2743200" y="6080125"/>
          <p14:tracePt t="110250" x="2574925" y="6088063"/>
          <p14:tracePt t="110267" x="2408238" y="6088063"/>
          <p14:tracePt t="110283" x="2270125" y="6049963"/>
          <p14:tracePt t="110299" x="2187575" y="5989638"/>
          <p14:tracePt t="110317" x="2171700" y="5965825"/>
          <p14:tracePt t="110333" x="2155825" y="5935663"/>
          <p14:tracePt t="110349" x="2155825" y="5905500"/>
          <p14:tracePt t="110366" x="2155825" y="5883275"/>
          <p14:tracePt t="110368" x="2155825" y="5859463"/>
          <p14:tracePt t="110383" x="2163763" y="5821363"/>
          <p14:tracePt t="110400" x="2171700" y="5775325"/>
          <p14:tracePt t="110416" x="2171700" y="5730875"/>
          <p14:tracePt t="110433" x="2171700" y="5676900"/>
          <p14:tracePt t="110450" x="2187575" y="5622925"/>
          <p14:tracePt t="110466" x="2187575" y="5584825"/>
          <p14:tracePt t="110483" x="2187575" y="5540375"/>
          <p14:tracePt t="110592" x="2187575" y="5532438"/>
          <p14:tracePt t="110752" x="2187575" y="5562600"/>
          <p14:tracePt t="110760" x="2193925" y="5592763"/>
          <p14:tracePt t="110768" x="2201863" y="5616575"/>
          <p14:tracePt t="110783" x="2217738" y="5654675"/>
          <p14:tracePt t="110801" x="2308225" y="5753100"/>
          <p14:tracePt t="110817" x="2392363" y="5791200"/>
          <p14:tracePt t="110834" x="2460625" y="5791200"/>
          <p14:tracePt t="110850" x="2506663" y="5791200"/>
          <p14:tracePt t="110867" x="2568575" y="5699125"/>
          <p14:tracePt t="110872" x="2582863" y="5638800"/>
          <p14:tracePt t="110884" x="2606675" y="5554663"/>
          <p14:tracePt t="110900" x="2613025" y="5380038"/>
          <p14:tracePt t="110917" x="2620963" y="5235575"/>
          <p14:tracePt t="110933" x="2620963" y="5105400"/>
          <p14:tracePt t="110950" x="2620963" y="5021263"/>
          <p14:tracePt t="110967" x="2613025" y="4968875"/>
          <p14:tracePt t="111048" x="2613025" y="4991100"/>
          <p14:tracePt t="111057" x="2613025" y="5067300"/>
          <p14:tracePt t="111067" x="2613025" y="5159375"/>
          <p14:tracePt t="111084" x="2651125" y="5394325"/>
          <p14:tracePt t="111100" x="2667000" y="5600700"/>
          <p14:tracePt t="111117" x="2697163" y="5730875"/>
          <p14:tracePt t="111134" x="2705100" y="5745163"/>
          <p14:tracePt t="111200" x="2705100" y="5684838"/>
          <p14:tracePt t="111209" x="2705100" y="5630863"/>
          <p14:tracePt t="111217" x="2705100" y="5570538"/>
          <p14:tracePt t="111234" x="2727325" y="5486400"/>
          <p14:tracePt t="111250" x="2743200" y="5426075"/>
          <p14:tracePt t="111267" x="2759075" y="5402263"/>
          <p14:tracePt t="111284" x="2765425" y="5402263"/>
          <p14:tracePt t="111300" x="2789238" y="5402263"/>
          <p14:tracePt t="111316" x="2819400" y="5426075"/>
          <p14:tracePt t="111333" x="2849563" y="5494338"/>
          <p14:tracePt t="111350" x="2887663" y="5584825"/>
          <p14:tracePt t="111367" x="2895600" y="5622925"/>
          <p14:tracePt t="111432" x="2887663" y="5622925"/>
          <p14:tracePt t="111442" x="2879725" y="5622925"/>
          <p14:tracePt t="111450" x="2865438" y="5622925"/>
          <p14:tracePt t="111505" x="2865438" y="5608638"/>
          <p14:tracePt t="111513" x="2873375" y="5600700"/>
          <p14:tracePt t="111520" x="2879725" y="5584825"/>
          <p14:tracePt t="111534" x="2887663" y="5570538"/>
          <p14:tracePt t="111550" x="2925763" y="5524500"/>
          <p14:tracePt t="111567" x="2963863" y="5464175"/>
          <p14:tracePt t="111584" x="3009900" y="5402263"/>
          <p14:tracePt t="111600" x="3009900" y="5394325"/>
          <p14:tracePt t="111641" x="3009900" y="5387975"/>
          <p14:tracePt t="111650" x="3009900" y="5380038"/>
          <p14:tracePt t="111667" x="2994025" y="5380038"/>
          <p14:tracePt t="111684" x="2987675" y="5380038"/>
          <p14:tracePt t="111700" x="2933700" y="5478463"/>
          <p14:tracePt t="111717" x="2879725" y="5608638"/>
          <p14:tracePt t="111734" x="2857500" y="5676900"/>
          <p14:tracePt t="111750" x="2857500" y="5699125"/>
          <p14:tracePt t="111768" x="2865438" y="5707063"/>
          <p14:tracePt t="111784" x="2911475" y="5715000"/>
          <p14:tracePt t="111800" x="3009900" y="5715000"/>
          <p14:tracePt t="111817" x="3132138" y="5676900"/>
          <p14:tracePt t="111834" x="3238500" y="5638800"/>
          <p14:tracePt t="111851" x="3292475" y="5608638"/>
          <p14:tracePt t="111867" x="3298825" y="5600700"/>
          <p14:tracePt t="112328" x="3276600" y="5600700"/>
          <p14:tracePt t="112335" x="3246438" y="5592763"/>
          <p14:tracePt t="112345" x="3238500" y="5584825"/>
          <p14:tracePt t="112465" x="3246438" y="5584825"/>
          <p14:tracePt t="112472" x="3292475" y="5584825"/>
          <p14:tracePt t="112484" x="3360738" y="5592763"/>
          <p14:tracePt t="112501" x="3581400" y="5600700"/>
          <p14:tracePt t="112517" x="4054475" y="5570538"/>
          <p14:tracePt t="112534" x="4533900" y="5494338"/>
          <p14:tracePt t="112552" x="5303838" y="5241925"/>
          <p14:tracePt t="112567" x="5516563" y="5159375"/>
          <p14:tracePt t="112584" x="5989638" y="4922838"/>
          <p14:tracePt t="112601" x="6188075" y="4778375"/>
          <p14:tracePt t="112618" x="6270625" y="4678363"/>
          <p14:tracePt t="112634" x="6332538" y="4594225"/>
          <p14:tracePt t="112651" x="6378575" y="4495800"/>
          <p14:tracePt t="112668" x="6416675" y="4403725"/>
          <p14:tracePt t="112684" x="6454775" y="4321175"/>
          <p14:tracePt t="112701" x="6499225" y="4221163"/>
          <p14:tracePt t="112718" x="6523038" y="4130675"/>
          <p14:tracePt t="112734" x="6530975" y="4084638"/>
          <p14:tracePt t="112751" x="6575425" y="3992563"/>
          <p14:tracePt t="112768" x="6583363" y="3962400"/>
          <p14:tracePt t="112784" x="6591300" y="3946525"/>
          <p14:tracePt t="112801" x="6591300" y="3940175"/>
          <p14:tracePt t="112834" x="6599238" y="3916363"/>
          <p14:tracePt t="112868" x="6637338" y="3878263"/>
          <p14:tracePt t="112884" x="6705600" y="3840163"/>
          <p14:tracePt t="112901" x="6804025" y="3771900"/>
          <p14:tracePt t="112918" x="6934200" y="3695700"/>
          <p14:tracePt t="112934" x="7048500" y="3627438"/>
          <p14:tracePt t="112952" x="7146925" y="3521075"/>
          <p14:tracePt t="112968" x="7178675" y="3475038"/>
          <p14:tracePt t="112984" x="7185025" y="3451225"/>
          <p14:tracePt t="113001" x="7192963" y="3444875"/>
          <p14:tracePt t="113018" x="7192963" y="3436938"/>
          <p14:tracePt t="113034" x="7200900" y="3429000"/>
          <p14:tracePt t="113051" x="7208838" y="3413125"/>
          <p14:tracePt t="113068" x="7216775" y="3398838"/>
          <p14:tracePt t="113084" x="7231063" y="3382963"/>
          <p14:tracePt t="113101" x="7254875" y="3360738"/>
          <p14:tracePt t="113119" x="7269163" y="3344863"/>
          <p14:tracePt t="113135" x="7307263" y="3330575"/>
          <p14:tracePt t="113151" x="7361238" y="3322638"/>
          <p14:tracePt t="113168" x="7399338" y="3314700"/>
          <p14:tracePt t="113184" x="7437438" y="3306763"/>
          <p14:tracePt t="113201" x="7445375" y="3298825"/>
          <p14:tracePt t="113280" x="7451725" y="3284538"/>
          <p14:tracePt t="113288" x="7459663" y="3284538"/>
          <p14:tracePt t="113296" x="7459663" y="3276600"/>
          <p14:tracePt t="113304" x="7467600" y="3276600"/>
          <p14:tracePt t="113317" x="7475538" y="3260725"/>
          <p14:tracePt t="114472" x="7467600" y="3260725"/>
          <p14:tracePt t="114480" x="7445375" y="3254375"/>
          <p14:tracePt t="114496" x="7429500" y="3246438"/>
          <p14:tracePt t="114504" x="7421563" y="3246438"/>
          <p14:tracePt t="114518" x="7413625" y="3246438"/>
          <p14:tracePt t="114535" x="7407275" y="3246438"/>
          <p14:tracePt t="114552" x="7399338" y="3246438"/>
          <p14:tracePt t="114769" x="7399338" y="3238500"/>
          <p14:tracePt t="114776" x="7399338" y="3230563"/>
          <p14:tracePt t="114792" x="7421563" y="3230563"/>
          <p14:tracePt t="114802" x="7429500" y="3230563"/>
          <p14:tracePt t="114818" x="7459663" y="3238500"/>
          <p14:tracePt t="114835" x="7483475" y="3254375"/>
          <p14:tracePt t="114852" x="7505700" y="3260725"/>
          <p14:tracePt t="114868" x="7513638" y="3276600"/>
          <p14:tracePt t="114953" x="7521575" y="3276600"/>
          <p14:tracePt t="114960" x="7527925" y="3284538"/>
          <p14:tracePt t="114969" x="7551738" y="3292475"/>
          <p14:tracePt t="114985" x="7589838" y="3306763"/>
          <p14:tracePt t="115002" x="7612063" y="3314700"/>
          <p14:tracePt t="115035" x="7635875" y="3314700"/>
          <p14:tracePt t="115052" x="7650163" y="3298825"/>
          <p14:tracePt t="115069" x="7666038" y="3238500"/>
          <p14:tracePt t="115085" x="7666038" y="3200400"/>
          <p14:tracePt t="115102" x="7666038" y="3178175"/>
          <p14:tracePt t="115118" x="7666038" y="3170238"/>
          <p14:tracePt t="115192" x="7673975" y="3170238"/>
          <p14:tracePt t="115201" x="7680325" y="3216275"/>
          <p14:tracePt t="115208" x="7696200" y="3284538"/>
          <p14:tracePt t="115218" x="7712075" y="3336925"/>
          <p14:tracePt t="115235" x="7718425" y="3382963"/>
          <p14:tracePt t="115303" x="7718425" y="3368675"/>
          <p14:tracePt t="115311" x="7718425" y="3322638"/>
          <p14:tracePt t="115319" x="7718425" y="3306763"/>
          <p14:tracePt t="115335" x="7726363" y="3268663"/>
          <p14:tracePt t="115400" x="7734300" y="3268663"/>
          <p14:tracePt t="115408" x="7750175" y="3268663"/>
          <p14:tracePt t="115418" x="7756525" y="3268663"/>
          <p14:tracePt t="115435" x="7764463" y="3276600"/>
          <p14:tracePt t="115505" x="7764463" y="3260725"/>
          <p14:tracePt t="115512" x="7764463" y="3230563"/>
          <p14:tracePt t="115520" x="7764463" y="3216275"/>
          <p14:tracePt t="115600" x="7772400" y="3216275"/>
          <p14:tracePt t="117217" x="7772400" y="3222625"/>
          <p14:tracePt t="117311" x="7764463" y="3222625"/>
          <p14:tracePt t="117327" x="7756525" y="3222625"/>
          <p14:tracePt t="117343" x="7750175" y="3222625"/>
          <p14:tracePt t="117352" x="7742238" y="3222625"/>
          <p14:tracePt t="117376" x="7734300" y="3222625"/>
          <p14:tracePt t="117385" x="7726363" y="3222625"/>
          <p14:tracePt t="117416" x="7718425" y="3222625"/>
          <p14:tracePt t="117433" x="7712075" y="3222625"/>
          <p14:tracePt t="117440" x="7696200" y="3222625"/>
          <p14:tracePt t="117456" x="7680325" y="3216275"/>
          <p14:tracePt t="117472" x="7673975" y="3216275"/>
          <p14:tracePt t="117488" x="7658100" y="3216275"/>
          <p14:tracePt t="117503" x="7650163" y="3216275"/>
          <p14:tracePt t="117520" x="7627938" y="3208338"/>
          <p14:tracePt t="117536" x="7612063" y="3200400"/>
          <p14:tracePt t="117553" x="7597775" y="3200400"/>
          <p14:tracePt t="117569" x="7589838" y="3200400"/>
          <p14:tracePt t="117586" x="7566025" y="3200400"/>
          <p14:tracePt t="117603" x="7543800" y="3200400"/>
          <p14:tracePt t="117619" x="7513638" y="3200400"/>
          <p14:tracePt t="117636" x="7489825" y="3208338"/>
          <p14:tracePt t="117653" x="7467600" y="3208338"/>
          <p14:tracePt t="117669" x="7451725" y="3208338"/>
          <p14:tracePt t="117686" x="7437438" y="3208338"/>
          <p14:tracePt t="117703" x="7429500" y="3222625"/>
          <p14:tracePt t="117720" x="7413625" y="3222625"/>
          <p14:tracePt t="117736" x="7391400" y="3222625"/>
          <p14:tracePt t="117753" x="7375525" y="3222625"/>
          <p14:tracePt t="117769" x="7369175" y="3222625"/>
          <p14:tracePt t="117786" x="7345363" y="3230563"/>
          <p14:tracePt t="117803" x="7331075" y="3230563"/>
          <p14:tracePt t="117819" x="7323138" y="3230563"/>
          <p14:tracePt t="117837" x="7307263" y="3246438"/>
          <p14:tracePt t="117869" x="7299325" y="3246438"/>
          <p14:tracePt t="117912" x="7285038" y="3246438"/>
          <p14:tracePt t="117928" x="7277100" y="3246438"/>
          <p14:tracePt t="117945" x="7277100" y="3254375"/>
          <p14:tracePt t="117960" x="7261225" y="3254375"/>
          <p14:tracePt t="117992" x="7254875" y="3254375"/>
          <p14:tracePt t="118008" x="7254875" y="3260725"/>
          <p14:tracePt t="118063" x="7246938" y="3268663"/>
          <p14:tracePt t="118456" x="7239000" y="3268663"/>
          <p14:tracePt t="118464" x="7231063" y="3268663"/>
          <p14:tracePt t="118472" x="7223125" y="3268663"/>
          <p14:tracePt t="118486" x="7216775" y="3268663"/>
          <p14:tracePt t="118503" x="7208838" y="3268663"/>
          <p14:tracePt t="118616" x="7192963" y="3268663"/>
          <p14:tracePt t="118624" x="7192963" y="3260725"/>
          <p14:tracePt t="118637" x="7185025" y="3260725"/>
          <p14:tracePt t="118653" x="7162800" y="3260725"/>
          <p14:tracePt t="118670" x="7132638" y="3246438"/>
          <p14:tracePt t="118686" x="7102475" y="3238500"/>
          <p14:tracePt t="118703" x="7086600" y="3238500"/>
          <p14:tracePt t="118720" x="7078663" y="3238500"/>
          <p14:tracePt t="118736" x="7070725" y="3230563"/>
          <p14:tracePt t="118753" x="7064375" y="3230563"/>
          <p14:tracePt t="118786" x="7056438" y="3230563"/>
          <p14:tracePt t="118803" x="7040563" y="3230563"/>
          <p14:tracePt t="118820" x="7026275" y="3230563"/>
          <p14:tracePt t="118837" x="6994525" y="3230563"/>
          <p14:tracePt t="118853" x="6956425" y="3230563"/>
          <p14:tracePt t="118856" x="6942138" y="3230563"/>
          <p14:tracePt t="118870" x="6934200" y="3230563"/>
          <p14:tracePt t="118886" x="6918325" y="3230563"/>
          <p14:tracePt t="118944" x="6911975" y="3230563"/>
          <p14:tracePt t="118953" x="6904038" y="3230563"/>
          <p14:tracePt t="118969" x="6896100" y="3230563"/>
          <p14:tracePt t="118986" x="6888163" y="3230563"/>
          <p14:tracePt t="118992" x="6880225" y="3230563"/>
          <p14:tracePt t="119003" x="6873875" y="3222625"/>
          <p14:tracePt t="119020" x="6865938" y="3222625"/>
          <p14:tracePt t="119037" x="6850063" y="3216275"/>
          <p14:tracePt t="119232" x="6842125" y="3216275"/>
          <p14:tracePt t="119418" x="6880225" y="3222625"/>
          <p14:tracePt t="119424" x="6904038" y="3222625"/>
          <p14:tracePt t="119437" x="6934200" y="3230563"/>
          <p14:tracePt t="119453" x="6972300" y="3238500"/>
          <p14:tracePt t="119470" x="6994525" y="3238500"/>
          <p14:tracePt t="119487" x="7018338" y="3238500"/>
          <p14:tracePt t="119504" x="7040563" y="3238500"/>
          <p14:tracePt t="119520" x="7078663" y="3238500"/>
          <p14:tracePt t="119537" x="7132638" y="3216275"/>
          <p14:tracePt t="119554" x="7178675" y="3216275"/>
          <p14:tracePt t="119570" x="7223125" y="3208338"/>
          <p14:tracePt t="119587" x="7315200" y="3208338"/>
          <p14:tracePt t="119603" x="7391400" y="3200400"/>
          <p14:tracePt t="119620" x="7413625" y="3192463"/>
          <p14:tracePt t="119637" x="7437438" y="3184525"/>
          <p14:tracePt t="119680" x="7445375" y="3178175"/>
          <p14:tracePt t="119712" x="7451725" y="3178175"/>
          <p14:tracePt t="119720" x="7459663" y="3170238"/>
          <p14:tracePt t="119746" x="7467600" y="3170238"/>
          <p14:tracePt t="119752" x="7489825" y="3162300"/>
          <p14:tracePt t="119760" x="7497763" y="3162300"/>
          <p14:tracePt t="119770" x="7505700" y="3162300"/>
          <p14:tracePt t="119787" x="7513638" y="3162300"/>
          <p14:tracePt t="119928" x="7489825" y="3162300"/>
          <p14:tracePt t="119936" x="7459663" y="3162300"/>
          <p14:tracePt t="119945" x="7421563" y="3162300"/>
          <p14:tracePt t="119953" x="7391400" y="3162300"/>
          <p14:tracePt t="119970" x="7307263" y="3170238"/>
          <p14:tracePt t="119987" x="7216775" y="3192463"/>
          <p14:tracePt t="120004" x="7140575" y="3216275"/>
          <p14:tracePt t="120020" x="7094538" y="3216275"/>
          <p14:tracePt t="120037" x="7070725" y="3216275"/>
          <p14:tracePt t="120054" x="7064375" y="3216275"/>
          <p14:tracePt t="120070" x="7056438" y="3216275"/>
          <p14:tracePt t="120088" x="7040563" y="3216275"/>
          <p14:tracePt t="120216" x="7032625" y="3216275"/>
          <p14:tracePt t="120224" x="7032625" y="3208338"/>
          <p14:tracePt t="120232" x="7032625" y="3178175"/>
          <p14:tracePt t="120240" x="7032625" y="3154363"/>
          <p14:tracePt t="120253" x="7032625" y="3140075"/>
          <p14:tracePt t="120271" x="7032625" y="3070225"/>
          <p14:tracePt t="120288" x="7032625" y="3009900"/>
          <p14:tracePt t="120303" x="7040563" y="2949575"/>
          <p14:tracePt t="120320" x="7040563" y="2911475"/>
          <p14:tracePt t="120337" x="7048500" y="2865438"/>
          <p14:tracePt t="120353" x="7048500" y="2835275"/>
          <p14:tracePt t="120370" x="7048500" y="2811463"/>
          <p14:tracePt t="120387" x="7056438" y="2803525"/>
          <p14:tracePt t="120404" x="7056438" y="2789238"/>
          <p14:tracePt t="120437" x="7056438" y="2781300"/>
          <p14:tracePt t="120600" x="7056438" y="2827338"/>
          <p14:tracePt t="120608" x="7056438" y="2895600"/>
          <p14:tracePt t="120620" x="7056438" y="2971800"/>
          <p14:tracePt t="120637" x="7056438" y="3124200"/>
          <p14:tracePt t="120654" x="7056438" y="3254375"/>
          <p14:tracePt t="120670" x="7056438" y="3368675"/>
          <p14:tracePt t="120687" x="7040563" y="3459163"/>
          <p14:tracePt t="120704" x="7032625" y="3543300"/>
          <p14:tracePt t="120720" x="7032625" y="3565525"/>
          <p14:tracePt t="120784" x="7032625" y="3543300"/>
          <p14:tracePt t="120792" x="7032625" y="3467100"/>
          <p14:tracePt t="120804" x="7032625" y="3406775"/>
          <p14:tracePt t="120820" x="7056438" y="3200400"/>
          <p14:tracePt t="120837" x="7078663" y="3001963"/>
          <p14:tracePt t="120854" x="7078663" y="2841625"/>
          <p14:tracePt t="120871" x="7078663" y="2720975"/>
          <p14:tracePt t="120874" x="7078663" y="2667000"/>
          <p14:tracePt t="120887" x="7078663" y="2636838"/>
          <p14:tracePt t="120904" x="7078663" y="2598738"/>
          <p14:tracePt t="120976" x="7070725" y="2598738"/>
          <p14:tracePt t="120984" x="7070725" y="2606675"/>
          <p14:tracePt t="120992" x="7048500" y="2659063"/>
          <p14:tracePt t="121004" x="7040563" y="2735263"/>
          <p14:tracePt t="121021" x="7032625" y="2895600"/>
          <p14:tracePt t="121037" x="7032625" y="3025775"/>
          <p14:tracePt t="121054" x="7018338" y="3140075"/>
          <p14:tracePt t="121071" x="7010400" y="3200400"/>
          <p14:tracePt t="121144" x="7010400" y="3184525"/>
          <p14:tracePt t="121152" x="7018338" y="3124200"/>
          <p14:tracePt t="121161" x="7018338" y="3078163"/>
          <p14:tracePt t="121171" x="7026275" y="3025775"/>
          <p14:tracePt t="121187" x="7048500" y="2903538"/>
          <p14:tracePt t="121204" x="7056438" y="2819400"/>
          <p14:tracePt t="121221" x="7064375" y="2759075"/>
          <p14:tracePt t="121238" x="7064375" y="2743200"/>
          <p14:tracePt t="121311" x="7070725" y="2743200"/>
          <p14:tracePt t="121319" x="7078663" y="2751138"/>
          <p14:tracePt t="121327" x="7086600" y="2765425"/>
          <p14:tracePt t="121337" x="7094538" y="2827338"/>
          <p14:tracePt t="121353" x="7116763" y="2963863"/>
          <p14:tracePt t="121370" x="7116763" y="3078163"/>
          <p14:tracePt t="121387" x="7124700" y="3178175"/>
          <p14:tracePt t="121404" x="7124700" y="3222625"/>
          <p14:tracePt t="121421" x="7124700" y="3230563"/>
          <p14:tracePt t="121464" x="7124700" y="3184525"/>
          <p14:tracePt t="121473" x="7124700" y="3124200"/>
          <p14:tracePt t="121487" x="7124700" y="3017838"/>
          <p14:tracePt t="121504" x="7124700" y="2751138"/>
          <p14:tracePt t="121521" x="7124700" y="2613025"/>
          <p14:tracePt t="121538" x="7124700" y="2574925"/>
          <p14:tracePt t="121554" x="7124700" y="2568575"/>
          <p14:tracePt t="121610" x="7124700" y="2582863"/>
          <p14:tracePt t="121616" x="7124700" y="2628900"/>
          <p14:tracePt t="121625" x="7124700" y="2689225"/>
          <p14:tracePt t="121638" x="7124700" y="2773363"/>
          <p14:tracePt t="121654" x="7124700" y="2925763"/>
          <p14:tracePt t="121671" x="7124700" y="3063875"/>
          <p14:tracePt t="121687" x="7124700" y="3086100"/>
          <p14:tracePt t="121704" x="7124700" y="3094038"/>
          <p14:tracePt t="121752" x="7124700" y="3086100"/>
          <p14:tracePt t="121760" x="7124700" y="3009900"/>
          <p14:tracePt t="121771" x="7124700" y="2933700"/>
          <p14:tracePt t="121788" x="7124700" y="2819400"/>
          <p14:tracePt t="121804" x="7124700" y="2751138"/>
          <p14:tracePt t="121821" x="7124700" y="2743200"/>
          <p14:tracePt t="121872" x="7132638" y="2751138"/>
          <p14:tracePt t="121880" x="7132638" y="2797175"/>
          <p14:tracePt t="121889" x="7146925" y="2879725"/>
          <p14:tracePt t="121904" x="7162800" y="3055938"/>
          <p14:tracePt t="121921" x="7162800" y="3154363"/>
          <p14:tracePt t="121938" x="7170738" y="3208338"/>
          <p14:tracePt t="121976" x="7178675" y="3208338"/>
          <p14:tracePt t="122120" x="7178675" y="3222625"/>
          <p14:tracePt t="122128" x="7178675" y="3246438"/>
          <p14:tracePt t="122138" x="7178675" y="3260725"/>
          <p14:tracePt t="122440" x="7185025" y="3260725"/>
          <p14:tracePt t="122465" x="7192963" y="3260725"/>
          <p14:tracePt t="122473" x="7200900" y="3246438"/>
          <p14:tracePt t="122481" x="7208838" y="3238500"/>
          <p14:tracePt t="122489" x="7208838" y="3230563"/>
          <p14:tracePt t="122504" x="7223125" y="3216275"/>
          <p14:tracePt t="122521" x="7231063" y="3208338"/>
          <p14:tracePt t="122538" x="7246938" y="3200400"/>
          <p14:tracePt t="122554" x="7261225" y="3184525"/>
          <p14:tracePt t="122571" x="7285038" y="3170238"/>
          <p14:tracePt t="122624" x="7292975" y="3162300"/>
          <p14:tracePt t="122632" x="7299325" y="3162300"/>
          <p14:tracePt t="122649" x="7315200" y="3162300"/>
          <p14:tracePt t="122752" x="7323138" y="3124200"/>
          <p14:tracePt t="122760" x="7323138" y="3116263"/>
          <p14:tracePt t="122771" x="7323138" y="3078163"/>
          <p14:tracePt t="122788" x="7292975" y="3009900"/>
          <p14:tracePt t="122805" x="7277100" y="2987675"/>
          <p14:tracePt t="122840" x="7277100" y="2979738"/>
          <p14:tracePt t="122857" x="7269163" y="2979738"/>
          <p14:tracePt t="122872" x="7261225" y="3009900"/>
          <p14:tracePt t="122888" x="7239000" y="3162300"/>
          <p14:tracePt t="122904" x="7223125" y="3292475"/>
          <p14:tracePt t="122921" x="7200900" y="3406775"/>
          <p14:tracePt t="122938" x="7200900" y="3436938"/>
          <p14:tracePt t="122992" x="7192963" y="3413125"/>
          <p14:tracePt t="123000" x="7185025" y="3330575"/>
          <p14:tracePt t="123008" x="7162800" y="3246438"/>
          <p14:tracePt t="123021" x="7146925" y="3192463"/>
          <p14:tracePt t="123038" x="7124700" y="3078163"/>
          <p14:tracePt t="123055" x="7116763" y="3017838"/>
          <p14:tracePt t="123104" x="7124700" y="3055938"/>
          <p14:tracePt t="123113" x="7140575" y="3154363"/>
          <p14:tracePt t="123121" x="7170738" y="3254375"/>
          <p14:tracePt t="123138" x="7216775" y="3406775"/>
          <p14:tracePt t="123155" x="7231063" y="3459163"/>
          <p14:tracePt t="123188" x="7239000" y="3459163"/>
          <p14:tracePt t="123205" x="7239000" y="3344863"/>
          <p14:tracePt t="123221" x="7239000" y="3162300"/>
          <p14:tracePt t="123238" x="7239000" y="3017838"/>
          <p14:tracePt t="123255" x="7239000" y="2963863"/>
          <p14:tracePt t="123288" x="7239000" y="2971800"/>
          <p14:tracePt t="123305" x="7254875" y="3108325"/>
          <p14:tracePt t="123321" x="7315200" y="3322638"/>
          <p14:tracePt t="123337" x="7337425" y="3421063"/>
          <p14:tracePt t="123354" x="7345363" y="3436938"/>
          <p14:tracePt t="123391" x="7345363" y="3375025"/>
          <p14:tracePt t="123405" x="7345363" y="3284538"/>
          <p14:tracePt t="123422" x="7299325" y="3116263"/>
          <p14:tracePt t="123438" x="7277100" y="3048000"/>
          <p14:tracePt t="123471" x="7269163" y="3048000"/>
          <p14:tracePt t="123488" x="7269163" y="3162300"/>
          <p14:tracePt t="123505" x="7269163" y="3284538"/>
          <p14:tracePt t="123522" x="7269163" y="3344863"/>
          <p14:tracePt t="123538" x="7269163" y="3368675"/>
          <p14:tracePt t="123601" x="7269163" y="3360738"/>
          <p14:tracePt t="123608" x="7269163" y="3352800"/>
          <p14:tracePt t="123944" x="7269163" y="3314700"/>
          <p14:tracePt t="123952" x="7269163" y="3284538"/>
          <p14:tracePt t="123960" x="7269163" y="3260725"/>
          <p14:tracePt t="123972" x="7277100" y="3222625"/>
          <p14:tracePt t="123988" x="7292975" y="3162300"/>
          <p14:tracePt t="124005" x="7307263" y="3132138"/>
          <p14:tracePt t="124022" x="7315200" y="3101975"/>
          <p14:tracePt t="124038" x="7315200" y="3094038"/>
          <p14:tracePt t="124072" x="7323138" y="3086100"/>
          <p14:tracePt t="124088" x="7337425" y="3086100"/>
          <p14:tracePt t="124105" x="7353300" y="3086100"/>
          <p14:tracePt t="124122" x="7383463" y="3086100"/>
          <p14:tracePt t="124138" x="7399338" y="3086100"/>
          <p14:tracePt t="124155" x="7407275" y="3094038"/>
          <p14:tracePt t="124172" x="7413625" y="3108325"/>
          <p14:tracePt t="124205" x="7413625" y="3140075"/>
          <p14:tracePt t="124222" x="7413625" y="3208338"/>
          <p14:tracePt t="124238" x="7413625" y="3238500"/>
          <p14:tracePt t="124256" x="7407275" y="3238500"/>
          <p14:tracePt t="124272" x="7369175" y="3208338"/>
          <p14:tracePt t="124288" x="7299325" y="3086100"/>
          <p14:tracePt t="124305" x="7277100" y="2971800"/>
          <p14:tracePt t="124321" x="7277100" y="2819400"/>
          <p14:tracePt t="124338" x="7277100" y="2713038"/>
          <p14:tracePt t="124355" x="7315200" y="2636838"/>
          <p14:tracePt t="124371" x="7369175" y="2620963"/>
          <p14:tracePt t="124388" x="7467600" y="2620963"/>
          <p14:tracePt t="124405" x="7535863" y="2620963"/>
          <p14:tracePt t="124421" x="7566025" y="2644775"/>
          <p14:tracePt t="124438" x="7581900" y="2667000"/>
          <p14:tracePt t="124455" x="7620000" y="2773363"/>
          <p14:tracePt t="124472" x="7620000" y="2895600"/>
          <p14:tracePt t="124488" x="7604125" y="2963863"/>
          <p14:tracePt t="124505" x="7566025" y="3009900"/>
          <p14:tracePt t="124522" x="7497763" y="3032125"/>
          <p14:tracePt t="124538" x="7459663" y="3032125"/>
          <p14:tracePt t="124556" x="7459663" y="3025775"/>
          <p14:tracePt t="124572" x="7459663" y="3009900"/>
          <p14:tracePt t="124588" x="7459663" y="2917825"/>
          <p14:tracePt t="124605" x="7489825" y="2849563"/>
          <p14:tracePt t="124622" x="7566025" y="2811463"/>
          <p14:tracePt t="124638" x="7650163" y="2803525"/>
          <p14:tracePt t="124655" x="7696200" y="2803525"/>
          <p14:tracePt t="124672" x="7742238" y="2835275"/>
          <p14:tracePt t="124689" x="7742238" y="2857500"/>
          <p14:tracePt t="124705" x="7742238" y="2887663"/>
          <p14:tracePt t="124722" x="7734300" y="2925763"/>
          <p14:tracePt t="124739" x="7688263" y="2941638"/>
          <p14:tracePt t="124756" x="7627938" y="2941638"/>
          <p14:tracePt t="124772" x="7573963" y="2925763"/>
          <p14:tracePt t="124789" x="7559675" y="2903538"/>
          <p14:tracePt t="124805" x="7559675" y="2827338"/>
          <p14:tracePt t="124822" x="7559675" y="2765425"/>
          <p14:tracePt t="124839" x="7620000" y="2713038"/>
          <p14:tracePt t="124855" x="7696200" y="2713038"/>
          <p14:tracePt t="124872" x="7772400" y="2713038"/>
          <p14:tracePt t="124889" x="7802563" y="2735263"/>
          <p14:tracePt t="124905" x="7802563" y="2743200"/>
          <p14:tracePt t="124922" x="7810500" y="2819400"/>
          <p14:tracePt t="124939" x="7802563" y="2879725"/>
          <p14:tracePt t="124955" x="7750175" y="2925763"/>
          <p14:tracePt t="124972" x="7666038" y="2941638"/>
          <p14:tracePt t="124989" x="7597775" y="2925763"/>
          <p14:tracePt t="125005" x="7559675" y="2903538"/>
          <p14:tracePt t="125022" x="7551738" y="2819400"/>
          <p14:tracePt t="125040" x="7551738" y="2713038"/>
          <p14:tracePt t="125055" x="7573963" y="2689225"/>
          <p14:tracePt t="125072" x="7680325" y="2667000"/>
          <p14:tracePt t="125089" x="7756525" y="2674938"/>
          <p14:tracePt t="125105" x="7818438" y="2713038"/>
          <p14:tracePt t="125122" x="7856538" y="2765425"/>
          <p14:tracePt t="125139" x="7886700" y="2841625"/>
          <p14:tracePt t="125155" x="7886700" y="2903538"/>
          <p14:tracePt t="125172" x="7878763" y="2949575"/>
          <p14:tracePt t="125189" x="7840663" y="2979738"/>
          <p14:tracePt t="125205" x="7794625" y="2979738"/>
          <p14:tracePt t="125222" x="7712075" y="2955925"/>
          <p14:tracePt t="125240" x="7650163" y="2895600"/>
          <p14:tracePt t="125255" x="7642225" y="2857500"/>
          <p14:tracePt t="125272" x="7627938" y="2765425"/>
          <p14:tracePt t="125289" x="7658100" y="2720975"/>
          <p14:tracePt t="125305" x="7772400" y="2720975"/>
          <p14:tracePt t="125322" x="7832725" y="2720975"/>
          <p14:tracePt t="125339" x="7870825" y="2735263"/>
          <p14:tracePt t="125355" x="7908925" y="2835275"/>
          <p14:tracePt t="125372" x="7932738" y="2879725"/>
          <p14:tracePt t="125389" x="7932738" y="2949575"/>
          <p14:tracePt t="125392" x="7916863" y="2971800"/>
          <p14:tracePt t="125405" x="7894638" y="3017838"/>
          <p14:tracePt t="125422" x="7832725" y="3040063"/>
          <p14:tracePt t="125439" x="7658100" y="3017838"/>
          <p14:tracePt t="125456" x="7566025" y="2949575"/>
          <p14:tracePt t="125472" x="7505700" y="2873375"/>
          <p14:tracePt t="125490" x="7497763" y="2773363"/>
          <p14:tracePt t="125505" x="7497763" y="2689225"/>
          <p14:tracePt t="125522" x="7581900" y="2628900"/>
          <p14:tracePt t="125539" x="7696200" y="2628900"/>
          <p14:tracePt t="125556" x="7780338" y="2628900"/>
          <p14:tracePt t="125572" x="7810500" y="2636838"/>
          <p14:tracePt t="125589" x="7826375" y="2651125"/>
          <p14:tracePt t="125606" x="7832725" y="2759075"/>
          <p14:tracePt t="125622" x="7832725" y="2857500"/>
          <p14:tracePt t="125640" x="7756525" y="3009900"/>
          <p14:tracePt t="125655" x="7650163" y="3063875"/>
          <p14:tracePt t="125672" x="7566025" y="3063875"/>
          <p14:tracePt t="125689" x="7497763" y="3055938"/>
          <p14:tracePt t="125706" x="7467600" y="2994025"/>
          <p14:tracePt t="125722" x="7451725" y="2873375"/>
          <p14:tracePt t="125739" x="7451725" y="2735263"/>
          <p14:tracePt t="125756" x="7521575" y="2613025"/>
          <p14:tracePt t="125773" x="7635875" y="2574925"/>
          <p14:tracePt t="125789" x="7756525" y="2574925"/>
          <p14:tracePt t="125806" x="7864475" y="2590800"/>
          <p14:tracePt t="125822" x="7932738" y="2651125"/>
          <p14:tracePt t="125840" x="8008938" y="2835275"/>
          <p14:tracePt t="125856" x="8008938" y="2955925"/>
          <p14:tracePt t="125872" x="7962900" y="3055938"/>
          <p14:tracePt t="125889" x="7886700" y="3108325"/>
          <p14:tracePt t="125906" x="7772400" y="3116263"/>
          <p14:tracePt t="125922" x="7658100" y="3094038"/>
          <p14:tracePt t="125939" x="7505700" y="2994025"/>
          <p14:tracePt t="125956" x="7467600" y="2873375"/>
          <p14:tracePt t="125973" x="7467600" y="2743200"/>
          <p14:tracePt t="125989" x="7505700" y="2636838"/>
          <p14:tracePt t="126006" x="7604125" y="2590800"/>
          <p14:tracePt t="126022" x="7742238" y="2590800"/>
          <p14:tracePt t="126039" x="7832725" y="2613025"/>
          <p14:tracePt t="126056" x="7870825" y="2697163"/>
          <p14:tracePt t="126072" x="7902575" y="2811463"/>
          <p14:tracePt t="126089" x="7902575" y="2887663"/>
          <p14:tracePt t="126106" x="7878763" y="2949575"/>
          <p14:tracePt t="126123" x="7818438" y="2971800"/>
          <p14:tracePt t="126139" x="7734300" y="2971800"/>
          <p14:tracePt t="126156" x="7680325" y="2949575"/>
          <p14:tracePt t="126173" x="7620000" y="2873375"/>
          <p14:tracePt t="126189" x="7589838" y="2765425"/>
          <p14:tracePt t="126206" x="7589838" y="2697163"/>
          <p14:tracePt t="126223" x="7627938" y="2659063"/>
          <p14:tracePt t="126241" x="7772400" y="2659063"/>
          <p14:tracePt t="126256" x="7864475" y="2689225"/>
          <p14:tracePt t="126272" x="7954963" y="2781300"/>
          <p14:tracePt t="126289" x="7978775" y="2835275"/>
          <p14:tracePt t="126306" x="7978775" y="2879725"/>
          <p14:tracePt t="126322" x="7962900" y="2925763"/>
          <p14:tracePt t="126339" x="7886700" y="2941638"/>
          <p14:tracePt t="126355" x="7772400" y="2933700"/>
          <p14:tracePt t="126372" x="7688263" y="2895600"/>
          <p14:tracePt t="126389" x="7635875" y="2857500"/>
          <p14:tracePt t="126393" x="7635875" y="2849563"/>
          <p14:tracePt t="126406" x="7635875" y="2835275"/>
          <p14:tracePt t="126423" x="7635875" y="2803525"/>
          <p14:tracePt t="126441" x="7680325" y="2789238"/>
          <p14:tracePt t="126457" x="7734300" y="2789238"/>
          <p14:tracePt t="126473" x="7772400" y="2811463"/>
          <p14:tracePt t="126489" x="7788275" y="2819400"/>
          <p14:tracePt t="126506" x="7794625" y="2841625"/>
          <p14:tracePt t="126523" x="7802563" y="2865438"/>
          <p14:tracePt t="126540" x="7802563" y="2879725"/>
          <p14:tracePt t="126556" x="7794625" y="2895600"/>
          <p14:tracePt t="126573" x="7718425" y="2911475"/>
          <p14:tracePt t="126589" x="7573963" y="2911475"/>
          <p14:tracePt t="126606" x="7489825" y="2895600"/>
          <p14:tracePt t="126984" x="7489825" y="2879725"/>
          <p14:tracePt t="126992" x="7489825" y="2873375"/>
          <p14:tracePt t="127008" x="7489825" y="2865438"/>
          <p14:tracePt t="127024" x="7489825" y="2849563"/>
          <p14:tracePt t="127032" x="7489825" y="2835275"/>
          <p14:tracePt t="127041" x="7489825" y="2827338"/>
          <p14:tracePt t="127056" x="7505700" y="2781300"/>
          <p14:tracePt t="127073" x="7543800" y="2705100"/>
          <p14:tracePt t="127089" x="7612063" y="2651125"/>
          <p14:tracePt t="127106" x="7680325" y="2598738"/>
          <p14:tracePt t="127123" x="7742238" y="2582863"/>
          <p14:tracePt t="127139" x="7794625" y="2568575"/>
          <p14:tracePt t="127156" x="7864475" y="2568575"/>
          <p14:tracePt t="127173" x="7886700" y="2568575"/>
          <p14:tracePt t="127189" x="7908925" y="2568575"/>
          <p14:tracePt t="127206" x="7947025" y="2606675"/>
          <p14:tracePt t="127223" x="8039100" y="2720975"/>
          <p14:tracePt t="127240" x="8069263" y="2781300"/>
          <p14:tracePt t="127256" x="8085138" y="2827338"/>
          <p14:tracePt t="127273" x="8085138" y="2879725"/>
          <p14:tracePt t="127290" x="8085138" y="2911475"/>
          <p14:tracePt t="127306" x="8069263" y="2949575"/>
          <p14:tracePt t="127322" x="8008938" y="2971800"/>
          <p14:tracePt t="127339" x="7908925" y="2971800"/>
          <p14:tracePt t="127356" x="7780338" y="2971800"/>
          <p14:tracePt t="127372" x="7612063" y="2903538"/>
          <p14:tracePt t="127389" x="7513638" y="2841625"/>
          <p14:tracePt t="127406" x="7467600" y="2781300"/>
          <p14:tracePt t="127423" x="7445375" y="2651125"/>
          <p14:tracePt t="127440" x="7505700" y="2560638"/>
          <p14:tracePt t="127456" x="7658100" y="2484438"/>
          <p14:tracePt t="127473" x="7840663" y="2446338"/>
          <p14:tracePt t="127490" x="7962900" y="2430463"/>
          <p14:tracePt t="127506" x="8008938" y="2430463"/>
          <p14:tracePt t="127523" x="8023225" y="2430463"/>
          <p14:tracePt t="127540" x="8031163" y="2492375"/>
          <p14:tracePt t="127556" x="8061325" y="2613025"/>
          <p14:tracePt t="127573" x="8061325" y="2751138"/>
          <p14:tracePt t="127590" x="8061325" y="2865438"/>
          <p14:tracePt t="127606" x="8016875" y="2963863"/>
          <p14:tracePt t="127623" x="7916863" y="3017838"/>
          <p14:tracePt t="127640" x="7840663" y="3017838"/>
          <p14:tracePt t="127656" x="7718425" y="2949575"/>
          <p14:tracePt t="127674" x="7642225" y="2841625"/>
          <p14:tracePt t="127690" x="7597775" y="2727325"/>
          <p14:tracePt t="127706" x="7589838" y="2613025"/>
          <p14:tracePt t="127723" x="7620000" y="2536825"/>
          <p14:tracePt t="127740" x="7712075" y="2522538"/>
          <p14:tracePt t="127756" x="7772400" y="2522538"/>
          <p14:tracePt t="127773" x="7794625" y="2522538"/>
          <p14:tracePt t="127790" x="7818438" y="2582863"/>
          <p14:tracePt t="127806" x="7848600" y="2689225"/>
          <p14:tracePt t="127823" x="7848600" y="2781300"/>
          <p14:tracePt t="127840" x="7848600" y="2857500"/>
          <p14:tracePt t="127856" x="7840663" y="2873375"/>
          <p14:tracePt t="127874" x="7826375" y="2873375"/>
          <p14:tracePt t="127890" x="7810500" y="2873375"/>
          <p14:tracePt t="127906" x="7802563" y="2865438"/>
          <p14:tracePt t="127928" x="7802563" y="2857500"/>
          <p14:tracePt t="128312" x="7794625" y="2849563"/>
          <p14:tracePt t="129722" x="7780338" y="2849563"/>
          <p14:tracePt t="129728" x="7772400" y="2849563"/>
          <p14:tracePt t="129740" x="7734300" y="2925763"/>
          <p14:tracePt t="129757" x="7666038" y="3140075"/>
          <p14:tracePt t="129774" x="7551738" y="3390900"/>
          <p14:tracePt t="129791" x="7413625" y="3711575"/>
          <p14:tracePt t="129807" x="7383463" y="3802063"/>
          <p14:tracePt t="129824" x="7292975" y="3978275"/>
          <p14:tracePt t="129840" x="7261225" y="4054475"/>
          <p14:tracePt t="129857" x="7231063" y="4098925"/>
          <p14:tracePt t="129874" x="7208838" y="4122738"/>
          <p14:tracePt t="129890" x="7192963" y="4137025"/>
          <p14:tracePt t="129907" x="7170738" y="4137025"/>
          <p14:tracePt t="129924" x="7146925" y="4137025"/>
          <p14:tracePt t="129941" x="7116763" y="4137025"/>
          <p14:tracePt t="129957" x="7094538" y="4137025"/>
          <p14:tracePt t="129974" x="7086600" y="4137025"/>
          <p14:tracePt t="129991" x="7078663" y="4137025"/>
          <p14:tracePt t="130007" x="7070725" y="4130675"/>
          <p14:tracePt t="130216" x="7070725" y="4152900"/>
          <p14:tracePt t="130224" x="7070725" y="4183063"/>
          <p14:tracePt t="130232" x="7078663" y="4213225"/>
          <p14:tracePt t="130240" x="7086600" y="4244975"/>
          <p14:tracePt t="130257" x="7086600" y="4275138"/>
          <p14:tracePt t="130274" x="7108825" y="4305300"/>
          <p14:tracePt t="130416" x="7108825" y="4313238"/>
          <p14:tracePt t="130528" x="7124700" y="4313238"/>
          <p14:tracePt t="130536" x="7170738" y="4313238"/>
          <p14:tracePt t="130544" x="7239000" y="4327525"/>
          <p14:tracePt t="130557" x="7331075" y="4335463"/>
          <p14:tracePt t="130574" x="7581900" y="4373563"/>
          <p14:tracePt t="130591" x="7848600" y="4373563"/>
          <p14:tracePt t="130608" x="7902575" y="4373563"/>
          <p14:tracePt t="130625" x="8008938" y="4373563"/>
          <p14:tracePt t="130641" x="8031163" y="4373563"/>
          <p14:tracePt t="130657" x="8039100" y="4365625"/>
          <p14:tracePt t="130674" x="8047038" y="4359275"/>
          <p14:tracePt t="130768" x="8054975" y="4351338"/>
          <p14:tracePt t="130776" x="8061325" y="4343400"/>
          <p14:tracePt t="130784" x="8085138" y="4327525"/>
          <p14:tracePt t="130793" x="8099425" y="4327525"/>
          <p14:tracePt t="130807" x="8107363" y="4321175"/>
          <p14:tracePt t="130824" x="8237538" y="4283075"/>
          <p14:tracePt t="130841" x="8297863" y="4275138"/>
          <p14:tracePt t="130857" x="8321675" y="4275138"/>
          <p14:tracePt t="130896" x="8328025" y="4275138"/>
          <p14:tracePt t="131104" x="8335963" y="4267200"/>
          <p14:tracePt t="131112" x="8412163" y="4275138"/>
          <p14:tracePt t="131124" x="8602663" y="4305300"/>
          <p14:tracePt t="131142" x="8915400" y="4321175"/>
          <p14:tracePt t="131158" x="9190038" y="4321175"/>
          <p14:tracePt t="131174" x="9372600" y="4327525"/>
          <p14:tracePt t="131193" x="9478963" y="4335463"/>
          <p14:tracePt t="131240" x="9486900" y="4335463"/>
          <p14:tracePt t="131360" x="9517063" y="4335463"/>
          <p14:tracePt t="131368" x="9547225" y="4335463"/>
          <p14:tracePt t="131376" x="9601200" y="4335463"/>
          <p14:tracePt t="131391" x="9699625" y="4335463"/>
          <p14:tracePt t="131408" x="9807575" y="4321175"/>
          <p14:tracePt t="131424" x="9852025" y="4313238"/>
          <p14:tracePt t="131480" x="9859963" y="4305300"/>
          <p14:tracePt t="131488" x="9867900" y="4305300"/>
          <p14:tracePt t="131499" x="9875838" y="4305300"/>
          <p14:tracePt t="131508" x="9890125" y="4305300"/>
          <p14:tracePt t="131525" x="9913938" y="4305300"/>
          <p14:tracePt t="131541" x="9944100" y="4289425"/>
          <p14:tracePt t="131558" x="9966325" y="4289425"/>
          <p14:tracePt t="131574" x="9974263" y="4289425"/>
          <p14:tracePt t="131720" x="9982200" y="4289425"/>
          <p14:tracePt t="131729" x="9998075" y="4289425"/>
          <p14:tracePt t="131736" x="10004425" y="4289425"/>
          <p14:tracePt t="131747" x="10020300" y="4289425"/>
          <p14:tracePt t="132240" x="10028238" y="4289425"/>
          <p14:tracePt t="132952" x="10020300" y="4297363"/>
          <p14:tracePt t="132960" x="9974263" y="4351338"/>
          <p14:tracePt t="132968" x="9913938" y="4397375"/>
          <p14:tracePt t="132976" x="9859963" y="4457700"/>
          <p14:tracePt t="132992" x="9731375" y="4541838"/>
          <p14:tracePt t="133008" x="9190038" y="4899025"/>
          <p14:tracePt t="133025" x="8755063" y="5105400"/>
          <p14:tracePt t="133042" x="8335963" y="5241925"/>
          <p14:tracePt t="133058" x="7940675" y="5295900"/>
          <p14:tracePt t="133075" x="7604125" y="5295900"/>
          <p14:tracePt t="133092" x="7331075" y="5295900"/>
          <p14:tracePt t="133108" x="7146925" y="5295900"/>
          <p14:tracePt t="133125" x="7056438" y="5295900"/>
          <p14:tracePt t="133142" x="7002463" y="5295900"/>
          <p14:tracePt t="133208" x="6980238" y="5295900"/>
          <p14:tracePt t="133217" x="6956425" y="5295900"/>
          <p14:tracePt t="133225" x="6926263" y="5287963"/>
          <p14:tracePt t="133242" x="6789738" y="5265738"/>
          <p14:tracePt t="133258" x="6629400" y="5241925"/>
          <p14:tracePt t="133275" x="6438900" y="5189538"/>
          <p14:tracePt t="133292" x="6286500" y="5151438"/>
          <p14:tracePt t="133308" x="6164263" y="5097463"/>
          <p14:tracePt t="133325" x="6103938" y="5051425"/>
          <p14:tracePt t="133342" x="6073775" y="5021263"/>
          <p14:tracePt t="133358" x="6073775" y="5013325"/>
          <p14:tracePt t="133375" x="6073775" y="4999038"/>
          <p14:tracePt t="133392" x="6080125" y="4945063"/>
          <p14:tracePt t="133408" x="6096000" y="4914900"/>
          <p14:tracePt t="133425" x="6118225" y="4892675"/>
          <p14:tracePt t="133442" x="6142038" y="4860925"/>
          <p14:tracePt t="133458" x="6156325" y="4854575"/>
          <p14:tracePt t="133475" x="6180138" y="4854575"/>
          <p14:tracePt t="133492" x="6194425" y="4854575"/>
          <p14:tracePt t="133508" x="6202363" y="4854575"/>
          <p14:tracePt t="133525" x="6226175" y="4854575"/>
          <p14:tracePt t="133542" x="6240463" y="4854575"/>
          <p14:tracePt t="133558" x="6256338" y="4854575"/>
          <p14:tracePt t="134016" x="6264275" y="4854575"/>
          <p14:tracePt t="134032" x="6286500" y="4854575"/>
          <p14:tracePt t="134040" x="6308725" y="4854575"/>
          <p14:tracePt t="134048" x="6340475" y="4854575"/>
          <p14:tracePt t="134059" x="6400800" y="4860925"/>
          <p14:tracePt t="134075" x="6583363" y="4860925"/>
          <p14:tracePt t="134092" x="6781800" y="4860925"/>
          <p14:tracePt t="134109" x="6972300" y="4860925"/>
          <p14:tracePt t="134125" x="7124700" y="4860925"/>
          <p14:tracePt t="134142" x="7208838" y="4860925"/>
          <p14:tracePt t="134159" x="7239000" y="4860925"/>
          <p14:tracePt t="134472" x="7246938" y="4860925"/>
          <p14:tracePt t="134480" x="7254875" y="4846638"/>
          <p14:tracePt t="134496" x="7254875" y="4816475"/>
          <p14:tracePt t="134509" x="7269163" y="4784725"/>
          <p14:tracePt t="134525" x="7285038" y="4740275"/>
          <p14:tracePt t="134542" x="7285038" y="4708525"/>
          <p14:tracePt t="134559" x="7285038" y="4694238"/>
          <p14:tracePt t="134576" x="7299325" y="4686300"/>
          <p14:tracePt t="134936" x="7299325" y="4670425"/>
          <p14:tracePt t="134944" x="7307263" y="4664075"/>
          <p14:tracePt t="134952" x="7307263" y="4648200"/>
          <p14:tracePt t="134968" x="7315200" y="4640263"/>
          <p14:tracePt t="134977" x="7315200" y="4632325"/>
          <p14:tracePt t="135152" x="7323138" y="4632325"/>
          <p14:tracePt t="135168" x="7323138" y="4640263"/>
          <p14:tracePt t="135176" x="7345363" y="4640263"/>
          <p14:tracePt t="135184" x="7369175" y="4648200"/>
          <p14:tracePt t="135192" x="7391400" y="4664075"/>
          <p14:tracePt t="135209" x="7445375" y="4670425"/>
          <p14:tracePt t="135226" x="7489825" y="4678363"/>
          <p14:tracePt t="135242" x="7505700" y="4686300"/>
          <p14:tracePt t="135259" x="7521575" y="4686300"/>
          <p14:tracePt t="135276" x="7527925" y="4686300"/>
          <p14:tracePt t="135292" x="7573963" y="4686300"/>
          <p14:tracePt t="135309" x="7604125" y="4656138"/>
          <p14:tracePt t="135325" x="7658100" y="4625975"/>
          <p14:tracePt t="135342" x="7696200" y="4602163"/>
          <p14:tracePt t="135360" x="7734300" y="4579938"/>
          <p14:tracePt t="135376" x="7756525" y="4579938"/>
          <p14:tracePt t="135393" x="7780338" y="4579938"/>
          <p14:tracePt t="135411" x="7802563" y="4579938"/>
          <p14:tracePt t="135416" x="7810500" y="4579938"/>
          <p14:tracePt t="135426" x="7826375" y="4579938"/>
          <p14:tracePt t="135459" x="7832725" y="4579938"/>
          <p14:tracePt t="135476" x="7856538" y="4579938"/>
          <p14:tracePt t="135493" x="7886700" y="4579938"/>
          <p14:tracePt t="135509" x="7962900" y="4579938"/>
          <p14:tracePt t="135526" x="8061325" y="4602163"/>
          <p14:tracePt t="135542" x="8137525" y="4632325"/>
          <p14:tracePt t="135560" x="8183563" y="4640263"/>
          <p14:tracePt t="135576" x="8183563" y="4648200"/>
          <p14:tracePt t="135792" x="8175625" y="4648200"/>
          <p14:tracePt t="136129" x="8183563" y="4656138"/>
          <p14:tracePt t="136152" x="8207375" y="4656138"/>
          <p14:tracePt t="136161" x="8245475" y="4678363"/>
          <p14:tracePt t="136168" x="8267700" y="4694238"/>
          <p14:tracePt t="136178" x="8283575" y="4708525"/>
          <p14:tracePt t="136193" x="8313738" y="4724400"/>
          <p14:tracePt t="136210" x="8374063" y="4762500"/>
          <p14:tracePt t="136226" x="8474075" y="4816475"/>
          <p14:tracePt t="136243" x="8564563" y="4846638"/>
          <p14:tracePt t="136259" x="8716963" y="4854575"/>
          <p14:tracePt t="136276" x="8885238" y="4854575"/>
          <p14:tracePt t="136293" x="9059863" y="4808538"/>
          <p14:tracePt t="136309" x="9174163" y="4770438"/>
          <p14:tracePt t="136326" x="9190038" y="4762500"/>
          <p14:tracePt t="136610" x="9151938" y="4754563"/>
          <p14:tracePt t="136616" x="9083675" y="4746625"/>
          <p14:tracePt t="136626" x="9013825" y="4740275"/>
          <p14:tracePt t="136643" x="8915400" y="4754563"/>
          <p14:tracePt t="136660" x="8823325" y="4822825"/>
          <p14:tracePt t="136676" x="8709025" y="4899025"/>
          <p14:tracePt t="136693" x="8572500" y="4968875"/>
          <p14:tracePt t="136710" x="8412163" y="5037138"/>
          <p14:tracePt t="136727" x="8229600" y="5075238"/>
          <p14:tracePt t="136744" x="7978775" y="5083175"/>
          <p14:tracePt t="136759" x="7826375" y="5083175"/>
          <p14:tracePt t="136776" x="7718425" y="5083175"/>
          <p14:tracePt t="136793" x="7620000" y="5083175"/>
          <p14:tracePt t="136809" x="7573963" y="5075238"/>
          <p14:tracePt t="136826" x="7551738" y="5075238"/>
          <p14:tracePt t="136843" x="7527925" y="5075238"/>
          <p14:tracePt t="136859" x="7505700" y="5075238"/>
          <p14:tracePt t="136876" x="7475538" y="5083175"/>
          <p14:tracePt t="136893" x="7407275" y="5105400"/>
          <p14:tracePt t="136910" x="7299325" y="5135563"/>
          <p14:tracePt t="136926" x="7185025" y="5151438"/>
          <p14:tracePt t="136928" x="7124700" y="5173663"/>
          <p14:tracePt t="136943" x="7070725" y="5173663"/>
          <p14:tracePt t="136959" x="6988175" y="5173663"/>
          <p14:tracePt t="136976" x="6972300" y="5173663"/>
          <p14:tracePt t="137040" x="6972300" y="5165725"/>
          <p14:tracePt t="137050" x="6972300" y="5159375"/>
          <p14:tracePt t="137176" x="6980238" y="5159375"/>
          <p14:tracePt t="137184" x="7010400" y="5159375"/>
          <p14:tracePt t="137193" x="7056438" y="5159375"/>
          <p14:tracePt t="137210" x="7208838" y="5159375"/>
          <p14:tracePt t="137226" x="7345363" y="5159375"/>
          <p14:tracePt t="137243" x="7483475" y="5159375"/>
          <p14:tracePt t="137260" x="7604125" y="5159375"/>
          <p14:tracePt t="137276" x="7673975" y="5159375"/>
          <p14:tracePt t="137293" x="7688263" y="5159375"/>
          <p14:tracePt t="137326" x="7696200" y="5159375"/>
          <p14:tracePt t="137343" x="7718425" y="5151438"/>
          <p14:tracePt t="137360" x="7750175" y="5127625"/>
          <p14:tracePt t="137376" x="7764463" y="5121275"/>
          <p14:tracePt t="137504" x="7780338" y="5127625"/>
          <p14:tracePt t="137512" x="7788275" y="5135563"/>
          <p14:tracePt t="137528" x="7802563" y="5143500"/>
          <p14:tracePt t="137545" x="7826375" y="5151438"/>
          <p14:tracePt t="137560" x="7840663" y="5151438"/>
          <p14:tracePt t="137568" x="7848600" y="5159375"/>
          <p14:tracePt t="137577" x="7856538" y="5159375"/>
          <p14:tracePt t="137593" x="7902575" y="5165725"/>
          <p14:tracePt t="137610" x="7947025" y="5165725"/>
          <p14:tracePt t="137627" x="8039100" y="5165725"/>
          <p14:tracePt t="137643" x="8123238" y="5165725"/>
          <p14:tracePt t="137660" x="8169275" y="5159375"/>
          <p14:tracePt t="137677" x="8199438" y="5151438"/>
          <p14:tracePt t="137693" x="8213725" y="5151438"/>
          <p14:tracePt t="137710" x="8221663" y="5151438"/>
          <p14:tracePt t="137727" x="8229600" y="5143500"/>
          <p14:tracePt t="137743" x="8245475" y="5143500"/>
          <p14:tracePt t="137760" x="8267700" y="5143500"/>
          <p14:tracePt t="137777" x="8289925" y="5135563"/>
          <p14:tracePt t="137824" x="8297863" y="5135563"/>
          <p14:tracePt t="137856" x="8297863" y="5127625"/>
          <p14:tracePt t="137865" x="8313738" y="5127625"/>
          <p14:tracePt t="137872" x="8328025" y="5121275"/>
          <p14:tracePt t="137880" x="8335963" y="5121275"/>
          <p14:tracePt t="137893" x="8351838" y="5121275"/>
          <p14:tracePt t="137910" x="8374063" y="5121275"/>
          <p14:tracePt t="137927" x="8382000" y="5121275"/>
          <p14:tracePt t="137960" x="8397875" y="5121275"/>
          <p14:tracePt t="137968" x="8420100" y="5121275"/>
          <p14:tracePt t="137977" x="8488363" y="5121275"/>
          <p14:tracePt t="137993" x="8640763" y="5121275"/>
          <p14:tracePt t="138010" x="8861425" y="5121275"/>
          <p14:tracePt t="138027" x="9067800" y="5121275"/>
          <p14:tracePt t="138043" x="9228138" y="5121275"/>
          <p14:tracePt t="138060" x="9312275" y="5121275"/>
          <p14:tracePt t="138077" x="9342438" y="5105400"/>
          <p14:tracePt t="138093" x="9356725" y="5105400"/>
          <p14:tracePt t="138127" x="9380538" y="5089525"/>
          <p14:tracePt t="138143" x="9388475" y="5089525"/>
          <p14:tracePt t="138160" x="9448800" y="5051425"/>
          <p14:tracePt t="138177" x="9494838" y="5037138"/>
          <p14:tracePt t="138194" x="9555163" y="5006975"/>
          <p14:tracePt t="138210" x="9623425" y="4991100"/>
          <p14:tracePt t="138227" x="9685338" y="4983163"/>
          <p14:tracePt t="138243" x="9775825" y="4968875"/>
          <p14:tracePt t="138260" x="9837738" y="4968875"/>
          <p14:tracePt t="138277" x="9890125" y="4953000"/>
          <p14:tracePt t="138293" x="9898063" y="4953000"/>
          <p14:tracePt t="138327" x="9906000" y="4953000"/>
          <p14:tracePt t="138343" x="9944100" y="4953000"/>
          <p14:tracePt t="138360" x="9974263" y="4953000"/>
          <p14:tracePt t="138376" x="10020300" y="4960938"/>
          <p14:tracePt t="138393" x="10096500" y="4999038"/>
          <p14:tracePt t="138410" x="10112375" y="5006975"/>
          <p14:tracePt t="138522" x="10074275" y="5006975"/>
          <p14:tracePt t="138528" x="10042525" y="5006975"/>
          <p14:tracePt t="138537" x="9990138" y="5006975"/>
          <p14:tracePt t="138545" x="9928225" y="5029200"/>
          <p14:tracePt t="138560" x="9731375" y="5113338"/>
          <p14:tracePt t="138577" x="9471025" y="5211763"/>
          <p14:tracePt t="138594" x="9097963" y="5372100"/>
          <p14:tracePt t="138610" x="8793163" y="5456238"/>
          <p14:tracePt t="138627" x="8504238" y="5532438"/>
          <p14:tracePt t="138644" x="8283575" y="5540375"/>
          <p14:tracePt t="138660" x="8077200" y="5540375"/>
          <p14:tracePt t="138677" x="7924800" y="5540375"/>
          <p14:tracePt t="138694" x="7794625" y="5540375"/>
          <p14:tracePt t="138710" x="7642225" y="5540375"/>
          <p14:tracePt t="138727" x="7451725" y="5540375"/>
          <p14:tracePt t="138744" x="7337425" y="5540375"/>
          <p14:tracePt t="138760" x="7239000" y="5540375"/>
          <p14:tracePt t="138777" x="7140575" y="5540375"/>
          <p14:tracePt t="138794" x="7040563" y="5540375"/>
          <p14:tracePt t="138811" x="6964363" y="5540375"/>
          <p14:tracePt t="138827" x="6880225" y="5546725"/>
          <p14:tracePt t="138844" x="6842125" y="5546725"/>
          <p14:tracePt t="138861" x="6819900" y="5562600"/>
          <p14:tracePt t="138877" x="6797675" y="5570538"/>
          <p14:tracePt t="138894" x="6789738" y="5570538"/>
          <p14:tracePt t="138910" x="6781800" y="5570538"/>
          <p14:tracePt t="138928" x="6773863" y="5570538"/>
          <p14:tracePt t="138960" x="6765925" y="5570538"/>
          <p14:tracePt t="138976" x="6759575" y="5562600"/>
          <p14:tracePt t="139010" x="6759575" y="5546725"/>
          <p14:tracePt t="139016" x="6759575" y="5540375"/>
          <p14:tracePt t="139027" x="6759575" y="5524500"/>
          <p14:tracePt t="139044" x="6773863" y="5508625"/>
          <p14:tracePt t="139060" x="6789738" y="5464175"/>
          <p14:tracePt t="139077" x="6819900" y="5432425"/>
          <p14:tracePt t="139094" x="6865938" y="5410200"/>
          <p14:tracePt t="139111" x="6911975" y="5394325"/>
          <p14:tracePt t="139128" x="6994525" y="5387975"/>
          <p14:tracePt t="139144" x="7056438" y="5387975"/>
          <p14:tracePt t="139160" x="7132638" y="5387975"/>
          <p14:tracePt t="139177" x="7216775" y="5426075"/>
          <p14:tracePt t="139194" x="7315200" y="5478463"/>
          <p14:tracePt t="139211" x="7421563" y="5516563"/>
          <p14:tracePt t="139227" x="7521575" y="5540375"/>
          <p14:tracePt t="139244" x="7604125" y="5562600"/>
          <p14:tracePt t="139260" x="7688263" y="5562600"/>
          <p14:tracePt t="139277" x="7718425" y="5570538"/>
          <p14:tracePt t="139294" x="7756525" y="5570538"/>
          <p14:tracePt t="139310" x="7794625" y="5562600"/>
          <p14:tracePt t="139327" x="7864475" y="5516563"/>
          <p14:tracePt t="139343" x="7947025" y="5478463"/>
          <p14:tracePt t="139360" x="8031163" y="5426075"/>
          <p14:tracePt t="139377" x="8099425" y="5387975"/>
          <p14:tracePt t="139394" x="8115300" y="5380038"/>
          <p14:tracePt t="139411" x="8123238" y="5364163"/>
          <p14:tracePt t="139444" x="8137525" y="5364163"/>
          <p14:tracePt t="139461" x="8169275" y="5364163"/>
          <p14:tracePt t="139477" x="8221663" y="5364163"/>
          <p14:tracePt t="139494" x="8321675" y="5402263"/>
          <p14:tracePt t="139511" x="8512175" y="5470525"/>
          <p14:tracePt t="139527" x="8556625" y="5478463"/>
          <p14:tracePt t="139544" x="8594725" y="5486400"/>
          <p14:tracePt t="139641" x="8580438" y="5486400"/>
          <p14:tracePt t="139648" x="8542338" y="5494338"/>
          <p14:tracePt t="139661" x="8534400" y="5494338"/>
          <p14:tracePt t="139677" x="8512175" y="5494338"/>
          <p14:tracePt t="139816" x="8488363" y="5494338"/>
          <p14:tracePt t="139832" x="8450263" y="5494338"/>
          <p14:tracePt t="139841" x="8428038" y="5502275"/>
          <p14:tracePt t="139857" x="8420100" y="5508625"/>
          <p14:tracePt t="139905" x="8404225" y="5516563"/>
          <p14:tracePt t="139984" x="8435975" y="5516563"/>
          <p14:tracePt t="139992" x="8458200" y="5494338"/>
          <p14:tracePt t="140000" x="8480425" y="5486400"/>
          <p14:tracePt t="140011" x="8526463" y="5464175"/>
          <p14:tracePt t="140027" x="8640763" y="5426075"/>
          <p14:tracePt t="140044" x="8755063" y="5410200"/>
          <p14:tracePt t="140061" x="8893175" y="5387975"/>
          <p14:tracePt t="140077" x="8975725" y="5380038"/>
          <p14:tracePt t="140094" x="9021763" y="5372100"/>
          <p14:tracePt t="140111" x="9051925" y="5372100"/>
          <p14:tracePt t="140160" x="9075738" y="5372100"/>
          <p14:tracePt t="140168" x="9105900" y="5372100"/>
          <p14:tracePt t="140177" x="9159875" y="5372100"/>
          <p14:tracePt t="140194" x="9288463" y="5402263"/>
          <p14:tracePt t="140211" x="9380538" y="5432425"/>
          <p14:tracePt t="140227" x="9448800" y="5448300"/>
          <p14:tracePt t="140244" x="9478963" y="5470525"/>
          <p14:tracePt t="140261" x="9494838" y="5470525"/>
          <p14:tracePt t="140294" x="9502775" y="5470525"/>
          <p14:tracePt t="140312" x="9555163" y="5470525"/>
          <p14:tracePt t="140328" x="9571038" y="5456238"/>
          <p14:tracePt t="140344" x="9661525" y="5387975"/>
          <p14:tracePt t="140361" x="9723438" y="5349875"/>
          <p14:tracePt t="140377" x="9769475" y="5318125"/>
          <p14:tracePt t="140394" x="9791700" y="5303838"/>
          <p14:tracePt t="140411" x="9807575" y="5303838"/>
          <p14:tracePt t="140428" x="9837738" y="5303838"/>
          <p14:tracePt t="140432" x="9859963" y="5303838"/>
          <p14:tracePt t="140444" x="9883775" y="5303838"/>
          <p14:tracePt t="140461" x="9944100" y="5303838"/>
          <p14:tracePt t="140478" x="10012363" y="5311775"/>
          <p14:tracePt t="140494" x="10058400" y="5334000"/>
          <p14:tracePt t="140511" x="10088563" y="5341938"/>
          <p14:tracePt t="140527" x="10104438" y="5341938"/>
          <p14:tracePt t="140560" x="10104438" y="5349875"/>
          <p14:tracePt t="140591" x="10104438" y="5364163"/>
          <p14:tracePt t="140599" x="10104438" y="5387975"/>
          <p14:tracePt t="140611" x="10074275" y="5426075"/>
          <p14:tracePt t="140628" x="9966325" y="5508625"/>
          <p14:tracePt t="140644" x="9821863" y="5578475"/>
          <p14:tracePt t="140661" x="9578975" y="5638800"/>
          <p14:tracePt t="140677" x="9220200" y="5646738"/>
          <p14:tracePt t="140694" x="8885238" y="5646738"/>
          <p14:tracePt t="140711" x="8512175" y="5646738"/>
          <p14:tracePt t="140728" x="8093075" y="5646738"/>
          <p14:tracePt t="140744" x="7886700" y="5646738"/>
          <p14:tracePt t="140761" x="7718425" y="5646738"/>
          <p14:tracePt t="140777" x="7566025" y="5646738"/>
          <p14:tracePt t="140794" x="7475538" y="5646738"/>
          <p14:tracePt t="140811" x="7375525" y="5646738"/>
          <p14:tracePt t="140827" x="7299325" y="5646738"/>
          <p14:tracePt t="140844" x="7208838" y="5646738"/>
          <p14:tracePt t="140861" x="7140575" y="5646738"/>
          <p14:tracePt t="140878" x="7040563" y="5668963"/>
          <p14:tracePt t="140894" x="6964363" y="5684838"/>
          <p14:tracePt t="140911" x="6896100" y="5699125"/>
          <p14:tracePt t="140928" x="6811963" y="5699125"/>
          <p14:tracePt t="140945" x="6773863" y="5699125"/>
          <p14:tracePt t="140961" x="6751638" y="5699125"/>
          <p14:tracePt t="141080" x="6743700" y="5707063"/>
          <p14:tracePt t="141096" x="6743700" y="5730875"/>
          <p14:tracePt t="141104" x="6743700" y="5745163"/>
          <p14:tracePt t="141113" x="6759575" y="5768975"/>
          <p14:tracePt t="141128" x="6819900" y="5807075"/>
          <p14:tracePt t="141145" x="6926263" y="5837238"/>
          <p14:tracePt t="141161" x="7018338" y="5859463"/>
          <p14:tracePt t="141178" x="7124700" y="5859463"/>
          <p14:tracePt t="141195" x="7192963" y="5859463"/>
          <p14:tracePt t="141211" x="7216775" y="5851525"/>
          <p14:tracePt t="141228" x="7231063" y="5829300"/>
          <p14:tracePt t="141245" x="7246938" y="5813425"/>
          <p14:tracePt t="141261" x="7246938" y="5791200"/>
          <p14:tracePt t="141384" x="7231063" y="5775325"/>
          <p14:tracePt t="141393" x="7216775" y="5768975"/>
          <p14:tracePt t="141400" x="7208838" y="5761038"/>
          <p14:tracePt t="141411" x="7192963" y="5761038"/>
          <p14:tracePt t="141428" x="7178675" y="5745163"/>
          <p14:tracePt t="141445" x="7170738" y="5745163"/>
          <p14:tracePt t="141592" x="7162800" y="5737225"/>
          <p14:tracePt t="141609" x="7154863" y="5745163"/>
          <p14:tracePt t="141626" x="7146925" y="5745163"/>
          <p14:tracePt t="141640" x="7132638" y="5753100"/>
          <p14:tracePt t="141650" x="7124700" y="5768975"/>
          <p14:tracePt t="141661" x="7116763" y="5768975"/>
          <p14:tracePt t="141680" x="7108825" y="5783263"/>
          <p14:tracePt t="141695" x="7102475" y="5791200"/>
          <p14:tracePt t="141728" x="7094538" y="5799138"/>
          <p14:tracePt t="141760" x="7102475" y="5807075"/>
          <p14:tracePt t="141768" x="7108825" y="5807075"/>
          <p14:tracePt t="141779" x="7124700" y="5807075"/>
          <p14:tracePt t="141795" x="7223125" y="5813425"/>
          <p14:tracePt t="141811" x="7361238" y="5829300"/>
          <p14:tracePt t="141828" x="7527925" y="5829300"/>
          <p14:tracePt t="141845" x="7680325" y="5829300"/>
          <p14:tracePt t="141861" x="7832725" y="5829300"/>
          <p14:tracePt t="141878" x="7954963" y="5829300"/>
          <p14:tracePt t="141896" x="8093075" y="5821363"/>
          <p14:tracePt t="141911" x="8161338" y="5799138"/>
          <p14:tracePt t="141928" x="8213725" y="5783263"/>
          <p14:tracePt t="141945" x="8245475" y="5753100"/>
          <p14:tracePt t="141962" x="8283575" y="5730875"/>
          <p14:tracePt t="141978" x="8313738" y="5707063"/>
          <p14:tracePt t="141996" x="8328025" y="5692775"/>
          <p14:tracePt t="142012" x="8343900" y="5676900"/>
          <p14:tracePt t="142028" x="8359775" y="5668963"/>
          <p14:tracePt t="142045" x="8374063" y="5661025"/>
          <p14:tracePt t="142062" x="8397875" y="5661025"/>
          <p14:tracePt t="142078" x="8428038" y="5661025"/>
          <p14:tracePt t="142096" x="8474075" y="5661025"/>
          <p14:tracePt t="142113" x="8512175" y="5661025"/>
          <p14:tracePt t="142129" x="8572500" y="5676900"/>
          <p14:tracePt t="142145" x="8626475" y="5692775"/>
          <p14:tracePt t="142162" x="8678863" y="5699125"/>
          <p14:tracePt t="142178" x="8702675" y="5707063"/>
          <p14:tracePt t="142232" x="8716963" y="5707063"/>
          <p14:tracePt t="142240" x="8740775" y="5707063"/>
          <p14:tracePt t="142248" x="8763000" y="5707063"/>
          <p14:tracePt t="142262" x="8801100" y="5707063"/>
          <p14:tracePt t="142278" x="8899525" y="5707063"/>
          <p14:tracePt t="142295" x="9051925" y="5707063"/>
          <p14:tracePt t="142313" x="9113838" y="5707063"/>
          <p14:tracePt t="142328" x="9159875" y="5707063"/>
          <p14:tracePt t="142345" x="9190038" y="5707063"/>
          <p14:tracePt t="142361" x="9220200" y="5707063"/>
          <p14:tracePt t="142378" x="9250363" y="5707063"/>
          <p14:tracePt t="142395" x="9304338" y="5707063"/>
          <p14:tracePt t="142412" x="9380538" y="5707063"/>
          <p14:tracePt t="142428" x="9440863" y="5707063"/>
          <p14:tracePt t="142445" x="9502775" y="5707063"/>
          <p14:tracePt t="142461" x="9540875" y="5707063"/>
          <p14:tracePt t="142478" x="9555163" y="5707063"/>
          <p14:tracePt t="142495" x="9585325" y="5707063"/>
          <p14:tracePt t="142511" x="9661525" y="5707063"/>
          <p14:tracePt t="142528" x="9731375" y="5707063"/>
          <p14:tracePt t="142545" x="9791700" y="5730875"/>
          <p14:tracePt t="142561" x="9821863" y="5730875"/>
          <p14:tracePt t="142600" x="9829800" y="5737225"/>
          <p14:tracePt t="142635" x="9829800" y="5745163"/>
          <p14:tracePt t="142640" x="9829800" y="5768975"/>
          <p14:tracePt t="142648" x="9829800" y="5783263"/>
          <p14:tracePt t="142662" x="9829800" y="5807075"/>
          <p14:tracePt t="142678" x="9829800" y="5875338"/>
          <p14:tracePt t="142695" x="9723438" y="6011863"/>
          <p14:tracePt t="142712" x="9456738" y="6156325"/>
          <p14:tracePt t="142728" x="9182100" y="6218238"/>
          <p14:tracePt t="142745" x="8839200" y="6232525"/>
          <p14:tracePt t="142762" x="8466138" y="6232525"/>
          <p14:tracePt t="142778" x="8153400" y="6232525"/>
          <p14:tracePt t="142795" x="7856538" y="6202363"/>
          <p14:tracePt t="142812" x="7627938" y="6172200"/>
          <p14:tracePt t="142829" x="7451725" y="6142038"/>
          <p14:tracePt t="142845" x="7345363" y="6111875"/>
          <p14:tracePt t="142862" x="7254875" y="6096000"/>
          <p14:tracePt t="142879" x="7208838" y="6080125"/>
          <p14:tracePt t="142895" x="7170738" y="6057900"/>
          <p14:tracePt t="142912" x="7102475" y="6049963"/>
          <p14:tracePt t="142929" x="7026275" y="6049963"/>
          <p14:tracePt t="142945" x="6926263" y="6049963"/>
          <p14:tracePt t="142962" x="6804025" y="6049963"/>
          <p14:tracePt t="142979" x="6697663" y="6049963"/>
          <p14:tracePt t="142995" x="6629400" y="6049963"/>
          <p14:tracePt t="143012" x="6583363" y="6049963"/>
          <p14:tracePt t="143029" x="6569075" y="6049963"/>
          <p14:tracePt t="143045" x="6561138" y="6042025"/>
          <p14:tracePt t="143088" x="6561138" y="6027738"/>
          <p14:tracePt t="143097" x="6553200" y="6011863"/>
          <p14:tracePt t="143104" x="6545263" y="6011863"/>
          <p14:tracePt t="143112" x="6545263" y="6003925"/>
          <p14:tracePt t="143129" x="6530975" y="5981700"/>
          <p14:tracePt t="143145" x="6523038" y="5973763"/>
          <p14:tracePt t="143162" x="6515100" y="5965825"/>
          <p14:tracePt t="143240" x="6515100" y="5973763"/>
          <p14:tracePt t="143248" x="6515100" y="5997575"/>
          <p14:tracePt t="143256" x="6530975" y="6011863"/>
          <p14:tracePt t="143264" x="6561138" y="6027738"/>
          <p14:tracePt t="143279" x="6645275" y="6042025"/>
          <p14:tracePt t="143295" x="6827838" y="6049963"/>
          <p14:tracePt t="143312" x="7032625" y="6057900"/>
          <p14:tracePt t="143329" x="7192963" y="6057900"/>
          <p14:tracePt t="143345" x="7277100" y="6057900"/>
          <p14:tracePt t="143361" x="7299325" y="6057900"/>
          <p14:tracePt t="143400" x="7307263" y="6057900"/>
          <p14:tracePt t="143412" x="7323138" y="6057900"/>
          <p14:tracePt t="143428" x="7345363" y="6049963"/>
          <p14:tracePt t="143445" x="7375525" y="6049963"/>
          <p14:tracePt t="143462" x="7391400" y="6049963"/>
          <p14:tracePt t="143585" x="7399338" y="6042025"/>
          <p14:tracePt t="144947" x="7399338" y="6027738"/>
          <p14:tracePt t="144952" x="7399338" y="5768975"/>
          <p14:tracePt t="144963" x="7399338" y="5394325"/>
          <p14:tracePt t="144979" x="7246938" y="4740275"/>
          <p14:tracePt t="144996" x="7116763" y="4251325"/>
          <p14:tracePt t="145013" x="7056438" y="3771900"/>
          <p14:tracePt t="145029" x="7018338" y="3444875"/>
          <p14:tracePt t="145046" x="6994525" y="3246438"/>
          <p14:tracePt t="145063" x="6972300" y="3070225"/>
          <p14:tracePt t="145079" x="6972300" y="2941638"/>
          <p14:tracePt t="145096" x="6972300" y="2789238"/>
          <p14:tracePt t="145113" x="6972300" y="2682875"/>
          <p14:tracePt t="145129" x="6972300" y="2659063"/>
          <p14:tracePt t="145192" x="6964363" y="2651125"/>
          <p14:tracePt t="145216" x="6956425" y="2651125"/>
          <p14:tracePt t="145224" x="6950075" y="2651125"/>
          <p14:tracePt t="145248" x="6934200" y="2651125"/>
          <p14:tracePt t="145256" x="6926263" y="2651125"/>
          <p14:tracePt t="145568" x="6918325" y="2651125"/>
          <p14:tracePt t="145578" x="6926263" y="2689225"/>
          <p14:tracePt t="145584" x="6980238" y="2797175"/>
          <p14:tracePt t="145596" x="7040563" y="2873375"/>
          <p14:tracePt t="145613" x="7200900" y="3017838"/>
          <p14:tracePt t="145630" x="7361238" y="3078163"/>
          <p14:tracePt t="145646" x="7604125" y="3101975"/>
          <p14:tracePt t="145663" x="8031163" y="3078163"/>
          <p14:tracePt t="145679" x="8199438" y="2971800"/>
          <p14:tracePt t="145696" x="8305800" y="2811463"/>
          <p14:tracePt t="145713" x="8374063" y="2620963"/>
          <p14:tracePt t="145730" x="8389938" y="2438400"/>
          <p14:tracePt t="145746" x="8389938" y="2286000"/>
          <p14:tracePt t="145763" x="8343900" y="2171700"/>
          <p14:tracePt t="145780" x="8229600" y="2027238"/>
          <p14:tracePt t="145796" x="8023225" y="1882775"/>
          <p14:tracePt t="145813" x="7642225" y="1698625"/>
          <p14:tracePt t="145830" x="7094538" y="1584325"/>
          <p14:tracePt t="145846" x="6553200" y="1570038"/>
          <p14:tracePt t="145863" x="5875338" y="1668463"/>
          <p14:tracePt t="145880" x="5426075" y="1920875"/>
          <p14:tracePt t="145896" x="5059363" y="2239963"/>
          <p14:tracePt t="145913" x="4876800" y="2514600"/>
          <p14:tracePt t="145930" x="4770438" y="2789238"/>
          <p14:tracePt t="145947" x="4686300" y="3178175"/>
          <p14:tracePt t="145963" x="4686300" y="3513138"/>
          <p14:tracePt t="145980" x="4816475" y="3932238"/>
          <p14:tracePt t="145996" x="4991100" y="4237038"/>
          <p14:tracePt t="146013" x="5235575" y="4419600"/>
          <p14:tracePt t="146030" x="5470525" y="4511675"/>
          <p14:tracePt t="146048" x="6149975" y="4495800"/>
          <p14:tracePt t="146063" x="6454775" y="4411663"/>
          <p14:tracePt t="146080" x="7124700" y="3954463"/>
          <p14:tracePt t="146096" x="7383463" y="3597275"/>
          <p14:tracePt t="146113" x="7489825" y="3238500"/>
          <p14:tracePt t="146130" x="7489825" y="2987675"/>
          <p14:tracePt t="146147" x="7407275" y="2751138"/>
          <p14:tracePt t="146163" x="7170738" y="2506663"/>
          <p14:tracePt t="146180" x="6880225" y="2392363"/>
          <p14:tracePt t="146196" x="6667500" y="2378075"/>
          <p14:tracePt t="146213" x="6423025" y="2476500"/>
          <p14:tracePt t="146230" x="6149975" y="2781300"/>
          <p14:tracePt t="146246" x="5973763" y="3230563"/>
          <p14:tracePt t="146264" x="5905500" y="4008438"/>
          <p14:tracePt t="146280" x="6035675" y="4359275"/>
          <p14:tracePt t="146296" x="6232525" y="4449763"/>
          <p14:tracePt t="146313" x="6727825" y="4457700"/>
          <p14:tracePt t="146329" x="7513638" y="4259263"/>
          <p14:tracePt t="146346" x="8099425" y="3908425"/>
          <p14:tracePt t="146363" x="8442325" y="3521075"/>
          <p14:tracePt t="146379" x="8542338" y="3192463"/>
          <p14:tracePt t="146396" x="8542338" y="2963863"/>
          <p14:tracePt t="146413" x="8404225" y="2789238"/>
          <p14:tracePt t="146429" x="8016875" y="2613025"/>
          <p14:tracePt t="146446" x="7573963" y="2544763"/>
          <p14:tracePt t="146463" x="7299325" y="2590800"/>
          <p14:tracePt t="146479" x="7185025" y="2674938"/>
          <p14:tracePt t="146497" x="7178675" y="2735263"/>
          <p14:tracePt t="146513" x="7178675" y="2797175"/>
          <p14:tracePt t="146530" x="7208838" y="2827338"/>
          <p14:tracePt t="146547" x="7239000" y="2835275"/>
          <p14:tracePt t="146563" x="7261225" y="2841625"/>
          <p14:tracePt t="147208" x="7231063" y="2841625"/>
          <p14:tracePt t="147216" x="7132638" y="2925763"/>
          <p14:tracePt t="147224" x="7078663" y="3025775"/>
          <p14:tracePt t="147232" x="7048500" y="3086100"/>
          <p14:tracePt t="147247" x="7040563" y="3192463"/>
          <p14:tracePt t="147263" x="7026275" y="3246438"/>
          <p14:tracePt t="147280" x="6988175" y="3475038"/>
          <p14:tracePt t="147297" x="6934200" y="3657600"/>
          <p14:tracePt t="147313" x="6880225" y="3825875"/>
          <p14:tracePt t="147330" x="6811963" y="3970338"/>
          <p14:tracePt t="147347" x="6743700" y="4068763"/>
          <p14:tracePt t="147363" x="6713538" y="4098925"/>
          <p14:tracePt t="147380" x="6683375" y="4114800"/>
          <p14:tracePt t="147396" x="6637338" y="4122738"/>
          <p14:tracePt t="147413" x="6575425" y="4122738"/>
          <p14:tracePt t="147430" x="6507163" y="4130675"/>
          <p14:tracePt t="147447" x="6423025" y="4130675"/>
          <p14:tracePt t="147463" x="6400800" y="4144963"/>
          <p14:tracePt t="147480" x="6392863" y="4152900"/>
          <p14:tracePt t="147496" x="6370638" y="4168775"/>
          <p14:tracePt t="147514" x="6362700" y="4175125"/>
          <p14:tracePt t="147904" x="6354763" y="4175125"/>
          <p14:tracePt t="147912" x="6346825" y="4175125"/>
          <p14:tracePt t="147928" x="6332538" y="4191000"/>
          <p14:tracePt t="147936" x="6316663" y="4206875"/>
          <p14:tracePt t="147947" x="6308725" y="4206875"/>
          <p14:tracePt t="149913" x="6302375" y="4206875"/>
          <p14:tracePt t="149920" x="6256338" y="4206875"/>
          <p14:tracePt t="149931" x="6188075" y="4206875"/>
          <p14:tracePt t="149948" x="6011863" y="4168775"/>
          <p14:tracePt t="149964" x="5775325" y="4076700"/>
          <p14:tracePt t="149981" x="5478463" y="3978275"/>
          <p14:tracePt t="149998" x="5287963" y="3924300"/>
          <p14:tracePt t="150014" x="5135563" y="3886200"/>
          <p14:tracePt t="150031" x="4991100" y="3840163"/>
          <p14:tracePt t="150048" x="4983163" y="3840163"/>
          <p14:tracePt t="150096" x="4983163" y="3825875"/>
          <p14:tracePt t="150104" x="4983163" y="3794125"/>
          <p14:tracePt t="150114" x="4968875" y="3763963"/>
          <p14:tracePt t="150131" x="4953000" y="3733800"/>
          <p14:tracePt t="153648" x="4906963" y="3725863"/>
          <p14:tracePt t="153656" x="4762500" y="3703638"/>
          <p14:tracePt t="153666" x="4618038" y="3657600"/>
          <p14:tracePt t="153682" x="4397375" y="3573463"/>
          <p14:tracePt t="153699" x="4283075" y="3421063"/>
          <p14:tracePt t="153716" x="4213225" y="3146425"/>
          <p14:tracePt t="153732" x="4092575" y="2713038"/>
          <p14:tracePt t="153749" x="3992563" y="2308225"/>
          <p14:tracePt t="153766" x="3978275" y="2125663"/>
          <p14:tracePt t="153783" x="3962400" y="2057400"/>
          <p14:tracePt t="154032" x="3962400" y="2049463"/>
          <p14:tracePt t="154041" x="3932238" y="2049463"/>
          <p14:tracePt t="154049" x="3863975" y="2087563"/>
          <p14:tracePt t="154066" x="3679825" y="2209800"/>
          <p14:tracePt t="154083" x="3489325" y="2339975"/>
          <p14:tracePt t="154099" x="3140075" y="2498725"/>
          <p14:tracePt t="154116" x="2873375" y="2568575"/>
          <p14:tracePt t="154133" x="2667000" y="2606675"/>
          <p14:tracePt t="154149" x="2552700" y="2606675"/>
          <p14:tracePt t="154167" x="2498725" y="2598738"/>
          <p14:tracePt t="154183" x="2460625" y="2582863"/>
          <p14:tracePt t="154200" x="2438400" y="2568575"/>
          <p14:tracePt t="154216" x="2384425" y="2552700"/>
          <p14:tracePt t="154296" x="2378075" y="2552700"/>
          <p14:tracePt t="154776" x="2384425" y="2552700"/>
          <p14:tracePt t="154784" x="2408238" y="2552700"/>
          <p14:tracePt t="154792" x="2422525" y="2560638"/>
          <p14:tracePt t="154801" x="2438400" y="2560638"/>
          <p14:tracePt t="154816" x="2454275" y="2568575"/>
          <p14:tracePt t="154833" x="2460625" y="2574925"/>
          <p14:tracePt t="154849" x="2476500" y="2574925"/>
          <p14:tracePt t="154867" x="2484438" y="2574925"/>
          <p14:tracePt t="154883" x="2506663" y="2582863"/>
          <p14:tracePt t="154916" x="2514600" y="2582863"/>
          <p14:tracePt t="154952" x="2514600" y="2590800"/>
          <p14:tracePt t="155008" x="2522538" y="2598738"/>
          <p14:tracePt t="155064" x="2498725" y="2582863"/>
          <p14:tracePt t="155345" x="2498725" y="2574925"/>
          <p14:tracePt t="155416" x="2498725" y="2568575"/>
          <p14:tracePt t="156528" x="2460625" y="2544763"/>
          <p14:tracePt t="156536" x="2438400" y="2536825"/>
          <p14:tracePt t="156640" x="2446338" y="2536825"/>
          <p14:tracePt t="156650" x="2468563" y="2544763"/>
          <p14:tracePt t="156656" x="2492375" y="2552700"/>
          <p14:tracePt t="156667" x="2506663" y="2552700"/>
          <p14:tracePt t="156684" x="2544763" y="2582863"/>
          <p14:tracePt t="156700" x="2598738" y="2606675"/>
          <p14:tracePt t="156717" x="2628900" y="2628900"/>
          <p14:tracePt t="156734" x="2659063" y="2674938"/>
          <p14:tracePt t="156750" x="2689225" y="2697163"/>
          <p14:tracePt t="156767" x="2720975" y="2713038"/>
          <p14:tracePt t="156784" x="2727325" y="2713038"/>
          <p14:tracePt t="156817" x="2735263" y="2720975"/>
          <p14:tracePt t="156920" x="2727325" y="2720975"/>
          <p14:tracePt t="156936" x="2713038" y="2720975"/>
          <p14:tracePt t="156944" x="2689225" y="2720975"/>
          <p14:tracePt t="156952" x="2674938" y="2727325"/>
          <p14:tracePt t="156976" x="2667000" y="2735263"/>
          <p14:tracePt t="156992" x="2667000" y="2743200"/>
          <p14:tracePt t="157008" x="2659063" y="2743200"/>
          <p14:tracePt t="157017" x="2651125" y="2743200"/>
          <p14:tracePt t="157034" x="2644775" y="2735263"/>
          <p14:tracePt t="157050" x="2628900" y="2727325"/>
          <p14:tracePt t="157067" x="2620963" y="2720975"/>
          <p14:tracePt t="157084" x="2613025" y="2720975"/>
          <p14:tracePt t="157100" x="2606675" y="2720975"/>
          <p14:tracePt t="157117" x="2590800" y="2720975"/>
          <p14:tracePt t="157134" x="2568575" y="2720975"/>
          <p14:tracePt t="157150" x="2506663" y="2720975"/>
          <p14:tracePt t="157167" x="2339975" y="2720975"/>
          <p14:tracePt t="157184" x="2278063" y="2720975"/>
          <p14:tracePt t="157200" x="2225675" y="2727325"/>
          <p14:tracePt t="157217" x="2193925" y="2727325"/>
          <p14:tracePt t="157234" x="2179638" y="2727325"/>
          <p14:tracePt t="157250" x="2171700" y="2727325"/>
          <p14:tracePt t="157288" x="2155825" y="2727325"/>
          <p14:tracePt t="157300" x="2149475" y="2727325"/>
          <p14:tracePt t="157319" x="2141538" y="2727325"/>
          <p14:tracePt t="157352" x="2133600" y="2727325"/>
          <p14:tracePt t="157360" x="2133600" y="2713038"/>
          <p14:tracePt t="157369" x="2133600" y="2697163"/>
          <p14:tracePt t="157384" x="2133600" y="2674938"/>
          <p14:tracePt t="157401" x="2133600" y="2606675"/>
          <p14:tracePt t="157417" x="2141538" y="2568575"/>
          <p14:tracePt t="157434" x="2187575" y="2522538"/>
          <p14:tracePt t="157450" x="2225675" y="2498725"/>
          <p14:tracePt t="157467" x="2270125" y="2484438"/>
          <p14:tracePt t="157484" x="2316163" y="2484438"/>
          <p14:tracePt t="157488" x="2339975" y="2484438"/>
          <p14:tracePt t="157500" x="2378075" y="2484438"/>
          <p14:tracePt t="157517" x="2522538" y="2484438"/>
          <p14:tracePt t="157534" x="2667000" y="2484438"/>
          <p14:tracePt t="157551" x="2841625" y="2484438"/>
          <p14:tracePt t="157567" x="2911475" y="2468563"/>
          <p14:tracePt t="157584" x="3025775" y="2454275"/>
          <p14:tracePt t="157601" x="3086100" y="2454275"/>
          <p14:tracePt t="157617" x="3208338" y="2454275"/>
          <p14:tracePt t="157634" x="3352800" y="2454275"/>
          <p14:tracePt t="157651" x="3535363" y="2454275"/>
          <p14:tracePt t="157667" x="3687763" y="2454275"/>
          <p14:tracePt t="157684" x="3794125" y="2454275"/>
          <p14:tracePt t="157701" x="3908425" y="2454275"/>
          <p14:tracePt t="157717" x="4030663" y="2454275"/>
          <p14:tracePt t="157734" x="4152900" y="2454275"/>
          <p14:tracePt t="157751" x="4289425" y="2454275"/>
          <p14:tracePt t="157768" x="4449763" y="2454275"/>
          <p14:tracePt t="157785" x="4579938" y="2454275"/>
          <p14:tracePt t="157801" x="4610100" y="2446338"/>
          <p14:tracePt t="157817" x="4618038" y="2446338"/>
          <p14:tracePt t="157851" x="4625975" y="2438400"/>
          <p14:tracePt t="157868" x="4640263" y="2438400"/>
          <p14:tracePt t="157884" x="4664075" y="2446338"/>
          <p14:tracePt t="157901" x="4686300" y="2454275"/>
          <p14:tracePt t="157917" x="4702175" y="2468563"/>
          <p14:tracePt t="157934" x="4746625" y="2560638"/>
          <p14:tracePt t="157952" x="4792663" y="2705100"/>
          <p14:tracePt t="157968" x="4800600" y="2743200"/>
          <p14:tracePt t="157985" x="4800600" y="2781300"/>
          <p14:tracePt t="158001" x="4800600" y="2797175"/>
          <p14:tracePt t="158017" x="4800600" y="2819400"/>
          <p14:tracePt t="158034" x="4778375" y="2827338"/>
          <p14:tracePt t="158051" x="4740275" y="2827338"/>
          <p14:tracePt t="158068" x="4648200" y="2827338"/>
          <p14:tracePt t="158084" x="4503738" y="2841625"/>
          <p14:tracePt t="158101" x="4305300" y="2879725"/>
          <p14:tracePt t="158117" x="4114800" y="2911475"/>
          <p14:tracePt t="158134" x="3902075" y="2941638"/>
          <p14:tracePt t="158151" x="3635375" y="2979738"/>
          <p14:tracePt t="158167" x="3505200" y="2994025"/>
          <p14:tracePt t="158184" x="3413125" y="3009900"/>
          <p14:tracePt t="158201" x="3306763" y="3009900"/>
          <p14:tracePt t="158218" x="3200400" y="3009900"/>
          <p14:tracePt t="158234" x="3086100" y="3009900"/>
          <p14:tracePt t="158251" x="2949575" y="3009900"/>
          <p14:tracePt t="158267" x="2841625" y="3009900"/>
          <p14:tracePt t="158285" x="2727325" y="3009900"/>
          <p14:tracePt t="158301" x="2606675" y="3009900"/>
          <p14:tracePt t="158317" x="2492375" y="3009900"/>
          <p14:tracePt t="158334" x="2378075" y="3009900"/>
          <p14:tracePt t="158351" x="2286000" y="3009900"/>
          <p14:tracePt t="158367" x="2255838" y="3009900"/>
          <p14:tracePt t="158384" x="2232025" y="3009900"/>
          <p14:tracePt t="158401" x="2225675" y="3001963"/>
          <p14:tracePt t="158417" x="2217738" y="2994025"/>
          <p14:tracePt t="158434" x="2187575" y="2963863"/>
          <p14:tracePt t="158451" x="2117725" y="2895600"/>
          <p14:tracePt t="158467" x="2049463" y="2841625"/>
          <p14:tracePt t="158484" x="1951038" y="2759075"/>
          <p14:tracePt t="158488" x="1905000" y="2720975"/>
          <p14:tracePt t="158501" x="1882775" y="2697163"/>
          <p14:tracePt t="158517" x="1844675" y="2659063"/>
          <p14:tracePt t="158534" x="1820863" y="2636838"/>
          <p14:tracePt t="158551" x="1820863" y="2628900"/>
          <p14:tracePt t="158567" x="1812925" y="2598738"/>
          <p14:tracePt t="158584" x="1812925" y="2574925"/>
          <p14:tracePt t="158601" x="1836738" y="2552700"/>
          <p14:tracePt t="158618" x="1866900" y="2522538"/>
          <p14:tracePt t="158634" x="1882775" y="2506663"/>
          <p14:tracePt t="158651" x="1905000" y="2484438"/>
          <p14:tracePt t="158668" x="1927225" y="2468563"/>
          <p14:tracePt t="158685" x="1935163" y="2460625"/>
          <p14:tracePt t="158701" x="1965325" y="2446338"/>
          <p14:tracePt t="158718" x="1989138" y="2446338"/>
          <p14:tracePt t="158735" x="2027238" y="2446338"/>
          <p14:tracePt t="158751" x="2079625" y="2446338"/>
          <p14:tracePt t="158768" x="2103438" y="2446338"/>
          <p14:tracePt t="158784" x="2141538" y="2446338"/>
          <p14:tracePt t="158801" x="2201863" y="2446338"/>
          <p14:tracePt t="158818" x="2339975" y="2446338"/>
          <p14:tracePt t="158834" x="2552700" y="2476500"/>
          <p14:tracePt t="158851" x="2873375" y="2530475"/>
          <p14:tracePt t="158868" x="3184525" y="2568575"/>
          <p14:tracePt t="158884" x="3406775" y="2590800"/>
          <p14:tracePt t="158901" x="3521075" y="2613025"/>
          <p14:tracePt t="158918" x="3603625" y="2613025"/>
          <p14:tracePt t="158934" x="3665538" y="2613025"/>
          <p14:tracePt t="158951" x="3741738" y="2613025"/>
          <p14:tracePt t="158968" x="3970338" y="2620963"/>
          <p14:tracePt t="158985" x="4206875" y="2659063"/>
          <p14:tracePt t="159001" x="4449763" y="2682875"/>
          <p14:tracePt t="159018" x="4632325" y="2682875"/>
          <p14:tracePt t="159034" x="4770438" y="2682875"/>
          <p14:tracePt t="159051" x="4846638" y="2682875"/>
          <p14:tracePt t="159068" x="4876800" y="2682875"/>
          <p14:tracePt t="159084" x="4899025" y="2682875"/>
          <p14:tracePt t="159101" x="4930775" y="2682875"/>
          <p14:tracePt t="159118" x="4937125" y="2689225"/>
          <p14:tracePt t="159135" x="4945063" y="2689225"/>
          <p14:tracePt t="159151" x="4953000" y="2689225"/>
          <p14:tracePt t="159176" x="4968875" y="2689225"/>
          <p14:tracePt t="159186" x="4975225" y="2697163"/>
          <p14:tracePt t="159201" x="5021263" y="2705100"/>
          <p14:tracePt t="159218" x="5051425" y="2727325"/>
          <p14:tracePt t="159234" x="5067300" y="2727325"/>
          <p14:tracePt t="159251" x="5083175" y="2735263"/>
          <p14:tracePt t="159268" x="5113338" y="2759075"/>
          <p14:tracePt t="159284" x="5135563" y="2781300"/>
          <p14:tracePt t="159301" x="5165725" y="2789238"/>
          <p14:tracePt t="159317" x="5211763" y="2811463"/>
          <p14:tracePt t="159334" x="5257800" y="2819400"/>
          <p14:tracePt t="159351" x="5341938" y="2857500"/>
          <p14:tracePt t="159368" x="5646738" y="2895600"/>
          <p14:tracePt t="159385" x="5889625" y="2925763"/>
          <p14:tracePt t="159401" x="6188075" y="2933700"/>
          <p14:tracePt t="159418" x="6507163" y="2941638"/>
          <p14:tracePt t="159435" x="6743700" y="2941638"/>
          <p14:tracePt t="159451" x="6994525" y="2941638"/>
          <p14:tracePt t="159468" x="7285038" y="2941638"/>
          <p14:tracePt t="159485" x="7589838" y="2979738"/>
          <p14:tracePt t="159488" x="7696200" y="2987675"/>
          <p14:tracePt t="159501" x="7818438" y="2994025"/>
          <p14:tracePt t="159518" x="8039100" y="2994025"/>
          <p14:tracePt t="159535" x="8191500" y="2994025"/>
          <p14:tracePt t="159551" x="8245475" y="2994025"/>
          <p14:tracePt t="159784" x="8251825" y="3009900"/>
          <p14:tracePt t="159792" x="8251825" y="3070225"/>
          <p14:tracePt t="159801" x="8251825" y="3146425"/>
          <p14:tracePt t="159818" x="8251825" y="3268663"/>
          <p14:tracePt t="159835" x="8237538" y="3352800"/>
          <p14:tracePt t="159851" x="8221663" y="3382963"/>
          <p14:tracePt t="159868" x="8221663" y="3390900"/>
          <p14:tracePt t="159920" x="8213725" y="3398838"/>
          <p14:tracePt t="159961" x="8207375" y="3398838"/>
          <p14:tracePt t="160296" x="8199438" y="3390900"/>
          <p14:tracePt t="160304" x="8183563" y="3390900"/>
          <p14:tracePt t="160312" x="8131175" y="3375025"/>
          <p14:tracePt t="160319" x="8047038" y="3360738"/>
          <p14:tracePt t="160335" x="7780338" y="3322638"/>
          <p14:tracePt t="160351" x="7018338" y="3322638"/>
          <p14:tracePt t="160368" x="6003925" y="3322638"/>
          <p14:tracePt t="160385" x="4975225" y="3322638"/>
          <p14:tracePt t="160401" x="4297363" y="3322638"/>
          <p14:tracePt t="160418" x="3940175" y="3314700"/>
          <p14:tracePt t="160434" x="3848100" y="3268663"/>
          <p14:tracePt t="160451" x="3840163" y="3222625"/>
          <p14:tracePt t="160468" x="3856038" y="3108325"/>
          <p14:tracePt t="160484" x="3902075" y="2933700"/>
          <p14:tracePt t="160501" x="3954463" y="2697163"/>
          <p14:tracePt t="160518" x="3970338" y="2484438"/>
          <p14:tracePt t="160535" x="4016375" y="2217738"/>
          <p14:tracePt t="160551" x="4038600" y="2117725"/>
          <p14:tracePt t="160568" x="4060825" y="2057400"/>
          <p14:tracePt t="160585" x="4084638" y="2057400"/>
          <p14:tracePt t="160601" x="4144963" y="2057400"/>
          <p14:tracePt t="160618" x="4259263" y="2087563"/>
          <p14:tracePt t="160635" x="4518025" y="2247900"/>
          <p14:tracePt t="160652" x="4876800" y="2613025"/>
          <p14:tracePt t="160668" x="5203825" y="2994025"/>
          <p14:tracePt t="160685" x="5303838" y="3292475"/>
          <p14:tracePt t="160702" x="5273675" y="3436938"/>
          <p14:tracePt t="160718" x="5083175" y="3505200"/>
          <p14:tracePt t="160735" x="4632325" y="3505200"/>
          <p14:tracePt t="160752" x="3375025" y="3108325"/>
          <p14:tracePt t="160768" x="2408238" y="2651125"/>
          <p14:tracePt t="160785" x="1608138" y="2133600"/>
          <p14:tracePt t="160802" x="1227138" y="1774825"/>
          <p14:tracePt t="160819" x="1143000" y="1562100"/>
          <p14:tracePt t="160835" x="1143000" y="1439863"/>
          <p14:tracePt t="160852" x="1257300" y="1325563"/>
          <p14:tracePt t="160868" x="1646238" y="1211263"/>
          <p14:tracePt t="160885" x="2270125" y="1181100"/>
          <p14:tracePt t="160902" x="2751138" y="1181100"/>
          <p14:tracePt t="160918" x="2941638" y="1203325"/>
          <p14:tracePt t="160935" x="3017838" y="1241425"/>
          <p14:tracePt t="160952" x="3032125" y="1485900"/>
          <p14:tracePt t="160968" x="2971800" y="1806575"/>
          <p14:tracePt t="160985" x="2765425" y="2187575"/>
          <p14:tracePt t="161002" x="2514600" y="2476500"/>
          <p14:tracePt t="161019" x="2149475" y="2697163"/>
          <p14:tracePt t="161035" x="1820863" y="2759075"/>
          <p14:tracePt t="161052" x="1638300" y="2735263"/>
          <p14:tracePt t="161068" x="1531938" y="2598738"/>
          <p14:tracePt t="161085" x="1531938" y="2370138"/>
          <p14:tracePt t="161102" x="1730375" y="2011363"/>
          <p14:tracePt t="161119" x="2111375" y="1714500"/>
          <p14:tracePt t="161135" x="2781300" y="1455738"/>
          <p14:tracePt t="161152" x="3649663" y="1371600"/>
          <p14:tracePt t="161169" x="3908425" y="1393825"/>
          <p14:tracePt t="161185" x="4046538" y="1516063"/>
          <p14:tracePt t="161202" x="4092575" y="1744663"/>
          <p14:tracePt t="161219" x="4060825" y="2095500"/>
          <p14:tracePt t="161235" x="3832225" y="2468563"/>
          <p14:tracePt t="161252" x="3521075" y="2697163"/>
          <p14:tracePt t="161269" x="3322638" y="2713038"/>
          <p14:tracePt t="161285" x="3116263" y="2659063"/>
          <p14:tracePt t="161301" x="2895600" y="2430463"/>
          <p14:tracePt t="161318" x="2819400" y="2193925"/>
          <p14:tracePt t="161335" x="2865438" y="1973263"/>
          <p14:tracePt t="161351" x="3679825" y="1646238"/>
          <p14:tracePt t="161368" x="4495800" y="1584325"/>
          <p14:tracePt t="161385" x="5219700" y="1584325"/>
          <p14:tracePt t="161402" x="5722938" y="1730375"/>
          <p14:tracePt t="161418" x="5867400" y="1882775"/>
          <p14:tracePt t="161435" x="5851525" y="2079625"/>
          <p14:tracePt t="161452" x="5502275" y="2392363"/>
          <p14:tracePt t="161468" x="4784725" y="2659063"/>
          <p14:tracePt t="161485" x="4038600" y="2797175"/>
          <p14:tracePt t="161502" x="3597275" y="2803525"/>
          <p14:tracePt t="161519" x="3390900" y="2781300"/>
          <p14:tracePt t="161535" x="3330575" y="2735263"/>
          <p14:tracePt t="161552" x="3336925" y="2667000"/>
          <p14:tracePt t="161569" x="3375025" y="2613025"/>
          <p14:tracePt t="161585" x="3413125" y="2568575"/>
          <p14:tracePt t="161603" x="3451225" y="2560638"/>
          <p14:tracePt t="161619" x="3459163" y="2552700"/>
          <p14:tracePt t="163016" x="3444875" y="2552700"/>
          <p14:tracePt t="163026" x="3429000" y="2552700"/>
          <p14:tracePt t="163036" x="3406775" y="2552700"/>
          <p14:tracePt t="163052" x="3360738" y="2552700"/>
          <p14:tracePt t="163069" x="3322638" y="2544763"/>
          <p14:tracePt t="163086" x="3222625" y="2552700"/>
          <p14:tracePt t="163102" x="3132138" y="2582863"/>
          <p14:tracePt t="163119" x="3048000" y="2582863"/>
          <p14:tracePt t="163136" x="2917825" y="2598738"/>
          <p14:tracePt t="163153" x="2865438" y="2620963"/>
          <p14:tracePt t="163169" x="2803525" y="2628900"/>
          <p14:tracePt t="163186" x="2735263" y="2659063"/>
          <p14:tracePt t="163203" x="2667000" y="2674938"/>
          <p14:tracePt t="163219" x="2613025" y="2682875"/>
          <p14:tracePt t="163236" x="2544763" y="2689225"/>
          <p14:tracePt t="163253" x="2498725" y="2697163"/>
          <p14:tracePt t="163269" x="2468563" y="2697163"/>
          <p14:tracePt t="163286" x="2446338" y="2697163"/>
          <p14:tracePt t="163303" x="2416175" y="2697163"/>
          <p14:tracePt t="163319" x="2400300" y="2697163"/>
          <p14:tracePt t="163336" x="2346325" y="2697163"/>
          <p14:tracePt t="163352" x="2286000" y="2697163"/>
          <p14:tracePt t="163369" x="2247900" y="2697163"/>
          <p14:tracePt t="163386" x="2225675" y="2689225"/>
          <p14:tracePt t="163403" x="2209800" y="2689225"/>
          <p14:tracePt t="163464" x="2201863" y="2689225"/>
          <p14:tracePt t="163475" x="2193925" y="2689225"/>
          <p14:tracePt t="163480" x="2187575" y="2689225"/>
          <p14:tracePt t="163528" x="2179638" y="2689225"/>
          <p14:tracePt t="163592" x="2179638" y="2682875"/>
          <p14:tracePt t="163600" x="2179638" y="2667000"/>
          <p14:tracePt t="163608" x="2179638" y="2659063"/>
          <p14:tracePt t="163620" x="2187575" y="2644775"/>
          <p14:tracePt t="163636" x="2225675" y="2598738"/>
          <p14:tracePt t="163653" x="2247900" y="2568575"/>
          <p14:tracePt t="163669" x="2286000" y="2536825"/>
          <p14:tracePt t="163686" x="2346325" y="2498725"/>
          <p14:tracePt t="163704" x="2408238" y="2460625"/>
          <p14:tracePt t="163719" x="2446338" y="2430463"/>
          <p14:tracePt t="163736" x="2492375" y="2408238"/>
          <p14:tracePt t="163753" x="2560638" y="2384425"/>
          <p14:tracePt t="163769" x="2644775" y="2362200"/>
          <p14:tracePt t="163786" x="2735263" y="2354263"/>
          <p14:tracePt t="163803" x="2873375" y="2346325"/>
          <p14:tracePt t="163820" x="2971800" y="2346325"/>
          <p14:tracePt t="163836" x="3055938" y="2339975"/>
          <p14:tracePt t="163853" x="3132138" y="2339975"/>
          <p14:tracePt t="163870" x="3216275" y="2339975"/>
          <p14:tracePt t="163886" x="3344863" y="2339975"/>
          <p14:tracePt t="163904" x="3627438" y="2339975"/>
          <p14:tracePt t="163919" x="3810000" y="2339975"/>
          <p14:tracePt t="163936" x="3970338" y="2339975"/>
          <p14:tracePt t="163953" x="4060825" y="2339975"/>
          <p14:tracePt t="163970" x="4106863" y="2339975"/>
          <p14:tracePt t="163986" x="4114800" y="2339975"/>
          <p14:tracePt t="164003" x="4137025" y="2339975"/>
          <p14:tracePt t="164020" x="4160838" y="2339975"/>
          <p14:tracePt t="164036" x="4229100" y="2339975"/>
          <p14:tracePt t="164053" x="4335463" y="2339975"/>
          <p14:tracePt t="164070" x="4441825" y="2362200"/>
          <p14:tracePt t="164086" x="4465638" y="2370138"/>
          <p14:tracePt t="164103" x="4479925" y="2384425"/>
          <p14:tracePt t="164120" x="4495800" y="2400300"/>
          <p14:tracePt t="164136" x="4511675" y="2416175"/>
          <p14:tracePt t="164153" x="4518025" y="2430463"/>
          <p14:tracePt t="164170" x="4525963" y="2454275"/>
          <p14:tracePt t="164186" x="4525963" y="2484438"/>
          <p14:tracePt t="164203" x="4533900" y="2522538"/>
          <p14:tracePt t="164220" x="4549775" y="2590800"/>
          <p14:tracePt t="164236" x="4549775" y="2613025"/>
          <p14:tracePt t="164253" x="4549775" y="2636838"/>
          <p14:tracePt t="164270" x="4549775" y="2651125"/>
          <p14:tracePt t="164286" x="4549775" y="2667000"/>
          <p14:tracePt t="164303" x="4533900" y="2667000"/>
          <p14:tracePt t="164319" x="4473575" y="2682875"/>
          <p14:tracePt t="164336" x="4403725" y="2689225"/>
          <p14:tracePt t="164352" x="4289425" y="2697163"/>
          <p14:tracePt t="164369" x="4160838" y="2720975"/>
          <p14:tracePt t="164386" x="4008438" y="2743200"/>
          <p14:tracePt t="164403" x="3848100" y="2765425"/>
          <p14:tracePt t="164419" x="3725863" y="2781300"/>
          <p14:tracePt t="164436" x="3581400" y="2803525"/>
          <p14:tracePt t="164453" x="3459163" y="2811463"/>
          <p14:tracePt t="164469" x="3322638" y="2811463"/>
          <p14:tracePt t="164486" x="3170238" y="2811463"/>
          <p14:tracePt t="164488" x="3101975" y="2811463"/>
          <p14:tracePt t="164503" x="3048000" y="2811463"/>
          <p14:tracePt t="164519" x="2835275" y="2811463"/>
          <p14:tracePt t="164536" x="2743200" y="2803525"/>
          <p14:tracePt t="164553" x="2651125" y="2797175"/>
          <p14:tracePt t="164569" x="2574925" y="2789238"/>
          <p14:tracePt t="164586" x="2492375" y="2765425"/>
          <p14:tracePt t="164603" x="2438400" y="2765425"/>
          <p14:tracePt t="164620" x="2378075" y="2759075"/>
          <p14:tracePt t="164636" x="2346325" y="2759075"/>
          <p14:tracePt t="164653" x="2316163" y="2759075"/>
          <p14:tracePt t="164670" x="2301875" y="2751138"/>
          <p14:tracePt t="164686" x="2270125" y="2735263"/>
          <p14:tracePt t="164703" x="2225675" y="2727325"/>
          <p14:tracePt t="164720" x="2171700" y="2713038"/>
          <p14:tracePt t="164736" x="2141538" y="2697163"/>
          <p14:tracePt t="164753" x="2125663" y="2697163"/>
          <p14:tracePt t="164770" x="2117725" y="2697163"/>
          <p14:tracePt t="164816" x="2117725" y="2689225"/>
          <p14:tracePt t="164832" x="2117725" y="2667000"/>
          <p14:tracePt t="164840" x="2117725" y="2659063"/>
          <p14:tracePt t="164853" x="2117725" y="2644775"/>
          <p14:tracePt t="164870" x="2171700" y="2574925"/>
          <p14:tracePt t="164886" x="2247900" y="2544763"/>
          <p14:tracePt t="164904" x="2354263" y="2498725"/>
          <p14:tracePt t="164920" x="2416175" y="2484438"/>
          <p14:tracePt t="164936" x="2492375" y="2484438"/>
          <p14:tracePt t="164953" x="2582863" y="2484438"/>
          <p14:tracePt t="164970" x="2674938" y="2484438"/>
          <p14:tracePt t="164986" x="2797175" y="2492375"/>
          <p14:tracePt t="165003" x="2941638" y="2506663"/>
          <p14:tracePt t="165020" x="3108325" y="2530475"/>
          <p14:tracePt t="165037" x="3268663" y="2552700"/>
          <p14:tracePt t="165053" x="3444875" y="2590800"/>
          <p14:tracePt t="165070" x="3649663" y="2628900"/>
          <p14:tracePt t="165087" x="3916363" y="2667000"/>
          <p14:tracePt t="165103" x="4359275" y="2765425"/>
          <p14:tracePt t="165120" x="4602163" y="2789238"/>
          <p14:tracePt t="165136" x="4792663" y="2827338"/>
          <p14:tracePt t="165153" x="4968875" y="2865438"/>
          <p14:tracePt t="165170" x="5127625" y="2903538"/>
          <p14:tracePt t="165187" x="5303838" y="2933700"/>
          <p14:tracePt t="165203" x="5508625" y="2979738"/>
          <p14:tracePt t="165220" x="5737225" y="3001963"/>
          <p14:tracePt t="165237" x="5973763" y="3048000"/>
          <p14:tracePt t="165253" x="6194425" y="3094038"/>
          <p14:tracePt t="165270" x="6392863" y="3116263"/>
          <p14:tracePt t="165287" x="6583363" y="3132138"/>
          <p14:tracePt t="165303" x="6659563" y="3116263"/>
          <p14:tracePt t="165320" x="6743700" y="3048000"/>
          <p14:tracePt t="165336" x="6804025" y="2955925"/>
          <p14:tracePt t="165353" x="6858000" y="2841625"/>
          <p14:tracePt t="165370" x="6896100" y="2773363"/>
          <p14:tracePt t="165387" x="6942138" y="2705100"/>
          <p14:tracePt t="165404" x="6972300" y="2651125"/>
          <p14:tracePt t="165420" x="7002463" y="2613025"/>
          <p14:tracePt t="165437" x="7048500" y="2574925"/>
          <p14:tracePt t="165453" x="7086600" y="2568575"/>
          <p14:tracePt t="165470" x="7154863" y="2544763"/>
          <p14:tracePt t="165487" x="7269163" y="2544763"/>
          <p14:tracePt t="165503" x="7315200" y="2552700"/>
          <p14:tracePt t="165520" x="7369175" y="2560638"/>
          <p14:tracePt t="165537" x="7391400" y="2582863"/>
          <p14:tracePt t="165553" x="7445375" y="2651125"/>
          <p14:tracePt t="165570" x="7467600" y="2743200"/>
          <p14:tracePt t="165587" x="7475538" y="2827338"/>
          <p14:tracePt t="165604" x="7475538" y="2879725"/>
          <p14:tracePt t="165620" x="7475538" y="2887663"/>
          <p14:tracePt t="165637" x="7451725" y="2887663"/>
          <p14:tracePt t="165653" x="7413625" y="2879725"/>
          <p14:tracePt t="165670" x="7391400" y="2873375"/>
          <p14:tracePt t="165687" x="7375525" y="2857500"/>
          <p14:tracePt t="165703" x="7369175" y="2849563"/>
          <p14:tracePt t="165760" x="7375525" y="2849563"/>
          <p14:tracePt t="165776" x="7383463" y="2849563"/>
          <p14:tracePt t="165792" x="7391400" y="2849563"/>
          <p14:tracePt t="165818" x="7391400" y="2873375"/>
          <p14:tracePt t="165824" x="7391400" y="2903538"/>
          <p14:tracePt t="165837" x="7391400" y="2925763"/>
          <p14:tracePt t="165854" x="7375525" y="2994025"/>
          <p14:tracePt t="165870" x="7345363" y="3032125"/>
          <p14:tracePt t="165887" x="7299325" y="3086100"/>
          <p14:tracePt t="165903" x="7292975" y="3086100"/>
          <p14:tracePt t="165920" x="7285038" y="3094038"/>
          <p14:tracePt t="171992" x="7269163" y="3094038"/>
          <p14:tracePt t="172000" x="7231063" y="3086100"/>
          <p14:tracePt t="172008" x="7124700" y="3055938"/>
          <p14:tracePt t="172023" x="6988175" y="3017838"/>
          <p14:tracePt t="172039" x="6972300" y="3009900"/>
          <p14:tracePt t="172089" x="6964363" y="3009900"/>
          <p14:tracePt t="172208" x="6956425" y="3001963"/>
          <p14:tracePt t="172216" x="6942138" y="3001963"/>
          <p14:tracePt t="172224" x="6918325" y="2987675"/>
          <p14:tracePt t="172239" x="6911975" y="2987675"/>
          <p14:tracePt t="172256" x="6811963" y="2963863"/>
          <p14:tracePt t="172273" x="6697663" y="2941638"/>
          <p14:tracePt t="172289" x="6484938" y="2941638"/>
          <p14:tracePt t="172306" x="6278563" y="2941638"/>
          <p14:tracePt t="172322" x="6042025" y="2941638"/>
          <p14:tracePt t="172339" x="5753100" y="2941638"/>
          <p14:tracePt t="172356" x="5532438" y="2941638"/>
          <p14:tracePt t="172373" x="5341938" y="2941638"/>
          <p14:tracePt t="172389" x="5219700" y="2941638"/>
          <p14:tracePt t="172406" x="5097463" y="2941638"/>
          <p14:tracePt t="172422" x="5006975" y="2941638"/>
          <p14:tracePt t="172439" x="4822825" y="2941638"/>
          <p14:tracePt t="172456" x="4686300" y="2941638"/>
          <p14:tracePt t="172473" x="4533900" y="2941638"/>
          <p14:tracePt t="172489" x="4381500" y="2941638"/>
          <p14:tracePt t="172506" x="4221163" y="2941638"/>
          <p14:tracePt t="172523" x="4022725" y="2941638"/>
          <p14:tracePt t="172539" x="3749675" y="2941638"/>
          <p14:tracePt t="172556" x="3459163" y="2941638"/>
          <p14:tracePt t="172573" x="3246438" y="2941638"/>
          <p14:tracePt t="172589" x="3078163" y="2941638"/>
          <p14:tracePt t="172606" x="2994025" y="2941638"/>
          <p14:tracePt t="172623" x="2963863" y="2949575"/>
          <p14:tracePt t="172856" x="2955925" y="2917825"/>
          <p14:tracePt t="172864" x="2955925" y="2887663"/>
          <p14:tracePt t="172873" x="2955925" y="2865438"/>
          <p14:tracePt t="172890" x="2955925" y="2819400"/>
          <p14:tracePt t="172906" x="2955925" y="2797175"/>
          <p14:tracePt t="172923" x="2955925" y="2789238"/>
          <p14:tracePt t="173088" x="2955925" y="2781300"/>
          <p14:tracePt t="173120" x="2955925" y="2773363"/>
          <p14:tracePt t="173146" x="2949575" y="2773363"/>
          <p14:tracePt t="173193" x="2949575" y="2765425"/>
          <p14:tracePt t="173216" x="2949575" y="2751138"/>
          <p14:tracePt t="173224" x="2949575" y="2735263"/>
          <p14:tracePt t="173240" x="2949575" y="2720975"/>
          <p14:tracePt t="173248" x="2949575" y="2697163"/>
          <p14:tracePt t="173256" x="2949575" y="2682875"/>
          <p14:tracePt t="173273" x="2955925" y="2667000"/>
          <p14:tracePt t="173289" x="2955925" y="2659063"/>
          <p14:tracePt t="173359" x="2963863" y="2651125"/>
          <p14:tracePt t="173368" x="2971800" y="2651125"/>
          <p14:tracePt t="173377" x="2987675" y="2659063"/>
          <p14:tracePt t="173390" x="3025775" y="2674938"/>
          <p14:tracePt t="173406" x="3154363" y="2727325"/>
          <p14:tracePt t="173424" x="3336925" y="2773363"/>
          <p14:tracePt t="173441" x="3527425" y="2811463"/>
          <p14:tracePt t="173456" x="3619500" y="2811463"/>
          <p14:tracePt t="173473" x="3627438" y="2811463"/>
          <p14:tracePt t="173490" x="3635375" y="2789238"/>
          <p14:tracePt t="173506" x="3635375" y="2751138"/>
          <p14:tracePt t="173523" x="3627438" y="2720975"/>
          <p14:tracePt t="173540" x="3611563" y="2705100"/>
          <p14:tracePt t="173556" x="3589338" y="2697163"/>
          <p14:tracePt t="173573" x="3559175" y="2697163"/>
          <p14:tracePt t="173590" x="3535363" y="2697163"/>
          <p14:tracePt t="173608" x="3475038" y="2735263"/>
          <p14:tracePt t="173624" x="3429000" y="2789238"/>
          <p14:tracePt t="173640" x="3390900" y="2803525"/>
          <p14:tracePt t="173656" x="3382963" y="2803525"/>
          <p14:tracePt t="173736" x="3375025" y="2803525"/>
          <p14:tracePt t="173752" x="3375025" y="2797175"/>
          <p14:tracePt t="173792" x="3406775" y="2797175"/>
          <p14:tracePt t="173800" x="3475038" y="2797175"/>
          <p14:tracePt t="173809" x="3573463" y="2811463"/>
          <p14:tracePt t="173823" x="3741738" y="2857500"/>
          <p14:tracePt t="173840" x="4525963" y="3070225"/>
          <p14:tracePt t="173856" x="5334000" y="3222625"/>
          <p14:tracePt t="173873" x="5973763" y="3306763"/>
          <p14:tracePt t="173890" x="6515100" y="3322638"/>
          <p14:tracePt t="173907" x="6873875" y="3314700"/>
          <p14:tracePt t="173923" x="7070725" y="3216275"/>
          <p14:tracePt t="173941" x="7192963" y="3116263"/>
          <p14:tracePt t="173957" x="7285038" y="3001963"/>
          <p14:tracePt t="173973" x="7337425" y="2903538"/>
          <p14:tracePt t="173990" x="7375525" y="2841625"/>
          <p14:tracePt t="173993" x="7391400" y="2819400"/>
          <p14:tracePt t="174007" x="7413625" y="2803525"/>
          <p14:tracePt t="174023" x="7421563" y="2797175"/>
          <p14:tracePt t="174040" x="7445375" y="2797175"/>
          <p14:tracePt t="174057" x="7497763" y="2827338"/>
          <p14:tracePt t="174073" x="7604125" y="2949575"/>
          <p14:tracePt t="174090" x="7726363" y="3146425"/>
          <p14:tracePt t="174107" x="7856538" y="3368675"/>
          <p14:tracePt t="174123" x="7924800" y="3505200"/>
          <p14:tracePt t="174140" x="7947025" y="3559175"/>
          <p14:tracePt t="174157" x="7947025" y="3565525"/>
          <p14:tracePt t="174173" x="7902575" y="3559175"/>
          <p14:tracePt t="174190" x="7794625" y="3467100"/>
          <p14:tracePt t="174207" x="7543800" y="3208338"/>
          <p14:tracePt t="174223" x="7475538" y="3154363"/>
          <p14:tracePt t="174240" x="7383463" y="3094038"/>
          <p14:tracePt t="174257" x="7375525" y="3094038"/>
          <p14:tracePt t="174290" x="7345363" y="3146425"/>
          <p14:tracePt t="174307" x="7315200" y="3200400"/>
          <p14:tracePt t="174323" x="7292975" y="3238500"/>
          <p14:tracePt t="174340" x="7269163" y="3268663"/>
          <p14:tracePt t="174356" x="7246938" y="3268663"/>
          <p14:tracePt t="174373" x="7231063" y="3268663"/>
          <p14:tracePt t="174390" x="7216775" y="3268663"/>
          <p14:tracePt t="174407" x="7192963" y="3268663"/>
          <p14:tracePt t="174440" x="7170738" y="3254375"/>
          <p14:tracePt t="174457" x="7170738" y="3246438"/>
          <p14:tracePt t="174704" x="7162800" y="3246438"/>
          <p14:tracePt t="174713" x="7140575" y="3246438"/>
          <p14:tracePt t="174723" x="7078663" y="3246438"/>
          <p14:tracePt t="174740" x="6873875" y="3216275"/>
          <p14:tracePt t="174757" x="6446838" y="3322638"/>
          <p14:tracePt t="174773" x="5875338" y="3429000"/>
          <p14:tracePt t="174790" x="5448300" y="3475038"/>
          <p14:tracePt t="174807" x="5273675" y="3475038"/>
          <p14:tracePt t="174823" x="5265738" y="3475038"/>
          <p14:tracePt t="174842" x="5287963" y="3475038"/>
          <p14:tracePt t="174857" x="5478463" y="3451225"/>
          <p14:tracePt t="174873" x="5799138" y="3421063"/>
          <p14:tracePt t="174890" x="6126163" y="3398838"/>
          <p14:tracePt t="174907" x="6226175" y="3375025"/>
          <p14:tracePt t="174953" x="6202363" y="3368675"/>
          <p14:tracePt t="174960" x="6149975" y="3360738"/>
          <p14:tracePt t="174973" x="6080125" y="3336925"/>
          <p14:tracePt t="174990" x="5989638" y="3306763"/>
          <p14:tracePt t="174993" x="5981700" y="3306763"/>
          <p14:tracePt t="175032" x="6003925" y="3306763"/>
          <p14:tracePt t="175040" x="6073775" y="3306763"/>
          <p14:tracePt t="175048" x="6156325" y="3306763"/>
          <p14:tracePt t="175057" x="6302375" y="3306763"/>
          <p14:tracePt t="175074" x="6454775" y="3306763"/>
          <p14:tracePt t="175120" x="6438900" y="3306763"/>
          <p14:tracePt t="175128" x="6384925" y="3306763"/>
          <p14:tracePt t="175140" x="6354763" y="3298825"/>
          <p14:tracePt t="175157" x="6340475" y="3292475"/>
          <p14:tracePt t="175176" x="6354763" y="3292475"/>
          <p14:tracePt t="175190" x="6392863" y="3292475"/>
          <p14:tracePt t="175207" x="6507163" y="3306763"/>
          <p14:tracePt t="175224" x="6705600" y="3306763"/>
          <p14:tracePt t="175272" x="6689725" y="3306763"/>
          <p14:tracePt t="175280" x="6651625" y="3306763"/>
          <p14:tracePt t="175290" x="6645275" y="3306763"/>
          <p14:tracePt t="175336" x="6651625" y="3306763"/>
          <p14:tracePt t="175343" x="6675438" y="3306763"/>
          <p14:tracePt t="175352" x="6705600" y="3306763"/>
          <p14:tracePt t="175359" x="6743700" y="3314700"/>
          <p14:tracePt t="175374" x="6765925" y="3314700"/>
          <p14:tracePt t="175496" x="6789738" y="3314700"/>
          <p14:tracePt t="175504" x="6842125" y="3314700"/>
          <p14:tracePt t="175512" x="6911975" y="3314700"/>
          <p14:tracePt t="175524" x="6972300" y="3314700"/>
          <p14:tracePt t="175541" x="7032625" y="3314700"/>
          <p14:tracePt t="175557" x="7064375" y="3314700"/>
          <p14:tracePt t="175574" x="7070725" y="3284538"/>
          <p14:tracePt t="175590" x="7070725" y="3230563"/>
          <p14:tracePt t="175607" x="7056438" y="3154363"/>
          <p14:tracePt t="175624" x="6964363" y="3001963"/>
          <p14:tracePt t="175640" x="6934200" y="2955925"/>
          <p14:tracePt t="175657" x="6934200" y="2941638"/>
          <p14:tracePt t="175720" x="6942138" y="2963863"/>
          <p14:tracePt t="175728" x="6956425" y="3048000"/>
          <p14:tracePt t="175736" x="6964363" y="3140075"/>
          <p14:tracePt t="175744" x="6964363" y="3230563"/>
          <p14:tracePt t="175757" x="6964363" y="3352800"/>
          <p14:tracePt t="175774" x="6980238" y="3559175"/>
          <p14:tracePt t="175790" x="7010400" y="3657600"/>
          <p14:tracePt t="175825" x="7018338" y="3649663"/>
          <p14:tracePt t="175841" x="7040563" y="3527425"/>
          <p14:tracePt t="175857" x="7040563" y="3368675"/>
          <p14:tracePt t="175874" x="7040563" y="3216275"/>
          <p14:tracePt t="175890" x="7040563" y="3132138"/>
          <p14:tracePt t="175907" x="7040563" y="3101975"/>
          <p14:tracePt t="175941" x="7064375" y="3101975"/>
          <p14:tracePt t="175957" x="7094538" y="3108325"/>
          <p14:tracePt t="175974" x="7124700" y="3140075"/>
          <p14:tracePt t="175991" x="7140575" y="3208338"/>
          <p14:tracePt t="175993" x="7146925" y="3208338"/>
          <p14:tracePt t="176007" x="7146925" y="3216275"/>
          <p14:tracePt t="176024" x="7154863" y="3222625"/>
          <p14:tracePt t="176064" x="7154863" y="3208338"/>
          <p14:tracePt t="176072" x="7154863" y="3184525"/>
          <p14:tracePt t="176080" x="7154863" y="3178175"/>
          <p14:tracePt t="176091" x="7154863" y="3162300"/>
          <p14:tracePt t="176107" x="7154863" y="3154363"/>
          <p14:tracePt t="177088" x="7154863" y="3146425"/>
          <p14:tracePt t="177096" x="7146925" y="3146425"/>
          <p14:tracePt t="177137" x="7140575" y="3146425"/>
          <p14:tracePt t="177144" x="7124700" y="3146425"/>
          <p14:tracePt t="177152" x="7094538" y="3146425"/>
          <p14:tracePt t="177160" x="7056438" y="3124200"/>
          <p14:tracePt t="177174" x="7048500" y="3116263"/>
          <p14:tracePt t="177191" x="7010400" y="3094038"/>
          <p14:tracePt t="177208" x="6988175" y="3025775"/>
          <p14:tracePt t="177224" x="6980238" y="3009900"/>
          <p14:tracePt t="177241" x="6980238" y="2971800"/>
          <p14:tracePt t="177258" x="6980238" y="2925763"/>
          <p14:tracePt t="177277" x="6980238" y="2895600"/>
          <p14:tracePt t="177291" x="6980238" y="2857500"/>
          <p14:tracePt t="177307" x="6980238" y="2819400"/>
          <p14:tracePt t="177324" x="6980238" y="2781300"/>
          <p14:tracePt t="177341" x="6980238" y="2759075"/>
          <p14:tracePt t="177357" x="6988175" y="2727325"/>
          <p14:tracePt t="177374" x="6994525" y="2705100"/>
          <p14:tracePt t="177391" x="7002463" y="2682875"/>
          <p14:tracePt t="177407" x="7010400" y="2667000"/>
          <p14:tracePt t="177424" x="7010400" y="2659063"/>
          <p14:tracePt t="177441" x="7026275" y="2628900"/>
          <p14:tracePt t="177458" x="7040563" y="2613025"/>
          <p14:tracePt t="177475" x="7056438" y="2574925"/>
          <p14:tracePt t="177492" x="7056438" y="2560638"/>
          <p14:tracePt t="177508" x="7070725" y="2530475"/>
          <p14:tracePt t="177524" x="7070725" y="2522538"/>
          <p14:tracePt t="177541" x="7078663" y="2522538"/>
          <p14:tracePt t="177640" x="7032625" y="2552700"/>
          <p14:tracePt t="177650" x="6942138" y="2689225"/>
          <p14:tracePt t="177658" x="6827838" y="2835275"/>
          <p14:tracePt t="177674" x="6523038" y="3154363"/>
          <p14:tracePt t="177692" x="6042025" y="3390900"/>
          <p14:tracePt t="177708" x="5622925" y="3513138"/>
          <p14:tracePt t="177725" x="5121275" y="3535363"/>
          <p14:tracePt t="177741" x="4579938" y="3535363"/>
          <p14:tracePt t="177758" x="4114800" y="3444875"/>
          <p14:tracePt t="177775" x="3679825" y="3322638"/>
          <p14:tracePt t="177792" x="3254375" y="3200400"/>
          <p14:tracePt t="177808" x="3116263" y="3170238"/>
          <p14:tracePt t="177825" x="3078163" y="3162300"/>
          <p14:tracePt t="177864" x="3070225" y="3162300"/>
          <p14:tracePt t="177875" x="3070225" y="3184525"/>
          <p14:tracePt t="177891" x="3070225" y="3268663"/>
          <p14:tracePt t="177909" x="3063875" y="3375025"/>
          <p14:tracePt t="177925" x="3055938" y="3459163"/>
          <p14:tracePt t="177941" x="3032125" y="3527425"/>
          <p14:tracePt t="177958" x="3017838" y="3543300"/>
          <p14:tracePt t="177975" x="3001963" y="3551238"/>
          <p14:tracePt t="177991" x="2895600" y="3551238"/>
          <p14:tracePt t="178008" x="2720975" y="3505200"/>
          <p14:tracePt t="178024" x="2446338" y="3436938"/>
          <p14:tracePt t="178041" x="2171700" y="3352800"/>
          <p14:tracePt t="178057" x="2011363" y="3336925"/>
          <p14:tracePt t="178074" x="1958975" y="3336925"/>
          <p14:tracePt t="178176" x="1965325" y="3344863"/>
          <p14:tracePt t="178184" x="1981200" y="3344863"/>
          <p14:tracePt t="178192" x="1989138" y="3352800"/>
          <p14:tracePt t="178208" x="2027238" y="3352800"/>
          <p14:tracePt t="178224" x="2117725" y="3360738"/>
          <p14:tracePt t="178241" x="2301875" y="3360738"/>
          <p14:tracePt t="178258" x="2544763" y="3360738"/>
          <p14:tracePt t="178275" x="3055938" y="3322638"/>
          <p14:tracePt t="178291" x="3779838" y="3322638"/>
          <p14:tracePt t="178308" x="4541838" y="3322638"/>
          <p14:tracePt t="178324" x="5349875" y="3322638"/>
          <p14:tracePt t="178341" x="6049963" y="3322638"/>
          <p14:tracePt t="178358" x="6561138" y="3284538"/>
          <p14:tracePt t="178375" x="7010400" y="3238500"/>
          <p14:tracePt t="178391" x="7178675" y="3200400"/>
          <p14:tracePt t="178408" x="7285038" y="3140075"/>
          <p14:tracePt t="178425" x="7337425" y="3101975"/>
          <p14:tracePt t="178441" x="7391400" y="3032125"/>
          <p14:tracePt t="178458" x="7437438" y="2979738"/>
          <p14:tracePt t="178475" x="7483475" y="2925763"/>
          <p14:tracePt t="178492" x="7551738" y="2865438"/>
          <p14:tracePt t="178496" x="7581900" y="2841625"/>
          <p14:tracePt t="178508" x="7604125" y="2827338"/>
          <p14:tracePt t="178525" x="7620000" y="2803525"/>
          <p14:tracePt t="178542" x="7627938" y="2797175"/>
          <p14:tracePt t="178558" x="7635875" y="2797175"/>
          <p14:tracePt t="178666" x="7635875" y="2803525"/>
          <p14:tracePt t="178672" x="7635875" y="2887663"/>
          <p14:tracePt t="178681" x="7620000" y="2971800"/>
          <p14:tracePt t="178692" x="7604125" y="3040063"/>
          <p14:tracePt t="178708" x="7551738" y="3162300"/>
          <p14:tracePt t="178725" x="7513638" y="3192463"/>
          <p14:tracePt t="178742" x="7497763" y="3192463"/>
          <p14:tracePt t="178758" x="7489825" y="3184525"/>
          <p14:tracePt t="178775" x="7451725" y="3017838"/>
          <p14:tracePt t="178791" x="7391400" y="2879725"/>
          <p14:tracePt t="178808" x="7307263" y="2743200"/>
          <p14:tracePt t="178825" x="7261225" y="2667000"/>
          <p14:tracePt t="178842" x="7246938" y="2628900"/>
          <p14:tracePt t="178875" x="7246938" y="2620963"/>
          <p14:tracePt t="178944" x="7246938" y="2628900"/>
          <p14:tracePt t="178952" x="7239000" y="2705100"/>
          <p14:tracePt t="178960" x="7239000" y="2773363"/>
          <p14:tracePt t="178975" x="7216775" y="2865438"/>
          <p14:tracePt t="178992" x="7178675" y="3108325"/>
          <p14:tracePt t="179008" x="7146925" y="3192463"/>
          <p14:tracePt t="179025" x="7140575" y="3216275"/>
          <p14:tracePt t="179058" x="7140575" y="3184525"/>
          <p14:tracePt t="179075" x="7140575" y="3070225"/>
          <p14:tracePt t="179092" x="7132638" y="2895600"/>
          <p14:tracePt t="179108" x="7108825" y="2735263"/>
          <p14:tracePt t="179125" x="7108825" y="2620963"/>
          <p14:tracePt t="179142" x="7108825" y="2598738"/>
          <p14:tracePt t="179176" x="7108825" y="2620963"/>
          <p14:tracePt t="179184" x="7124700" y="2713038"/>
          <p14:tracePt t="179192" x="7146925" y="2811463"/>
          <p14:tracePt t="179208" x="7200900" y="3216275"/>
          <p14:tracePt t="179225" x="7269163" y="3711575"/>
          <p14:tracePt t="179242" x="7323138" y="4068763"/>
          <p14:tracePt t="179258" x="7337425" y="4175125"/>
          <p14:tracePt t="179275" x="7337425" y="4183063"/>
          <p14:tracePt t="179424" x="7331075" y="4183063"/>
          <p14:tracePt t="179432" x="7292975" y="4183063"/>
          <p14:tracePt t="179442" x="7192963" y="4259263"/>
          <p14:tracePt t="179458" x="6689725" y="4511675"/>
          <p14:tracePt t="179475" x="5905500" y="4914900"/>
          <p14:tracePt t="179492" x="5249863" y="5189538"/>
          <p14:tracePt t="179495" x="5197475" y="5197475"/>
          <p14:tracePt t="179508" x="5051425" y="5257800"/>
          <p14:tracePt t="179525" x="4945063" y="5295900"/>
          <p14:tracePt t="179542" x="4937125" y="5295900"/>
          <p14:tracePt t="179562" x="4991100" y="5287963"/>
          <p14:tracePt t="179575" x="5089525" y="5273675"/>
          <p14:tracePt t="179592" x="5387975" y="5113338"/>
          <p14:tracePt t="179609" x="5478463" y="5059363"/>
          <p14:tracePt t="179625" x="5524500" y="5021263"/>
          <p14:tracePt t="179642" x="5532438" y="4991100"/>
          <p14:tracePt t="179659" x="5532438" y="4922838"/>
          <p14:tracePt t="179675" x="5516563" y="4808538"/>
          <p14:tracePt t="179692" x="5478463" y="4678363"/>
          <p14:tracePt t="179709" x="5426075" y="4556125"/>
          <p14:tracePt t="179725" x="5349875" y="4457700"/>
          <p14:tracePt t="179742" x="5241925" y="4321175"/>
          <p14:tracePt t="179759" x="4922838" y="4130675"/>
          <p14:tracePt t="179775" x="4792663" y="4084638"/>
          <p14:tracePt t="179792" x="4160838" y="3940175"/>
          <p14:tracePt t="179809" x="3581400" y="3870325"/>
          <p14:tracePt t="179825" x="3063875" y="3870325"/>
          <p14:tracePt t="179842" x="2530475" y="3870325"/>
          <p14:tracePt t="179859" x="2095500" y="3870325"/>
          <p14:tracePt t="179875" x="1676400" y="3908425"/>
          <p14:tracePt t="179892" x="1349375" y="4000500"/>
          <p14:tracePt t="179909" x="1120775" y="4092575"/>
          <p14:tracePt t="179925" x="974725" y="4198938"/>
          <p14:tracePt t="179942" x="808038" y="4389438"/>
          <p14:tracePt t="179959" x="555625" y="4884738"/>
          <p14:tracePt t="179975" x="427038" y="5287963"/>
          <p14:tracePt t="179992" x="388938" y="5730875"/>
          <p14:tracePt t="180009" x="388938" y="6111875"/>
          <p14:tracePt t="180025" x="479425" y="6370638"/>
          <p14:tracePt t="180042" x="715963" y="6599238"/>
          <p14:tracePt t="180109" x="3665538" y="6645275"/>
          <p14:tracePt t="180125" x="4511675" y="6270625"/>
          <p14:tracePt t="180142" x="5089525" y="5845175"/>
          <p14:tracePt t="180159" x="5440363" y="5448300"/>
          <p14:tracePt t="180175" x="5508625" y="5295900"/>
          <p14:tracePt t="180192" x="5532438" y="4899025"/>
          <p14:tracePt t="180209" x="5464175" y="4518025"/>
          <p14:tracePt t="180225" x="5287963" y="4144963"/>
          <p14:tracePt t="180242" x="5029200" y="3787775"/>
          <p14:tracePt t="180259" x="4716463" y="3527425"/>
          <p14:tracePt t="180275" x="4267200" y="3336925"/>
          <p14:tracePt t="180292" x="3749675" y="3246438"/>
          <p14:tracePt t="180309" x="3246438" y="3246438"/>
          <p14:tracePt t="180325" x="2735263" y="3467100"/>
          <p14:tracePt t="180342" x="2346325" y="3787775"/>
          <p14:tracePt t="180359" x="2133600" y="4305300"/>
          <p14:tracePt t="180375" x="2149475" y="4465638"/>
          <p14:tracePt t="180392" x="2217738" y="4572000"/>
          <p14:tracePt t="180409" x="2301875" y="4587875"/>
          <p14:tracePt t="180426" x="2332038" y="4587875"/>
          <p14:tracePt t="180496" x="2346325" y="4587875"/>
          <p14:tracePt t="180504" x="2362200" y="4579938"/>
          <p14:tracePt t="180512" x="2430463" y="4556125"/>
          <p14:tracePt t="180526" x="2574925" y="4541838"/>
          <p14:tracePt t="180542" x="2994025" y="4525963"/>
          <p14:tracePt t="180560" x="4419600" y="4525963"/>
          <p14:tracePt t="180575" x="5578475" y="4495800"/>
          <p14:tracePt t="180592" x="6689725" y="4335463"/>
          <p14:tracePt t="180609" x="7527925" y="4122738"/>
          <p14:tracePt t="180626" x="7818438" y="3932238"/>
          <p14:tracePt t="180642" x="7894638" y="3802063"/>
          <p14:tracePt t="180659" x="7894638" y="3641725"/>
          <p14:tracePt t="180676" x="7840663" y="3398838"/>
          <p14:tracePt t="180692" x="7750175" y="3230563"/>
          <p14:tracePt t="180709" x="7704138" y="3146425"/>
          <p14:tracePt t="180726" x="7673975" y="3094038"/>
          <p14:tracePt t="180742" x="7666038" y="3055938"/>
          <p14:tracePt t="180760" x="7642225" y="3032125"/>
          <p14:tracePt t="180793" x="7620000" y="3025775"/>
          <p14:tracePt t="180809" x="7604125" y="3025775"/>
          <p14:tracePt t="180826" x="7597775" y="3025775"/>
          <p14:tracePt t="180842" x="7566025" y="3048000"/>
          <p14:tracePt t="180859" x="7505700" y="3146425"/>
          <p14:tracePt t="180876" x="7467600" y="3208338"/>
          <p14:tracePt t="180893" x="7421563" y="3284538"/>
          <p14:tracePt t="180909" x="7383463" y="3314700"/>
          <p14:tracePt t="180926" x="7353300" y="3330575"/>
          <p14:tracePt t="180942" x="7345363" y="3330575"/>
          <p14:tracePt t="180959" x="7337425" y="3330575"/>
          <p14:tracePt t="180976" x="7323138" y="3330575"/>
          <p14:tracePt t="180992" x="7315200" y="3330575"/>
          <p14:tracePt t="181009" x="7307263" y="3260725"/>
          <p14:tracePt t="181026" x="7299325" y="3208338"/>
          <p14:tracePt t="181042" x="7299325" y="3170238"/>
          <p14:tracePt t="181059" x="7299325" y="3140075"/>
          <p14:tracePt t="181076" x="7299325" y="3116263"/>
          <p14:tracePt t="181109" x="7299325" y="3101975"/>
          <p14:tracePt t="181232" x="7292975" y="3101975"/>
          <p14:tracePt t="181240" x="7285038" y="3101975"/>
          <p14:tracePt t="181248" x="7261225" y="3124200"/>
          <p14:tracePt t="181259" x="7246938" y="3154363"/>
          <p14:tracePt t="181276" x="7200900" y="3216275"/>
          <p14:tracePt t="181292" x="7178675" y="3230563"/>
          <p14:tracePt t="181309" x="7170738" y="3230563"/>
          <p14:tracePt t="181376" x="7170738" y="3222625"/>
          <p14:tracePt t="181384" x="7170738" y="3208338"/>
          <p14:tracePt t="181392" x="7178675" y="3200400"/>
          <p14:tracePt t="181409" x="7185025" y="3192463"/>
          <p14:tracePt t="181465" x="7185025" y="3184525"/>
          <p14:tracePt t="181480" x="7170738" y="3178175"/>
          <p14:tracePt t="181488" x="7146925" y="3178175"/>
          <p14:tracePt t="181496" x="7116763" y="3178175"/>
          <p14:tracePt t="181509" x="7078663" y="3178175"/>
          <p14:tracePt t="181526" x="7010400" y="3184525"/>
          <p14:tracePt t="181543" x="6972300" y="3200400"/>
          <p14:tracePt t="181736" x="6956425" y="3200400"/>
          <p14:tracePt t="181792" x="6950075" y="3200400"/>
          <p14:tracePt t="181800" x="6950075" y="3208338"/>
          <p14:tracePt t="182528" x="6956425" y="3208338"/>
          <p14:tracePt t="182536" x="6972300" y="3208338"/>
          <p14:tracePt t="182544" x="7010400" y="3208338"/>
          <p14:tracePt t="182560" x="7216775" y="3208338"/>
          <p14:tracePt t="182576" x="7467600" y="3208338"/>
          <p14:tracePt t="182594" x="7696200" y="3208338"/>
          <p14:tracePt t="182610" x="7856538" y="3208338"/>
          <p14:tracePt t="182626" x="7916863" y="3208338"/>
          <p14:tracePt t="182643" x="7932738" y="3208338"/>
          <p14:tracePt t="182928" x="7924800" y="3200400"/>
          <p14:tracePt t="182936" x="7886700" y="3184525"/>
          <p14:tracePt t="182944" x="7856538" y="3178175"/>
          <p14:tracePt t="182960" x="7772400" y="3154363"/>
          <p14:tracePt t="182976" x="7696200" y="3132138"/>
          <p14:tracePt t="182993" x="7658100" y="3116263"/>
          <p14:tracePt t="183010" x="7635875" y="3116263"/>
          <p14:tracePt t="183026" x="7620000" y="3108325"/>
          <p14:tracePt t="183064" x="7620000" y="3101975"/>
          <p14:tracePt t="183088" x="7612063" y="3101975"/>
          <p14:tracePt t="183104" x="7612063" y="3094038"/>
          <p14:tracePt t="183113" x="7612063" y="3086100"/>
          <p14:tracePt t="183128" x="7604125" y="3078163"/>
          <p14:tracePt t="183264" x="7597775" y="3070225"/>
          <p14:tracePt t="183281" x="7589838" y="3070225"/>
          <p14:tracePt t="183288" x="7566025" y="3070225"/>
          <p14:tracePt t="184319" x="7559675" y="3070225"/>
          <p14:tracePt t="184328" x="7535863" y="3070225"/>
          <p14:tracePt t="184335" x="7489825" y="3063875"/>
          <p14:tracePt t="184344" x="7467600" y="3063875"/>
          <p14:tracePt t="184888" x="7467600" y="3048000"/>
          <p14:tracePt t="187560" x="7505700" y="3132138"/>
          <p14:tracePt t="187568" x="7543800" y="3390900"/>
          <p14:tracePt t="187578" x="7566025" y="3627438"/>
          <p14:tracePt t="187595" x="7566025" y="4022725"/>
          <p14:tracePt t="187612" x="7566025" y="4359275"/>
          <p14:tracePt t="187628" x="7543800" y="4664075"/>
          <p14:tracePt t="187645" x="7521575" y="5006975"/>
          <p14:tracePt t="187662" x="7521575" y="5318125"/>
          <p14:tracePt t="187678" x="7527925" y="5524500"/>
          <p14:tracePt t="187696" x="7535863" y="5707063"/>
          <p14:tracePt t="187711" x="7535863" y="5745163"/>
          <p14:tracePt t="187728" x="7535863" y="5761038"/>
          <p14:tracePt t="187745" x="7475538" y="5761038"/>
          <p14:tracePt t="187762" x="7299325" y="5707063"/>
          <p14:tracePt t="187778" x="7078663" y="5600700"/>
          <p14:tracePt t="187795" x="6934200" y="5432425"/>
          <p14:tracePt t="187812" x="6797675" y="5227638"/>
          <p14:tracePt t="187828" x="6735763" y="5097463"/>
          <p14:tracePt t="187845" x="6713538" y="5051425"/>
          <p14:tracePt t="187862" x="6705600" y="5029200"/>
          <p14:tracePt t="187898" x="6713538" y="5029200"/>
          <p14:tracePt t="187911" x="6797675" y="5006975"/>
          <p14:tracePt t="187929" x="6956425" y="4937125"/>
          <p14:tracePt t="187945" x="7178675" y="4792663"/>
          <p14:tracePt t="187961" x="7383463" y="4618038"/>
          <p14:tracePt t="187978" x="7521575" y="4487863"/>
          <p14:tracePt t="187995" x="7573963" y="4441825"/>
          <p14:tracePt t="188012" x="7589838" y="4427538"/>
          <p14:tracePt t="188048" x="7589838" y="4419600"/>
          <p14:tracePt t="188056" x="7566025" y="4419600"/>
          <p14:tracePt t="188064" x="7521575" y="4419600"/>
          <p14:tracePt t="188078" x="7483475" y="4419600"/>
          <p14:tracePt t="188096" x="7292975" y="4487863"/>
          <p14:tracePt t="188112" x="7239000" y="4533900"/>
          <p14:tracePt t="188177" x="7246938" y="4533900"/>
          <p14:tracePt t="188184" x="7269163" y="4533900"/>
          <p14:tracePt t="188195" x="7285038" y="4533900"/>
          <p14:tracePt t="188212" x="7299325" y="4541838"/>
          <p14:tracePt t="188360" x="7299325" y="4549775"/>
          <p14:tracePt t="188528" x="7277100" y="4549775"/>
          <p14:tracePt t="188536" x="7223125" y="4533900"/>
          <p14:tracePt t="188545" x="7162800" y="4518025"/>
          <p14:tracePt t="188562" x="6988175" y="4465638"/>
          <p14:tracePt t="188579" x="6515100" y="4373563"/>
          <p14:tracePt t="188596" x="5432425" y="4313238"/>
          <p14:tracePt t="188612" x="4465638" y="4168775"/>
          <p14:tracePt t="188629" x="3787775" y="4098925"/>
          <p14:tracePt t="188645" x="3246438" y="4008438"/>
          <p14:tracePt t="188662" x="2803525" y="3856038"/>
          <p14:tracePt t="188680" x="2568575" y="3619500"/>
          <p14:tracePt t="188695" x="2514600" y="3505200"/>
          <p14:tracePt t="188712" x="2400300" y="3162300"/>
          <p14:tracePt t="188729" x="2346325" y="2979738"/>
          <p14:tracePt t="188745" x="2324100" y="2827338"/>
          <p14:tracePt t="188762" x="2301875" y="2674938"/>
          <p14:tracePt t="188779" x="2255838" y="2476500"/>
          <p14:tracePt t="188796" x="2201863" y="2293938"/>
          <p14:tracePt t="188812" x="2149475" y="2111375"/>
          <p14:tracePt t="188829" x="2103438" y="1935163"/>
          <p14:tracePt t="188845" x="2049463" y="1744663"/>
          <p14:tracePt t="188862" x="1997075" y="1562100"/>
          <p14:tracePt t="188880" x="1905000" y="1287463"/>
          <p14:tracePt t="188895" x="1812925" y="1120775"/>
          <p14:tracePt t="188912" x="1736725" y="1006475"/>
          <p14:tracePt t="188929" x="1684338" y="960438"/>
          <p14:tracePt t="188945" x="1668463" y="944563"/>
          <p14:tracePt t="188979" x="1668463" y="936625"/>
          <p14:tracePt t="188995" x="1660525" y="922338"/>
          <p14:tracePt t="189012" x="1654175" y="898525"/>
          <p14:tracePt t="189029" x="1646238" y="884238"/>
          <p14:tracePt t="189248" x="1638300" y="876300"/>
          <p14:tracePt t="189256" x="1622425" y="876300"/>
          <p14:tracePt t="189265" x="1608138" y="876300"/>
          <p14:tracePt t="189290" x="1600200" y="876300"/>
          <p14:tracePt t="189319" x="1600200" y="892175"/>
          <p14:tracePt t="189327" x="1600200" y="936625"/>
          <p14:tracePt t="189335" x="1600200" y="1050925"/>
          <p14:tracePt t="189345" x="1600200" y="1189038"/>
          <p14:tracePt t="189361" x="1622425" y="1516063"/>
          <p14:tracePt t="189378" x="1782763" y="1905000"/>
          <p14:tracePt t="189395" x="2065338" y="2187575"/>
          <p14:tracePt t="189412" x="2492375" y="2446338"/>
          <p14:tracePt t="189429" x="3140075" y="2674938"/>
          <p14:tracePt t="189446" x="3902075" y="2873375"/>
          <p14:tracePt t="189462" x="4618038" y="3032125"/>
          <p14:tracePt t="189479" x="5045075" y="3108325"/>
          <p14:tracePt t="189495" x="5089525" y="3132138"/>
          <p14:tracePt t="189512" x="5105400" y="3132138"/>
          <p14:tracePt t="189529" x="5159375" y="3222625"/>
          <p14:tracePt t="189546" x="5227638" y="3421063"/>
          <p14:tracePt t="189562" x="5311775" y="3741738"/>
          <p14:tracePt t="189579" x="5394325" y="4160838"/>
          <p14:tracePt t="189596" x="5494338" y="4479925"/>
          <p14:tracePt t="189612" x="5570538" y="4648200"/>
          <p14:tracePt t="189629" x="5622925" y="4740275"/>
          <p14:tracePt t="189646" x="5654675" y="4778375"/>
          <p14:tracePt t="189662" x="5684838" y="4792663"/>
          <p14:tracePt t="189679" x="5699125" y="4808538"/>
          <p14:tracePt t="189728" x="5722938" y="4800600"/>
          <p14:tracePt t="189737" x="5730875" y="4770438"/>
          <p14:tracePt t="189746" x="5753100" y="4716463"/>
          <p14:tracePt t="189762" x="5791200" y="4625975"/>
          <p14:tracePt t="189779" x="5813425" y="4572000"/>
          <p14:tracePt t="189796" x="5821363" y="455612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Hypothesis </a:t>
            </a:r>
            <a:r>
              <a:rPr lang="en-US" altLang="en-US" sz="2800" b="1" dirty="0">
                <a:latin typeface="Times New Roman" panose="02020603050405020304" pitchFamily="18" charset="0"/>
                <a:cs typeface="Times New Roman" panose="02020603050405020304" pitchFamily="18" charset="0"/>
              </a:rPr>
              <a:t>Testing by P-value – Second way</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782172" y="2264697"/>
            <a:ext cx="9049248" cy="3108543"/>
          </a:xfrm>
          <a:prstGeom prst="rect">
            <a:avLst/>
          </a:prstGeom>
        </p:spPr>
        <p:txBody>
          <a:bodyPr wrap="square">
            <a:spAutoFit/>
          </a:bodyPr>
          <a:lstStyle/>
          <a:p>
            <a:pPr>
              <a:buFont typeface="Arial" panose="020B0604020202020204" pitchFamily="34" charset="0"/>
              <a:buNone/>
            </a:pPr>
            <a:r>
              <a:rPr lang="en-US" altLang="en-US" sz="2800" b="1" dirty="0">
                <a:solidFill>
                  <a:schemeClr val="accent2"/>
                </a:solidFill>
                <a:latin typeface="Times New Roman" panose="02020603050405020304" pitchFamily="18" charset="0"/>
                <a:cs typeface="Times New Roman" panose="02020603050405020304" pitchFamily="18" charset="0"/>
              </a:rPr>
              <a:t>Decision Rule Based on </a:t>
            </a:r>
            <a:r>
              <a:rPr lang="en-US" altLang="en-US" sz="2800" b="1" i="1" dirty="0" smtClean="0">
                <a:solidFill>
                  <a:schemeClr val="accent2"/>
                </a:solidFill>
                <a:latin typeface="Times New Roman" panose="02020603050405020304" pitchFamily="18" charset="0"/>
                <a:cs typeface="Times New Roman" panose="02020603050405020304" pitchFamily="18" charset="0"/>
              </a:rPr>
              <a:t>P</a:t>
            </a:r>
            <a:r>
              <a:rPr lang="en-US" altLang="en-US" sz="2800" b="1" dirty="0" smtClean="0">
                <a:solidFill>
                  <a:schemeClr val="accent2"/>
                </a:solidFill>
                <a:latin typeface="Times New Roman" panose="02020603050405020304" pitchFamily="18" charset="0"/>
                <a:cs typeface="Times New Roman" panose="02020603050405020304" pitchFamily="18" charset="0"/>
              </a:rPr>
              <a:t>-value</a:t>
            </a:r>
          </a:p>
          <a:p>
            <a:pPr>
              <a:buFont typeface="Arial" panose="020B0604020202020204" pitchFamily="34" charset="0"/>
              <a:buNone/>
            </a:pPr>
            <a:endParaRPr lang="en-US" altLang="en-US" sz="2800" dirty="0">
              <a:solidFill>
                <a:schemeClr val="accent2"/>
              </a:solidFill>
              <a:latin typeface="Times New Roman" panose="02020603050405020304" pitchFamily="18" charset="0"/>
              <a:cs typeface="Times New Roman" panose="02020603050405020304" pitchFamily="18" charset="0"/>
            </a:endParaRPr>
          </a:p>
          <a:p>
            <a:r>
              <a:rPr lang="en-US" altLang="en-US" sz="2800" dirty="0">
                <a:latin typeface="Times New Roman" panose="02020603050405020304" pitchFamily="18" charset="0"/>
                <a:cs typeface="Times New Roman" panose="02020603050405020304" pitchFamily="18" charset="0"/>
              </a:rPr>
              <a:t>To use a </a:t>
            </a:r>
            <a:r>
              <a:rPr lang="en-US" altLang="en-US" sz="2800" i="1" dirty="0">
                <a:latin typeface="Times New Roman" panose="02020603050405020304" pitchFamily="18" charset="0"/>
                <a:cs typeface="Times New Roman" panose="02020603050405020304" pitchFamily="18" charset="0"/>
              </a:rPr>
              <a:t>P</a:t>
            </a:r>
            <a:r>
              <a:rPr lang="en-US" altLang="en-US" sz="2800" dirty="0">
                <a:latin typeface="Times New Roman" panose="02020603050405020304" pitchFamily="18" charset="0"/>
                <a:cs typeface="Times New Roman" panose="02020603050405020304" pitchFamily="18" charset="0"/>
              </a:rPr>
              <a:t>-value to make a conclusion in a hypothesis test, compare the </a:t>
            </a:r>
            <a:r>
              <a:rPr lang="en-US" altLang="en-US" sz="2800" i="1" dirty="0">
                <a:latin typeface="Times New Roman" panose="02020603050405020304" pitchFamily="18" charset="0"/>
                <a:cs typeface="Times New Roman" panose="02020603050405020304" pitchFamily="18" charset="0"/>
              </a:rPr>
              <a:t>P</a:t>
            </a:r>
            <a:r>
              <a:rPr lang="en-US" altLang="en-US" sz="2800" dirty="0">
                <a:latin typeface="Times New Roman" panose="02020603050405020304" pitchFamily="18" charset="0"/>
                <a:cs typeface="Times New Roman" panose="02020603050405020304" pitchFamily="18" charset="0"/>
              </a:rPr>
              <a:t>-value with </a:t>
            </a:r>
            <a:r>
              <a:rPr lang="en-US" altLang="en-US" sz="2800" i="1" dirty="0">
                <a:latin typeface="Times New Roman" panose="02020603050405020304" pitchFamily="18" charset="0"/>
                <a:cs typeface="Times New Roman" panose="02020603050405020304" pitchFamily="18" charset="0"/>
                <a:sym typeface="Symbol" panose="05050102010706020507" pitchFamily="18" charset="2"/>
              </a:rPr>
              <a:t>α</a:t>
            </a:r>
            <a:r>
              <a:rPr lang="en-US" altLang="en-US" sz="2800" dirty="0" smtClean="0">
                <a:latin typeface="Times New Roman" panose="02020603050405020304" pitchFamily="18" charset="0"/>
                <a:cs typeface="Times New Roman" panose="02020603050405020304" pitchFamily="18" charset="0"/>
                <a:sym typeface="Symbol" panose="05050102010706020507" pitchFamily="18" charset="2"/>
              </a:rPr>
              <a:t>.</a:t>
            </a:r>
          </a:p>
          <a:p>
            <a:endParaRPr lang="en-US" altLang="en-US" sz="2800" dirty="0">
              <a:latin typeface="Times New Roman" panose="02020603050405020304" pitchFamily="18" charset="0"/>
              <a:cs typeface="Times New Roman" panose="02020603050405020304" pitchFamily="18" charset="0"/>
              <a:sym typeface="Symbol" panose="05050102010706020507" pitchFamily="18" charset="2"/>
            </a:endParaRPr>
          </a:p>
          <a:p>
            <a:pPr marL="857250" lvl="1" indent="-457200">
              <a:buFontTx/>
              <a:buAutoNum type="arabicPeriod"/>
            </a:pPr>
            <a:r>
              <a:rPr lang="en-US" altLang="en-US" sz="2800" dirty="0">
                <a:latin typeface="Times New Roman" panose="02020603050405020304" pitchFamily="18" charset="0"/>
                <a:cs typeface="Times New Roman" panose="02020603050405020304" pitchFamily="18" charset="0"/>
              </a:rPr>
              <a:t>If </a:t>
            </a:r>
            <a:r>
              <a:rPr lang="en-US" altLang="en-US" sz="2800" i="1" dirty="0">
                <a:latin typeface="Times New Roman" panose="02020603050405020304" pitchFamily="18" charset="0"/>
                <a:cs typeface="Times New Roman" panose="02020603050405020304" pitchFamily="18" charset="0"/>
              </a:rPr>
              <a:t>P</a:t>
            </a:r>
            <a:r>
              <a:rPr lang="en-US" altLang="en-US" sz="2800" dirty="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 </a:t>
            </a:r>
            <a:r>
              <a:rPr lang="el-GR" altLang="en-US" sz="2800" dirty="0">
                <a:latin typeface="Times New Roman" panose="02020603050405020304" pitchFamily="18" charset="0"/>
                <a:cs typeface="Times New Roman" panose="02020603050405020304" pitchFamily="18" charset="0"/>
                <a:sym typeface="Symbol" panose="05050102010706020507" pitchFamily="18" charset="2"/>
              </a:rPr>
              <a:t>α</a:t>
            </a: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 then reject </a:t>
            </a:r>
            <a:r>
              <a:rPr lang="en-US" altLang="en-US" sz="2800" i="1" dirty="0">
                <a:latin typeface="Times New Roman" panose="02020603050405020304" pitchFamily="18" charset="0"/>
                <a:cs typeface="Times New Roman" panose="02020603050405020304" pitchFamily="18" charset="0"/>
                <a:sym typeface="Symbol" panose="05050102010706020507" pitchFamily="18" charset="2"/>
              </a:rPr>
              <a:t>H</a:t>
            </a:r>
            <a:r>
              <a:rPr lang="en-US" altLang="en-US" sz="2800" baseline="-25000" dirty="0">
                <a:latin typeface="Times New Roman" panose="02020603050405020304" pitchFamily="18" charset="0"/>
                <a:cs typeface="Times New Roman" panose="02020603050405020304" pitchFamily="18" charset="0"/>
                <a:sym typeface="Symbol" panose="05050102010706020507" pitchFamily="18" charset="2"/>
              </a:rPr>
              <a:t>0</a:t>
            </a: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a:t>
            </a:r>
          </a:p>
          <a:p>
            <a:pPr marL="857250" lvl="1" indent="-457200">
              <a:buFontTx/>
              <a:buAutoNum type="arabicPeriod"/>
            </a:pP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If </a:t>
            </a:r>
            <a:r>
              <a:rPr lang="en-US" altLang="en-US" sz="2800" i="1" dirty="0">
                <a:latin typeface="Times New Roman" panose="02020603050405020304" pitchFamily="18" charset="0"/>
                <a:cs typeface="Times New Roman" panose="02020603050405020304" pitchFamily="18" charset="0"/>
              </a:rPr>
              <a:t>P &gt; </a:t>
            </a:r>
            <a:r>
              <a:rPr lang="el-GR" altLang="en-US" sz="2800" i="1" dirty="0">
                <a:latin typeface="Times New Roman" panose="02020603050405020304" pitchFamily="18" charset="0"/>
                <a:cs typeface="Times New Roman" panose="02020603050405020304" pitchFamily="18" charset="0"/>
              </a:rPr>
              <a:t>α</a:t>
            </a:r>
            <a:r>
              <a:rPr lang="en-US" altLang="en-US" sz="2800" i="1" dirty="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rPr>
              <a:t>then fail to reject </a:t>
            </a:r>
            <a:r>
              <a:rPr lang="en-US" altLang="en-US" sz="2800" i="1" dirty="0">
                <a:latin typeface="Times New Roman" panose="02020603050405020304" pitchFamily="18" charset="0"/>
                <a:cs typeface="Times New Roman" panose="02020603050405020304" pitchFamily="18" charset="0"/>
                <a:sym typeface="Symbol" panose="05050102010706020507" pitchFamily="18" charset="2"/>
              </a:rPr>
              <a:t>H</a:t>
            </a:r>
            <a:r>
              <a:rPr lang="en-US" altLang="en-US" sz="2800" baseline="-25000" dirty="0">
                <a:latin typeface="Times New Roman" panose="02020603050405020304" pitchFamily="18" charset="0"/>
                <a:cs typeface="Times New Roman" panose="02020603050405020304" pitchFamily="18" charset="0"/>
                <a:sym typeface="Symbol" panose="05050102010706020507" pitchFamily="18" charset="2"/>
              </a:rPr>
              <a:t>0</a:t>
            </a:r>
            <a:r>
              <a:rPr lang="en-US" altLang="en-US" baseline="-25000" dirty="0">
                <a:sym typeface="Symbol" panose="05050102010706020507" pitchFamily="18" charset="2"/>
              </a:rPr>
              <a:t>.</a:t>
            </a:r>
            <a:endParaRPr lang="en-US" altLang="en-US" dirty="0"/>
          </a:p>
        </p:txBody>
      </p:sp>
    </p:spTree>
    <p:extLst>
      <p:ext uri="{BB962C8B-B14F-4D97-AF65-F5344CB8AC3E}">
        <p14:creationId xmlns:p14="http://schemas.microsoft.com/office/powerpoint/2010/main" val="2705366518"/>
      </p:ext>
    </p:extLst>
  </p:cSld>
  <p:clrMapOvr>
    <a:masterClrMapping/>
  </p:clrMapOvr>
  <mc:AlternateContent xmlns:mc="http://schemas.openxmlformats.org/markup-compatibility/2006" xmlns:p14="http://schemas.microsoft.com/office/powerpoint/2010/main">
    <mc:Choice Requires="p14">
      <p:transition p14:dur="10" advTm="29909"/>
    </mc:Choice>
    <mc:Fallback xmlns="">
      <p:transition advTm="29909"/>
    </mc:Fallback>
  </mc:AlternateContent>
  <p:timing>
    <p:tnLst>
      <p:par>
        <p:cTn id="1" dur="indefinite" restart="never" nodeType="tmRoot"/>
      </p:par>
    </p:tnLst>
  </p:timing>
  <p:extLst mod="1">
    <p:ext uri="{3A86A75C-4F4B-4683-9AE1-C65F6400EC91}">
      <p14:laserTraceLst xmlns:p14="http://schemas.microsoft.com/office/powerpoint/2010/main">
        <p14:tracePtLst>
          <p14:tracePt t="189" x="6172200" y="3771900"/>
          <p14:tracePt t="211" x="6164263" y="3756025"/>
          <p14:tracePt t="227" x="6164263" y="3741738"/>
          <p14:tracePt t="236" x="6149975" y="3725863"/>
          <p14:tracePt t="243" x="6149975" y="3717925"/>
          <p14:tracePt t="267" x="6149975" y="3703638"/>
          <p14:tracePt t="283" x="6149975" y="3695700"/>
          <p14:tracePt t="315" x="6142038" y="3687763"/>
          <p14:tracePt t="348" x="6134100" y="3687763"/>
          <p14:tracePt t="355" x="6118225" y="3687763"/>
          <p14:tracePt t="363" x="6073775" y="3687763"/>
          <p14:tracePt t="376" x="5989638" y="3673475"/>
          <p14:tracePt t="393" x="5661025" y="3673475"/>
          <p14:tracePt t="410" x="5287963" y="3673475"/>
          <p14:tracePt t="427" x="4664075" y="3673475"/>
          <p14:tracePt t="443" x="4313238" y="3673475"/>
          <p14:tracePt t="460" x="4060825" y="3641725"/>
          <p14:tracePt t="477" x="3984625" y="3619500"/>
          <p14:tracePt t="510" x="3978275" y="3619500"/>
          <p14:tracePt t="1100" x="3978275" y="3611563"/>
          <p14:tracePt t="1109" x="3978275" y="3597275"/>
          <p14:tracePt t="1116" x="3992563" y="3527425"/>
          <p14:tracePt t="1127" x="4046538" y="3390900"/>
          <p14:tracePt t="1144" x="4122738" y="3200400"/>
          <p14:tracePt t="1161" x="4206875" y="3078163"/>
          <p14:tracePt t="1164" x="4251325" y="3017838"/>
          <p14:tracePt t="1177" x="4289425" y="2955925"/>
          <p14:tracePt t="1194" x="4359275" y="2865438"/>
          <p14:tracePt t="1210" x="4389438" y="2819400"/>
          <p14:tracePt t="1227" x="4397375" y="2811463"/>
          <p14:tracePt t="5668" x="4365625" y="2797175"/>
          <p14:tracePt t="5676" x="4313238" y="2789238"/>
          <p14:tracePt t="5684" x="4206875" y="2751138"/>
          <p14:tracePt t="5695" x="4144963" y="2735263"/>
          <p14:tracePt t="5712" x="4092575" y="2735263"/>
          <p14:tracePt t="5729" x="4000500" y="2887663"/>
          <p14:tracePt t="5745" x="3970338" y="2994025"/>
          <p14:tracePt t="5762" x="3962400" y="3025775"/>
          <p14:tracePt t="5779" x="3940175" y="3070225"/>
          <p14:tracePt t="5795" x="3908425" y="3116263"/>
          <p14:tracePt t="5812" x="3886200" y="3146425"/>
          <p14:tracePt t="5829" x="3802063" y="3200400"/>
          <p14:tracePt t="5845" x="3711575" y="3238500"/>
          <p14:tracePt t="5862" x="3581400" y="3322638"/>
          <p14:tracePt t="5879" x="3436938" y="3444875"/>
          <p14:tracePt t="5895" x="3292475" y="3635375"/>
          <p14:tracePt t="5912" x="3086100" y="3940175"/>
          <p14:tracePt t="5929" x="2903538" y="4321175"/>
          <p14:tracePt t="5945" x="2835275" y="4587875"/>
          <p14:tracePt t="5962" x="2835275" y="4770438"/>
          <p14:tracePt t="5979" x="2857500" y="4914900"/>
          <p14:tracePt t="5995" x="2979738" y="5113338"/>
          <p14:tracePt t="6012" x="3086100" y="5203825"/>
          <p14:tracePt t="6028" x="3184525" y="5249863"/>
          <p14:tracePt t="6045" x="3246438" y="5273675"/>
          <p14:tracePt t="6062" x="3254375" y="5280025"/>
          <p14:tracePt t="6381" x="3268663" y="5280025"/>
          <p14:tracePt t="6396" x="3284538" y="5280025"/>
          <p14:tracePt t="6404" x="3314700" y="5265738"/>
          <p14:tracePt t="6414" x="3375025" y="5227638"/>
          <p14:tracePt t="6429" x="3535363" y="5143500"/>
          <p14:tracePt t="6445" x="3665538" y="5067300"/>
          <p14:tracePt t="6462" x="3771900" y="5029200"/>
          <p14:tracePt t="6478" x="3870325" y="4999038"/>
          <p14:tracePt t="6496" x="3962400" y="4983163"/>
          <p14:tracePt t="6512" x="4030663" y="4975225"/>
          <p14:tracePt t="6528" x="4060825" y="4975225"/>
          <p14:tracePt t="6708" x="4114800" y="4968875"/>
          <p14:tracePt t="6717" x="4191000" y="4960938"/>
          <p14:tracePt t="6729" x="4305300" y="4945063"/>
          <p14:tracePt t="6746" x="4518025" y="4914900"/>
          <p14:tracePt t="6763" x="4945063" y="4846638"/>
          <p14:tracePt t="6780" x="5241925" y="4808538"/>
          <p14:tracePt t="6796" x="5402263" y="4778375"/>
          <p14:tracePt t="6812" x="5502275" y="4770438"/>
          <p14:tracePt t="7260" x="5486400" y="4770438"/>
          <p14:tracePt t="7268" x="5464175" y="4746625"/>
          <p14:tracePt t="7279" x="5426075" y="4746625"/>
          <p14:tracePt t="7296" x="5349875" y="4732338"/>
          <p14:tracePt t="7312" x="5265738" y="4702175"/>
          <p14:tracePt t="7329" x="5135563" y="4664075"/>
          <p14:tracePt t="7346" x="4953000" y="4632325"/>
          <p14:tracePt t="7363" x="4556125" y="4656138"/>
          <p14:tracePt t="7379" x="4435475" y="4670425"/>
          <p14:tracePt t="7396" x="4106863" y="4716463"/>
          <p14:tracePt t="7413" x="3908425" y="4740275"/>
          <p14:tracePt t="7429" x="3717925" y="4762500"/>
          <p14:tracePt t="7446" x="3581400" y="4762500"/>
          <p14:tracePt t="7462" x="3521075" y="4770438"/>
          <p14:tracePt t="7479" x="3497263" y="4770438"/>
          <p14:tracePt t="7540" x="3482975" y="4770438"/>
          <p14:tracePt t="7548" x="3467100" y="4770438"/>
          <p14:tracePt t="7563" x="3413125" y="4770438"/>
          <p14:tracePt t="7579" x="3306763" y="4754563"/>
          <p14:tracePt t="7596" x="3260725" y="4732338"/>
          <p14:tracePt t="7613" x="3238500" y="4716463"/>
          <p14:tracePt t="7708" x="3238500" y="4708525"/>
          <p14:tracePt t="7719" x="3238500" y="4702175"/>
          <p14:tracePt t="7729" x="3238500" y="4686300"/>
          <p14:tracePt t="7748" x="3238500" y="4664075"/>
          <p14:tracePt t="7763" x="3238500" y="4656138"/>
          <p14:tracePt t="7779" x="3230563" y="4632325"/>
          <p14:tracePt t="7813" x="3230563" y="4618038"/>
          <p14:tracePt t="7829" x="3230563" y="4594225"/>
          <p14:tracePt t="7846" x="3230563" y="4556125"/>
          <p14:tracePt t="7863" x="3230563" y="4525963"/>
          <p14:tracePt t="7879" x="3230563" y="4479925"/>
          <p14:tracePt t="7896" x="3230563" y="4457700"/>
          <p14:tracePt t="7913" x="3230563" y="4441825"/>
          <p14:tracePt t="7929" x="3230563" y="4435475"/>
          <p14:tracePt t="7946" x="3230563" y="4427538"/>
          <p14:tracePt t="8020" x="3230563" y="4457700"/>
          <p14:tracePt t="8028" x="3208338" y="4556125"/>
          <p14:tracePt t="8036" x="3192463" y="4625975"/>
          <p14:tracePt t="8046" x="3154363" y="4708525"/>
          <p14:tracePt t="8063" x="3108325" y="4868863"/>
          <p14:tracePt t="8079" x="3063875" y="4960938"/>
          <p14:tracePt t="8096" x="3040063" y="4983163"/>
          <p14:tracePt t="8113" x="3040063" y="4991100"/>
          <p14:tracePt t="8181" x="3040063" y="4975225"/>
          <p14:tracePt t="8191" x="3040063" y="4945063"/>
          <p14:tracePt t="8200" x="3055938" y="4906963"/>
          <p14:tracePt t="8213" x="3101975" y="4800600"/>
          <p14:tracePt t="8229" x="3162300" y="4702175"/>
          <p14:tracePt t="8246" x="3268663" y="4625975"/>
          <p14:tracePt t="8263" x="3382963" y="4549775"/>
          <p14:tracePt t="8279" x="3497263" y="4495800"/>
          <p14:tracePt t="8296" x="3565525" y="4457700"/>
          <p14:tracePt t="8313" x="3573463" y="4449763"/>
          <p14:tracePt t="8420" x="3581400" y="4435475"/>
          <p14:tracePt t="8428" x="3589338" y="4427538"/>
          <p14:tracePt t="8436" x="3589338" y="4419600"/>
          <p14:tracePt t="8446" x="3597275" y="4411663"/>
          <p14:tracePt t="8463" x="3619500" y="4381500"/>
          <p14:tracePt t="8479" x="3649663" y="4359275"/>
          <p14:tracePt t="8496" x="3695700" y="4335463"/>
          <p14:tracePt t="8513" x="3703638" y="4327525"/>
          <p14:tracePt t="8612" x="3695700" y="4335463"/>
          <p14:tracePt t="8622" x="3695700" y="4343400"/>
          <p14:tracePt t="9509" x="3679825" y="4343400"/>
          <p14:tracePt t="9515" x="3649663" y="4351338"/>
          <p14:tracePt t="9530" x="3581400" y="4419600"/>
          <p14:tracePt t="9547" x="3390900" y="4602163"/>
          <p14:tracePt t="9563" x="3322638" y="4664075"/>
          <p14:tracePt t="9580" x="3178175" y="4754563"/>
          <p14:tracePt t="9597" x="3162300" y="4754563"/>
          <p14:tracePt t="9732" x="3170238" y="4754563"/>
          <p14:tracePt t="9740" x="3192463" y="4754563"/>
          <p14:tracePt t="9748" x="3230563" y="4770438"/>
          <p14:tracePt t="9763" x="3306763" y="4792663"/>
          <p14:tracePt t="9780" x="3467100" y="4822825"/>
          <p14:tracePt t="9797" x="3695700" y="4860925"/>
          <p14:tracePt t="9813" x="3886200" y="4892675"/>
          <p14:tracePt t="9830" x="4030663" y="4906963"/>
          <p14:tracePt t="9847" x="4054475" y="4906963"/>
          <p14:tracePt t="9863" x="4060825" y="4914900"/>
          <p14:tracePt t="9897" x="4000500" y="4930775"/>
          <p14:tracePt t="9913" x="3878263" y="4930775"/>
          <p14:tracePt t="9930" x="3717925" y="4930775"/>
          <p14:tracePt t="9947" x="3527425" y="4930775"/>
          <p14:tracePt t="9963" x="3475038" y="4930775"/>
          <p14:tracePt t="10060" x="3475038" y="4914900"/>
          <p14:tracePt t="10068" x="3489325" y="4906963"/>
          <p14:tracePt t="10080" x="3505200" y="4899025"/>
          <p14:tracePt t="10097" x="3551238" y="4876800"/>
          <p14:tracePt t="10113" x="3589338" y="4860925"/>
          <p14:tracePt t="10180" x="3573463" y="4854575"/>
          <p14:tracePt t="10188" x="3559175" y="4854575"/>
          <p14:tracePt t="10199" x="3543300" y="4846638"/>
          <p14:tracePt t="10213" x="3535363" y="4838700"/>
          <p14:tracePt t="10268" x="3535363" y="4822825"/>
          <p14:tracePt t="10279" x="3535363" y="4816475"/>
          <p14:tracePt t="10289" x="3543300" y="4800600"/>
          <p14:tracePt t="10299" x="3603625" y="4754563"/>
          <p14:tracePt t="10314" x="3649663" y="4732338"/>
          <p14:tracePt t="10330" x="3725863" y="4694238"/>
          <p14:tracePt t="10347" x="3832225" y="4656138"/>
          <p14:tracePt t="10363" x="3856038" y="4640263"/>
          <p14:tracePt t="10475" x="3856038" y="4664075"/>
          <p14:tracePt t="10483" x="3856038" y="4724400"/>
          <p14:tracePt t="10491" x="3856038" y="4762500"/>
          <p14:tracePt t="10500" x="3856038" y="4784725"/>
          <p14:tracePt t="10514" x="3856038" y="4800600"/>
          <p14:tracePt t="10530" x="3856038" y="4816475"/>
          <p14:tracePt t="10628" x="3856038" y="4808538"/>
          <p14:tracePt t="10636" x="3840163" y="4792663"/>
          <p14:tracePt t="10647" x="3825875" y="4754563"/>
          <p14:tracePt t="10664" x="3817938" y="4740275"/>
          <p14:tracePt t="10680" x="3810000" y="4732338"/>
          <p14:tracePt t="10697" x="3810000" y="4716463"/>
          <p14:tracePt t="10700" x="3810000" y="4702175"/>
          <p14:tracePt t="10714" x="3802063" y="4702175"/>
          <p14:tracePt t="10731" x="3802063" y="4678363"/>
          <p14:tracePt t="10747" x="3802063" y="4670425"/>
          <p14:tracePt t="10764" x="3802063" y="4648200"/>
          <p14:tracePt t="10780" x="3802063" y="4640263"/>
          <p14:tracePt t="10797" x="3802063" y="4632325"/>
          <p14:tracePt t="10814" x="3802063" y="4625975"/>
          <p14:tracePt t="10868" x="3794125" y="4625975"/>
          <p14:tracePt t="10877" x="3763963" y="4640263"/>
          <p14:tracePt t="10885" x="3733800" y="4702175"/>
          <p14:tracePt t="10897" x="3711575" y="4746625"/>
          <p14:tracePt t="10914" x="3641725" y="4838700"/>
          <p14:tracePt t="10931" x="3551238" y="4884738"/>
          <p14:tracePt t="10947" x="3451225" y="4914900"/>
          <p14:tracePt t="10964" x="3368675" y="4914900"/>
          <p14:tracePt t="10980" x="3284538" y="4914900"/>
          <p14:tracePt t="10997" x="3238500" y="4914900"/>
          <p14:tracePt t="11014" x="3200400" y="4892675"/>
          <p14:tracePt t="11030" x="3184525" y="4854575"/>
          <p14:tracePt t="11047" x="3184525" y="4762500"/>
          <p14:tracePt t="11064" x="3200400" y="4664075"/>
          <p14:tracePt t="11080" x="3292475" y="4587875"/>
          <p14:tracePt t="11097" x="3475038" y="4525963"/>
          <p14:tracePt t="11114" x="3665538" y="4511675"/>
          <p14:tracePt t="11130" x="3902075" y="4511675"/>
          <p14:tracePt t="11147" x="4168775" y="4594225"/>
          <p14:tracePt t="11163" x="4305300" y="4694238"/>
          <p14:tracePt t="11180" x="4365625" y="4808538"/>
          <p14:tracePt t="11197" x="4389438" y="4860925"/>
          <p14:tracePt t="11213" x="4403725" y="4884738"/>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Hypothesis Testing Using P-values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32733" y="1311435"/>
            <a:ext cx="4497223" cy="3416320"/>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In an advertisement, a pizza shop claims that its mean delivery time is less than 30 minutes. A random selection of 36 delivery times has a sample mean of 28.5 minutes and a standard deviation of 3.5 minutes. Is there enough evidence to support the claim at</a:t>
            </a:r>
            <a:r>
              <a:rPr lang="en-US" altLang="en-US" sz="2400" dirty="0">
                <a:latin typeface="Times New Roman" panose="02020603050405020304" pitchFamily="18" charset="0"/>
                <a:cs typeface="Times New Roman" panose="02020603050405020304" pitchFamily="18" charset="0"/>
              </a:rPr>
              <a:t> </a:t>
            </a:r>
            <a:r>
              <a:rPr lang="en-US" altLang="en-US" sz="2400" i="1" dirty="0">
                <a:latin typeface="Times New Roman" panose="02020603050405020304" pitchFamily="18" charset="0"/>
                <a:cs typeface="Times New Roman" panose="02020603050405020304" pitchFamily="18" charset="0"/>
                <a:sym typeface="Symbol" pitchFamily="18" charset="2"/>
              </a:rPr>
              <a:t>α</a:t>
            </a:r>
            <a:r>
              <a:rPr lang="en-US" altLang="en-US" sz="2400" dirty="0">
                <a:latin typeface="Times New Roman" panose="02020603050405020304" pitchFamily="18" charset="0"/>
                <a:cs typeface="Times New Roman" panose="02020603050405020304" pitchFamily="18" charset="0"/>
                <a:sym typeface="Symbol" pitchFamily="18" charset="2"/>
              </a:rPr>
              <a:t> = 0.01? Use a </a:t>
            </a:r>
            <a:r>
              <a:rPr lang="en-US" altLang="en-US" sz="2400" i="1" dirty="0">
                <a:latin typeface="Times New Roman" panose="02020603050405020304" pitchFamily="18" charset="0"/>
                <a:cs typeface="Times New Roman" panose="02020603050405020304" pitchFamily="18" charset="0"/>
                <a:sym typeface="Symbol" pitchFamily="18" charset="2"/>
              </a:rPr>
              <a:t>P</a:t>
            </a:r>
            <a:r>
              <a:rPr lang="en-US" altLang="en-US" sz="2400" dirty="0">
                <a:latin typeface="Times New Roman" panose="02020603050405020304" pitchFamily="18" charset="0"/>
                <a:cs typeface="Times New Roman" panose="02020603050405020304" pitchFamily="18" charset="0"/>
                <a:sym typeface="Symbol" pitchFamily="18" charset="2"/>
              </a:rPr>
              <a:t>-value</a:t>
            </a:r>
            <a:r>
              <a:rPr lang="en-US" altLang="en-US" sz="2400" dirty="0" smtClean="0">
                <a:latin typeface="Times New Roman" panose="02020603050405020304" pitchFamily="18" charset="0"/>
                <a:cs typeface="Times New Roman" panose="02020603050405020304" pitchFamily="18" charset="0"/>
                <a:sym typeface="Symbol" pitchFamily="18" charset="2"/>
              </a:rPr>
              <a:t>. P-value = 0.0051 </a:t>
            </a:r>
            <a:endParaRPr lang="en-US" altLang="en-US" sz="2400" dirty="0">
              <a:latin typeface="Times New Roman" panose="02020603050405020304" pitchFamily="18" charset="0"/>
              <a:cs typeface="Times New Roman" panose="02020603050405020304" pitchFamily="18" charset="0"/>
              <a:sym typeface="Symbol" pitchFamily="18" charset="2"/>
            </a:endParaRPr>
          </a:p>
        </p:txBody>
      </p:sp>
      <p:pic>
        <p:nvPicPr>
          <p:cNvPr id="6" name="Picture 5" descr="C:\Documents and Settings\Lyn\Local Settings\Temporary Internet Files\Content.IE5\0HGJK3SV\MCj0295706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0348" y="4956633"/>
            <a:ext cx="1735137" cy="147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075502" y="1680767"/>
            <a:ext cx="4497223" cy="2677656"/>
          </a:xfrm>
          <a:prstGeom prst="rect">
            <a:avLst/>
          </a:prstGeom>
        </p:spPr>
        <p:txBody>
          <a:bodyPr wrap="square">
            <a:spAutoFit/>
          </a:bodyPr>
          <a:lstStyle/>
          <a:p>
            <a:pPr algn="r">
              <a:defRPr/>
            </a:pPr>
            <a:r>
              <a:rPr lang="ar-EG" sz="2400" dirty="0">
                <a:latin typeface="Times New Roman" panose="02020603050405020304" pitchFamily="18" charset="0"/>
                <a:cs typeface="Times New Roman" panose="02020603050405020304" pitchFamily="18" charset="0"/>
              </a:rPr>
              <a:t>في أحد الإعلانات، يدعي متجر بيتزا أن متوسط ​​وقت التسليم أقل من 30 دقيقة. يحتوي الاختيار العشوائي لـ 36 وقت تسليم على متوسط ​​عينة يبلغ 28.5 دقيقة وانحراف معياري قدره 3.5 دقيقة. هل هناك أدلة كافية لدعم هذا </a:t>
            </a:r>
            <a:r>
              <a:rPr lang="ar-EG" sz="2400" dirty="0" smtClean="0">
                <a:latin typeface="Times New Roman" panose="02020603050405020304" pitchFamily="18" charset="0"/>
                <a:cs typeface="Times New Roman" panose="02020603050405020304" pitchFamily="18" charset="0"/>
              </a:rPr>
              <a:t>الادعاء عند </a:t>
            </a:r>
          </a:p>
          <a:p>
            <a:pPr algn="r">
              <a:defRPr/>
            </a:pPr>
            <a:r>
              <a:rPr lang="ar-EG" altLang="en-US" sz="2400" i="1" dirty="0" smtClean="0">
                <a:latin typeface="Times New Roman" panose="02020603050405020304" pitchFamily="18" charset="0"/>
                <a:cs typeface="Times New Roman" panose="02020603050405020304" pitchFamily="18" charset="0"/>
                <a:sym typeface="Symbol" pitchFamily="18" charset="2"/>
              </a:rPr>
              <a:t> </a:t>
            </a:r>
            <a:r>
              <a:rPr lang="en-US" altLang="en-US" sz="2400" dirty="0">
                <a:latin typeface="Times New Roman" panose="02020603050405020304" pitchFamily="18" charset="0"/>
                <a:cs typeface="Times New Roman" panose="02020603050405020304" pitchFamily="18" charset="0"/>
                <a:sym typeface="Symbol" pitchFamily="18" charset="2"/>
              </a:rPr>
              <a:t>P-value = 0.0051 </a:t>
            </a:r>
            <a:r>
              <a:rPr lang="ar-EG" altLang="en-US" sz="2400" dirty="0" smtClean="0">
                <a:latin typeface="Times New Roman" panose="02020603050405020304" pitchFamily="18" charset="0"/>
                <a:cs typeface="Times New Roman" panose="02020603050405020304" pitchFamily="18" charset="0"/>
                <a:sym typeface="Symbol" pitchFamily="18" charset="2"/>
              </a:rPr>
              <a:t>    - </a:t>
            </a:r>
            <a:r>
              <a:rPr lang="en-US" altLang="en-US" sz="2400" i="1" dirty="0" smtClean="0">
                <a:latin typeface="Times New Roman" panose="02020603050405020304" pitchFamily="18" charset="0"/>
                <a:cs typeface="Times New Roman" panose="02020603050405020304" pitchFamily="18" charset="0"/>
                <a:sym typeface="Symbol" pitchFamily="18" charset="2"/>
              </a:rPr>
              <a:t>α</a:t>
            </a:r>
            <a:r>
              <a:rPr lang="en-US" altLang="en-US" sz="2400" dirty="0" smtClean="0">
                <a:latin typeface="Times New Roman" panose="02020603050405020304" pitchFamily="18" charset="0"/>
                <a:cs typeface="Times New Roman" panose="02020603050405020304" pitchFamily="18" charset="0"/>
                <a:sym typeface="Symbol" pitchFamily="18" charset="2"/>
              </a:rPr>
              <a:t> </a:t>
            </a:r>
            <a:r>
              <a:rPr lang="en-US" altLang="en-US" sz="2400" dirty="0">
                <a:latin typeface="Times New Roman" panose="02020603050405020304" pitchFamily="18" charset="0"/>
                <a:cs typeface="Times New Roman" panose="02020603050405020304" pitchFamily="18" charset="0"/>
                <a:sym typeface="Symbol" pitchFamily="18" charset="2"/>
              </a:rPr>
              <a:t>= 0.01</a:t>
            </a:r>
          </a:p>
        </p:txBody>
      </p:sp>
    </p:spTree>
    <p:extLst>
      <p:ext uri="{BB962C8B-B14F-4D97-AF65-F5344CB8AC3E}">
        <p14:creationId xmlns:p14="http://schemas.microsoft.com/office/powerpoint/2010/main" val="624935984"/>
      </p:ext>
    </p:extLst>
  </p:cSld>
  <p:clrMapOvr>
    <a:masterClrMapping/>
  </p:clrMapOvr>
  <mc:AlternateContent xmlns:mc="http://schemas.openxmlformats.org/markup-compatibility/2006" xmlns:p14="http://schemas.microsoft.com/office/powerpoint/2010/main">
    <mc:Choice Requires="p14">
      <p:transition p14:dur="10" advTm="47032"/>
    </mc:Choice>
    <mc:Fallback xmlns="">
      <p:transition advTm="47032"/>
    </mc:Fallback>
  </mc:AlternateContent>
  <p:timing>
    <p:tnLst>
      <p:par>
        <p:cTn id="1" dur="indefinite" restart="never" nodeType="tmRoot"/>
      </p:par>
    </p:tnLst>
  </p:timing>
  <p:extLst mod="1">
    <p:ext uri="{3A86A75C-4F4B-4683-9AE1-C65F6400EC91}">
      <p14:laserTraceLst xmlns:p14="http://schemas.microsoft.com/office/powerpoint/2010/main">
        <p14:tracePtLst>
          <p14:tracePt t="1583" x="4297363" y="4860925"/>
          <p14:tracePt t="1591" x="3992563" y="4778375"/>
          <p14:tracePt t="1599" x="3559175" y="4648200"/>
          <p14:tracePt t="1612" x="3246438" y="4533900"/>
          <p14:tracePt t="1630" x="3078163" y="4435475"/>
          <p14:tracePt t="1646" x="3009900" y="4305300"/>
          <p14:tracePt t="1663" x="2933700" y="4098925"/>
          <p14:tracePt t="1679" x="2887663" y="3878263"/>
          <p14:tracePt t="1696" x="2887663" y="3695700"/>
          <p14:tracePt t="1712" x="2903538" y="3513138"/>
          <p14:tracePt t="1729" x="2987675" y="3314700"/>
          <p14:tracePt t="1746" x="3055938" y="3086100"/>
          <p14:tracePt t="1762" x="3094038" y="2949575"/>
          <p14:tracePt t="1779" x="3094038" y="2933700"/>
          <p14:tracePt t="2175" x="3101975" y="2925763"/>
          <p14:tracePt t="2183" x="3154363" y="2925763"/>
          <p14:tracePt t="2196" x="3246438" y="2955925"/>
          <p14:tracePt t="2213" x="3421063" y="2994025"/>
          <p14:tracePt t="2230" x="3749675" y="3078163"/>
          <p14:tracePt t="2246" x="4152900" y="3101975"/>
          <p14:tracePt t="2262" x="4708525" y="3101975"/>
          <p14:tracePt t="2279" x="5143500" y="3055938"/>
          <p14:tracePt t="2296" x="5540375" y="2949575"/>
          <p14:tracePt t="2313" x="5745163" y="2887663"/>
          <p14:tracePt t="2329" x="5813425" y="2857500"/>
          <p14:tracePt t="2671" x="5821363" y="2849563"/>
          <p14:tracePt t="2727" x="5829300" y="2849563"/>
          <p14:tracePt t="2735" x="5867400" y="2827338"/>
          <p14:tracePt t="2747" x="5905500" y="2811463"/>
          <p14:tracePt t="2763" x="5973763" y="2797175"/>
          <p14:tracePt t="2779" x="6049963" y="2781300"/>
          <p14:tracePt t="2796" x="6149975" y="2751138"/>
          <p14:tracePt t="2813" x="6232525" y="2727325"/>
          <p14:tracePt t="2829" x="6278563" y="2720975"/>
          <p14:tracePt t="2847" x="6286500" y="2720975"/>
          <p14:tracePt t="2903" x="6294438" y="2713038"/>
          <p14:tracePt t="2911" x="6294438" y="2705100"/>
          <p14:tracePt t="2919" x="6294438" y="2682875"/>
          <p14:tracePt t="2929" x="6294438" y="2667000"/>
          <p14:tracePt t="2947" x="6286500" y="2651125"/>
          <p14:tracePt t="2963" x="6286500" y="2636838"/>
          <p14:tracePt t="2979" x="6286500" y="2598738"/>
          <p14:tracePt t="2996" x="6286500" y="2590800"/>
          <p14:tracePt t="3013" x="6286500" y="2582863"/>
          <p14:tracePt t="3071" x="6270625" y="2582863"/>
          <p14:tracePt t="3087" x="6264275" y="2582863"/>
          <p14:tracePt t="3095" x="6248400" y="2582863"/>
          <p14:tracePt t="3103" x="6240463" y="2582863"/>
          <p14:tracePt t="3113" x="6226175" y="2582863"/>
          <p14:tracePt t="3130" x="6210300" y="2568575"/>
          <p14:tracePt t="3146" x="6194425" y="2568575"/>
          <p14:tracePt t="4768" x="6194425" y="2560638"/>
          <p14:tracePt t="4776" x="6188075" y="2552700"/>
          <p14:tracePt t="4783" x="6156325" y="2536825"/>
          <p14:tracePt t="4797" x="6126163" y="2530475"/>
          <p14:tracePt t="4814" x="5965825" y="2484438"/>
          <p14:tracePt t="4830" x="5867400" y="2454275"/>
          <p14:tracePt t="4847" x="5761038" y="2422525"/>
          <p14:tracePt t="4863" x="5676900" y="2392363"/>
          <p14:tracePt t="4880" x="5638800" y="2384425"/>
          <p14:tracePt t="4897" x="5622925" y="2384425"/>
          <p14:tracePt t="5207" x="5608638" y="2378075"/>
          <p14:tracePt t="5215" x="5584825" y="2370138"/>
          <p14:tracePt t="5297" x="5592763" y="2370138"/>
          <p14:tracePt t="5303" x="5622925" y="2370138"/>
          <p14:tracePt t="5314" x="5668963" y="2362200"/>
          <p14:tracePt t="5330" x="5821363" y="2324100"/>
          <p14:tracePt t="5347" x="5951538" y="2301875"/>
          <p14:tracePt t="5364" x="6149975" y="2270125"/>
          <p14:tracePt t="5380" x="6378575" y="2232025"/>
          <p14:tracePt t="5383" x="6523038" y="2232025"/>
          <p14:tracePt t="5397" x="6651625" y="2232025"/>
          <p14:tracePt t="5414" x="6873875" y="2232025"/>
          <p14:tracePt t="5430" x="7124700" y="2232025"/>
          <p14:tracePt t="5447" x="7223125" y="2232025"/>
          <p14:tracePt t="5464" x="7246938" y="2232025"/>
          <p14:tracePt t="5575" x="7254875" y="2232025"/>
          <p14:tracePt t="5583" x="7277100" y="2232025"/>
          <p14:tracePt t="5591" x="7323138" y="2217738"/>
          <p14:tracePt t="5599" x="7383463" y="2193925"/>
          <p14:tracePt t="5614" x="7459663" y="2187575"/>
          <p14:tracePt t="5630" x="7756525" y="2149475"/>
          <p14:tracePt t="5647" x="8054975" y="2095500"/>
          <p14:tracePt t="5664" x="8389938" y="2095500"/>
          <p14:tracePt t="5680" x="8640763" y="2095500"/>
          <p14:tracePt t="5697" x="8869363" y="2095500"/>
          <p14:tracePt t="5714" x="9051925" y="2095500"/>
          <p14:tracePt t="5730" x="9204325" y="2095500"/>
          <p14:tracePt t="5747" x="9318625" y="2103438"/>
          <p14:tracePt t="5764" x="9426575" y="2117725"/>
          <p14:tracePt t="5780" x="9494838" y="2117725"/>
          <p14:tracePt t="5798" x="9601200" y="2125663"/>
          <p14:tracePt t="5814" x="9639300" y="2125663"/>
          <p14:tracePt t="5830" x="9813925" y="2125663"/>
          <p14:tracePt t="5847" x="9936163" y="2125663"/>
          <p14:tracePt t="5864" x="10050463" y="2125663"/>
          <p14:tracePt t="5880" x="10164763" y="2125663"/>
          <p14:tracePt t="5897" x="10248900" y="2141538"/>
          <p14:tracePt t="5914" x="10287000" y="2149475"/>
          <p14:tracePt t="5931" x="10317163" y="2155825"/>
          <p14:tracePt t="5967" x="10317163" y="2163763"/>
          <p14:tracePt t="5999" x="10317163" y="2193925"/>
          <p14:tracePt t="6007" x="10309225" y="2225675"/>
          <p14:tracePt t="6015" x="10294938" y="2239963"/>
          <p14:tracePt t="6031" x="10202863" y="2270125"/>
          <p14:tracePt t="6047" x="10050463" y="2301875"/>
          <p14:tracePt t="6064" x="9867900" y="2316163"/>
          <p14:tracePt t="6081" x="9669463" y="2316163"/>
          <p14:tracePt t="6097" x="9426575" y="2316163"/>
          <p14:tracePt t="6114" x="9113838" y="2316163"/>
          <p14:tracePt t="6131" x="8778875" y="2263775"/>
          <p14:tracePt t="6147" x="8374063" y="2209800"/>
          <p14:tracePt t="6164" x="7962900" y="2149475"/>
          <p14:tracePt t="6181" x="7527925" y="2103438"/>
          <p14:tracePt t="6198" x="6926263" y="2087563"/>
          <p14:tracePt t="6214" x="6735763" y="2087563"/>
          <p14:tracePt t="6231" x="6049963" y="2087563"/>
          <p14:tracePt t="6247" x="5570538" y="2155825"/>
          <p14:tracePt t="6264" x="5067300" y="2263775"/>
          <p14:tracePt t="6281" x="4495800" y="2384425"/>
          <p14:tracePt t="6297" x="3878263" y="2460625"/>
          <p14:tracePt t="6314" x="3276600" y="2544763"/>
          <p14:tracePt t="6331" x="2674938" y="2560638"/>
          <p14:tracePt t="6347" x="2133600" y="2560638"/>
          <p14:tracePt t="6364" x="1638300" y="2552700"/>
          <p14:tracePt t="6382" x="1241425" y="2484438"/>
          <p14:tracePt t="6398" x="1120775" y="2446338"/>
          <p14:tracePt t="6414" x="1058863" y="2430463"/>
          <p14:tracePt t="6431" x="1044575" y="2430463"/>
          <p14:tracePt t="6519" x="1044575" y="2446338"/>
          <p14:tracePt t="6527" x="1050925" y="2476500"/>
          <p14:tracePt t="6534" x="1066800" y="2506663"/>
          <p14:tracePt t="6547" x="1096963" y="2536825"/>
          <p14:tracePt t="6564" x="1165225" y="2613025"/>
          <p14:tracePt t="6580" x="1279525" y="2682875"/>
          <p14:tracePt t="6598" x="1425575" y="2735263"/>
          <p14:tracePt t="6614" x="1524000" y="2743200"/>
          <p14:tracePt t="6630" x="1692275" y="2765425"/>
          <p14:tracePt t="6647" x="1812925" y="2765425"/>
          <p14:tracePt t="6664" x="1882775" y="2759075"/>
          <p14:tracePt t="6681" x="1905000" y="2735263"/>
          <p14:tracePt t="6698" x="1920875" y="2727325"/>
          <p14:tracePt t="6735" x="1920875" y="2720975"/>
          <p14:tracePt t="6791" x="1905000" y="2713038"/>
          <p14:tracePt t="6800" x="1851025" y="2705100"/>
          <p14:tracePt t="6807" x="1806575" y="2697163"/>
          <p14:tracePt t="6816" x="1790700" y="2689225"/>
          <p14:tracePt t="6943" x="1782763" y="2689225"/>
          <p14:tracePt t="7087" x="1820863" y="2689225"/>
          <p14:tracePt t="7095" x="1866900" y="2689225"/>
          <p14:tracePt t="7102" x="1920875" y="2689225"/>
          <p14:tracePt t="7115" x="1981200" y="2697163"/>
          <p14:tracePt t="7132" x="2225675" y="2720975"/>
          <p14:tracePt t="7148" x="2803525" y="2659063"/>
          <p14:tracePt t="7164" x="3246438" y="2590800"/>
          <p14:tracePt t="7182" x="3771900" y="2522538"/>
          <p14:tracePt t="7198" x="3894138" y="2492375"/>
          <p14:tracePt t="7214" x="4000500" y="2476500"/>
          <p14:tracePt t="7335" x="3984625" y="2506663"/>
          <p14:tracePt t="7343" x="3954463" y="2568575"/>
          <p14:tracePt t="7351" x="3932238" y="2606675"/>
          <p14:tracePt t="7364" x="3908425" y="2644775"/>
          <p14:tracePt t="7381" x="3863975" y="2697163"/>
          <p14:tracePt t="7398" x="3779838" y="2743200"/>
          <p14:tracePt t="7401" x="3756025" y="2743200"/>
          <p14:tracePt t="7414" x="3717925" y="2743200"/>
          <p14:tracePt t="7431" x="3657600" y="2735263"/>
          <p14:tracePt t="7448" x="3565525" y="2713038"/>
          <p14:tracePt t="7465" x="3497263" y="2697163"/>
          <p14:tracePt t="7481" x="3475038" y="2674938"/>
          <p14:tracePt t="7498" x="3459163" y="2667000"/>
          <p14:tracePt t="7647" x="3459163" y="2674938"/>
          <p14:tracePt t="7655" x="3459163" y="2689225"/>
          <p14:tracePt t="7688" x="3459163" y="2697163"/>
          <p14:tracePt t="7695" x="3459163" y="2705100"/>
          <p14:tracePt t="7703" x="3459163" y="2713038"/>
          <p14:tracePt t="7719" x="3459163" y="2720975"/>
          <p14:tracePt t="7731" x="3459163" y="2727325"/>
          <p14:tracePt t="8271" x="3505200" y="2727325"/>
          <p14:tracePt t="8279" x="3565525" y="2743200"/>
          <p14:tracePt t="8287" x="3619500" y="2759075"/>
          <p14:tracePt t="8298" x="3687763" y="2773363"/>
          <p14:tracePt t="8315" x="3886200" y="2781300"/>
          <p14:tracePt t="8331" x="4144963" y="2781300"/>
          <p14:tracePt t="8348" x="4359275" y="2781300"/>
          <p14:tracePt t="8365" x="4572000" y="2781300"/>
          <p14:tracePt t="8382" x="4746625" y="2781300"/>
          <p14:tracePt t="8398" x="4754563" y="2781300"/>
          <p14:tracePt t="8455" x="4762500" y="2781300"/>
          <p14:tracePt t="8552" x="4770438" y="2781300"/>
          <p14:tracePt t="8559" x="4792663" y="2781300"/>
          <p14:tracePt t="8567" x="4838700" y="2781300"/>
          <p14:tracePt t="8582" x="5059363" y="2781300"/>
          <p14:tracePt t="8598" x="5341938" y="2781300"/>
          <p14:tracePt t="8614" x="5630863" y="2781300"/>
          <p14:tracePt t="8631" x="5965825" y="2781300"/>
          <p14:tracePt t="8648" x="6218238" y="2773363"/>
          <p14:tracePt t="8665" x="6308725" y="2765425"/>
          <p14:tracePt t="8682" x="6316663" y="2765425"/>
          <p14:tracePt t="8807" x="6316663" y="2759075"/>
          <p14:tracePt t="8815" x="6324600" y="2759075"/>
          <p14:tracePt t="8824" x="6332538" y="2759075"/>
          <p14:tracePt t="8831" x="6346825" y="2765425"/>
          <p14:tracePt t="8848" x="6408738" y="2765425"/>
          <p14:tracePt t="8865" x="6477000" y="2765425"/>
          <p14:tracePt t="8882" x="6545263" y="2759075"/>
          <p14:tracePt t="8898" x="6583363" y="2743200"/>
          <p14:tracePt t="8915" x="6591300" y="2743200"/>
          <p14:tracePt t="8935" x="6591300" y="2735263"/>
          <p14:tracePt t="8951" x="6575425" y="2720975"/>
          <p14:tracePt t="8965" x="6515100" y="2705100"/>
          <p14:tracePt t="8982" x="6270625" y="2644775"/>
          <p14:tracePt t="8998" x="6164263" y="2613025"/>
          <p14:tracePt t="9015" x="6134100" y="2613025"/>
          <p14:tracePt t="9032" x="6088063" y="2613025"/>
          <p14:tracePt t="9048" x="6057900" y="2628900"/>
          <p14:tracePt t="9082" x="6057900" y="2636838"/>
          <p14:tracePt t="9098" x="6057900" y="2651125"/>
          <p14:tracePt t="9115" x="6057900" y="2659063"/>
          <p14:tracePt t="9148" x="6065838" y="2659063"/>
          <p14:tracePt t="9165" x="6073775" y="2667000"/>
          <p14:tracePt t="9863" x="6088063" y="2667000"/>
          <p14:tracePt t="9871" x="6118225" y="2674938"/>
          <p14:tracePt t="9882" x="6180138" y="2697163"/>
          <p14:tracePt t="9899" x="6332538" y="2727325"/>
          <p14:tracePt t="9902" x="6416675" y="2735263"/>
          <p14:tracePt t="9915" x="6553200" y="2735263"/>
          <p14:tracePt t="9932" x="6964363" y="2735263"/>
          <p14:tracePt t="9949" x="7277100" y="2735263"/>
          <p14:tracePt t="9966" x="7673975" y="2735263"/>
          <p14:tracePt t="9982" x="7756525" y="2735263"/>
          <p14:tracePt t="9999" x="7788275" y="2735263"/>
          <p14:tracePt t="10111" x="7780338" y="2735263"/>
          <p14:tracePt t="10119" x="7750175" y="2735263"/>
          <p14:tracePt t="10132" x="7704138" y="2743200"/>
          <p14:tracePt t="10149" x="7581900" y="2819400"/>
          <p14:tracePt t="10166" x="7307263" y="2911475"/>
          <p14:tracePt t="10182" x="7086600" y="2941638"/>
          <p14:tracePt t="10199" x="6896100" y="2941638"/>
          <p14:tracePt t="10215" x="6781800" y="2925763"/>
          <p14:tracePt t="10232" x="6743700" y="2903538"/>
          <p14:tracePt t="10249" x="6735763" y="2903538"/>
          <p14:tracePt t="10431" x="6727825" y="2903538"/>
          <p14:tracePt t="10439" x="6713538" y="2903538"/>
          <p14:tracePt t="10449" x="6683375" y="2933700"/>
          <p14:tracePt t="10465" x="6575425" y="3001963"/>
          <p14:tracePt t="10482" x="6438900" y="3101975"/>
          <p14:tracePt t="10499" x="6286500" y="3192463"/>
          <p14:tracePt t="10515" x="6118225" y="3254375"/>
          <p14:tracePt t="10532" x="5981700" y="3330575"/>
          <p14:tracePt t="10549" x="5859463" y="3375025"/>
          <p14:tracePt t="10565" x="5715000" y="3451225"/>
          <p14:tracePt t="10582" x="5676900" y="3475038"/>
          <p14:tracePt t="10598" x="5654675" y="3489325"/>
          <p14:tracePt t="10615" x="5646738" y="3505200"/>
          <p14:tracePt t="21137" x="5646738" y="3513138"/>
          <p14:tracePt t="21169" x="5646738" y="3521075"/>
          <p14:tracePt t="21175" x="5638800" y="3527425"/>
          <p14:tracePt t="21186" x="5630863" y="3527425"/>
          <p14:tracePt t="21203" x="5494338" y="3649663"/>
          <p14:tracePt t="21219" x="5241925" y="3817938"/>
          <p14:tracePt t="21236" x="4930775" y="3908425"/>
          <p14:tracePt t="21253" x="4525963" y="3992563"/>
          <p14:tracePt t="21270" x="4229100" y="4076700"/>
          <p14:tracePt t="21286" x="4060825" y="4130675"/>
          <p14:tracePt t="21303" x="4054475" y="4130675"/>
          <p14:tracePt t="21337" x="4068763" y="4130675"/>
          <p14:tracePt t="21353" x="4183063" y="4130675"/>
          <p14:tracePt t="21370" x="4441825" y="4016375"/>
          <p14:tracePt t="21386" x="4770438" y="3878263"/>
          <p14:tracePt t="21403" x="5029200" y="3763963"/>
          <p14:tracePt t="21420" x="5235575" y="3679825"/>
          <p14:tracePt t="21437" x="5456238" y="3589338"/>
          <p14:tracePt t="21439" x="5570538" y="3535363"/>
          <p14:tracePt t="21453" x="5654675" y="3513138"/>
          <p14:tracePt t="21470" x="5821363" y="3467100"/>
          <p14:tracePt t="21486" x="6019800" y="3398838"/>
          <p14:tracePt t="21503" x="6156325" y="3360738"/>
          <p14:tracePt t="21520" x="6286500" y="3314700"/>
          <p14:tracePt t="21536" x="6423025" y="3254375"/>
          <p14:tracePt t="21553" x="6545263" y="3184525"/>
          <p14:tracePt t="21570" x="6675438" y="3101975"/>
          <p14:tracePt t="21586" x="6797675" y="3009900"/>
          <p14:tracePt t="21603" x="6911975" y="2933700"/>
          <p14:tracePt t="21619" x="7002463" y="2865438"/>
          <p14:tracePt t="21636" x="7094538" y="2797175"/>
          <p14:tracePt t="21652" x="7170738" y="2743200"/>
          <p14:tracePt t="21669" x="7239000" y="2689225"/>
          <p14:tracePt t="21686" x="7277100" y="2682875"/>
          <p14:tracePt t="21703" x="7331075" y="2682875"/>
          <p14:tracePt t="21719" x="7413625" y="2682875"/>
          <p14:tracePt t="21736" x="7483475" y="2682875"/>
          <p14:tracePt t="21753" x="7573963" y="2682875"/>
          <p14:tracePt t="21769" x="7726363" y="2697163"/>
          <p14:tracePt t="21786" x="7826375" y="2713038"/>
          <p14:tracePt t="21803" x="7848600" y="2713038"/>
          <p14:tracePt t="21836" x="7856538" y="2720975"/>
          <p14:tracePt t="22040" x="7840663" y="2727325"/>
          <p14:tracePt t="22047" x="7780338" y="2727325"/>
          <p14:tracePt t="22055" x="7688263" y="2743200"/>
          <p14:tracePt t="22071" x="7369175" y="2895600"/>
          <p14:tracePt t="22086" x="6911975" y="3086100"/>
          <p14:tracePt t="22103" x="6378575" y="3254375"/>
          <p14:tracePt t="22120" x="5638800" y="3413125"/>
          <p14:tracePt t="22136" x="5006975" y="3482975"/>
          <p14:tracePt t="22153" x="4465638" y="3497263"/>
          <p14:tracePt t="22171" x="4068763" y="3497263"/>
          <p14:tracePt t="22186" x="3679825" y="3482975"/>
          <p14:tracePt t="22203" x="3390900" y="3436938"/>
          <p14:tracePt t="22220" x="3184525" y="3413125"/>
          <p14:tracePt t="22236" x="3001963" y="3390900"/>
          <p14:tracePt t="22253" x="2887663" y="3375025"/>
          <p14:tracePt t="22271" x="2797175" y="3360738"/>
          <p14:tracePt t="22336" x="2789238" y="3360738"/>
          <p14:tracePt t="22343" x="2773363" y="3360738"/>
          <p14:tracePt t="22353" x="2751138" y="3360738"/>
          <p14:tracePt t="22370" x="2705100" y="3375025"/>
          <p14:tracePt t="22388" x="2674938" y="3398838"/>
          <p14:tracePt t="22403" x="2644775" y="3421063"/>
          <p14:tracePt t="22463" x="2659063" y="3398838"/>
          <p14:tracePt t="22472" x="2727325" y="3330575"/>
          <p14:tracePt t="22479" x="2803525" y="3260725"/>
          <p14:tracePt t="22488" x="2879725" y="3208338"/>
          <p14:tracePt t="22503" x="3017838" y="3108325"/>
          <p14:tracePt t="22520" x="3124200" y="3017838"/>
          <p14:tracePt t="22537" x="3200400" y="2955925"/>
          <p14:tracePt t="22553" x="3246438" y="2925763"/>
          <p14:tracePt t="22570" x="3306763" y="2911475"/>
          <p14:tracePt t="22587" x="3360738" y="2911475"/>
          <p14:tracePt t="22603" x="3444875" y="2917825"/>
          <p14:tracePt t="22620" x="3589338" y="2955925"/>
          <p14:tracePt t="22637" x="3810000" y="3009900"/>
          <p14:tracePt t="22654" x="4313238" y="3170238"/>
          <p14:tracePt t="22670" x="4479925" y="3216275"/>
          <p14:tracePt t="22687" x="4762500" y="3292475"/>
          <p14:tracePt t="22704" x="4838700" y="3314700"/>
          <p14:tracePt t="22720" x="4854575" y="3314700"/>
          <p14:tracePt t="22753" x="4846638" y="3314700"/>
          <p14:tracePt t="22770" x="4740275" y="3314700"/>
          <p14:tracePt t="22787" x="4587875" y="3292475"/>
          <p14:tracePt t="22805" x="4305300" y="3292475"/>
          <p14:tracePt t="22820" x="4008438" y="3292475"/>
          <p14:tracePt t="22837" x="3908425" y="3292475"/>
          <p14:tracePt t="22853" x="3886200" y="3292475"/>
          <p14:tracePt t="22870" x="3886200" y="3284538"/>
          <p14:tracePt t="22887" x="3886200" y="3246438"/>
          <p14:tracePt t="22904" x="3940175" y="3116263"/>
          <p14:tracePt t="22920" x="4000500" y="2987675"/>
          <p14:tracePt t="22937" x="4038600" y="2841625"/>
          <p14:tracePt t="22953" x="4098925" y="2689225"/>
          <p14:tracePt t="22970" x="4175125" y="2552700"/>
          <p14:tracePt t="22987" x="4267200" y="2460625"/>
          <p14:tracePt t="23004" x="4389438" y="2392363"/>
          <p14:tracePt t="23020" x="4503738" y="2378075"/>
          <p14:tracePt t="23037" x="4564063" y="2378075"/>
          <p14:tracePt t="23054" x="4618038" y="2454275"/>
          <p14:tracePt t="23070" x="4656138" y="2613025"/>
          <p14:tracePt t="23087" x="4678363" y="3146425"/>
          <p14:tracePt t="23103" x="4678363" y="3421063"/>
          <p14:tracePt t="23120" x="4640263" y="3565525"/>
          <p14:tracePt t="23137" x="4594225" y="3619500"/>
          <p14:tracePt t="23153" x="4533900" y="3627438"/>
          <p14:tracePt t="23170" x="4473575" y="3611563"/>
          <p14:tracePt t="23187" x="4373563" y="3497263"/>
          <p14:tracePt t="23203" x="4305300" y="3352800"/>
          <p14:tracePt t="23220" x="4283075" y="3238500"/>
          <p14:tracePt t="23237" x="4267200" y="3146425"/>
          <p14:tracePt t="23254" x="4275138" y="3063875"/>
          <p14:tracePt t="23270" x="4297363" y="3032125"/>
          <p14:tracePt t="23287" x="4321175" y="3032125"/>
          <p14:tracePt t="23303" x="4343400" y="3040063"/>
          <p14:tracePt t="23321" x="4389438" y="3094038"/>
          <p14:tracePt t="23337" x="4411663" y="3246438"/>
          <p14:tracePt t="23353" x="4411663" y="3368675"/>
          <p14:tracePt t="23370" x="4381500" y="3475038"/>
          <p14:tracePt t="23387" x="4297363" y="3497263"/>
          <p14:tracePt t="23403" x="4206875" y="3497263"/>
          <p14:tracePt t="23420" x="4092575" y="3436938"/>
          <p14:tracePt t="23437" x="3984625" y="3292475"/>
          <p14:tracePt t="23454" x="3946525" y="3154363"/>
          <p14:tracePt t="23456" x="3946525" y="3116263"/>
          <p14:tracePt t="23470" x="3962400" y="3001963"/>
          <p14:tracePt t="23487" x="4030663" y="2917825"/>
          <p14:tracePt t="23504" x="4130675" y="2873375"/>
          <p14:tracePt t="23520" x="4259263" y="2857500"/>
          <p14:tracePt t="23537" x="4335463" y="2857500"/>
          <p14:tracePt t="23554" x="4359275" y="2865438"/>
          <p14:tracePt t="23570" x="4365625" y="2941638"/>
          <p14:tracePt t="23587" x="4389438" y="3048000"/>
          <p14:tracePt t="23604" x="4389438" y="3124200"/>
          <p14:tracePt t="23620" x="4373563" y="3162300"/>
          <p14:tracePt t="23637" x="4321175" y="3162300"/>
          <p14:tracePt t="23654" x="4259263" y="3162300"/>
          <p14:tracePt t="23687" x="4251325" y="3140075"/>
          <p14:tracePt t="23704" x="4251325" y="3132138"/>
          <p14:tracePt t="23720" x="4251325" y="3124200"/>
          <p14:tracePt t="23737" x="4251325" y="3116263"/>
          <p14:tracePt t="24215" x="4275138" y="3116263"/>
          <p14:tracePt t="24223" x="4343400" y="3124200"/>
          <p14:tracePt t="24238" x="4419600" y="3146425"/>
          <p14:tracePt t="24254" x="4778375" y="3162300"/>
          <p14:tracePt t="24270" x="5578475" y="3162300"/>
          <p14:tracePt t="24287" x="6218238" y="3116263"/>
          <p14:tracePt t="24304" x="6942138" y="2994025"/>
          <p14:tracePt t="24321" x="7559675" y="2917825"/>
          <p14:tracePt t="24337" x="7940675" y="2857500"/>
          <p14:tracePt t="24354" x="8213725" y="2819400"/>
          <p14:tracePt t="24371" x="8335963" y="2811463"/>
          <p14:tracePt t="24387" x="8374063" y="2811463"/>
          <p14:tracePt t="24423" x="8382000" y="2811463"/>
          <p14:tracePt t="24438" x="8420100" y="2811463"/>
          <p14:tracePt t="24454" x="8450263" y="2819400"/>
          <p14:tracePt t="24456" x="8518525" y="2849563"/>
          <p14:tracePt t="24471" x="8801100" y="3009900"/>
          <p14:tracePt t="24487" x="9029700" y="3086100"/>
          <p14:tracePt t="24504" x="9334500" y="3170238"/>
          <p14:tracePt t="24521" x="9715500" y="3246438"/>
          <p14:tracePt t="24537" x="10012363" y="3254375"/>
          <p14:tracePt t="24554" x="10271125" y="3254375"/>
          <p14:tracePt t="24571" x="10409238" y="3222625"/>
          <p14:tracePt t="24587" x="10455275" y="3200400"/>
          <p14:tracePt t="24620" x="10455275" y="3192463"/>
          <p14:tracePt t="24637" x="10455275" y="3178175"/>
          <p14:tracePt t="24671" x="10431463" y="3178175"/>
          <p14:tracePt t="24687" x="10379075" y="3178175"/>
          <p14:tracePt t="24704" x="10317163" y="3178175"/>
          <p14:tracePt t="24721" x="10233025" y="3246438"/>
          <p14:tracePt t="24737" x="10112375" y="3314700"/>
          <p14:tracePt t="24754" x="9944100" y="3382963"/>
          <p14:tracePt t="24771" x="9655175" y="3390900"/>
          <p14:tracePt t="24787" x="9258300" y="3390900"/>
          <p14:tracePt t="24804" x="8740775" y="3390900"/>
          <p14:tracePt t="24821" x="8450263" y="3360738"/>
          <p14:tracePt t="24838" x="8161338" y="3314700"/>
          <p14:tracePt t="24854" x="7940675" y="3284538"/>
          <p14:tracePt t="24871" x="7764463" y="3276600"/>
          <p14:tracePt t="24887" x="7573963" y="3276600"/>
          <p14:tracePt t="24904" x="7413625" y="3276600"/>
          <p14:tracePt t="24921" x="7254875" y="3298825"/>
          <p14:tracePt t="24937" x="7108825" y="3330575"/>
          <p14:tracePt t="24954" x="6911975" y="3344863"/>
          <p14:tracePt t="24971" x="6659563" y="3382963"/>
          <p14:tracePt t="24987" x="6294438" y="3421063"/>
          <p14:tracePt t="25004" x="5837238" y="3421063"/>
          <p14:tracePt t="25021" x="5364163" y="3421063"/>
          <p14:tracePt t="25038" x="4800600" y="3421063"/>
          <p14:tracePt t="25054" x="3978275" y="3421063"/>
          <p14:tracePt t="25071" x="3543300" y="3421063"/>
          <p14:tracePt t="25088" x="3246438" y="3421063"/>
          <p14:tracePt t="25104" x="3025775" y="3421063"/>
          <p14:tracePt t="25121" x="2865438" y="3421063"/>
          <p14:tracePt t="25138" x="2743200" y="3398838"/>
          <p14:tracePt t="25154" x="2682875" y="3375025"/>
          <p14:tracePt t="25171" x="2613025" y="3352800"/>
          <p14:tracePt t="25188" x="2606675" y="3352800"/>
          <p14:tracePt t="25204" x="2598738" y="3352800"/>
          <p14:tracePt t="25221" x="2590800" y="3352800"/>
          <p14:tracePt t="25238" x="2568575" y="3352800"/>
          <p14:tracePt t="25254" x="2460625" y="3368675"/>
          <p14:tracePt t="25271" x="2362200" y="3406775"/>
          <p14:tracePt t="25288" x="2247900" y="3451225"/>
          <p14:tracePt t="25304" x="2187575" y="3459163"/>
          <p14:tracePt t="25321" x="2179638" y="3459163"/>
          <p14:tracePt t="25449" x="2193925" y="3459163"/>
          <p14:tracePt t="25458" x="2217738" y="3459163"/>
          <p14:tracePt t="25471" x="2270125" y="3459163"/>
          <p14:tracePt t="25488" x="2332038" y="3475038"/>
          <p14:tracePt t="25504" x="2384425" y="3482975"/>
          <p14:tracePt t="25521" x="2416175" y="3497263"/>
          <p14:tracePt t="25538" x="2438400" y="3505200"/>
          <p14:tracePt t="25554" x="2446338" y="3505200"/>
          <p14:tracePt t="25588" x="2446338" y="3527425"/>
          <p14:tracePt t="25604" x="2392363" y="3565525"/>
          <p14:tracePt t="25621" x="2293938" y="3597275"/>
          <p14:tracePt t="25638" x="2209800" y="3603625"/>
          <p14:tracePt t="25654" x="2171700" y="3603625"/>
          <p14:tracePt t="25687" x="2171700" y="3597275"/>
          <p14:tracePt t="25704" x="2201863" y="3581400"/>
          <p14:tracePt t="25721" x="2270125" y="3551238"/>
          <p14:tracePt t="25737" x="2392363" y="3527425"/>
          <p14:tracePt t="25754" x="2530475" y="3513138"/>
          <p14:tracePt t="25771" x="2598738" y="3513138"/>
          <p14:tracePt t="25823" x="2598738" y="3527425"/>
          <p14:tracePt t="25832" x="2536825" y="3551238"/>
          <p14:tracePt t="25841" x="2468563" y="3565525"/>
          <p14:tracePt t="25854" x="2293938" y="3603625"/>
          <p14:tracePt t="25871" x="2125663" y="3603625"/>
          <p14:tracePt t="25888" x="2079625" y="3603625"/>
          <p14:tracePt t="25927" x="2095500" y="3581400"/>
          <p14:tracePt t="25938" x="2171700" y="3551238"/>
          <p14:tracePt t="25955" x="2308225" y="3527425"/>
          <p14:tracePt t="25958" x="2400300" y="3521075"/>
          <p14:tracePt t="25971" x="2460625" y="3513138"/>
          <p14:tracePt t="25988" x="2530475" y="3497263"/>
          <p14:tracePt t="26005" x="2544763" y="3497263"/>
          <p14:tracePt t="26032" x="2522538" y="3497263"/>
          <p14:tracePt t="26039" x="2484438" y="3497263"/>
          <p14:tracePt t="26054" x="2354263" y="3497263"/>
          <p14:tracePt t="26071" x="2278063" y="3497263"/>
          <p14:tracePt t="26088" x="2263775" y="3497263"/>
          <p14:tracePt t="26135" x="2286000" y="3497263"/>
          <p14:tracePt t="26143" x="2316163" y="3497263"/>
          <p14:tracePt t="26155" x="2384425" y="3489325"/>
          <p14:tracePt t="26171" x="2492375" y="3467100"/>
          <p14:tracePt t="26188" x="2568575" y="3459163"/>
          <p14:tracePt t="26205" x="2574925" y="3451225"/>
          <p14:tracePt t="26247" x="2560638" y="3451225"/>
          <p14:tracePt t="26256" x="2544763" y="3459163"/>
          <p14:tracePt t="26263" x="2522538" y="3459163"/>
          <p14:tracePt t="26271" x="2514600" y="3467100"/>
          <p14:tracePt t="26335" x="2530475" y="3467100"/>
          <p14:tracePt t="26343" x="2568575" y="3482975"/>
          <p14:tracePt t="26355" x="2606675" y="3482975"/>
          <p14:tracePt t="26371" x="2674938" y="3489325"/>
          <p14:tracePt t="26388" x="2682875" y="3489325"/>
          <p14:tracePt t="26439" x="2651125" y="3497263"/>
          <p14:tracePt t="26447" x="2613025" y="3513138"/>
          <p14:tracePt t="26459" x="2582863" y="3521075"/>
          <p14:tracePt t="26471" x="2544763" y="3527425"/>
          <p14:tracePt t="26488" x="2522538" y="3535363"/>
          <p14:tracePt t="26521" x="2506663" y="3535363"/>
          <p14:tracePt t="26538" x="2492375" y="3535363"/>
          <p14:tracePt t="26879" x="2498725" y="3535363"/>
          <p14:tracePt t="26889" x="2536825" y="3521075"/>
          <p14:tracePt t="26895" x="2598738" y="3505200"/>
          <p14:tracePt t="26905" x="2644775" y="3489325"/>
          <p14:tracePt t="26921" x="2751138" y="3467100"/>
          <p14:tracePt t="26938" x="2857500" y="3429000"/>
          <p14:tracePt t="26956" x="2971800" y="3406775"/>
          <p14:tracePt t="26960" x="3025775" y="3398838"/>
          <p14:tracePt t="26971" x="3055938" y="3398838"/>
          <p14:tracePt t="26988" x="3116263" y="3398838"/>
          <p14:tracePt t="27005" x="3154363" y="3406775"/>
          <p14:tracePt t="27022" x="3184525" y="3421063"/>
          <p14:tracePt t="27038" x="3314700" y="3543300"/>
          <p14:tracePt t="27056" x="3406775" y="3619500"/>
          <p14:tracePt t="27072" x="3527425" y="3695700"/>
          <p14:tracePt t="27088" x="3649663" y="3749675"/>
          <p14:tracePt t="27105" x="3832225" y="3787775"/>
          <p14:tracePt t="27122" x="4016375" y="3794125"/>
          <p14:tracePt t="27138" x="4206875" y="3794125"/>
          <p14:tracePt t="27155" x="4389438" y="3787775"/>
          <p14:tracePt t="27172" x="4556125" y="3733800"/>
          <p14:tracePt t="27188" x="4716463" y="3695700"/>
          <p14:tracePt t="27205" x="4868863" y="3649663"/>
          <p14:tracePt t="27222" x="5037138" y="3611563"/>
          <p14:tracePt t="27238" x="5295900" y="3573463"/>
          <p14:tracePt t="27255" x="5494338" y="3573463"/>
          <p14:tracePt t="27273" x="5715000" y="3573463"/>
          <p14:tracePt t="27288" x="5921375" y="3573463"/>
          <p14:tracePt t="27305" x="6172200" y="3573463"/>
          <p14:tracePt t="27322" x="6423025" y="3573463"/>
          <p14:tracePt t="27338" x="6667500" y="3597275"/>
          <p14:tracePt t="27355" x="6926263" y="3603625"/>
          <p14:tracePt t="27372" x="7108825" y="3619500"/>
          <p14:tracePt t="27388" x="7299325" y="3627438"/>
          <p14:tracePt t="27405" x="7429500" y="3627438"/>
          <p14:tracePt t="27422" x="7527925" y="3627438"/>
          <p14:tracePt t="27438" x="7543800" y="3627438"/>
          <p14:tracePt t="27511" x="7551738" y="3627438"/>
          <p14:tracePt t="27536" x="7559675" y="3627438"/>
          <p14:tracePt t="27552" x="7566025" y="3619500"/>
          <p14:tracePt t="27558" x="7573963" y="3619500"/>
          <p14:tracePt t="27575" x="7581900" y="3611563"/>
          <p14:tracePt t="27590" x="7589838" y="3603625"/>
          <p14:tracePt t="27744" x="7589838" y="3597275"/>
          <p14:tracePt t="27751" x="7573963" y="3597275"/>
          <p14:tracePt t="27760" x="7535863" y="3581400"/>
          <p14:tracePt t="27772" x="7475538" y="3573463"/>
          <p14:tracePt t="27789" x="7299325" y="3565525"/>
          <p14:tracePt t="27805" x="7116763" y="3565525"/>
          <p14:tracePt t="27822" x="6904038" y="3589338"/>
          <p14:tracePt t="27838" x="6515100" y="3603625"/>
          <p14:tracePt t="27855" x="6324600" y="3603625"/>
          <p14:tracePt t="27872" x="6194425" y="3603625"/>
          <p14:tracePt t="27889" x="6164263" y="3603625"/>
          <p14:tracePt t="27975" x="6188075" y="3603625"/>
          <p14:tracePt t="27983" x="6226175" y="3627438"/>
          <p14:tracePt t="27992" x="6256338" y="3635375"/>
          <p14:tracePt t="28006" x="6332538" y="3657600"/>
          <p14:tracePt t="28023" x="6438900" y="3673475"/>
          <p14:tracePt t="28039" x="6637338" y="3673475"/>
          <p14:tracePt t="28055" x="6850063" y="3673475"/>
          <p14:tracePt t="28072" x="7064375" y="3673475"/>
          <p14:tracePt t="28089" x="7331075" y="3673475"/>
          <p14:tracePt t="28106" x="7521575" y="3657600"/>
          <p14:tracePt t="28122" x="7718425" y="3627438"/>
          <p14:tracePt t="28139" x="7864475" y="3603625"/>
          <p14:tracePt t="28155" x="7985125" y="3581400"/>
          <p14:tracePt t="28172" x="8061325" y="3565525"/>
          <p14:tracePt t="28189" x="8085138" y="3551238"/>
          <p14:tracePt t="28205" x="8093075" y="3551238"/>
          <p14:tracePt t="28256" x="8107363" y="3551238"/>
          <p14:tracePt t="28263" x="8137525" y="3551238"/>
          <p14:tracePt t="28272" x="8175625" y="3551238"/>
          <p14:tracePt t="28289" x="8259763" y="3551238"/>
          <p14:tracePt t="28305" x="8359775" y="3535363"/>
          <p14:tracePt t="28323" x="8428038" y="3527425"/>
          <p14:tracePt t="28339" x="8458200" y="3527425"/>
          <p14:tracePt t="28355" x="8466138" y="3527425"/>
          <p14:tracePt t="28458" x="8474075" y="3527425"/>
          <p14:tracePt t="28471" x="8480425" y="3527425"/>
          <p14:tracePt t="28478" x="8496300" y="3527425"/>
          <p14:tracePt t="28489" x="8504238" y="3527425"/>
          <p14:tracePt t="28505" x="8542338" y="3543300"/>
          <p14:tracePt t="28522" x="8580438" y="3551238"/>
          <p14:tracePt t="28539" x="8610600" y="3559175"/>
          <p14:tracePt t="28555" x="8626475" y="3565525"/>
          <p14:tracePt t="28572" x="8632825" y="3565525"/>
          <p14:tracePt t="28591" x="8648700" y="3565525"/>
          <p14:tracePt t="28605" x="8686800" y="3565525"/>
          <p14:tracePt t="28622" x="8778875" y="3535363"/>
          <p14:tracePt t="28638" x="8931275" y="3497263"/>
          <p14:tracePt t="28655" x="9097963" y="3451225"/>
          <p14:tracePt t="28672" x="9250363" y="3406775"/>
          <p14:tracePt t="28688" x="9356725" y="3375025"/>
          <p14:tracePt t="28705" x="9380538" y="3368675"/>
          <p14:tracePt t="28815" x="9356725" y="3360738"/>
          <p14:tracePt t="28822" x="9312275" y="3344863"/>
          <p14:tracePt t="28830" x="9258300" y="3330575"/>
          <p14:tracePt t="28838" x="9182100" y="3306763"/>
          <p14:tracePt t="28855" x="8999538" y="3254375"/>
          <p14:tracePt t="28872" x="8747125" y="3184525"/>
          <p14:tracePt t="28888" x="8534400" y="3124200"/>
          <p14:tracePt t="28905" x="8480425" y="3108325"/>
          <p14:tracePt t="28991" x="8466138" y="3108325"/>
          <p14:tracePt t="28999" x="8420100" y="3101975"/>
          <p14:tracePt t="29007" x="8351838" y="3086100"/>
          <p14:tracePt t="29022" x="8161338" y="3086100"/>
          <p14:tracePt t="29039" x="7924800" y="3086100"/>
          <p14:tracePt t="29056" x="7589838" y="3086100"/>
          <p14:tracePt t="29072" x="7056438" y="3086100"/>
          <p14:tracePt t="29089" x="6408738" y="3101975"/>
          <p14:tracePt t="29106" x="5661025" y="3222625"/>
          <p14:tracePt t="29122" x="4876800" y="3322638"/>
          <p14:tracePt t="29139" x="4068763" y="3459163"/>
          <p14:tracePt t="29156" x="3222625" y="3565525"/>
          <p14:tracePt t="29172" x="2400300" y="3679825"/>
          <p14:tracePt t="29189" x="1736725" y="3779838"/>
          <p14:tracePt t="29206" x="968375" y="3870325"/>
          <p14:tracePt t="29222" x="708025" y="3878263"/>
          <p14:tracePt t="29239" x="517525" y="3878263"/>
          <p14:tracePt t="29256" x="434975" y="3878263"/>
          <p14:tracePt t="29272" x="403225" y="3878263"/>
          <p14:tracePt t="29447" x="434975" y="3878263"/>
          <p14:tracePt t="29455" x="511175" y="3878263"/>
          <p14:tracePt t="29463" x="601663" y="3894138"/>
          <p14:tracePt t="29472" x="685800" y="3932238"/>
          <p14:tracePt t="29489" x="854075" y="3992563"/>
          <p14:tracePt t="29506" x="1173163" y="4076700"/>
          <p14:tracePt t="29522" x="1654175" y="4152900"/>
          <p14:tracePt t="29539" x="2035175" y="4221163"/>
          <p14:tracePt t="29556" x="2301875" y="4244975"/>
          <p14:tracePt t="29572" x="2484438" y="4244975"/>
          <p14:tracePt t="29589" x="2590800" y="4251325"/>
          <p14:tracePt t="29606" x="2613025" y="4251325"/>
          <p14:tracePt t="29622" x="2606675" y="4213225"/>
          <p14:tracePt t="29879" x="2574925" y="4206875"/>
          <p14:tracePt t="29887" x="2552700" y="4206875"/>
          <p14:tracePt t="29935" x="2582863" y="4206875"/>
          <p14:tracePt t="29943" x="2628900" y="4198938"/>
          <p14:tracePt t="29956" x="2651125" y="4191000"/>
          <p14:tracePt t="29973" x="2797175" y="4137025"/>
          <p14:tracePt t="29976" x="2895600" y="4122738"/>
          <p14:tracePt t="29990" x="3178175" y="4030663"/>
          <p14:tracePt t="30006" x="3489325" y="3932238"/>
          <p14:tracePt t="30023" x="3902075" y="3825875"/>
          <p14:tracePt t="30039" x="4359275" y="3703638"/>
          <p14:tracePt t="30056" x="4846638" y="3581400"/>
          <p14:tracePt t="30073" x="5410200" y="3489325"/>
          <p14:tracePt t="30089" x="6035675" y="3406775"/>
          <p14:tracePt t="30106" x="6675438" y="3390900"/>
          <p14:tracePt t="30123" x="7375525" y="3390900"/>
          <p14:tracePt t="30139" x="8123238" y="3390900"/>
          <p14:tracePt t="30156" x="8885238" y="3390900"/>
          <p14:tracePt t="30173" x="9617075" y="3444875"/>
          <p14:tracePt t="30190" x="10621963" y="3597275"/>
          <p14:tracePt t="30206" x="11247438" y="3711575"/>
          <p14:tracePt t="30223" x="11604625" y="3825875"/>
          <p14:tracePt t="30239" x="11833225" y="3916363"/>
          <p14:tracePt t="30256" x="11887200" y="3962400"/>
          <p14:tracePt t="30289" x="11887200" y="4038600"/>
          <p14:tracePt t="30306" x="11841163" y="4168775"/>
          <p14:tracePt t="30323" x="11658600" y="4343400"/>
          <p14:tracePt t="30339" x="11285538" y="4511675"/>
          <p14:tracePt t="30356" x="10728325" y="4678363"/>
          <p14:tracePt t="30386" x="9456738" y="4708525"/>
          <p14:tracePt t="30415" x="8259763" y="4533900"/>
          <p14:tracePt t="30429" x="7870825" y="4389438"/>
          <p14:tracePt t="30439" x="7734300" y="4313238"/>
          <p14:tracePt t="30455" x="7543800" y="4244975"/>
          <p14:tracePt t="30472" x="7475538" y="4206875"/>
          <p14:tracePt t="30543" x="7467600" y="4206875"/>
          <p14:tracePt t="30551" x="7445375" y="4206875"/>
          <p14:tracePt t="30559" x="7399338" y="4191000"/>
          <p14:tracePt t="30573" x="7345363" y="4191000"/>
          <p14:tracePt t="30590" x="7132638" y="4213225"/>
          <p14:tracePt t="30606" x="6956425" y="4275138"/>
          <p14:tracePt t="30622" x="6689725" y="4343400"/>
          <p14:tracePt t="30639" x="6454775" y="4419600"/>
          <p14:tracePt t="30656" x="6278563" y="4457700"/>
          <p14:tracePt t="30673" x="6134100" y="4503738"/>
          <p14:tracePt t="30690" x="6080125" y="4503738"/>
          <p14:tracePt t="31127" x="6111875" y="4511675"/>
          <p14:tracePt t="31135" x="6164263" y="4525963"/>
          <p14:tracePt t="31142" x="6232525" y="4541838"/>
          <p14:tracePt t="31156" x="6294438" y="4549775"/>
          <p14:tracePt t="31174" x="6446838" y="4564063"/>
          <p14:tracePt t="31190" x="6751638" y="4549775"/>
          <p14:tracePt t="31206" x="6850063" y="4525963"/>
          <p14:tracePt t="31223" x="6858000" y="4525963"/>
          <p14:tracePt t="31256" x="6850063" y="4518025"/>
          <p14:tracePt t="31273" x="6651625" y="4495800"/>
          <p14:tracePt t="31290" x="6362700" y="4518025"/>
          <p14:tracePt t="31307" x="5875338" y="4564063"/>
          <p14:tracePt t="31323" x="5311775" y="4564063"/>
          <p14:tracePt t="31340" x="4922838" y="4564063"/>
          <p14:tracePt t="31356" x="4549775" y="4564063"/>
          <p14:tracePt t="31374" x="4237038" y="4541838"/>
          <p14:tracePt t="31390" x="4084638" y="4495800"/>
          <p14:tracePt t="31406" x="3970338" y="4441825"/>
          <p14:tracePt t="31423" x="3954463" y="4435475"/>
          <p14:tracePt t="31456" x="3946525" y="4419600"/>
          <p14:tracePt t="31473" x="3908425" y="4411663"/>
          <p14:tracePt t="31490" x="3825875" y="4381500"/>
          <p14:tracePt t="31507" x="3725863" y="4365625"/>
          <p14:tracePt t="31523" x="3535363" y="4365625"/>
          <p14:tracePt t="31540" x="3344863" y="4365625"/>
          <p14:tracePt t="31556" x="3230563" y="4365625"/>
          <p14:tracePt t="31573" x="3192463" y="4365625"/>
          <p14:tracePt t="31622" x="3216275" y="4373563"/>
          <p14:tracePt t="31630" x="3276600" y="4389438"/>
          <p14:tracePt t="31639" x="3322638" y="4397375"/>
          <p14:tracePt t="31657" x="3398838" y="4427538"/>
          <p14:tracePt t="31673" x="3444875" y="4427538"/>
          <p14:tracePt t="31690" x="3482975" y="4441825"/>
          <p14:tracePt t="31707" x="3527425" y="4441825"/>
          <p14:tracePt t="31723" x="3543300" y="4441825"/>
          <p14:tracePt t="31740" x="3551238" y="4441825"/>
          <p14:tracePt t="31999" x="3559175" y="4441825"/>
          <p14:tracePt t="32007" x="3641725" y="4441825"/>
          <p14:tracePt t="32015" x="3840163" y="4427538"/>
          <p14:tracePt t="32023" x="4122738" y="4373563"/>
          <p14:tracePt t="32040" x="4724400" y="4297363"/>
          <p14:tracePt t="32057" x="5402263" y="4213225"/>
          <p14:tracePt t="32073" x="6134100" y="4092575"/>
          <p14:tracePt t="32090" x="6911975" y="3992563"/>
          <p14:tracePt t="32107" x="7718425" y="3870325"/>
          <p14:tracePt t="32123" x="8504238" y="3771900"/>
          <p14:tracePt t="32140" x="9182100" y="3679825"/>
          <p14:tracePt t="32157" x="9609138" y="3597275"/>
          <p14:tracePt t="32175" x="9867900" y="3535363"/>
          <p14:tracePt t="32190" x="9890125" y="3535363"/>
          <p14:tracePt t="32287" x="9906000" y="3535363"/>
          <p14:tracePt t="32295" x="9921875" y="3543300"/>
          <p14:tracePt t="32307" x="9936163" y="3559175"/>
          <p14:tracePt t="32323" x="9982200" y="3679825"/>
          <p14:tracePt t="32340" x="9998075" y="3703638"/>
          <p14:tracePt t="32357" x="10004425" y="3725863"/>
          <p14:tracePt t="32374" x="10004425" y="3741738"/>
          <p14:tracePt t="32390" x="10004425" y="3763963"/>
          <p14:tracePt t="32407" x="9998075" y="3802063"/>
          <p14:tracePt t="32423" x="9898063" y="3802063"/>
          <p14:tracePt t="32440" x="9769475" y="3794125"/>
          <p14:tracePt t="32457" x="9699625" y="3771900"/>
          <p14:tracePt t="32474" x="9655175" y="3749675"/>
          <p14:tracePt t="32490" x="9647238" y="3749675"/>
          <p14:tracePt t="32507" x="9639300" y="3749675"/>
          <p14:tracePt t="32524" x="9617075" y="3749675"/>
          <p14:tracePt t="32540" x="9585325" y="3771900"/>
          <p14:tracePt t="32557" x="9547225" y="3802063"/>
          <p14:tracePt t="32574" x="9494838" y="3848100"/>
          <p14:tracePt t="32590" x="9440863" y="3878263"/>
          <p14:tracePt t="32607" x="9394825" y="3894138"/>
          <p14:tracePt t="32623" x="9372600" y="3908425"/>
          <p14:tracePt t="32640" x="9334500" y="3940175"/>
          <p14:tracePt t="32657" x="9258300" y="3946525"/>
          <p14:tracePt t="32674" x="9121775" y="3984625"/>
          <p14:tracePt t="32691" x="8809038" y="4030663"/>
          <p14:tracePt t="32707" x="8153400" y="4098925"/>
          <p14:tracePt t="32724" x="7285038" y="4114800"/>
          <p14:tracePt t="32740" x="6294438" y="4114800"/>
          <p14:tracePt t="32757" x="5448300" y="4114800"/>
          <p14:tracePt t="32774" x="4686300" y="4114800"/>
          <p14:tracePt t="32790" x="3794125" y="4114800"/>
          <p14:tracePt t="32807" x="3444875" y="4114800"/>
          <p14:tracePt t="32824" x="3192463" y="4114800"/>
          <p14:tracePt t="32840" x="3040063" y="4114800"/>
          <p14:tracePt t="32857" x="2933700" y="4114800"/>
          <p14:tracePt t="32874" x="2849563" y="4084638"/>
          <p14:tracePt t="32890" x="2797175" y="4060825"/>
          <p14:tracePt t="32908" x="2759075" y="4030663"/>
          <p14:tracePt t="32924" x="2743200" y="4022725"/>
          <p14:tracePt t="33015" x="2735263" y="4022725"/>
          <p14:tracePt t="33031" x="2727325" y="4022725"/>
          <p14:tracePt t="33040" x="2713038" y="4022725"/>
          <p14:tracePt t="33047" x="2682875" y="4068763"/>
          <p14:tracePt t="33057" x="2667000" y="4098925"/>
          <p14:tracePt t="33074" x="2620963" y="4229100"/>
          <p14:tracePt t="33090" x="2560638" y="4327525"/>
          <p14:tracePt t="33108" x="2552700" y="4365625"/>
          <p14:tracePt t="33207" x="2552700" y="4343400"/>
          <p14:tracePt t="33215" x="2552700" y="4321175"/>
          <p14:tracePt t="33224" x="2552700" y="4313238"/>
          <p14:tracePt t="33240" x="2552700" y="4289425"/>
          <p14:tracePt t="33257" x="2552700" y="4283075"/>
          <p14:tracePt t="33343" x="2552700" y="4289425"/>
          <p14:tracePt t="33351" x="2552700" y="4313238"/>
          <p14:tracePt t="33359" x="2560638" y="4321175"/>
          <p14:tracePt t="33423" x="2568575" y="4327525"/>
          <p14:tracePt t="33455" x="2574925" y="4327525"/>
          <p14:tracePt t="33472" x="2590800" y="4321175"/>
          <p14:tracePt t="33487" x="2590800" y="4313238"/>
          <p14:tracePt t="33495" x="2598738" y="4305300"/>
          <p14:tracePt t="33511" x="2606675" y="4305300"/>
          <p14:tracePt t="33606" x="2613025" y="4297363"/>
          <p14:tracePt t="33622" x="2628900" y="4297363"/>
          <p14:tracePt t="33630" x="2636838" y="4305300"/>
          <p14:tracePt t="33640" x="2659063" y="4335463"/>
          <p14:tracePt t="33657" x="2682875" y="4359275"/>
          <p14:tracePt t="33674" x="2697163" y="4373563"/>
          <p14:tracePt t="33690" x="2705100" y="4381500"/>
          <p14:tracePt t="33767" x="2713038" y="4381500"/>
          <p14:tracePt t="33775" x="2720975" y="4373563"/>
          <p14:tracePt t="33783" x="2720975" y="4351338"/>
          <p14:tracePt t="33791" x="2735263" y="4335463"/>
          <p14:tracePt t="33807" x="2743200" y="4313238"/>
          <p14:tracePt t="33824" x="2751138" y="4297363"/>
          <p14:tracePt t="33903" x="2765425" y="4327525"/>
          <p14:tracePt t="33912" x="2781300" y="4373563"/>
          <p14:tracePt t="33924" x="2827338" y="4449763"/>
          <p14:tracePt t="33941" x="2911475" y="4549775"/>
          <p14:tracePt t="33958" x="2971800" y="4625975"/>
          <p14:tracePt t="33974" x="3040063" y="4656138"/>
          <p14:tracePt t="33991" x="3222625" y="4664075"/>
          <p14:tracePt t="34007" x="3390900" y="4664075"/>
          <p14:tracePt t="34024" x="3603625" y="4610100"/>
          <p14:tracePt t="34041" x="3779838" y="4541838"/>
          <p14:tracePt t="34058" x="3932238" y="4465638"/>
          <p14:tracePt t="34074" x="4030663" y="4419600"/>
          <p14:tracePt t="34091" x="4092575" y="4397375"/>
          <p14:tracePt t="34107" x="4114800" y="4389438"/>
          <p14:tracePt t="34124" x="4152900" y="4381500"/>
          <p14:tracePt t="34141" x="4191000" y="4381500"/>
          <p14:tracePt t="34158" x="4313238" y="4381500"/>
          <p14:tracePt t="34174" x="4457700" y="4381500"/>
          <p14:tracePt t="34191" x="4640263" y="4381500"/>
          <p14:tracePt t="34207" x="4868863" y="4419600"/>
          <p14:tracePt t="34224" x="5097463" y="4449763"/>
          <p14:tracePt t="34241" x="5364163" y="4457700"/>
          <p14:tracePt t="34258" x="5546725" y="4457700"/>
          <p14:tracePt t="34274" x="5661025" y="4457700"/>
          <p14:tracePt t="34291" x="5684838" y="4457700"/>
          <p14:tracePt t="34439" x="5692775" y="4457700"/>
          <p14:tracePt t="34447" x="5707063" y="4457700"/>
          <p14:tracePt t="34458" x="5737225" y="4457700"/>
          <p14:tracePt t="34474" x="5807075" y="4457700"/>
          <p14:tracePt t="34491" x="5859463" y="4457700"/>
          <p14:tracePt t="34508" x="5927725" y="4441825"/>
          <p14:tracePt t="34524" x="5989638" y="4427538"/>
          <p14:tracePt t="34541" x="6019800" y="4411663"/>
          <p14:tracePt t="34558" x="6042025" y="4411663"/>
          <p14:tracePt t="34574" x="6049963" y="4411663"/>
          <p14:tracePt t="34591" x="6065838" y="4411663"/>
          <p14:tracePt t="34607" x="6103938" y="4411663"/>
          <p14:tracePt t="34624" x="6164263" y="4411663"/>
          <p14:tracePt t="34641" x="6256338" y="4411663"/>
          <p14:tracePt t="34658" x="6430963" y="4435475"/>
          <p14:tracePt t="34675" x="6651625" y="4465638"/>
          <p14:tracePt t="34691" x="6865938" y="4487863"/>
          <p14:tracePt t="34708" x="7078663" y="4495800"/>
          <p14:tracePt t="34724" x="7208838" y="4495800"/>
          <p14:tracePt t="34741" x="7292975" y="4495800"/>
          <p14:tracePt t="34758" x="7299325" y="4495800"/>
          <p14:tracePt t="34791" x="7307263" y="4495800"/>
          <p14:tracePt t="34800" x="7315200" y="4487863"/>
          <p14:tracePt t="34808" x="7323138" y="4465638"/>
          <p14:tracePt t="34831" x="7331075" y="4457700"/>
          <p14:tracePt t="34895" x="7331075" y="4449763"/>
          <p14:tracePt t="34911" x="7337425" y="4449763"/>
          <p14:tracePt t="34919" x="7345363" y="4449763"/>
          <p14:tracePt t="34927" x="7353300" y="4449763"/>
          <p14:tracePt t="34951" x="7369175" y="4449763"/>
          <p14:tracePt t="34999" x="7375525" y="4457700"/>
          <p14:tracePt t="35016" x="7369175" y="4457700"/>
          <p14:tracePt t="35023" x="7315200" y="4487863"/>
          <p14:tracePt t="35031" x="7261225" y="4503738"/>
          <p14:tracePt t="35041" x="7208838" y="4503738"/>
          <p14:tracePt t="35058" x="7056438" y="4503738"/>
          <p14:tracePt t="35075" x="6911975" y="4487863"/>
          <p14:tracePt t="35091" x="6835775" y="4457700"/>
          <p14:tracePt t="35108" x="6797675" y="4435475"/>
          <p14:tracePt t="35141" x="6797675" y="4427538"/>
          <p14:tracePt t="35158" x="6811963" y="4403725"/>
          <p14:tracePt t="35174" x="6865938" y="4389438"/>
          <p14:tracePt t="35191" x="6896100" y="4365625"/>
          <p14:tracePt t="35319" x="6896100" y="4389438"/>
          <p14:tracePt t="35326" x="6896100" y="4411663"/>
          <p14:tracePt t="35335" x="6896100" y="4427538"/>
          <p14:tracePt t="35343" x="6896100" y="4435475"/>
          <p14:tracePt t="35358" x="6896100" y="4441825"/>
          <p14:tracePt t="35391" x="6904038" y="4449763"/>
          <p14:tracePt t="35415" x="6918325" y="4449763"/>
          <p14:tracePt t="35423" x="6926263" y="4449763"/>
          <p14:tracePt t="35432" x="6942138" y="4441825"/>
          <p14:tracePt t="35441" x="6956425" y="4441825"/>
          <p14:tracePt t="35458" x="6994525" y="4419600"/>
          <p14:tracePt t="35475" x="7010400" y="4411663"/>
          <p14:tracePt t="35491" x="7018338" y="4403725"/>
          <p14:tracePt t="35567" x="7018338" y="4397375"/>
          <p14:tracePt t="35599" x="7040563" y="4397375"/>
          <p14:tracePt t="35606" x="7048500" y="4397375"/>
          <p14:tracePt t="35614" x="7064375" y="4403725"/>
          <p14:tracePt t="35624" x="7086600" y="4403725"/>
          <p14:tracePt t="35641" x="7116763" y="4427538"/>
          <p14:tracePt t="35658" x="7146925" y="4427538"/>
          <p14:tracePt t="35675" x="7162800" y="4435475"/>
          <p14:tracePt t="35691" x="7178675" y="4441825"/>
          <p14:tracePt t="35783" x="7185025" y="4449763"/>
          <p14:tracePt t="35791" x="7200900" y="4449763"/>
          <p14:tracePt t="35863" x="7208838" y="4449763"/>
          <p14:tracePt t="35871" x="7216775" y="4449763"/>
          <p14:tracePt t="35879" x="7223125" y="4457700"/>
          <p14:tracePt t="35903" x="7246938" y="4457700"/>
          <p14:tracePt t="35911" x="7277100" y="4473575"/>
          <p14:tracePt t="35925" x="7315200" y="4473575"/>
          <p14:tracePt t="35942" x="7383463" y="4479925"/>
          <p14:tracePt t="35958" x="7429500" y="4479925"/>
          <p14:tracePt t="35975" x="7459663" y="4479925"/>
          <p14:tracePt t="36095" x="7475538" y="4479925"/>
          <p14:tracePt t="36104" x="7505700" y="4479925"/>
          <p14:tracePt t="36111" x="7535863" y="4479925"/>
          <p14:tracePt t="36125" x="7589838" y="4479925"/>
          <p14:tracePt t="36142" x="7688263" y="4487863"/>
          <p14:tracePt t="36158" x="7954963" y="4556125"/>
          <p14:tracePt t="36175" x="8069263" y="4579938"/>
          <p14:tracePt t="36192" x="8169275" y="459422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r>
              <a:rPr lang="en-US" altLang="en-US" sz="2800" b="1" dirty="0">
                <a:latin typeface="Times New Roman" panose="02020603050405020304" pitchFamily="18" charset="0"/>
                <a:cs typeface="Times New Roman" panose="02020603050405020304" pitchFamily="18" charset="0"/>
              </a:rPr>
              <a:t>: Hypothesis Testing Using P-values</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373745" y="1453755"/>
            <a:ext cx="7509164" cy="4211667"/>
          </a:xfrm>
          <a:prstGeom prst="rect">
            <a:avLst/>
          </a:prstGeom>
        </p:spPr>
      </p:pic>
    </p:spTree>
    <p:extLst>
      <p:ext uri="{BB962C8B-B14F-4D97-AF65-F5344CB8AC3E}">
        <p14:creationId xmlns:p14="http://schemas.microsoft.com/office/powerpoint/2010/main" val="530732995"/>
      </p:ext>
    </p:extLst>
  </p:cSld>
  <p:clrMapOvr>
    <a:masterClrMapping/>
  </p:clrMapOvr>
  <mc:AlternateContent xmlns:mc="http://schemas.openxmlformats.org/markup-compatibility/2006" xmlns:p14="http://schemas.microsoft.com/office/powerpoint/2010/main">
    <mc:Choice Requires="p14">
      <p:transition p14:dur="10" advTm="80992"/>
    </mc:Choice>
    <mc:Fallback xmlns="">
      <p:transition advTm="80992"/>
    </mc:Fallback>
  </mc:AlternateContent>
  <p:timing>
    <p:tnLst>
      <p:par>
        <p:cTn id="1" dur="indefinite" restart="never" nodeType="tmRoot"/>
      </p:par>
    </p:tnLst>
  </p:timing>
  <p:extLst mod="1">
    <p:ext uri="{3A86A75C-4F4B-4683-9AE1-C65F6400EC91}">
      <p14:laserTraceLst xmlns:p14="http://schemas.microsoft.com/office/powerpoint/2010/main">
        <p14:tracePtLst>
          <p14:tracePt t="983" x="8137525" y="4587875"/>
          <p14:tracePt t="991" x="7924800" y="4525963"/>
          <p14:tracePt t="999" x="7551738" y="4419600"/>
          <p14:tracePt t="1014" x="7246938" y="4335463"/>
          <p14:tracePt t="1031" x="6232525" y="4046538"/>
          <p14:tracePt t="1047" x="5494338" y="3679825"/>
          <p14:tracePt t="1064" x="5029200" y="3336925"/>
          <p14:tracePt t="1080" x="4846638" y="3200400"/>
          <p14:tracePt t="1097" x="4784725" y="3146425"/>
          <p14:tracePt t="1114" x="4754563" y="3116263"/>
          <p14:tracePt t="1131" x="4732338" y="3078163"/>
          <p14:tracePt t="1147" x="4678363" y="3001963"/>
          <p14:tracePt t="1164" x="4656138" y="2963863"/>
          <p14:tracePt t="1180" x="4610100" y="2911475"/>
          <p14:tracePt t="1198" x="4525963" y="2841625"/>
          <p14:tracePt t="1214" x="4487863" y="2819400"/>
          <p14:tracePt t="1231" x="4403725" y="2803525"/>
          <p14:tracePt t="1247" x="4221163" y="2797175"/>
          <p14:tracePt t="1264" x="3978275" y="2789238"/>
          <p14:tracePt t="1281" x="3695700" y="2765425"/>
          <p14:tracePt t="1297" x="3543300" y="2743200"/>
          <p14:tracePt t="1314" x="3429000" y="2713038"/>
          <p14:tracePt t="1331" x="3406775" y="2705100"/>
          <p14:tracePt t="1348" x="3398838" y="2697163"/>
          <p14:tracePt t="1364" x="3382963" y="2682875"/>
          <p14:tracePt t="1381" x="3382963" y="2667000"/>
          <p14:tracePt t="1398" x="3382963" y="2620963"/>
          <p14:tracePt t="1414" x="3382963" y="2613025"/>
          <p14:tracePt t="1431" x="3382963" y="2590800"/>
          <p14:tracePt t="1448" x="3360738" y="2552700"/>
          <p14:tracePt t="1465" x="3314700" y="2514600"/>
          <p14:tracePt t="1481" x="3260725" y="2468563"/>
          <p14:tracePt t="1497" x="3230563" y="2438400"/>
          <p14:tracePt t="1514" x="3216275" y="2422525"/>
          <p14:tracePt t="1590" x="3200400" y="2416175"/>
          <p14:tracePt t="1598" x="3192463" y="2408238"/>
          <p14:tracePt t="1606" x="3170238" y="2400300"/>
          <p14:tracePt t="1614" x="3154363" y="2392363"/>
          <p14:tracePt t="1630" x="3124200" y="2378075"/>
          <p14:tracePt t="1647" x="3094038" y="2370138"/>
          <p14:tracePt t="1664" x="3078163" y="2346325"/>
          <p14:tracePt t="1681" x="3070225" y="2346325"/>
          <p14:tracePt t="1697" x="3063875" y="2339975"/>
          <p14:tracePt t="2007" x="3078163" y="2339975"/>
          <p14:tracePt t="2015" x="3086100" y="2339975"/>
          <p14:tracePt t="2023" x="3124200" y="2339975"/>
          <p14:tracePt t="2031" x="3162300" y="2324100"/>
          <p14:tracePt t="2047" x="3238500" y="2278063"/>
          <p14:tracePt t="2064" x="3314700" y="2225675"/>
          <p14:tracePt t="2081" x="3382963" y="2163763"/>
          <p14:tracePt t="2098" x="3451225" y="2111375"/>
          <p14:tracePt t="2114" x="3475038" y="2087563"/>
          <p14:tracePt t="2131" x="3482975" y="2079625"/>
          <p14:tracePt t="2247" x="3489325" y="2073275"/>
          <p14:tracePt t="2255" x="3505200" y="2079625"/>
          <p14:tracePt t="2264" x="3521075" y="2103438"/>
          <p14:tracePt t="2281" x="3559175" y="2225675"/>
          <p14:tracePt t="2298" x="3603625" y="2286000"/>
          <p14:tracePt t="2314" x="3649663" y="2308225"/>
          <p14:tracePt t="2331" x="3673475" y="2308225"/>
          <p14:tracePt t="2348" x="3687763" y="2308225"/>
          <p14:tracePt t="2364" x="3717925" y="2293938"/>
          <p14:tracePt t="2381" x="3756025" y="2225675"/>
          <p14:tracePt t="2398" x="3779838" y="2111375"/>
          <p14:tracePt t="2414" x="3802063" y="1981200"/>
          <p14:tracePt t="2431" x="3817938" y="1943100"/>
          <p14:tracePt t="2448" x="3817938" y="1927225"/>
          <p14:tracePt t="2481" x="3817938" y="1920875"/>
          <p14:tracePt t="2543" x="3825875" y="1912938"/>
          <p14:tracePt t="2550" x="3832225" y="1912938"/>
          <p14:tracePt t="2558" x="3848100" y="1912938"/>
          <p14:tracePt t="2566" x="3863975" y="1912938"/>
          <p14:tracePt t="2581" x="3886200" y="1920875"/>
          <p14:tracePt t="2598" x="3916363" y="1920875"/>
          <p14:tracePt t="2614" x="3932238" y="1927225"/>
          <p14:tracePt t="2687" x="3932238" y="1935163"/>
          <p14:tracePt t="2703" x="3932238" y="1943100"/>
          <p14:tracePt t="2711" x="3932238" y="1965325"/>
          <p14:tracePt t="2719" x="3924300" y="2027238"/>
          <p14:tracePt t="2731" x="3902075" y="2079625"/>
          <p14:tracePt t="2748" x="3863975" y="2163763"/>
          <p14:tracePt t="2765" x="3840163" y="2187575"/>
          <p14:tracePt t="2782" x="3832225" y="2187575"/>
          <p14:tracePt t="2824" x="3817938" y="2187575"/>
          <p14:tracePt t="2831" x="3810000" y="2179638"/>
          <p14:tracePt t="2848" x="3794125" y="2179638"/>
          <p14:tracePt t="2865" x="3771900" y="2179638"/>
          <p14:tracePt t="2898" x="3763963" y="2179638"/>
          <p14:tracePt t="2919" x="3756025" y="2179638"/>
          <p14:tracePt t="2931" x="3763963" y="2193925"/>
          <p14:tracePt t="2948" x="3802063" y="2239963"/>
          <p14:tracePt t="2965" x="3870325" y="2278063"/>
          <p14:tracePt t="2982" x="3992563" y="2316163"/>
          <p14:tracePt t="2998" x="4030663" y="2316163"/>
          <p14:tracePt t="3015" x="4068763" y="2316163"/>
          <p14:tracePt t="3159" x="4076700" y="2316163"/>
          <p14:tracePt t="3167" x="4084638" y="2324100"/>
          <p14:tracePt t="3175" x="4092575" y="2332038"/>
          <p14:tracePt t="3183" x="4114800" y="2339975"/>
          <p14:tracePt t="3199" x="4130675" y="2339975"/>
          <p14:tracePt t="3215" x="4144963" y="2346325"/>
          <p14:tracePt t="3231" x="4152900" y="2346325"/>
          <p14:tracePt t="3488" x="4160838" y="2346325"/>
          <p14:tracePt t="3511" x="4114800" y="2339975"/>
          <p14:tracePt t="3518" x="4046538" y="2308225"/>
          <p14:tracePt t="3527" x="3962400" y="2270125"/>
          <p14:tracePt t="3534" x="3863975" y="2232025"/>
          <p14:tracePt t="3548" x="3779838" y="2155825"/>
          <p14:tracePt t="3565" x="3589338" y="2057400"/>
          <p14:tracePt t="3582" x="3398838" y="1965325"/>
          <p14:tracePt t="3598" x="3330575" y="1935163"/>
          <p14:tracePt t="3615" x="3306763" y="1920875"/>
          <p14:tracePt t="3632" x="3306763" y="1912938"/>
          <p14:tracePt t="3648" x="3276600" y="1905000"/>
          <p14:tracePt t="3665" x="3230563" y="1889125"/>
          <p14:tracePt t="3682" x="3170238" y="1874838"/>
          <p14:tracePt t="3698" x="3078163" y="1851025"/>
          <p14:tracePt t="3715" x="3032125" y="1828800"/>
          <p14:tracePt t="3732" x="3025775" y="1828800"/>
          <p14:tracePt t="3895" x="3017838" y="1836738"/>
          <p14:tracePt t="3913" x="2994025" y="1851025"/>
          <p14:tracePt t="3919" x="2987675" y="1858963"/>
          <p14:tracePt t="3932" x="2987675" y="1866900"/>
          <p14:tracePt t="3948" x="2987675" y="1889125"/>
          <p14:tracePt t="3965" x="2987675" y="1905000"/>
          <p14:tracePt t="3982" x="2987675" y="1920875"/>
          <p14:tracePt t="3998" x="2994025" y="1935163"/>
          <p14:tracePt t="4015" x="3001963" y="1943100"/>
          <p14:tracePt t="4032" x="3009900" y="1943100"/>
          <p14:tracePt t="4071" x="3017838" y="1943100"/>
          <p14:tracePt t="4079" x="3025775" y="1943100"/>
          <p14:tracePt t="4087" x="3040063" y="1920875"/>
          <p14:tracePt t="4098" x="3055938" y="1882775"/>
          <p14:tracePt t="4115" x="3070225" y="1812925"/>
          <p14:tracePt t="4132" x="3094038" y="1768475"/>
          <p14:tracePt t="4148" x="3101975" y="1736725"/>
          <p14:tracePt t="4223" x="3108325" y="1730375"/>
          <p14:tracePt t="4231" x="3116263" y="1730375"/>
          <p14:tracePt t="4239" x="3132138" y="1736725"/>
          <p14:tracePt t="4248" x="3140075" y="1782763"/>
          <p14:tracePt t="4265" x="3170238" y="1889125"/>
          <p14:tracePt t="4282" x="3208338" y="1951038"/>
          <p14:tracePt t="4328" x="3216275" y="1958975"/>
          <p14:tracePt t="4367" x="3216275" y="1951038"/>
          <p14:tracePt t="4383" x="3230563" y="1920875"/>
          <p14:tracePt t="4391" x="3238500" y="1897063"/>
          <p14:tracePt t="4399" x="3246438" y="1889125"/>
          <p14:tracePt t="4415" x="3254375" y="1858963"/>
          <p14:tracePt t="4432" x="3268663" y="1844675"/>
          <p14:tracePt t="4448" x="3314700" y="1828800"/>
          <p14:tracePt t="4465" x="3390900" y="1828800"/>
          <p14:tracePt t="4482" x="3459163" y="1812925"/>
          <p14:tracePt t="4498" x="3505200" y="1806575"/>
          <p14:tracePt t="4515" x="3513138" y="1798638"/>
          <p14:tracePt t="4559" x="3521075" y="1790700"/>
          <p14:tracePt t="4655" x="3521075" y="1851025"/>
          <p14:tracePt t="4663" x="3521075" y="1935163"/>
          <p14:tracePt t="4671" x="3521075" y="2011363"/>
          <p14:tracePt t="4682" x="3521075" y="2087563"/>
          <p14:tracePt t="4699" x="3521075" y="2163763"/>
          <p14:tracePt t="4759" x="3543300" y="2149475"/>
          <p14:tracePt t="4767" x="3551238" y="2065338"/>
          <p14:tracePt t="4776" x="3559175" y="1989138"/>
          <p14:tracePt t="4783" x="3573463" y="1912938"/>
          <p14:tracePt t="4799" x="3589338" y="1744663"/>
          <p14:tracePt t="4815" x="3611563" y="1630363"/>
          <p14:tracePt t="4832" x="3619500" y="1570038"/>
          <p14:tracePt t="4849" x="3627438" y="1546225"/>
          <p14:tracePt t="4975" x="3627438" y="1539875"/>
          <p14:tracePt t="4983" x="3635375" y="1539875"/>
          <p14:tracePt t="4999" x="3641725" y="1531938"/>
          <p14:tracePt t="5007" x="3649663" y="1524000"/>
          <p14:tracePt t="5018" x="3665538" y="1508125"/>
          <p14:tracePt t="5063" x="3679825" y="1508125"/>
          <p14:tracePt t="5071" x="3695700" y="1508125"/>
          <p14:tracePt t="5082" x="3717925" y="1508125"/>
          <p14:tracePt t="5099" x="3794125" y="1531938"/>
          <p14:tracePt t="5115" x="3863975" y="1562100"/>
          <p14:tracePt t="5132" x="3894138" y="1570038"/>
          <p14:tracePt t="5149" x="3902075" y="1570038"/>
          <p14:tracePt t="5199" x="3908425" y="1577975"/>
          <p14:tracePt t="5233" x="3856038" y="1600200"/>
          <p14:tracePt t="5239" x="3810000" y="1638300"/>
          <p14:tracePt t="5249" x="3741738" y="1692275"/>
          <p14:tracePt t="5265" x="3597275" y="1768475"/>
          <p14:tracePt t="5282" x="3475038" y="1806575"/>
          <p14:tracePt t="5299" x="3382963" y="1820863"/>
          <p14:tracePt t="5315" x="3375025" y="1820863"/>
          <p14:tracePt t="5359" x="3406775" y="1820863"/>
          <p14:tracePt t="5367" x="3459163" y="1828800"/>
          <p14:tracePt t="5382" x="3619500" y="1828800"/>
          <p14:tracePt t="5399" x="3779838" y="1828800"/>
          <p14:tracePt t="5416" x="3878263" y="1828800"/>
          <p14:tracePt t="5432" x="3916363" y="1828800"/>
          <p14:tracePt t="5481" x="3916363" y="1844675"/>
          <p14:tracePt t="5487" x="3916363" y="1866900"/>
          <p14:tracePt t="5499" x="3902075" y="1889125"/>
          <p14:tracePt t="5516" x="3840163" y="1951038"/>
          <p14:tracePt t="5519" x="3825875" y="1965325"/>
          <p14:tracePt t="5532" x="3802063" y="1973263"/>
          <p14:tracePt t="5549" x="3787775" y="1981200"/>
          <p14:tracePt t="5575" x="3779838" y="1981200"/>
          <p14:tracePt t="5598" x="3779838" y="1965325"/>
          <p14:tracePt t="5606" x="3840163" y="1951038"/>
          <p14:tracePt t="5615" x="3908425" y="1935163"/>
          <p14:tracePt t="5632" x="4068763" y="1912938"/>
          <p14:tracePt t="5649" x="4198938" y="1912938"/>
          <p14:tracePt t="5666" x="4221163" y="1912938"/>
          <p14:tracePt t="5699" x="4229100" y="1912938"/>
          <p14:tracePt t="5718" x="4206875" y="1897063"/>
          <p14:tracePt t="5732" x="4175125" y="1882775"/>
          <p14:tracePt t="5749" x="4114800" y="1874838"/>
          <p14:tracePt t="5766" x="4060825" y="1844675"/>
          <p14:tracePt t="5799" x="4060825" y="1828800"/>
          <p14:tracePt t="5816" x="4068763" y="1812925"/>
          <p14:tracePt t="5832" x="4152900" y="1790700"/>
          <p14:tracePt t="5849" x="4259263" y="1790700"/>
          <p14:tracePt t="5866" x="4321175" y="1790700"/>
          <p14:tracePt t="5882" x="4327525" y="1790700"/>
          <p14:tracePt t="5899" x="4327525" y="1798638"/>
          <p14:tracePt t="5916" x="4327525" y="1858963"/>
          <p14:tracePt t="5932" x="4327525" y="1927225"/>
          <p14:tracePt t="5949" x="4321175" y="1965325"/>
          <p14:tracePt t="6015" x="4343400" y="1965325"/>
          <p14:tracePt t="6023" x="4411663" y="1935163"/>
          <p14:tracePt t="6033" x="4473575" y="1920875"/>
          <p14:tracePt t="6050" x="4587875" y="1882775"/>
          <p14:tracePt t="6066" x="4656138" y="1858963"/>
          <p14:tracePt t="6082" x="4670425" y="1851025"/>
          <p14:tracePt t="6191" x="4678363" y="1858963"/>
          <p14:tracePt t="6199" x="4702175" y="1866900"/>
          <p14:tracePt t="6207" x="4716463" y="1866900"/>
          <p14:tracePt t="6216" x="4746625" y="1874838"/>
          <p14:tracePt t="6232" x="4800600" y="1889125"/>
          <p14:tracePt t="6250" x="4854575" y="1905000"/>
          <p14:tracePt t="6266" x="4914900" y="1912938"/>
          <p14:tracePt t="6311" x="4922838" y="1920875"/>
          <p14:tracePt t="6343" x="4922838" y="1935163"/>
          <p14:tracePt t="6351" x="4892675" y="1958975"/>
          <p14:tracePt t="6359" x="4868863" y="2011363"/>
          <p14:tracePt t="6368" x="4838700" y="2057400"/>
          <p14:tracePt t="6382" x="4770438" y="2171700"/>
          <p14:tracePt t="6399" x="4686300" y="2286000"/>
          <p14:tracePt t="6416" x="4632325" y="2354263"/>
          <p14:tracePt t="6433" x="4594225" y="2416175"/>
          <p14:tracePt t="6450" x="4564063" y="2468563"/>
          <p14:tracePt t="6466" x="4525963" y="2530475"/>
          <p14:tracePt t="6483" x="4487863" y="2613025"/>
          <p14:tracePt t="6499" x="4473575" y="2659063"/>
          <p14:tracePt t="6516" x="4457700" y="2682875"/>
          <p14:tracePt t="6533" x="4457700" y="2689225"/>
          <p14:tracePt t="6536" x="4449763" y="2697163"/>
          <p14:tracePt t="6551" x="4435475" y="2727325"/>
          <p14:tracePt t="6566" x="4381500" y="2781300"/>
          <p14:tracePt t="6582" x="4267200" y="2835275"/>
          <p14:tracePt t="6599" x="4076700" y="2887663"/>
          <p14:tracePt t="6616" x="3771900" y="2917825"/>
          <p14:tracePt t="6633" x="3421063" y="2917825"/>
          <p14:tracePt t="6649" x="3162300" y="2895600"/>
          <p14:tracePt t="6666" x="3017838" y="2857500"/>
          <p14:tracePt t="6683" x="2971800" y="2841625"/>
          <p14:tracePt t="6716" x="2971800" y="2835275"/>
          <p14:tracePt t="6733" x="2994025" y="2773363"/>
          <p14:tracePt t="6750" x="3017838" y="2720975"/>
          <p14:tracePt t="6767" x="3017838" y="2713038"/>
          <p14:tracePt t="6903" x="3025775" y="2705100"/>
          <p14:tracePt t="7143" x="3032125" y="2705100"/>
          <p14:tracePt t="7151" x="3032125" y="2689225"/>
          <p14:tracePt t="7159" x="3070225" y="2651125"/>
          <p14:tracePt t="7167" x="3146425" y="2613025"/>
          <p14:tracePt t="7183" x="3276600" y="2560638"/>
          <p14:tracePt t="7199" x="3406775" y="2498725"/>
          <p14:tracePt t="7216" x="3551238" y="2484438"/>
          <p14:tracePt t="7233" x="3657600" y="2476500"/>
          <p14:tracePt t="7249" x="3733800" y="2476500"/>
          <p14:tracePt t="7266" x="3771900" y="2498725"/>
          <p14:tracePt t="7283" x="3840163" y="2574925"/>
          <p14:tracePt t="7300" x="3916363" y="2735263"/>
          <p14:tracePt t="7316" x="3978275" y="2955925"/>
          <p14:tracePt t="7333" x="4060825" y="3230563"/>
          <p14:tracePt t="7350" x="4076700" y="3436938"/>
          <p14:tracePt t="7366" x="4076700" y="3627438"/>
          <p14:tracePt t="7383" x="3970338" y="3741738"/>
          <p14:tracePt t="7400" x="3810000" y="3787775"/>
          <p14:tracePt t="7416" x="3543300" y="3794125"/>
          <p14:tracePt t="7433" x="3322638" y="3787775"/>
          <p14:tracePt t="7450" x="3238500" y="3763963"/>
          <p14:tracePt t="7466" x="3222625" y="3749675"/>
          <p14:tracePt t="7500" x="3260725" y="3695700"/>
          <p14:tracePt t="7516" x="3421063" y="3627438"/>
          <p14:tracePt t="7521" x="3559175" y="3589338"/>
          <p14:tracePt t="7534" x="3870325" y="3535363"/>
          <p14:tracePt t="7550" x="4008438" y="3527425"/>
          <p14:tracePt t="7566" x="4267200" y="3521075"/>
          <p14:tracePt t="7583" x="4373563" y="3521075"/>
          <p14:tracePt t="7599" x="4427538" y="3521075"/>
          <p14:tracePt t="8135" x="4457700" y="3521075"/>
          <p14:tracePt t="8143" x="4511675" y="3527425"/>
          <p14:tracePt t="8151" x="4602163" y="3527425"/>
          <p14:tracePt t="8166" x="4792663" y="3543300"/>
          <p14:tracePt t="8183" x="5045075" y="3543300"/>
          <p14:tracePt t="8200" x="5356225" y="3543300"/>
          <p14:tracePt t="8217" x="5684838" y="3521075"/>
          <p14:tracePt t="8233" x="5935663" y="3482975"/>
          <p14:tracePt t="8250" x="6042025" y="3451225"/>
          <p14:tracePt t="8267" x="6057900" y="3444875"/>
          <p14:tracePt t="8303" x="6057900" y="3429000"/>
          <p14:tracePt t="8317" x="6057900" y="3406775"/>
          <p14:tracePt t="8334" x="6027738" y="3382963"/>
          <p14:tracePt t="8350" x="6027738" y="3375025"/>
          <p14:tracePt t="8367" x="5989638" y="3375025"/>
          <p14:tracePt t="8383" x="5943600" y="3375025"/>
          <p14:tracePt t="8400" x="5867400" y="3390900"/>
          <p14:tracePt t="8417" x="5730875" y="3497263"/>
          <p14:tracePt t="8433" x="5478463" y="3673475"/>
          <p14:tracePt t="8450" x="5189538" y="3817938"/>
          <p14:tracePt t="8467" x="4830763" y="3932238"/>
          <p14:tracePt t="8483" x="4541838" y="3978275"/>
          <p14:tracePt t="8500" x="4327525" y="3978275"/>
          <p14:tracePt t="8517" x="4183063" y="3978275"/>
          <p14:tracePt t="8534" x="4092575" y="3932238"/>
          <p14:tracePt t="8550" x="4060825" y="3902075"/>
          <p14:tracePt t="8566" x="4030663" y="3848100"/>
          <p14:tracePt t="8583" x="3992563" y="3763963"/>
          <p14:tracePt t="8600" x="3932238" y="3687763"/>
          <p14:tracePt t="8616" x="3863975" y="3589338"/>
          <p14:tracePt t="8633" x="3749675" y="3505200"/>
          <p14:tracePt t="8650" x="3627438" y="3436938"/>
          <p14:tracePt t="8667" x="3527425" y="3382963"/>
          <p14:tracePt t="8683" x="3489325" y="3375025"/>
          <p14:tracePt t="8700" x="3482975" y="3368675"/>
          <p14:tracePt t="8776" x="3475038" y="3368675"/>
          <p14:tracePt t="8791" x="3467100" y="3368675"/>
          <p14:tracePt t="8815" x="3451225" y="3368675"/>
          <p14:tracePt t="8823" x="3436938" y="3368675"/>
          <p14:tracePt t="8833" x="3413125" y="3368675"/>
          <p14:tracePt t="8850" x="3344863" y="3368675"/>
          <p14:tracePt t="8867" x="3306763" y="3360738"/>
          <p14:tracePt t="8883" x="3216275" y="3322638"/>
          <p14:tracePt t="8900" x="3146425" y="3276600"/>
          <p14:tracePt t="8917" x="3094038" y="3238500"/>
          <p14:tracePt t="8934" x="3055938" y="3216275"/>
          <p14:tracePt t="8967" x="3048000" y="3216275"/>
          <p14:tracePt t="8983" x="3040063" y="3216275"/>
          <p14:tracePt t="9007" x="3032125" y="3216275"/>
          <p14:tracePt t="9032" x="3009900" y="3216275"/>
          <p14:tracePt t="9038" x="2994025" y="3230563"/>
          <p14:tracePt t="9050" x="2949575" y="3246438"/>
          <p14:tracePt t="9066" x="2873375" y="3284538"/>
          <p14:tracePt t="9083" x="2803525" y="3306763"/>
          <p14:tracePt t="9100" x="2743200" y="3322638"/>
          <p14:tracePt t="9117" x="2727325" y="3330575"/>
          <p14:tracePt t="9133" x="2720975" y="3330575"/>
          <p14:tracePt t="9183" x="2713038" y="3330575"/>
          <p14:tracePt t="9192" x="2705100" y="3330575"/>
          <p14:tracePt t="9200" x="2689225" y="3314700"/>
          <p14:tracePt t="9217" x="2659063" y="3246438"/>
          <p14:tracePt t="9234" x="2644775" y="3178175"/>
          <p14:tracePt t="9250" x="2628900" y="3116263"/>
          <p14:tracePt t="9267" x="2620963" y="3086100"/>
          <p14:tracePt t="9283" x="2620963" y="3063875"/>
          <p14:tracePt t="9300" x="2620963" y="3040063"/>
          <p14:tracePt t="9317" x="2636838" y="3009900"/>
          <p14:tracePt t="9334" x="2727325" y="2987675"/>
          <p14:tracePt t="9350" x="2887663" y="2963863"/>
          <p14:tracePt t="9367" x="2971800" y="2941638"/>
          <p14:tracePt t="9384" x="3040063" y="2925763"/>
          <p14:tracePt t="9400" x="3086100" y="2911475"/>
          <p14:tracePt t="9417" x="3116263" y="2903538"/>
          <p14:tracePt t="9434" x="3140075" y="2895600"/>
          <p14:tracePt t="9450" x="3154363" y="2887663"/>
          <p14:tracePt t="9467" x="3154363" y="2879725"/>
          <p14:tracePt t="9502" x="3162300" y="2879725"/>
          <p14:tracePt t="9558" x="3178175" y="2865438"/>
          <p14:tracePt t="9574" x="3178175" y="2857500"/>
          <p14:tracePt t="9582" x="3178175" y="2841625"/>
          <p14:tracePt t="9590" x="3184525" y="2835275"/>
          <p14:tracePt t="9600" x="3192463" y="2827338"/>
          <p14:tracePt t="9617" x="3222625" y="2811463"/>
          <p14:tracePt t="9634" x="3298825" y="2811463"/>
          <p14:tracePt t="9650" x="3436938" y="2811463"/>
          <p14:tracePt t="9667" x="3603625" y="2811463"/>
          <p14:tracePt t="9684" x="3856038" y="2873375"/>
          <p14:tracePt t="9700" x="4144963" y="2955925"/>
          <p14:tracePt t="9717" x="4419600" y="3032125"/>
          <p14:tracePt t="9734" x="4594225" y="3078163"/>
          <p14:tracePt t="9750" x="4754563" y="3132138"/>
          <p14:tracePt t="9767" x="4762500" y="3132138"/>
          <p14:tracePt t="9784" x="4770438" y="3132138"/>
          <p14:tracePt t="9817" x="4784725" y="3132138"/>
          <p14:tracePt t="9834" x="4846638" y="3116263"/>
          <p14:tracePt t="9850" x="4960938" y="3086100"/>
          <p14:tracePt t="9867" x="5135563" y="3063875"/>
          <p14:tracePt t="9884" x="5356225" y="3055938"/>
          <p14:tracePt t="9900" x="5546725" y="3055938"/>
          <p14:tracePt t="9918" x="5668963" y="3055938"/>
          <p14:tracePt t="9934" x="5707063" y="3055938"/>
          <p14:tracePt t="9950" x="5775325" y="3146425"/>
          <p14:tracePt t="9967" x="5799138" y="3284538"/>
          <p14:tracePt t="9984" x="5799138" y="3482975"/>
          <p14:tracePt t="10000" x="5753100" y="3717925"/>
          <p14:tracePt t="10017" x="5699125" y="3863975"/>
          <p14:tracePt t="10034" x="5630863" y="3946525"/>
          <p14:tracePt t="10050" x="5562600" y="3984625"/>
          <p14:tracePt t="10067" x="5448300" y="3984625"/>
          <p14:tracePt t="10084" x="5280025" y="3940175"/>
          <p14:tracePt t="10100" x="4968875" y="3810000"/>
          <p14:tracePt t="10118" x="4411663" y="3497263"/>
          <p14:tracePt t="10134" x="4275138" y="3390900"/>
          <p14:tracePt t="10150" x="4084638" y="3222625"/>
          <p14:tracePt t="10167" x="4054475" y="3162300"/>
          <p14:tracePt t="10184" x="4046538" y="3146425"/>
          <p14:tracePt t="10201" x="4046538" y="3140075"/>
          <p14:tracePt t="10234" x="4046538" y="3132138"/>
          <p14:tracePt t="10251" x="4046538" y="3124200"/>
          <p14:tracePt t="10267" x="4076700" y="3124200"/>
          <p14:tracePt t="10284" x="4122738" y="3124200"/>
          <p14:tracePt t="10301" x="4152900" y="3132138"/>
          <p14:tracePt t="10317" x="4175125" y="3140075"/>
          <p14:tracePt t="10334" x="4183063" y="3140075"/>
          <p14:tracePt t="10351" x="4191000" y="3154363"/>
          <p14:tracePt t="10367" x="4191000" y="3238500"/>
          <p14:tracePt t="10384" x="4191000" y="3390900"/>
          <p14:tracePt t="10401" x="4168775" y="3527425"/>
          <p14:tracePt t="10417" x="4122738" y="3657600"/>
          <p14:tracePt t="10434" x="4046538" y="3733800"/>
          <p14:tracePt t="10451" x="3902075" y="3763963"/>
          <p14:tracePt t="10467" x="3725863" y="3763963"/>
          <p14:tracePt t="10484" x="3489325" y="3717925"/>
          <p14:tracePt t="10501" x="3238500" y="3581400"/>
          <p14:tracePt t="10518" x="2941638" y="3352800"/>
          <p14:tracePt t="10535" x="2857500" y="3238500"/>
          <p14:tracePt t="10551" x="2827338" y="3162300"/>
          <p14:tracePt t="10567" x="2827338" y="3108325"/>
          <p14:tracePt t="10584" x="2835275" y="3063875"/>
          <p14:tracePt t="10600" x="2849563" y="3009900"/>
          <p14:tracePt t="10617" x="2873375" y="2971800"/>
          <p14:tracePt t="10633" x="2873375" y="2933700"/>
          <p14:tracePt t="10650" x="2895600" y="2887663"/>
          <p14:tracePt t="10667" x="2903538" y="2827338"/>
          <p14:tracePt t="10684" x="2911475" y="2765425"/>
          <p14:tracePt t="10701" x="2925763" y="2713038"/>
          <p14:tracePt t="10717" x="2933700" y="2636838"/>
          <p14:tracePt t="10734" x="2941638" y="2582863"/>
          <p14:tracePt t="10751" x="2941638" y="2530475"/>
          <p14:tracePt t="10767" x="2941638" y="2506663"/>
          <p14:tracePt t="10784" x="2949575" y="2498725"/>
          <p14:tracePt t="10801" x="2955925" y="2498725"/>
          <p14:tracePt t="10817" x="3009900" y="2498725"/>
          <p14:tracePt t="10834" x="3048000" y="2498725"/>
          <p14:tracePt t="10851" x="3086100" y="2498725"/>
          <p14:tracePt t="10867" x="3101975" y="2498725"/>
          <p14:tracePt t="10884" x="3124200" y="2506663"/>
          <p14:tracePt t="10901" x="3154363" y="2514600"/>
          <p14:tracePt t="10918" x="3222625" y="2560638"/>
          <p14:tracePt t="10934" x="3246438" y="2568575"/>
          <p14:tracePt t="10951" x="3322638" y="2667000"/>
          <p14:tracePt t="10967" x="3390900" y="2789238"/>
          <p14:tracePt t="10984" x="3459163" y="2917825"/>
          <p14:tracePt t="11001" x="3489325" y="2994025"/>
          <p14:tracePt t="11017" x="3527425" y="3078163"/>
          <p14:tracePt t="11035" x="3559175" y="3108325"/>
          <p14:tracePt t="11038" x="3565525" y="3124200"/>
          <p14:tracePt t="11051" x="3589338" y="3140075"/>
          <p14:tracePt t="11067" x="3641725" y="3192463"/>
          <p14:tracePt t="11084" x="3741738" y="3276600"/>
          <p14:tracePt t="11101" x="3902075" y="3336925"/>
          <p14:tracePt t="11117" x="4076700" y="3382963"/>
          <p14:tracePt t="11134" x="4321175" y="3390900"/>
          <p14:tracePt t="11151" x="4449763" y="3382963"/>
          <p14:tracePt t="11167" x="4487863" y="3360738"/>
          <p14:tracePt t="11184" x="4495800" y="3336925"/>
          <p14:tracePt t="11201" x="4495800" y="3330575"/>
          <p14:tracePt t="11303" x="4495800" y="3344863"/>
          <p14:tracePt t="11311" x="4473575" y="3368675"/>
          <p14:tracePt t="11319" x="4441825" y="3390900"/>
          <p14:tracePt t="11334" x="4373563" y="3406775"/>
          <p14:tracePt t="11351" x="4335463" y="3406775"/>
          <p14:tracePt t="11368" x="4313238" y="3406775"/>
          <p14:tracePt t="11384" x="4305300" y="3406775"/>
          <p14:tracePt t="11401" x="4297363" y="3406775"/>
          <p14:tracePt t="11418" x="4289425" y="3406775"/>
          <p14:tracePt t="11434" x="4283075" y="3382963"/>
          <p14:tracePt t="11451" x="4283075" y="3368675"/>
          <p14:tracePt t="11468" x="4283075" y="3352800"/>
          <p14:tracePt t="11484" x="4283075" y="3322638"/>
          <p14:tracePt t="11501" x="4283075" y="3306763"/>
          <p14:tracePt t="11518" x="4283075" y="3276600"/>
          <p14:tracePt t="11534" x="4289425" y="3260725"/>
          <p14:tracePt t="11552" x="4297363" y="3246438"/>
          <p14:tracePt t="11575" x="4297363" y="3238500"/>
          <p14:tracePt t="11671" x="4297363" y="3246438"/>
          <p14:tracePt t="11687" x="4305300" y="3260725"/>
          <p14:tracePt t="11695" x="4313238" y="3276600"/>
          <p14:tracePt t="11703" x="4313238" y="3292475"/>
          <p14:tracePt t="11718" x="4321175" y="3298825"/>
          <p14:tracePt t="11734" x="4321175" y="3330575"/>
          <p14:tracePt t="11751" x="4321175" y="3336925"/>
          <p14:tracePt t="11824" x="4327525" y="3336925"/>
          <p14:tracePt t="11847" x="4343400" y="3336925"/>
          <p14:tracePt t="11855" x="4351338" y="3336925"/>
          <p14:tracePt t="11863" x="4359275" y="3322638"/>
          <p14:tracePt t="11870" x="4365625" y="3314700"/>
          <p14:tracePt t="11884" x="4381500" y="3298825"/>
          <p14:tracePt t="11902" x="4403725" y="3268663"/>
          <p14:tracePt t="11918" x="4427538" y="3260725"/>
          <p14:tracePt t="11934" x="4441825" y="3246438"/>
          <p14:tracePt t="11951" x="4449763" y="3238500"/>
          <p14:tracePt t="11968" x="4457700" y="3238500"/>
          <p14:tracePt t="12015" x="4465638" y="3238500"/>
          <p14:tracePt t="12279" x="4479925" y="3238500"/>
          <p14:tracePt t="12287" x="4487863" y="3238500"/>
          <p14:tracePt t="12303" x="4511675" y="3238500"/>
          <p14:tracePt t="12311" x="4525963" y="3238500"/>
          <p14:tracePt t="12319" x="4533900" y="3238500"/>
          <p14:tracePt t="12335" x="4549775" y="3238500"/>
          <p14:tracePt t="12351" x="4572000" y="3254375"/>
          <p14:tracePt t="12385" x="4579938" y="3260725"/>
          <p14:tracePt t="12415" x="4587875" y="3260725"/>
          <p14:tracePt t="12422" x="4594225" y="3260725"/>
          <p14:tracePt t="12439" x="4618038" y="3260725"/>
          <p14:tracePt t="12451" x="4632325" y="3260725"/>
          <p14:tracePt t="12468" x="4656138" y="3276600"/>
          <p14:tracePt t="12485" x="4686300" y="3276600"/>
          <p14:tracePt t="12502" x="4716463" y="3276600"/>
          <p14:tracePt t="12551" x="4724400" y="3276600"/>
          <p14:tracePt t="12583" x="4740275" y="3276600"/>
          <p14:tracePt t="12590" x="4740275" y="3268663"/>
          <p14:tracePt t="12601" x="4746625" y="3260725"/>
          <p14:tracePt t="12618" x="4770438" y="3246438"/>
          <p14:tracePt t="12635" x="4800600" y="3230563"/>
          <p14:tracePt t="12651" x="4816475" y="3230563"/>
          <p14:tracePt t="12668" x="4822825" y="3222625"/>
          <p14:tracePt t="12685" x="4846638" y="3222625"/>
          <p14:tracePt t="12702" x="4876800" y="3222625"/>
          <p14:tracePt t="12718" x="4884738" y="3222625"/>
          <p14:tracePt t="12735" x="4892675" y="3222625"/>
          <p14:tracePt t="12751" x="4899025" y="3222625"/>
          <p14:tracePt t="12768" x="4906963" y="3230563"/>
          <p14:tracePt t="12785" x="4922838" y="3238500"/>
          <p14:tracePt t="12802" x="4960938" y="3260725"/>
          <p14:tracePt t="12819" x="4999038" y="3292475"/>
          <p14:tracePt t="12835" x="5013325" y="3298825"/>
          <p14:tracePt t="12852" x="5021263" y="3298825"/>
          <p14:tracePt t="13071" x="5013325" y="3292475"/>
          <p14:tracePt t="13079" x="4983163" y="3284538"/>
          <p14:tracePt t="13086" x="4930775" y="3268663"/>
          <p14:tracePt t="13102" x="4854575" y="3246438"/>
          <p14:tracePt t="13118" x="4602163" y="3170238"/>
          <p14:tracePt t="13135" x="4419600" y="3116263"/>
          <p14:tracePt t="13152" x="4221163" y="3078163"/>
          <p14:tracePt t="13168" x="4114800" y="3040063"/>
          <p14:tracePt t="13185" x="4076700" y="3025775"/>
          <p14:tracePt t="13202" x="4076700" y="3009900"/>
          <p14:tracePt t="13218" x="4076700" y="2994025"/>
          <p14:tracePt t="13235" x="4068763" y="2963863"/>
          <p14:tracePt t="13252" x="4054475" y="2911475"/>
          <p14:tracePt t="13268" x="4030663" y="2873375"/>
          <p14:tracePt t="13285" x="4008438" y="2835275"/>
          <p14:tracePt t="13302" x="3992563" y="2811463"/>
          <p14:tracePt t="13318" x="3954463" y="2765425"/>
          <p14:tracePt t="13335" x="3908425" y="2735263"/>
          <p14:tracePt t="13352" x="3870325" y="2705100"/>
          <p14:tracePt t="13368" x="3825875" y="2682875"/>
          <p14:tracePt t="13385" x="3810000" y="2682875"/>
          <p14:tracePt t="13718" x="3810000" y="2689225"/>
          <p14:tracePt t="13751" x="3817938" y="2689225"/>
          <p14:tracePt t="14231" x="3817938" y="2697163"/>
          <p14:tracePt t="14248" x="3832225" y="2705100"/>
          <p14:tracePt t="14264" x="3832225" y="2713038"/>
          <p14:tracePt t="14271" x="3832225" y="2743200"/>
          <p14:tracePt t="14279" x="3832225" y="2765425"/>
          <p14:tracePt t="14294" x="3832225" y="2773363"/>
          <p14:tracePt t="14311" x="3840163" y="2773363"/>
          <p14:tracePt t="14727" x="3856038" y="2765425"/>
          <p14:tracePt t="14743" x="3863975" y="2765425"/>
          <p14:tracePt t="14751" x="3878263" y="2759075"/>
          <p14:tracePt t="14759" x="3886200" y="2759075"/>
          <p14:tracePt t="14769" x="3894138" y="2751138"/>
          <p14:tracePt t="14786" x="3908425" y="2743200"/>
          <p14:tracePt t="27199" x="3924300" y="2743200"/>
          <p14:tracePt t="27223" x="3932238" y="2743200"/>
          <p14:tracePt t="27231" x="3970338" y="2803525"/>
          <p14:tracePt t="27240" x="4168775" y="3101975"/>
          <p14:tracePt t="27257" x="4686300" y="3902075"/>
          <p14:tracePt t="27273" x="5051425" y="4351338"/>
          <p14:tracePt t="27290" x="5280025" y="4549775"/>
          <p14:tracePt t="27307" x="5562600" y="4664075"/>
          <p14:tracePt t="27323" x="5935663" y="4708525"/>
          <p14:tracePt t="27340" x="6302375" y="4694238"/>
          <p14:tracePt t="27357" x="6569075" y="4572000"/>
          <p14:tracePt t="27374" x="6697663" y="4449763"/>
          <p14:tracePt t="27390" x="6773863" y="4237038"/>
          <p14:tracePt t="27407" x="6789738" y="4038600"/>
          <p14:tracePt t="27424" x="6765925" y="3756025"/>
          <p14:tracePt t="27440" x="6607175" y="3489325"/>
          <p14:tracePt t="27457" x="6446838" y="3429000"/>
          <p14:tracePt t="27474" x="6324600" y="3398838"/>
          <p14:tracePt t="27490" x="6210300" y="3368675"/>
          <p14:tracePt t="27507" x="6149975" y="3368675"/>
          <p14:tracePt t="27524" x="6134100" y="3368675"/>
          <p14:tracePt t="27540" x="6118225" y="3368675"/>
          <p14:tracePt t="27558" x="6103938" y="3413125"/>
          <p14:tracePt t="27573" x="6096000" y="3421063"/>
          <p14:tracePt t="27590" x="5989638" y="3505200"/>
          <p14:tracePt t="27607" x="5829300" y="3565525"/>
          <p14:tracePt t="27623" x="5608638" y="3611563"/>
          <p14:tracePt t="27640" x="5380038" y="3635375"/>
          <p14:tracePt t="27657" x="5173663" y="3673475"/>
          <p14:tracePt t="27674" x="4983163" y="3711575"/>
          <p14:tracePt t="27690" x="4914900" y="3741738"/>
          <p14:tracePt t="28031" x="4914900" y="3749675"/>
          <p14:tracePt t="28039" x="4968875" y="3771900"/>
          <p14:tracePt t="28047" x="5037138" y="3779838"/>
          <p14:tracePt t="28057" x="5181600" y="3787775"/>
          <p14:tracePt t="28074" x="5578475" y="3787775"/>
          <p14:tracePt t="28090" x="5905500" y="3787775"/>
          <p14:tracePt t="28107" x="6134100" y="3787775"/>
          <p14:tracePt t="28110" x="6202363" y="3787775"/>
          <p14:tracePt t="28124" x="6256338" y="3787775"/>
          <p14:tracePt t="28140" x="6264275" y="3787775"/>
          <p14:tracePt t="28192" x="6226175" y="3787775"/>
          <p14:tracePt t="28200" x="6164263" y="3787775"/>
          <p14:tracePt t="28207" x="6096000" y="3787775"/>
          <p14:tracePt t="28224" x="5921375" y="3825875"/>
          <p14:tracePt t="28240" x="5791200" y="3863975"/>
          <p14:tracePt t="28257" x="5768975" y="3870325"/>
          <p14:tracePt t="28303" x="5783263" y="3870325"/>
          <p14:tracePt t="28310" x="5829300" y="3886200"/>
          <p14:tracePt t="28324" x="5859463" y="3894138"/>
          <p14:tracePt t="28341" x="5875338" y="3902075"/>
          <p14:tracePt t="28358" x="5883275" y="3902075"/>
          <p14:tracePt t="28374" x="5722938" y="3902075"/>
          <p14:tracePt t="28390" x="5059363" y="4022725"/>
          <p14:tracePt t="28407" x="4435475" y="4130675"/>
          <p14:tracePt t="28424" x="3832225" y="4144963"/>
          <p14:tracePt t="28441" x="3513138" y="4152900"/>
          <p14:tracePt t="28457" x="3421063" y="4152900"/>
          <p14:tracePt t="28510" x="3413125" y="4160838"/>
          <p14:tracePt t="28527" x="3406775" y="4160838"/>
          <p14:tracePt t="28535" x="3390900" y="4168775"/>
          <p14:tracePt t="28542" x="3344863" y="4175125"/>
          <p14:tracePt t="28558" x="3170238" y="4191000"/>
          <p14:tracePt t="28574" x="2971800" y="4191000"/>
          <p14:tracePt t="28590" x="2797175" y="4191000"/>
          <p14:tracePt t="28607" x="2713038" y="4191000"/>
          <p14:tracePt t="28624" x="2689225" y="4191000"/>
          <p14:tracePt t="28655" x="2689225" y="4198938"/>
          <p14:tracePt t="28688" x="2697163" y="4213225"/>
          <p14:tracePt t="28695" x="2727325" y="4221163"/>
          <p14:tracePt t="28707" x="2773363" y="4244975"/>
          <p14:tracePt t="28724" x="2917825" y="4283075"/>
          <p14:tracePt t="28741" x="3017838" y="4321175"/>
          <p14:tracePt t="28757" x="3025775" y="4327525"/>
          <p14:tracePt t="28783" x="2971800" y="4327525"/>
          <p14:tracePt t="28791" x="2879725" y="4327525"/>
          <p14:tracePt t="28807" x="2659063" y="4327525"/>
          <p14:tracePt t="28824" x="2514600" y="4321175"/>
          <p14:tracePt t="28841" x="2476500" y="4305300"/>
          <p14:tracePt t="28874" x="2514600" y="4305300"/>
          <p14:tracePt t="28891" x="2903538" y="4343400"/>
          <p14:tracePt t="28907" x="3559175" y="4427538"/>
          <p14:tracePt t="28924" x="3954463" y="4479925"/>
          <p14:tracePt t="28941" x="4008438" y="4495800"/>
          <p14:tracePt t="28975" x="3954463" y="4495800"/>
          <p14:tracePt t="28983" x="3870325" y="4479925"/>
          <p14:tracePt t="28991" x="3771900" y="4441825"/>
          <p14:tracePt t="29007" x="3665538" y="4411663"/>
          <p14:tracePt t="29024" x="3649663" y="4411663"/>
          <p14:tracePt t="29057" x="3641725" y="4403725"/>
          <p14:tracePt t="29351" x="3635375" y="4403725"/>
          <p14:tracePt t="29359" x="3603625" y="4389438"/>
          <p14:tracePt t="29367" x="3521075" y="4365625"/>
          <p14:tracePt t="29375" x="3398838" y="4327525"/>
          <p14:tracePt t="29391" x="3216275" y="4289425"/>
          <p14:tracePt t="29407" x="3009900" y="4259263"/>
          <p14:tracePt t="29424" x="2857500" y="4259263"/>
          <p14:tracePt t="29441" x="2781300" y="4259263"/>
          <p14:tracePt t="29504" x="2797175" y="4259263"/>
          <p14:tracePt t="29510" x="2811463" y="4259263"/>
          <p14:tracePt t="29520" x="2865438" y="4267200"/>
          <p14:tracePt t="29526" x="2903538" y="4275138"/>
          <p14:tracePt t="29541" x="2949575" y="4297363"/>
          <p14:tracePt t="29558" x="2994025" y="4297363"/>
          <p14:tracePt t="29574" x="3001963" y="4297363"/>
          <p14:tracePt t="29637" x="3017838" y="4297363"/>
          <p14:tracePt t="29645" x="3055938" y="4327525"/>
          <p14:tracePt t="29655" x="3086100" y="4335463"/>
          <p14:tracePt t="29663" x="3140075" y="4351338"/>
          <p14:tracePt t="29674" x="3178175" y="4351338"/>
          <p14:tracePt t="29691" x="3314700" y="4351338"/>
          <p14:tracePt t="29708" x="3482975" y="4351338"/>
          <p14:tracePt t="29724" x="3665538" y="4351338"/>
          <p14:tracePt t="29741" x="3840163" y="4351338"/>
          <p14:tracePt t="29758" x="4016375" y="4351338"/>
          <p14:tracePt t="29774" x="4213225" y="4313238"/>
          <p14:tracePt t="29791" x="4313238" y="4283075"/>
          <p14:tracePt t="29808" x="4403725" y="4259263"/>
          <p14:tracePt t="29824" x="4457700" y="4237038"/>
          <p14:tracePt t="29841" x="4541838" y="4198938"/>
          <p14:tracePt t="29858" x="4579938" y="4168775"/>
          <p14:tracePt t="29874" x="4625975" y="4152900"/>
          <p14:tracePt t="29891" x="4640263" y="4144963"/>
          <p14:tracePt t="38463" x="4632325" y="4144963"/>
          <p14:tracePt t="38471" x="4579938" y="4144963"/>
          <p14:tracePt t="38479" x="4518025" y="4122738"/>
          <p14:tracePt t="38494" x="4411663" y="4106863"/>
          <p14:tracePt t="38511" x="4389438" y="4098925"/>
          <p14:tracePt t="38806" x="4381500" y="4092575"/>
          <p14:tracePt t="38816" x="4359275" y="4092575"/>
          <p14:tracePt t="38824" x="4283075" y="4084638"/>
          <p14:tracePt t="38830" x="4008438" y="4175125"/>
          <p14:tracePt t="38844" x="3779838" y="4351338"/>
          <p14:tracePt t="38862" x="3619500" y="4427538"/>
          <p14:tracePt t="38878" x="3565525" y="4441825"/>
          <p14:tracePt t="38894" x="3336925" y="4549775"/>
          <p14:tracePt t="38911" x="3222625" y="4594225"/>
          <p14:tracePt t="38928" x="3170238" y="4632325"/>
          <p14:tracePt t="38944" x="3162300" y="4640263"/>
          <p14:tracePt t="39311" x="3184525" y="4640263"/>
          <p14:tracePt t="39318" x="3268663" y="4640263"/>
          <p14:tracePt t="39328" x="3382963" y="4625975"/>
          <p14:tracePt t="39344" x="3551238" y="4594225"/>
          <p14:tracePt t="39361" x="3641725" y="4564063"/>
          <p14:tracePt t="39378" x="3725863" y="4525963"/>
          <p14:tracePt t="39395" x="3802063" y="4495800"/>
          <p14:tracePt t="39411" x="3856038" y="4465638"/>
          <p14:tracePt t="39428" x="3863975" y="4465638"/>
          <p14:tracePt t="39774" x="3886200" y="4465638"/>
          <p14:tracePt t="39783" x="3940175" y="4465638"/>
          <p14:tracePt t="39795" x="3992563" y="4465638"/>
          <p14:tracePt t="39811" x="4130675" y="4503738"/>
          <p14:tracePt t="39828" x="4237038" y="4533900"/>
          <p14:tracePt t="39845" x="4441825" y="4564063"/>
          <p14:tracePt t="39862" x="4762500" y="4602163"/>
          <p14:tracePt t="39878" x="4937125" y="4618038"/>
          <p14:tracePt t="39895" x="5067300" y="4618038"/>
          <p14:tracePt t="39911" x="5135563" y="4618038"/>
          <p14:tracePt t="39928" x="5151438" y="4618038"/>
          <p14:tracePt t="39945" x="5165725" y="4610100"/>
          <p14:tracePt t="39962" x="5197475" y="4587875"/>
          <p14:tracePt t="39978" x="5211763" y="4572000"/>
          <p14:tracePt t="39995" x="5227638" y="4541838"/>
          <p14:tracePt t="40011" x="5241925" y="4525963"/>
          <p14:tracePt t="40028" x="5257800" y="4503738"/>
          <p14:tracePt t="40327" x="5341938" y="4503738"/>
          <p14:tracePt t="40335" x="5478463" y="4503738"/>
          <p14:tracePt t="40345" x="5630863" y="4495800"/>
          <p14:tracePt t="40362" x="5783263" y="4457700"/>
          <p14:tracePt t="40378" x="5959475" y="4435475"/>
          <p14:tracePt t="40395" x="6180138" y="4427538"/>
          <p14:tracePt t="40412" x="6392863" y="4427538"/>
          <p14:tracePt t="40428" x="6507163" y="4427538"/>
          <p14:tracePt t="40445" x="6545263" y="4427538"/>
          <p14:tracePt t="40536" x="6537325" y="4435475"/>
          <p14:tracePt t="40543" x="6477000" y="4479925"/>
          <p14:tracePt t="40551" x="6408738" y="4518025"/>
          <p14:tracePt t="40562" x="6264275" y="4594225"/>
          <p14:tracePt t="40578" x="6027738" y="4640263"/>
          <p14:tracePt t="40594" x="5654675" y="4640263"/>
          <p14:tracePt t="40611" x="5211763" y="4640263"/>
          <p14:tracePt t="40628" x="4762500" y="4640263"/>
          <p14:tracePt t="40645" x="4381500" y="4640263"/>
          <p14:tracePt t="40646" x="4237038" y="4640263"/>
          <p14:tracePt t="40662" x="4137025" y="4640263"/>
          <p14:tracePt t="40678" x="3863975" y="4640263"/>
          <p14:tracePt t="40695" x="3711575" y="4664075"/>
          <p14:tracePt t="40712" x="3543300" y="4686300"/>
          <p14:tracePt t="40728" x="3382963" y="4702175"/>
          <p14:tracePt t="40745" x="3238500" y="4702175"/>
          <p14:tracePt t="40762" x="3108325" y="4702175"/>
          <p14:tracePt t="40778" x="3025775" y="4702175"/>
          <p14:tracePt t="40795" x="2994025" y="4708525"/>
          <p14:tracePt t="40812" x="2987675" y="4708525"/>
          <p14:tracePt t="40903" x="2987675" y="4716463"/>
          <p14:tracePt t="40919" x="2979738" y="4740275"/>
          <p14:tracePt t="40927" x="2963863" y="4770438"/>
          <p14:tracePt t="40935" x="2955925" y="4792663"/>
          <p14:tracePt t="40945" x="2955925" y="4800600"/>
          <p14:tracePt t="40962" x="2955925" y="4808538"/>
          <p14:tracePt t="41263" x="2955925" y="4830763"/>
          <p14:tracePt t="41271" x="2971800" y="4838700"/>
          <p14:tracePt t="41279" x="3025775" y="4846638"/>
          <p14:tracePt t="41295" x="3101975" y="4860925"/>
          <p14:tracePt t="41312" x="3178175" y="4876800"/>
          <p14:tracePt t="41329" x="3254375" y="4892675"/>
          <p14:tracePt t="41345" x="3406775" y="4884738"/>
          <p14:tracePt t="41362" x="3513138" y="4854575"/>
          <p14:tracePt t="41378" x="3581400" y="4816475"/>
          <p14:tracePt t="41395" x="3665538" y="4778375"/>
          <p14:tracePt t="41412" x="3711575" y="4740275"/>
          <p14:tracePt t="41429" x="3717925" y="4740275"/>
          <p14:tracePt t="41455" x="3733800" y="4724400"/>
          <p14:tracePt t="41464" x="3749675" y="4724400"/>
          <p14:tracePt t="41479" x="3817938" y="4708525"/>
          <p14:tracePt t="41495" x="3924300" y="4708525"/>
          <p14:tracePt t="41512" x="4084638" y="4694238"/>
          <p14:tracePt t="41529" x="4251325" y="4694238"/>
          <p14:tracePt t="41546" x="4457700" y="4694238"/>
          <p14:tracePt t="41562" x="4618038" y="4694238"/>
          <p14:tracePt t="41579" x="4740275" y="4694238"/>
          <p14:tracePt t="41595" x="4792663" y="4694238"/>
          <p14:tracePt t="41612" x="4822825" y="4694238"/>
          <p14:tracePt t="41679" x="4838700" y="4702175"/>
          <p14:tracePt t="41686" x="4854575" y="4716463"/>
          <p14:tracePt t="41696" x="4876800" y="4724400"/>
          <p14:tracePt t="41712" x="5037138" y="4816475"/>
          <p14:tracePt t="41729" x="5211763" y="4899025"/>
          <p14:tracePt t="41745" x="5372100" y="4975225"/>
          <p14:tracePt t="41762" x="5546725" y="5013325"/>
          <p14:tracePt t="41779" x="5684838" y="5013325"/>
          <p14:tracePt t="41795" x="5775325" y="5013325"/>
          <p14:tracePt t="41812" x="5807075" y="5013325"/>
          <p14:tracePt t="41829" x="5829300" y="4991100"/>
          <p14:tracePt t="41846" x="5859463" y="4922838"/>
          <p14:tracePt t="41863" x="5883275" y="4860925"/>
          <p14:tracePt t="41879" x="5935663" y="4808538"/>
          <p14:tracePt t="41895" x="6003925" y="4746625"/>
          <p14:tracePt t="41912" x="6065838" y="4708525"/>
          <p14:tracePt t="41929" x="6126163" y="4670425"/>
          <p14:tracePt t="41945" x="6180138" y="4656138"/>
          <p14:tracePt t="41963" x="6248400" y="4656138"/>
          <p14:tracePt t="41979" x="6346825" y="4664075"/>
          <p14:tracePt t="41995" x="6469063" y="4694238"/>
          <p14:tracePt t="42012" x="6651625" y="4740275"/>
          <p14:tracePt t="42029" x="6827838" y="4792663"/>
          <p14:tracePt t="42046" x="7032625" y="4854575"/>
          <p14:tracePt t="42062" x="7048500" y="4860925"/>
          <p14:tracePt t="42096" x="7048500" y="4868863"/>
          <p14:tracePt t="42128" x="7048500" y="4884738"/>
          <p14:tracePt t="42137" x="7040563" y="4899025"/>
          <p14:tracePt t="42146" x="7026275" y="4914900"/>
          <p14:tracePt t="42162" x="6926263" y="4953000"/>
          <p14:tracePt t="42179" x="6759575" y="4983163"/>
          <p14:tracePt t="42196" x="6469063" y="4983163"/>
          <p14:tracePt t="42212" x="5997575" y="4983163"/>
          <p14:tracePt t="42229" x="5295900" y="4983163"/>
          <p14:tracePt t="42246" x="4237038" y="4983163"/>
          <p14:tracePt t="42262" x="3641725" y="4983163"/>
          <p14:tracePt t="42279" x="3200400" y="4983163"/>
          <p14:tracePt t="42296" x="2949575" y="4983163"/>
          <p14:tracePt t="42312" x="2827338" y="4983163"/>
          <p14:tracePt t="42329" x="2759075" y="4983163"/>
          <p14:tracePt t="42346" x="2751138" y="4983163"/>
          <p14:tracePt t="42379" x="2743200" y="4983163"/>
          <p14:tracePt t="42396" x="2735263" y="4983163"/>
          <p14:tracePt t="42412" x="2705100" y="4999038"/>
          <p14:tracePt t="42429" x="2667000" y="5029200"/>
          <p14:tracePt t="42446" x="2628900" y="5067300"/>
          <p14:tracePt t="42462" x="2598738" y="5143500"/>
          <p14:tracePt t="42479" x="2590800" y="5203825"/>
          <p14:tracePt t="42496" x="2590800" y="5295900"/>
          <p14:tracePt t="42512" x="2590800" y="5364163"/>
          <p14:tracePt t="42529" x="2590800" y="5394325"/>
          <p14:tracePt t="42546" x="2598738" y="5426075"/>
          <p14:tracePt t="42562" x="2613025" y="5432425"/>
          <p14:tracePt t="42579" x="2636838" y="5432425"/>
          <p14:tracePt t="42596" x="2674938" y="5432425"/>
          <p14:tracePt t="42612" x="2697163" y="5432425"/>
          <p14:tracePt t="42629" x="2789238" y="5372100"/>
          <p14:tracePt t="42645" x="2887663" y="5235575"/>
          <p14:tracePt t="42662" x="2949575" y="5159375"/>
          <p14:tracePt t="42679" x="2994025" y="5121275"/>
          <p14:tracePt t="42696" x="3025775" y="5105400"/>
          <p14:tracePt t="42729" x="3032125" y="5097463"/>
          <p14:tracePt t="42746" x="3078163" y="5105400"/>
          <p14:tracePt t="42762" x="3200400" y="5151438"/>
          <p14:tracePt t="42779" x="3314700" y="5197475"/>
          <p14:tracePt t="42796" x="3459163" y="5257800"/>
          <p14:tracePt t="42813" x="3581400" y="5295900"/>
          <p14:tracePt t="42830" x="3649663" y="5311775"/>
          <p14:tracePt t="42895" x="3657600" y="5311775"/>
          <p14:tracePt t="42903" x="3665538" y="5311775"/>
          <p14:tracePt t="42913" x="3687763" y="5303838"/>
          <p14:tracePt t="42929" x="3733800" y="5265738"/>
          <p14:tracePt t="42946" x="3825875" y="5219700"/>
          <p14:tracePt t="42963" x="3886200" y="5203825"/>
          <p14:tracePt t="42979" x="3946525" y="5189538"/>
          <p14:tracePt t="42996" x="3984625" y="5189538"/>
          <p14:tracePt t="43013" x="4008438" y="5189538"/>
          <p14:tracePt t="43030" x="4060825" y="5189538"/>
          <p14:tracePt t="43063" x="4068763" y="5197475"/>
          <p14:tracePt t="43246" x="4084638" y="5197475"/>
          <p14:tracePt t="43255" x="4098925" y="5203825"/>
          <p14:tracePt t="43263" x="4114800" y="5203825"/>
          <p14:tracePt t="43279" x="4137025" y="5219700"/>
          <p14:tracePt t="43296" x="4175125" y="5227638"/>
          <p14:tracePt t="43313" x="4198938" y="5227638"/>
          <p14:tracePt t="43346" x="4206875" y="5235575"/>
          <p14:tracePt t="43455" x="4229100" y="5241925"/>
          <p14:tracePt t="43463" x="4244975" y="5249863"/>
          <p14:tracePt t="43471" x="4267200" y="5257800"/>
          <p14:tracePt t="43479" x="4289425" y="5265738"/>
          <p14:tracePt t="43496" x="4373563" y="5287963"/>
          <p14:tracePt t="43513" x="4487863" y="5311775"/>
          <p14:tracePt t="43529" x="4564063" y="5326063"/>
          <p14:tracePt t="43546" x="4610100" y="5326063"/>
          <p14:tracePt t="43563" x="4648200" y="5326063"/>
          <p14:tracePt t="43580" x="4656138" y="5326063"/>
          <p14:tracePt t="43615" x="4664075" y="5326063"/>
          <p14:tracePt t="43629" x="4670425" y="5326063"/>
          <p14:tracePt t="43646" x="4708525" y="5311775"/>
          <p14:tracePt t="43663" x="4740275" y="5295900"/>
          <p14:tracePt t="43680" x="4784725" y="5280025"/>
          <p14:tracePt t="43696" x="4838700" y="5257800"/>
          <p14:tracePt t="43713" x="4899025" y="5227638"/>
          <p14:tracePt t="43729" x="4953000" y="5203825"/>
          <p14:tracePt t="43746" x="5029200" y="5165725"/>
          <p14:tracePt t="43763" x="5067300" y="5159375"/>
          <p14:tracePt t="43780" x="5127625" y="5151438"/>
          <p14:tracePt t="43796" x="5165725" y="5151438"/>
          <p14:tracePt t="43813" x="5197475" y="5151438"/>
          <p14:tracePt t="43830" x="5241925" y="5151438"/>
          <p14:tracePt t="43846" x="5287963" y="5151438"/>
          <p14:tracePt t="43863" x="5341938" y="5151438"/>
          <p14:tracePt t="43880" x="5394325" y="5151438"/>
          <p14:tracePt t="43896" x="5448300" y="5151438"/>
          <p14:tracePt t="43913" x="5516563" y="5151438"/>
          <p14:tracePt t="43930" x="5608638" y="5151438"/>
          <p14:tracePt t="43946" x="5707063" y="5151438"/>
          <p14:tracePt t="43963" x="5837238" y="5173663"/>
          <p14:tracePt t="43980" x="5951538" y="5189538"/>
          <p14:tracePt t="43996" x="6073775" y="5211763"/>
          <p14:tracePt t="44013" x="6156325" y="5219700"/>
          <p14:tracePt t="44030" x="6202363" y="5219700"/>
          <p14:tracePt t="44046" x="6226175" y="5219700"/>
          <p14:tracePt t="44063" x="6240463" y="5219700"/>
          <p14:tracePt t="44080" x="6264275" y="5211763"/>
          <p14:tracePt t="44096" x="6294438" y="5181600"/>
          <p14:tracePt t="44113" x="6340475" y="5151438"/>
          <p14:tracePt t="44130" x="6392863" y="5113338"/>
          <p14:tracePt t="44146" x="6438900" y="5089525"/>
          <p14:tracePt t="44163" x="6446838" y="5083175"/>
          <p14:tracePt t="44166" x="6461125" y="5083175"/>
          <p14:tracePt t="44180" x="6469063" y="5067300"/>
          <p14:tracePt t="44196" x="6492875" y="5067300"/>
          <p14:tracePt t="44213" x="6523038" y="5067300"/>
          <p14:tracePt t="44230" x="6569075" y="5067300"/>
          <p14:tracePt t="44246" x="6629400" y="5075238"/>
          <p14:tracePt t="44263" x="6645275" y="5075238"/>
          <p14:tracePt t="44280" x="6651625" y="5089525"/>
          <p14:tracePt t="44313" x="6651625" y="5127625"/>
          <p14:tracePt t="44330" x="6651625" y="5197475"/>
          <p14:tracePt t="44346" x="6591300" y="5303838"/>
          <p14:tracePt t="44363" x="6438900" y="5394325"/>
          <p14:tracePt t="44380" x="6111875" y="5524500"/>
          <p14:tracePt t="44396" x="5692775" y="5592763"/>
          <p14:tracePt t="44414" x="4899025" y="5608638"/>
          <p14:tracePt t="44430" x="4670425" y="5608638"/>
          <p14:tracePt t="44446" x="4008438" y="5570538"/>
          <p14:tracePt t="44463" x="3771900" y="5532438"/>
          <p14:tracePt t="44480" x="3627438" y="5508625"/>
          <p14:tracePt t="44496" x="3489325" y="5478463"/>
          <p14:tracePt t="44513" x="3375025" y="5470525"/>
          <p14:tracePt t="44530" x="3268663" y="5448300"/>
          <p14:tracePt t="44546" x="3162300" y="5440363"/>
          <p14:tracePt t="44563" x="3078163" y="5440363"/>
          <p14:tracePt t="44580" x="2987675" y="5440363"/>
          <p14:tracePt t="44596" x="2933700" y="5440363"/>
          <p14:tracePt t="44614" x="2865438" y="5440363"/>
          <p14:tracePt t="44629" x="2819400" y="5448300"/>
          <p14:tracePt t="44646" x="2773363" y="5464175"/>
          <p14:tracePt t="44662" x="2727325" y="5478463"/>
          <p14:tracePt t="44679" x="2697163" y="5486400"/>
          <p14:tracePt t="44696" x="2674938" y="5502275"/>
          <p14:tracePt t="44734" x="2667000" y="5508625"/>
          <p14:tracePt t="44919" x="2682875" y="5508625"/>
          <p14:tracePt t="44927" x="2689225" y="5508625"/>
          <p14:tracePt t="44934" x="2713038" y="5508625"/>
          <p14:tracePt t="44946" x="2735263" y="5508625"/>
          <p14:tracePt t="44963" x="2789238" y="5516563"/>
          <p14:tracePt t="44980" x="2865438" y="5540375"/>
          <p14:tracePt t="44997" x="2963863" y="5570538"/>
          <p14:tracePt t="45014" x="3116263" y="5584825"/>
          <p14:tracePt t="45030" x="3200400" y="5592763"/>
          <p14:tracePt t="45047" x="3284538" y="5592763"/>
          <p14:tracePt t="45063" x="3368675" y="5592763"/>
          <p14:tracePt t="45080" x="3451225" y="5592763"/>
          <p14:tracePt t="45097" x="3527425" y="5592763"/>
          <p14:tracePt t="45113" x="3589338" y="5592763"/>
          <p14:tracePt t="45130" x="3641725" y="5592763"/>
          <p14:tracePt t="45147" x="3673475" y="5592763"/>
          <p14:tracePt t="45163" x="3695700" y="5592763"/>
          <p14:tracePt t="45166" x="3711575" y="5584825"/>
          <p14:tracePt t="45180" x="3717925" y="5584825"/>
          <p14:tracePt t="45197" x="3725863" y="5578475"/>
          <p14:tracePt t="45214" x="3763963" y="5570538"/>
          <p14:tracePt t="45230" x="3787775" y="5554663"/>
          <p14:tracePt t="45263" x="3794125" y="5554663"/>
          <p14:tracePt t="45376" x="3817938" y="5554663"/>
          <p14:tracePt t="45382" x="3848100" y="5554663"/>
          <p14:tracePt t="45391" x="3886200" y="5554663"/>
          <p14:tracePt t="45398" x="3962400" y="5554663"/>
          <p14:tracePt t="45414" x="4237038" y="5570538"/>
          <p14:tracePt t="45430" x="4465638" y="5616575"/>
          <p14:tracePt t="45447" x="4686300" y="5646738"/>
          <p14:tracePt t="45463" x="4838700" y="5661025"/>
          <p14:tracePt t="45480" x="4876800" y="5661025"/>
          <p14:tracePt t="45527" x="4876800" y="5668963"/>
          <p14:tracePt t="51767" x="4854575" y="5654675"/>
          <p14:tracePt t="51774" x="4678363" y="5622925"/>
          <p14:tracePt t="51783" x="4495800" y="5578475"/>
          <p14:tracePt t="51799" x="3725863" y="5630863"/>
          <p14:tracePt t="51816" x="2773363" y="5768975"/>
          <p14:tracePt t="51832" x="2149475" y="5783263"/>
          <p14:tracePt t="51849" x="1592263" y="5783263"/>
          <p14:tracePt t="51866" x="1036638" y="5783263"/>
          <p14:tracePt t="51883" x="792163" y="5745163"/>
          <p14:tracePt t="51899" x="739775" y="5707063"/>
          <p14:tracePt t="51916" x="715963" y="5654675"/>
          <p14:tracePt t="51932" x="715963" y="5486400"/>
          <p14:tracePt t="51950" x="739775" y="5159375"/>
          <p14:tracePt t="51966" x="784225" y="5021263"/>
          <p14:tracePt t="51982" x="990600" y="4648200"/>
          <p14:tracePt t="51999" x="1120775" y="4479925"/>
          <p14:tracePt t="52016" x="1257300" y="4381500"/>
          <p14:tracePt t="52032" x="1439863" y="4297363"/>
          <p14:tracePt t="52049" x="1676400" y="4251325"/>
          <p14:tracePt t="52066" x="2041525" y="4221163"/>
          <p14:tracePt t="52082" x="2644775" y="4221163"/>
          <p14:tracePt t="52099" x="3406775" y="4221163"/>
          <p14:tracePt t="52116" x="4389438" y="4275138"/>
          <p14:tracePt t="52133" x="5456238" y="4419600"/>
          <p14:tracePt t="52150" x="7032625" y="4640263"/>
          <p14:tracePt t="52166" x="7916863" y="4778375"/>
          <p14:tracePt t="52183" x="8602663" y="4876800"/>
          <p14:tracePt t="52200" x="9105900" y="4953000"/>
          <p14:tracePt t="52216" x="9350375" y="5051425"/>
          <p14:tracePt t="52233" x="9464675" y="5097463"/>
          <p14:tracePt t="52249" x="9502775" y="5143500"/>
          <p14:tracePt t="52266" x="9540875" y="5197475"/>
          <p14:tracePt t="52283" x="9555163" y="5227638"/>
          <p14:tracePt t="52300" x="9563100" y="5265738"/>
          <p14:tracePt t="52316" x="9563100" y="5295900"/>
          <p14:tracePt t="52332" x="9563100" y="5349875"/>
          <p14:tracePt t="52350" x="9525000" y="5440363"/>
          <p14:tracePt t="52366" x="9288463" y="5638800"/>
          <p14:tracePt t="52383" x="8991600" y="5791200"/>
          <p14:tracePt t="52399" x="8534400" y="6003925"/>
          <p14:tracePt t="52416" x="7908925" y="6248400"/>
          <p14:tracePt t="52432" x="7056438" y="6507163"/>
          <p14:tracePt t="52449" x="6188075" y="6659563"/>
          <p14:tracePt t="52466" x="5159375" y="6789738"/>
          <p14:tracePt t="52483" x="4106863" y="6789738"/>
          <p14:tracePt t="52499" x="3200400" y="6789738"/>
          <p14:tracePt t="52517" x="2392363" y="6751638"/>
          <p14:tracePt t="52533" x="1760538" y="6591300"/>
          <p14:tracePt t="52550" x="1279525" y="6384925"/>
          <p14:tracePt t="52566" x="701675" y="5997575"/>
          <p14:tracePt t="52582" x="511175" y="5783263"/>
          <p14:tracePt t="52599" x="427038" y="5616575"/>
          <p14:tracePt t="52616" x="381000" y="5432425"/>
          <p14:tracePt t="52633" x="381000" y="5287963"/>
          <p14:tracePt t="52649" x="411163" y="5135563"/>
          <p14:tracePt t="52666" x="563563" y="4945063"/>
          <p14:tracePt t="52683" x="846138" y="4740275"/>
          <p14:tracePt t="52699" x="1311275" y="4503738"/>
          <p14:tracePt t="52703" x="1622425" y="4389438"/>
          <p14:tracePt t="52716" x="1997075" y="4251325"/>
          <p14:tracePt t="52733" x="2841625" y="4008438"/>
          <p14:tracePt t="52750" x="4251325" y="3802063"/>
          <p14:tracePt t="52766" x="5143500" y="3802063"/>
          <p14:tracePt t="52783" x="5935663" y="3840163"/>
          <p14:tracePt t="52799" x="6583363" y="4068763"/>
          <p14:tracePt t="52816" x="7040563" y="4487863"/>
          <p14:tracePt t="52834" x="7399338" y="5189538"/>
          <p14:tracePt t="52849" x="7535863" y="5935663"/>
          <p14:tracePt t="52866" x="7543800" y="6621463"/>
          <p14:tracePt t="52883" x="7375525" y="6850063"/>
          <p14:tracePt t="52899" x="7102475" y="6850063"/>
          <p14:tracePt t="52916" x="6599238" y="6850063"/>
          <p14:tracePt t="52934" x="5546725" y="6850063"/>
          <p14:tracePt t="52950" x="4732338" y="6659563"/>
          <p14:tracePt t="52966" x="4076700" y="6248400"/>
          <p14:tracePt t="52983" x="3749675" y="5837238"/>
          <p14:tracePt t="52999" x="3679825" y="5516563"/>
          <p14:tracePt t="53016" x="3717925" y="5151438"/>
          <p14:tracePt t="53033" x="3908425" y="4784725"/>
          <p14:tracePt t="53050" x="4259263" y="4427538"/>
          <p14:tracePt t="53066" x="4884738" y="4098925"/>
          <p14:tracePt t="53083" x="5622925" y="3916363"/>
          <p14:tracePt t="53100" x="6378575" y="3832225"/>
          <p14:tracePt t="53116" x="6896100" y="3832225"/>
          <p14:tracePt t="53133" x="7185025" y="3908425"/>
          <p14:tracePt t="53150" x="7521575" y="4365625"/>
          <p14:tracePt t="53166" x="7620000" y="4808538"/>
          <p14:tracePt t="53183" x="7589838" y="5303838"/>
          <p14:tracePt t="53200" x="7345363" y="5799138"/>
          <p14:tracePt t="53216" x="7026275" y="6126163"/>
          <p14:tracePt t="53233" x="6599238" y="6302375"/>
          <p14:tracePt t="53250" x="5875338" y="6384925"/>
          <p14:tracePt t="53267" x="5151438" y="6384925"/>
          <p14:tracePt t="53284" x="4435475" y="6202363"/>
          <p14:tracePt t="53300" x="3962400" y="5943600"/>
          <p14:tracePt t="53316" x="3711575" y="5684838"/>
          <p14:tracePt t="53333" x="3635375" y="5486400"/>
          <p14:tracePt t="53350" x="3641725" y="5318125"/>
          <p14:tracePt t="53366" x="3924300" y="5105400"/>
          <p14:tracePt t="53383" x="4403725" y="4960938"/>
          <p14:tracePt t="53400" x="4999038" y="4906963"/>
          <p14:tracePt t="53416" x="5494338" y="4906963"/>
          <p14:tracePt t="53433" x="5745163" y="4930775"/>
          <p14:tracePt t="53450" x="5927725" y="5051425"/>
          <p14:tracePt t="53467" x="5997575" y="5211763"/>
          <p14:tracePt t="53483" x="6011863" y="5402263"/>
          <p14:tracePt t="53500" x="5951538" y="5600700"/>
          <p14:tracePt t="53516" x="5799138" y="5722938"/>
          <p14:tracePt t="53534" x="5410200" y="5745163"/>
          <p14:tracePt t="53550" x="5189538" y="5722938"/>
          <p14:tracePt t="53567" x="4541838" y="5502275"/>
          <p14:tracePt t="53583" x="4000500" y="5265738"/>
          <p14:tracePt t="53600" x="3641725" y="5006975"/>
          <p14:tracePt t="53616" x="3497263" y="4830763"/>
          <p14:tracePt t="53632" x="3489325" y="4732338"/>
          <p14:tracePt t="53649" x="3543300" y="4632325"/>
          <p14:tracePt t="53666" x="3908425" y="4525963"/>
          <p14:tracePt t="53683" x="4525963" y="4457700"/>
          <p14:tracePt t="53700" x="5006975" y="4441825"/>
          <p14:tracePt t="53703" x="5211763" y="4441825"/>
          <p14:tracePt t="53716" x="5334000" y="4441825"/>
          <p14:tracePt t="53734" x="5600700" y="4449763"/>
          <p14:tracePt t="53750" x="5676900" y="4503738"/>
          <p14:tracePt t="53766" x="5684838" y="4525963"/>
          <p14:tracePt t="53783" x="5684838" y="4541838"/>
          <p14:tracePt t="53800" x="5684838" y="4572000"/>
          <p14:tracePt t="53816" x="5622925" y="4602163"/>
          <p14:tracePt t="53833" x="5508625" y="4602163"/>
          <p14:tracePt t="53850" x="5356225" y="4594225"/>
          <p14:tracePt t="53866" x="5257800" y="4572000"/>
          <p14:tracePt t="53883" x="5235575" y="4564063"/>
          <p14:tracePt t="53900" x="5227638" y="4556125"/>
          <p14:tracePt t="57111" x="5235575" y="4556125"/>
          <p14:tracePt t="57121" x="5303838" y="4556125"/>
          <p14:tracePt t="57127" x="5440363" y="4556125"/>
          <p14:tracePt t="57135" x="5470525" y="4549775"/>
          <p14:tracePt t="57214" x="5508625" y="4541838"/>
          <p14:tracePt t="57223" x="5578475" y="4533900"/>
          <p14:tracePt t="57234" x="5646738" y="4511675"/>
          <p14:tracePt t="57251" x="5791200" y="4479925"/>
          <p14:tracePt t="57268" x="5905500" y="4441825"/>
          <p14:tracePt t="57284" x="5989638" y="4403725"/>
          <p14:tracePt t="57302" x="6003925" y="43815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8318229"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7.3 </a:t>
            </a:r>
            <a:r>
              <a:rPr lang="en-US" sz="2800" b="1" dirty="0">
                <a:latin typeface="Times New Roman" panose="02020603050405020304" pitchFamily="18" charset="0"/>
                <a:cs typeface="Times New Roman" panose="02020603050405020304" pitchFamily="18" charset="0"/>
              </a:rPr>
              <a:t>Hypothesis Testing for the Mean (Small Samples)</a:t>
            </a:r>
          </a:p>
        </p:txBody>
      </p:sp>
      <p:pic>
        <p:nvPicPr>
          <p:cNvPr id="5" name="Picture 4"/>
          <p:cNvPicPr>
            <a:picLocks noChangeAspect="1"/>
          </p:cNvPicPr>
          <p:nvPr/>
        </p:nvPicPr>
        <p:blipFill>
          <a:blip r:embed="rId3"/>
          <a:stretch>
            <a:fillRect/>
          </a:stretch>
        </p:blipFill>
        <p:spPr>
          <a:xfrm>
            <a:off x="1648083" y="1740158"/>
            <a:ext cx="8737871" cy="4480502"/>
          </a:xfrm>
          <a:prstGeom prst="rect">
            <a:avLst/>
          </a:prstGeom>
        </p:spPr>
      </p:pic>
    </p:spTree>
    <p:extLst>
      <p:ext uri="{BB962C8B-B14F-4D97-AF65-F5344CB8AC3E}">
        <p14:creationId xmlns:p14="http://schemas.microsoft.com/office/powerpoint/2010/main" val="2440105636"/>
      </p:ext>
    </p:extLst>
  </p:cSld>
  <p:clrMapOvr>
    <a:masterClrMapping/>
  </p:clrMapOvr>
  <mc:AlternateContent xmlns:mc="http://schemas.openxmlformats.org/markup-compatibility/2006" xmlns:p14="http://schemas.microsoft.com/office/powerpoint/2010/main">
    <mc:Choice Requires="p14">
      <p:transition p14:dur="10" advTm="61110"/>
    </mc:Choice>
    <mc:Fallback xmlns="">
      <p:transition advTm="61110"/>
    </mc:Fallback>
  </mc:AlternateContent>
  <p:timing>
    <p:tnLst>
      <p:par>
        <p:cTn id="1" dur="indefinite" restart="never" nodeType="tmRoot"/>
      </p:par>
    </p:tnLst>
  </p:timing>
  <p:extLst mod="1">
    <p:ext uri="{3A86A75C-4F4B-4683-9AE1-C65F6400EC91}">
      <p14:laserTraceLst xmlns:p14="http://schemas.microsoft.com/office/powerpoint/2010/main">
        <p14:tracePtLst>
          <p14:tracePt t="1589" x="5997575" y="4381500"/>
          <p14:tracePt t="1597" x="5889625" y="4373563"/>
          <p14:tracePt t="1605" x="5791200" y="4343400"/>
          <p14:tracePt t="1617" x="5692775" y="4335463"/>
          <p14:tracePt t="1634" x="5037138" y="4435475"/>
          <p14:tracePt t="1650" x="4152900" y="4686300"/>
          <p14:tracePt t="1667" x="3451225" y="4884738"/>
          <p14:tracePt t="1685" x="2620963" y="5249863"/>
          <p14:tracePt t="1701" x="2468563" y="5318125"/>
          <p14:tracePt t="1717" x="2339975" y="5349875"/>
          <p14:tracePt t="19974" x="2332038" y="5349875"/>
          <p14:tracePt t="19990" x="2293938" y="5349875"/>
          <p14:tracePt t="19997" x="2225675" y="5341938"/>
          <p14:tracePt t="20007" x="2179638" y="5326063"/>
          <p14:tracePt t="20029" x="2171700" y="5318125"/>
          <p14:tracePt t="20054" x="2171700" y="5311775"/>
          <p14:tracePt t="20061" x="2171700" y="5303838"/>
          <p14:tracePt t="20074" x="2217738" y="5181600"/>
          <p14:tracePt t="20091" x="2354263" y="4854575"/>
          <p14:tracePt t="20107" x="2378075" y="4762500"/>
          <p14:tracePt t="20125" x="2408238" y="4670425"/>
          <p14:tracePt t="20141" x="2454275" y="4587875"/>
          <p14:tracePt t="20157" x="2582863" y="4373563"/>
          <p14:tracePt t="20174" x="2697163" y="4206875"/>
          <p14:tracePt t="20191" x="2835275" y="4000500"/>
          <p14:tracePt t="20207" x="2979738" y="3749675"/>
          <p14:tracePt t="20224" x="3170238" y="3489325"/>
          <p14:tracePt t="20241" x="3535363" y="3208338"/>
          <p14:tracePt t="20257" x="3978275" y="2971800"/>
          <p14:tracePt t="20274" x="4602163" y="2759075"/>
          <p14:tracePt t="20291" x="5235575" y="2620963"/>
          <p14:tracePt t="20307" x="5768975" y="2552700"/>
          <p14:tracePt t="20324" x="6362700" y="2460625"/>
          <p14:tracePt t="20340" x="6507163" y="2460625"/>
          <p14:tracePt t="20375" x="6523038" y="2460625"/>
          <p14:tracePt t="20461" x="6575425" y="2460625"/>
          <p14:tracePt t="20469" x="6689725" y="2438400"/>
          <p14:tracePt t="20477" x="6956425" y="2400300"/>
          <p14:tracePt t="20491" x="7369175" y="2400300"/>
          <p14:tracePt t="20507" x="7985125" y="2400300"/>
          <p14:tracePt t="20524" x="8588375" y="2400300"/>
          <p14:tracePt t="20541" x="8831263" y="2400300"/>
          <p14:tracePt t="20557" x="8861425" y="2400300"/>
          <p14:tracePt t="20575" x="8885238" y="2408238"/>
          <p14:tracePt t="20591" x="8931275" y="2416175"/>
          <p14:tracePt t="20607" x="8937625" y="2416175"/>
          <p14:tracePt t="20653" x="8945563" y="2422525"/>
          <p14:tracePt t="20684" x="8945563" y="2430463"/>
          <p14:tracePt t="20692" x="8945563" y="2460625"/>
          <p14:tracePt t="20700" x="8945563" y="2544763"/>
          <p14:tracePt t="20708" x="8961438" y="2628900"/>
          <p14:tracePt t="20724" x="8969375" y="2713038"/>
          <p14:tracePt t="20740" x="8991600" y="2857500"/>
          <p14:tracePt t="20757" x="8999538" y="2879725"/>
          <p14:tracePt t="20796" x="8991600" y="2887663"/>
          <p14:tracePt t="20807" x="8961438" y="2887663"/>
          <p14:tracePt t="20824" x="8801100" y="2849563"/>
          <p14:tracePt t="20840" x="8550275" y="2773363"/>
          <p14:tracePt t="20857" x="8093075" y="2644775"/>
          <p14:tracePt t="20874" x="7810500" y="2636838"/>
          <p14:tracePt t="20880" x="7756525" y="2636838"/>
          <p14:tracePt t="20892" x="7704138" y="2667000"/>
          <p14:tracePt t="20909" x="7696200" y="2705100"/>
          <p14:tracePt t="20925" x="7696200" y="2720975"/>
          <p14:tracePt t="20941" x="7704138" y="2735263"/>
          <p14:tracePt t="20958" x="7718425" y="2735263"/>
          <p14:tracePt t="20991" x="7726363" y="2735263"/>
          <p14:tracePt t="21013" x="7734300" y="2735263"/>
          <p14:tracePt t="21158" x="7726363" y="2727325"/>
          <p14:tracePt t="21165" x="7688263" y="2705100"/>
          <p14:tracePt t="21574" x="7680325" y="2705100"/>
          <p14:tracePt t="21767" x="7802563" y="2674938"/>
          <p14:tracePt t="21773" x="8016875" y="2644775"/>
          <p14:tracePt t="21781" x="8229600" y="2644775"/>
          <p14:tracePt t="21791" x="8389938" y="2644775"/>
          <p14:tracePt t="21808" x="8564563" y="2644775"/>
          <p14:tracePt t="21825" x="8732838" y="2613025"/>
          <p14:tracePt t="21842" x="9105900" y="2568575"/>
          <p14:tracePt t="21858" x="9585325" y="2506663"/>
          <p14:tracePt t="21875" x="9921875" y="2484438"/>
          <p14:tracePt t="21891" x="10150475" y="2446338"/>
          <p14:tracePt t="21896" x="10180638" y="2438400"/>
          <p14:tracePt t="21908" x="10188575" y="2438400"/>
          <p14:tracePt t="21989" x="10180638" y="2430463"/>
          <p14:tracePt t="21997" x="10142538" y="2430463"/>
          <p14:tracePt t="22008" x="10042525" y="2430463"/>
          <p14:tracePt t="22025" x="9737725" y="2484438"/>
          <p14:tracePt t="22041" x="9090025" y="2613025"/>
          <p14:tracePt t="22058" x="8085138" y="2705100"/>
          <p14:tracePt t="22075" x="7056438" y="2705100"/>
          <p14:tracePt t="22091" x="6126163" y="2705100"/>
          <p14:tracePt t="22108" x="5448300" y="2644775"/>
          <p14:tracePt t="22125" x="5197475" y="2606675"/>
          <p14:tracePt t="22141" x="5173663" y="2606675"/>
          <p14:tracePt t="22206" x="5173663" y="2590800"/>
          <p14:tracePt t="22598" x="5165725" y="2598738"/>
          <p14:tracePt t="22630" x="5159375" y="2606675"/>
          <p14:tracePt t="22646" x="5143500" y="2613025"/>
          <p14:tracePt t="22654" x="5127625" y="2628900"/>
          <p14:tracePt t="22661" x="5121275" y="2636838"/>
          <p14:tracePt t="22675" x="5097463" y="2644775"/>
          <p14:tracePt t="22691" x="5059363" y="2659063"/>
          <p14:tracePt t="22708" x="5037138" y="2674938"/>
          <p14:tracePt t="22725" x="4968875" y="2697163"/>
          <p14:tracePt t="22742" x="4906963" y="2705100"/>
          <p14:tracePt t="22758" x="4808538" y="2720975"/>
          <p14:tracePt t="22775" x="4694238" y="2727325"/>
          <p14:tracePt t="22792" x="4594225" y="2727325"/>
          <p14:tracePt t="22808" x="4503738" y="2727325"/>
          <p14:tracePt t="22825" x="4435475" y="2727325"/>
          <p14:tracePt t="22842" x="4389438" y="2727325"/>
          <p14:tracePt t="22858" x="4359275" y="2720975"/>
          <p14:tracePt t="22875" x="4321175" y="2705100"/>
          <p14:tracePt t="22917" x="4313238" y="2697163"/>
          <p14:tracePt t="23494" x="4327525" y="2682875"/>
          <p14:tracePt t="23502" x="4389438" y="2636838"/>
          <p14:tracePt t="23510" x="4457700" y="2574925"/>
          <p14:tracePt t="23525" x="4594225" y="2476500"/>
          <p14:tracePt t="23542" x="4648200" y="2430463"/>
          <p14:tracePt t="23837" x="4686300" y="2430463"/>
          <p14:tracePt t="23845" x="4708525" y="2430463"/>
          <p14:tracePt t="26190" x="4708525" y="2438400"/>
          <p14:tracePt t="26214" x="4708525" y="2484438"/>
          <p14:tracePt t="26221" x="4708525" y="2552700"/>
          <p14:tracePt t="26229" x="4708525" y="2590800"/>
          <p14:tracePt t="26243" x="4708525" y="2628900"/>
          <p14:tracePt t="26259" x="4708525" y="2667000"/>
          <p14:tracePt t="26276" x="4694238" y="2727325"/>
          <p14:tracePt t="26293" x="4678363" y="2865438"/>
          <p14:tracePt t="26310" x="4678363" y="2987675"/>
          <p14:tracePt t="26326" x="4640263" y="3140075"/>
          <p14:tracePt t="26343" x="4594225" y="3222625"/>
          <p14:tracePt t="26360" x="4579938" y="3246438"/>
          <p14:tracePt t="26376" x="4579938" y="3254375"/>
          <p14:tracePt t="26725" x="4579938" y="3268663"/>
          <p14:tracePt t="26741" x="4579938" y="3284538"/>
          <p14:tracePt t="26749" x="4587875" y="3298825"/>
          <p14:tracePt t="26853" x="4594225" y="3336925"/>
          <p14:tracePt t="26863" x="4656138" y="3436938"/>
          <p14:tracePt t="26869" x="4740275" y="3543300"/>
          <p14:tracePt t="26878" x="4838700" y="3657600"/>
          <p14:tracePt t="26893" x="5151438" y="3848100"/>
          <p14:tracePt t="26910" x="5622925" y="3978275"/>
          <p14:tracePt t="26927" x="6256338" y="4030663"/>
          <p14:tracePt t="26943" x="6980238" y="4030663"/>
          <p14:tracePt t="26960" x="7642225" y="3924300"/>
          <p14:tracePt t="26977" x="8093075" y="3749675"/>
          <p14:tracePt t="26993" x="8321675" y="3603625"/>
          <p14:tracePt t="27010" x="8404225" y="3535363"/>
          <p14:tracePt t="27027" x="8420100" y="3497263"/>
          <p14:tracePt t="27043" x="8420100" y="3475038"/>
          <p14:tracePt t="27061" x="8428038" y="3459163"/>
          <p14:tracePt t="27094" x="8428038" y="3451225"/>
          <p14:tracePt t="27110" x="8435975" y="3451225"/>
          <p14:tracePt t="27126" x="8512175" y="3451225"/>
          <p14:tracePt t="27143" x="8648700" y="3467100"/>
          <p14:tracePt t="27160" x="8793163" y="3513138"/>
          <p14:tracePt t="27176" x="8975725" y="3559175"/>
          <p14:tracePt t="27193" x="9136063" y="3619500"/>
          <p14:tracePt t="27210" x="9212263" y="3649663"/>
          <p14:tracePt t="27227" x="9220200" y="3649663"/>
          <p14:tracePt t="27260" x="9220200" y="3679825"/>
          <p14:tracePt t="27277" x="9045575" y="3741738"/>
          <p14:tracePt t="27293" x="8861425" y="3794125"/>
          <p14:tracePt t="27310" x="8678863" y="3870325"/>
          <p14:tracePt t="27327" x="8534400" y="3932238"/>
          <p14:tracePt t="27343" x="8480425" y="3946525"/>
          <p14:tracePt t="27397" x="8474075" y="3946525"/>
          <p14:tracePt t="27406" x="8474075" y="3932238"/>
          <p14:tracePt t="27413" x="8488363" y="3908425"/>
          <p14:tracePt t="27427" x="8496300" y="3894138"/>
          <p14:tracePt t="27443" x="8542338" y="3848100"/>
          <p14:tracePt t="27460" x="8618538" y="3817938"/>
          <p14:tracePt t="27477" x="8664575" y="3810000"/>
          <p14:tracePt t="27493" x="8702675" y="3802063"/>
          <p14:tracePt t="27510" x="8716963" y="3802063"/>
          <p14:tracePt t="27621" x="8686800" y="3787775"/>
          <p14:tracePt t="27629" x="8678863" y="3779838"/>
          <p14:tracePt t="27637" x="8656638" y="3779838"/>
          <p14:tracePt t="27645" x="8610600" y="3771900"/>
          <p14:tracePt t="27660" x="8588375" y="3756025"/>
          <p14:tracePt t="27813" x="8580438" y="3756025"/>
          <p14:tracePt t="27821" x="8556625" y="3756025"/>
          <p14:tracePt t="27829" x="8480425" y="3741738"/>
          <p14:tracePt t="27843" x="8412163" y="3717925"/>
          <p14:tracePt t="27860" x="8237538" y="3665538"/>
          <p14:tracePt t="27877" x="7978775" y="3635375"/>
          <p14:tracePt t="27894" x="7742238" y="3635375"/>
          <p14:tracePt t="27910" x="7391400" y="3635375"/>
          <p14:tracePt t="27927" x="6942138" y="3665538"/>
          <p14:tracePt t="27943" x="6302375" y="3756025"/>
          <p14:tracePt t="27960" x="5676900" y="3870325"/>
          <p14:tracePt t="27977" x="5197475" y="4030663"/>
          <p14:tracePt t="27993" x="4922838" y="4098925"/>
          <p14:tracePt t="28010" x="4746625" y="4144963"/>
          <p14:tracePt t="28027" x="4610100" y="4183063"/>
          <p14:tracePt t="28043" x="4525963" y="4183063"/>
          <p14:tracePt t="28060" x="4495800" y="4183063"/>
          <p14:tracePt t="28077" x="4435475" y="4198938"/>
          <p14:tracePt t="28093" x="4343400" y="4198938"/>
          <p14:tracePt t="28110" x="4229100" y="4198938"/>
          <p14:tracePt t="28127" x="4068763" y="4198938"/>
          <p14:tracePt t="28144" x="3863975" y="4198938"/>
          <p14:tracePt t="28160" x="3641725" y="4198938"/>
          <p14:tracePt t="28177" x="3459163" y="4198938"/>
          <p14:tracePt t="28194" x="3322638" y="4198938"/>
          <p14:tracePt t="28210" x="3230563" y="4213225"/>
          <p14:tracePt t="28227" x="3178175" y="4229100"/>
          <p14:tracePt t="28244" x="3146425" y="4244975"/>
          <p14:tracePt t="28341" x="3140075" y="4244975"/>
          <p14:tracePt t="28349" x="3132138" y="4259263"/>
          <p14:tracePt t="28360" x="3116263" y="4259263"/>
          <p14:tracePt t="28377" x="3086100" y="4259263"/>
          <p14:tracePt t="28394" x="3048000" y="4267200"/>
          <p14:tracePt t="28398" x="3025775" y="4267200"/>
          <p14:tracePt t="28410" x="3001963" y="4275138"/>
          <p14:tracePt t="28427" x="2879725" y="4305300"/>
          <p14:tracePt t="28444" x="2751138" y="4327525"/>
          <p14:tracePt t="28460" x="2682875" y="4327525"/>
          <p14:tracePt t="28477" x="2667000" y="4327525"/>
          <p14:tracePt t="28789" x="2667000" y="4343400"/>
          <p14:tracePt t="28797" x="2682875" y="4343400"/>
          <p14:tracePt t="28829" x="2697163" y="4343400"/>
          <p14:tracePt t="28838" x="2727325" y="4335463"/>
          <p14:tracePt t="28846" x="2789238" y="4313238"/>
          <p14:tracePt t="28860" x="3009900" y="4289425"/>
          <p14:tracePt t="28877" x="3276600" y="4289425"/>
          <p14:tracePt t="28894" x="3649663" y="4289425"/>
          <p14:tracePt t="28911" x="4068763" y="4289425"/>
          <p14:tracePt t="28927" x="4549775" y="4289425"/>
          <p14:tracePt t="28944" x="5045075" y="4289425"/>
          <p14:tracePt t="28961" x="5380038" y="4289425"/>
          <p14:tracePt t="28977" x="5554663" y="4283075"/>
          <p14:tracePt t="28994" x="5630863" y="4275138"/>
          <p14:tracePt t="29101" x="5616575" y="4275138"/>
          <p14:tracePt t="29109" x="5570538" y="4251325"/>
          <p14:tracePt t="29117" x="5502275" y="4229100"/>
          <p14:tracePt t="29127" x="5418138" y="4206875"/>
          <p14:tracePt t="29144" x="5257800" y="4160838"/>
          <p14:tracePt t="29161" x="5159375" y="4130675"/>
          <p14:tracePt t="29542" x="5159375" y="4122738"/>
          <p14:tracePt t="29549" x="5249863" y="4076700"/>
          <p14:tracePt t="29561" x="5448300" y="3978275"/>
          <p14:tracePt t="29577" x="5867400" y="3832225"/>
          <p14:tracePt t="29594" x="6302375" y="3711575"/>
          <p14:tracePt t="29611" x="6705600" y="3627438"/>
          <p14:tracePt t="29627" x="7078663" y="3589338"/>
          <p14:tracePt t="29644" x="7277100" y="3589338"/>
          <p14:tracePt t="29660" x="7345363" y="3589338"/>
          <p14:tracePt t="29726" x="7353300" y="3589338"/>
          <p14:tracePt t="29733" x="7345363" y="3611563"/>
          <p14:tracePt t="29744" x="7315200" y="3657600"/>
          <p14:tracePt t="29761" x="7246938" y="3741738"/>
          <p14:tracePt t="29777" x="7185025" y="3810000"/>
          <p14:tracePt t="29794" x="7162800" y="3856038"/>
          <p14:tracePt t="29811" x="7154863" y="3870325"/>
          <p14:tracePt t="29828" x="7154863" y="3878263"/>
          <p14:tracePt t="29845" x="7154863" y="3916363"/>
          <p14:tracePt t="29861" x="7178675" y="3954463"/>
          <p14:tracePt t="29878" x="7223125" y="3970338"/>
          <p14:tracePt t="29894" x="7269163" y="3992563"/>
          <p14:tracePt t="29911" x="7307263" y="4000500"/>
          <p14:tracePt t="29927" x="7331075" y="4000500"/>
          <p14:tracePt t="30045" x="7345363" y="4000500"/>
          <p14:tracePt t="30053" x="7361238" y="4000500"/>
          <p14:tracePt t="30062" x="7369175" y="4000500"/>
          <p14:tracePt t="30078" x="7421563" y="4016375"/>
          <p14:tracePt t="30094" x="7505700" y="4054475"/>
          <p14:tracePt t="30111" x="7612063" y="4092575"/>
          <p14:tracePt t="30128" x="7788275" y="4175125"/>
          <p14:tracePt t="30144" x="7924800" y="4229100"/>
          <p14:tracePt t="30161" x="7978775" y="4259263"/>
          <p14:tracePt t="30222" x="7985125" y="4267200"/>
          <p14:tracePt t="30317" x="8001000" y="4267200"/>
          <p14:tracePt t="30325" x="8023225" y="4267200"/>
          <p14:tracePt t="30333" x="8054975" y="4267200"/>
          <p14:tracePt t="30344" x="8085138" y="4259263"/>
          <p14:tracePt t="30361" x="8131175" y="4244975"/>
          <p14:tracePt t="30378" x="8153400" y="4237038"/>
          <p14:tracePt t="30394" x="8161338" y="4229100"/>
          <p14:tracePt t="30469" x="8153400" y="4229100"/>
          <p14:tracePt t="30477" x="8137525" y="4229100"/>
          <p14:tracePt t="30485" x="8107363" y="4237038"/>
          <p14:tracePt t="30494" x="8093075" y="4267200"/>
          <p14:tracePt t="30512" x="8023225" y="4305300"/>
          <p14:tracePt t="30528" x="7954963" y="4335463"/>
          <p14:tracePt t="30544" x="7916863" y="4335463"/>
          <p14:tracePt t="30561" x="7902575" y="4335463"/>
          <p14:tracePt t="30578" x="7886700" y="4335463"/>
          <p14:tracePt t="30611" x="7864475" y="4275138"/>
          <p14:tracePt t="30629" x="7864475" y="4168775"/>
          <p14:tracePt t="30644" x="7864475" y="4092575"/>
          <p14:tracePt t="30661" x="7902575" y="3978275"/>
          <p14:tracePt t="30677" x="7993063" y="3886200"/>
          <p14:tracePt t="30694" x="8145463" y="3810000"/>
          <p14:tracePt t="30711" x="8351838" y="3763963"/>
          <p14:tracePt t="30728" x="8594725" y="3741738"/>
          <p14:tracePt t="30745" x="8793163" y="3741738"/>
          <p14:tracePt t="30761" x="8937625" y="3741738"/>
          <p14:tracePt t="30778" x="9013825" y="3741738"/>
          <p14:tracePt t="30795" x="9067800" y="3794125"/>
          <p14:tracePt t="30811" x="9136063" y="3932238"/>
          <p14:tracePt t="30829" x="9197975" y="4321175"/>
          <p14:tracePt t="30845" x="9197975" y="4572000"/>
          <p14:tracePt t="30861" x="9128125" y="4740275"/>
          <p14:tracePt t="30878" x="9007475" y="4838700"/>
          <p14:tracePt t="30895" x="8861425" y="4846638"/>
          <p14:tracePt t="30911" x="8670925" y="4800600"/>
          <p14:tracePt t="30928" x="8199438" y="4518025"/>
          <p14:tracePt t="30944" x="7742238" y="4175125"/>
          <p14:tracePt t="30961" x="7437438" y="3863975"/>
          <p14:tracePt t="30978" x="7315200" y="3657600"/>
          <p14:tracePt t="30995" x="7292975" y="3535363"/>
          <p14:tracePt t="31011" x="7331075" y="3421063"/>
          <p14:tracePt t="31029" x="7718425" y="3314700"/>
          <p14:tracePt t="31045" x="8251825" y="3314700"/>
          <p14:tracePt t="31061" x="8716963" y="3390900"/>
          <p14:tracePt t="31078" x="8937625" y="3513138"/>
          <p14:tracePt t="31095" x="8991600" y="3657600"/>
          <p14:tracePt t="31111" x="8991600" y="3908425"/>
          <p14:tracePt t="31128" x="8801100" y="4237038"/>
          <p14:tracePt t="31145" x="8556625" y="4389438"/>
          <p14:tracePt t="31161" x="8397875" y="4397375"/>
          <p14:tracePt t="31178" x="8259763" y="4335463"/>
          <p14:tracePt t="31195" x="8183563" y="4221163"/>
          <p14:tracePt t="31211" x="8175625" y="4022725"/>
          <p14:tracePt t="31228" x="8251825" y="3733800"/>
          <p14:tracePt t="31245" x="8404225" y="3627438"/>
          <p14:tracePt t="31261" x="8618538" y="3603625"/>
          <p14:tracePt t="31278" x="8847138" y="3603625"/>
          <p14:tracePt t="31295" x="8999538" y="3725863"/>
          <p14:tracePt t="31311" x="9045575" y="3856038"/>
          <p14:tracePt t="31328" x="9045575" y="4068763"/>
          <p14:tracePt t="31345" x="8915400" y="4198938"/>
          <p14:tracePt t="31362" x="8709025" y="4251325"/>
          <p14:tracePt t="31378" x="8542338" y="4251325"/>
          <p14:tracePt t="31395" x="8458200" y="4183063"/>
          <p14:tracePt t="31411" x="8458200" y="4137025"/>
          <p14:tracePt t="31428" x="8474075" y="4054475"/>
          <p14:tracePt t="31431" x="8512175" y="4016375"/>
          <p14:tracePt t="31445" x="8626475" y="3984625"/>
          <p14:tracePt t="31462" x="8801100" y="3984625"/>
          <p14:tracePt t="31478" x="8915400" y="4000500"/>
          <p14:tracePt t="31495" x="8937625" y="4030663"/>
          <p14:tracePt t="31512" x="8923338" y="4122738"/>
          <p14:tracePt t="31528" x="8778875" y="4206875"/>
          <p14:tracePt t="31545" x="8594725" y="4221163"/>
          <p14:tracePt t="31562" x="8382000" y="4213225"/>
          <p14:tracePt t="31578" x="8275638" y="4160838"/>
          <p14:tracePt t="31595" x="8267700" y="4152900"/>
          <p14:tracePt t="31612" x="8283575" y="4114800"/>
          <p14:tracePt t="31628" x="8435975" y="4060825"/>
          <p14:tracePt t="31645" x="8626475" y="4054475"/>
          <p14:tracePt t="31662" x="8709025" y="4054475"/>
          <p14:tracePt t="31678" x="8724900" y="4054475"/>
          <p14:tracePt t="31712" x="8694738" y="4122738"/>
          <p14:tracePt t="31728" x="8588375" y="4152900"/>
          <p14:tracePt t="31745" x="8504238" y="4160838"/>
          <p14:tracePt t="31762" x="8466138" y="4160838"/>
          <p14:tracePt t="31934" x="8458200" y="4160838"/>
          <p14:tracePt t="32382" x="8412163" y="4183063"/>
          <p14:tracePt t="32389" x="8289925" y="4237038"/>
          <p14:tracePt t="32398" x="8183563" y="4305300"/>
          <p14:tracePt t="32412" x="8054975" y="4373563"/>
          <p14:tracePt t="32428" x="7962900" y="4397375"/>
          <p14:tracePt t="32430" x="7856538" y="4397375"/>
          <p14:tracePt t="32445" x="7475538" y="4397375"/>
          <p14:tracePt t="32462" x="6918325" y="4351338"/>
          <p14:tracePt t="32479" x="6392863" y="4160838"/>
          <p14:tracePt t="32495" x="6011863" y="3970338"/>
          <p14:tracePt t="32512" x="5883275" y="3817938"/>
          <p14:tracePt t="32529" x="5813425" y="3589338"/>
          <p14:tracePt t="32545" x="5807075" y="3390900"/>
          <p14:tracePt t="32562" x="5875338" y="3200400"/>
          <p14:tracePt t="32579" x="6202363" y="2933700"/>
          <p14:tracePt t="32595" x="6773863" y="2713038"/>
          <p14:tracePt t="32612" x="7772400" y="2582863"/>
          <p14:tracePt t="32628" x="8389938" y="2582863"/>
          <p14:tracePt t="32645" x="8816975" y="2644775"/>
          <p14:tracePt t="32661" x="9090025" y="2797175"/>
          <p14:tracePt t="32678" x="9304338" y="3078163"/>
          <p14:tracePt t="32695" x="9418638" y="3603625"/>
          <p14:tracePt t="32712" x="9418638" y="4313238"/>
          <p14:tracePt t="32728" x="9151938" y="5059363"/>
          <p14:tracePt t="32745" x="8809038" y="5562600"/>
          <p14:tracePt t="32762" x="8526463" y="5753100"/>
          <p14:tracePt t="32778" x="8305800" y="5775325"/>
          <p14:tracePt t="32795" x="8085138" y="5661025"/>
          <p14:tracePt t="32812" x="7635875" y="5173663"/>
          <p14:tracePt t="32828" x="7483475" y="4800600"/>
          <p14:tracePt t="32845" x="7475538" y="4579938"/>
          <p14:tracePt t="32862" x="7589838" y="4365625"/>
          <p14:tracePt t="32878" x="7870825" y="4191000"/>
          <p14:tracePt t="32895" x="8275638" y="4130675"/>
          <p14:tracePt t="32912" x="8770938" y="4191000"/>
          <p14:tracePt t="32918" x="9007475" y="4297363"/>
          <p14:tracePt t="32929" x="9144000" y="4381500"/>
          <p14:tracePt t="32945" x="9242425" y="4579938"/>
          <p14:tracePt t="32962" x="9242425" y="4899025"/>
          <p14:tracePt t="32979" x="9013825" y="5303838"/>
          <p14:tracePt t="32995" x="8602663" y="5478463"/>
          <p14:tracePt t="33012" x="8023225" y="5410200"/>
          <p14:tracePt t="33029" x="7170738" y="4808538"/>
          <p14:tracePt t="33045" x="6950075" y="4419600"/>
          <p14:tracePt t="33062" x="6926263" y="4122738"/>
          <p14:tracePt t="33079" x="7124700" y="3810000"/>
          <p14:tracePt t="33095" x="7604125" y="3573463"/>
          <p14:tracePt t="33112" x="8229600" y="3475038"/>
          <p14:tracePt t="33129" x="8709025" y="3475038"/>
          <p14:tracePt t="33145" x="8893175" y="3559175"/>
          <p14:tracePt t="33162" x="8931275" y="3695700"/>
          <p14:tracePt t="33178" x="8861425" y="3916363"/>
          <p14:tracePt t="33195" x="8550275" y="4106863"/>
          <p14:tracePt t="33212" x="7908925" y="4160838"/>
          <p14:tracePt t="33228" x="7688263" y="4084638"/>
          <p14:tracePt t="33245" x="7627938" y="4030663"/>
          <p14:tracePt t="33262" x="7620000" y="3978275"/>
          <p14:tracePt t="33278" x="7620000" y="3908425"/>
          <p14:tracePt t="33295" x="7642225" y="3856038"/>
          <p14:tracePt t="33312" x="7696200" y="3832225"/>
          <p14:tracePt t="33329" x="7726363" y="3825875"/>
          <p14:tracePt t="44294" x="7726363" y="3832225"/>
          <p14:tracePt t="44301" x="7666038" y="3992563"/>
          <p14:tracePt t="44310" x="7597775" y="4244975"/>
          <p14:tracePt t="44318" x="7521575" y="4511675"/>
          <p14:tracePt t="44333" x="7421563" y="5113338"/>
          <p14:tracePt t="44350" x="7315200" y="5737225"/>
          <p14:tracePt t="44366" x="7223125" y="6264275"/>
          <p14:tracePt t="44383" x="7094538" y="6713538"/>
          <p14:tracePt t="44400" x="6980238" y="6850063"/>
          <p14:tracePt t="44416" x="6911975" y="6850063"/>
          <p14:tracePt t="44433" x="6904038" y="6850063"/>
          <p14:tracePt t="44518" x="6911975" y="6835775"/>
          <p14:tracePt t="44525" x="6942138" y="6797675"/>
          <p14:tracePt t="44534" x="6964363" y="6773863"/>
          <p14:tracePt t="44550" x="6988175" y="6759575"/>
          <p14:tracePt t="44566" x="6988175" y="6751638"/>
          <p14:tracePt t="44677" x="6988175" y="6773863"/>
          <p14:tracePt t="44684" x="6950075" y="6819900"/>
          <p14:tracePt t="44692" x="6896100" y="6835775"/>
          <p14:tracePt t="44700" x="6850063" y="6850063"/>
          <p14:tracePt t="44716" x="6781800" y="6850063"/>
          <p14:tracePt t="44733" x="6751638" y="6850063"/>
          <p14:tracePt t="45221" x="6743700" y="6850063"/>
          <p14:tracePt t="45285" x="6743700" y="6842125"/>
          <p14:tracePt t="45349" x="6727825" y="6835775"/>
          <p14:tracePt t="45389" x="6721475" y="6835775"/>
          <p14:tracePt t="45397" x="6713538" y="6827838"/>
          <p14:tracePt t="45684" x="6705600" y="6819900"/>
          <p14:tracePt t="45692" x="6721475" y="6819900"/>
          <p14:tracePt t="45700" x="6850063" y="6842125"/>
          <p14:tracePt t="45716" x="7146925" y="6850063"/>
          <p14:tracePt t="45733" x="7345363" y="6811963"/>
          <p14:tracePt t="45750" x="7559675" y="6689725"/>
          <p14:tracePt t="45766" x="7712075" y="6591300"/>
          <p14:tracePt t="45783" x="7794625" y="6515100"/>
          <p14:tracePt t="45799" x="7810500" y="6492875"/>
          <p14:tracePt t="45816" x="7818438" y="6477000"/>
          <p14:tracePt t="45989" x="7826375" y="6469063"/>
          <p14:tracePt t="45997" x="7902575" y="6423025"/>
          <p14:tracePt t="46005" x="7993063" y="6332538"/>
          <p14:tracePt t="46017" x="8107363" y="6202363"/>
          <p14:tracePt t="46033" x="8213725" y="6088063"/>
          <p14:tracePt t="46050" x="8267700" y="6003925"/>
          <p14:tracePt t="46067" x="8321675" y="5951538"/>
          <p14:tracePt t="46084" x="8343900" y="5867400"/>
          <p14:tracePt t="46102" x="8351838" y="5813425"/>
          <p14:tracePt t="46117" x="8351838" y="5745163"/>
          <p14:tracePt t="46134" x="8351838" y="5699125"/>
          <p14:tracePt t="46150" x="8343900" y="5668963"/>
          <p14:tracePt t="46302" x="8335963" y="5668963"/>
          <p14:tracePt t="46445" x="8321675" y="5668963"/>
          <p14:tracePt t="46453" x="8275638" y="5668963"/>
          <p14:tracePt t="46461" x="8213725" y="5668963"/>
          <p14:tracePt t="46469" x="8145463" y="5646738"/>
          <p14:tracePt t="46484" x="8107363" y="5630863"/>
          <p14:tracePt t="46500" x="7985125" y="5600700"/>
          <p14:tracePt t="46517" x="7764463" y="5600700"/>
          <p14:tracePt t="46535" x="7680325" y="5600700"/>
          <p14:tracePt t="46550" x="7627938" y="5600700"/>
          <p14:tracePt t="46567" x="7620000" y="5600700"/>
          <p14:tracePt t="46584" x="7612063" y="5600700"/>
          <p14:tracePt t="46600" x="7604125" y="5600700"/>
          <p14:tracePt t="46617" x="7604125" y="5616575"/>
          <p14:tracePt t="46634" x="7604125" y="5622925"/>
          <p14:tracePt t="46650" x="7604125" y="5654675"/>
          <p14:tracePt t="46667" x="7604125" y="5715000"/>
          <p14:tracePt t="46683" x="7597775" y="5829300"/>
          <p14:tracePt t="46700" x="7597775" y="5943600"/>
          <p14:tracePt t="46717" x="7597775" y="6035675"/>
          <p14:tracePt t="46790" x="7597775" y="6027738"/>
          <p14:tracePt t="46797" x="7597775" y="5927725"/>
          <p14:tracePt t="46805" x="7597775" y="5829300"/>
          <p14:tracePt t="46817" x="7604125" y="5699125"/>
          <p14:tracePt t="46834" x="7620000" y="5486400"/>
          <p14:tracePt t="46851" x="7666038" y="5349875"/>
          <p14:tracePt t="46867" x="7696200" y="5287963"/>
          <p14:tracePt t="46884" x="7726363" y="5241925"/>
          <p14:tracePt t="46925" x="7742238" y="5241925"/>
          <p14:tracePt t="46941" x="7750175" y="5241925"/>
          <p14:tracePt t="46957" x="7764463" y="5257800"/>
          <p14:tracePt t="46967" x="7772400" y="5265738"/>
          <p14:tracePt t="46984" x="7788275" y="5418138"/>
          <p14:tracePt t="47000" x="7802563" y="5661025"/>
          <p14:tracePt t="47017" x="7802563" y="5883275"/>
          <p14:tracePt t="47034" x="7772400" y="6019800"/>
          <p14:tracePt t="47051" x="7756525" y="6042025"/>
          <p14:tracePt t="47085" x="7756525" y="5997575"/>
          <p14:tracePt t="47093" x="7756525" y="5875338"/>
          <p14:tracePt t="47102" x="7772400" y="5684838"/>
          <p14:tracePt t="47117" x="7772400" y="5426075"/>
          <p14:tracePt t="47134" x="7788275" y="5287963"/>
          <p14:tracePt t="47150" x="7788275" y="5280025"/>
          <p14:tracePt t="47184" x="7794625" y="5273675"/>
          <p14:tracePt t="47200" x="7810500" y="5394325"/>
          <p14:tracePt t="47217" x="7870825" y="5851525"/>
          <p14:tracePt t="47234" x="7947025" y="6270625"/>
          <p14:tracePt t="47251" x="7978775" y="6416675"/>
          <p14:tracePt t="47267" x="7978775" y="6423025"/>
          <p14:tracePt t="47284" x="8031163" y="6378575"/>
          <p14:tracePt t="47301" x="8099425" y="6218238"/>
          <p14:tracePt t="47317" x="8267700" y="5768975"/>
          <p14:tracePt t="47334" x="8343900" y="5616575"/>
          <p14:tracePt t="47350" x="8412163" y="5532438"/>
          <p14:tracePt t="47367" x="8420100" y="5532438"/>
          <p14:tracePt t="47422" x="8397875" y="5570538"/>
          <p14:tracePt t="47429" x="8328025" y="5661025"/>
          <p14:tracePt t="47438" x="8191500" y="5768975"/>
          <p14:tracePt t="47450" x="8031163" y="5867400"/>
          <p14:tracePt t="47467" x="7627938" y="6027738"/>
          <p14:tracePt t="47485" x="7178675" y="6049963"/>
          <p14:tracePt t="47501" x="7116763" y="6049963"/>
          <p14:tracePt t="47534" x="7116763" y="6035675"/>
          <p14:tracePt t="47551" x="7116763" y="5965825"/>
          <p14:tracePt t="47567" x="7124700" y="5921375"/>
          <p14:tracePt t="47584" x="7140575" y="5913438"/>
          <p14:tracePt t="47708" x="7124700" y="5905500"/>
          <p14:tracePt t="47716" x="7056438" y="5889625"/>
          <p14:tracePt t="47725" x="6994525" y="5867400"/>
          <p14:tracePt t="47734" x="6918325" y="5837238"/>
          <p14:tracePt t="47751" x="6804025" y="5730875"/>
          <p14:tracePt t="47767" x="6675438" y="5426075"/>
          <p14:tracePt t="47784" x="6667500" y="5173663"/>
          <p14:tracePt t="47801" x="6759575" y="4899025"/>
          <p14:tracePt t="47817" x="7162800" y="4602163"/>
          <p14:tracePt t="47834" x="7818438" y="4441825"/>
          <p14:tracePt t="47851" x="8420100" y="4435475"/>
          <p14:tracePt t="47867" x="8839200" y="4511675"/>
          <p14:tracePt t="47884" x="9174163" y="4778375"/>
          <p14:tracePt t="47901" x="9372600" y="5791200"/>
          <p14:tracePt t="47917" x="9190038" y="6705600"/>
          <p14:tracePt t="47934" x="8694738" y="6850063"/>
          <p14:tracePt t="47951" x="8131175" y="6850063"/>
          <p14:tracePt t="47967" x="7566025" y="6850063"/>
          <p14:tracePt t="47984" x="6980238" y="6515100"/>
          <p14:tracePt t="48001" x="6461125" y="5845175"/>
          <p14:tracePt t="48018" x="6240463" y="5181600"/>
          <p14:tracePt t="48034" x="6240463" y="4732338"/>
          <p14:tracePt t="48051" x="6515100" y="4365625"/>
          <p14:tracePt t="48068" x="7032625" y="4221163"/>
          <p14:tracePt t="48085" x="7947025" y="4327525"/>
          <p14:tracePt t="48101" x="8389938" y="4678363"/>
          <p14:tracePt t="48118" x="8580438" y="5203825"/>
          <p14:tracePt t="48134" x="8550275" y="5753100"/>
          <p14:tracePt t="48151" x="8297863" y="6149975"/>
          <p14:tracePt t="48168" x="8008938" y="6278563"/>
          <p14:tracePt t="48184" x="7666038" y="6264275"/>
          <p14:tracePt t="48201" x="7239000" y="6019800"/>
          <p14:tracePt t="48218" x="6972300" y="5722938"/>
          <p14:tracePt t="48234" x="6911975" y="5570538"/>
          <p14:tracePt t="48251" x="6911975" y="5486400"/>
          <p14:tracePt t="48268" x="6911975" y="5440363"/>
          <p14:tracePt t="48284" x="6911975" y="5432425"/>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Critical Values for t</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429334" y="2924810"/>
            <a:ext cx="10716513" cy="2308324"/>
          </a:xfrm>
          <a:prstGeom prst="rect">
            <a:avLst/>
          </a:prstGeom>
        </p:spPr>
        <p:txBody>
          <a:bodyPr wrap="square">
            <a:spAutoFit/>
          </a:bodyPr>
          <a:lstStyle/>
          <a:p>
            <a:pPr marL="350838" indent="-350838">
              <a:lnSpc>
                <a:spcPct val="150000"/>
              </a:lnSpc>
              <a:buClr>
                <a:schemeClr val="accent1"/>
              </a:buClr>
              <a:defRPr/>
            </a:pPr>
            <a:r>
              <a:rPr lang="en-US" sz="2400" b="1" dirty="0">
                <a:solidFill>
                  <a:srgbClr val="C00000"/>
                </a:solidFill>
                <a:latin typeface="Times New Roman" pitchFamily="18" charset="0"/>
                <a:cs typeface="Arial" charset="0"/>
              </a:rPr>
              <a:t>Solution:</a:t>
            </a:r>
          </a:p>
          <a:p>
            <a:pPr marL="350838" indent="-350838">
              <a:lnSpc>
                <a:spcPct val="150000"/>
              </a:lnSpc>
              <a:buClr>
                <a:schemeClr val="accent1"/>
              </a:buClr>
              <a:buFont typeface="Arial" pitchFamily="34" charset="0"/>
              <a:buChar char="•"/>
              <a:defRPr/>
            </a:pPr>
            <a:r>
              <a:rPr lang="en-US" sz="2400" dirty="0">
                <a:latin typeface="Times New Roman" pitchFamily="18" charset="0"/>
                <a:cs typeface="Arial" charset="0"/>
              </a:rPr>
              <a:t>The degrees of freedom are </a:t>
            </a:r>
            <a:r>
              <a:rPr lang="en-US" sz="2400" dirty="0" err="1">
                <a:latin typeface="Times New Roman" pitchFamily="18" charset="0"/>
                <a:cs typeface="Arial" charset="0"/>
              </a:rPr>
              <a:t>d.f.</a:t>
            </a:r>
            <a:r>
              <a:rPr lang="en-US" sz="2400" dirty="0">
                <a:latin typeface="Times New Roman" pitchFamily="18" charset="0"/>
                <a:cs typeface="Arial" charset="0"/>
              </a:rPr>
              <a:t> = </a:t>
            </a:r>
            <a:r>
              <a:rPr lang="en-US" sz="2400" i="1" dirty="0">
                <a:latin typeface="Times New Roman" pitchFamily="18" charset="0"/>
                <a:cs typeface="Arial" charset="0"/>
              </a:rPr>
              <a:t>n</a:t>
            </a:r>
            <a:r>
              <a:rPr lang="en-US" sz="2400" dirty="0">
                <a:latin typeface="Times New Roman" pitchFamily="18" charset="0"/>
                <a:cs typeface="Arial" charset="0"/>
              </a:rPr>
              <a:t> – 1 = </a:t>
            </a:r>
            <a:r>
              <a:rPr lang="en-US" sz="2400" dirty="0">
                <a:solidFill>
                  <a:schemeClr val="accent2"/>
                </a:solidFill>
                <a:latin typeface="Times New Roman" pitchFamily="18" charset="0"/>
                <a:cs typeface="Arial" charset="0"/>
              </a:rPr>
              <a:t>21 – 1 = 20</a:t>
            </a:r>
            <a:r>
              <a:rPr lang="en-US" sz="2400" dirty="0">
                <a:latin typeface="Times New Roman" pitchFamily="18" charset="0"/>
                <a:cs typeface="Arial" charset="0"/>
              </a:rPr>
              <a:t>.</a:t>
            </a:r>
          </a:p>
          <a:p>
            <a:pPr marL="350838" indent="-350838">
              <a:lnSpc>
                <a:spcPct val="150000"/>
              </a:lnSpc>
              <a:buClr>
                <a:schemeClr val="accent1"/>
              </a:buClr>
              <a:buFont typeface="Arial" pitchFamily="34" charset="0"/>
              <a:buChar char="•"/>
              <a:defRPr/>
            </a:pPr>
            <a:r>
              <a:rPr lang="en-US" sz="2400" dirty="0">
                <a:latin typeface="Times New Roman" pitchFamily="18" charset="0"/>
                <a:cs typeface="Arial" charset="0"/>
              </a:rPr>
              <a:t>Look at </a:t>
            </a:r>
            <a:r>
              <a:rPr lang="el-GR" sz="2400" dirty="0">
                <a:latin typeface="Times New Roman"/>
                <a:cs typeface="Times New Roman"/>
              </a:rPr>
              <a:t>α</a:t>
            </a:r>
            <a:r>
              <a:rPr lang="en-US" sz="2400" dirty="0">
                <a:latin typeface="Times New Roman"/>
                <a:cs typeface="Times New Roman"/>
              </a:rPr>
              <a:t> = </a:t>
            </a:r>
            <a:r>
              <a:rPr lang="en-US" sz="2400" dirty="0">
                <a:latin typeface="Times New Roman" pitchFamily="18" charset="0"/>
                <a:cs typeface="Arial" charset="0"/>
              </a:rPr>
              <a:t>0.05 in the “One Tail, </a:t>
            </a:r>
            <a:r>
              <a:rPr lang="en-US" sz="2400" i="1" dirty="0">
                <a:latin typeface="Times New Roman" pitchFamily="18" charset="0"/>
                <a:cs typeface="Arial" charset="0"/>
                <a:sym typeface="Symbol" pitchFamily="18" charset="2"/>
              </a:rPr>
              <a:t>α”</a:t>
            </a:r>
            <a:r>
              <a:rPr lang="en-US" sz="2400" dirty="0">
                <a:latin typeface="Times New Roman" pitchFamily="18" charset="0"/>
                <a:cs typeface="Arial" charset="0"/>
                <a:sym typeface="Symbol" pitchFamily="18" charset="2"/>
              </a:rPr>
              <a:t> column.  </a:t>
            </a:r>
          </a:p>
          <a:p>
            <a:pPr marL="350838" indent="-350838">
              <a:lnSpc>
                <a:spcPct val="150000"/>
              </a:lnSpc>
              <a:buClr>
                <a:schemeClr val="accent1"/>
              </a:buClr>
              <a:buFont typeface="Arial" pitchFamily="34" charset="0"/>
              <a:buChar char="•"/>
              <a:defRPr/>
            </a:pPr>
            <a:r>
              <a:rPr lang="en-US" sz="2400" dirty="0">
                <a:latin typeface="Times New Roman" pitchFamily="18" charset="0"/>
                <a:cs typeface="Arial" charset="0"/>
                <a:sym typeface="Symbol" pitchFamily="18" charset="2"/>
              </a:rPr>
              <a:t>Because the test is left-tailed, the critical value is negative.</a:t>
            </a:r>
            <a:endParaRPr lang="en-US" sz="2400" i="1" dirty="0">
              <a:latin typeface="Times New Roman" pitchFamily="18" charset="0"/>
              <a:cs typeface="Arial" charset="0"/>
              <a:sym typeface="Symbol" pitchFamily="18" charset="2"/>
            </a:endParaRPr>
          </a:p>
        </p:txBody>
      </p:sp>
      <p:sp>
        <p:nvSpPr>
          <p:cNvPr id="6" name="Rectangle 5"/>
          <p:cNvSpPr/>
          <p:nvPr/>
        </p:nvSpPr>
        <p:spPr>
          <a:xfrm>
            <a:off x="1262951" y="1755829"/>
            <a:ext cx="5977933" cy="830997"/>
          </a:xfrm>
          <a:prstGeom prst="rect">
            <a:avLst/>
          </a:prstGeom>
        </p:spPr>
        <p:txBody>
          <a:bodyPr wrap="square">
            <a:spAutoFit/>
          </a:bodyPr>
          <a:lstStyle/>
          <a:p>
            <a:pPr>
              <a:spcBef>
                <a:spcPct val="0"/>
              </a:spcBef>
              <a:defRPr/>
            </a:pPr>
            <a:r>
              <a:rPr lang="en-US" sz="2400" dirty="0">
                <a:latin typeface="Times New Roman" panose="02020603050405020304" pitchFamily="18" charset="0"/>
                <a:cs typeface="Times New Roman" panose="02020603050405020304" pitchFamily="18" charset="0"/>
              </a:rPr>
              <a:t>Find the critical value </a:t>
            </a:r>
            <a:r>
              <a:rPr lang="en-US" sz="2400" i="1"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0</a:t>
            </a:r>
            <a:r>
              <a:rPr lang="en-US" sz="2400" dirty="0">
                <a:latin typeface="Times New Roman" panose="02020603050405020304" pitchFamily="18" charset="0"/>
                <a:cs typeface="Times New Roman" panose="02020603050405020304" pitchFamily="18" charset="0"/>
              </a:rPr>
              <a:t> for a left-tailed </a:t>
            </a:r>
            <a:r>
              <a:rPr lang="en-US" sz="2400" dirty="0" smtClean="0">
                <a:latin typeface="Times New Roman" panose="02020603050405020304" pitchFamily="18" charset="0"/>
                <a:cs typeface="Times New Roman" panose="02020603050405020304" pitchFamily="18" charset="0"/>
              </a:rPr>
              <a:t>test</a:t>
            </a:r>
          </a:p>
          <a:p>
            <a:pPr>
              <a:spcBef>
                <a:spcPct val="0"/>
              </a:spcBef>
              <a:defRPr/>
            </a:pPr>
            <a:r>
              <a:rPr lang="en-US" sz="2400" dirty="0" smtClean="0">
                <a:latin typeface="Times New Roman" panose="02020603050405020304" pitchFamily="18" charset="0"/>
                <a:cs typeface="Times New Roman" panose="02020603050405020304" pitchFamily="18" charset="0"/>
              </a:rPr>
              <a:t> given </a:t>
            </a:r>
            <a:r>
              <a:rPr lang="en-US" sz="2400" i="1" dirty="0" smtClean="0">
                <a:latin typeface="Times New Roman" panose="02020603050405020304" pitchFamily="18" charset="0"/>
                <a:cs typeface="Times New Roman" panose="02020603050405020304" pitchFamily="18" charset="0"/>
                <a:sym typeface="Symbol" pitchFamily="18" charset="2"/>
              </a:rPr>
              <a:t>α </a:t>
            </a:r>
            <a:r>
              <a:rPr lang="en-US" sz="2400" dirty="0">
                <a:latin typeface="Times New Roman" panose="02020603050405020304" pitchFamily="18" charset="0"/>
                <a:cs typeface="Times New Roman" panose="02020603050405020304" pitchFamily="18" charset="0"/>
                <a:sym typeface="Symbol" pitchFamily="18" charset="2"/>
              </a:rPr>
              <a:t>= 0.05 and </a:t>
            </a:r>
            <a:r>
              <a:rPr lang="en-US" sz="2400" i="1" dirty="0">
                <a:latin typeface="Times New Roman" panose="02020603050405020304" pitchFamily="18" charset="0"/>
                <a:cs typeface="Times New Roman" panose="02020603050405020304" pitchFamily="18" charset="0"/>
                <a:sym typeface="Symbol" pitchFamily="18" charset="2"/>
              </a:rPr>
              <a:t>n</a:t>
            </a:r>
            <a:r>
              <a:rPr lang="en-US" sz="2400" dirty="0">
                <a:latin typeface="Times New Roman" panose="02020603050405020304" pitchFamily="18" charset="0"/>
                <a:cs typeface="Times New Roman" panose="02020603050405020304" pitchFamily="18" charset="0"/>
                <a:sym typeface="Symbol" pitchFamily="18" charset="2"/>
              </a:rPr>
              <a:t> = 21.</a:t>
            </a:r>
            <a:endParaRPr lang="en-US" sz="2400" i="1" dirty="0">
              <a:latin typeface="Times New Roman" panose="02020603050405020304" pitchFamily="18" charset="0"/>
              <a:cs typeface="Times New Roman" panose="02020603050405020304" pitchFamily="18" charset="0"/>
              <a:sym typeface="Symbol" pitchFamily="18" charset="2"/>
            </a:endParaRPr>
          </a:p>
        </p:txBody>
      </p:sp>
      <p:grpSp>
        <p:nvGrpSpPr>
          <p:cNvPr id="8" name="Group 19"/>
          <p:cNvGrpSpPr>
            <a:grpSpLocks/>
          </p:cNvGrpSpPr>
          <p:nvPr/>
        </p:nvGrpSpPr>
        <p:grpSpPr bwMode="auto">
          <a:xfrm>
            <a:off x="7240885" y="4819600"/>
            <a:ext cx="3428711" cy="1697037"/>
            <a:chOff x="5380038" y="3716977"/>
            <a:chExt cx="3384550" cy="1696398"/>
          </a:xfrm>
        </p:grpSpPr>
        <p:sp>
          <p:nvSpPr>
            <p:cNvPr id="10" name="Freeform 18"/>
            <p:cNvSpPr>
              <a:spLocks noChangeArrowheads="1"/>
            </p:cNvSpPr>
            <p:nvPr/>
          </p:nvSpPr>
          <p:spPr bwMode="auto">
            <a:xfrm>
              <a:off x="6258296" y="3716977"/>
              <a:ext cx="1995055" cy="1347849"/>
            </a:xfrm>
            <a:custGeom>
              <a:avLst/>
              <a:gdLst>
                <a:gd name="T0" fmla="*/ 17813 w 1995055"/>
                <a:gd name="T1" fmla="*/ 1347849 h 1347849"/>
                <a:gd name="T2" fmla="*/ 0 w 1995055"/>
                <a:gd name="T3" fmla="*/ 944088 h 1347849"/>
                <a:gd name="T4" fmla="*/ 338447 w 1995055"/>
                <a:gd name="T5" fmla="*/ 362197 h 1347849"/>
                <a:gd name="T6" fmla="*/ 492826 w 1995055"/>
                <a:gd name="T7" fmla="*/ 130628 h 1347849"/>
                <a:gd name="T8" fmla="*/ 641268 w 1995055"/>
                <a:gd name="T9" fmla="*/ 11875 h 1347849"/>
                <a:gd name="T10" fmla="*/ 700644 w 1995055"/>
                <a:gd name="T11" fmla="*/ 0 h 1347849"/>
                <a:gd name="T12" fmla="*/ 748146 w 1995055"/>
                <a:gd name="T13" fmla="*/ 11875 h 1347849"/>
                <a:gd name="T14" fmla="*/ 831273 w 1995055"/>
                <a:gd name="T15" fmla="*/ 77189 h 1347849"/>
                <a:gd name="T16" fmla="*/ 997527 w 1995055"/>
                <a:gd name="T17" fmla="*/ 290945 h 1347849"/>
                <a:gd name="T18" fmla="*/ 1330036 w 1995055"/>
                <a:gd name="T19" fmla="*/ 878774 h 1347849"/>
                <a:gd name="T20" fmla="*/ 1567543 w 1995055"/>
                <a:gd name="T21" fmla="*/ 1163781 h 1347849"/>
                <a:gd name="T22" fmla="*/ 1769423 w 1995055"/>
                <a:gd name="T23" fmla="*/ 1276597 h 1347849"/>
                <a:gd name="T24" fmla="*/ 1989117 w 1995055"/>
                <a:gd name="T25" fmla="*/ 1324098 h 1347849"/>
                <a:gd name="T26" fmla="*/ 1995055 w 1995055"/>
                <a:gd name="T27" fmla="*/ 1347849 h 1347849"/>
                <a:gd name="T28" fmla="*/ 17813 w 1995055"/>
                <a:gd name="T29" fmla="*/ 1347849 h 134784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95055"/>
                <a:gd name="T46" fmla="*/ 0 h 1347849"/>
                <a:gd name="T47" fmla="*/ 1995055 w 1995055"/>
                <a:gd name="T48" fmla="*/ 1347849 h 134784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95055" h="1347849">
                  <a:moveTo>
                    <a:pt x="17813" y="1347849"/>
                  </a:moveTo>
                  <a:lnTo>
                    <a:pt x="0" y="944088"/>
                  </a:lnTo>
                  <a:lnTo>
                    <a:pt x="338447" y="362197"/>
                  </a:lnTo>
                  <a:lnTo>
                    <a:pt x="492826" y="130628"/>
                  </a:lnTo>
                  <a:lnTo>
                    <a:pt x="641268" y="11875"/>
                  </a:lnTo>
                  <a:lnTo>
                    <a:pt x="700644" y="0"/>
                  </a:lnTo>
                  <a:lnTo>
                    <a:pt x="748146" y="11875"/>
                  </a:lnTo>
                  <a:lnTo>
                    <a:pt x="831273" y="77189"/>
                  </a:lnTo>
                  <a:lnTo>
                    <a:pt x="997527" y="290945"/>
                  </a:lnTo>
                  <a:lnTo>
                    <a:pt x="1330036" y="878774"/>
                  </a:lnTo>
                  <a:lnTo>
                    <a:pt x="1567543" y="1163781"/>
                  </a:lnTo>
                  <a:lnTo>
                    <a:pt x="1769423" y="1276597"/>
                  </a:lnTo>
                  <a:lnTo>
                    <a:pt x="1989117" y="1324098"/>
                  </a:lnTo>
                  <a:lnTo>
                    <a:pt x="1995055" y="1347849"/>
                  </a:lnTo>
                  <a:lnTo>
                    <a:pt x="17813" y="1347849"/>
                  </a:lnTo>
                  <a:close/>
                </a:path>
              </a:pathLst>
            </a:custGeom>
            <a:solidFill>
              <a:srgbClr val="EDC7AC">
                <a:alpha val="59999"/>
              </a:srgbClr>
            </a:solidFill>
            <a:ln w="9525">
              <a:solidFill>
                <a:schemeClr val="tx1"/>
              </a:solidFill>
              <a:round/>
              <a:headEnd type="triangle" w="med" len="med"/>
              <a:tailEnd type="triangle" w="med" len="med"/>
            </a:ln>
          </p:spPr>
          <p:txBody>
            <a:bodyPr wrap="none" anchor="ctr"/>
            <a:lstStyle/>
            <a:p>
              <a:endParaRPr lang="en-US"/>
            </a:p>
          </p:txBody>
        </p:sp>
        <p:grpSp>
          <p:nvGrpSpPr>
            <p:cNvPr id="11" name="Group 43"/>
            <p:cNvGrpSpPr>
              <a:grpSpLocks/>
            </p:cNvGrpSpPr>
            <p:nvPr/>
          </p:nvGrpSpPr>
          <p:grpSpPr bwMode="auto">
            <a:xfrm>
              <a:off x="5380038" y="3719513"/>
              <a:ext cx="3384550" cy="1693862"/>
              <a:chOff x="411480" y="3674110"/>
              <a:chExt cx="3384550" cy="1693863"/>
            </a:xfrm>
          </p:grpSpPr>
          <p:sp>
            <p:nvSpPr>
              <p:cNvPr id="12" name="Freeform 11"/>
              <p:cNvSpPr/>
              <p:nvPr/>
            </p:nvSpPr>
            <p:spPr bwMode="auto">
              <a:xfrm>
                <a:off x="722630" y="4606259"/>
                <a:ext cx="582612" cy="390378"/>
              </a:xfrm>
              <a:custGeom>
                <a:avLst/>
                <a:gdLst>
                  <a:gd name="connsiteX0" fmla="*/ 583581 w 583581"/>
                  <a:gd name="connsiteY0" fmla="*/ 390292 h 390292"/>
                  <a:gd name="connsiteX1" fmla="*/ 0 w 583581"/>
                  <a:gd name="connsiteY1" fmla="*/ 390292 h 390292"/>
                  <a:gd name="connsiteX2" fmla="*/ 107795 w 583581"/>
                  <a:gd name="connsiteY2" fmla="*/ 356839 h 390292"/>
                  <a:gd name="connsiteX3" fmla="*/ 263912 w 583581"/>
                  <a:gd name="connsiteY3" fmla="*/ 293648 h 390292"/>
                  <a:gd name="connsiteX4" fmla="*/ 390293 w 583581"/>
                  <a:gd name="connsiteY4" fmla="*/ 204439 h 390292"/>
                  <a:gd name="connsiteX5" fmla="*/ 509239 w 583581"/>
                  <a:gd name="connsiteY5" fmla="*/ 81775 h 390292"/>
                  <a:gd name="connsiteX6" fmla="*/ 572429 w 583581"/>
                  <a:gd name="connsiteY6" fmla="*/ 0 h 390292"/>
                  <a:gd name="connsiteX7" fmla="*/ 583581 w 583581"/>
                  <a:gd name="connsiteY7" fmla="*/ 390292 h 390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3581" h="390292">
                    <a:moveTo>
                      <a:pt x="583581" y="390292"/>
                    </a:moveTo>
                    <a:lnTo>
                      <a:pt x="0" y="390292"/>
                    </a:lnTo>
                    <a:lnTo>
                      <a:pt x="107795" y="356839"/>
                    </a:lnTo>
                    <a:lnTo>
                      <a:pt x="263912" y="293648"/>
                    </a:lnTo>
                    <a:lnTo>
                      <a:pt x="390293" y="204439"/>
                    </a:lnTo>
                    <a:lnTo>
                      <a:pt x="509239" y="81775"/>
                    </a:lnTo>
                    <a:lnTo>
                      <a:pt x="572429" y="0"/>
                    </a:lnTo>
                    <a:lnTo>
                      <a:pt x="583581" y="390292"/>
                    </a:lnTo>
                    <a:close/>
                  </a:path>
                </a:pathLst>
              </a:custGeom>
              <a:solidFill>
                <a:srgbClr val="0070C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Line 12"/>
              <p:cNvSpPr>
                <a:spLocks noChangeShapeType="1"/>
              </p:cNvSpPr>
              <p:nvPr/>
            </p:nvSpPr>
            <p:spPr bwMode="auto">
              <a:xfrm>
                <a:off x="1976352" y="3697931"/>
                <a:ext cx="1587" cy="1308530"/>
              </a:xfrm>
              <a:prstGeom prst="line">
                <a:avLst/>
              </a:prstGeom>
              <a:noFill/>
              <a:ln w="158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 name="Freeform 14"/>
              <p:cNvSpPr>
                <a:spLocks/>
              </p:cNvSpPr>
              <p:nvPr/>
            </p:nvSpPr>
            <p:spPr bwMode="auto">
              <a:xfrm>
                <a:off x="1976352" y="3674110"/>
                <a:ext cx="1384057" cy="1330762"/>
              </a:xfrm>
              <a:custGeom>
                <a:avLst/>
                <a:gdLst>
                  <a:gd name="T0" fmla="*/ 2147483647 w 872"/>
                  <a:gd name="T1" fmla="*/ 2147483647 h 838"/>
                  <a:gd name="T2" fmla="*/ 2147483647 w 872"/>
                  <a:gd name="T3" fmla="*/ 2147483647 h 838"/>
                  <a:gd name="T4" fmla="*/ 2147483647 w 872"/>
                  <a:gd name="T5" fmla="*/ 2147483647 h 838"/>
                  <a:gd name="T6" fmla="*/ 2147483647 w 872"/>
                  <a:gd name="T7" fmla="*/ 2147483647 h 838"/>
                  <a:gd name="T8" fmla="*/ 2147483647 w 872"/>
                  <a:gd name="T9" fmla="*/ 2147483647 h 838"/>
                  <a:gd name="T10" fmla="*/ 2147483647 w 872"/>
                  <a:gd name="T11" fmla="*/ 2147483647 h 838"/>
                  <a:gd name="T12" fmla="*/ 2147483647 w 872"/>
                  <a:gd name="T13" fmla="*/ 2147483647 h 838"/>
                  <a:gd name="T14" fmla="*/ 2147483647 w 872"/>
                  <a:gd name="T15" fmla="*/ 2147483647 h 838"/>
                  <a:gd name="T16" fmla="*/ 2147483647 w 872"/>
                  <a:gd name="T17" fmla="*/ 2147483647 h 838"/>
                  <a:gd name="T18" fmla="*/ 2147483647 w 872"/>
                  <a:gd name="T19" fmla="*/ 2147483647 h 838"/>
                  <a:gd name="T20" fmla="*/ 2147483647 w 872"/>
                  <a:gd name="T21" fmla="*/ 2147483647 h 838"/>
                  <a:gd name="T22" fmla="*/ 2147483647 w 872"/>
                  <a:gd name="T23" fmla="*/ 2147483647 h 838"/>
                  <a:gd name="T24" fmla="*/ 2147483647 w 872"/>
                  <a:gd name="T25" fmla="*/ 2147483647 h 838"/>
                  <a:gd name="T26" fmla="*/ 2147483647 w 872"/>
                  <a:gd name="T27" fmla="*/ 2147483647 h 838"/>
                  <a:gd name="T28" fmla="*/ 2147483647 w 872"/>
                  <a:gd name="T29" fmla="*/ 2147483647 h 838"/>
                  <a:gd name="T30" fmla="*/ 0 w 872"/>
                  <a:gd name="T31" fmla="*/ 0 h 8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72"/>
                  <a:gd name="T49" fmla="*/ 0 h 838"/>
                  <a:gd name="T50" fmla="*/ 872 w 872"/>
                  <a:gd name="T51" fmla="*/ 838 h 8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72" h="838">
                    <a:moveTo>
                      <a:pt x="872" y="838"/>
                    </a:moveTo>
                    <a:lnTo>
                      <a:pt x="780" y="828"/>
                    </a:lnTo>
                    <a:lnTo>
                      <a:pt x="733" y="818"/>
                    </a:lnTo>
                    <a:lnTo>
                      <a:pt x="688" y="805"/>
                    </a:lnTo>
                    <a:lnTo>
                      <a:pt x="642" y="786"/>
                    </a:lnTo>
                    <a:lnTo>
                      <a:pt x="596" y="759"/>
                    </a:lnTo>
                    <a:lnTo>
                      <a:pt x="550" y="726"/>
                    </a:lnTo>
                    <a:lnTo>
                      <a:pt x="458" y="628"/>
                    </a:lnTo>
                    <a:lnTo>
                      <a:pt x="367" y="491"/>
                    </a:lnTo>
                    <a:lnTo>
                      <a:pt x="276" y="328"/>
                    </a:lnTo>
                    <a:lnTo>
                      <a:pt x="229" y="244"/>
                    </a:lnTo>
                    <a:lnTo>
                      <a:pt x="183" y="165"/>
                    </a:lnTo>
                    <a:lnTo>
                      <a:pt x="137" y="98"/>
                    </a:lnTo>
                    <a:lnTo>
                      <a:pt x="92" y="46"/>
                    </a:lnTo>
                    <a:lnTo>
                      <a:pt x="45" y="12"/>
                    </a:lnTo>
                    <a:lnTo>
                      <a:pt x="0" y="0"/>
                    </a:lnTo>
                  </a:path>
                </a:pathLst>
              </a:custGeom>
              <a:noFill/>
              <a:ln w="317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5" name="Freeform 15"/>
              <p:cNvSpPr>
                <a:spLocks/>
              </p:cNvSpPr>
              <p:nvPr/>
            </p:nvSpPr>
            <p:spPr bwMode="auto">
              <a:xfrm>
                <a:off x="592295" y="3674110"/>
                <a:ext cx="1384057" cy="1330762"/>
              </a:xfrm>
              <a:custGeom>
                <a:avLst/>
                <a:gdLst>
                  <a:gd name="T0" fmla="*/ 0 w 872"/>
                  <a:gd name="T1" fmla="*/ 2147483647 h 838"/>
                  <a:gd name="T2" fmla="*/ 2147483647 w 872"/>
                  <a:gd name="T3" fmla="*/ 2147483647 h 838"/>
                  <a:gd name="T4" fmla="*/ 2147483647 w 872"/>
                  <a:gd name="T5" fmla="*/ 2147483647 h 838"/>
                  <a:gd name="T6" fmla="*/ 2147483647 w 872"/>
                  <a:gd name="T7" fmla="*/ 2147483647 h 838"/>
                  <a:gd name="T8" fmla="*/ 2147483647 w 872"/>
                  <a:gd name="T9" fmla="*/ 2147483647 h 838"/>
                  <a:gd name="T10" fmla="*/ 2147483647 w 872"/>
                  <a:gd name="T11" fmla="*/ 2147483647 h 838"/>
                  <a:gd name="T12" fmla="*/ 2147483647 w 872"/>
                  <a:gd name="T13" fmla="*/ 2147483647 h 838"/>
                  <a:gd name="T14" fmla="*/ 2147483647 w 872"/>
                  <a:gd name="T15" fmla="*/ 2147483647 h 838"/>
                  <a:gd name="T16" fmla="*/ 2147483647 w 872"/>
                  <a:gd name="T17" fmla="*/ 2147483647 h 838"/>
                  <a:gd name="T18" fmla="*/ 2147483647 w 872"/>
                  <a:gd name="T19" fmla="*/ 2147483647 h 838"/>
                  <a:gd name="T20" fmla="*/ 2147483647 w 872"/>
                  <a:gd name="T21" fmla="*/ 2147483647 h 838"/>
                  <a:gd name="T22" fmla="*/ 2147483647 w 872"/>
                  <a:gd name="T23" fmla="*/ 2147483647 h 838"/>
                  <a:gd name="T24" fmla="*/ 2147483647 w 872"/>
                  <a:gd name="T25" fmla="*/ 2147483647 h 838"/>
                  <a:gd name="T26" fmla="*/ 2147483647 w 872"/>
                  <a:gd name="T27" fmla="*/ 2147483647 h 838"/>
                  <a:gd name="T28" fmla="*/ 2147483647 w 872"/>
                  <a:gd name="T29" fmla="*/ 2147483647 h 838"/>
                  <a:gd name="T30" fmla="*/ 2147483647 w 872"/>
                  <a:gd name="T31" fmla="*/ 0 h 8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72"/>
                  <a:gd name="T49" fmla="*/ 0 h 838"/>
                  <a:gd name="T50" fmla="*/ 872 w 872"/>
                  <a:gd name="T51" fmla="*/ 838 h 8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72" h="838">
                    <a:moveTo>
                      <a:pt x="0" y="838"/>
                    </a:moveTo>
                    <a:lnTo>
                      <a:pt x="92" y="828"/>
                    </a:lnTo>
                    <a:lnTo>
                      <a:pt x="138" y="818"/>
                    </a:lnTo>
                    <a:lnTo>
                      <a:pt x="183" y="805"/>
                    </a:lnTo>
                    <a:lnTo>
                      <a:pt x="229" y="786"/>
                    </a:lnTo>
                    <a:lnTo>
                      <a:pt x="276" y="759"/>
                    </a:lnTo>
                    <a:lnTo>
                      <a:pt x="321" y="726"/>
                    </a:lnTo>
                    <a:lnTo>
                      <a:pt x="413" y="628"/>
                    </a:lnTo>
                    <a:lnTo>
                      <a:pt x="505" y="491"/>
                    </a:lnTo>
                    <a:lnTo>
                      <a:pt x="597" y="328"/>
                    </a:lnTo>
                    <a:lnTo>
                      <a:pt x="642" y="244"/>
                    </a:lnTo>
                    <a:lnTo>
                      <a:pt x="688" y="165"/>
                    </a:lnTo>
                    <a:lnTo>
                      <a:pt x="734" y="98"/>
                    </a:lnTo>
                    <a:lnTo>
                      <a:pt x="780" y="46"/>
                    </a:lnTo>
                    <a:lnTo>
                      <a:pt x="826" y="12"/>
                    </a:lnTo>
                    <a:lnTo>
                      <a:pt x="872" y="0"/>
                    </a:lnTo>
                  </a:path>
                </a:pathLst>
              </a:custGeom>
              <a:noFill/>
              <a:ln w="317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6" name="Rectangle 37"/>
              <p:cNvSpPr>
                <a:spLocks noChangeArrowheads="1"/>
              </p:cNvSpPr>
              <p:nvPr/>
            </p:nvSpPr>
            <p:spPr bwMode="auto">
              <a:xfrm flipH="1">
                <a:off x="3529330" y="4868099"/>
                <a:ext cx="266700" cy="307859"/>
              </a:xfrm>
              <a:prstGeom prst="rect">
                <a:avLst/>
              </a:prstGeom>
              <a:noFill/>
              <a:ln w="9525">
                <a:noFill/>
                <a:miter lim="800000"/>
                <a:headEnd/>
                <a:tailEnd/>
              </a:ln>
            </p:spPr>
            <p:txBody>
              <a:bodyPr lIns="0" tIns="0" rIns="0" bIns="0">
                <a:spAutoFit/>
              </a:bodyPr>
              <a:lstStyle/>
              <a:p>
                <a:pPr>
                  <a:defRPr/>
                </a:pPr>
                <a:r>
                  <a:rPr lang="en-US" sz="2000" i="1" dirty="0">
                    <a:latin typeface="+mn-lt"/>
                    <a:cs typeface="Arial" charset="0"/>
                  </a:rPr>
                  <a:t>t</a:t>
                </a:r>
              </a:p>
            </p:txBody>
          </p:sp>
          <p:sp>
            <p:nvSpPr>
              <p:cNvPr id="17" name="Rectangle 38"/>
              <p:cNvSpPr>
                <a:spLocks noChangeArrowheads="1"/>
              </p:cNvSpPr>
              <p:nvPr/>
            </p:nvSpPr>
            <p:spPr bwMode="auto">
              <a:xfrm>
                <a:off x="1879917" y="4998225"/>
                <a:ext cx="153988" cy="369748"/>
              </a:xfrm>
              <a:prstGeom prst="rect">
                <a:avLst/>
              </a:prstGeom>
              <a:noFill/>
              <a:ln w="9525">
                <a:noFill/>
                <a:miter lim="800000"/>
                <a:headEnd/>
                <a:tailEnd/>
              </a:ln>
            </p:spPr>
            <p:txBody>
              <a:bodyPr wrap="none" lIns="0" tIns="0" rIns="0" bIns="0">
                <a:spAutoFit/>
              </a:bodyPr>
              <a:lstStyle/>
              <a:p>
                <a:pPr>
                  <a:defRPr/>
                </a:pPr>
                <a:r>
                  <a:rPr lang="en-US" sz="2400" dirty="0">
                    <a:latin typeface="+mn-lt"/>
                    <a:cs typeface="Arial" charset="0"/>
                  </a:rPr>
                  <a:t>0</a:t>
                </a:r>
              </a:p>
            </p:txBody>
          </p:sp>
          <p:sp>
            <p:nvSpPr>
              <p:cNvPr id="18" name="Rectangle 39"/>
              <p:cNvSpPr>
                <a:spLocks noChangeArrowheads="1"/>
              </p:cNvSpPr>
              <p:nvPr/>
            </p:nvSpPr>
            <p:spPr bwMode="auto">
              <a:xfrm>
                <a:off x="886142" y="4998225"/>
                <a:ext cx="795338" cy="369748"/>
              </a:xfrm>
              <a:prstGeom prst="rect">
                <a:avLst/>
              </a:prstGeom>
              <a:noFill/>
              <a:ln w="9525">
                <a:noFill/>
                <a:miter lim="800000"/>
                <a:headEnd/>
                <a:tailEnd/>
              </a:ln>
            </p:spPr>
            <p:txBody>
              <a:bodyPr wrap="none" lIns="0" tIns="0" rIns="0" bIns="0">
                <a:spAutoFit/>
              </a:bodyPr>
              <a:lstStyle/>
              <a:p>
                <a:pPr>
                  <a:defRPr/>
                </a:pPr>
                <a:r>
                  <a:rPr lang="en-US" sz="2400" dirty="0">
                    <a:solidFill>
                      <a:schemeClr val="accent2"/>
                    </a:solidFill>
                    <a:latin typeface="+mn-lt"/>
                    <a:cs typeface="Arial" charset="0"/>
                  </a:rPr>
                  <a:t>-1.725</a:t>
                </a:r>
              </a:p>
            </p:txBody>
          </p:sp>
          <p:cxnSp>
            <p:nvCxnSpPr>
              <p:cNvPr id="19" name="Straight Connector 18"/>
              <p:cNvCxnSpPr/>
              <p:nvPr/>
            </p:nvCxnSpPr>
            <p:spPr bwMode="auto">
              <a:xfrm>
                <a:off x="528955" y="5012507"/>
                <a:ext cx="2890837" cy="158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bwMode="auto">
              <a:xfrm rot="16200000" flipH="1">
                <a:off x="1110052" y="4809382"/>
                <a:ext cx="380857" cy="63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11480" y="4282531"/>
                <a:ext cx="960437" cy="461789"/>
              </a:xfrm>
              <a:prstGeom prst="rect">
                <a:avLst/>
              </a:prstGeom>
              <a:noFill/>
            </p:spPr>
            <p:txBody>
              <a:bodyPr>
                <a:spAutoFit/>
              </a:bodyPr>
              <a:lstStyle/>
              <a:p>
                <a:pPr>
                  <a:defRPr/>
                </a:pPr>
                <a:r>
                  <a:rPr lang="en-US" sz="2400" dirty="0">
                    <a:latin typeface="+mn-lt"/>
                    <a:cs typeface="Arial" charset="0"/>
                  </a:rPr>
                  <a:t>0.05</a:t>
                </a:r>
              </a:p>
            </p:txBody>
          </p:sp>
          <p:cxnSp>
            <p:nvCxnSpPr>
              <p:cNvPr id="22" name="Straight Connector 21"/>
              <p:cNvCxnSpPr/>
              <p:nvPr/>
            </p:nvCxnSpPr>
            <p:spPr>
              <a:xfrm>
                <a:off x="914717" y="4663388"/>
                <a:ext cx="304800" cy="25866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pic>
        <p:nvPicPr>
          <p:cNvPr id="23" name="Picture 22"/>
          <p:cNvPicPr>
            <a:picLocks noChangeAspect="1"/>
          </p:cNvPicPr>
          <p:nvPr/>
        </p:nvPicPr>
        <p:blipFill>
          <a:blip r:embed="rId3"/>
          <a:stretch>
            <a:fillRect/>
          </a:stretch>
        </p:blipFill>
        <p:spPr>
          <a:xfrm>
            <a:off x="7650160" y="1356934"/>
            <a:ext cx="4381062" cy="3208665"/>
          </a:xfrm>
          <a:prstGeom prst="rect">
            <a:avLst/>
          </a:prstGeom>
        </p:spPr>
      </p:pic>
    </p:spTree>
    <p:extLst>
      <p:ext uri="{BB962C8B-B14F-4D97-AF65-F5344CB8AC3E}">
        <p14:creationId xmlns:p14="http://schemas.microsoft.com/office/powerpoint/2010/main" val="1260178004"/>
      </p:ext>
    </p:extLst>
  </p:cSld>
  <p:clrMapOvr>
    <a:masterClrMapping/>
  </p:clrMapOvr>
  <mc:AlternateContent xmlns:mc="http://schemas.openxmlformats.org/markup-compatibility/2006" xmlns:p14="http://schemas.microsoft.com/office/powerpoint/2010/main">
    <mc:Choice Requires="p14">
      <p:transition p14:dur="10" advTm="63333"/>
    </mc:Choice>
    <mc:Fallback xmlns="">
      <p:transition advTm="63333"/>
    </mc:Fallback>
  </mc:AlternateContent>
  <p:timing>
    <p:tnLst>
      <p:par>
        <p:cTn id="1" dur="indefinite" restart="never" nodeType="tmRoot"/>
      </p:par>
    </p:tnLst>
  </p:timing>
  <p:extLst mod="1">
    <p:ext uri="{3A86A75C-4F4B-4683-9AE1-C65F6400EC91}">
      <p14:laserTraceLst xmlns:p14="http://schemas.microsoft.com/office/powerpoint/2010/main">
        <p14:tracePtLst>
          <p14:tracePt t="411" x="6134100" y="3749675"/>
          <p14:tracePt t="419" x="6049963" y="3725863"/>
          <p14:tracePt t="427" x="5965825" y="3703638"/>
          <p14:tracePt t="438" x="5867400" y="3673475"/>
          <p14:tracePt t="454" x="5646738" y="3603625"/>
          <p14:tracePt t="471" x="5402263" y="3497263"/>
          <p14:tracePt t="488" x="5067300" y="3314700"/>
          <p14:tracePt t="505" x="4854575" y="3162300"/>
          <p14:tracePt t="521" x="4778375" y="3094038"/>
          <p14:tracePt t="563" x="4778375" y="3078163"/>
          <p14:tracePt t="5133" x="4778375" y="3070225"/>
          <p14:tracePt t="5140" x="4830763" y="2987675"/>
          <p14:tracePt t="5149" x="5006975" y="2522538"/>
          <p14:tracePt t="5157" x="5318125" y="2049463"/>
          <p14:tracePt t="5174" x="5661025" y="1463675"/>
          <p14:tracePt t="5190" x="5699125" y="1363663"/>
          <p14:tracePt t="5207" x="5699125" y="1355725"/>
          <p14:tracePt t="5224" x="5699125" y="1341438"/>
          <p14:tracePt t="5240" x="5699125" y="1325563"/>
          <p14:tracePt t="5276" x="5707063" y="1325563"/>
          <p14:tracePt t="5300" x="5707063" y="1317625"/>
          <p14:tracePt t="5308" x="5638800" y="1311275"/>
          <p14:tracePt t="5323" x="5418138" y="1303338"/>
          <p14:tracePt t="5340" x="5159375" y="1303338"/>
          <p14:tracePt t="5357" x="4991100" y="1303338"/>
          <p14:tracePt t="5374" x="4816475" y="1303338"/>
          <p14:tracePt t="5390" x="4670425" y="1355725"/>
          <p14:tracePt t="5407" x="4625975" y="1363663"/>
          <p14:tracePt t="5424" x="4618038" y="1371600"/>
          <p14:tracePt t="5440" x="4618038" y="1401763"/>
          <p14:tracePt t="5457" x="4678363" y="1485900"/>
          <p14:tracePt t="5473" x="4770438" y="1638300"/>
          <p14:tracePt t="5490" x="4822825" y="1790700"/>
          <p14:tracePt t="5507" x="4838700" y="1958975"/>
          <p14:tracePt t="5523" x="4838700" y="2019300"/>
          <p14:tracePt t="5540" x="4822825" y="2065338"/>
          <p14:tracePt t="5556" x="4822825" y="2073275"/>
          <p14:tracePt t="5908" x="4830763" y="2079625"/>
          <p14:tracePt t="5916" x="4876800" y="2095500"/>
          <p14:tracePt t="5924" x="4930775" y="2117725"/>
          <p14:tracePt t="5940" x="5013325" y="2141538"/>
          <p14:tracePt t="5957" x="5113338" y="2171700"/>
          <p14:tracePt t="5974" x="5203825" y="2179638"/>
          <p14:tracePt t="5990" x="5334000" y="2179638"/>
          <p14:tracePt t="6008" x="5440363" y="2155825"/>
          <p14:tracePt t="6024" x="5494338" y="2125663"/>
          <p14:tracePt t="6132" x="5486400" y="2117725"/>
          <p14:tracePt t="6140" x="5456238" y="2117725"/>
          <p14:tracePt t="6148" x="5394325" y="2111375"/>
          <p14:tracePt t="6157" x="5311775" y="2111375"/>
          <p14:tracePt t="6174" x="5181600" y="2111375"/>
          <p14:tracePt t="6190" x="5051425" y="2149475"/>
          <p14:tracePt t="6208" x="5006975" y="2179638"/>
          <p14:tracePt t="6224" x="4999038" y="2187575"/>
          <p14:tracePt t="6241" x="4999038" y="2193925"/>
          <p14:tracePt t="6257" x="5006975" y="2193925"/>
          <p14:tracePt t="6274" x="5075238" y="2201863"/>
          <p14:tracePt t="6291" x="5295900" y="2171700"/>
          <p14:tracePt t="6307" x="5341938" y="2155825"/>
          <p14:tracePt t="6324" x="5372100" y="2141538"/>
          <p14:tracePt t="6404" x="5372100" y="2155825"/>
          <p14:tracePt t="6412" x="5356225" y="2163763"/>
          <p14:tracePt t="6424" x="5341938" y="2187575"/>
          <p14:tracePt t="6441" x="5318125" y="2187575"/>
          <p14:tracePt t="6457" x="5295900" y="2187575"/>
          <p14:tracePt t="6474" x="5280025" y="2187575"/>
          <p14:tracePt t="6490" x="5219700" y="2141538"/>
          <p14:tracePt t="6507" x="5197475" y="2117725"/>
          <p14:tracePt t="6556" x="5189538" y="2111375"/>
          <p14:tracePt t="6580" x="5189538" y="2095500"/>
          <p14:tracePt t="6588" x="5203825" y="2087563"/>
          <p14:tracePt t="6596" x="5235575" y="2087563"/>
          <p14:tracePt t="6607" x="5265738" y="2087563"/>
          <p14:tracePt t="6624" x="5334000" y="2087563"/>
          <p14:tracePt t="6641" x="5380038" y="2087563"/>
          <p14:tracePt t="6657" x="5394325" y="2087563"/>
          <p14:tracePt t="6674" x="5394325" y="2111375"/>
          <p14:tracePt t="6691" x="5410200" y="2278063"/>
          <p14:tracePt t="6708" x="5372100" y="2378075"/>
          <p14:tracePt t="6724" x="5318125" y="2392363"/>
          <p14:tracePt t="6741" x="5280025" y="2392363"/>
          <p14:tracePt t="6757" x="5241925" y="2346325"/>
          <p14:tracePt t="6774" x="5235575" y="2239963"/>
          <p14:tracePt t="6791" x="5235575" y="2155825"/>
          <p14:tracePt t="6807" x="5265738" y="2035175"/>
          <p14:tracePt t="6824" x="5464175" y="1920875"/>
          <p14:tracePt t="6841" x="5768975" y="1897063"/>
          <p14:tracePt t="6857" x="6264275" y="1897063"/>
          <p14:tracePt t="6874" x="6873875" y="1943100"/>
          <p14:tracePt t="6891" x="7307263" y="2133600"/>
          <p14:tracePt t="6907" x="7535863" y="2370138"/>
          <p14:tracePt t="6924" x="7566025" y="2492375"/>
          <p14:tracePt t="6940" x="7467600" y="2620963"/>
          <p14:tracePt t="6957" x="7216775" y="2689225"/>
          <p14:tracePt t="6974" x="6858000" y="2682875"/>
          <p14:tracePt t="6990" x="6316663" y="2522538"/>
          <p14:tracePt t="7007" x="5845175" y="2324100"/>
          <p14:tracePt t="7024" x="5699125" y="2209800"/>
          <p14:tracePt t="7040" x="5692775" y="2179638"/>
          <p14:tracePt t="7057" x="5722938" y="2125663"/>
          <p14:tracePt t="7074" x="5905500" y="2087563"/>
          <p14:tracePt t="7090" x="6232525" y="2087563"/>
          <p14:tracePt t="7107" x="6545263" y="2155825"/>
          <p14:tracePt t="7124" x="6599238" y="2217738"/>
          <p14:tracePt t="7140" x="6591300" y="2354263"/>
          <p14:tracePt t="7157" x="6340475" y="2536825"/>
          <p14:tracePt t="7174" x="5935663" y="2606675"/>
          <p14:tracePt t="7190" x="5486400" y="2568575"/>
          <p14:tracePt t="7207" x="5037138" y="2384425"/>
          <p14:tracePt t="7224" x="4899025" y="2270125"/>
          <p14:tracePt t="7240" x="4884738" y="2225675"/>
          <p14:tracePt t="7257" x="4930775" y="2141538"/>
          <p14:tracePt t="7274" x="5113338" y="2035175"/>
          <p14:tracePt t="7291" x="5318125" y="1997075"/>
          <p14:tracePt t="7307" x="5326063" y="1989138"/>
          <p14:tracePt t="7725" x="5341938" y="1989138"/>
          <p14:tracePt t="7732" x="5364163" y="1989138"/>
          <p14:tracePt t="7741" x="5372100" y="1989138"/>
          <p14:tracePt t="7758" x="5394325" y="1997075"/>
          <p14:tracePt t="7796" x="5394325" y="2011363"/>
          <p14:tracePt t="7804" x="5394325" y="2049463"/>
          <p14:tracePt t="7812" x="5394325" y="2079625"/>
          <p14:tracePt t="7825" x="5394325" y="2111375"/>
          <p14:tracePt t="7841" x="5349875" y="2201863"/>
          <p14:tracePt t="7858" x="5280025" y="2278063"/>
          <p14:tracePt t="7875" x="5159375" y="2339975"/>
          <p14:tracePt t="7891" x="5089525" y="2346325"/>
          <p14:tracePt t="7908" x="5067300" y="2346325"/>
          <p14:tracePt t="8284" x="5059363" y="2346325"/>
          <p14:tracePt t="8292" x="5045075" y="2339975"/>
          <p14:tracePt t="8300" x="5013325" y="2332038"/>
          <p14:tracePt t="8308" x="4975225" y="2316163"/>
          <p14:tracePt t="8325" x="4868863" y="2286000"/>
          <p14:tracePt t="8341" x="4732338" y="2263775"/>
          <p14:tracePt t="8358" x="4403725" y="2225675"/>
          <p14:tracePt t="8375" x="3924300" y="2225675"/>
          <p14:tracePt t="8391" x="3551238" y="2225675"/>
          <p14:tracePt t="8408" x="3230563" y="2225675"/>
          <p14:tracePt t="8425" x="2971800" y="2278063"/>
          <p14:tracePt t="8441" x="2797175" y="2316163"/>
          <p14:tracePt t="8458" x="2705100" y="2370138"/>
          <p14:tracePt t="8475" x="2674938" y="2408238"/>
          <p14:tracePt t="8507" x="2674938" y="2416175"/>
          <p14:tracePt t="8548" x="2667000" y="2430463"/>
          <p14:tracePt t="8556" x="2659063" y="2438400"/>
          <p14:tracePt t="8564" x="2659063" y="2446338"/>
          <p14:tracePt t="8575" x="2644775" y="2446338"/>
          <p14:tracePt t="8591" x="2598738" y="2468563"/>
          <p14:tracePt t="8608" x="2484438" y="2484438"/>
          <p14:tracePt t="8625" x="2339975" y="2484438"/>
          <p14:tracePt t="8641" x="2155825" y="2484438"/>
          <p14:tracePt t="8660" x="1858963" y="2454275"/>
          <p14:tracePt t="8675" x="1774825" y="2454275"/>
          <p14:tracePt t="8691" x="1692275" y="2454275"/>
          <p14:tracePt t="8740" x="1706563" y="2468563"/>
          <p14:tracePt t="8748" x="1744663" y="2492375"/>
          <p14:tracePt t="8758" x="1812925" y="2498725"/>
          <p14:tracePt t="8775" x="1965325" y="2498725"/>
          <p14:tracePt t="8791" x="2019300" y="2492375"/>
          <p14:tracePt t="8964" x="2035175" y="2484438"/>
          <p14:tracePt t="8972" x="2035175" y="2460625"/>
          <p14:tracePt t="8980" x="2035175" y="2454275"/>
          <p14:tracePt t="8992" x="2027238" y="2446338"/>
          <p14:tracePt t="9008" x="2027238" y="2438400"/>
          <p14:tracePt t="9025" x="2027238" y="2430463"/>
          <p14:tracePt t="9042" x="2125663" y="2430463"/>
          <p14:tracePt t="9046" x="2163763" y="2430463"/>
          <p14:tracePt t="9058" x="2225675" y="2430463"/>
          <p14:tracePt t="9075" x="2354263" y="2416175"/>
          <p14:tracePt t="9092" x="2484438" y="2384425"/>
          <p14:tracePt t="9108" x="2506663" y="2370138"/>
          <p14:tracePt t="9125" x="2514600" y="2362200"/>
          <p14:tracePt t="9164" x="2514600" y="2346325"/>
          <p14:tracePt t="9180" x="2514600" y="2332038"/>
          <p14:tracePt t="9192" x="2506663" y="2324100"/>
          <p14:tracePt t="9208" x="2476500" y="2316163"/>
          <p14:tracePt t="9225" x="2468563" y="2316163"/>
          <p14:tracePt t="9242" x="2438400" y="2324100"/>
          <p14:tracePt t="9258" x="2408238" y="2446338"/>
          <p14:tracePt t="9275" x="2378075" y="2552700"/>
          <p14:tracePt t="9292" x="2370138" y="2613025"/>
          <p14:tracePt t="9356" x="2370138" y="2568575"/>
          <p14:tracePt t="9364" x="2378075" y="2498725"/>
          <p14:tracePt t="9375" x="2384425" y="2446338"/>
          <p14:tracePt t="9392" x="2384425" y="2354263"/>
          <p14:tracePt t="9408" x="2392363" y="2324100"/>
          <p14:tracePt t="9484" x="2392363" y="2362200"/>
          <p14:tracePt t="9492" x="2392363" y="2408238"/>
          <p14:tracePt t="9500" x="2392363" y="2438400"/>
          <p14:tracePt t="9509" x="2392363" y="2468563"/>
          <p14:tracePt t="9525" x="2378075" y="2506663"/>
          <p14:tracePt t="9541" x="2362200" y="2522538"/>
          <p14:tracePt t="9604" x="2370138" y="2530475"/>
          <p14:tracePt t="9612" x="2416175" y="2522538"/>
          <p14:tracePt t="9625" x="2498725" y="2498725"/>
          <p14:tracePt t="9642" x="2735263" y="2454275"/>
          <p14:tracePt t="9659" x="3184525" y="2416175"/>
          <p14:tracePt t="9675" x="3360738" y="2416175"/>
          <p14:tracePt t="9692" x="3406775" y="2416175"/>
          <p14:tracePt t="9860" x="3390900" y="2416175"/>
          <p14:tracePt t="9868" x="3382963" y="2416175"/>
          <p14:tracePt t="9876" x="3360738" y="2416175"/>
          <p14:tracePt t="9892" x="3276600" y="2408238"/>
          <p14:tracePt t="9909" x="3146425" y="2422525"/>
          <p14:tracePt t="9925" x="3055938" y="2454275"/>
          <p14:tracePt t="9942" x="2987675" y="2484438"/>
          <p14:tracePt t="9959" x="2987675" y="2492375"/>
          <p14:tracePt t="9992" x="2979738" y="2492375"/>
          <p14:tracePt t="10009" x="2979738" y="2468563"/>
          <p14:tracePt t="10027" x="3009900" y="2362200"/>
          <p14:tracePt t="10042" x="3032125" y="2324100"/>
          <p14:tracePt t="10059" x="3055938" y="2270125"/>
          <p14:tracePt t="10132" x="3055938" y="2308225"/>
          <p14:tracePt t="10140" x="3055938" y="2354263"/>
          <p14:tracePt t="10149" x="3025775" y="2392363"/>
          <p14:tracePt t="10159" x="3017838" y="2422525"/>
          <p14:tracePt t="10175" x="3009900" y="2430463"/>
          <p14:tracePt t="10244" x="3009900" y="2408238"/>
          <p14:tracePt t="10252" x="3017838" y="2392363"/>
          <p14:tracePt t="10260" x="3025775" y="2370138"/>
          <p14:tracePt t="10275" x="3032125" y="2370138"/>
          <p14:tracePt t="10356" x="3032125" y="2378075"/>
          <p14:tracePt t="10365" x="3032125" y="2384425"/>
          <p14:tracePt t="10428" x="3048000" y="2400300"/>
          <p14:tracePt t="10436" x="3078163" y="2408238"/>
          <p14:tracePt t="10444" x="3108325" y="2408238"/>
          <p14:tracePt t="10459" x="3200400" y="2438400"/>
          <p14:tracePt t="10475" x="3268663" y="2460625"/>
          <p14:tracePt t="10492" x="3344863" y="2484438"/>
          <p14:tracePt t="10508" x="3475038" y="2506663"/>
          <p14:tracePt t="10525" x="3603625" y="2522538"/>
          <p14:tracePt t="10542" x="3749675" y="2536825"/>
          <p14:tracePt t="10558" x="3878263" y="2536825"/>
          <p14:tracePt t="10575" x="3970338" y="2536825"/>
          <p14:tracePt t="10592" x="4016375" y="2530475"/>
          <p14:tracePt t="10626" x="4022725" y="2522538"/>
          <p14:tracePt t="10642" x="4030663" y="2506663"/>
          <p14:tracePt t="10804" x="4038600" y="2506663"/>
          <p14:tracePt t="10812" x="4046538" y="2506663"/>
          <p14:tracePt t="10826" x="4084638" y="2492375"/>
          <p14:tracePt t="10843" x="4198938" y="2430463"/>
          <p14:tracePt t="10859" x="4244975" y="2400300"/>
          <p14:tracePt t="10876" x="4305300" y="2384425"/>
          <p14:tracePt t="10892" x="4313238" y="2384425"/>
          <p14:tracePt t="10909" x="4327525" y="2384425"/>
          <p14:tracePt t="10926" x="4343400" y="2392363"/>
          <p14:tracePt t="10942" x="4351338" y="2400300"/>
          <p14:tracePt t="10959" x="4365625" y="2408238"/>
          <p14:tracePt t="10976" x="4389438" y="2408238"/>
          <p14:tracePt t="10992" x="4427538" y="2422525"/>
          <p14:tracePt t="11009" x="4449763" y="2422525"/>
          <p14:tracePt t="11026" x="4503738" y="2422525"/>
          <p14:tracePt t="11029" x="4518025" y="2422525"/>
          <p14:tracePt t="11804" x="4518025" y="2430463"/>
          <p14:tracePt t="11812" x="4533900" y="2468563"/>
          <p14:tracePt t="11826" x="4556125" y="2530475"/>
          <p14:tracePt t="11843" x="4708525" y="2797175"/>
          <p14:tracePt t="11859" x="4830763" y="2994025"/>
          <p14:tracePt t="11876" x="4930775" y="3170238"/>
          <p14:tracePt t="11893" x="4983163" y="3268663"/>
          <p14:tracePt t="11909" x="5006975" y="3298825"/>
          <p14:tracePt t="11988" x="5006975" y="3292475"/>
          <p14:tracePt t="11996" x="5013325" y="3246438"/>
          <p14:tracePt t="12004" x="5021263" y="3216275"/>
          <p14:tracePt t="12012" x="5021263" y="3184525"/>
          <p14:tracePt t="12026" x="5021263" y="3140075"/>
          <p14:tracePt t="12043" x="5021263" y="3108325"/>
          <p14:tracePt t="12059" x="5006975" y="3101975"/>
          <p14:tracePt t="12148" x="4999038" y="3101975"/>
          <p14:tracePt t="12164" x="4975225" y="3086100"/>
          <p14:tracePt t="12196" x="4975225" y="3078163"/>
          <p14:tracePt t="12205" x="4999038" y="3078163"/>
          <p14:tracePt t="12212" x="5045075" y="3078163"/>
          <p14:tracePt t="12226" x="5089525" y="3094038"/>
          <p14:tracePt t="12243" x="5203825" y="3101975"/>
          <p14:tracePt t="12259" x="5372100" y="3146425"/>
          <p14:tracePt t="12276" x="5646738" y="3268663"/>
          <p14:tracePt t="12293" x="5791200" y="3360738"/>
          <p14:tracePt t="12309" x="5897563" y="3429000"/>
          <p14:tracePt t="12326" x="5943600" y="3489325"/>
          <p14:tracePt t="12343" x="5959475" y="3521075"/>
          <p14:tracePt t="12359" x="5959475" y="3565525"/>
          <p14:tracePt t="12376" x="5875338" y="3679825"/>
          <p14:tracePt t="12393" x="5532438" y="3848100"/>
          <p14:tracePt t="12410" x="4868863" y="3946525"/>
          <p14:tracePt t="12426" x="4106863" y="3946525"/>
          <p14:tracePt t="12443" x="3048000" y="3597275"/>
          <p14:tracePt t="12459" x="2651125" y="3352800"/>
          <p14:tracePt t="12476" x="2530475" y="3162300"/>
          <p14:tracePt t="12492" x="2522538" y="3040063"/>
          <p14:tracePt t="12509" x="2544763" y="2895600"/>
          <p14:tracePt t="12526" x="2667000" y="2765425"/>
          <p14:tracePt t="12542" x="2979738" y="2644775"/>
          <p14:tracePt t="12559" x="3489325" y="2606675"/>
          <p14:tracePt t="12576" x="4114800" y="2628900"/>
          <p14:tracePt t="12592" x="4632325" y="2841625"/>
          <p14:tracePt t="12609" x="5013325" y="3116263"/>
          <p14:tracePt t="12627" x="5197475" y="3665538"/>
          <p14:tracePt t="12643" x="5135563" y="4092575"/>
          <p14:tracePt t="12659" x="4754563" y="4518025"/>
          <p14:tracePt t="12676" x="4022725" y="4792663"/>
          <p14:tracePt t="12693" x="3132138" y="4838700"/>
          <p14:tracePt t="12709" x="2232025" y="4656138"/>
          <p14:tracePt t="12726" x="1455738" y="4351338"/>
          <p14:tracePt t="12743" x="960438" y="4008438"/>
          <p14:tracePt t="12759" x="800100" y="3832225"/>
          <p14:tracePt t="12776" x="792163" y="3763963"/>
          <p14:tracePt t="12793" x="838200" y="3679825"/>
          <p14:tracePt t="12810" x="1036638" y="3611563"/>
          <p14:tracePt t="12827" x="1273175" y="3597275"/>
          <p14:tracePt t="12843" x="1425575" y="3597275"/>
          <p14:tracePt t="12859" x="1562100" y="3679825"/>
          <p14:tracePt t="12876" x="1592263" y="3810000"/>
          <p14:tracePt t="12893" x="1592263" y="4022725"/>
          <p14:tracePt t="12910" x="1409700" y="4259263"/>
          <p14:tracePt t="12926" x="1058863" y="4397375"/>
          <p14:tracePt t="12943" x="609600" y="4435475"/>
          <p14:tracePt t="12959" x="174625" y="4313238"/>
          <p14:tracePt t="12976" x="0" y="4098925"/>
          <p14:tracePt t="12993" x="0" y="3863975"/>
          <p14:tracePt t="13010" x="0" y="3749675"/>
          <p14:tracePt t="13026" x="84138" y="3641725"/>
          <p14:tracePt t="13029" x="190500" y="3611563"/>
          <p14:tracePt t="13043" x="587375" y="3597275"/>
          <p14:tracePt t="13060" x="960438" y="3597275"/>
          <p14:tracePt t="13076" x="1181100" y="3597275"/>
          <p14:tracePt t="13093" x="1311275" y="3635375"/>
          <p14:tracePt t="13110" x="1341438" y="3649663"/>
          <p14:tracePt t="13126" x="1355725" y="3665538"/>
          <p14:tracePt t="13144" x="1355725" y="3687763"/>
          <p14:tracePt t="13176" x="1355725" y="3695700"/>
          <p14:tracePt t="13212" x="1363663" y="3703638"/>
          <p14:tracePt t="13220" x="1379538" y="3711575"/>
          <p14:tracePt t="13228" x="1393825" y="3711575"/>
          <p14:tracePt t="13244" x="1447800" y="3725863"/>
          <p14:tracePt t="13260" x="1584325" y="3779838"/>
          <p14:tracePt t="13276" x="1730375" y="3794125"/>
          <p14:tracePt t="13293" x="1882775" y="3817938"/>
          <p14:tracePt t="13310" x="1989138" y="3817938"/>
          <p14:tracePt t="13327" x="2011363" y="3817938"/>
          <p14:tracePt t="13588" x="2027238" y="3817938"/>
          <p14:tracePt t="13596" x="2141538" y="3856038"/>
          <p14:tracePt t="13604" x="2346325" y="3916363"/>
          <p14:tracePt t="13612" x="2492375" y="3946525"/>
          <p14:tracePt t="13627" x="2682875" y="3978275"/>
          <p14:tracePt t="13643" x="2917825" y="4016375"/>
          <p14:tracePt t="13660" x="3208338" y="4016375"/>
          <p14:tracePt t="13677" x="3413125" y="4016375"/>
          <p14:tracePt t="13693" x="3535363" y="4016375"/>
          <p14:tracePt t="13710" x="3581400" y="4008438"/>
          <p14:tracePt t="13756" x="3581400" y="4000500"/>
          <p14:tracePt t="13772" x="3581400" y="3984625"/>
          <p14:tracePt t="13780" x="3573463" y="3946525"/>
          <p14:tracePt t="13793" x="3551238" y="3932238"/>
          <p14:tracePt t="13810" x="3489325" y="3908425"/>
          <p14:tracePt t="13827" x="3314700" y="3848100"/>
          <p14:tracePt t="13844" x="3254375" y="3832225"/>
          <p14:tracePt t="13908" x="3292475" y="3840163"/>
          <p14:tracePt t="13916" x="3352800" y="3856038"/>
          <p14:tracePt t="13927" x="3459163" y="3878263"/>
          <p14:tracePt t="13943" x="3673475" y="3946525"/>
          <p14:tracePt t="13960" x="3962400" y="3984625"/>
          <p14:tracePt t="13976" x="4144963" y="3984625"/>
          <p14:tracePt t="13993" x="4259263" y="3984625"/>
          <p14:tracePt t="14010" x="4297363" y="3984625"/>
          <p14:tracePt t="14027" x="4305300" y="3984625"/>
          <p14:tracePt t="14164" x="4305300" y="3970338"/>
          <p14:tracePt t="14172" x="4313238" y="3940175"/>
          <p14:tracePt t="14180" x="4351338" y="3908425"/>
          <p14:tracePt t="14194" x="4381500" y="3886200"/>
          <p14:tracePt t="14211" x="4511675" y="3817938"/>
          <p14:tracePt t="14227" x="4549775" y="3810000"/>
          <p14:tracePt t="14243" x="4625975" y="3802063"/>
          <p14:tracePt t="14260" x="4640263" y="3802063"/>
          <p14:tracePt t="14277" x="4656138" y="3802063"/>
          <p14:tracePt t="14294" x="4670425" y="3802063"/>
          <p14:tracePt t="14310" x="4724400" y="3870325"/>
          <p14:tracePt t="14327" x="4808538" y="3970338"/>
          <p14:tracePt t="14345" x="4860925" y="4046538"/>
          <p14:tracePt t="14360" x="4914900" y="4084638"/>
          <p14:tracePt t="14412" x="4922838" y="4084638"/>
          <p14:tracePt t="14420" x="4937125" y="4084638"/>
          <p14:tracePt t="14429" x="4945063" y="4076700"/>
          <p14:tracePt t="14444" x="4960938" y="4038600"/>
          <p14:tracePt t="14460" x="4983163" y="4008438"/>
          <p14:tracePt t="14477" x="4999038" y="3984625"/>
          <p14:tracePt t="14556" x="5006975" y="3984625"/>
          <p14:tracePt t="14620" x="5013325" y="3984625"/>
          <p14:tracePt t="14660" x="5021263" y="3984625"/>
          <p14:tracePt t="14670" x="5037138" y="3984625"/>
          <p14:tracePt t="14680" x="5051425" y="3978275"/>
          <p14:tracePt t="14694" x="5075238" y="3954463"/>
          <p14:tracePt t="14710" x="5083175" y="3940175"/>
          <p14:tracePt t="14727" x="5097463" y="3932238"/>
          <p14:tracePt t="14744" x="5121275" y="3908425"/>
          <p14:tracePt t="14777" x="5127625" y="3902075"/>
          <p14:tracePt t="14794" x="5135563" y="3902075"/>
          <p14:tracePt t="14812" x="5173663" y="3902075"/>
          <p14:tracePt t="14828" x="5227638" y="3916363"/>
          <p14:tracePt t="14844" x="5326063" y="3970338"/>
          <p14:tracePt t="14860" x="5426075" y="4000500"/>
          <p14:tracePt t="14877" x="5554663" y="4030663"/>
          <p14:tracePt t="14894" x="5676900" y="4038600"/>
          <p14:tracePt t="14910" x="5722938" y="4038600"/>
          <p14:tracePt t="14944" x="5730875" y="4038600"/>
          <p14:tracePt t="14960" x="5730875" y="4022725"/>
          <p14:tracePt t="14977" x="5730875" y="3992563"/>
          <p14:tracePt t="15108" x="5730875" y="3984625"/>
          <p14:tracePt t="15124" x="5730875" y="3970338"/>
          <p14:tracePt t="15132" x="5737225" y="3970338"/>
          <p14:tracePt t="15144" x="5745163" y="3962400"/>
          <p14:tracePt t="15160" x="5775325" y="3954463"/>
          <p14:tracePt t="15177" x="5799138" y="3940175"/>
          <p14:tracePt t="15194" x="5837238" y="3940175"/>
          <p14:tracePt t="15211" x="5867400" y="3940175"/>
          <p14:tracePt t="15340" x="5859463" y="3940175"/>
          <p14:tracePt t="15348" x="5851525" y="3940175"/>
          <p14:tracePt t="15361" x="5837238" y="3932238"/>
          <p14:tracePt t="15377" x="5829300" y="3924300"/>
          <p14:tracePt t="15556" x="5913438" y="3894138"/>
          <p14:tracePt t="15573" x="6057900" y="3856038"/>
          <p14:tracePt t="15579" x="6103938" y="3848100"/>
          <p14:tracePt t="15594" x="6134100" y="3825875"/>
          <p14:tracePt t="15611" x="6232525" y="3794125"/>
          <p14:tracePt t="15627" x="6308725" y="3779838"/>
          <p14:tracePt t="15644" x="6354763" y="3763963"/>
          <p14:tracePt t="15661" x="6370638" y="3763963"/>
          <p14:tracePt t="15756" x="6392863" y="3763963"/>
          <p14:tracePt t="15764" x="6438900" y="3787775"/>
          <p14:tracePt t="15777" x="6469063" y="3802063"/>
          <p14:tracePt t="15794" x="6569075" y="3848100"/>
          <p14:tracePt t="15811" x="6637338" y="3870325"/>
          <p14:tracePt t="15827" x="6645275" y="3878263"/>
          <p14:tracePt t="15972" x="6651625" y="3916363"/>
          <p14:tracePt t="15980" x="6675438" y="3946525"/>
          <p14:tracePt t="15994" x="6683375" y="3954463"/>
          <p14:tracePt t="16011" x="6713538" y="3992563"/>
          <p14:tracePt t="16027" x="6743700" y="4000500"/>
          <p14:tracePt t="16044" x="6751638" y="4000500"/>
          <p14:tracePt t="16061" x="6759575" y="4000500"/>
          <p14:tracePt t="16077" x="6765925" y="4000500"/>
          <p14:tracePt t="16094" x="6797675" y="4000500"/>
          <p14:tracePt t="16111" x="6873875" y="3970338"/>
          <p14:tracePt t="16127" x="6980238" y="3902075"/>
          <p14:tracePt t="16144" x="7108825" y="3856038"/>
          <p14:tracePt t="16161" x="7216775" y="3817938"/>
          <p14:tracePt t="16177" x="7285038" y="3787775"/>
          <p14:tracePt t="16194" x="7315200" y="3787775"/>
          <p14:tracePt t="16372" x="7323138" y="3794125"/>
          <p14:tracePt t="16380" x="7323138" y="3810000"/>
          <p14:tracePt t="16394" x="7323138" y="3825875"/>
          <p14:tracePt t="16411" x="7323138" y="3856038"/>
          <p14:tracePt t="16428" x="7299325" y="3886200"/>
          <p14:tracePt t="16445" x="7277100" y="3894138"/>
          <p14:tracePt t="16461" x="7246938" y="3894138"/>
          <p14:tracePt t="16477" x="7223125" y="3894138"/>
          <p14:tracePt t="16924" x="7239000" y="3894138"/>
          <p14:tracePt t="16932" x="7331075" y="3908425"/>
          <p14:tracePt t="16945" x="7483475" y="3932238"/>
          <p14:tracePt t="16961" x="7772400" y="3932238"/>
          <p14:tracePt t="16978" x="8267700" y="3932238"/>
          <p14:tracePt t="16995" x="9007475" y="3902075"/>
          <p14:tracePt t="17011" x="9517063" y="3787775"/>
          <p14:tracePt t="17028" x="9974263" y="3649663"/>
          <p14:tracePt t="17044" x="10264775" y="3521075"/>
          <p14:tracePt t="17061" x="10340975" y="3459163"/>
          <p14:tracePt t="17078" x="10355263" y="3413125"/>
          <p14:tracePt t="17094" x="10371138" y="3344863"/>
          <p14:tracePt t="17111" x="10355263" y="3268663"/>
          <p14:tracePt t="17128" x="10317163" y="3178175"/>
          <p14:tracePt t="17145" x="10309225" y="3140075"/>
          <p14:tracePt t="17332" x="10309225" y="3154363"/>
          <p14:tracePt t="17340" x="10309225" y="3216275"/>
          <p14:tracePt t="17348" x="10309225" y="3298825"/>
          <p14:tracePt t="17361" x="10287000" y="3406775"/>
          <p14:tracePt t="17378" x="10210800" y="3649663"/>
          <p14:tracePt t="17395" x="10112375" y="3840163"/>
          <p14:tracePt t="17411" x="10042525" y="3908425"/>
          <p14:tracePt t="17428" x="10012363" y="3946525"/>
          <p14:tracePt t="17445" x="9928225" y="4008438"/>
          <p14:tracePt t="17461" x="9799638" y="4076700"/>
          <p14:tracePt t="17478" x="9647238" y="4137025"/>
          <p14:tracePt t="17494" x="9478963" y="4175125"/>
          <p14:tracePt t="17511" x="9356725" y="4198938"/>
          <p14:tracePt t="17528" x="9258300" y="4198938"/>
          <p14:tracePt t="17545" x="9212263" y="4198938"/>
          <p14:tracePt t="17561" x="9174163" y="4183063"/>
          <p14:tracePt t="17578" x="9136063" y="4175125"/>
          <p14:tracePt t="17595" x="9075738" y="4160838"/>
          <p14:tracePt t="17611" x="9037638" y="4160838"/>
          <p14:tracePt t="17628" x="9021763" y="4144963"/>
          <p14:tracePt t="17645" x="8991600" y="4144963"/>
          <p14:tracePt t="17661" x="8953500" y="4130675"/>
          <p14:tracePt t="17678" x="8885238" y="4122738"/>
          <p14:tracePt t="17695" x="8801100" y="4114800"/>
          <p14:tracePt t="17711" x="8709025" y="4114800"/>
          <p14:tracePt t="17728" x="8664575" y="4114800"/>
          <p14:tracePt t="17745" x="8626475" y="4130675"/>
          <p14:tracePt t="17761" x="8610600" y="4137025"/>
          <p14:tracePt t="17778" x="8588375" y="4144963"/>
          <p14:tracePt t="17795" x="8580438" y="4144963"/>
          <p14:tracePt t="17811" x="8550275" y="4152900"/>
          <p14:tracePt t="17828" x="8518525" y="4168775"/>
          <p14:tracePt t="17846" x="8466138" y="4168775"/>
          <p14:tracePt t="17861" x="8397875" y="4168775"/>
          <p14:tracePt t="17878" x="8313738" y="4168775"/>
          <p14:tracePt t="17895" x="8251825" y="4168775"/>
          <p14:tracePt t="17912" x="8213725" y="4168775"/>
          <p14:tracePt t="17928" x="8199438" y="4168775"/>
          <p14:tracePt t="17945" x="8191500" y="4168775"/>
          <p14:tracePt t="17978" x="8183563" y="4168775"/>
          <p14:tracePt t="18012" x="8175625" y="4168775"/>
          <p14:tracePt t="18020" x="8169275" y="4168775"/>
          <p14:tracePt t="18028" x="8161338" y="4168775"/>
          <p14:tracePt t="18045" x="8131175" y="4168775"/>
          <p14:tracePt t="18061" x="8077200" y="4168775"/>
          <p14:tracePt t="18078" x="8016875" y="4175125"/>
          <p14:tracePt t="18095" x="7970838" y="4175125"/>
          <p14:tracePt t="18112" x="7954963" y="4175125"/>
          <p14:tracePt t="18604" x="7954963" y="4183063"/>
          <p14:tracePt t="18612" x="7962900" y="4191000"/>
          <p14:tracePt t="18620" x="7970838" y="4191000"/>
          <p14:tracePt t="18629" x="8008938" y="4198938"/>
          <p14:tracePt t="18645" x="8039100" y="4206875"/>
          <p14:tracePt t="18662" x="8085138" y="4206875"/>
          <p14:tracePt t="18679" x="8131175" y="4206875"/>
          <p14:tracePt t="18695" x="8191500" y="4206875"/>
          <p14:tracePt t="18712" x="8275638" y="4206875"/>
          <p14:tracePt t="18728" x="8366125" y="4206875"/>
          <p14:tracePt t="18745" x="8504238" y="4206875"/>
          <p14:tracePt t="18762" x="8610600" y="4206875"/>
          <p14:tracePt t="18779" x="8785225" y="4206875"/>
          <p14:tracePt t="18795" x="8877300" y="4206875"/>
          <p14:tracePt t="18812" x="8931275" y="4206875"/>
          <p14:tracePt t="18828" x="8975725" y="4206875"/>
          <p14:tracePt t="18845" x="9029700" y="4206875"/>
          <p14:tracePt t="18862" x="9105900" y="4206875"/>
          <p14:tracePt t="18878" x="9212263" y="4206875"/>
          <p14:tracePt t="18895" x="9342438" y="4206875"/>
          <p14:tracePt t="18912" x="9486900" y="4206875"/>
          <p14:tracePt t="18929" x="9555163" y="4206875"/>
          <p14:tracePt t="18945" x="9578975" y="4206875"/>
          <p14:tracePt t="19596" x="9601200" y="4206875"/>
          <p14:tracePt t="19604" x="9669463" y="4213225"/>
          <p14:tracePt t="19612" x="9723438" y="4213225"/>
          <p14:tracePt t="19630" x="9813925" y="4213225"/>
          <p14:tracePt t="19645" x="9898063" y="4213225"/>
          <p14:tracePt t="19662" x="9952038" y="4213225"/>
          <p14:tracePt t="19679" x="9959975" y="4213225"/>
          <p14:tracePt t="19732" x="9966325" y="4213225"/>
          <p14:tracePt t="19740" x="9974263" y="4213225"/>
          <p14:tracePt t="19748" x="9998075" y="4213225"/>
          <p14:tracePt t="19763" x="10080625" y="4213225"/>
          <p14:tracePt t="19779" x="10134600" y="4213225"/>
          <p14:tracePt t="19795" x="10302875" y="4213225"/>
          <p14:tracePt t="19812" x="10401300" y="4213225"/>
          <p14:tracePt t="19829" x="10469563" y="4213225"/>
          <p14:tracePt t="19846" x="10485438" y="4213225"/>
          <p14:tracePt t="20012" x="10469563" y="4213225"/>
          <p14:tracePt t="20020" x="10417175" y="4213225"/>
          <p14:tracePt t="20029" x="10340975" y="4213225"/>
          <p14:tracePt t="20046" x="10142538" y="4213225"/>
          <p14:tracePt t="20062" x="9859963" y="4213225"/>
          <p14:tracePt t="20079" x="9540875" y="4213225"/>
          <p14:tracePt t="20096" x="9212263" y="4213225"/>
          <p14:tracePt t="20112" x="8991600" y="4213225"/>
          <p14:tracePt t="20129" x="8816975" y="4213225"/>
          <p14:tracePt t="20146" x="8694738" y="4213225"/>
          <p14:tracePt t="20163" x="8594725" y="4213225"/>
          <p14:tracePt t="20179" x="8496300" y="4213225"/>
          <p14:tracePt t="20196" x="8328025" y="4191000"/>
          <p14:tracePt t="20212" x="8207375" y="4175125"/>
          <p14:tracePt t="20229" x="8093075" y="4152900"/>
          <p14:tracePt t="20246" x="8047038" y="4144963"/>
          <p14:tracePt t="20317" x="8061325" y="4144963"/>
          <p14:tracePt t="20324" x="8099425" y="4144963"/>
          <p14:tracePt t="20332" x="8161338" y="4144963"/>
          <p14:tracePt t="20346" x="8251825" y="4144963"/>
          <p14:tracePt t="20363" x="8534400" y="4137025"/>
          <p14:tracePt t="20379" x="8709025" y="4106863"/>
          <p14:tracePt t="20396" x="9388475" y="3992563"/>
          <p14:tracePt t="20412" x="9791700" y="3908425"/>
          <p14:tracePt t="20429" x="10142538" y="3817938"/>
          <p14:tracePt t="20446" x="10279063" y="3756025"/>
          <p14:tracePt t="20463" x="10347325" y="3695700"/>
          <p14:tracePt t="20479" x="10371138" y="3635375"/>
          <p14:tracePt t="20495" x="10371138" y="3573463"/>
          <p14:tracePt t="20512" x="10371138" y="3513138"/>
          <p14:tracePt t="20528" x="10371138" y="3451225"/>
          <p14:tracePt t="20545" x="10371138" y="3398838"/>
          <p14:tracePt t="20563" x="10371138" y="3336925"/>
          <p14:tracePt t="20579" x="10371138" y="3298825"/>
          <p14:tracePt t="20596" x="10371138" y="3246438"/>
          <p14:tracePt t="20612" x="10379075" y="3208338"/>
          <p14:tracePt t="20629" x="10385425" y="3162300"/>
          <p14:tracePt t="20646" x="10393363" y="3132138"/>
          <p14:tracePt t="20663" x="10393363" y="3086100"/>
          <p14:tracePt t="20679" x="10393363" y="3048000"/>
          <p14:tracePt t="20696" x="10393363" y="3032125"/>
          <p14:tracePt t="20713" x="10393363" y="3017838"/>
          <p14:tracePt t="20729" x="10393363" y="3001963"/>
          <p14:tracePt t="20746" x="10393363" y="2994025"/>
          <p14:tracePt t="20763" x="10393363" y="2979738"/>
          <p14:tracePt t="20779" x="10393363" y="2971800"/>
          <p14:tracePt t="20796" x="10393363" y="2955925"/>
          <p14:tracePt t="20829" x="10393363" y="2933700"/>
          <p14:tracePt t="20846" x="10393363" y="2925763"/>
          <p14:tracePt t="20863" x="10393363" y="2911475"/>
          <p14:tracePt t="20879" x="10385425" y="2903538"/>
          <p14:tracePt t="21157" x="10385425" y="2911475"/>
          <p14:tracePt t="21164" x="10379075" y="2925763"/>
          <p14:tracePt t="21172" x="10379075" y="2955925"/>
          <p14:tracePt t="21180" x="10371138" y="2971800"/>
          <p14:tracePt t="21196" x="10371138" y="3025775"/>
          <p14:tracePt t="21213" x="10371138" y="3078163"/>
          <p14:tracePt t="21229" x="10371138" y="3146425"/>
          <p14:tracePt t="21246" x="10371138" y="3200400"/>
          <p14:tracePt t="21263" x="10371138" y="3246438"/>
          <p14:tracePt t="21279" x="10371138" y="3298825"/>
          <p14:tracePt t="21296" x="10371138" y="3368675"/>
          <p14:tracePt t="21313" x="10371138" y="3467100"/>
          <p14:tracePt t="21329" x="10371138" y="3573463"/>
          <p14:tracePt t="21346" x="10371138" y="3687763"/>
          <p14:tracePt t="21363" x="10371138" y="3787775"/>
          <p14:tracePt t="21379" x="10371138" y="3894138"/>
          <p14:tracePt t="21396" x="10371138" y="3916363"/>
          <p14:tracePt t="21413" x="10371138" y="3940175"/>
          <p14:tracePt t="21429" x="10371138" y="3954463"/>
          <p14:tracePt t="21446" x="10371138" y="3970338"/>
          <p14:tracePt t="21464" x="10371138" y="3992563"/>
          <p14:tracePt t="21479" x="10371138" y="4000500"/>
          <p14:tracePt t="21496" x="10371138" y="4016375"/>
          <p14:tracePt t="21512" x="10371138" y="4038600"/>
          <p14:tracePt t="21529" x="10371138" y="4060825"/>
          <p14:tracePt t="21531" x="10371138" y="4068763"/>
          <p14:tracePt t="21546" x="10371138" y="4092575"/>
          <p14:tracePt t="21563" x="10371138" y="4122738"/>
          <p14:tracePt t="21580" x="10371138" y="4130675"/>
          <p14:tracePt t="21596" x="10371138" y="4137025"/>
          <p14:tracePt t="21644" x="10371138" y="4144963"/>
          <p14:tracePt t="21692" x="10371138" y="4152900"/>
          <p14:tracePt t="21700" x="10371138" y="4168775"/>
          <p14:tracePt t="21708" x="10355263" y="4175125"/>
          <p14:tracePt t="21716" x="10347325" y="4191000"/>
          <p14:tracePt t="21729" x="10333038" y="4206875"/>
          <p14:tracePt t="21746" x="10271125" y="4237038"/>
          <p14:tracePt t="21763" x="10210800" y="4275138"/>
          <p14:tracePt t="21779" x="10156825" y="4289425"/>
          <p14:tracePt t="21796" x="10134600" y="4289425"/>
          <p14:tracePt t="21813" x="10126663" y="4289425"/>
          <p14:tracePt t="21829" x="10118725" y="4283075"/>
          <p14:tracePt t="21846" x="10118725" y="4259263"/>
          <p14:tracePt t="21863" x="10118725" y="4221163"/>
          <p14:tracePt t="21879" x="10118725" y="4191000"/>
          <p14:tracePt t="21896" x="10118725" y="4152900"/>
          <p14:tracePt t="21913" x="10126663" y="4098925"/>
          <p14:tracePt t="21929" x="10172700" y="4054475"/>
          <p14:tracePt t="21946" x="10202863" y="4030663"/>
          <p14:tracePt t="21963" x="10264775" y="4030663"/>
          <p14:tracePt t="21979" x="10309225" y="4030663"/>
          <p14:tracePt t="21996" x="10325100" y="4038600"/>
          <p14:tracePt t="22013" x="10340975" y="4046538"/>
          <p14:tracePt t="22029" x="10340975" y="4076700"/>
          <p14:tracePt t="22046" x="10347325" y="4098925"/>
          <p14:tracePt t="22063" x="10347325" y="4137025"/>
          <p14:tracePt t="22080" x="10347325" y="4191000"/>
          <p14:tracePt t="22096" x="10309225" y="4237038"/>
          <p14:tracePt t="22113" x="10240963" y="4267200"/>
          <p14:tracePt t="22130" x="10150475" y="4267200"/>
          <p14:tracePt t="22147" x="9998075" y="4229100"/>
          <p14:tracePt t="22164" x="9952038" y="4206875"/>
          <p14:tracePt t="22180" x="9952038" y="4168775"/>
          <p14:tracePt t="22196" x="9952038" y="4122738"/>
          <p14:tracePt t="22213" x="9966325" y="4084638"/>
          <p14:tracePt t="22230" x="10012363" y="4016375"/>
          <p14:tracePt t="22246" x="10080625" y="3978275"/>
          <p14:tracePt t="22263" x="10172700" y="3962400"/>
          <p14:tracePt t="22280" x="10264775" y="3946525"/>
          <p14:tracePt t="22296" x="10340975" y="3946525"/>
          <p14:tracePt t="22313" x="10371138" y="3970338"/>
          <p14:tracePt t="22330" x="10379075" y="4008438"/>
          <p14:tracePt t="22347" x="10385425" y="4098925"/>
          <p14:tracePt t="22363" x="10385425" y="4168775"/>
          <p14:tracePt t="22380" x="10325100" y="4244975"/>
          <p14:tracePt t="22397" x="10256838" y="4283075"/>
          <p14:tracePt t="22413" x="10202863" y="4283075"/>
          <p14:tracePt t="22430" x="10164763" y="4283075"/>
          <p14:tracePt t="22447" x="10134600" y="4267200"/>
          <p14:tracePt t="22463" x="10134600" y="4251325"/>
          <p14:tracePt t="22479" x="10134600" y="4206875"/>
          <p14:tracePt t="22496" x="10134600" y="4175125"/>
          <p14:tracePt t="22513" x="10194925" y="4152900"/>
          <p14:tracePt t="22530" x="10302875" y="4152900"/>
          <p14:tracePt t="22532" x="10355263" y="4152900"/>
          <p14:tracePt t="22547" x="10417175" y="4152900"/>
          <p14:tracePt t="22564" x="10423525" y="4152900"/>
          <p14:tracePt t="22580" x="10447338" y="4168775"/>
          <p14:tracePt t="22597" x="10447338" y="4206875"/>
          <p14:tracePt t="22613" x="10431463" y="4259263"/>
          <p14:tracePt t="22630" x="10385425" y="4321175"/>
          <p14:tracePt t="22647" x="10340975" y="4351338"/>
          <p14:tracePt t="22663" x="10294938" y="4351338"/>
          <p14:tracePt t="22680" x="10264775" y="4351338"/>
          <p14:tracePt t="22697" x="10233025" y="4335463"/>
          <p14:tracePt t="22713" x="10226675" y="4321175"/>
          <p14:tracePt t="22730" x="10226675" y="4297363"/>
          <p14:tracePt t="22747" x="10226675" y="4283075"/>
          <p14:tracePt t="22763" x="10226675" y="4275138"/>
          <p14:tracePt t="22948" x="10226675" y="4267200"/>
          <p14:tracePt t="22956" x="10218738" y="4267200"/>
          <p14:tracePt t="22988" x="10210800" y="4267200"/>
          <p14:tracePt t="22996" x="10202863" y="4267200"/>
          <p14:tracePt t="23012" x="10194925" y="4267200"/>
          <p14:tracePt t="23132" x="10194925" y="4259263"/>
          <p14:tracePt t="23140" x="10164763" y="4206875"/>
          <p14:tracePt t="23148" x="10118725" y="4168775"/>
          <p14:tracePt t="23163" x="10088563" y="4144963"/>
          <p14:tracePt t="23468" x="10126663" y="4183063"/>
          <p14:tracePt t="23476" x="10150475" y="4191000"/>
          <p14:tracePt t="23531" x="10156825" y="4198938"/>
          <p14:tracePt t="23547" x="10150475" y="4206875"/>
          <p14:tracePt t="23555" x="10134600" y="4213225"/>
          <p14:tracePt t="23563" x="10118725" y="4213225"/>
          <p14:tracePt t="23580" x="10036175" y="4221163"/>
          <p14:tracePt t="23596" x="9875838" y="4237038"/>
          <p14:tracePt t="23613" x="9509125" y="4221163"/>
          <p14:tracePt t="23630" x="8709025" y="3978275"/>
          <p14:tracePt t="23647" x="7802563" y="3711575"/>
          <p14:tracePt t="23664" x="6964363" y="3543300"/>
          <p14:tracePt t="23680" x="6423025" y="3451225"/>
          <p14:tracePt t="23698" x="6142038" y="3413125"/>
          <p14:tracePt t="23714" x="6003925" y="3413125"/>
          <p14:tracePt t="23730" x="5973763" y="3413125"/>
          <p14:tracePt t="24485" x="5935663" y="3406775"/>
          <p14:tracePt t="24491" x="5851525" y="3375025"/>
          <p14:tracePt t="24501" x="5745163" y="3344863"/>
          <p14:tracePt t="24514" x="5654675" y="3322638"/>
          <p14:tracePt t="24531" x="5349875" y="3298825"/>
          <p14:tracePt t="24547" x="5189538" y="3344863"/>
          <p14:tracePt t="24564" x="5105400" y="3360738"/>
          <p14:tracePt t="24581" x="5059363" y="3375025"/>
          <p14:tracePt t="24614" x="5051425" y="3382963"/>
          <p14:tracePt t="24708" x="5051425" y="3368675"/>
          <p14:tracePt t="24718" x="5045075" y="3314700"/>
          <p14:tracePt t="24724" x="5013325" y="3276600"/>
          <p14:tracePt t="24733" x="5006975" y="3230563"/>
          <p14:tracePt t="25108" x="5006975" y="3222625"/>
          <p14:tracePt t="25196" x="5006975" y="3216275"/>
          <p14:tracePt t="25228" x="5021263" y="3208338"/>
          <p14:tracePt t="25236" x="5045075" y="3184525"/>
          <p14:tracePt t="25247" x="5083175" y="3162300"/>
          <p14:tracePt t="25264" x="5113338" y="3146425"/>
          <p14:tracePt t="25281" x="5159375" y="3124200"/>
          <p14:tracePt t="25298" x="5181600" y="3108325"/>
          <p14:tracePt t="25314" x="5197475" y="3094038"/>
          <p14:tracePt t="25331" x="5219700" y="3078163"/>
          <p14:tracePt t="25372" x="5219700" y="3070225"/>
          <p14:tracePt t="25381" x="5219700" y="3063875"/>
          <p14:tracePt t="25398" x="5211763" y="3032125"/>
          <p14:tracePt t="25414" x="5173663" y="3001963"/>
          <p14:tracePt t="25431" x="5113338" y="2979738"/>
          <p14:tracePt t="25448" x="5059363" y="2971800"/>
          <p14:tracePt t="25464" x="5051425" y="2971800"/>
          <p14:tracePt t="25844" x="5059363" y="2971800"/>
          <p14:tracePt t="25853" x="5097463" y="2971800"/>
          <p14:tracePt t="25860" x="5181600" y="2955925"/>
          <p14:tracePt t="25869" x="5257800" y="2925763"/>
          <p14:tracePt t="25881" x="5334000" y="2903538"/>
          <p14:tracePt t="25898" x="5448300" y="2865438"/>
          <p14:tracePt t="25915" x="5532438" y="2835275"/>
          <p14:tracePt t="25931" x="5540375" y="2835275"/>
          <p14:tracePt t="25972" x="5546725" y="2827338"/>
          <p14:tracePt t="26108" x="5584825" y="2811463"/>
          <p14:tracePt t="26116" x="5638800" y="2803525"/>
          <p14:tracePt t="26124" x="5692775" y="2781300"/>
          <p14:tracePt t="26132" x="5737225" y="2751138"/>
          <p14:tracePt t="26148" x="5829300" y="2682875"/>
          <p14:tracePt t="26165" x="5889625" y="2590800"/>
          <p14:tracePt t="26182" x="5935663" y="2460625"/>
          <p14:tracePt t="26198" x="5965825" y="2346325"/>
          <p14:tracePt t="26215" x="5997575" y="2217738"/>
          <p14:tracePt t="26231" x="6003925" y="2125663"/>
          <p14:tracePt t="26248" x="6003925" y="2073275"/>
          <p14:tracePt t="26265" x="6019800" y="2049463"/>
          <p14:tracePt t="26340" x="6019800" y="2041525"/>
          <p14:tracePt t="26390" x="6011863" y="2049463"/>
          <p14:tracePt t="26452" x="6003925" y="2049463"/>
          <p14:tracePt t="26460" x="5965825" y="2065338"/>
          <p14:tracePt t="26468" x="5943600" y="2079625"/>
          <p14:tracePt t="26481" x="5913438" y="2087563"/>
          <p14:tracePt t="26498" x="5791200" y="2141538"/>
          <p14:tracePt t="26514" x="5524500" y="2225675"/>
          <p14:tracePt t="26531" x="5287963" y="2247900"/>
          <p14:tracePt t="26547" x="5135563" y="2255838"/>
          <p14:tracePt t="26565" x="5067300" y="2255838"/>
          <p14:tracePt t="26582" x="5059363" y="2255838"/>
          <p14:tracePt t="26743" x="5051425" y="2255838"/>
          <p14:tracePt t="26748" x="5045075" y="2239963"/>
          <p14:tracePt t="26780" x="5045075" y="2232025"/>
          <p14:tracePt t="26788" x="5045075" y="2217738"/>
          <p14:tracePt t="26798" x="5045075" y="2209800"/>
          <p14:tracePt t="26815" x="5029200" y="2179638"/>
          <p14:tracePt t="26831" x="5029200" y="2125663"/>
          <p14:tracePt t="26848" x="5029200" y="2087563"/>
          <p14:tracePt t="26865" x="5037138" y="2057400"/>
          <p14:tracePt t="26882" x="5051425" y="2027238"/>
          <p14:tracePt t="26898" x="5051425" y="2019300"/>
          <p14:tracePt t="26915" x="5059363" y="2019300"/>
          <p14:tracePt t="26931" x="5067300" y="2011363"/>
          <p14:tracePt t="26948" x="5075238" y="2011363"/>
          <p14:tracePt t="26965" x="5135563" y="2019300"/>
          <p14:tracePt t="26981" x="5241925" y="2057400"/>
          <p14:tracePt t="26998" x="5341938" y="2103438"/>
          <p14:tracePt t="27015" x="5410200" y="2133600"/>
          <p14:tracePt t="27031" x="5448300" y="2149475"/>
          <p14:tracePt t="27048" x="5486400" y="2171700"/>
          <p14:tracePt t="27065" x="5502275" y="2187575"/>
          <p14:tracePt t="27082" x="5532438" y="2201863"/>
          <p14:tracePt t="27099" x="5584825" y="2239963"/>
          <p14:tracePt t="27115" x="5676900" y="2278063"/>
          <p14:tracePt t="27131" x="5753100" y="2324100"/>
          <p14:tracePt t="27204" x="5761038" y="2332038"/>
          <p14:tracePt t="27212" x="5768975" y="2332038"/>
          <p14:tracePt t="27220" x="5783263" y="2332038"/>
          <p14:tracePt t="27231" x="5799138" y="2339975"/>
          <p14:tracePt t="27248" x="5813425" y="2354263"/>
          <p14:tracePt t="27265" x="5821363" y="2362200"/>
          <p14:tracePt t="30988" x="5837238" y="2370138"/>
          <p14:tracePt t="30996" x="5889625" y="2400300"/>
          <p14:tracePt t="31004" x="5951538" y="2416175"/>
          <p14:tracePt t="31016" x="6035675" y="2438400"/>
          <p14:tracePt t="31033" x="6302375" y="2628900"/>
          <p14:tracePt t="31037" x="6553200" y="2827338"/>
          <p14:tracePt t="31050" x="6880225" y="3017838"/>
          <p14:tracePt t="31067" x="7353300" y="3246438"/>
          <p14:tracePt t="31083" x="7581900" y="3336925"/>
          <p14:tracePt t="31100" x="7718425" y="3375025"/>
          <p14:tracePt t="31116" x="7750175" y="3375025"/>
          <p14:tracePt t="31133" x="7788275" y="3390900"/>
          <p14:tracePt t="31150" x="7848600" y="3390900"/>
          <p14:tracePt t="31166" x="7940675" y="3382963"/>
          <p14:tracePt t="31183" x="8061325" y="3336925"/>
          <p14:tracePt t="31200" x="8115300" y="3306763"/>
          <p14:tracePt t="31216" x="8123238" y="3292475"/>
          <p14:tracePt t="31276" x="8161338" y="3292475"/>
          <p14:tracePt t="31284" x="8289925" y="3360738"/>
          <p14:tracePt t="31292" x="8526463" y="3482975"/>
          <p14:tracePt t="31300" x="8732838" y="3597275"/>
          <p14:tracePt t="31316" x="9037638" y="3725863"/>
          <p14:tracePt t="31333" x="9228138" y="3779838"/>
          <p14:tracePt t="31350" x="9394825" y="3779838"/>
          <p14:tracePt t="31366" x="9456738" y="3779838"/>
          <p14:tracePt t="31400" x="9464675" y="3763963"/>
          <p14:tracePt t="31416" x="9440863" y="3649663"/>
          <p14:tracePt t="31433" x="9380538" y="3543300"/>
          <p14:tracePt t="31450" x="9280525" y="3451225"/>
          <p14:tracePt t="31467" x="9128125" y="3360738"/>
          <p14:tracePt t="31483" x="8969375" y="3292475"/>
          <p14:tracePt t="31500" x="8923338" y="3284538"/>
          <p14:tracePt t="31516" x="8915400" y="3284538"/>
          <p14:tracePt t="31587" x="8907463" y="3276600"/>
          <p14:tracePt t="31611" x="8907463" y="3260725"/>
          <p14:tracePt t="31619" x="8907463" y="3246438"/>
          <p14:tracePt t="31692" x="8907463" y="3238500"/>
          <p14:tracePt t="31700" x="8899525" y="3230563"/>
          <p14:tracePt t="31708" x="8885238" y="3216275"/>
          <p14:tracePt t="31716" x="8861425" y="3178175"/>
          <p14:tracePt t="31733" x="8816975" y="3124200"/>
          <p14:tracePt t="31750" x="8801100" y="3101975"/>
          <p14:tracePt t="31766" x="8778875" y="3070225"/>
          <p14:tracePt t="31783" x="8755063" y="3040063"/>
          <p14:tracePt t="31800" x="8724900" y="3009900"/>
          <p14:tracePt t="31817" x="8709025" y="3009900"/>
          <p14:tracePt t="31833" x="8702675" y="3009900"/>
          <p14:tracePt t="31868" x="8694738" y="3009900"/>
          <p14:tracePt t="31900" x="8686800" y="3009900"/>
          <p14:tracePt t="31948" x="8678863" y="3009900"/>
          <p14:tracePt t="31964" x="8664575" y="3001963"/>
          <p14:tracePt t="32013" x="8656638" y="3001963"/>
          <p14:tracePt t="32031" x="8648700" y="3001963"/>
          <p14:tracePt t="32036" x="8632825" y="2994025"/>
          <p14:tracePt t="32050" x="8632825" y="2987675"/>
          <p14:tracePt t="32068" x="8626475" y="2987675"/>
          <p14:tracePt t="32204" x="8632825" y="2987675"/>
          <p14:tracePt t="32212" x="8640763" y="2987675"/>
          <p14:tracePt t="32247" x="8656638" y="2987675"/>
          <p14:tracePt t="32277" x="8664575" y="2987675"/>
          <p14:tracePt t="32284" x="8678863" y="2987675"/>
          <p14:tracePt t="32292" x="8694738" y="2994025"/>
          <p14:tracePt t="32301" x="8702675" y="2994025"/>
          <p14:tracePt t="32317" x="8740775" y="3009900"/>
          <p14:tracePt t="32333" x="8763000" y="3009900"/>
          <p14:tracePt t="32350" x="8793163" y="3017838"/>
          <p14:tracePt t="32367" x="8801100" y="3017838"/>
          <p14:tracePt t="32383" x="8823325" y="3017838"/>
          <p14:tracePt t="32400" x="8861425" y="3017838"/>
          <p14:tracePt t="32417" x="8899525" y="3017838"/>
          <p14:tracePt t="32433" x="8945563" y="3017838"/>
          <p14:tracePt t="32450" x="8983663" y="3017838"/>
          <p14:tracePt t="32467" x="9021763" y="3017838"/>
          <p14:tracePt t="32484" x="9029700" y="3017838"/>
          <p14:tracePt t="32516" x="9037638" y="3017838"/>
          <p14:tracePt t="32533" x="9051925" y="3017838"/>
          <p14:tracePt t="32550" x="9083675" y="3009900"/>
          <p14:tracePt t="32566" x="9113838" y="3009900"/>
          <p14:tracePt t="32584" x="9159875" y="3001963"/>
          <p14:tracePt t="32600" x="9204325" y="2987675"/>
          <p14:tracePt t="32617" x="9228138" y="2987675"/>
          <p14:tracePt t="32634" x="9258300" y="2979738"/>
          <p14:tracePt t="32650" x="9304338" y="2971800"/>
          <p14:tracePt t="32667" x="9372600" y="2971800"/>
          <p14:tracePt t="32683" x="9426575" y="2971800"/>
          <p14:tracePt t="32700" x="9486900" y="2971800"/>
          <p14:tracePt t="32717" x="9532938" y="2971800"/>
          <p14:tracePt t="32734" x="9555163" y="2971800"/>
          <p14:tracePt t="32750" x="9563100" y="2971800"/>
          <p14:tracePt t="32767" x="9585325" y="2971800"/>
          <p14:tracePt t="32784" x="9617075" y="2963863"/>
          <p14:tracePt t="32801" x="9669463" y="2963863"/>
          <p14:tracePt t="32817" x="9745663" y="2963863"/>
          <p14:tracePt t="32833" x="9821863" y="2963863"/>
          <p14:tracePt t="32851" x="9913938" y="2963863"/>
          <p14:tracePt t="32867" x="9921875" y="2963863"/>
          <p14:tracePt t="32884" x="9952038" y="2963863"/>
          <p14:tracePt t="32900" x="9982200" y="2963863"/>
          <p14:tracePt t="32917" x="10028238" y="2963863"/>
          <p14:tracePt t="32934" x="10096500" y="2963863"/>
          <p14:tracePt t="32950" x="10150475" y="2963863"/>
          <p14:tracePt t="32967" x="10194925" y="2955925"/>
          <p14:tracePt t="32984" x="10218738" y="2955925"/>
          <p14:tracePt t="33036" x="10218738" y="2949575"/>
          <p14:tracePt t="33133" x="10226675" y="2949575"/>
          <p14:tracePt t="33149" x="10248900" y="2949575"/>
          <p14:tracePt t="33156" x="10271125" y="2949575"/>
          <p14:tracePt t="33167" x="10294938" y="2949575"/>
          <p14:tracePt t="33184" x="10302875" y="2949575"/>
          <p14:tracePt t="33200" x="10309225" y="2949575"/>
          <p14:tracePt t="33318" x="10317163" y="2949575"/>
          <p14:tracePt t="33436" x="10309225" y="2949575"/>
          <p14:tracePt t="33444" x="10271125" y="2933700"/>
          <p14:tracePt t="33452" x="10226675" y="2925763"/>
          <p14:tracePt t="33467" x="10180638" y="2917825"/>
          <p14:tracePt t="33484" x="9966325" y="2895600"/>
          <p14:tracePt t="33500" x="9845675" y="2895600"/>
          <p14:tracePt t="33518" x="9723438" y="2895600"/>
          <p14:tracePt t="33533" x="9609138" y="2895600"/>
          <p14:tracePt t="33550" x="9509125" y="2895600"/>
          <p14:tracePt t="33567" x="9402763" y="2895600"/>
          <p14:tracePt t="33584" x="9274175" y="2895600"/>
          <p14:tracePt t="33600" x="9144000" y="2895600"/>
          <p14:tracePt t="33618" x="9013825" y="2895600"/>
          <p14:tracePt t="33634" x="8937625" y="2895600"/>
          <p14:tracePt t="33651" x="8899525" y="2895600"/>
          <p14:tracePt t="33667" x="8893175" y="2895600"/>
          <p14:tracePt t="33684" x="8877300" y="2895600"/>
          <p14:tracePt t="33700" x="8869363" y="2895600"/>
          <p14:tracePt t="33717" x="8861425" y="2895600"/>
          <p14:tracePt t="33734" x="8839200" y="2895600"/>
          <p14:tracePt t="33772" x="8831263" y="2895600"/>
          <p14:tracePt t="33784" x="8831263" y="2903538"/>
          <p14:tracePt t="33801" x="8907463" y="2917825"/>
          <p14:tracePt t="33817" x="9013825" y="2949575"/>
          <p14:tracePt t="33834" x="9097963" y="2955925"/>
          <p14:tracePt t="33851" x="9274175" y="2955925"/>
          <p14:tracePt t="33867" x="9342438" y="2955925"/>
          <p14:tracePt t="33884" x="9426575" y="2955925"/>
          <p14:tracePt t="33901" x="9517063" y="2955925"/>
          <p14:tracePt t="33917" x="9639300" y="2955925"/>
          <p14:tracePt t="33935" x="9753600" y="2955925"/>
          <p14:tracePt t="33951" x="9875838" y="2955925"/>
          <p14:tracePt t="33967" x="9990138" y="2955925"/>
          <p14:tracePt t="33984" x="10096500" y="2955925"/>
          <p14:tracePt t="34001" x="10180638" y="2955925"/>
          <p14:tracePt t="34018" x="10218738" y="2955925"/>
          <p14:tracePt t="34034" x="10240963" y="2955925"/>
          <p14:tracePt t="34038" x="10248900" y="2955925"/>
          <p14:tracePt t="34108" x="10256838" y="2955925"/>
          <p14:tracePt t="34116" x="10264775" y="2955925"/>
          <p14:tracePt t="34132" x="10271125" y="2955925"/>
          <p14:tracePt t="34140" x="10279063" y="2955925"/>
          <p14:tracePt t="34151" x="10294938" y="2955925"/>
          <p14:tracePt t="34167" x="10302875" y="2955925"/>
          <p14:tracePt t="34188" x="10309225" y="2955925"/>
          <p14:tracePt t="34532" x="10317163" y="2963863"/>
          <p14:tracePt t="34588" x="10317163" y="2987675"/>
          <p14:tracePt t="34596" x="10309225" y="3048000"/>
          <p14:tracePt t="34604" x="10302875" y="3086100"/>
          <p14:tracePt t="34617" x="10302875" y="3140075"/>
          <p14:tracePt t="34635" x="10256838" y="3330575"/>
          <p14:tracePt t="34651" x="10248900" y="3390900"/>
          <p14:tracePt t="34668" x="10233025" y="3521075"/>
          <p14:tracePt t="34685" x="10226675" y="3611563"/>
          <p14:tracePt t="34701" x="10202863" y="3695700"/>
          <p14:tracePt t="34718" x="10194925" y="3794125"/>
          <p14:tracePt t="34734" x="10188575" y="3878263"/>
          <p14:tracePt t="34751" x="10164763" y="3984625"/>
          <p14:tracePt t="34768" x="10156825" y="4068763"/>
          <p14:tracePt t="34784" x="10156825" y="4122738"/>
          <p14:tracePt t="34801" x="10156825" y="4175125"/>
          <p14:tracePt t="34818" x="10156825" y="4221163"/>
          <p14:tracePt t="34835" x="10156825" y="4283075"/>
          <p14:tracePt t="34851" x="10156825" y="4289425"/>
          <p14:tracePt t="34868" x="10156825" y="4327525"/>
          <p14:tracePt t="34886" x="10156825" y="4335463"/>
          <p14:tracePt t="34901" x="10156825" y="4343400"/>
          <p14:tracePt t="34934" x="10156825" y="4359275"/>
          <p14:tracePt t="34951" x="10164763" y="4359275"/>
          <p14:tracePt t="34968" x="10172700" y="4359275"/>
          <p14:tracePt t="35001" x="10194925" y="4359275"/>
          <p14:tracePt t="35018" x="10218738" y="4351338"/>
          <p14:tracePt t="35035" x="10240963" y="4297363"/>
          <p14:tracePt t="35051" x="10264775" y="4267200"/>
          <p14:tracePt t="35068" x="10287000" y="4244975"/>
          <p14:tracePt t="35084" x="10294938" y="4237038"/>
          <p14:tracePt t="35101" x="10309225" y="4213225"/>
          <p14:tracePt t="35119" x="10325100" y="4206875"/>
          <p14:tracePt t="35134" x="10340975" y="4175125"/>
          <p14:tracePt t="35151" x="10355263" y="4168775"/>
          <p14:tracePt t="35168" x="10363200" y="4160838"/>
          <p14:tracePt t="35184" x="10371138" y="4144963"/>
          <p14:tracePt t="35201" x="10379075" y="4130675"/>
          <p14:tracePt t="35218" x="10385425" y="4106863"/>
          <p14:tracePt t="35235" x="10385425" y="4084638"/>
          <p14:tracePt t="35251" x="10385425" y="4054475"/>
          <p14:tracePt t="35268" x="10363200" y="4022725"/>
          <p14:tracePt t="35284" x="10279063" y="3992563"/>
          <p14:tracePt t="35302" x="10164763" y="3970338"/>
          <p14:tracePt t="35318" x="10042525" y="3970338"/>
          <p14:tracePt t="35335" x="9936163" y="3970338"/>
          <p14:tracePt t="35351" x="9829800" y="4022725"/>
          <p14:tracePt t="35368" x="9783763" y="4084638"/>
          <p14:tracePt t="35385" x="9775825" y="4160838"/>
          <p14:tracePt t="35402" x="9775825" y="4244975"/>
          <p14:tracePt t="35419" x="9890125" y="4381500"/>
          <p14:tracePt t="35435" x="10058400" y="4427538"/>
          <p14:tracePt t="35451" x="10240963" y="4449763"/>
          <p14:tracePt t="35468" x="10325100" y="4449763"/>
          <p14:tracePt t="35485" x="10355263" y="4411663"/>
          <p14:tracePt t="35501" x="10355263" y="4351338"/>
          <p14:tracePt t="35518" x="10355263" y="4267200"/>
          <p14:tracePt t="35534" x="10309225" y="4198938"/>
          <p14:tracePt t="35551" x="10256838" y="4160838"/>
          <p14:tracePt t="35568" x="10210800" y="4160838"/>
          <p14:tracePt t="35584" x="10188575" y="4160838"/>
          <p14:tracePt t="35601" x="10134600" y="4160838"/>
          <p14:tracePt t="35619" x="10096500" y="4198938"/>
          <p14:tracePt t="35635" x="10096500" y="4229100"/>
          <p14:tracePt t="35651" x="10134600" y="4267200"/>
          <p14:tracePt t="35668" x="10271125" y="4283075"/>
          <p14:tracePt t="35685" x="10401300" y="4283075"/>
          <p14:tracePt t="35701" x="10461625" y="4259263"/>
          <p14:tracePt t="35718" x="10461625" y="4237038"/>
          <p14:tracePt t="35735" x="10447338" y="4191000"/>
          <p14:tracePt t="35751" x="10409238" y="4175125"/>
          <p14:tracePt t="35768" x="10302875" y="4160838"/>
          <p14:tracePt t="35785" x="10226675" y="4160838"/>
          <p14:tracePt t="35801" x="10202863" y="4183063"/>
          <p14:tracePt t="35818" x="10202863" y="4191000"/>
          <p14:tracePt t="35835" x="10202863" y="4213225"/>
          <p14:tracePt t="35851" x="10210800" y="4221163"/>
          <p14:tracePt t="35868" x="10248900" y="4229100"/>
          <p14:tracePt t="35885" x="10264775" y="4237038"/>
          <p14:tracePt t="35940" x="10240963" y="4237038"/>
          <p14:tracePt t="35948" x="10210800" y="4237038"/>
          <p14:tracePt t="35956" x="10156825" y="4237038"/>
          <p14:tracePt t="35968" x="10096500" y="4251325"/>
          <p14:tracePt t="35985" x="9998075" y="4313238"/>
          <p14:tracePt t="36001" x="9883775" y="4381500"/>
          <p14:tracePt t="36018" x="9769475" y="4457700"/>
          <p14:tracePt t="36035" x="9707563" y="4503738"/>
          <p14:tracePt t="36038" x="9693275" y="4518025"/>
          <p14:tracePt t="36052" x="9685338" y="4525963"/>
          <p14:tracePt t="36068" x="9677400" y="4525963"/>
          <p14:tracePt t="36085" x="9677400" y="4533900"/>
          <p14:tracePt t="36125" x="9661525" y="4533900"/>
          <p14:tracePt t="36140" x="9655175" y="4533900"/>
          <p14:tracePt t="36148" x="9639300" y="4533900"/>
          <p14:tracePt t="36156" x="9623425" y="4533900"/>
          <p14:tracePt t="36168" x="9601200" y="4533900"/>
          <p14:tracePt t="36185" x="9502775" y="4533900"/>
          <p14:tracePt t="36202" x="9350375" y="4533900"/>
          <p14:tracePt t="36218" x="9220200" y="4495800"/>
          <p14:tracePt t="36235" x="9220200" y="4487863"/>
          <p14:tracePt t="36556" x="9228138" y="4487863"/>
          <p14:tracePt t="36572" x="9250363" y="4487863"/>
          <p14:tracePt t="36580" x="9258300" y="4487863"/>
          <p14:tracePt t="36668" x="9258300" y="4495800"/>
          <p14:tracePt t="36677" x="9258300" y="4511675"/>
          <p14:tracePt t="36685" x="9258300" y="4518025"/>
          <p14:tracePt t="36702" x="9258300" y="4525963"/>
          <p14:tracePt t="36724" x="9258300" y="4533900"/>
          <p14:tracePt t="36735" x="9258300" y="4549775"/>
          <p14:tracePt t="37372" x="9250363" y="4556125"/>
          <p14:tracePt t="37380" x="9204325" y="4556125"/>
          <p14:tracePt t="37388" x="9121775" y="4625975"/>
          <p14:tracePt t="37402" x="9037638" y="4716463"/>
          <p14:tracePt t="37419" x="8686800" y="5121275"/>
          <p14:tracePt t="37435" x="8474075" y="5364163"/>
          <p14:tracePt t="37452" x="8351838" y="5554663"/>
          <p14:tracePt t="37469" x="8267700" y="5654675"/>
          <p14:tracePt t="37485" x="8221663" y="5745163"/>
          <p14:tracePt t="37502" x="8191500" y="5799138"/>
          <p14:tracePt t="37519" x="8153400" y="5867400"/>
          <p14:tracePt t="37535" x="8099425" y="5927725"/>
          <p14:tracePt t="37551" x="8016875" y="6019800"/>
          <p14:tracePt t="37568" x="7932738" y="6096000"/>
          <p14:tracePt t="37585" x="7856538" y="6156325"/>
          <p14:tracePt t="37602" x="7810500" y="6240463"/>
          <p14:tracePt t="37619" x="7780338" y="6362700"/>
          <p14:tracePt t="37635" x="7780338" y="6423025"/>
          <p14:tracePt t="37652" x="7780338" y="6469063"/>
          <p14:tracePt t="37669" x="7780338" y="6484938"/>
          <p14:tracePt t="37772" x="7780338" y="6477000"/>
          <p14:tracePt t="37780" x="7780338" y="6469063"/>
          <p14:tracePt t="37788" x="7780338" y="6454775"/>
          <p14:tracePt t="37803" x="7780338" y="6446838"/>
          <p14:tracePt t="37819" x="7780338" y="6416675"/>
          <p14:tracePt t="37835" x="7788275" y="6408738"/>
          <p14:tracePt t="37852" x="7794625" y="6392863"/>
          <p14:tracePt t="37869" x="7810500" y="6384925"/>
          <p14:tracePt t="37885" x="7832725" y="6384925"/>
          <p14:tracePt t="37902" x="7878763" y="6384925"/>
          <p14:tracePt t="37919" x="7886700" y="6384925"/>
          <p14:tracePt t="37952" x="7894638" y="6378575"/>
          <p14:tracePt t="37969" x="7894638" y="6362700"/>
          <p14:tracePt t="38300" x="7902575" y="6362700"/>
          <p14:tracePt t="38308" x="7908925" y="6354763"/>
          <p14:tracePt t="38332" x="7916863" y="6346825"/>
          <p14:tracePt t="38340" x="7916863" y="6340475"/>
          <p14:tracePt t="38352" x="7916863" y="6332538"/>
          <p14:tracePt t="38369" x="7932738" y="6308725"/>
          <p14:tracePt t="38386" x="7940675" y="6286500"/>
          <p14:tracePt t="38403" x="7954963" y="6248400"/>
          <p14:tracePt t="38419" x="7954963" y="6232525"/>
          <p14:tracePt t="38452" x="7954963" y="6218238"/>
          <p14:tracePt t="38469" x="7962900" y="6210300"/>
          <p14:tracePt t="38604" x="7962900" y="6202363"/>
          <p14:tracePt t="39957" x="7962900" y="6194425"/>
          <p14:tracePt t="39964" x="7940675" y="6194425"/>
          <p14:tracePt t="39973" x="7902575" y="6188075"/>
          <p14:tracePt t="39986" x="7864475" y="6180138"/>
          <p14:tracePt t="40004" x="7718425" y="6142038"/>
          <p14:tracePt t="40020" x="7635875" y="6142038"/>
          <p14:tracePt t="40036" x="7612063" y="6142038"/>
          <p14:tracePt t="40053" x="7604125" y="6142038"/>
          <p14:tracePt t="40070" x="7573963" y="6142038"/>
          <p14:tracePt t="40103" x="7566025" y="6142038"/>
          <p14:tracePt t="40228" x="7573963" y="6111875"/>
          <p14:tracePt t="40236" x="7597775" y="6065838"/>
          <p14:tracePt t="40244" x="7604125" y="6049963"/>
          <p14:tracePt t="40253" x="7612063" y="6027738"/>
          <p14:tracePt t="40269" x="7635875" y="5997575"/>
          <p14:tracePt t="40286" x="7635875" y="5981700"/>
          <p14:tracePt t="40303" x="7642225" y="5965825"/>
          <p14:tracePt t="40319" x="7650163" y="5959475"/>
          <p14:tracePt t="40355" x="7658100" y="5959475"/>
          <p14:tracePt t="40369" x="7680325" y="5959475"/>
          <p14:tracePt t="40386" x="7734300" y="5965825"/>
          <p14:tracePt t="40403" x="7840663" y="6019800"/>
          <p14:tracePt t="40420" x="7962900" y="6164263"/>
          <p14:tracePt t="40436" x="8047038" y="6270625"/>
          <p14:tracePt t="40453" x="8099425" y="6324600"/>
          <p14:tracePt t="40469" x="8115300" y="6332538"/>
          <p14:tracePt t="40788" x="8099425" y="6332538"/>
          <p14:tracePt t="40796" x="8093075" y="6332538"/>
          <p14:tracePt t="40877" x="8085138" y="6308725"/>
          <p14:tracePt t="40884" x="8085138" y="6172200"/>
          <p14:tracePt t="40892" x="8085138" y="6042025"/>
          <p14:tracePt t="40903" x="8085138" y="5965825"/>
          <p14:tracePt t="40920" x="8085138" y="5845175"/>
          <p14:tracePt t="40937" x="8085138" y="5722938"/>
          <p14:tracePt t="40953" x="8085138" y="5646738"/>
          <p14:tracePt t="40970" x="8085138" y="5622925"/>
          <p14:tracePt t="40987" x="8085138" y="5608638"/>
          <p14:tracePt t="41068" x="8093075" y="5676900"/>
          <p14:tracePt t="41077" x="8115300" y="5851525"/>
          <p14:tracePt t="41087" x="8145463" y="6027738"/>
          <p14:tracePt t="41103" x="8161338" y="6248400"/>
          <p14:tracePt t="41120" x="8161338" y="6324600"/>
          <p14:tracePt t="41164" x="8161338" y="6316663"/>
          <p14:tracePt t="41172" x="8161338" y="6278563"/>
          <p14:tracePt t="41187" x="8161338" y="6180138"/>
          <p14:tracePt t="41203" x="8161338" y="5875338"/>
          <p14:tracePt t="41220" x="8161338" y="5783263"/>
          <p14:tracePt t="41237" x="8169275" y="5768975"/>
          <p14:tracePt t="41300" x="8169275" y="5807075"/>
          <p14:tracePt t="41308" x="8169275" y="5875338"/>
          <p14:tracePt t="41320" x="8183563" y="5921375"/>
          <p14:tracePt t="41337" x="8191500" y="5943600"/>
          <p14:tracePt t="41388" x="8191500" y="5935663"/>
          <p14:tracePt t="41396" x="8191500" y="5867400"/>
          <p14:tracePt t="41404" x="8191500" y="5799138"/>
          <p14:tracePt t="41420" x="8191500" y="5730875"/>
          <p14:tracePt t="41492" x="8191500" y="5753100"/>
          <p14:tracePt t="41500" x="8191500" y="5821363"/>
          <p14:tracePt t="41509" x="8191500" y="5883275"/>
          <p14:tracePt t="41520" x="8191500" y="5913438"/>
          <p14:tracePt t="41537" x="8191500" y="5935663"/>
          <p14:tracePt t="41588" x="8191500" y="5921375"/>
          <p14:tracePt t="41597" x="8191500" y="5875338"/>
          <p14:tracePt t="41604" x="8191500" y="5851525"/>
          <p14:tracePt t="41620" x="8183563" y="5829300"/>
          <p14:tracePt t="41964" x="8175625" y="5829300"/>
          <p14:tracePt t="41972" x="8137525" y="5813425"/>
          <p14:tracePt t="41982" x="8069263" y="5791200"/>
          <p14:tracePt t="41988" x="7993063" y="5783263"/>
          <p14:tracePt t="42004" x="7802563" y="5730875"/>
          <p14:tracePt t="42020" x="7445375" y="5730875"/>
          <p14:tracePt t="42038" x="7070725" y="5730875"/>
          <p14:tracePt t="42054" x="6675438" y="5730875"/>
          <p14:tracePt t="42070" x="6378575" y="5730875"/>
          <p14:tracePt t="42087" x="6226175" y="5730875"/>
          <p14:tracePt t="42104" x="6194425" y="5730875"/>
          <p14:tracePt t="42197" x="6180138" y="5730875"/>
          <p14:tracePt t="42204" x="6172200" y="5730875"/>
          <p14:tracePt t="42215" x="6156325" y="5730875"/>
          <p14:tracePt t="42220" x="6149975" y="5730875"/>
          <p14:tracePt t="42237" x="6118225" y="5730875"/>
          <p14:tracePt t="42254" x="6073775" y="5737225"/>
          <p14:tracePt t="42287" x="6065838" y="5737225"/>
          <p14:tracePt t="44820" x="6065838" y="5722938"/>
          <p14:tracePt t="44828" x="6057900" y="5668963"/>
          <p14:tracePt t="44838" x="6042025" y="5584825"/>
          <p14:tracePt t="44855" x="6035675" y="5540375"/>
          <p14:tracePt t="44871" x="6027738" y="5516563"/>
          <p14:tracePt t="44888" x="5997575" y="5478463"/>
          <p14:tracePt t="44905" x="5951538" y="5432425"/>
          <p14:tracePt t="44921" x="5859463" y="5410200"/>
          <p14:tracePt t="44938" x="5699125" y="5356225"/>
          <p14:tracePt t="44955" x="5410200" y="5326063"/>
          <p14:tracePt t="44971" x="5235575" y="5326063"/>
          <p14:tracePt t="44988" x="5021263" y="5326063"/>
          <p14:tracePt t="45005" x="4822825" y="5334000"/>
          <p14:tracePt t="45021" x="4579938" y="5394325"/>
          <p14:tracePt t="45038" x="4365625" y="5448300"/>
          <p14:tracePt t="45055" x="4168775" y="5508625"/>
          <p14:tracePt t="45071" x="4046538" y="5532438"/>
          <p14:tracePt t="45088" x="3940175" y="5562600"/>
          <p14:tracePt t="45105" x="3870325" y="5570538"/>
          <p14:tracePt t="45122" x="3832225" y="5570538"/>
          <p14:tracePt t="45139" x="3810000" y="5570538"/>
          <p14:tracePt t="45155" x="3794125" y="5570538"/>
          <p14:tracePt t="45188" x="3779838" y="5562600"/>
          <p14:tracePt t="45205" x="3763963" y="5562600"/>
          <p14:tracePt t="45223" x="3749675" y="5554663"/>
          <p14:tracePt t="45238" x="3725863" y="5540375"/>
          <p14:tracePt t="45255" x="3711575" y="5540375"/>
          <p14:tracePt t="45271" x="3695700" y="5540375"/>
          <p14:tracePt t="45288" x="3665538" y="5540375"/>
          <p14:tracePt t="45305" x="3641725" y="5540375"/>
          <p14:tracePt t="45321" x="3635375" y="5540375"/>
          <p14:tracePt t="45339" x="3589338" y="5540375"/>
          <p14:tracePt t="45356" x="3559175" y="5540375"/>
          <p14:tracePt t="45371" x="3535363" y="5540375"/>
          <p14:tracePt t="48348" x="3573463" y="5540375"/>
          <p14:tracePt t="48356" x="3649663" y="5546725"/>
          <p14:tracePt t="48364" x="3733800" y="5562600"/>
          <p14:tracePt t="48374" x="3863975" y="5600700"/>
          <p14:tracePt t="48389" x="4198938" y="5699125"/>
          <p14:tracePt t="48406" x="4594225" y="5821363"/>
          <p14:tracePt t="48423" x="5075238" y="5897563"/>
          <p14:tracePt t="48439" x="5859463" y="5897563"/>
          <p14:tracePt t="48456" x="6461125" y="5897563"/>
          <p14:tracePt t="48473" x="6645275" y="5897563"/>
          <p14:tracePt t="48489" x="6735763" y="5867400"/>
          <p14:tracePt t="48506" x="6751638" y="5851525"/>
          <p14:tracePt t="48612" x="6759575" y="5851525"/>
          <p14:tracePt t="48622" x="6773863" y="5851525"/>
          <p14:tracePt t="48628" x="6827838" y="5851525"/>
          <p14:tracePt t="48639" x="6911975" y="5867400"/>
          <p14:tracePt t="48656" x="7162800" y="5951538"/>
          <p14:tracePt t="48673" x="7680325" y="6172200"/>
          <p14:tracePt t="48689" x="7886700" y="6240463"/>
          <p14:tracePt t="48706" x="8061325" y="6308725"/>
          <p14:tracePt t="48723" x="8085138" y="6308725"/>
          <p14:tracePt t="48748" x="8085138" y="6316663"/>
          <p14:tracePt t="48828" x="8099425" y="6264275"/>
          <p14:tracePt t="48837" x="8131175" y="6218238"/>
          <p14:tracePt t="48844" x="8161338" y="6188075"/>
          <p14:tracePt t="48856" x="8191500" y="6156325"/>
          <p14:tracePt t="48873" x="8221663" y="6118225"/>
          <p14:tracePt t="48890" x="8237538" y="6096000"/>
          <p14:tracePt t="48906" x="8275638" y="6088063"/>
          <p14:tracePt t="48923" x="8351838" y="6088063"/>
          <p14:tracePt t="48939" x="8435975" y="6126163"/>
          <p14:tracePt t="48956" x="8534400" y="6210300"/>
          <p14:tracePt t="48973" x="8648700" y="6346825"/>
          <p14:tracePt t="48990" x="8670925" y="6416675"/>
          <p14:tracePt t="49006" x="8670925" y="6430963"/>
          <p14:tracePt t="49023" x="8678863" y="6438900"/>
          <p14:tracePt t="49040" x="8678863" y="6416675"/>
          <p14:tracePt t="49056" x="8640763" y="6202363"/>
          <p14:tracePt t="49073" x="8504238" y="5913438"/>
          <p14:tracePt t="49077" x="8450263" y="5799138"/>
          <p14:tracePt t="49090" x="8404225" y="5668963"/>
          <p14:tracePt t="49106" x="8328025" y="5502275"/>
          <p14:tracePt t="49123" x="8289925" y="5418138"/>
          <p14:tracePt t="49188" x="8283575" y="5494338"/>
          <p14:tracePt t="49196" x="8245475" y="5630863"/>
          <p14:tracePt t="49206" x="8221663" y="5730875"/>
          <p14:tracePt t="49223" x="8183563" y="5943600"/>
          <p14:tracePt t="49239" x="8137525" y="6073775"/>
          <p14:tracePt t="49256" x="8137525" y="6096000"/>
          <p14:tracePt t="49309" x="8131175" y="6088063"/>
          <p14:tracePt t="49316" x="8115300" y="6035675"/>
          <p14:tracePt t="49324" x="8107363" y="6019800"/>
          <p14:tracePt t="49340" x="8085138" y="5973763"/>
          <p14:tracePt t="49356" x="8077200" y="5959475"/>
          <p14:tracePt t="49836" x="8054975" y="5959475"/>
          <p14:tracePt t="49843" x="8023225" y="5943600"/>
          <p14:tracePt t="49996" x="8008938" y="5943600"/>
          <p14:tracePt t="50012" x="7993063" y="5965825"/>
          <p14:tracePt t="50019" x="7985125" y="6019800"/>
          <p14:tracePt t="50028" x="7954963" y="6073775"/>
          <p14:tracePt t="50040" x="7947025" y="6088063"/>
          <p14:tracePt t="50057" x="7932738" y="6126163"/>
          <p14:tracePt t="50074" x="7908925" y="6180138"/>
          <p14:tracePt t="50079" x="7894638" y="6210300"/>
          <p14:tracePt t="50090" x="7864475" y="6256338"/>
          <p14:tracePt t="50107" x="7818438" y="6340475"/>
          <p14:tracePt t="50123" x="7756525" y="6400800"/>
          <p14:tracePt t="50141" x="7742238" y="6408738"/>
          <p14:tracePt t="50188" x="7734300" y="6408738"/>
          <p14:tracePt t="50196" x="7712075" y="6408738"/>
          <p14:tracePt t="50207" x="7688263" y="6408738"/>
          <p14:tracePt t="50223" x="7573963" y="6370638"/>
          <p14:tracePt t="50240" x="7375525" y="6270625"/>
          <p14:tracePt t="50257" x="6988175" y="6118225"/>
          <p14:tracePt t="50273" x="6492875" y="5905500"/>
          <p14:tracePt t="50290" x="5981700" y="5684838"/>
          <p14:tracePt t="50307" x="5287963" y="5387975"/>
          <p14:tracePt t="50323" x="4922838" y="5235575"/>
          <p14:tracePt t="50341" x="4610100" y="5089525"/>
          <p14:tracePt t="50357" x="4427538" y="4968875"/>
          <p14:tracePt t="50374" x="4327525" y="4884738"/>
          <p14:tracePt t="50390" x="4313238" y="4846638"/>
          <p14:tracePt t="50407" x="4313238" y="4792663"/>
          <p14:tracePt t="50423" x="4313238" y="4724400"/>
          <p14:tracePt t="50440" x="4313238" y="4610100"/>
          <p14:tracePt t="50457" x="4343400" y="4503738"/>
          <p14:tracePt t="50473" x="4365625" y="4435475"/>
          <p14:tracePt t="50490" x="4373563" y="4351338"/>
          <p14:tracePt t="50506" x="4403725" y="4237038"/>
          <p14:tracePt t="50523" x="4435475" y="3984625"/>
          <p14:tracePt t="50539" x="4457700" y="3711575"/>
          <p14:tracePt t="50556" x="4533900" y="3230563"/>
          <p14:tracePt t="50573" x="4664075" y="2751138"/>
          <p14:tracePt t="50589" x="4822825" y="2324100"/>
          <p14:tracePt t="50606" x="5006975" y="1912938"/>
          <p14:tracePt t="50623" x="5159375" y="1493838"/>
          <p14:tracePt t="50640" x="5280025" y="1112838"/>
          <p14:tracePt t="50656" x="5318125" y="876300"/>
          <p14:tracePt t="50673" x="5341938" y="708025"/>
          <p14:tracePt t="50690" x="5341938" y="609600"/>
          <p14:tracePt t="50706" x="5326063" y="549275"/>
          <p14:tracePt t="50723" x="5311775" y="525463"/>
          <p14:tracePt t="50739" x="5295900" y="525463"/>
          <p14:tracePt t="50922" x="5364163" y="541338"/>
          <p14:tracePt t="50930" x="5448300" y="571500"/>
          <p14:tracePt t="50939" x="5570538" y="631825"/>
          <p14:tracePt t="50956" x="5981700" y="990600"/>
          <p14:tracePt t="50973" x="6392863" y="1349375"/>
          <p14:tracePt t="50990" x="6637338" y="1546225"/>
          <p14:tracePt t="51006" x="6705600" y="1600200"/>
          <p14:tracePt t="51023" x="6713538" y="1600200"/>
          <p14:tracePt t="51058" x="6705600" y="1608138"/>
          <p14:tracePt t="51073" x="6645275" y="1622425"/>
          <p14:tracePt t="51090" x="6507163" y="1630363"/>
          <p14:tracePt t="51106" x="6248400" y="1638300"/>
          <p14:tracePt t="51123" x="6019800" y="1668463"/>
          <p14:tracePt t="51140" x="5859463" y="1706563"/>
          <p14:tracePt t="51157" x="5845175" y="1706563"/>
          <p14:tracePt t="51204" x="5837238" y="1714500"/>
          <p14:tracePt t="51212" x="5837238" y="1722438"/>
          <p14:tracePt t="51224" x="5875338" y="1736725"/>
          <p14:tracePt t="51240" x="5965825" y="1760538"/>
          <p14:tracePt t="51257" x="6027738" y="1790700"/>
          <p14:tracePt t="51274" x="6042025" y="1798638"/>
          <p14:tracePt t="51323" x="6035675" y="1812925"/>
          <p14:tracePt t="51331" x="6011863" y="1844675"/>
          <p14:tracePt t="51340" x="5997575" y="1858963"/>
          <p14:tracePt t="51357" x="5897563" y="1905000"/>
          <p14:tracePt t="51374" x="5775325" y="1943100"/>
          <p14:tracePt t="51390" x="5661025" y="1951038"/>
          <p14:tracePt t="51407" x="5584825" y="1965325"/>
          <p14:tracePt t="51424" x="5570538" y="1973263"/>
          <p14:tracePt t="52220" x="5562600" y="1973263"/>
          <p14:tracePt t="52244" x="5562600" y="1981200"/>
          <p14:tracePt t="52252" x="5570538" y="2027238"/>
          <p14:tracePt t="52259" x="5584825" y="2133600"/>
          <p14:tracePt t="52276" x="5608638" y="2293938"/>
          <p14:tracePt t="52291" x="5622925" y="2370138"/>
          <p14:tracePt t="52307" x="5676900" y="2568575"/>
          <p14:tracePt t="52324" x="5722938" y="2743200"/>
          <p14:tracePt t="52341" x="5783263" y="2933700"/>
          <p14:tracePt t="52357" x="5883275" y="3178175"/>
          <p14:tracePt t="52374" x="6019800" y="3406775"/>
          <p14:tracePt t="52391" x="6232525" y="3611563"/>
          <p14:tracePt t="52407" x="6621463" y="3848100"/>
          <p14:tracePt t="52424" x="7192963" y="4054475"/>
          <p14:tracePt t="52441" x="7894638" y="4168775"/>
          <p14:tracePt t="52457" x="8618538" y="4244975"/>
          <p14:tracePt t="52475" x="9274175" y="4244975"/>
          <p14:tracePt t="52491" x="9585325" y="4244975"/>
          <p14:tracePt t="52507" x="9867900" y="4244975"/>
          <p14:tracePt t="52524" x="9913938" y="4244975"/>
          <p14:tracePt t="52596" x="9928225" y="4251325"/>
          <p14:tracePt t="52605" x="9944100" y="4259263"/>
          <p14:tracePt t="52612" x="9982200" y="4283075"/>
          <p14:tracePt t="52624" x="10050463" y="4335463"/>
          <p14:tracePt t="52641" x="10218738" y="4473575"/>
          <p14:tracePt t="52657" x="10363200" y="4579938"/>
          <p14:tracePt t="52675" x="10431463" y="4632325"/>
          <p14:tracePt t="52691" x="10537825" y="4694238"/>
          <p14:tracePt t="52756" x="10545763" y="4670425"/>
          <p14:tracePt t="52765" x="10545763" y="4579938"/>
          <p14:tracePt t="52774" x="10545763" y="4487863"/>
          <p14:tracePt t="52791" x="10545763" y="4327525"/>
          <p14:tracePt t="52807" x="10545763" y="4244975"/>
          <p14:tracePt t="52824" x="10545763" y="4229100"/>
          <p14:tracePt t="52940" x="10545763" y="4237038"/>
          <p14:tracePt t="52948" x="10531475" y="4259263"/>
          <p14:tracePt t="52958" x="10499725" y="4305300"/>
          <p14:tracePt t="52975" x="10469563" y="4365625"/>
          <p14:tracePt t="52991" x="10431463" y="4403725"/>
          <p14:tracePt t="53008" x="10409238" y="4419600"/>
          <p14:tracePt t="53024" x="10393363" y="4419600"/>
          <p14:tracePt t="53041" x="10385425" y="4419600"/>
          <p14:tracePt t="53058" x="10379075" y="4419600"/>
          <p14:tracePt t="53074" x="10363200" y="4419600"/>
          <p14:tracePt t="53091" x="10355263" y="4419600"/>
          <p14:tracePt t="53108" x="10347325" y="4419600"/>
          <p14:tracePt t="53124" x="10279063" y="4487863"/>
          <p14:tracePt t="53141" x="10188575" y="4702175"/>
          <p14:tracePt t="53158" x="10036175" y="5067300"/>
          <p14:tracePt t="53175" x="9852025" y="5387975"/>
          <p14:tracePt t="53191" x="9707563" y="5654675"/>
          <p14:tracePt t="53208" x="9563100" y="5837238"/>
          <p14:tracePt t="53224" x="9426575" y="5997575"/>
          <p14:tracePt t="53241" x="9288463" y="6118225"/>
          <p14:tracePt t="53258" x="9212263" y="6164263"/>
          <p14:tracePt t="53275" x="9097963" y="6188075"/>
          <p14:tracePt t="53291" x="9029700" y="6188075"/>
          <p14:tracePt t="53308" x="8945563" y="6180138"/>
          <p14:tracePt t="53324" x="8855075" y="6142038"/>
          <p14:tracePt t="53341" x="8793163" y="6096000"/>
          <p14:tracePt t="53358" x="8732838" y="6027738"/>
          <p14:tracePt t="53374" x="8702675" y="5897563"/>
          <p14:tracePt t="53391" x="8632825" y="5668963"/>
          <p14:tracePt t="53408" x="8572500" y="5464175"/>
          <p14:tracePt t="53424" x="8474075" y="5235575"/>
          <p14:tracePt t="53441" x="8389938" y="5113338"/>
          <p14:tracePt t="53458" x="8351838" y="5089525"/>
          <p14:tracePt t="53475" x="8321675" y="5089525"/>
          <p14:tracePt t="53491" x="8259763" y="5295900"/>
          <p14:tracePt t="53508" x="8169275" y="5646738"/>
          <p14:tracePt t="53524" x="8085138" y="5973763"/>
          <p14:tracePt t="53541" x="8047038" y="6126163"/>
          <p14:tracePt t="53557" x="8039100" y="6142038"/>
          <p14:tracePt t="53596" x="8039100" y="6103938"/>
          <p14:tracePt t="53608" x="8031163" y="6049963"/>
          <p14:tracePt t="53625" x="8008938" y="5905500"/>
          <p14:tracePt t="53641" x="7985125" y="5775325"/>
          <p14:tracePt t="53658" x="7978775" y="5684838"/>
          <p14:tracePt t="53675" x="7978775" y="5676900"/>
          <p14:tracePt t="53731" x="7978775" y="5715000"/>
          <p14:tracePt t="53739" x="7993063" y="5753100"/>
          <p14:tracePt t="53747" x="7993063" y="5807075"/>
          <p14:tracePt t="53758" x="8001000" y="5851525"/>
          <p14:tracePt t="53775" x="8016875" y="5927725"/>
          <p14:tracePt t="53836" x="8023225" y="5897563"/>
          <p14:tracePt t="53844" x="8023225" y="5859463"/>
          <p14:tracePt t="53858" x="8023225" y="5799138"/>
          <p14:tracePt t="53875" x="8031163" y="5654675"/>
          <p14:tracePt t="53891" x="8031163" y="5646738"/>
          <p14:tracePt t="53940" x="8031163" y="5654675"/>
          <p14:tracePt t="53948" x="8047038" y="5745163"/>
          <p14:tracePt t="53958" x="8061325" y="5845175"/>
          <p14:tracePt t="53975" x="8093075" y="6049963"/>
          <p14:tracePt t="53991" x="8131175" y="6188075"/>
          <p14:tracePt t="54008" x="8137525" y="6202363"/>
          <p14:tracePt t="54044" x="8137525" y="6194425"/>
          <p14:tracePt t="54058" x="8145463" y="6149975"/>
          <p14:tracePt t="54075" x="8145463" y="6019800"/>
          <p14:tracePt t="54091" x="8145463" y="6011863"/>
          <p14:tracePt t="54140" x="8145463" y="6049963"/>
          <p14:tracePt t="54148" x="8161338" y="6111875"/>
          <p14:tracePt t="54158" x="8161338" y="6172200"/>
          <p14:tracePt t="54174" x="8161338" y="6264275"/>
          <p14:tracePt t="54191" x="8161338" y="6278563"/>
          <p14:tracePt t="54227" x="8161338" y="6232525"/>
          <p14:tracePt t="54241" x="8161338" y="6194425"/>
          <p14:tracePt t="54258" x="8161338" y="6088063"/>
          <p14:tracePt t="54275" x="8161338" y="6027738"/>
          <p14:tracePt t="54291" x="8161338" y="6019800"/>
          <p14:tracePt t="54356" x="8161338" y="6042025"/>
          <p14:tracePt t="54364" x="8161338" y="6065838"/>
          <p14:tracePt t="54375" x="8169275" y="6080125"/>
          <p14:tracePt t="54392" x="8169275" y="6111875"/>
          <p14:tracePt t="54408" x="8169275" y="6149975"/>
          <p14:tracePt t="54425" x="8169275" y="6180138"/>
          <p14:tracePt t="54441" x="8175625" y="6248400"/>
          <p14:tracePt t="54458" x="8183563" y="6316663"/>
          <p14:tracePt t="54475" x="8213725" y="6408738"/>
          <p14:tracePt t="54492" x="8229600" y="6438900"/>
          <p14:tracePt t="54508" x="8229600" y="6446838"/>
          <p14:tracePt t="54524" x="8229600" y="645477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773893" y="744591"/>
            <a:ext cx="8392685"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Testing </a:t>
            </a:r>
            <a:r>
              <a:rPr lang="el-GR" altLang="en-US" sz="2800" b="1" dirty="0">
                <a:latin typeface="Times New Roman" panose="02020603050405020304" pitchFamily="18" charset="0"/>
                <a:cs typeface="Times New Roman" panose="02020603050405020304" pitchFamily="18" charset="0"/>
              </a:rPr>
              <a:t>μ</a:t>
            </a:r>
            <a:r>
              <a:rPr lang="en-US" altLang="en-US" sz="2800" b="1" dirty="0">
                <a:latin typeface="Times New Roman" panose="02020603050405020304" pitchFamily="18" charset="0"/>
                <a:cs typeface="Times New Roman" panose="02020603050405020304" pitchFamily="18" charset="0"/>
              </a:rPr>
              <a:t> with a Small Sample – First Way</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773893" y="1673849"/>
            <a:ext cx="5547007" cy="2554545"/>
          </a:xfrm>
          <a:prstGeom prst="rect">
            <a:avLst/>
          </a:prstGeom>
        </p:spPr>
        <p:txBody>
          <a:bodyPr wrap="square">
            <a:spAutoFit/>
          </a:bodyPr>
          <a:lstStyle/>
          <a:p>
            <a:pPr>
              <a:defRPr/>
            </a:pPr>
            <a:r>
              <a:rPr lang="en-US" sz="2000" dirty="0">
                <a:latin typeface="Times New Roman" panose="02020603050405020304" pitchFamily="18" charset="0"/>
                <a:cs typeface="Times New Roman" panose="02020603050405020304" pitchFamily="18" charset="0"/>
              </a:rPr>
              <a:t>A used car dealer says that the mean price of a 2005 Honda Pilot LX is at least $23,900. You suspect this claim is incorrect and find that a random sample of 14 similar vehicles has a mean price of $23,000 and a standard deviation of $1113. Is there enough evidence to reject the dealer’s claim at </a:t>
            </a: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 Assume the population is normally distributed. </a:t>
            </a:r>
            <a:r>
              <a:rPr lang="en-US" sz="2000" i="1" dirty="0">
                <a:solidFill>
                  <a:schemeClr val="tx2"/>
                </a:solidFill>
                <a:latin typeface="Times New Roman" panose="02020603050405020304" pitchFamily="18" charset="0"/>
                <a:cs typeface="Times New Roman" panose="02020603050405020304" pitchFamily="18" charset="0"/>
              </a:rPr>
              <a:t>(Adapted from Kelley Blue Book</a:t>
            </a:r>
            <a:r>
              <a:rPr lang="en-US" sz="2000" i="1" dirty="0" smtClean="0">
                <a:solidFill>
                  <a:schemeClr val="tx2"/>
                </a:solidFill>
                <a:latin typeface="Times New Roman" panose="02020603050405020304" pitchFamily="18" charset="0"/>
                <a:cs typeface="Times New Roman" panose="02020603050405020304" pitchFamily="18" charset="0"/>
              </a:rPr>
              <a:t>)</a:t>
            </a:r>
          </a:p>
        </p:txBody>
      </p:sp>
      <p:pic>
        <p:nvPicPr>
          <p:cNvPr id="6" name="Picture 5" descr="C:\Documents and Settings\Lyn\Local Settings\Temporary Internet Files\Content.IE5\0HGJK3SV\MCj0337842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05100" y="4634432"/>
            <a:ext cx="1830388"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287785" y="1605437"/>
            <a:ext cx="5547007" cy="2246769"/>
          </a:xfrm>
          <a:prstGeom prst="rect">
            <a:avLst/>
          </a:prstGeom>
        </p:spPr>
        <p:txBody>
          <a:bodyPr wrap="square">
            <a:spAutoFit/>
          </a:bodyPr>
          <a:lstStyle/>
          <a:p>
            <a:pPr algn="r">
              <a:defRPr/>
            </a:pPr>
            <a:r>
              <a:rPr lang="ar-EG" sz="2000" dirty="0">
                <a:latin typeface="Times New Roman" panose="02020603050405020304" pitchFamily="18" charset="0"/>
                <a:cs typeface="Times New Roman" panose="02020603050405020304" pitchFamily="18" charset="0"/>
              </a:rPr>
              <a:t>يقول أحد تجار السيارات المستعملة أن متوسط ​​سعر سيارة هوندا بايلوت </a:t>
            </a:r>
            <a:r>
              <a:rPr lang="en-US" sz="2000" dirty="0">
                <a:latin typeface="Times New Roman" panose="02020603050405020304" pitchFamily="18" charset="0"/>
                <a:cs typeface="Times New Roman" panose="02020603050405020304" pitchFamily="18" charset="0"/>
              </a:rPr>
              <a:t>LX </a:t>
            </a:r>
            <a:r>
              <a:rPr lang="ar-EG" sz="2000" dirty="0">
                <a:latin typeface="Times New Roman" panose="02020603050405020304" pitchFamily="18" charset="0"/>
                <a:cs typeface="Times New Roman" panose="02020603050405020304" pitchFamily="18" charset="0"/>
              </a:rPr>
              <a:t>موديل 2005 يبلغ 23,900 دولار على الأقل. أنت تشك في أن هذا الادعاء غير صحيح وتجد أن عينة عشوائية مكونة من 14 مركبة مماثلة يبلغ متوسط ​​سعرها 23000 دولار وانحراف معياري قدره 1113 دولارًا. هل هناك أدلة كافية لرفض دعوى التاجر</a:t>
            </a:r>
            <a:r>
              <a:rPr lang="ar-EG" sz="2000" dirty="0" smtClean="0">
                <a:latin typeface="Times New Roman" panose="02020603050405020304" pitchFamily="18" charset="0"/>
                <a:cs typeface="Times New Roman" panose="02020603050405020304" pitchFamily="18" charset="0"/>
              </a:rPr>
              <a:t>؟ </a:t>
            </a:r>
          </a:p>
          <a:p>
            <a:pPr algn="r">
              <a:defRPr/>
            </a:pP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a:t>
            </a:r>
            <a:endParaRPr lang="en-US" sz="2000" i="1" dirty="0" smtClean="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9064719"/>
      </p:ext>
    </p:extLst>
  </p:cSld>
  <p:clrMapOvr>
    <a:masterClrMapping/>
  </p:clrMapOvr>
  <mc:AlternateContent xmlns:mc="http://schemas.openxmlformats.org/markup-compatibility/2006" xmlns:p14="http://schemas.microsoft.com/office/powerpoint/2010/main">
    <mc:Choice Requires="p14">
      <p:transition p14:dur="10" advTm="62343"/>
    </mc:Choice>
    <mc:Fallback xmlns="">
      <p:transition advTm="62343"/>
    </mc:Fallback>
  </mc:AlternateContent>
  <p:timing>
    <p:tnLst>
      <p:par>
        <p:cTn id="1" dur="indefinite" restart="never" nodeType="tmRoot"/>
      </p:par>
    </p:tnLst>
  </p:timing>
  <p:extLst mod="1">
    <p:ext uri="{3A86A75C-4F4B-4683-9AE1-C65F6400EC91}">
      <p14:laserTraceLst xmlns:p14="http://schemas.microsoft.com/office/powerpoint/2010/main">
        <p14:tracePtLst>
          <p14:tracePt t="854" x="8161338" y="6430963"/>
          <p14:tracePt t="862" x="7756525" y="6278563"/>
          <p14:tracePt t="870" x="7361238" y="6103938"/>
          <p14:tracePt t="878" x="6896100" y="5883275"/>
          <p14:tracePt t="895" x="5813425" y="5265738"/>
          <p14:tracePt t="911" x="4816475" y="4664075"/>
          <p14:tracePt t="928" x="4054475" y="4327525"/>
          <p14:tracePt t="944" x="3635375" y="4191000"/>
          <p14:tracePt t="961" x="3489325" y="4160838"/>
          <p14:tracePt t="978" x="3467100" y="4152900"/>
          <p14:tracePt t="1734" x="3482975" y="4152900"/>
          <p14:tracePt t="1742" x="3513138" y="4152900"/>
          <p14:tracePt t="1749" x="3573463" y="4160838"/>
          <p14:tracePt t="1761" x="3627438" y="4175125"/>
          <p14:tracePt t="1778" x="3695700" y="4183063"/>
          <p14:tracePt t="1794" x="3717925" y="4175125"/>
          <p14:tracePt t="1828" x="3725863" y="4168775"/>
          <p14:tracePt t="1910" x="3741738" y="4168775"/>
          <p14:tracePt t="1918" x="3749675" y="4168775"/>
          <p14:tracePt t="1928" x="3756025" y="4168775"/>
          <p14:tracePt t="1974" x="3763963" y="4168775"/>
          <p14:tracePt t="2391" x="3771900" y="4114800"/>
          <p14:tracePt t="2397" x="3771900" y="3916363"/>
          <p14:tracePt t="2412" x="3771900" y="3711575"/>
          <p14:tracePt t="2429" x="3787775" y="3352800"/>
          <p14:tracePt t="2445" x="3817938" y="3216275"/>
          <p14:tracePt t="2462" x="3886200" y="2705100"/>
          <p14:tracePt t="2480" x="3940175" y="2293938"/>
          <p14:tracePt t="2495" x="3984625" y="1920875"/>
          <p14:tracePt t="2512" x="3984625" y="1698625"/>
          <p14:tracePt t="2528" x="3984625" y="1531938"/>
          <p14:tracePt t="2545" x="3984625" y="1470025"/>
          <p14:tracePt t="2562" x="3984625" y="1463675"/>
          <p14:tracePt t="3006" x="3940175" y="1463675"/>
          <p14:tracePt t="3014" x="3856038" y="1447800"/>
          <p14:tracePt t="3022" x="3733800" y="1393825"/>
          <p14:tracePt t="3030" x="3657600" y="1349375"/>
          <p14:tracePt t="3045" x="3611563" y="1317625"/>
          <p14:tracePt t="3222" x="3611563" y="1287463"/>
          <p14:tracePt t="3230" x="3627438" y="1273175"/>
          <p14:tracePt t="3237" x="3665538" y="1249363"/>
          <p14:tracePt t="3246" x="3695700" y="1227138"/>
          <p14:tracePt t="3262" x="3749675" y="1189038"/>
          <p14:tracePt t="3278" x="3810000" y="1150938"/>
          <p14:tracePt t="3295" x="3870325" y="1112838"/>
          <p14:tracePt t="3312" x="3902075" y="1112838"/>
          <p14:tracePt t="3328" x="3908425" y="1104900"/>
          <p14:tracePt t="3620" x="3954463" y="1104900"/>
          <p14:tracePt t="3628" x="4046538" y="1112838"/>
          <p14:tracePt t="3636" x="4106863" y="1135063"/>
          <p14:tracePt t="3645" x="4175125" y="1158875"/>
          <p14:tracePt t="3662" x="4321175" y="1203325"/>
          <p14:tracePt t="3678" x="4449763" y="1235075"/>
          <p14:tracePt t="3695" x="4511675" y="1257300"/>
          <p14:tracePt t="3712" x="4579938" y="1273175"/>
          <p14:tracePt t="3728" x="4648200" y="1273175"/>
          <p14:tracePt t="3745" x="4670425" y="1273175"/>
          <p14:tracePt t="3780" x="4678363" y="1273175"/>
          <p14:tracePt t="3795" x="4702175" y="1273175"/>
          <p14:tracePt t="3812" x="4778375" y="1241425"/>
          <p14:tracePt t="3828" x="4892675" y="1235075"/>
          <p14:tracePt t="3845" x="5143500" y="1196975"/>
          <p14:tracePt t="3862" x="5349875" y="1196975"/>
          <p14:tracePt t="3878" x="5562600" y="1196975"/>
          <p14:tracePt t="3895" x="5761038" y="1196975"/>
          <p14:tracePt t="3912" x="5921375" y="1196975"/>
          <p14:tracePt t="3928" x="6073775" y="1196975"/>
          <p14:tracePt t="3945" x="6156325" y="1196975"/>
          <p14:tracePt t="3962" x="6294438" y="1203325"/>
          <p14:tracePt t="3978" x="6408738" y="1219200"/>
          <p14:tracePt t="3995" x="6530975" y="1227138"/>
          <p14:tracePt t="4012" x="6645275" y="1227138"/>
          <p14:tracePt t="4028" x="6765925" y="1227138"/>
          <p14:tracePt t="4045" x="7010400" y="1227138"/>
          <p14:tracePt t="4062" x="7170738" y="1227138"/>
          <p14:tracePt t="4078" x="7369175" y="1227138"/>
          <p14:tracePt t="4096" x="7559675" y="1227138"/>
          <p14:tracePt t="4112" x="7734300" y="1227138"/>
          <p14:tracePt t="4129" x="7856538" y="1227138"/>
          <p14:tracePt t="4146" x="7916863" y="1227138"/>
          <p14:tracePt t="4162" x="7932738" y="1227138"/>
          <p14:tracePt t="4213" x="7947025" y="1227138"/>
          <p14:tracePt t="4221" x="7970838" y="1227138"/>
          <p14:tracePt t="4229" x="8008938" y="1227138"/>
          <p14:tracePt t="4246" x="8131175" y="1227138"/>
          <p14:tracePt t="4262" x="8283575" y="1196975"/>
          <p14:tracePt t="4279" x="8442325" y="1165225"/>
          <p14:tracePt t="4297" x="8602663" y="1150938"/>
          <p14:tracePt t="4312" x="8740775" y="1127125"/>
          <p14:tracePt t="4329" x="8861425" y="1104900"/>
          <p14:tracePt t="4346" x="8907463" y="1082675"/>
          <p14:tracePt t="4622" x="8899525" y="1082675"/>
          <p14:tracePt t="4638" x="8885238" y="1082675"/>
          <p14:tracePt t="4645" x="8869363" y="1082675"/>
          <p14:tracePt t="4654" x="8861425" y="1082675"/>
          <p14:tracePt t="4662" x="8801100" y="1096963"/>
          <p14:tracePt t="4679" x="8664575" y="1173163"/>
          <p14:tracePt t="4696" x="8382000" y="1273175"/>
          <p14:tracePt t="4712" x="7947025" y="1393825"/>
          <p14:tracePt t="4729" x="7345363" y="1562100"/>
          <p14:tracePt t="4746" x="6765925" y="1660525"/>
          <p14:tracePt t="4762" x="6286500" y="1730375"/>
          <p14:tracePt t="4779" x="6019800" y="1760538"/>
          <p14:tracePt t="4798" x="5813425" y="1774825"/>
          <p14:tracePt t="4813" x="5768975" y="1774825"/>
          <p14:tracePt t="4829" x="5668963" y="1774825"/>
          <p14:tracePt t="4846" x="5546725" y="1774825"/>
          <p14:tracePt t="4862" x="5356225" y="1866900"/>
          <p14:tracePt t="4879" x="5059363" y="2087563"/>
          <p14:tracePt t="4896" x="4625975" y="2498725"/>
          <p14:tracePt t="4913" x="4114800" y="3040063"/>
          <p14:tracePt t="4929" x="3459163" y="3589338"/>
          <p14:tracePt t="4946" x="2743200" y="4030663"/>
          <p14:tracePt t="4963" x="2087563" y="4289425"/>
          <p14:tracePt t="4979" x="1744663" y="4313238"/>
          <p14:tracePt t="4997" x="1425575" y="4175125"/>
          <p14:tracePt t="5013" x="1287463" y="4022725"/>
          <p14:tracePt t="5029" x="1173163" y="3810000"/>
          <p14:tracePt t="5046" x="1135063" y="3641725"/>
          <p14:tracePt t="5063" x="1120775" y="3489325"/>
          <p14:tracePt t="5079" x="1112838" y="3398838"/>
          <p14:tracePt t="5096" x="1096963" y="3336925"/>
          <p14:tracePt t="5113" x="1096963" y="3322638"/>
          <p14:tracePt t="5190" x="1096963" y="3314700"/>
          <p14:tracePt t="5205" x="1112838" y="3314700"/>
          <p14:tracePt t="5213" x="1120775" y="3314700"/>
          <p14:tracePt t="5221" x="1143000" y="3322638"/>
          <p14:tracePt t="5230" x="1165225" y="3322638"/>
          <p14:tracePt t="5246" x="1203325" y="3336925"/>
          <p14:tracePt t="5263" x="1241425" y="3352800"/>
          <p14:tracePt t="5279" x="1249363" y="3352800"/>
          <p14:tracePt t="5646" x="1273175" y="3352800"/>
          <p14:tracePt t="5654" x="1325563" y="3368675"/>
          <p14:tracePt t="5663" x="1379538" y="3382963"/>
          <p14:tracePt t="5679" x="1516063" y="3429000"/>
          <p14:tracePt t="5696" x="1706563" y="3475038"/>
          <p14:tracePt t="5713" x="1997075" y="3559175"/>
          <p14:tracePt t="5729" x="2492375" y="3635375"/>
          <p14:tracePt t="5746" x="2873375" y="3695700"/>
          <p14:tracePt t="5763" x="2994025" y="3717925"/>
          <p14:tracePt t="5846" x="2979738" y="3717925"/>
          <p14:tracePt t="5854" x="2955925" y="3711575"/>
          <p14:tracePt t="5863" x="2917825" y="3687763"/>
          <p14:tracePt t="5879" x="2873375" y="3611563"/>
          <p14:tracePt t="5896" x="2849563" y="3551238"/>
          <p14:tracePt t="5913" x="2849563" y="3489325"/>
          <p14:tracePt t="5929" x="2849563" y="3368675"/>
          <p14:tracePt t="5946" x="2895600" y="3222625"/>
          <p14:tracePt t="5963" x="2941638" y="3055938"/>
          <p14:tracePt t="5980" x="2994025" y="2911475"/>
          <p14:tracePt t="5997" x="3055938" y="2735263"/>
          <p14:tracePt t="6013" x="3086100" y="2659063"/>
          <p14:tracePt t="6029" x="3094038" y="2613025"/>
          <p14:tracePt t="6046" x="3101975" y="2590800"/>
          <p14:tracePt t="6063" x="3101975" y="2568575"/>
          <p14:tracePt t="6080" x="3101975" y="2544763"/>
          <p14:tracePt t="6113" x="3086100" y="2536825"/>
          <p14:tracePt t="6130" x="3017838" y="2522538"/>
          <p14:tracePt t="6146" x="2903538" y="2506663"/>
          <p14:tracePt t="6163" x="2781300" y="2484438"/>
          <p14:tracePt t="6179" x="2667000" y="2498725"/>
          <p14:tracePt t="6196" x="2590800" y="2514600"/>
          <p14:tracePt t="6334" x="2582863" y="2514600"/>
          <p14:tracePt t="6342" x="2574925" y="2514600"/>
          <p14:tracePt t="6349" x="2568575" y="2514600"/>
          <p14:tracePt t="6363" x="2552700" y="2514600"/>
          <p14:tracePt t="6380" x="2522538" y="2514600"/>
          <p14:tracePt t="6397" x="2484438" y="2514600"/>
          <p14:tracePt t="6894" x="2476500" y="2506663"/>
          <p14:tracePt t="8030" x="2468563" y="2506663"/>
          <p14:tracePt t="8038" x="2460625" y="2506663"/>
          <p14:tracePt t="8047" x="2438400" y="2492375"/>
          <p14:tracePt t="8064" x="2400300" y="2484438"/>
          <p14:tracePt t="8080" x="2346325" y="2468563"/>
          <p14:tracePt t="8097" x="2278063" y="2446338"/>
          <p14:tracePt t="8114" x="2232025" y="2438400"/>
          <p14:tracePt t="8130" x="2193925" y="2422525"/>
          <p14:tracePt t="8147" x="2171700" y="2422525"/>
          <p14:tracePt t="8164" x="2149475" y="2416175"/>
          <p14:tracePt t="8180" x="2141538" y="2416175"/>
          <p14:tracePt t="8253" x="2125663" y="2416175"/>
          <p14:tracePt t="8278" x="2117725" y="2416175"/>
          <p14:tracePt t="8286" x="2117725" y="2408238"/>
          <p14:tracePt t="8486" x="2125663" y="2408238"/>
          <p14:tracePt t="8502" x="2149475" y="2408238"/>
          <p14:tracePt t="8510" x="2171700" y="2408238"/>
          <p14:tracePt t="8517" x="2193925" y="2416175"/>
          <p14:tracePt t="8530" x="2217738" y="2430463"/>
          <p14:tracePt t="8547" x="2278063" y="2438400"/>
          <p14:tracePt t="8564" x="2316163" y="2438400"/>
          <p14:tracePt t="8580" x="2332038" y="2446338"/>
          <p14:tracePt t="8654" x="2339975" y="2446338"/>
          <p14:tracePt t="8662" x="2354263" y="2446338"/>
          <p14:tracePt t="8671" x="2400300" y="2446338"/>
          <p14:tracePt t="8681" x="2454275" y="2446338"/>
          <p14:tracePt t="8697" x="2606675" y="2446338"/>
          <p14:tracePt t="8714" x="2765425" y="2446338"/>
          <p14:tracePt t="8731" x="2917825" y="2446338"/>
          <p14:tracePt t="8747" x="3032125" y="2446338"/>
          <p14:tracePt t="8764" x="3086100" y="2446338"/>
          <p14:tracePt t="8781" x="3094038" y="2446338"/>
          <p14:tracePt t="8839" x="3101975" y="2446338"/>
          <p14:tracePt t="8845" x="3124200" y="2446338"/>
          <p14:tracePt t="8855" x="3146425" y="2446338"/>
          <p14:tracePt t="8864" x="3192463" y="2446338"/>
          <p14:tracePt t="8881" x="3306763" y="2446338"/>
          <p14:tracePt t="8897" x="3429000" y="2446338"/>
          <p14:tracePt t="8914" x="3521075" y="2446338"/>
          <p14:tracePt t="8931" x="3551238" y="2446338"/>
          <p14:tracePt t="8947" x="3559175" y="2446338"/>
          <p14:tracePt t="9798" x="3581400" y="2446338"/>
          <p14:tracePt t="9807" x="3611563" y="2446338"/>
          <p14:tracePt t="9816" x="3641725" y="2446338"/>
          <p14:tracePt t="9831" x="3703638" y="2460625"/>
          <p14:tracePt t="9848" x="3810000" y="2460625"/>
          <p14:tracePt t="9864" x="3932238" y="2460625"/>
          <p14:tracePt t="9881" x="4000500" y="2460625"/>
          <p14:tracePt t="9898" x="4046538" y="2460625"/>
          <p14:tracePt t="9914" x="4084638" y="2460625"/>
          <p14:tracePt t="9931" x="4122738" y="2454275"/>
          <p14:tracePt t="9948" x="4160838" y="2438400"/>
          <p14:tracePt t="9965" x="4259263" y="2416175"/>
          <p14:tracePt t="9981" x="4365625" y="2400300"/>
          <p14:tracePt t="9998" x="4503738" y="2400300"/>
          <p14:tracePt t="10015" x="4670425" y="2400300"/>
          <p14:tracePt t="10031" x="4830763" y="2400300"/>
          <p14:tracePt t="10048" x="4983163" y="2400300"/>
          <p14:tracePt t="10064" x="5089525" y="2400300"/>
          <p14:tracePt t="10081" x="5189538" y="2400300"/>
          <p14:tracePt t="10098" x="5265738" y="2400300"/>
          <p14:tracePt t="10114" x="5303838" y="2400300"/>
          <p14:tracePt t="10131" x="5349875" y="2400300"/>
          <p14:tracePt t="10148" x="5380038" y="2400300"/>
          <p14:tracePt t="10165" x="5440363" y="2400300"/>
          <p14:tracePt t="10181" x="5502275" y="2400300"/>
          <p14:tracePt t="10197" x="5592763" y="2400300"/>
          <p14:tracePt t="10215" x="5676900" y="2400300"/>
          <p14:tracePt t="10231" x="5799138" y="2400300"/>
          <p14:tracePt t="10248" x="5935663" y="2400300"/>
          <p14:tracePt t="10265" x="6035675" y="2400300"/>
          <p14:tracePt t="10281" x="6111875" y="2400300"/>
          <p14:tracePt t="10298" x="6149975" y="2400300"/>
          <p14:tracePt t="10315" x="6164263" y="2400300"/>
          <p14:tracePt t="10518" x="6172200" y="2400300"/>
          <p14:tracePt t="10526" x="6188075" y="2400300"/>
          <p14:tracePt t="10533" x="6202363" y="2400300"/>
          <p14:tracePt t="10548" x="6240463" y="2400300"/>
          <p14:tracePt t="10565" x="6302375" y="2400300"/>
          <p14:tracePt t="10581" x="6408738" y="2400300"/>
          <p14:tracePt t="10598" x="6446838" y="2400300"/>
          <p14:tracePt t="10615" x="6492875" y="2400300"/>
          <p14:tracePt t="10631" x="6530975" y="2400300"/>
          <p14:tracePt t="10648" x="6545263" y="2400300"/>
          <p14:tracePt t="10665" x="6569075" y="2400300"/>
          <p14:tracePt t="10681" x="6591300" y="2400300"/>
          <p14:tracePt t="10698" x="6621463" y="2400300"/>
          <p14:tracePt t="10715" x="6683375" y="2400300"/>
          <p14:tracePt t="10731" x="6751638" y="2400300"/>
          <p14:tracePt t="10748" x="6819900" y="2400300"/>
          <p14:tracePt t="10765" x="6911975" y="2400300"/>
          <p14:tracePt t="10781" x="7026275" y="2400300"/>
          <p14:tracePt t="10798" x="7102475" y="2400300"/>
          <p14:tracePt t="10815" x="7154863" y="2400300"/>
          <p14:tracePt t="10831" x="7208838" y="2400300"/>
          <p14:tracePt t="10848" x="7239000" y="2400300"/>
          <p14:tracePt t="10865" x="7269163" y="2400300"/>
          <p14:tracePt t="10881" x="7299325" y="2400300"/>
          <p14:tracePt t="10898" x="7361238" y="2400300"/>
          <p14:tracePt t="10915" x="7459663" y="2400300"/>
          <p14:tracePt t="10931" x="7535863" y="2400300"/>
          <p14:tracePt t="10948" x="7627938" y="2400300"/>
          <p14:tracePt t="10965" x="7772400" y="2400300"/>
          <p14:tracePt t="10981" x="7826375" y="2400300"/>
          <p14:tracePt t="10998" x="7832725" y="2400300"/>
          <p14:tracePt t="11102" x="7840663" y="2400300"/>
          <p14:tracePt t="11126" x="7832725" y="2400300"/>
          <p14:tracePt t="11134" x="7826375" y="2400300"/>
          <p14:tracePt t="11142" x="7802563" y="2400300"/>
          <p14:tracePt t="11149" x="7772400" y="2400300"/>
          <p14:tracePt t="11165" x="7712075" y="2400300"/>
          <p14:tracePt t="11181" x="7521575" y="2384425"/>
          <p14:tracePt t="11198" x="7375525" y="2362200"/>
          <p14:tracePt t="11214" x="7239000" y="2308225"/>
          <p14:tracePt t="11232" x="7185025" y="2301875"/>
          <p14:tracePt t="11248" x="7170738" y="2286000"/>
          <p14:tracePt t="11286" x="7170738" y="2278063"/>
          <p14:tracePt t="11298" x="7170738" y="2270125"/>
          <p14:tracePt t="11315" x="7178675" y="2217738"/>
          <p14:tracePt t="11332" x="7216775" y="2179638"/>
          <p14:tracePt t="11349" x="7353300" y="2117725"/>
          <p14:tracePt t="11365" x="7407275" y="2111375"/>
          <p14:tracePt t="11381" x="7597775" y="2079625"/>
          <p14:tracePt t="11398" x="7718425" y="2079625"/>
          <p14:tracePt t="11415" x="7832725" y="2079625"/>
          <p14:tracePt t="11433" x="7908925" y="2079625"/>
          <p14:tracePt t="11448" x="7954963" y="2079625"/>
          <p14:tracePt t="11465" x="7985125" y="2095500"/>
          <p14:tracePt t="11482" x="8031163" y="2103438"/>
          <p14:tracePt t="11498" x="8161338" y="2155825"/>
          <p14:tracePt t="11515" x="8389938" y="2255838"/>
          <p14:tracePt t="11533" x="8755063" y="2362200"/>
          <p14:tracePt t="11549" x="9067800" y="2460625"/>
          <p14:tracePt t="11565" x="9342438" y="2530475"/>
          <p14:tracePt t="11582" x="9571038" y="2568575"/>
          <p14:tracePt t="11598" x="9723438" y="2590800"/>
          <p14:tracePt t="11615" x="9813925" y="2606675"/>
          <p14:tracePt t="11632" x="9829800" y="2606675"/>
          <p14:tracePt t="11678" x="9837738" y="2606675"/>
          <p14:tracePt t="11686" x="9852025" y="2606675"/>
          <p14:tracePt t="11698" x="9875838" y="2606675"/>
          <p14:tracePt t="11715" x="9959975" y="2598738"/>
          <p14:tracePt t="11733" x="10142538" y="2574925"/>
          <p14:tracePt t="11749" x="10271125" y="2552700"/>
          <p14:tracePt t="11765" x="10340975" y="2544763"/>
          <p14:tracePt t="11782" x="10455275" y="2522538"/>
          <p14:tracePt t="11798" x="10461625" y="2522538"/>
          <p14:tracePt t="11894" x="10461625" y="2492375"/>
          <p14:tracePt t="11901" x="10417175" y="2484438"/>
          <p14:tracePt t="11910" x="10355263" y="2468563"/>
          <p14:tracePt t="11918" x="10279063" y="2446338"/>
          <p14:tracePt t="11932" x="10194925" y="2438400"/>
          <p14:tracePt t="11950" x="10020300" y="2400300"/>
          <p14:tracePt t="11965" x="9990138" y="2400300"/>
          <p14:tracePt t="11982" x="9921875" y="2400300"/>
          <p14:tracePt t="11999" x="9875838" y="2408238"/>
          <p14:tracePt t="12015" x="9852025" y="2408238"/>
          <p14:tracePt t="12032" x="9807575" y="2408238"/>
          <p14:tracePt t="12050" x="9761538" y="2408238"/>
          <p14:tracePt t="12065" x="9693275" y="2408238"/>
          <p14:tracePt t="12082" x="9647238" y="2408238"/>
          <p14:tracePt t="12098" x="9631363" y="2408238"/>
          <p14:tracePt t="12115" x="9623425" y="2408238"/>
          <p14:tracePt t="12142" x="9617075" y="2408238"/>
          <p14:tracePt t="12166" x="9609138" y="2408238"/>
          <p14:tracePt t="12173" x="9585325" y="2408238"/>
          <p14:tracePt t="12182" x="9563100" y="2408238"/>
          <p14:tracePt t="12198" x="9440863" y="2408238"/>
          <p14:tracePt t="12215" x="9318625" y="2408238"/>
          <p14:tracePt t="12232" x="9105900" y="2408238"/>
          <p14:tracePt t="12248" x="8770938" y="2408238"/>
          <p14:tracePt t="12265" x="8359775" y="2408238"/>
          <p14:tracePt t="12282" x="7916863" y="2408238"/>
          <p14:tracePt t="12298" x="7383463" y="2408238"/>
          <p14:tracePt t="12315" x="6842125" y="2408238"/>
          <p14:tracePt t="12332" x="6308725" y="2408238"/>
          <p14:tracePt t="12349" x="5913438" y="2408238"/>
          <p14:tracePt t="12365" x="5410200" y="2408238"/>
          <p14:tracePt t="12382" x="5059363" y="2408238"/>
          <p14:tracePt t="12399" x="4724400" y="2408238"/>
          <p14:tracePt t="12415" x="4259263" y="2422525"/>
          <p14:tracePt t="12432" x="3711575" y="2476500"/>
          <p14:tracePt t="12449" x="3260725" y="2522538"/>
          <p14:tracePt t="12466" x="2879725" y="2582863"/>
          <p14:tracePt t="12482" x="2613025" y="2606675"/>
          <p14:tracePt t="12499" x="2446338" y="2636838"/>
          <p14:tracePt t="12515" x="2362200" y="2644775"/>
          <p14:tracePt t="12532" x="2324100" y="2651125"/>
          <p14:tracePt t="12549" x="2316163" y="2659063"/>
          <p14:tracePt t="12599" x="2308225" y="2659063"/>
          <p14:tracePt t="12606" x="2301875" y="2659063"/>
          <p14:tracePt t="12615" x="2286000" y="2659063"/>
          <p14:tracePt t="12632" x="2247900" y="2659063"/>
          <p14:tracePt t="12649" x="2217738" y="2667000"/>
          <p14:tracePt t="12665" x="2201863" y="2674938"/>
          <p14:tracePt t="12682" x="2193925" y="2674938"/>
          <p14:tracePt t="12699" x="2187575" y="2674938"/>
          <p14:tracePt t="12718" x="2187575" y="2682875"/>
          <p14:tracePt t="12732" x="2187575" y="2689225"/>
          <p14:tracePt t="12749" x="2187575" y="2713038"/>
          <p14:tracePt t="12765" x="2187575" y="2751138"/>
          <p14:tracePt t="12783" x="2247900" y="2789238"/>
          <p14:tracePt t="12799" x="2301875" y="2811463"/>
          <p14:tracePt t="12815" x="2339975" y="2819400"/>
          <p14:tracePt t="12832" x="2362200" y="2827338"/>
          <p14:tracePt t="12849" x="2408238" y="2835275"/>
          <p14:tracePt t="12865" x="2416175" y="2835275"/>
          <p14:tracePt t="12902" x="2430463" y="2835275"/>
          <p14:tracePt t="12915" x="2446338" y="2827338"/>
          <p14:tracePt t="12932" x="2468563" y="2803525"/>
          <p14:tracePt t="12949" x="2498725" y="2751138"/>
          <p14:tracePt t="12965" x="2536825" y="2705100"/>
          <p14:tracePt t="12982" x="2560638" y="2674938"/>
          <p14:tracePt t="12999" x="2568575" y="2667000"/>
          <p14:tracePt t="13272" x="2574925" y="2667000"/>
          <p14:tracePt t="13278" x="2620963" y="2667000"/>
          <p14:tracePt t="13286" x="2697163" y="2667000"/>
          <p14:tracePt t="13299" x="2773363" y="2667000"/>
          <p14:tracePt t="13316" x="2857500" y="2697163"/>
          <p14:tracePt t="13334" x="3025775" y="2697163"/>
          <p14:tracePt t="13349" x="3078163" y="2697163"/>
          <p14:tracePt t="13366" x="3260725" y="2697163"/>
          <p14:tracePt t="13382" x="3368675" y="2697163"/>
          <p14:tracePt t="13399" x="3390900" y="2697163"/>
          <p14:tracePt t="13416" x="3398838" y="2697163"/>
          <p14:tracePt t="13518" x="3413125" y="2697163"/>
          <p14:tracePt t="13526" x="3429000" y="2697163"/>
          <p14:tracePt t="13534" x="3475038" y="2697163"/>
          <p14:tracePt t="13549" x="3635375" y="2705100"/>
          <p14:tracePt t="13566" x="3840163" y="2735263"/>
          <p14:tracePt t="13582" x="4114800" y="2781300"/>
          <p14:tracePt t="13599" x="4283075" y="2811463"/>
          <p14:tracePt t="13616" x="4373563" y="2819400"/>
          <p14:tracePt t="13678" x="4365625" y="2819400"/>
          <p14:tracePt t="13687" x="4351338" y="2819400"/>
          <p14:tracePt t="13699" x="4321175" y="2819400"/>
          <p14:tracePt t="13716" x="4259263" y="2811463"/>
          <p14:tracePt t="13733" x="4168775" y="2811463"/>
          <p14:tracePt t="13749" x="4098925" y="2827338"/>
          <p14:tracePt t="13766" x="4022725" y="2841625"/>
          <p14:tracePt t="13782" x="3940175" y="2857500"/>
          <p14:tracePt t="13799" x="3848100" y="2857500"/>
          <p14:tracePt t="13816" x="3749675" y="2857500"/>
          <p14:tracePt t="13833" x="3665538" y="2849563"/>
          <p14:tracePt t="13849" x="3559175" y="2803525"/>
          <p14:tracePt t="13866" x="3475038" y="2759075"/>
          <p14:tracePt t="13882" x="3459163" y="2759075"/>
          <p14:tracePt t="13899" x="3459163" y="2751138"/>
          <p14:tracePt t="13916" x="3459163" y="2735263"/>
          <p14:tracePt t="13933" x="3467100" y="2697163"/>
          <p14:tracePt t="13949" x="3513138" y="2674938"/>
          <p14:tracePt t="13966" x="3589338" y="2659063"/>
          <p14:tracePt t="13982" x="3665538" y="2651125"/>
          <p14:tracePt t="13999" x="3733800" y="2644775"/>
          <p14:tracePt t="14016" x="3771900" y="2636838"/>
          <p14:tracePt t="14033" x="3779838" y="2628900"/>
          <p14:tracePt t="14134" x="3779838" y="2636838"/>
          <p14:tracePt t="14141" x="3779838" y="2682875"/>
          <p14:tracePt t="14150" x="3749675" y="2735263"/>
          <p14:tracePt t="14166" x="3703638" y="2781300"/>
          <p14:tracePt t="14182" x="3627438" y="2827338"/>
          <p14:tracePt t="14199" x="3565525" y="2835275"/>
          <p14:tracePt t="14215" x="3535363" y="2841625"/>
          <p14:tracePt t="14232" x="3513138" y="2841625"/>
          <p14:tracePt t="14249" x="3497263" y="2841625"/>
          <p14:tracePt t="15094" x="3482975" y="2835275"/>
          <p14:tracePt t="15102" x="3413125" y="2819400"/>
          <p14:tracePt t="15110" x="3336925" y="2797175"/>
          <p14:tracePt t="15118" x="3284538" y="2789238"/>
          <p14:tracePt t="15133" x="3216275" y="2773363"/>
          <p14:tracePt t="15150" x="2979738" y="2773363"/>
          <p14:tracePt t="15166" x="2781300" y="2773363"/>
          <p14:tracePt t="15183" x="2606675" y="2773363"/>
          <p14:tracePt t="15199" x="2446338" y="2759075"/>
          <p14:tracePt t="15216" x="2270125" y="2735263"/>
          <p14:tracePt t="15233" x="2049463" y="2705100"/>
          <p14:tracePt t="15250" x="1905000" y="2674938"/>
          <p14:tracePt t="15266" x="1790700" y="2667000"/>
          <p14:tracePt t="15283" x="1730375" y="2659063"/>
          <p14:tracePt t="15300" x="1722438" y="2659063"/>
          <p14:tracePt t="15350" x="1722438" y="2667000"/>
          <p14:tracePt t="15358" x="1722438" y="2682875"/>
          <p14:tracePt t="15366" x="1722438" y="2689225"/>
          <p14:tracePt t="15383" x="1730375" y="2720975"/>
          <p14:tracePt t="15400" x="1782763" y="2735263"/>
          <p14:tracePt t="15416" x="1905000" y="2773363"/>
          <p14:tracePt t="15433" x="2087563" y="2811463"/>
          <p14:tracePt t="15450" x="2484438" y="2811463"/>
          <p14:tracePt t="15466" x="3063875" y="2811463"/>
          <p14:tracePt t="15483" x="3817938" y="2751138"/>
          <p14:tracePt t="15500" x="4694238" y="2598738"/>
          <p14:tracePt t="15517" x="5622925" y="2438400"/>
          <p14:tracePt t="15533" x="6773863" y="2232025"/>
          <p14:tracePt t="15550" x="7399338" y="2133600"/>
          <p14:tracePt t="15566" x="7772400" y="2079625"/>
          <p14:tracePt t="15583" x="7970838" y="2041525"/>
          <p14:tracePt t="15600" x="8085138" y="2035175"/>
          <p14:tracePt t="15616" x="8145463" y="2011363"/>
          <p14:tracePt t="15633" x="8153400" y="2011363"/>
          <p14:tracePt t="15666" x="8191500" y="2011363"/>
          <p14:tracePt t="15683" x="8313738" y="2011363"/>
          <p14:tracePt t="15700" x="8496300" y="2011363"/>
          <p14:tracePt t="15717" x="8893175" y="2019300"/>
          <p14:tracePt t="15733" x="9288463" y="2073275"/>
          <p14:tracePt t="15750" x="9647238" y="2133600"/>
          <p14:tracePt t="15766" x="9875838" y="2155825"/>
          <p14:tracePt t="15783" x="9990138" y="2187575"/>
          <p14:tracePt t="15800" x="10012363" y="2193925"/>
          <p14:tracePt t="15822" x="10012363" y="2201863"/>
          <p14:tracePt t="15833" x="9990138" y="2209800"/>
          <p14:tracePt t="15850" x="9845675" y="2278063"/>
          <p14:tracePt t="15867" x="9517063" y="2422525"/>
          <p14:tracePt t="15883" x="8931275" y="2720975"/>
          <p14:tracePt t="15900" x="8175625" y="3025775"/>
          <p14:tracePt t="15917" x="7064375" y="3230563"/>
          <p14:tracePt t="15934" x="6194425" y="3230563"/>
          <p14:tracePt t="15950" x="5165725" y="3230563"/>
          <p14:tracePt t="15967" x="4122738" y="3230563"/>
          <p14:tracePt t="15983" x="3170238" y="3230563"/>
          <p14:tracePt t="16000" x="2506663" y="3230563"/>
          <p14:tracePt t="16017" x="2057400" y="3230563"/>
          <p14:tracePt t="16033" x="1828800" y="3230563"/>
          <p14:tracePt t="16050" x="1722438" y="3230563"/>
          <p14:tracePt t="16067" x="1676400" y="3230563"/>
          <p14:tracePt t="16083" x="1638300" y="3230563"/>
          <p14:tracePt t="16100" x="1592263" y="3222625"/>
          <p14:tracePt t="16117" x="1539875" y="3222625"/>
          <p14:tracePt t="16133" x="1516063" y="3222625"/>
          <p14:tracePt t="16150" x="1501775" y="3230563"/>
          <p14:tracePt t="16277" x="1524000" y="3222625"/>
          <p14:tracePt t="16285" x="1592263" y="3170238"/>
          <p14:tracePt t="16294" x="1646238" y="3124200"/>
          <p14:tracePt t="16301" x="1698625" y="3086100"/>
          <p14:tracePt t="16316" x="1774825" y="3032125"/>
          <p14:tracePt t="16333" x="1981200" y="2911475"/>
          <p14:tracePt t="16350" x="2125663" y="2835275"/>
          <p14:tracePt t="16366" x="2263775" y="2789238"/>
          <p14:tracePt t="16383" x="2378075" y="2735263"/>
          <p14:tracePt t="16400" x="2454275" y="2720975"/>
          <p14:tracePt t="16416" x="2514600" y="2697163"/>
          <p14:tracePt t="16433" x="2568575" y="2697163"/>
          <p14:tracePt t="16450" x="2620963" y="2697163"/>
          <p14:tracePt t="16466" x="2689225" y="2705100"/>
          <p14:tracePt t="16483" x="2759075" y="2735263"/>
          <p14:tracePt t="16500" x="2849563" y="2751138"/>
          <p14:tracePt t="16517" x="3040063" y="2811463"/>
          <p14:tracePt t="16533" x="3140075" y="2849563"/>
          <p14:tracePt t="16550" x="3208338" y="2873375"/>
          <p14:tracePt t="16566" x="3254375" y="2887663"/>
          <p14:tracePt t="19142" x="3222625" y="2879725"/>
          <p14:tracePt t="19150" x="3200400" y="2879725"/>
          <p14:tracePt t="19158" x="3170238" y="2873375"/>
          <p14:tracePt t="19168" x="3140075" y="2865438"/>
          <p14:tracePt t="19184" x="3032125" y="2835275"/>
          <p14:tracePt t="19201" x="2895600" y="2803525"/>
          <p14:tracePt t="19217" x="2759075" y="2765425"/>
          <p14:tracePt t="19234" x="2636838" y="2759075"/>
          <p14:tracePt t="19251" x="2498725" y="2759075"/>
          <p14:tracePt t="19268" x="2446338" y="2759075"/>
          <p14:tracePt t="19358" x="2430463" y="2759075"/>
          <p14:tracePt t="19574" x="2430463" y="2765425"/>
          <p14:tracePt t="19606" x="2438400" y="2765425"/>
          <p14:tracePt t="19613" x="2454275" y="2773363"/>
          <p14:tracePt t="19621" x="2468563" y="2773363"/>
          <p14:tracePt t="19634" x="2492375" y="2781300"/>
          <p14:tracePt t="19651" x="2522538" y="2781300"/>
          <p14:tracePt t="19668" x="2536825" y="2781300"/>
          <p14:tracePt t="19685" x="2574925" y="2781300"/>
          <p14:tracePt t="19701" x="2620963" y="2781300"/>
          <p14:tracePt t="19718" x="2682875" y="2781300"/>
          <p14:tracePt t="19734" x="2765425" y="2759075"/>
          <p14:tracePt t="19751" x="2811463" y="2743200"/>
          <p14:tracePt t="19768" x="2849563" y="2720975"/>
          <p14:tracePt t="19784" x="2873375" y="2713038"/>
          <p14:tracePt t="19801" x="2911475" y="2682875"/>
          <p14:tracePt t="19818" x="2925763" y="2667000"/>
          <p14:tracePt t="19834" x="2987675" y="2644775"/>
          <p14:tracePt t="19851" x="3009900" y="2636838"/>
          <p14:tracePt t="19868" x="3017838" y="2628900"/>
          <p14:tracePt t="20366" x="3055938" y="2628900"/>
          <p14:tracePt t="20374" x="3108325" y="2628900"/>
          <p14:tracePt t="20385" x="3140075" y="2644775"/>
          <p14:tracePt t="20402" x="3200400" y="2659063"/>
          <p14:tracePt t="20418" x="3230563" y="2667000"/>
          <p14:tracePt t="20435" x="3246438" y="2674938"/>
          <p14:tracePt t="20452" x="3292475" y="2697163"/>
          <p14:tracePt t="20630" x="3292475" y="2705100"/>
          <p14:tracePt t="20638" x="3276600" y="2727325"/>
          <p14:tracePt t="20652" x="3254375" y="2773363"/>
          <p14:tracePt t="20669" x="3154363" y="2887663"/>
          <p14:tracePt t="20685" x="3124200" y="2903538"/>
          <p14:tracePt t="20702" x="3078163" y="2941638"/>
          <p14:tracePt t="20782" x="3070225" y="2941638"/>
          <p14:tracePt t="20790" x="3078163" y="2925763"/>
          <p14:tracePt t="20802" x="3078163" y="2917825"/>
          <p14:tracePt t="20818" x="3086100" y="2895600"/>
          <p14:tracePt t="20835" x="3094038" y="2887663"/>
          <p14:tracePt t="20910" x="3094038" y="2873375"/>
          <p14:tracePt t="20918" x="3101975" y="2849563"/>
          <p14:tracePt t="20926" x="3108325" y="2835275"/>
          <p14:tracePt t="20935" x="3116263" y="2827338"/>
          <p14:tracePt t="20952" x="3116263" y="2803525"/>
          <p14:tracePt t="20968" x="3140075" y="2751138"/>
          <p14:tracePt t="20985" x="3154363" y="2713038"/>
          <p14:tracePt t="21002" x="3170238" y="2674938"/>
          <p14:tracePt t="21018" x="3184525" y="2651125"/>
          <p14:tracePt t="21035" x="3184525" y="2644775"/>
          <p14:tracePt t="21126" x="3192463" y="2644775"/>
          <p14:tracePt t="21134" x="3200400" y="2644775"/>
          <p14:tracePt t="21141" x="3200400" y="2651125"/>
          <p14:tracePt t="21152" x="3216275" y="2697163"/>
          <p14:tracePt t="21168" x="3222625" y="2735263"/>
          <p14:tracePt t="21185" x="3222625" y="2789238"/>
          <p14:tracePt t="21201" x="3222625" y="2811463"/>
          <p14:tracePt t="21218" x="3222625" y="2827338"/>
          <p14:tracePt t="21486" x="3222625" y="2819400"/>
          <p14:tracePt t="21494" x="3216275" y="2773363"/>
          <p14:tracePt t="21502" x="3208338" y="2743200"/>
          <p14:tracePt t="21519" x="3208338" y="2697163"/>
          <p14:tracePt t="21535" x="3208338" y="2651125"/>
          <p14:tracePt t="21552" x="3208338" y="2636838"/>
          <p14:tracePt t="21569" x="3208338" y="2628900"/>
          <p14:tracePt t="23486" x="3230563" y="2620963"/>
          <p14:tracePt t="23493" x="3421063" y="2574925"/>
          <p14:tracePt t="23502" x="3741738" y="2522538"/>
          <p14:tracePt t="23519" x="4610100" y="2384425"/>
          <p14:tracePt t="23536" x="5661025" y="2225675"/>
          <p14:tracePt t="23553" x="6629400" y="2103438"/>
          <p14:tracePt t="23570" x="7413625" y="1981200"/>
          <p14:tracePt t="23586" x="7802563" y="1920875"/>
          <p14:tracePt t="23603" x="7886700" y="1889125"/>
          <p14:tracePt t="23619" x="7894638" y="1882775"/>
          <p14:tracePt t="23726" x="7908925" y="1889125"/>
          <p14:tracePt t="23734" x="7908925" y="1897063"/>
          <p14:tracePt t="23742" x="7916863" y="1897063"/>
          <p14:tracePt t="23753" x="7924800" y="1912938"/>
          <p14:tracePt t="23770" x="7940675" y="1920875"/>
          <p14:tracePt t="23786" x="7985125" y="2057400"/>
          <p14:tracePt t="23803" x="8016875" y="2225675"/>
          <p14:tracePt t="23805" x="8031163" y="2308225"/>
          <p14:tracePt t="23819" x="8031163" y="2378075"/>
          <p14:tracePt t="23836" x="8031163" y="2468563"/>
          <p14:tracePt t="23853" x="8031163" y="2506663"/>
          <p14:tracePt t="23869" x="7993063" y="2522538"/>
          <p14:tracePt t="23886" x="7924800" y="2522538"/>
          <p14:tracePt t="23903" x="7818438" y="2498725"/>
          <p14:tracePt t="23919" x="7750175" y="2476500"/>
          <p14:tracePt t="23936" x="7726363" y="2468563"/>
          <p14:tracePt t="24054" x="7718425" y="2468563"/>
          <p14:tracePt t="24166" x="7704138" y="2468563"/>
          <p14:tracePt t="24174" x="7627938" y="2468563"/>
          <p14:tracePt t="24186" x="7527925" y="2468563"/>
          <p14:tracePt t="24203" x="7108825" y="2606675"/>
          <p14:tracePt t="24219" x="6370638" y="2797175"/>
          <p14:tracePt t="24236" x="5470525" y="2873375"/>
          <p14:tracePt t="24252" x="4054475" y="2873375"/>
          <p14:tracePt t="24269" x="3368675" y="2873375"/>
          <p14:tracePt t="24286" x="3055938" y="2873375"/>
          <p14:tracePt t="24303" x="2949575" y="2873375"/>
          <p14:tracePt t="24319" x="2933700" y="2873375"/>
          <p14:tracePt t="24406" x="2925763" y="2865438"/>
          <p14:tracePt t="24414" x="2917825" y="2849563"/>
          <p14:tracePt t="24422" x="2903538" y="2835275"/>
          <p14:tracePt t="24437" x="2895600" y="2811463"/>
          <p14:tracePt t="24453" x="2827338" y="2743200"/>
          <p14:tracePt t="24470" x="2765425" y="2674938"/>
          <p14:tracePt t="24486" x="2689225" y="2620963"/>
          <p14:tracePt t="24503" x="2659063" y="2598738"/>
          <p14:tracePt t="24544" x="2651125" y="2590800"/>
          <p14:tracePt t="29782" x="2659063" y="2590800"/>
          <p14:tracePt t="29790" x="2727325" y="2606675"/>
          <p14:tracePt t="29799" x="2811463" y="2620963"/>
          <p14:tracePt t="29807" x="2873375" y="2644775"/>
          <p14:tracePt t="29822" x="2955925" y="2659063"/>
          <p14:tracePt t="29838" x="3009900" y="2659063"/>
          <p14:tracePt t="29855" x="3055938" y="2659063"/>
          <p14:tracePt t="29872" x="3078163" y="2659063"/>
          <p14:tracePt t="29888" x="3094038" y="2651125"/>
          <p14:tracePt t="29905" x="3108325" y="2636838"/>
          <p14:tracePt t="29922" x="3178175" y="2598738"/>
          <p14:tracePt t="29938" x="3298825" y="2568575"/>
          <p14:tracePt t="29955" x="3513138" y="2492375"/>
          <p14:tracePt t="29972" x="3741738" y="2476500"/>
          <p14:tracePt t="29990" x="4030663" y="2438400"/>
          <p14:tracePt t="30005" x="4152900" y="2408238"/>
          <p14:tracePt t="30022" x="4259263" y="2408238"/>
          <p14:tracePt t="30038" x="4365625" y="2408238"/>
          <p14:tracePt t="30055" x="4503738" y="2408238"/>
          <p14:tracePt t="30072" x="4656138" y="2408238"/>
          <p14:tracePt t="30088" x="4846638" y="2392363"/>
          <p14:tracePt t="30105" x="5045075" y="2392363"/>
          <p14:tracePt t="30122" x="5273675" y="2392363"/>
          <p14:tracePt t="30138" x="5494338" y="2392363"/>
          <p14:tracePt t="30155" x="5661025" y="2392363"/>
          <p14:tracePt t="30172" x="5807075" y="2370138"/>
          <p14:tracePt t="30189" x="5959475" y="2354263"/>
          <p14:tracePt t="30205" x="6019800" y="2354263"/>
          <p14:tracePt t="30221" x="6111875" y="2354263"/>
          <p14:tracePt t="30238" x="6256338" y="2354263"/>
          <p14:tracePt t="30255" x="6438900" y="2354263"/>
          <p14:tracePt t="30272" x="6637338" y="2354263"/>
          <p14:tracePt t="30288" x="6819900" y="2354263"/>
          <p14:tracePt t="30305" x="6964363" y="2354263"/>
          <p14:tracePt t="30322" x="7032625" y="2354263"/>
          <p14:tracePt t="30338" x="7048500" y="2354263"/>
          <p14:tracePt t="30406" x="7056438" y="2354263"/>
          <p14:tracePt t="30414" x="7078663" y="2354263"/>
          <p14:tracePt t="30422" x="7116763" y="2354263"/>
          <p14:tracePt t="30438" x="7200900" y="2354263"/>
          <p14:tracePt t="30455" x="7269163" y="2346325"/>
          <p14:tracePt t="30472" x="7299325" y="2339975"/>
          <p14:tracePt t="30582" x="7261225" y="2332038"/>
          <p14:tracePt t="30590" x="7178675" y="2324100"/>
          <p14:tracePt t="30598" x="7064375" y="2308225"/>
          <p14:tracePt t="30606" x="6918325" y="2308225"/>
          <p14:tracePt t="30622" x="6591300" y="2416175"/>
          <p14:tracePt t="30639" x="6270625" y="2484438"/>
          <p14:tracePt t="30655" x="6042025" y="2492375"/>
          <p14:tracePt t="30672" x="5897563" y="2492375"/>
          <p14:tracePt t="30689" x="5851525" y="2460625"/>
          <p14:tracePt t="30705" x="5829300" y="2460625"/>
          <p14:tracePt t="30739" x="5821363" y="2454275"/>
          <p14:tracePt t="30755" x="5799138" y="2446338"/>
          <p14:tracePt t="30772" x="5768975" y="2446338"/>
          <p14:tracePt t="30789" x="5715000" y="2438400"/>
          <p14:tracePt t="30805" x="5676900" y="2438400"/>
          <p14:tracePt t="30822" x="5592763" y="2454275"/>
          <p14:tracePt t="30839" x="5532438" y="2498725"/>
          <p14:tracePt t="30855" x="5516563" y="2514600"/>
          <p14:tracePt t="30889" x="5546725" y="2522538"/>
          <p14:tracePt t="30905" x="5676900" y="2560638"/>
          <p14:tracePt t="30922" x="5845175" y="2582863"/>
          <p14:tracePt t="30939" x="6042025" y="2582863"/>
          <p14:tracePt t="30955" x="6156325" y="2552700"/>
          <p14:tracePt t="30972" x="6188075" y="2536825"/>
          <p14:tracePt t="31054" x="6126163" y="2514600"/>
          <p14:tracePt t="31062" x="6088063" y="2506663"/>
          <p14:tracePt t="31072" x="6011863" y="2484438"/>
          <p14:tracePt t="31090" x="5875338" y="2460625"/>
          <p14:tracePt t="31105" x="5813425" y="2438400"/>
          <p14:tracePt t="31158" x="5821363" y="2438400"/>
          <p14:tracePt t="31168" x="5851525" y="2438400"/>
          <p14:tracePt t="31174" x="5927725" y="2454275"/>
          <p14:tracePt t="31189" x="6003925" y="2476500"/>
          <p14:tracePt t="31205" x="6149975" y="2514600"/>
          <p14:tracePt t="31262" x="6096000" y="2514600"/>
          <p14:tracePt t="31270" x="6019800" y="2498725"/>
          <p14:tracePt t="31278" x="5935663" y="2476500"/>
          <p14:tracePt t="31289" x="5851525" y="2468563"/>
          <p14:tracePt t="31305" x="5730875" y="2422525"/>
          <p14:tracePt t="31322" x="5692775" y="2416175"/>
          <p14:tracePt t="31384" x="5699125" y="2416175"/>
          <p14:tracePt t="31391" x="5722938" y="2416175"/>
          <p14:tracePt t="31405" x="5761038" y="2422525"/>
          <p14:tracePt t="31454" x="5761038" y="2430463"/>
          <p14:tracePt t="31462" x="5715000" y="2430463"/>
          <p14:tracePt t="31472" x="5630863" y="2408238"/>
          <p14:tracePt t="31489" x="5502275" y="2370138"/>
          <p14:tracePt t="31506" x="5394325" y="2346325"/>
          <p14:tracePt t="31522" x="5356225" y="2354263"/>
          <p14:tracePt t="31566" x="5387975" y="2362200"/>
          <p14:tracePt t="31574" x="5440363" y="2384425"/>
          <p14:tracePt t="31589" x="5546725" y="2408238"/>
          <p14:tracePt t="31605" x="5592763" y="2430463"/>
          <p14:tracePt t="31622" x="5600700" y="2430463"/>
          <p14:tracePt t="33318" x="5584825" y="2430463"/>
          <p14:tracePt t="33327" x="5562600" y="2430463"/>
          <p14:tracePt t="33339" x="5532438" y="2430463"/>
          <p14:tracePt t="33357" x="5326063" y="2438400"/>
          <p14:tracePt t="33373" x="5083175" y="2544763"/>
          <p14:tracePt t="33390" x="4892675" y="2613025"/>
          <p14:tracePt t="33406" x="4732338" y="2644775"/>
          <p14:tracePt t="33423" x="4564063" y="2659063"/>
          <p14:tracePt t="33440" x="4403725" y="2682875"/>
          <p14:tracePt t="33456" x="4251325" y="2682875"/>
          <p14:tracePt t="33474" x="4106863" y="2682875"/>
          <p14:tracePt t="33490" x="3978275" y="2697163"/>
          <p14:tracePt t="33507" x="3863975" y="2705100"/>
          <p14:tracePt t="33523" x="3756025" y="2713038"/>
          <p14:tracePt t="33540" x="3695700" y="2713038"/>
          <p14:tracePt t="33557" x="3665538" y="2713038"/>
          <p14:tracePt t="33606" x="3657600" y="2713038"/>
          <p14:tracePt t="33613" x="3649663" y="2713038"/>
          <p14:tracePt t="33630" x="3641725" y="2713038"/>
          <p14:tracePt t="33640" x="3611563" y="2713038"/>
          <p14:tracePt t="33656" x="3551238" y="2727325"/>
          <p14:tracePt t="33673" x="3505200" y="2727325"/>
          <p14:tracePt t="33690" x="3429000" y="2735263"/>
          <p14:tracePt t="33707" x="3368675" y="2743200"/>
          <p14:tracePt t="33723" x="3314700" y="2743200"/>
          <p14:tracePt t="33740" x="3298825" y="2751138"/>
          <p14:tracePt t="38454" x="3292475" y="2759075"/>
          <p14:tracePt t="38654" x="3352800" y="2765425"/>
          <p14:tracePt t="38663" x="3459163" y="2797175"/>
          <p14:tracePt t="38675" x="3565525" y="2835275"/>
          <p14:tracePt t="38691" x="3619500" y="2849563"/>
          <p14:tracePt t="38710" x="3641725" y="2849563"/>
          <p14:tracePt t="38725" x="3679825" y="2865438"/>
          <p14:tracePt t="38741" x="3848100" y="2911475"/>
          <p14:tracePt t="38758" x="3978275" y="2949575"/>
          <p14:tracePt t="38775" x="3984625" y="2955925"/>
          <p14:tracePt t="38830" x="3932238" y="2955925"/>
          <p14:tracePt t="38839" x="3848100" y="2941638"/>
          <p14:tracePt t="38846" x="3756025" y="2903538"/>
          <p14:tracePt t="38858" x="3665538" y="2887663"/>
          <p14:tracePt t="38875" x="3489325" y="2895600"/>
          <p14:tracePt t="38892" x="3413125" y="2955925"/>
          <p14:tracePt t="38908" x="3413125" y="2963863"/>
          <p14:tracePt t="39551" x="3413125" y="2971800"/>
          <p14:tracePt t="39557" x="3436938" y="2971800"/>
          <p14:tracePt t="39567" x="3527425" y="2987675"/>
          <p14:tracePt t="39575" x="3635375" y="3017838"/>
          <p14:tracePt t="39592" x="3825875" y="3017838"/>
          <p14:tracePt t="39608" x="4008438" y="3017838"/>
          <p14:tracePt t="39626" x="4206875" y="3017838"/>
          <p14:tracePt t="39642" x="4594225" y="3017838"/>
          <p14:tracePt t="39658" x="5127625" y="3017838"/>
          <p14:tracePt t="39675" x="5630863" y="3032125"/>
          <p14:tracePt t="39692" x="6027738" y="3032125"/>
          <p14:tracePt t="39709" x="6256338" y="3032125"/>
          <p14:tracePt t="40030" x="6264275" y="3032125"/>
          <p14:tracePt t="40038" x="6316663" y="3032125"/>
          <p14:tracePt t="40045" x="6446838" y="3032125"/>
          <p14:tracePt t="40059" x="6553200" y="3032125"/>
          <p14:tracePt t="40075" x="6934200" y="3032125"/>
          <p14:tracePt t="40092" x="7527925" y="3032125"/>
          <p14:tracePt t="40109" x="8153400" y="3025775"/>
          <p14:tracePt t="40126" x="9113838" y="2887663"/>
          <p14:tracePt t="40142" x="9601200" y="2797175"/>
          <p14:tracePt t="40159" x="9906000" y="2765425"/>
          <p14:tracePt t="40175" x="10058400" y="2743200"/>
          <p14:tracePt t="40192" x="10096500" y="2743200"/>
          <p14:tracePt t="40286" x="10104438" y="2743200"/>
          <p14:tracePt t="40318" x="10104438" y="2759075"/>
          <p14:tracePt t="40326" x="10080625" y="2789238"/>
          <p14:tracePt t="40334" x="10028238" y="2849563"/>
          <p14:tracePt t="40342" x="9952038" y="2873375"/>
          <p14:tracePt t="40358" x="9631363" y="2941638"/>
          <p14:tracePt t="40375" x="9021763" y="2994025"/>
          <p14:tracePt t="40392" x="8169275" y="3009900"/>
          <p14:tracePt t="40408" x="7124700" y="3009900"/>
          <p14:tracePt t="40425" x="6049963" y="3025775"/>
          <p14:tracePt t="40442" x="5021263" y="3025775"/>
          <p14:tracePt t="40458" x="4068763" y="3078163"/>
          <p14:tracePt t="40475" x="3322638" y="3086100"/>
          <p14:tracePt t="40492" x="2789238" y="3140075"/>
          <p14:tracePt t="40508" x="2460625" y="3154363"/>
          <p14:tracePt t="40525" x="2370138" y="3162300"/>
          <p14:tracePt t="40542" x="2346325" y="3162300"/>
          <p14:tracePt t="40581" x="2339975" y="3162300"/>
          <p14:tracePt t="40592" x="2332038" y="3162300"/>
          <p14:tracePt t="40609" x="2308225" y="3162300"/>
          <p14:tracePt t="40626" x="2263775" y="3178175"/>
          <p14:tracePt t="40642" x="2209800" y="3184525"/>
          <p14:tracePt t="40659" x="2149475" y="3184525"/>
          <p14:tracePt t="40675" x="2111375" y="3184525"/>
          <p14:tracePt t="40692" x="2073275" y="3178175"/>
          <p14:tracePt t="40708" x="2057400" y="3178175"/>
          <p14:tracePt t="40725" x="2041525" y="3170238"/>
          <p14:tracePt t="40742" x="2011363" y="3154363"/>
          <p14:tracePt t="40759" x="1989138" y="3154363"/>
          <p14:tracePt t="40775" x="1927225" y="3154363"/>
          <p14:tracePt t="40792" x="1844675" y="3154363"/>
          <p14:tracePt t="40809" x="1782763" y="3154363"/>
          <p14:tracePt t="40826" x="1722438" y="3162300"/>
          <p14:tracePt t="40829" x="1698625" y="3162300"/>
          <p14:tracePt t="41150" x="1698625" y="3170238"/>
          <p14:tracePt t="41159" x="1730375" y="3184525"/>
          <p14:tracePt t="41166" x="1790700" y="3216275"/>
          <p14:tracePt t="41175" x="1851025" y="3230563"/>
          <p14:tracePt t="41192" x="1973263" y="3260725"/>
          <p14:tracePt t="41209" x="2125663" y="3268663"/>
          <p14:tracePt t="41226" x="2332038" y="3268663"/>
          <p14:tracePt t="41242" x="2498725" y="3268663"/>
          <p14:tracePt t="41259" x="2620963" y="3268663"/>
          <p14:tracePt t="41275" x="2720975" y="3268663"/>
          <p14:tracePt t="41292" x="2827338" y="3268663"/>
          <p14:tracePt t="41309" x="2895600" y="3268663"/>
          <p14:tracePt t="41327" x="2994025" y="3268663"/>
          <p14:tracePt t="41342" x="3094038" y="3268663"/>
          <p14:tracePt t="41359" x="3192463" y="3268663"/>
          <p14:tracePt t="41376" x="3306763" y="3268663"/>
          <p14:tracePt t="41392" x="3451225" y="3268663"/>
          <p14:tracePt t="41409" x="3589338" y="3268663"/>
          <p14:tracePt t="41426" x="3741738" y="3268663"/>
          <p14:tracePt t="41442" x="3840163" y="3276600"/>
          <p14:tracePt t="41459" x="3932238" y="3292475"/>
          <p14:tracePt t="41476" x="3978275" y="3298825"/>
          <p14:tracePt t="41493" x="4000500" y="3306763"/>
          <p14:tracePt t="41526" x="4008438" y="3306763"/>
          <p14:tracePt t="41543" x="4008438" y="3336925"/>
          <p14:tracePt t="41559" x="4008438" y="3390900"/>
          <p14:tracePt t="41576" x="3978275" y="3436938"/>
          <p14:tracePt t="41593" x="3886200" y="3482975"/>
          <p14:tracePt t="41609" x="3794125" y="3489325"/>
          <p14:tracePt t="41626" x="3717925" y="3489325"/>
          <p14:tracePt t="41643" x="3665538" y="3475038"/>
          <p14:tracePt t="41659" x="3635375" y="3375025"/>
          <p14:tracePt t="41676" x="3603625" y="3222625"/>
          <p14:tracePt t="41693" x="3589338" y="2949575"/>
          <p14:tracePt t="41709" x="3619500" y="2751138"/>
          <p14:tracePt t="41726" x="3703638" y="2574925"/>
          <p14:tracePt t="41743" x="3802063" y="2492375"/>
          <p14:tracePt t="41759" x="3940175" y="2438400"/>
          <p14:tracePt t="41776" x="4092575" y="2400300"/>
          <p14:tracePt t="41793" x="4229100" y="2400300"/>
          <p14:tracePt t="41809" x="4343400" y="2430463"/>
          <p14:tracePt t="41826" x="4495800" y="2590800"/>
          <p14:tracePt t="41829" x="4587875" y="2751138"/>
          <p14:tracePt t="41842" x="4678363" y="2933700"/>
          <p14:tracePt t="41859" x="4762500" y="3298825"/>
          <p14:tracePt t="41876" x="4762500" y="3573463"/>
          <p14:tracePt t="41893" x="4670425" y="3771900"/>
          <p14:tracePt t="41909" x="4525963" y="3787775"/>
          <p14:tracePt t="41926" x="4335463" y="3779838"/>
          <p14:tracePt t="41943" x="4022725" y="3611563"/>
          <p14:tracePt t="41959" x="3665538" y="3336925"/>
          <p14:tracePt t="41976" x="3475038" y="3146425"/>
          <p14:tracePt t="41993" x="3459163" y="3032125"/>
          <p14:tracePt t="42009" x="3459163" y="2963863"/>
          <p14:tracePt t="42026" x="3543300" y="2887663"/>
          <p14:tracePt t="42043" x="3687763" y="2857500"/>
          <p14:tracePt t="42059" x="3840163" y="2857500"/>
          <p14:tracePt t="42076" x="3924300" y="2887663"/>
          <p14:tracePt t="42093" x="4016375" y="2971800"/>
          <p14:tracePt t="42109" x="4068763" y="3094038"/>
          <p14:tracePt t="42126" x="4068763" y="3184525"/>
          <p14:tracePt t="42143" x="4030663" y="3230563"/>
          <p14:tracePt t="42159" x="3940175" y="3230563"/>
          <p14:tracePt t="42176" x="3825875" y="3208338"/>
          <p14:tracePt t="42193" x="3687763" y="3108325"/>
          <p14:tracePt t="42209" x="3559175" y="2987675"/>
          <p14:tracePt t="42226" x="3551238" y="2903538"/>
          <p14:tracePt t="42244" x="3573463" y="2827338"/>
          <p14:tracePt t="42259" x="3733800" y="2789238"/>
          <p14:tracePt t="42277" x="4068763" y="2789238"/>
          <p14:tracePt t="42293" x="4175125" y="2811463"/>
          <p14:tracePt t="42309" x="4351338" y="2933700"/>
          <p14:tracePt t="42326" x="4365625" y="2987675"/>
          <p14:tracePt t="42343" x="4365625" y="3101975"/>
          <p14:tracePt t="42359" x="4259263" y="3208338"/>
          <p14:tracePt t="42376" x="4106863" y="3216275"/>
          <p14:tracePt t="42393" x="3916363" y="3146425"/>
          <p14:tracePt t="42410" x="3649663" y="3001963"/>
          <p14:tracePt t="42426" x="3565525" y="2895600"/>
          <p14:tracePt t="42443" x="3559175" y="2819400"/>
          <p14:tracePt t="42459" x="3619500" y="2727325"/>
          <p14:tracePt t="42477" x="3840163" y="2697163"/>
          <p14:tracePt t="42493" x="3962400" y="2720975"/>
          <p14:tracePt t="42509" x="4054475" y="2797175"/>
          <p14:tracePt t="42526" x="4092575" y="2949575"/>
          <p14:tracePt t="42543" x="4092575" y="3078163"/>
          <p14:tracePt t="42560" x="4030663" y="3178175"/>
          <p14:tracePt t="42576" x="3962400" y="3192463"/>
          <p14:tracePt t="42593" x="3870325" y="3178175"/>
          <p14:tracePt t="42610" x="3733800" y="3032125"/>
          <p14:tracePt t="42626" x="3673475" y="2903538"/>
          <p14:tracePt t="42643" x="3673475" y="2819400"/>
          <p14:tracePt t="42660" x="3711575" y="2720975"/>
          <p14:tracePt t="42677" x="3848100" y="2705100"/>
          <p14:tracePt t="42693" x="3954463" y="2735263"/>
          <p14:tracePt t="42710" x="4030663" y="2803525"/>
          <p14:tracePt t="42726" x="4076700" y="2963863"/>
          <p14:tracePt t="42743" x="4076700" y="3086100"/>
          <p14:tracePt t="42760" x="4054475" y="3170238"/>
          <p14:tracePt t="42777" x="3992563" y="3192463"/>
          <p14:tracePt t="42793" x="3924300" y="3184525"/>
          <p14:tracePt t="42810" x="3908425" y="3178175"/>
          <p14:tracePt t="42826" x="3908425" y="3154363"/>
          <p14:tracePt t="42829" x="3908425" y="3140075"/>
          <p14:tracePt t="42843" x="3908425" y="3116263"/>
          <p14:tracePt t="42860" x="3954463" y="3070225"/>
          <p14:tracePt t="42878" x="4046538" y="3070225"/>
          <p14:tracePt t="42893" x="4068763" y="3078163"/>
          <p14:tracePt t="42910" x="4068763" y="3094038"/>
          <p14:tracePt t="42926" x="4068763" y="3192463"/>
          <p14:tracePt t="42944" x="4054475" y="3230563"/>
          <p14:tracePt t="42960" x="3978275" y="3254375"/>
          <p14:tracePt t="42978" x="3908425" y="3254375"/>
          <p14:tracePt t="42993" x="3856038" y="3200400"/>
          <p14:tracePt t="43010" x="3832225" y="3146425"/>
          <p14:tracePt t="43026" x="3825875" y="3055938"/>
          <p14:tracePt t="43043" x="3856038" y="2971800"/>
          <p14:tracePt t="43061" x="4046538" y="2903538"/>
          <p14:tracePt t="43077" x="4160838" y="2903538"/>
          <p14:tracePt t="43093" x="4175125" y="2903538"/>
          <p14:tracePt t="43110" x="4198938" y="2971800"/>
          <p14:tracePt t="43126" x="4198938" y="3086100"/>
          <p14:tracePt t="43143" x="4144963" y="3184525"/>
          <p14:tracePt t="43160" x="4038600" y="3200400"/>
          <p14:tracePt t="43176" x="3932238" y="3192463"/>
          <p14:tracePt t="43195" x="3779838" y="3094038"/>
          <p14:tracePt t="43210" x="3703638" y="3001963"/>
          <p14:tracePt t="43226" x="3703638" y="2933700"/>
          <p14:tracePt t="43244" x="3771900" y="2849563"/>
          <p14:tracePt t="43260" x="3940175" y="2841625"/>
          <p14:tracePt t="43276" x="4297363" y="2895600"/>
          <p14:tracePt t="43293" x="4473575" y="3001963"/>
          <p14:tracePt t="43310" x="4533900" y="3094038"/>
          <p14:tracePt t="43326" x="4541838" y="3170238"/>
          <p14:tracePt t="43343" x="4457700" y="3222625"/>
          <p14:tracePt t="43360" x="4305300" y="3230563"/>
          <p14:tracePt t="43376" x="4098925" y="3208338"/>
          <p14:tracePt t="43394" x="3894138" y="3124200"/>
          <p14:tracePt t="43410" x="3832225" y="3070225"/>
          <p14:tracePt t="43426" x="3817938" y="3048000"/>
          <p14:tracePt t="43445" x="3848100" y="3001963"/>
          <p14:tracePt t="43461" x="3916363" y="2994025"/>
          <p14:tracePt t="43477" x="3954463" y="2994025"/>
          <p14:tracePt t="43493" x="3978275" y="2994025"/>
          <p14:tracePt t="44110" x="3984625" y="2994025"/>
          <p14:tracePt t="44151" x="3992563" y="3001963"/>
          <p14:tracePt t="44159" x="4016375" y="3017838"/>
          <p14:tracePt t="44169" x="4038600" y="3025775"/>
          <p14:tracePt t="44178" x="4060825" y="3032125"/>
          <p14:tracePt t="44193" x="4122738" y="3048000"/>
          <p14:tracePt t="44210" x="4259263" y="3108325"/>
          <p14:tracePt t="44226" x="4441825" y="3184525"/>
          <p14:tracePt t="44243" x="4587875" y="3222625"/>
          <p14:tracePt t="44260" x="4694238" y="3238500"/>
          <p14:tracePt t="44276" x="4792663" y="3260725"/>
          <p14:tracePt t="44357" x="4800600" y="3260725"/>
          <p14:tracePt t="44365" x="4830763" y="3260725"/>
          <p14:tracePt t="44373" x="4899025" y="3260725"/>
          <p14:tracePt t="44381" x="4975225" y="3260725"/>
          <p14:tracePt t="44393" x="5037138" y="3260725"/>
          <p14:tracePt t="44410" x="5189538" y="3260725"/>
          <p14:tracePt t="44426" x="5341938" y="3260725"/>
          <p14:tracePt t="44444" x="5494338" y="3254375"/>
          <p14:tracePt t="44461" x="5668963" y="3222625"/>
          <p14:tracePt t="44477" x="5730875" y="3216275"/>
          <p14:tracePt t="44494" x="5889625" y="3200400"/>
          <p14:tracePt t="44510" x="5997575" y="3178175"/>
          <p14:tracePt t="44527" x="6096000" y="3170238"/>
          <p14:tracePt t="44544" x="6210300" y="3146425"/>
          <p14:tracePt t="44560" x="6346825" y="3132138"/>
          <p14:tracePt t="44577" x="6523038" y="3108325"/>
          <p14:tracePt t="44594" x="6713538" y="3108325"/>
          <p14:tracePt t="44610" x="6934200" y="3108325"/>
          <p14:tracePt t="44627" x="7140575" y="3101975"/>
          <p14:tracePt t="44645" x="7413625" y="3101975"/>
          <p14:tracePt t="44661" x="7551738" y="3101975"/>
          <p14:tracePt t="44677" x="7666038" y="3101975"/>
          <p14:tracePt t="44694" x="7756525" y="3101975"/>
          <p14:tracePt t="44710" x="7840663" y="3101975"/>
          <p14:tracePt t="44727" x="7954963" y="3101975"/>
          <p14:tracePt t="44744" x="8069263" y="3101975"/>
          <p14:tracePt t="44760" x="8191500" y="3101975"/>
          <p14:tracePt t="44777" x="8328025" y="3101975"/>
          <p14:tracePt t="44794" x="8435975" y="3101975"/>
          <p14:tracePt t="44810" x="8526463" y="3101975"/>
          <p14:tracePt t="44827" x="8572500" y="3101975"/>
          <p14:tracePt t="44902" x="8580438" y="3101975"/>
          <p14:tracePt t="44910" x="8594725" y="3101975"/>
          <p14:tracePt t="44918" x="8618538" y="3101975"/>
          <p14:tracePt t="44927" x="8664575" y="3101975"/>
          <p14:tracePt t="44943" x="8740775" y="3101975"/>
          <p14:tracePt t="44960" x="8831263" y="3101975"/>
          <p14:tracePt t="44977" x="8923338" y="3101975"/>
          <p14:tracePt t="44993" x="8991600" y="3101975"/>
          <p14:tracePt t="45010" x="9075738" y="3101975"/>
          <p14:tracePt t="45027" x="9151938" y="3101975"/>
          <p14:tracePt t="45044" x="9204325" y="3101975"/>
          <p14:tracePt t="45060" x="9228138" y="3101975"/>
          <p14:tracePt t="45077" x="9258300" y="3094038"/>
          <p14:tracePt t="45094" x="9280525" y="3094038"/>
          <p14:tracePt t="45110" x="9304338" y="3094038"/>
          <p14:tracePt t="45127" x="9350375" y="3094038"/>
          <p14:tracePt t="45144" x="9388475" y="3094038"/>
          <p14:tracePt t="45160" x="9432925" y="3094038"/>
          <p14:tracePt t="45177" x="9471025" y="3094038"/>
          <p14:tracePt t="45194" x="9494838" y="3094038"/>
          <p14:tracePt t="45210" x="9525000" y="3094038"/>
          <p14:tracePt t="45227" x="9547225" y="3094038"/>
          <p14:tracePt t="45261" x="9555163" y="3094038"/>
          <p14:tracePt t="45694" x="9547225" y="3086100"/>
          <p14:tracePt t="45702" x="9517063" y="3078163"/>
          <p14:tracePt t="45711" x="9478963" y="3063875"/>
          <p14:tracePt t="45727" x="9342438" y="3017838"/>
          <p14:tracePt t="45744" x="9144000" y="2971800"/>
          <p14:tracePt t="45761" x="8899525" y="2895600"/>
          <p14:tracePt t="45777" x="8648700" y="2827338"/>
          <p14:tracePt t="45794" x="8496300" y="2789238"/>
          <p14:tracePt t="45811" x="8474075" y="2773363"/>
          <p14:tracePt t="45990" x="8488363" y="2773363"/>
          <p14:tracePt t="45998" x="8580438" y="2857500"/>
          <p14:tracePt t="46011" x="8640763" y="2911475"/>
          <p14:tracePt t="46028" x="8770938" y="3017838"/>
          <p14:tracePt t="46045" x="8877300" y="3108325"/>
          <p14:tracePt t="46061" x="8969375" y="3162300"/>
          <p14:tracePt t="46077" x="9013825" y="3178175"/>
          <p14:tracePt t="46094" x="9097963" y="3208338"/>
          <p14:tracePt t="46111" x="9182100" y="3230563"/>
          <p14:tracePt t="46128" x="9228138" y="3246438"/>
          <p14:tracePt t="46144" x="9242425" y="3246438"/>
          <p14:tracePt t="46206" x="9228138" y="3260725"/>
          <p14:tracePt t="46213" x="9128125" y="3298825"/>
          <p14:tracePt t="46221" x="9013825" y="3322638"/>
          <p14:tracePt t="46229" x="8831263" y="3368675"/>
          <p14:tracePt t="46244" x="8435975" y="3475038"/>
          <p14:tracePt t="46260" x="7794625" y="3649663"/>
          <p14:tracePt t="46277" x="7116763" y="3863975"/>
          <p14:tracePt t="46294" x="6446838" y="3978275"/>
          <p14:tracePt t="46311" x="5851525" y="4046538"/>
          <p14:tracePt t="46327" x="5356225" y="4046538"/>
          <p14:tracePt t="46344" x="4816475" y="4038600"/>
          <p14:tracePt t="46361" x="4152900" y="3940175"/>
          <p14:tracePt t="46377" x="3603625" y="3825875"/>
          <p14:tracePt t="46394" x="3260725" y="3711575"/>
          <p14:tracePt t="46411" x="2955925" y="3589338"/>
          <p14:tracePt t="46428" x="2765425" y="3513138"/>
          <p14:tracePt t="46445" x="2628900" y="3444875"/>
          <p14:tracePt t="46461" x="2476500" y="3352800"/>
          <p14:tracePt t="46478" x="2370138" y="3306763"/>
          <p14:tracePt t="46494" x="2263775" y="3268663"/>
          <p14:tracePt t="46511" x="2133600" y="3230563"/>
          <p14:tracePt t="46528" x="1981200" y="3192463"/>
          <p14:tracePt t="46545" x="1820863" y="3184525"/>
          <p14:tracePt t="46561" x="1654175" y="3184525"/>
          <p14:tracePt t="46578" x="1516063" y="3184525"/>
          <p14:tracePt t="46594" x="1431925" y="3184525"/>
          <p14:tracePt t="46611" x="1401763" y="3184525"/>
          <p14:tracePt t="46686" x="1401763" y="3192463"/>
          <p14:tracePt t="46693" x="1409700" y="3216275"/>
          <p14:tracePt t="46702" x="1431925" y="3254375"/>
          <p14:tracePt t="46711" x="1447800" y="3268663"/>
          <p14:tracePt t="46728" x="1516063" y="3330575"/>
          <p14:tracePt t="46745" x="1584325" y="3398838"/>
          <p14:tracePt t="46761" x="1660525" y="3444875"/>
          <p14:tracePt t="46778" x="1730375" y="3467100"/>
          <p14:tracePt t="46794" x="1820863" y="3489325"/>
          <p14:tracePt t="46811" x="1927225" y="3505200"/>
          <p14:tracePt t="46828" x="2011363" y="3505200"/>
          <p14:tracePt t="46830" x="2049463" y="3505200"/>
          <p14:tracePt t="46845" x="2103438" y="3505200"/>
          <p14:tracePt t="46861" x="2171700" y="3505200"/>
          <p14:tracePt t="46878" x="2193925" y="3505200"/>
          <p14:tracePt t="46911" x="2155825" y="3505200"/>
          <p14:tracePt t="46928" x="2155825" y="3497263"/>
          <p14:tracePt t="47070" x="2155825" y="3482975"/>
          <p14:tracePt t="47078" x="2133600" y="3459163"/>
          <p14:tracePt t="47086" x="2117725" y="3444875"/>
          <p14:tracePt t="47095" x="2117725" y="3421063"/>
          <p14:tracePt t="47111" x="2117725" y="3375025"/>
          <p14:tracePt t="47128" x="2179638" y="3298825"/>
          <p14:tracePt t="47145" x="2378075" y="3260725"/>
          <p14:tracePt t="47161" x="2651125" y="3260725"/>
          <p14:tracePt t="47178" x="2987675" y="3260725"/>
          <p14:tracePt t="47195" x="3382963" y="3260725"/>
          <p14:tracePt t="47211" x="3794125" y="3260725"/>
          <p14:tracePt t="47228" x="4168775" y="3260725"/>
          <p14:tracePt t="47245" x="4670425" y="3260725"/>
          <p14:tracePt t="47261" x="4906963" y="3260725"/>
          <p14:tracePt t="47277" x="5037138" y="3260725"/>
          <p14:tracePt t="47294" x="5113338" y="3260725"/>
          <p14:tracePt t="47311" x="5165725" y="3260725"/>
          <p14:tracePt t="47328" x="5211763" y="3260725"/>
          <p14:tracePt t="47345" x="5273675" y="3260725"/>
          <p14:tracePt t="47361" x="5349875" y="3260725"/>
          <p14:tracePt t="47378" x="5410200" y="3268663"/>
          <p14:tracePt t="47395" x="5486400" y="3284538"/>
          <p14:tracePt t="47411" x="5554663" y="3292475"/>
          <p14:tracePt t="47428" x="5584825" y="3306763"/>
          <p14:tracePt t="47502" x="5584825" y="3314700"/>
          <p14:tracePt t="47511" x="5608638" y="3352800"/>
          <p14:tracePt t="47518" x="5616575" y="3398838"/>
          <p14:tracePt t="47528" x="5616575" y="3459163"/>
          <p14:tracePt t="47545" x="5622925" y="3581400"/>
          <p14:tracePt t="47562" x="5622925" y="3687763"/>
          <p14:tracePt t="47578" x="5622925" y="3741738"/>
          <p14:tracePt t="47654" x="5622925" y="3703638"/>
          <p14:tracePt t="47663" x="5638800" y="3657600"/>
          <p14:tracePt t="47669" x="5638800" y="3627438"/>
          <p14:tracePt t="47680" x="5654675" y="3611563"/>
          <p14:tracePt t="47695" x="5661025" y="3573463"/>
          <p14:tracePt t="47711" x="5676900" y="3559175"/>
          <p14:tracePt t="47728" x="5676900" y="3551238"/>
          <p14:tracePt t="47766" x="5684838" y="3551238"/>
          <p14:tracePt t="47778" x="5692775" y="3551238"/>
          <p14:tracePt t="47795" x="5707063" y="3551238"/>
          <p14:tracePt t="47854" x="5692775" y="3551238"/>
          <p14:tracePt t="47862" x="5638800" y="3573463"/>
          <p14:tracePt t="47870" x="5554663" y="3589338"/>
          <p14:tracePt t="47880" x="5478463" y="3589338"/>
          <p14:tracePt t="47895" x="5287963" y="3589338"/>
          <p14:tracePt t="47912" x="5121275" y="3589338"/>
          <p14:tracePt t="47928" x="5045075" y="3589338"/>
          <p14:tracePt t="47945" x="5029200" y="3589338"/>
          <p14:tracePt t="47979" x="5029200" y="3581400"/>
          <p14:tracePt t="47995" x="5083175" y="3565525"/>
          <p14:tracePt t="48012" x="5151438" y="3543300"/>
          <p14:tracePt t="48029" x="5203825" y="3535363"/>
          <p14:tracePt t="48118" x="5211763" y="3535363"/>
          <p14:tracePt t="48190" x="5219700" y="3521075"/>
          <p14:tracePt t="48198" x="5235575" y="3505200"/>
          <p14:tracePt t="48212" x="5257800" y="3489325"/>
          <p14:tracePt t="48229" x="5364163" y="3444875"/>
          <p14:tracePt t="48245" x="5456238" y="3421063"/>
          <p14:tracePt t="48262" x="5540375" y="3413125"/>
          <p14:tracePt t="48278" x="5608638" y="3413125"/>
          <p14:tracePt t="48295" x="5638800" y="3413125"/>
          <p14:tracePt t="48311" x="5661025" y="3413125"/>
          <p14:tracePt t="48328" x="5692775" y="3413125"/>
          <p14:tracePt t="48345" x="5737225" y="3429000"/>
          <p14:tracePt t="48362" x="5851525" y="3482975"/>
          <p14:tracePt t="48378" x="6011863" y="3527425"/>
          <p14:tracePt t="48396" x="6164263" y="3565525"/>
          <p14:tracePt t="48412" x="6362700" y="3597275"/>
          <p14:tracePt t="48429" x="6569075" y="3627438"/>
          <p14:tracePt t="48445" x="6689725" y="3627438"/>
          <p14:tracePt t="48462" x="6751638" y="3627438"/>
          <p14:tracePt t="48478" x="6804025" y="3627438"/>
          <p14:tracePt t="48495" x="6865938" y="3627438"/>
          <p14:tracePt t="48512" x="6950075" y="3627438"/>
          <p14:tracePt t="48528" x="7064375" y="3611563"/>
          <p14:tracePt t="48545" x="7231063" y="3597275"/>
          <p14:tracePt t="48562" x="7369175" y="3597275"/>
          <p14:tracePt t="48578" x="7483475" y="3597275"/>
          <p14:tracePt t="48595" x="7559675" y="3597275"/>
          <p14:tracePt t="48612" x="7604125" y="3581400"/>
          <p14:tracePt t="48629" x="7658100" y="3573463"/>
          <p14:tracePt t="48645" x="7696200" y="3565525"/>
          <p14:tracePt t="48662" x="7742238" y="3565525"/>
          <p14:tracePt t="48678" x="7794625" y="3565525"/>
          <p14:tracePt t="48695" x="7856538" y="3551238"/>
          <p14:tracePt t="48713" x="7940675" y="3551238"/>
          <p14:tracePt t="48729" x="8001000" y="3551238"/>
          <p14:tracePt t="48745" x="8031163" y="3543300"/>
          <p14:tracePt t="48762" x="8047038" y="3543300"/>
          <p14:tracePt t="48779" x="8061325" y="3543300"/>
          <p14:tracePt t="48812" x="8077200" y="3535363"/>
          <p14:tracePt t="48829" x="8161338" y="3527425"/>
          <p14:tracePt t="48845" x="8259763" y="3521075"/>
          <p14:tracePt t="48862" x="8366125" y="3513138"/>
          <p14:tracePt t="48879" x="8458200" y="3513138"/>
          <p14:tracePt t="48895" x="8564563" y="3513138"/>
          <p14:tracePt t="48912" x="8670925" y="3513138"/>
          <p14:tracePt t="48929" x="8785225" y="3513138"/>
          <p14:tracePt t="48945" x="8877300" y="3513138"/>
          <p14:tracePt t="48963" x="8961438" y="3513138"/>
          <p14:tracePt t="48979" x="9029700" y="3521075"/>
          <p14:tracePt t="48995" x="9051925" y="3521075"/>
          <p14:tracePt t="49012" x="9059863" y="3521075"/>
          <p14:tracePt t="49310" x="9121775" y="3489325"/>
          <p14:tracePt t="49318" x="9151938" y="3482975"/>
          <p14:tracePt t="49329" x="9197975" y="3451225"/>
          <p14:tracePt t="49346" x="9296400" y="3406775"/>
          <p14:tracePt t="49363" x="9448800" y="3336925"/>
          <p14:tracePt t="49379" x="9585325" y="3298825"/>
          <p14:tracePt t="49395" x="9707563" y="3298825"/>
          <p14:tracePt t="49413" x="9944100" y="3306763"/>
          <p14:tracePt t="49429" x="10004425" y="3330575"/>
          <p14:tracePt t="49446" x="10172700" y="3413125"/>
          <p14:tracePt t="49462" x="10248900" y="3489325"/>
          <p14:tracePt t="49479" x="10264775" y="3551238"/>
          <p14:tracePt t="49495" x="10264775" y="3657600"/>
          <p14:tracePt t="49512" x="10240963" y="3787775"/>
          <p14:tracePt t="49529" x="10080625" y="3924300"/>
          <p14:tracePt t="49545" x="9783763" y="4068763"/>
          <p14:tracePt t="49562" x="9350375" y="4137025"/>
          <p14:tracePt t="49579" x="8770938" y="4137025"/>
          <p14:tracePt t="49595" x="8085138" y="4137025"/>
          <p14:tracePt t="49613" x="7108825" y="4038600"/>
          <p14:tracePt t="49629" x="6530975" y="3954463"/>
          <p14:tracePt t="49645" x="5943600" y="3863975"/>
          <p14:tracePt t="49662" x="5608638" y="3810000"/>
          <p14:tracePt t="49679" x="5394325" y="3794125"/>
          <p14:tracePt t="49696" x="5211763" y="3779838"/>
          <p14:tracePt t="49712" x="5083175" y="3779838"/>
          <p14:tracePt t="49729" x="4930775" y="3763963"/>
          <p14:tracePt t="49746" x="4740275" y="3763963"/>
          <p14:tracePt t="49762" x="4487863" y="3763963"/>
          <p14:tracePt t="49779" x="4213225" y="3763963"/>
          <p14:tracePt t="49796" x="3863975" y="3763963"/>
          <p14:tracePt t="49813" x="3260725" y="3763963"/>
          <p14:tracePt t="49829" x="2949575" y="3763963"/>
          <p14:tracePt t="49845" x="2751138" y="3771900"/>
          <p14:tracePt t="49862" x="2620963" y="3771900"/>
          <p14:tracePt t="49879" x="2560638" y="3771900"/>
          <p14:tracePt t="49896" x="2506663" y="3771900"/>
          <p14:tracePt t="49912" x="2498725" y="3771900"/>
          <p14:tracePt t="49929" x="2492375" y="3771900"/>
          <p14:tracePt t="49946" x="2484438" y="3771900"/>
          <p14:tracePt t="49962" x="2468563" y="3771900"/>
          <p14:tracePt t="49979" x="2438400" y="3763963"/>
          <p14:tracePt t="49996" x="2430463" y="3763963"/>
          <p14:tracePt t="50012" x="2416175" y="3756025"/>
          <p14:tracePt t="50094" x="2454275" y="3756025"/>
          <p14:tracePt t="50104" x="2536825" y="3771900"/>
          <p14:tracePt t="50112" x="2636838" y="3802063"/>
          <p14:tracePt t="50129" x="2903538" y="3840163"/>
          <p14:tracePt t="50146" x="3360738" y="3840163"/>
          <p14:tracePt t="50162" x="3779838" y="3840163"/>
          <p14:tracePt t="50179" x="4168775" y="3840163"/>
          <p14:tracePt t="50196" x="4381500" y="3840163"/>
          <p14:tracePt t="50213" x="4427538" y="3840163"/>
          <p14:tracePt t="50269" x="4441825" y="3840163"/>
          <p14:tracePt t="50276" x="4479925" y="3840163"/>
          <p14:tracePt t="50284" x="4564063" y="3863975"/>
          <p14:tracePt t="50295" x="4702175" y="3878263"/>
          <p14:tracePt t="50312" x="5083175" y="3894138"/>
          <p14:tracePt t="50329" x="5494338" y="3932238"/>
          <p14:tracePt t="50346" x="5761038" y="3932238"/>
          <p14:tracePt t="50350" x="5821363" y="3932238"/>
          <p14:tracePt t="50362" x="5845175" y="3932238"/>
          <p14:tracePt t="50397" x="5837238" y="3932238"/>
          <p14:tracePt t="50405" x="5761038" y="3932238"/>
          <p14:tracePt t="50414" x="5661025" y="3932238"/>
          <p14:tracePt t="50429" x="5464175" y="3886200"/>
          <p14:tracePt t="50446" x="5265738" y="3886200"/>
          <p14:tracePt t="50462" x="5089525" y="3932238"/>
          <p14:tracePt t="50479" x="4968875" y="3978275"/>
          <p14:tracePt t="50496" x="4953000" y="3978275"/>
          <p14:tracePt t="50566" x="4960938" y="3978275"/>
          <p14:tracePt t="50574" x="4991100" y="3970338"/>
          <p14:tracePt t="50581" x="5037138" y="3954463"/>
          <p14:tracePt t="50596" x="5089525" y="3940175"/>
          <p14:tracePt t="50612" x="5219700" y="3908425"/>
          <p14:tracePt t="50629" x="5341938" y="3894138"/>
          <p14:tracePt t="50678" x="5318125" y="3894138"/>
          <p14:tracePt t="50686" x="5273675" y="3894138"/>
          <p14:tracePt t="50696" x="5165725" y="3902075"/>
          <p14:tracePt t="50713" x="4991100" y="3940175"/>
          <p14:tracePt t="50729" x="4860925" y="3954463"/>
          <p14:tracePt t="50746" x="4808538" y="3970338"/>
          <p14:tracePt t="50789" x="4854575" y="3970338"/>
          <p14:tracePt t="50798" x="4945063" y="3970338"/>
          <p14:tracePt t="50813" x="5021263" y="3970338"/>
          <p14:tracePt t="50829" x="5303838" y="3970338"/>
          <p14:tracePt t="50846" x="5418138" y="3970338"/>
          <p14:tracePt t="50894" x="5402263" y="3970338"/>
          <p14:tracePt t="50902" x="5349875" y="3970338"/>
          <p14:tracePt t="50913" x="5273675" y="3970338"/>
          <p14:tracePt t="50929" x="5105400" y="3970338"/>
          <p14:tracePt t="50946" x="4953000" y="3978275"/>
          <p14:tracePt t="50963" x="4930775" y="3978275"/>
          <p14:tracePt t="50979" x="4922838" y="3978275"/>
          <p14:tracePt t="51013" x="5189538" y="3978275"/>
          <p14:tracePt t="51029" x="5464175" y="3978275"/>
          <p14:tracePt t="51046" x="5684838" y="3978275"/>
          <p14:tracePt t="51063" x="5745163" y="3984625"/>
          <p14:tracePt t="51096" x="5707063" y="4000500"/>
          <p14:tracePt t="51113" x="5494338" y="4008438"/>
          <p14:tracePt t="51129" x="5075238" y="4008438"/>
          <p14:tracePt t="51146" x="4740275" y="4008438"/>
          <p14:tracePt t="51163" x="4640263" y="4008438"/>
          <p14:tracePt t="51197" x="4686300" y="4008438"/>
          <p14:tracePt t="51213" x="4778375" y="4008438"/>
          <p14:tracePt t="51229" x="5265738" y="4008438"/>
          <p14:tracePt t="51246" x="5554663" y="4008438"/>
          <p14:tracePt t="51263" x="5676900" y="4038600"/>
          <p14:tracePt t="51279" x="5684838" y="4038600"/>
          <p14:tracePt t="51296" x="5684838" y="4046538"/>
          <p14:tracePt t="51313" x="5600700" y="4046538"/>
          <p14:tracePt t="51329" x="5426075" y="4054475"/>
          <p14:tracePt t="51333" x="5349875" y="4068763"/>
          <p14:tracePt t="51346" x="5241925" y="4076700"/>
          <p14:tracePt t="51363" x="5097463" y="4092575"/>
          <p14:tracePt t="51379" x="5029200" y="4092575"/>
          <p14:tracePt t="51396" x="5021263" y="409257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662545" y="1502007"/>
            <a:ext cx="9374910" cy="4790624"/>
          </a:xfrm>
          <a:prstGeom prst="rect">
            <a:avLst/>
          </a:prstGeom>
          <a:ln>
            <a:noFill/>
          </a:ln>
        </p:spPr>
      </p:pic>
      <p:sp>
        <p:nvSpPr>
          <p:cNvPr id="6" name="TextBox 5">
            <a:extLst>
              <a:ext uri="{FF2B5EF4-FFF2-40B4-BE49-F238E27FC236}">
                <a16:creationId xmlns:a16="http://schemas.microsoft.com/office/drawing/2014/main" id="{F9A80F9F-74DB-1D57-04E8-E20E92A09B0A}"/>
              </a:ext>
            </a:extLst>
          </p:cNvPr>
          <p:cNvSpPr txBox="1"/>
          <p:nvPr/>
        </p:nvSpPr>
        <p:spPr>
          <a:xfrm>
            <a:off x="773893" y="744591"/>
            <a:ext cx="8392685"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Testing </a:t>
            </a:r>
            <a:r>
              <a:rPr lang="el-GR" altLang="en-US" sz="2800" b="1" dirty="0">
                <a:latin typeface="Times New Roman" panose="02020603050405020304" pitchFamily="18" charset="0"/>
                <a:cs typeface="Times New Roman" panose="02020603050405020304" pitchFamily="18" charset="0"/>
              </a:rPr>
              <a:t>μ</a:t>
            </a:r>
            <a:r>
              <a:rPr lang="en-US" altLang="en-US" sz="2800" b="1" dirty="0">
                <a:latin typeface="Times New Roman" panose="02020603050405020304" pitchFamily="18" charset="0"/>
                <a:cs typeface="Times New Roman" panose="02020603050405020304" pitchFamily="18" charset="0"/>
              </a:rPr>
              <a:t> with a Small Sample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7358830"/>
      </p:ext>
    </p:extLst>
  </p:cSld>
  <p:clrMapOvr>
    <a:masterClrMapping/>
  </p:clrMapOvr>
  <mc:AlternateContent xmlns:mc="http://schemas.openxmlformats.org/markup-compatibility/2006" xmlns:p14="http://schemas.microsoft.com/office/powerpoint/2010/main">
    <mc:Choice Requires="p14">
      <p:transition p14:dur="10" advTm="153310"/>
    </mc:Choice>
    <mc:Fallback xmlns="">
      <p:transition advTm="153310"/>
    </mc:Fallback>
  </mc:AlternateContent>
  <p:timing>
    <p:tnLst>
      <p:par>
        <p:cTn id="1" dur="indefinite" restart="never" nodeType="tmRoot"/>
      </p:par>
    </p:tnLst>
  </p:timing>
  <p:extLst mod="1">
    <p:ext uri="{3A86A75C-4F4B-4683-9AE1-C65F6400EC91}">
      <p14:laserTraceLst xmlns:p14="http://schemas.microsoft.com/office/powerpoint/2010/main">
        <p14:tracePtLst>
          <p14:tracePt t="1269" x="4975225" y="4092575"/>
          <p14:tracePt t="1277" x="4830763" y="4022725"/>
          <p14:tracePt t="1284" x="4389438" y="3817938"/>
          <p14:tracePt t="1292" x="3749675" y="3603625"/>
          <p14:tracePt t="1306" x="3116263" y="3436938"/>
          <p14:tracePt t="1323" x="1997075" y="3238500"/>
          <p14:tracePt t="1340" x="1349375" y="3101975"/>
          <p14:tracePt t="1356" x="1120775" y="3032125"/>
          <p14:tracePt t="1373" x="1096963" y="3025775"/>
          <p14:tracePt t="1390" x="1096963" y="3009900"/>
          <p14:tracePt t="1406" x="1127125" y="2841625"/>
          <p14:tracePt t="1423" x="1196975" y="2606675"/>
          <p14:tracePt t="1440" x="1235075" y="2438400"/>
          <p14:tracePt t="1456" x="1235075" y="2286000"/>
          <p14:tracePt t="1473" x="1235075" y="2193925"/>
          <p14:tracePt t="1490" x="1219200" y="2155825"/>
          <p14:tracePt t="1506" x="1211263" y="2149475"/>
          <p14:tracePt t="1822" x="1295400" y="2155825"/>
          <p14:tracePt t="1830" x="1409700" y="2193925"/>
          <p14:tracePt t="1841" x="1570038" y="2255838"/>
          <p14:tracePt t="1857" x="1874838" y="2332038"/>
          <p14:tracePt t="1873" x="2141538" y="2416175"/>
          <p14:tracePt t="1890" x="2370138" y="2430463"/>
          <p14:tracePt t="1907" x="2590800" y="2422525"/>
          <p14:tracePt t="1923" x="2659063" y="2384425"/>
          <p14:tracePt t="1940" x="2667000" y="2339975"/>
          <p14:tracePt t="1956" x="2636838" y="2187575"/>
          <p14:tracePt t="1973" x="2514600" y="1997075"/>
          <p14:tracePt t="1990" x="2392363" y="1866900"/>
          <p14:tracePt t="2007" x="2354263" y="1812925"/>
          <p14:tracePt t="2023" x="2346325" y="1806575"/>
          <p14:tracePt t="2062" x="2346325" y="1798638"/>
          <p14:tracePt t="2077" x="2408238" y="1806575"/>
          <p14:tracePt t="2086" x="2498725" y="1851025"/>
          <p14:tracePt t="2093" x="2613025" y="1897063"/>
          <p14:tracePt t="2107" x="2759075" y="1997075"/>
          <p14:tracePt t="2123" x="2971800" y="2163763"/>
          <p14:tracePt t="2141" x="3078163" y="2201863"/>
          <p14:tracePt t="2190" x="3070225" y="2193925"/>
          <p14:tracePt t="2198" x="3032125" y="2125663"/>
          <p14:tracePt t="2207" x="2987675" y="2079625"/>
          <p14:tracePt t="2223" x="2925763" y="1997075"/>
          <p14:tracePt t="2240" x="2917825" y="1989138"/>
          <p14:tracePt t="2257" x="2917825" y="1981200"/>
          <p14:tracePt t="2302" x="2955925" y="2003425"/>
          <p14:tracePt t="2309" x="3048000" y="2049463"/>
          <p14:tracePt t="2324" x="3132138" y="2073275"/>
          <p14:tracePt t="2341" x="3292475" y="2133600"/>
          <p14:tracePt t="2357" x="3559175" y="2193925"/>
          <p14:tracePt t="2374" x="3573463" y="2193925"/>
          <p14:tracePt t="2413" x="3543300" y="2193925"/>
          <p14:tracePt t="2424" x="3459163" y="2187575"/>
          <p14:tracePt t="2440" x="3306763" y="2133600"/>
          <p14:tracePt t="2457" x="3216275" y="2111375"/>
          <p14:tracePt t="2474" x="3208338" y="2111375"/>
          <p14:tracePt t="2490" x="3216275" y="2103438"/>
          <p14:tracePt t="2493" x="3254375" y="2103438"/>
          <p14:tracePt t="2507" x="3336925" y="2117725"/>
          <p14:tracePt t="2524" x="3497263" y="2179638"/>
          <p14:tracePt t="2541" x="3763963" y="2209800"/>
          <p14:tracePt t="2557" x="3794125" y="2217738"/>
          <p14:tracePt t="2574" x="3802063" y="2217738"/>
          <p14:tracePt t="2590" x="3794125" y="2217738"/>
          <p14:tracePt t="2607" x="3711575" y="2217738"/>
          <p14:tracePt t="2624" x="3657600" y="2225675"/>
          <p14:tracePt t="2671" x="3665538" y="2225675"/>
          <p14:tracePt t="2677" x="3711575" y="2225675"/>
          <p14:tracePt t="2690" x="3779838" y="2225675"/>
          <p14:tracePt t="2707" x="3924300" y="2171700"/>
          <p14:tracePt t="2724" x="4000500" y="2111375"/>
          <p14:tracePt t="2740" x="4008438" y="2079625"/>
          <p14:tracePt t="2757" x="4008438" y="2035175"/>
          <p14:tracePt t="2774" x="3954463" y="2011363"/>
          <p14:tracePt t="2790" x="3908425" y="2011363"/>
          <p14:tracePt t="2869" x="3916363" y="2011363"/>
          <p14:tracePt t="3158" x="3932238" y="2011363"/>
          <p14:tracePt t="3166" x="3954463" y="2011363"/>
          <p14:tracePt t="3175" x="4038600" y="1997075"/>
          <p14:tracePt t="3191" x="4122738" y="1973263"/>
          <p14:tracePt t="3253" x="4144963" y="1973263"/>
          <p14:tracePt t="3263" x="4168775" y="1973263"/>
          <p14:tracePt t="3270" x="4221163" y="1997075"/>
          <p14:tracePt t="3277" x="4251325" y="2019300"/>
          <p14:tracePt t="3291" x="4321175" y="2057400"/>
          <p14:tracePt t="3307" x="4365625" y="2103438"/>
          <p14:tracePt t="3358" x="4373563" y="2111375"/>
          <p14:tracePt t="3366" x="4373563" y="2117725"/>
          <p14:tracePt t="3375" x="4343400" y="2149475"/>
          <p14:tracePt t="3391" x="4229100" y="2187575"/>
          <p14:tracePt t="3407" x="4076700" y="2209800"/>
          <p14:tracePt t="3424" x="3908425" y="2247900"/>
          <p14:tracePt t="3441" x="3787775" y="2286000"/>
          <p14:tracePt t="3457" x="3741738" y="2301875"/>
          <p14:tracePt t="3542" x="3749675" y="2293938"/>
          <p14:tracePt t="3549" x="3763963" y="2270125"/>
          <p14:tracePt t="3558" x="3802063" y="2247900"/>
          <p14:tracePt t="3574" x="3863975" y="2209800"/>
          <p14:tracePt t="3591" x="3978275" y="2187575"/>
          <p14:tracePt t="3607" x="4122738" y="2155825"/>
          <p14:tracePt t="3624" x="4275138" y="2133600"/>
          <p14:tracePt t="3641" x="4403725" y="2133600"/>
          <p14:tracePt t="3657" x="4457700" y="2133600"/>
          <p14:tracePt t="3703" x="4465638" y="2133600"/>
          <p14:tracePt t="3750" x="4457700" y="2133600"/>
          <p14:tracePt t="3758" x="4449763" y="2133600"/>
          <p14:tracePt t="3766" x="4435475" y="2133600"/>
          <p14:tracePt t="3909" x="4397375" y="2125663"/>
          <p14:tracePt t="3918" x="4305300" y="2111375"/>
          <p14:tracePt t="3925" x="4175125" y="2087563"/>
          <p14:tracePt t="3940" x="3673475" y="2111375"/>
          <p14:tracePt t="3957" x="2979738" y="2163763"/>
          <p14:tracePt t="3974" x="2301875" y="2232025"/>
          <p14:tracePt t="3990" x="1844675" y="2232025"/>
          <p14:tracePt t="4007" x="1630363" y="2232025"/>
          <p14:tracePt t="4024" x="1608138" y="2232025"/>
          <p14:tracePt t="4150" x="1616075" y="2225675"/>
          <p14:tracePt t="4167" x="1622425" y="2217738"/>
          <p14:tracePt t="4174" x="1654175" y="2209800"/>
          <p14:tracePt t="4182" x="1676400" y="2201863"/>
          <p14:tracePt t="4191" x="1730375" y="2187575"/>
          <p14:tracePt t="4208" x="1882775" y="2171700"/>
          <p14:tracePt t="4224" x="2087563" y="2155825"/>
          <p14:tracePt t="4241" x="2308225" y="2155825"/>
          <p14:tracePt t="4258" x="2460625" y="2155825"/>
          <p14:tracePt t="4274" x="2492375" y="2155825"/>
          <p14:tracePt t="4318" x="2468563" y="2141538"/>
          <p14:tracePt t="4326" x="2430463" y="2141538"/>
          <p14:tracePt t="4341" x="2370138" y="2133600"/>
          <p14:tracePt t="4358" x="2362200" y="2133600"/>
          <p14:tracePt t="4422" x="2354263" y="2133600"/>
          <p14:tracePt t="4445" x="2362200" y="2133600"/>
          <p14:tracePt t="4453" x="2392363" y="2141538"/>
          <p14:tracePt t="4461" x="2400300" y="2141538"/>
          <p14:tracePt t="4474" x="2416175" y="2149475"/>
          <p14:tracePt t="4491" x="2422525" y="2149475"/>
          <p14:tracePt t="4830" x="2422525" y="2155825"/>
          <p14:tracePt t="4845" x="2422525" y="2217738"/>
          <p14:tracePt t="4856" x="2422525" y="2308225"/>
          <p14:tracePt t="4861" x="2422525" y="2392363"/>
          <p14:tracePt t="4874" x="2422525" y="2492375"/>
          <p14:tracePt t="4891" x="2422525" y="2705100"/>
          <p14:tracePt t="4908" x="2422525" y="2887663"/>
          <p14:tracePt t="4924" x="2422525" y="3048000"/>
          <p14:tracePt t="4941" x="2422525" y="3116263"/>
          <p14:tracePt t="4958" x="2422525" y="3124200"/>
          <p14:tracePt t="5023" x="2422525" y="3108325"/>
          <p14:tracePt t="5029" x="2422525" y="3063875"/>
          <p14:tracePt t="5041" x="2422525" y="3032125"/>
          <p14:tracePt t="5058" x="2422525" y="2987675"/>
          <p14:tracePt t="5075" x="2422525" y="2917825"/>
          <p14:tracePt t="5091" x="2430463" y="2865438"/>
          <p14:tracePt t="5109" x="2460625" y="2797175"/>
          <p14:tracePt t="5125" x="2476500" y="2781300"/>
          <p14:tracePt t="5141" x="2514600" y="2735263"/>
          <p14:tracePt t="5158" x="2530475" y="2727325"/>
          <p14:tracePt t="5222" x="2536825" y="2727325"/>
          <p14:tracePt t="5230" x="2544763" y="2727325"/>
          <p14:tracePt t="5255" x="2552700" y="2727325"/>
          <p14:tracePt t="5278" x="2568575" y="2727325"/>
          <p14:tracePt t="5286" x="2574925" y="2743200"/>
          <p14:tracePt t="5293" x="2582863" y="2743200"/>
          <p14:tracePt t="5309" x="2620963" y="2743200"/>
          <p14:tracePt t="5325" x="2667000" y="2765425"/>
          <p14:tracePt t="5341" x="2765425" y="2765425"/>
          <p14:tracePt t="5358" x="2887663" y="2765425"/>
          <p14:tracePt t="5375" x="2955925" y="2765425"/>
          <p14:tracePt t="5422" x="2963863" y="2759075"/>
          <p14:tracePt t="5462" x="2955925" y="2759075"/>
          <p14:tracePt t="5472" x="2949575" y="2759075"/>
          <p14:tracePt t="5486" x="2933700" y="2759075"/>
          <p14:tracePt t="5495" x="2925763" y="2759075"/>
          <p14:tracePt t="5509" x="2895600" y="2819400"/>
          <p14:tracePt t="5525" x="2887663" y="2841625"/>
          <p14:tracePt t="5541" x="2887663" y="2849563"/>
          <p14:tracePt t="5638" x="2887663" y="2835275"/>
          <p14:tracePt t="5646" x="2887663" y="2797175"/>
          <p14:tracePt t="5658" x="2887663" y="2759075"/>
          <p14:tracePt t="5675" x="2911475" y="2644775"/>
          <p14:tracePt t="5691" x="2941638" y="2536825"/>
          <p14:tracePt t="5709" x="2979738" y="2400300"/>
          <p14:tracePt t="5773" x="2979738" y="2438400"/>
          <p14:tracePt t="5782" x="2955925" y="2544763"/>
          <p14:tracePt t="5791" x="2925763" y="2644775"/>
          <p14:tracePt t="5808" x="2865438" y="2835275"/>
          <p14:tracePt t="5825" x="2827338" y="2911475"/>
          <p14:tracePt t="5842" x="2827338" y="2917825"/>
          <p14:tracePt t="5877" x="2857500" y="2879725"/>
          <p14:tracePt t="5891" x="2895600" y="2819400"/>
          <p14:tracePt t="5908" x="3048000" y="2620963"/>
          <p14:tracePt t="5924" x="3101975" y="2522538"/>
          <p14:tracePt t="5941" x="3124200" y="2492375"/>
          <p14:tracePt t="5990" x="3124200" y="2484438"/>
          <p14:tracePt t="5997" x="3116263" y="2484438"/>
          <p14:tracePt t="6008" x="3086100" y="2530475"/>
          <p14:tracePt t="6024" x="3032125" y="2628900"/>
          <p14:tracePt t="6041" x="2979738" y="2705100"/>
          <p14:tracePt t="6058" x="2963863" y="2735263"/>
          <p14:tracePt t="6118" x="2979738" y="2705100"/>
          <p14:tracePt t="6126" x="2987675" y="2667000"/>
          <p14:tracePt t="6134" x="2987675" y="2636838"/>
          <p14:tracePt t="6143" x="2994025" y="2598738"/>
          <p14:tracePt t="6158" x="3009900" y="2522538"/>
          <p14:tracePt t="6175" x="3009900" y="2484438"/>
          <p14:tracePt t="6191" x="3009900" y="2468563"/>
          <p14:tracePt t="6228" x="3009900" y="2492375"/>
          <p14:tracePt t="6241" x="2994025" y="2590800"/>
          <p14:tracePt t="6258" x="2971800" y="2765425"/>
          <p14:tracePt t="6274" x="2963863" y="2903538"/>
          <p14:tracePt t="6291" x="2963863" y="2933700"/>
          <p14:tracePt t="6332" x="2987675" y="2911475"/>
          <p14:tracePt t="6341" x="2994025" y="2857500"/>
          <p14:tracePt t="6358" x="3001963" y="2735263"/>
          <p14:tracePt t="6375" x="3001963" y="2628900"/>
          <p14:tracePt t="6391" x="3001963" y="2606675"/>
          <p14:tracePt t="6408" x="3001963" y="2598738"/>
          <p14:tracePt t="6425" x="3001963" y="2590800"/>
          <p14:tracePt t="6441" x="2994025" y="2598738"/>
          <p14:tracePt t="6458" x="2971800" y="2674938"/>
          <p14:tracePt t="6475" x="2963863" y="2697163"/>
          <p14:tracePt t="6492" x="2963863" y="2720975"/>
          <p14:tracePt t="6533" x="2963863" y="2705100"/>
          <p14:tracePt t="6541" x="2963863" y="2682875"/>
          <p14:tracePt t="6549" x="2963863" y="2651125"/>
          <p14:tracePt t="6558" x="2963863" y="2620963"/>
          <p14:tracePt t="6575" x="2963863" y="2574925"/>
          <p14:tracePt t="6591" x="2963863" y="2560638"/>
          <p14:tracePt t="6688" x="2971800" y="2560638"/>
          <p14:tracePt t="6693" x="2994025" y="2560638"/>
          <p14:tracePt t="6702" x="3025775" y="2574925"/>
          <p14:tracePt t="6710" x="3055938" y="2582863"/>
          <p14:tracePt t="6725" x="3086100" y="2582863"/>
          <p14:tracePt t="6742" x="3116263" y="2582863"/>
          <p14:tracePt t="6759" x="3154363" y="2582863"/>
          <p14:tracePt t="6775" x="3170238" y="2560638"/>
          <p14:tracePt t="6792" x="3170238" y="2536825"/>
          <p14:tracePt t="6809" x="3170238" y="2530475"/>
          <p14:tracePt t="6877" x="3184525" y="2530475"/>
          <p14:tracePt t="6901" x="3192463" y="2530475"/>
          <p14:tracePt t="6917" x="3208338" y="2530475"/>
          <p14:tracePt t="6925" x="3222625" y="2530475"/>
          <p14:tracePt t="6933" x="3246438" y="2492375"/>
          <p14:tracePt t="6942" x="3260725" y="2468563"/>
          <p14:tracePt t="6958" x="3284538" y="2408238"/>
          <p14:tracePt t="6975" x="3306763" y="2378075"/>
          <p14:tracePt t="6992" x="3314700" y="2362200"/>
          <p14:tracePt t="7046" x="3298825" y="2384425"/>
          <p14:tracePt t="7054" x="3254375" y="2438400"/>
          <p14:tracePt t="7061" x="3216275" y="2484438"/>
          <p14:tracePt t="7075" x="3178175" y="2522538"/>
          <p14:tracePt t="7093" x="3086100" y="2568575"/>
          <p14:tracePt t="7109" x="3070225" y="2568575"/>
          <p14:tracePt t="7142" x="3063875" y="2568575"/>
          <p14:tracePt t="7159" x="3086100" y="2568575"/>
          <p14:tracePt t="7176" x="3170238" y="2568575"/>
          <p14:tracePt t="7192" x="3268663" y="2568575"/>
          <p14:tracePt t="7209" x="3375025" y="2574925"/>
          <p14:tracePt t="7225" x="3451225" y="2582863"/>
          <p14:tracePt t="7242" x="3505200" y="2606675"/>
          <p14:tracePt t="7309" x="3513138" y="2606675"/>
          <p14:tracePt t="7317" x="3543300" y="2613025"/>
          <p14:tracePt t="7326" x="3603625" y="2628900"/>
          <p14:tracePt t="7342" x="3779838" y="2636838"/>
          <p14:tracePt t="7359" x="3924300" y="2636838"/>
          <p14:tracePt t="7376" x="4237038" y="2659063"/>
          <p14:tracePt t="7392" x="4473575" y="2659063"/>
          <p14:tracePt t="7409" x="4618038" y="2659063"/>
          <p14:tracePt t="7425" x="4656138" y="2659063"/>
          <p14:tracePt t="8190" x="4656138" y="2667000"/>
          <p14:tracePt t="8221" x="4625975" y="2667000"/>
          <p14:tracePt t="8229" x="4564063" y="2667000"/>
          <p14:tracePt t="8238" x="4511675" y="2667000"/>
          <p14:tracePt t="8245" x="4419600" y="2651125"/>
          <p14:tracePt t="8259" x="4335463" y="2620963"/>
          <p14:tracePt t="8277" x="3978275" y="2613025"/>
          <p14:tracePt t="8293" x="3787775" y="2674938"/>
          <p14:tracePt t="8309" x="3200400" y="2849563"/>
          <p14:tracePt t="8326" x="2865438" y="2955925"/>
          <p14:tracePt t="8343" x="2568575" y="3063875"/>
          <p14:tracePt t="8359" x="2316163" y="3170238"/>
          <p14:tracePt t="8376" x="2141538" y="3246438"/>
          <p14:tracePt t="8393" x="2041525" y="3292475"/>
          <p14:tracePt t="8409" x="1951038" y="3330575"/>
          <p14:tracePt t="8426" x="1920875" y="3344863"/>
          <p14:tracePt t="8443" x="1912938" y="3352800"/>
          <p14:tracePt t="8494" x="1905000" y="3352800"/>
          <p14:tracePt t="8510" x="1897063" y="3352800"/>
          <p14:tracePt t="8519" x="1882775" y="3352800"/>
          <p14:tracePt t="8526" x="1866900" y="3352800"/>
          <p14:tracePt t="8543" x="1851025" y="3352800"/>
          <p14:tracePt t="8559" x="1836738" y="3352800"/>
          <p14:tracePt t="8576" x="1828800" y="3344863"/>
          <p14:tracePt t="8609" x="1828800" y="3306763"/>
          <p14:tracePt t="8626" x="1851025" y="3254375"/>
          <p14:tracePt t="8643" x="1951038" y="3200400"/>
          <p14:tracePt t="8659" x="2065338" y="3140075"/>
          <p14:tracePt t="8677" x="2217738" y="3078163"/>
          <p14:tracePt t="8693" x="2239963" y="3063875"/>
          <p14:tracePt t="8709" x="2354263" y="3025775"/>
          <p14:tracePt t="8726" x="2400300" y="3025775"/>
          <p14:tracePt t="8743" x="2422525" y="3025775"/>
          <p14:tracePt t="8759" x="2454275" y="3025775"/>
          <p14:tracePt t="8776" x="2492375" y="3025775"/>
          <p14:tracePt t="8793" x="2560638" y="3048000"/>
          <p14:tracePt t="8809" x="2682875" y="3070225"/>
          <p14:tracePt t="8826" x="2781300" y="3078163"/>
          <p14:tracePt t="8843" x="2887663" y="3086100"/>
          <p14:tracePt t="8859" x="2987675" y="3086100"/>
          <p14:tracePt t="8877" x="3063875" y="3086100"/>
          <p14:tracePt t="8893" x="3116263" y="3086100"/>
          <p14:tracePt t="8909" x="3162300" y="3094038"/>
          <p14:tracePt t="8926" x="3192463" y="3094038"/>
          <p14:tracePt t="8942" x="3222625" y="3094038"/>
          <p14:tracePt t="8959" x="3254375" y="3094038"/>
          <p14:tracePt t="8976" x="3292475" y="3094038"/>
          <p14:tracePt t="8993" x="3330575" y="3094038"/>
          <p14:tracePt t="9009" x="3398838" y="3116263"/>
          <p14:tracePt t="9026" x="3436938" y="3116263"/>
          <p14:tracePt t="9043" x="3489325" y="3116263"/>
          <p14:tracePt t="9059" x="3521075" y="3124200"/>
          <p14:tracePt t="9076" x="3535363" y="3124200"/>
          <p14:tracePt t="9334" x="3543300" y="3132138"/>
          <p14:tracePt t="9607" x="3535363" y="3132138"/>
          <p14:tracePt t="9613" x="3513138" y="3132138"/>
          <p14:tracePt t="9629" x="3489325" y="3132138"/>
          <p14:tracePt t="9643" x="3467100" y="3132138"/>
          <p14:tracePt t="9660" x="3382963" y="3108325"/>
          <p14:tracePt t="9677" x="3222625" y="3146425"/>
          <p14:tracePt t="9693" x="2979738" y="3314700"/>
          <p14:tracePt t="9710" x="2835275" y="3421063"/>
          <p14:tracePt t="9726" x="2697163" y="3489325"/>
          <p14:tracePt t="9743" x="2644775" y="3505200"/>
          <p14:tracePt t="9760" x="2606675" y="3505200"/>
          <p14:tracePt t="9776" x="2574925" y="3505200"/>
          <p14:tracePt t="9793" x="2544763" y="3505200"/>
          <p14:tracePt t="9810" x="2536825" y="3505200"/>
          <p14:tracePt t="9826" x="2522538" y="3505200"/>
          <p14:tracePt t="9843" x="2514600" y="3497263"/>
          <p14:tracePt t="9860" x="2506663" y="3489325"/>
          <p14:tracePt t="9876" x="2498725" y="3489325"/>
          <p14:tracePt t="9892" x="2468563" y="3489325"/>
          <p14:tracePt t="9909" x="2446338" y="3489325"/>
          <p14:tracePt t="9926" x="2416175" y="3489325"/>
          <p14:tracePt t="9943" x="2408238" y="3513138"/>
          <p14:tracePt t="9960" x="2408238" y="3521075"/>
          <p14:tracePt t="10006" x="2400300" y="3527425"/>
          <p14:tracePt t="10246" x="2400300" y="3521075"/>
          <p14:tracePt t="10254" x="2400300" y="3497263"/>
          <p14:tracePt t="10262" x="2400300" y="3459163"/>
          <p14:tracePt t="10277" x="2408238" y="3444875"/>
          <p14:tracePt t="10293" x="2438400" y="3382963"/>
          <p14:tracePt t="10310" x="2460625" y="3336925"/>
          <p14:tracePt t="10327" x="2492375" y="3292475"/>
          <p14:tracePt t="10343" x="2544763" y="3260725"/>
          <p14:tracePt t="10360" x="2582863" y="3246438"/>
          <p14:tracePt t="10377" x="2628900" y="3230563"/>
          <p14:tracePt t="10393" x="2667000" y="3230563"/>
          <p14:tracePt t="10410" x="2713038" y="3230563"/>
          <p14:tracePt t="10426" x="2727325" y="3246438"/>
          <p14:tracePt t="10443" x="2759075" y="3322638"/>
          <p14:tracePt t="10460" x="2849563" y="3619500"/>
          <p14:tracePt t="10477" x="2879725" y="3817938"/>
          <p14:tracePt t="10493" x="2873375" y="4022725"/>
          <p14:tracePt t="10510" x="2811463" y="4098925"/>
          <p14:tracePt t="10527" x="2689225" y="4114800"/>
          <p14:tracePt t="10543" x="2536825" y="4098925"/>
          <p14:tracePt t="10560" x="2217738" y="3902075"/>
          <p14:tracePt t="10577" x="1812925" y="3559175"/>
          <p14:tracePt t="10593" x="1516063" y="3230563"/>
          <p14:tracePt t="10610" x="1379538" y="2955925"/>
          <p14:tracePt t="10627" x="1349375" y="2797175"/>
          <p14:tracePt t="10643" x="1379538" y="2674938"/>
          <p14:tracePt t="10661" x="1630363" y="2544763"/>
          <p14:tracePt t="10677" x="1730375" y="2536825"/>
          <p14:tracePt t="10693" x="2003425" y="2536825"/>
          <p14:tracePt t="10710" x="2049463" y="2544763"/>
          <p14:tracePt t="10727" x="2117725" y="2636838"/>
          <p14:tracePt t="10743" x="2171700" y="2865438"/>
          <p14:tracePt t="10760" x="2201863" y="3146425"/>
          <p14:tracePt t="10777" x="2141538" y="3459163"/>
          <p14:tracePt t="10793" x="2027238" y="3641725"/>
          <p14:tracePt t="10811" x="1935163" y="3695700"/>
          <p14:tracePt t="10827" x="1882775" y="3695700"/>
          <p14:tracePt t="10843" x="1851025" y="3635375"/>
          <p14:tracePt t="10861" x="1844675" y="3406775"/>
          <p14:tracePt t="10877" x="1866900" y="3216275"/>
          <p14:tracePt t="10893" x="1989138" y="3055938"/>
          <p14:tracePt t="10910" x="2117725" y="3009900"/>
          <p14:tracePt t="10926" x="2201863" y="3009900"/>
          <p14:tracePt t="10943" x="2217738" y="3009900"/>
          <p14:tracePt t="10960" x="2278063" y="3146425"/>
          <p14:tracePt t="10977" x="2293938" y="3375025"/>
          <p14:tracePt t="10993" x="2308225" y="3733800"/>
          <p14:tracePt t="10997" x="2308225" y="3832225"/>
          <p14:tracePt t="11010" x="2308225" y="3902075"/>
          <p14:tracePt t="11027" x="2316163" y="3940175"/>
          <p14:tracePt t="11046" x="2324100" y="3940175"/>
          <p14:tracePt t="11061" x="2430463" y="3894138"/>
          <p14:tracePt t="11077" x="2606675" y="3810000"/>
          <p14:tracePt t="11093" x="2849563" y="3703638"/>
          <p14:tracePt t="11110" x="3101975" y="3635375"/>
          <p14:tracePt t="11127" x="3268663" y="3589338"/>
          <p14:tracePt t="11143" x="3314700" y="3581400"/>
          <p14:tracePt t="11254" x="3322638" y="3573463"/>
          <p14:tracePt t="11262" x="3314700" y="3565525"/>
          <p14:tracePt t="11270" x="3292475" y="3559175"/>
          <p14:tracePt t="11278" x="3284538" y="3543300"/>
          <p14:tracePt t="11293" x="3246438" y="3513138"/>
          <p14:tracePt t="11310" x="3216275" y="3497263"/>
          <p14:tracePt t="11327" x="3216275" y="3489325"/>
          <p14:tracePt t="11374" x="3216275" y="3482975"/>
          <p14:tracePt t="11390" x="3222625" y="3475038"/>
          <p14:tracePt t="11397" x="3238500" y="3451225"/>
          <p14:tracePt t="11410" x="3246438" y="3436938"/>
          <p14:tracePt t="11427" x="3260725" y="3406775"/>
          <p14:tracePt t="11445" x="3268663" y="3360738"/>
          <p14:tracePt t="11460" x="3268663" y="3352800"/>
          <p14:tracePt t="11566" x="3268663" y="3390900"/>
          <p14:tracePt t="11574" x="3268663" y="3475038"/>
          <p14:tracePt t="11581" x="3268663" y="3535363"/>
          <p14:tracePt t="11594" x="3276600" y="3597275"/>
          <p14:tracePt t="11610" x="3298825" y="3665538"/>
          <p14:tracePt t="11627" x="3306763" y="3679825"/>
          <p14:tracePt t="11661" x="3322638" y="3679825"/>
          <p14:tracePt t="11677" x="3352800" y="3673475"/>
          <p14:tracePt t="11694" x="3406775" y="3641725"/>
          <p14:tracePt t="11711" x="3467100" y="3611563"/>
          <p14:tracePt t="11727" x="3535363" y="3581400"/>
          <p14:tracePt t="11744" x="3597275" y="3565525"/>
          <p14:tracePt t="11762" x="3635375" y="3565525"/>
          <p14:tracePt t="11777" x="3687763" y="3559175"/>
          <p14:tracePt t="11794" x="3725863" y="3551238"/>
          <p14:tracePt t="11810" x="3756025" y="3543300"/>
          <p14:tracePt t="11827" x="3771900" y="3543300"/>
          <p14:tracePt t="12054" x="3787775" y="3551238"/>
          <p14:tracePt t="12063" x="3802063" y="3551238"/>
          <p14:tracePt t="12069" x="3832225" y="3551238"/>
          <p14:tracePt t="12079" x="3886200" y="3573463"/>
          <p14:tracePt t="12094" x="4046538" y="3611563"/>
          <p14:tracePt t="12110" x="4198938" y="3611563"/>
          <p14:tracePt t="12127" x="4351338" y="3611563"/>
          <p14:tracePt t="12144" x="4427538" y="3611563"/>
          <p14:tracePt t="12178" x="4435475" y="3611563"/>
          <p14:tracePt t="12194" x="4435475" y="3603625"/>
          <p14:tracePt t="12211" x="4435475" y="3581400"/>
          <p14:tracePt t="12227" x="4435475" y="3565525"/>
          <p14:tracePt t="12244" x="4435475" y="3521075"/>
          <p14:tracePt t="12261" x="4419600" y="3467100"/>
          <p14:tracePt t="12277" x="4365625" y="3352800"/>
          <p14:tracePt t="12295" x="4359275" y="3322638"/>
          <p14:tracePt t="12311" x="4351338" y="3298825"/>
          <p14:tracePt t="12327" x="4343400" y="3276600"/>
          <p14:tracePt t="12344" x="4343400" y="3268663"/>
          <p14:tracePt t="12361" x="4327525" y="3268663"/>
          <p14:tracePt t="12377" x="4283075" y="3260725"/>
          <p14:tracePt t="12395" x="4206875" y="3238500"/>
          <p14:tracePt t="12411" x="4068763" y="3238500"/>
          <p14:tracePt t="12427" x="3863975" y="3344863"/>
          <p14:tracePt t="12445" x="3641725" y="3521075"/>
          <p14:tracePt t="12461" x="3589338" y="3581400"/>
          <p14:tracePt t="12477" x="3581400" y="3657600"/>
          <p14:tracePt t="12494" x="3597275" y="3711575"/>
          <p14:tracePt t="12511" x="3641725" y="3717925"/>
          <p14:tracePt t="12527" x="3733800" y="3741738"/>
          <p14:tracePt t="12544" x="3894138" y="3749675"/>
          <p14:tracePt t="12561" x="4068763" y="3749675"/>
          <p14:tracePt t="12577" x="4229100" y="3725863"/>
          <p14:tracePt t="12594" x="4373563" y="3657600"/>
          <p14:tracePt t="12611" x="4427538" y="3611563"/>
          <p14:tracePt t="12627" x="4435475" y="3589338"/>
          <p14:tracePt t="12645" x="4435475" y="3527425"/>
          <p14:tracePt t="12661" x="4427538" y="3505200"/>
          <p14:tracePt t="12677" x="4351338" y="3467100"/>
          <p14:tracePt t="12694" x="4327525" y="3467100"/>
          <p14:tracePt t="13278" x="4313238" y="3467100"/>
          <p14:tracePt t="13285" x="4297363" y="3467100"/>
          <p14:tracePt t="13294" x="4275138" y="3467100"/>
          <p14:tracePt t="13311" x="4259263" y="3467100"/>
          <p14:tracePt t="13328" x="4251325" y="3467100"/>
          <p14:tracePt t="13344" x="4160838" y="3589338"/>
          <p14:tracePt t="13361" x="4054475" y="3733800"/>
          <p14:tracePt t="13378" x="3940175" y="3832225"/>
          <p14:tracePt t="13394" x="3894138" y="3848100"/>
          <p14:tracePt t="13411" x="3863975" y="3848100"/>
          <p14:tracePt t="13428" x="3848100" y="3848100"/>
          <p14:tracePt t="13445" x="3825875" y="3848100"/>
          <p14:tracePt t="13461" x="3810000" y="3840163"/>
          <p14:tracePt t="13478" x="3763963" y="3810000"/>
          <p14:tracePt t="13494" x="3703638" y="3779838"/>
          <p14:tracePt t="13511" x="3657600" y="3749675"/>
          <p14:tracePt t="13528" x="3627438" y="3725863"/>
          <p14:tracePt t="13544" x="3627438" y="3717925"/>
          <p14:tracePt t="13561" x="3611563" y="3679825"/>
          <p14:tracePt t="13578" x="3597275" y="3627438"/>
          <p14:tracePt t="13594" x="3597275" y="3603625"/>
          <p14:tracePt t="13629" x="3597275" y="3597275"/>
          <p14:tracePt t="13644" x="3603625" y="3597275"/>
          <p14:tracePt t="13661" x="3711575" y="3597275"/>
          <p14:tracePt t="13678" x="3825875" y="3597275"/>
          <p14:tracePt t="13694" x="3946525" y="3589338"/>
          <p14:tracePt t="13711" x="4030663" y="3565525"/>
          <p14:tracePt t="13728" x="4084638" y="3551238"/>
          <p14:tracePt t="13745" x="4098925" y="3535363"/>
          <p14:tracePt t="13761" x="4098925" y="3482975"/>
          <p14:tracePt t="13778" x="4098925" y="3413125"/>
          <p14:tracePt t="13794" x="4084638" y="3314700"/>
          <p14:tracePt t="13812" x="4060825" y="3246438"/>
          <p14:tracePt t="13828" x="4030663" y="3184525"/>
          <p14:tracePt t="13845" x="4008438" y="3162300"/>
          <p14:tracePt t="13861" x="3902075" y="3116263"/>
          <p14:tracePt t="13878" x="3756025" y="3094038"/>
          <p14:tracePt t="13894" x="3559175" y="3094038"/>
          <p14:tracePt t="13911" x="3429000" y="3094038"/>
          <p14:tracePt t="13927" x="3322638" y="3140075"/>
          <p14:tracePt t="13944" x="3284538" y="3178175"/>
          <p14:tracePt t="13978" x="3292475" y="3184525"/>
          <p14:tracePt t="14014" x="3298825" y="3184525"/>
          <p14:tracePt t="14030" x="3298825" y="3178175"/>
          <p14:tracePt t="14045" x="3298825" y="3162300"/>
          <p14:tracePt t="14061" x="3292475" y="3101975"/>
          <p14:tracePt t="14078" x="3260725" y="3032125"/>
          <p14:tracePt t="14095" x="3216275" y="2979738"/>
          <p14:tracePt t="14111" x="3200400" y="2955925"/>
          <p14:tracePt t="14254" x="3208338" y="2955925"/>
          <p14:tracePt t="14262" x="3216275" y="2955925"/>
          <p14:tracePt t="14271" x="3246438" y="2971800"/>
          <p14:tracePt t="14278" x="3276600" y="2979738"/>
          <p14:tracePt t="14295" x="3330575" y="3025775"/>
          <p14:tracePt t="14312" x="3390900" y="3048000"/>
          <p14:tracePt t="14328" x="3421063" y="3055938"/>
          <p14:tracePt t="14345" x="3436938" y="3055938"/>
          <p14:tracePt t="14397" x="3406775" y="3055938"/>
          <p14:tracePt t="14406" x="3375025" y="3055938"/>
          <p14:tracePt t="14413" x="3336925" y="3048000"/>
          <p14:tracePt t="14428" x="3230563" y="3025775"/>
          <p14:tracePt t="14445" x="3170238" y="3017838"/>
          <p14:tracePt t="14461" x="2941638" y="3032125"/>
          <p14:tracePt t="14478" x="2879725" y="3063875"/>
          <p14:tracePt t="14512" x="2879725" y="3070225"/>
          <p14:tracePt t="14528" x="2925763" y="3094038"/>
          <p14:tracePt t="14545" x="3009900" y="3101975"/>
          <p14:tracePt t="14561" x="3086100" y="3101975"/>
          <p14:tracePt t="14578" x="3094038" y="3101975"/>
          <p14:tracePt t="14613" x="3070225" y="3094038"/>
          <p14:tracePt t="14629" x="2994025" y="3078163"/>
          <p14:tracePt t="14645" x="2879725" y="3048000"/>
          <p14:tracePt t="14661" x="2811463" y="3040063"/>
          <p14:tracePt t="14678" x="2797175" y="3040063"/>
          <p14:tracePt t="14695" x="2797175" y="3025775"/>
          <p14:tracePt t="14711" x="2811463" y="3025775"/>
          <p14:tracePt t="14728" x="2865438" y="3017838"/>
          <p14:tracePt t="14745" x="2911475" y="3009900"/>
          <p14:tracePt t="14761" x="2949575" y="3001963"/>
          <p14:tracePt t="14778" x="2963863" y="3001963"/>
          <p14:tracePt t="14795" x="2971800" y="3001963"/>
          <p14:tracePt t="15046" x="2994025" y="3009900"/>
          <p14:tracePt t="15054" x="3040063" y="3063875"/>
          <p14:tracePt t="15062" x="3094038" y="3116263"/>
          <p14:tracePt t="15078" x="3344863" y="3222625"/>
          <p14:tracePt t="15095" x="3619500" y="3314700"/>
          <p14:tracePt t="15112" x="3840163" y="3360738"/>
          <p14:tracePt t="15128" x="4022725" y="3375025"/>
          <p14:tracePt t="15145" x="4068763" y="3382963"/>
          <p14:tracePt t="15162" x="4076700" y="3382963"/>
          <p14:tracePt t="15261" x="4076700" y="3390900"/>
          <p14:tracePt t="15278" x="4084638" y="3398838"/>
          <p14:tracePt t="15286" x="4098925" y="3413125"/>
          <p14:tracePt t="15295" x="4106863" y="3421063"/>
          <p14:tracePt t="15312" x="4122738" y="3429000"/>
          <p14:tracePt t="15342" x="4130675" y="3429000"/>
          <p14:tracePt t="15359" x="4130675" y="3436938"/>
          <p14:tracePt t="15446" x="4137025" y="3444875"/>
          <p14:tracePt t="15454" x="4137025" y="3459163"/>
          <p14:tracePt t="15462" x="4160838" y="3505200"/>
          <p14:tracePt t="15478" x="4183063" y="3527425"/>
          <p14:tracePt t="15495" x="4183063" y="3535363"/>
          <p14:tracePt t="15566" x="4183063" y="3527425"/>
          <p14:tracePt t="15574" x="4183063" y="3513138"/>
          <p14:tracePt t="16232" x="4183063" y="3521075"/>
          <p14:tracePt t="16238" x="4213225" y="3581400"/>
          <p14:tracePt t="16248" x="4244975" y="3649663"/>
          <p14:tracePt t="16262" x="4297363" y="3779838"/>
          <p14:tracePt t="16279" x="4365625" y="3886200"/>
          <p14:tracePt t="16295" x="4427538" y="3978275"/>
          <p14:tracePt t="16312" x="4479925" y="4046538"/>
          <p14:tracePt t="16329" x="4511675" y="4084638"/>
          <p14:tracePt t="16346" x="4533900" y="4098925"/>
          <p14:tracePt t="16362" x="4556125" y="4137025"/>
          <p14:tracePt t="16379" x="4572000" y="4175125"/>
          <p14:tracePt t="16395" x="4602163" y="4237038"/>
          <p14:tracePt t="16413" x="4640263" y="4343400"/>
          <p14:tracePt t="16429" x="4670425" y="4397375"/>
          <p14:tracePt t="16445" x="4686300" y="4441825"/>
          <p14:tracePt t="16462" x="4694238" y="4465638"/>
          <p14:tracePt t="16479" x="4702175" y="4487863"/>
          <p14:tracePt t="16495" x="4702175" y="4495800"/>
          <p14:tracePt t="16606" x="4702175" y="4503738"/>
          <p14:tracePt t="16614" x="4694238" y="4503738"/>
          <p14:tracePt t="16622" x="4670425" y="4503738"/>
          <p14:tracePt t="16630" x="4632325" y="4503738"/>
          <p14:tracePt t="16645" x="4503738" y="4503738"/>
          <p14:tracePt t="16664" x="4321175" y="4503738"/>
          <p14:tracePt t="16679" x="4175125" y="4503738"/>
          <p14:tracePt t="16696" x="4092575" y="4518025"/>
          <p14:tracePt t="16712" x="4084638" y="4518025"/>
          <p14:tracePt t="16774" x="4076700" y="4518025"/>
          <p14:tracePt t="16781" x="4076700" y="4503738"/>
          <p14:tracePt t="16790" x="4076700" y="4473575"/>
          <p14:tracePt t="16798" x="4076700" y="4435475"/>
          <p14:tracePt t="16813" x="4076700" y="4327525"/>
          <p14:tracePt t="16829" x="4092575" y="4244975"/>
          <p14:tracePt t="16846" x="4122738" y="4130675"/>
          <p14:tracePt t="16862" x="4183063" y="4008438"/>
          <p14:tracePt t="16879" x="4229100" y="3902075"/>
          <p14:tracePt t="16896" x="4321175" y="3810000"/>
          <p14:tracePt t="16912" x="4457700" y="3756025"/>
          <p14:tracePt t="16930" x="4648200" y="3725863"/>
          <p14:tracePt t="16945" x="4868863" y="3695700"/>
          <p14:tracePt t="16962" x="5143500" y="3695700"/>
          <p14:tracePt t="16978" x="5356225" y="3695700"/>
          <p14:tracePt t="16995" x="5592763" y="3771900"/>
          <p14:tracePt t="17012" x="5845175" y="3940175"/>
          <p14:tracePt t="17028" x="5927725" y="4092575"/>
          <p14:tracePt t="17045" x="5965825" y="4251325"/>
          <p14:tracePt t="17062" x="5981700" y="4435475"/>
          <p14:tracePt t="17078" x="5965825" y="4602163"/>
          <p14:tracePt t="17095" x="5867400" y="4732338"/>
          <p14:tracePt t="17112" x="5730875" y="4816475"/>
          <p14:tracePt t="17129" x="5540375" y="4846638"/>
          <p14:tracePt t="17145" x="5303838" y="4846638"/>
          <p14:tracePt t="17162" x="4876800" y="4762500"/>
          <p14:tracePt t="17178" x="4411663" y="4579938"/>
          <p14:tracePt t="17195" x="4016375" y="4397375"/>
          <p14:tracePt t="17212" x="3763963" y="4244975"/>
          <p14:tracePt t="17229" x="3703638" y="4160838"/>
          <p14:tracePt t="17245" x="3703638" y="4060825"/>
          <p14:tracePt t="17262" x="3717925" y="3924300"/>
          <p14:tracePt t="17279" x="3810000" y="3802063"/>
          <p14:tracePt t="17296" x="3940175" y="3679825"/>
          <p14:tracePt t="17313" x="4114800" y="3565525"/>
          <p14:tracePt t="17329" x="4283075" y="3513138"/>
          <p14:tracePt t="17346" x="4465638" y="3475038"/>
          <p14:tracePt t="17362" x="4587875" y="3467100"/>
          <p14:tracePt t="17379" x="4664075" y="3475038"/>
          <p14:tracePt t="17397" x="4740275" y="3611563"/>
          <p14:tracePt t="17413" x="4778375" y="3886200"/>
          <p14:tracePt t="17430" x="4778375" y="4305300"/>
          <p14:tracePt t="17446" x="4708525" y="4746625"/>
          <p14:tracePt t="17462" x="4594225" y="5067300"/>
          <p14:tracePt t="17479" x="4473575" y="5211763"/>
          <p14:tracePt t="17496" x="4373563" y="5257800"/>
          <p14:tracePt t="17513" x="4283075" y="5265738"/>
          <p14:tracePt t="17529" x="4068763" y="5151438"/>
          <p14:tracePt t="17546" x="3733800" y="4822825"/>
          <p14:tracePt t="17563" x="3459163" y="4389438"/>
          <p14:tracePt t="17579" x="3284538" y="4022725"/>
          <p14:tracePt t="17597" x="3254375" y="3741738"/>
          <p14:tracePt t="17614" x="3298825" y="3611563"/>
          <p14:tracePt t="17629" x="3475038" y="3513138"/>
          <p14:tracePt t="17646" x="3848100" y="3467100"/>
          <p14:tracePt t="17663" x="4259263" y="3467100"/>
          <p14:tracePt t="17679" x="4648200" y="3489325"/>
          <p14:tracePt t="17696" x="4892675" y="3589338"/>
          <p14:tracePt t="17713" x="5013325" y="3717925"/>
          <p14:tracePt t="17729" x="5059363" y="3908425"/>
          <p14:tracePt t="17746" x="5051425" y="4144963"/>
          <p14:tracePt t="17763" x="4816475" y="4479925"/>
          <p14:tracePt t="17779" x="4503738" y="4694238"/>
          <p14:tracePt t="17797" x="4191000" y="4716463"/>
          <p14:tracePt t="17812" x="4084638" y="4694238"/>
          <p14:tracePt t="17830" x="3886200" y="4533900"/>
          <p14:tracePt t="17846" x="3878263" y="4441825"/>
          <p14:tracePt t="17863" x="3878263" y="4283075"/>
          <p14:tracePt t="17879" x="3946525" y="4122738"/>
          <p14:tracePt t="17896" x="4054475" y="3978275"/>
          <p14:tracePt t="17913" x="4191000" y="3894138"/>
          <p14:tracePt t="17929" x="4335463" y="3870325"/>
          <p14:tracePt t="17945" x="4403725" y="3870325"/>
          <p14:tracePt t="17962" x="4449763" y="3894138"/>
          <p14:tracePt t="17979" x="4533900" y="4068763"/>
          <p14:tracePt t="17996" x="4556125" y="4297363"/>
          <p14:tracePt t="17998" x="4556125" y="4465638"/>
          <p14:tracePt t="18012" x="4495800" y="4694238"/>
          <p14:tracePt t="18029" x="4397375" y="4830763"/>
          <p14:tracePt t="18046" x="4305300" y="4854575"/>
          <p14:tracePt t="18063" x="4221163" y="4838700"/>
          <p14:tracePt t="18079" x="4114800" y="4724400"/>
          <p14:tracePt t="18096" x="4016375" y="4495800"/>
          <p14:tracePt t="18113" x="3978275" y="4283075"/>
          <p14:tracePt t="18130" x="3978275" y="4068763"/>
          <p14:tracePt t="18146" x="4030663" y="3924300"/>
          <p14:tracePt t="18163" x="4152900" y="3840163"/>
          <p14:tracePt t="18179" x="4313238" y="3817938"/>
          <p14:tracePt t="18197" x="4618038" y="3870325"/>
          <p14:tracePt t="18213" x="4708525" y="3924300"/>
          <p14:tracePt t="18229" x="4953000" y="4244975"/>
          <p14:tracePt t="18246" x="5006975" y="4503738"/>
          <p14:tracePt t="18263" x="4991100" y="4746625"/>
          <p14:tracePt t="18280" x="4899025" y="4892675"/>
          <p14:tracePt t="18296" x="4800600" y="4937125"/>
          <p14:tracePt t="18313" x="4702175" y="4937125"/>
          <p14:tracePt t="18330" x="4533900" y="4822825"/>
          <p14:tracePt t="18346" x="4351338" y="4632325"/>
          <p14:tracePt t="18363" x="4244975" y="4449763"/>
          <p14:tracePt t="18379" x="4213225" y="4289425"/>
          <p14:tracePt t="18397" x="4213225" y="4160838"/>
          <p14:tracePt t="18413" x="4267200" y="4098925"/>
          <p14:tracePt t="18430" x="4321175" y="4076700"/>
          <p14:tracePt t="18446" x="4351338" y="4060825"/>
          <p14:tracePt t="18463" x="4373563" y="4060825"/>
          <p14:tracePt t="18854" x="4381500" y="4060825"/>
          <p14:tracePt t="18869" x="4381500" y="4084638"/>
          <p14:tracePt t="18877" x="4389438" y="4160838"/>
          <p14:tracePt t="18887" x="4397375" y="4206875"/>
          <p14:tracePt t="18896" x="4397375" y="4237038"/>
          <p14:tracePt t="18913" x="4411663" y="4305300"/>
          <p14:tracePt t="19013" x="4419600" y="4305300"/>
          <p14:tracePt t="19021" x="4419600" y="4297363"/>
          <p14:tracePt t="19030" x="4419600" y="4275138"/>
          <p14:tracePt t="19046" x="4419600" y="4237038"/>
          <p14:tracePt t="19063" x="4419600" y="4221163"/>
          <p14:tracePt t="19157" x="4419600" y="4259263"/>
          <p14:tracePt t="19165" x="4427538" y="4305300"/>
          <p14:tracePt t="19173" x="4441825" y="4359275"/>
          <p14:tracePt t="19181" x="4441825" y="4397375"/>
          <p14:tracePt t="19197" x="4441825" y="4419600"/>
          <p14:tracePt t="19213" x="4449763" y="4441825"/>
          <p14:tracePt t="19277" x="4465638" y="4441825"/>
          <p14:tracePt t="19286" x="4479925" y="4435475"/>
          <p14:tracePt t="19296" x="4495800" y="4427538"/>
          <p14:tracePt t="19313" x="4533900" y="4389438"/>
          <p14:tracePt t="19330" x="4579938" y="4365625"/>
          <p14:tracePt t="19346" x="4602163" y="4351338"/>
          <p14:tracePt t="19363" x="4602163" y="4335463"/>
          <p14:tracePt t="19429" x="4602163" y="4327525"/>
          <p14:tracePt t="19438" x="4602163" y="4313238"/>
          <p14:tracePt t="19526" x="4602163" y="4305300"/>
          <p14:tracePt t="19533" x="4625975" y="4283075"/>
          <p14:tracePt t="19543" x="4625975" y="4267200"/>
          <p14:tracePt t="19549" x="4625975" y="4251325"/>
          <p14:tracePt t="19563" x="4632325" y="4229100"/>
          <p14:tracePt t="19581" x="4678363" y="4152900"/>
          <p14:tracePt t="19597" x="4686300" y="4137025"/>
          <p14:tracePt t="19613" x="4716463" y="4098925"/>
          <p14:tracePt t="19630" x="4740275" y="4076700"/>
          <p14:tracePt t="19647" x="4746625" y="4068763"/>
          <p14:tracePt t="19663" x="4754563" y="4068763"/>
          <p14:tracePt t="19680" x="4770438" y="4068763"/>
          <p14:tracePt t="19697" x="4800600" y="4068763"/>
          <p14:tracePt t="19713" x="4846638" y="4114800"/>
          <p14:tracePt t="19731" x="4930775" y="4175125"/>
          <p14:tracePt t="19747" x="4975225" y="4191000"/>
          <p14:tracePt t="19763" x="4983163" y="4191000"/>
          <p14:tracePt t="19822" x="4999038" y="4191000"/>
          <p14:tracePt t="19838" x="5006975" y="4191000"/>
          <p14:tracePt t="19908" x="5013325" y="4191000"/>
          <p14:tracePt t="19916" x="5021263" y="4183063"/>
          <p14:tracePt t="19924" x="5029200" y="4183063"/>
          <p14:tracePt t="19932" x="5051425" y="4183063"/>
          <p14:tracePt t="19946" x="5067300" y="4183063"/>
          <p14:tracePt t="19963" x="5113338" y="4168775"/>
          <p14:tracePt t="19980" x="5151438" y="4152900"/>
          <p14:tracePt t="19996" x="5165725" y="4144963"/>
          <p14:tracePt t="20013" x="5173663" y="4144963"/>
          <p14:tracePt t="20589" x="5197475" y="4144963"/>
          <p14:tracePt t="20598" x="5334000" y="4144963"/>
          <p14:tracePt t="20606" x="5584825" y="4144963"/>
          <p14:tracePt t="20613" x="5875338" y="4144963"/>
          <p14:tracePt t="20630" x="6659563" y="4144963"/>
          <p14:tracePt t="20647" x="7551738" y="4098925"/>
          <p14:tracePt t="20664" x="8313738" y="3878263"/>
          <p14:tracePt t="20680" x="8937625" y="3559175"/>
          <p14:tracePt t="20697" x="9197975" y="3284538"/>
          <p14:tracePt t="20714" x="9258300" y="3124200"/>
          <p14:tracePt t="20731" x="9258300" y="3017838"/>
          <p14:tracePt t="20747" x="9236075" y="2887663"/>
          <p14:tracePt t="20765" x="9182100" y="2797175"/>
          <p14:tracePt t="20862" x="9174163" y="2797175"/>
          <p14:tracePt t="20869" x="9166225" y="2797175"/>
          <p14:tracePt t="20880" x="9136063" y="2789238"/>
          <p14:tracePt t="20897" x="9059863" y="2781300"/>
          <p14:tracePt t="20913" x="8937625" y="2781300"/>
          <p14:tracePt t="20930" x="8702675" y="2925763"/>
          <p14:tracePt t="20947" x="8397875" y="3154363"/>
          <p14:tracePt t="20964" x="8131175" y="3336925"/>
          <p14:tracePt t="20981" x="7993063" y="3436938"/>
          <p14:tracePt t="20997" x="7985125" y="3436938"/>
          <p14:tracePt t="21038" x="7978775" y="3429000"/>
          <p14:tracePt t="21046" x="7970838" y="3390900"/>
          <p14:tracePt t="21054" x="7962900" y="3344863"/>
          <p14:tracePt t="21064" x="7947025" y="3292475"/>
          <p14:tracePt t="21080" x="7902575" y="3154363"/>
          <p14:tracePt t="21097" x="7870825" y="3025775"/>
          <p14:tracePt t="21114" x="7832725" y="2887663"/>
          <p14:tracePt t="21130" x="7794625" y="2803525"/>
          <p14:tracePt t="21148" x="7780338" y="2773363"/>
          <p14:tracePt t="21197" x="7780338" y="2765425"/>
          <p14:tracePt t="21213" x="7772400" y="2765425"/>
          <p14:tracePt t="21221" x="7764463" y="2765425"/>
          <p14:tracePt t="21230" x="7742238" y="2803525"/>
          <p14:tracePt t="21247" x="7726363" y="2887663"/>
          <p14:tracePt t="21264" x="7696200" y="2994025"/>
          <p14:tracePt t="21280" x="7666038" y="3086100"/>
          <p14:tracePt t="21297" x="7635875" y="3154363"/>
          <p14:tracePt t="21314" x="7635875" y="3170238"/>
          <p14:tracePt t="21366" x="7627938" y="3170238"/>
          <p14:tracePt t="21374" x="7620000" y="3162300"/>
          <p14:tracePt t="21382" x="7597775" y="3140075"/>
          <p14:tracePt t="21397" x="7559675" y="3094038"/>
          <p14:tracePt t="21414" x="7513638" y="3032125"/>
          <p14:tracePt t="21430" x="7505700" y="3025775"/>
          <p14:tracePt t="21448" x="7497763" y="3009900"/>
          <p14:tracePt t="21480" x="7489825" y="3009900"/>
          <p14:tracePt t="21497" x="7429500" y="3009900"/>
          <p14:tracePt t="21514" x="7269163" y="3055938"/>
          <p14:tracePt t="21531" x="6964363" y="3246438"/>
          <p14:tracePt t="21547" x="6400800" y="3559175"/>
          <p14:tracePt t="21565" x="5387975" y="3962400"/>
          <p14:tracePt t="21581" x="4983163" y="4098925"/>
          <p14:tracePt t="21597" x="4854575" y="4114800"/>
          <p14:tracePt t="21614" x="4800600" y="4114800"/>
          <p14:tracePt t="21647" x="4792663" y="4114800"/>
          <p14:tracePt t="21686" x="4792663" y="4098925"/>
          <p14:tracePt t="21693" x="4792663" y="4076700"/>
          <p14:tracePt t="21702" x="4784725" y="4060825"/>
          <p14:tracePt t="21714" x="4770438" y="4046538"/>
          <p14:tracePt t="21731" x="4762500" y="4000500"/>
          <p14:tracePt t="21747" x="4754563" y="3954463"/>
          <p14:tracePt t="21765" x="4740275" y="3856038"/>
          <p14:tracePt t="21781" x="4716463" y="3802063"/>
          <p14:tracePt t="21797" x="4678363" y="3787775"/>
          <p14:tracePt t="21814" x="4640263" y="3771900"/>
          <p14:tracePt t="21964" x="4656138" y="3771900"/>
          <p14:tracePt t="21973" x="4762500" y="3771900"/>
          <p14:tracePt t="21985" x="4868863" y="3763963"/>
          <p14:tracePt t="21997" x="5045075" y="3756025"/>
          <p14:tracePt t="22014" x="5211763" y="3749675"/>
          <p14:tracePt t="22031" x="5470525" y="3703638"/>
          <p14:tracePt t="22047" x="5799138" y="3657600"/>
          <p14:tracePt t="22064" x="6080125" y="3611563"/>
          <p14:tracePt t="22081" x="6248400" y="3559175"/>
          <p14:tracePt t="22098" x="6346825" y="3513138"/>
          <p14:tracePt t="22114" x="6430963" y="3451225"/>
          <p14:tracePt t="22131" x="6484938" y="3398838"/>
          <p14:tracePt t="22149" x="6530975" y="3344863"/>
          <p14:tracePt t="22165" x="6561138" y="3314700"/>
          <p14:tracePt t="22181" x="6575425" y="3298825"/>
          <p14:tracePt t="22326" x="6575425" y="3306763"/>
          <p14:tracePt t="25999" x="6583363" y="3306763"/>
          <p14:tracePt t="26253" x="6575425" y="3298825"/>
          <p14:tracePt t="26262" x="6530975" y="3298825"/>
          <p14:tracePt t="26269" x="6469063" y="3276600"/>
          <p14:tracePt t="26282" x="6384925" y="3246438"/>
          <p14:tracePt t="26299" x="6226175" y="3208338"/>
          <p14:tracePt t="26316" x="6057900" y="3170238"/>
          <p14:tracePt t="26333" x="5837238" y="3108325"/>
          <p14:tracePt t="26349" x="5684838" y="3063875"/>
          <p14:tracePt t="26366" x="5486400" y="3017838"/>
          <p14:tracePt t="26383" x="5241925" y="2949575"/>
          <p14:tracePt t="26399" x="4884738" y="2835275"/>
          <p14:tracePt t="26416" x="4678363" y="2773363"/>
          <p14:tracePt t="26432" x="4610100" y="2759075"/>
          <p14:tracePt t="26449" x="4602163" y="2751138"/>
          <p14:tracePt t="26466" x="4579938" y="2743200"/>
          <p14:tracePt t="26483" x="4503738" y="2705100"/>
          <p14:tracePt t="26487" x="4427538" y="2674938"/>
          <p14:tracePt t="26499" x="4365625" y="2644775"/>
          <p14:tracePt t="26516" x="4175125" y="2498725"/>
          <p14:tracePt t="26532" x="3970338" y="2324100"/>
          <p14:tracePt t="26549" x="3741738" y="2149475"/>
          <p14:tracePt t="26566" x="3649663" y="2095500"/>
          <p14:tracePt t="26583" x="3627438" y="2087563"/>
          <p14:tracePt t="26599" x="3611563" y="2087563"/>
          <p14:tracePt t="26616" x="3603625" y="2087563"/>
          <p14:tracePt t="26649" x="3597275" y="2087563"/>
          <p14:tracePt t="26863" x="3565525" y="2087563"/>
          <p14:tracePt t="26870" x="3505200" y="2087563"/>
          <p14:tracePt t="26882" x="3421063" y="2095500"/>
          <p14:tracePt t="26899" x="3306763" y="2193925"/>
          <p14:tracePt t="26915" x="3238500" y="2278063"/>
          <p14:tracePt t="26932" x="3178175" y="2354263"/>
          <p14:tracePt t="26949" x="3170238" y="2378075"/>
          <p14:tracePt t="27004" x="3162300" y="2378075"/>
          <p14:tracePt t="27020" x="3154363" y="2378075"/>
          <p14:tracePt t="27037" x="3146425" y="2378075"/>
          <p14:tracePt t="27046" x="3140075" y="2378075"/>
          <p14:tracePt t="27061" x="3132138" y="2378075"/>
          <p14:tracePt t="27126" x="3132138" y="2384425"/>
          <p14:tracePt t="27166" x="3116263" y="2392363"/>
          <p14:tracePt t="27174" x="3116263" y="2400300"/>
          <p14:tracePt t="27183" x="3116263" y="2416175"/>
          <p14:tracePt t="27199" x="3086100" y="2484438"/>
          <p14:tracePt t="27216" x="3063875" y="2544763"/>
          <p14:tracePt t="27234" x="2994025" y="2651125"/>
          <p14:tracePt t="27249" x="2925763" y="2727325"/>
          <p14:tracePt t="27266" x="2873375" y="2781300"/>
          <p14:tracePt t="27283" x="2835275" y="2811463"/>
          <p14:tracePt t="27341" x="2835275" y="2819400"/>
          <p14:tracePt t="27351" x="2857500" y="2819400"/>
          <p14:tracePt t="27357" x="2917825" y="2835275"/>
          <p14:tracePt t="27366" x="3017838" y="2835275"/>
          <p14:tracePt t="27383" x="3421063" y="2835275"/>
          <p14:tracePt t="27399" x="3940175" y="2835275"/>
          <p14:tracePt t="27416" x="4373563" y="2835275"/>
          <p14:tracePt t="27434" x="4518025" y="2835275"/>
          <p14:tracePt t="27449" x="4525963" y="2835275"/>
          <p14:tracePt t="27483" x="4518025" y="2835275"/>
          <p14:tracePt t="27499" x="4435475" y="2835275"/>
          <p14:tracePt t="27503" x="4351338" y="2811463"/>
          <p14:tracePt t="27517" x="4076700" y="2743200"/>
          <p14:tracePt t="27533" x="3665538" y="2682875"/>
          <p14:tracePt t="27549" x="3475038" y="2667000"/>
          <p14:tracePt t="27566" x="3444875" y="2667000"/>
          <p14:tracePt t="27613" x="3451225" y="2667000"/>
          <p14:tracePt t="27621" x="3527425" y="2682875"/>
          <p14:tracePt t="27633" x="3597275" y="2705100"/>
          <p14:tracePt t="27650" x="3810000" y="2751138"/>
          <p14:tracePt t="27666" x="3962400" y="2765425"/>
          <p14:tracePt t="27683" x="3992563" y="2781300"/>
          <p14:tracePt t="27726" x="3970338" y="2781300"/>
          <p14:tracePt t="27735" x="3902075" y="2781300"/>
          <p14:tracePt t="27750" x="3665538" y="2765425"/>
          <p14:tracePt t="27766" x="3238500" y="2713038"/>
          <p14:tracePt t="27783" x="2857500" y="2659063"/>
          <p14:tracePt t="27800" x="2743200" y="2651125"/>
          <p14:tracePt t="27833" x="2759075" y="2651125"/>
          <p14:tracePt t="27851" x="2949575" y="2651125"/>
          <p14:tracePt t="27867" x="3444875" y="2689225"/>
          <p14:tracePt t="27883" x="4060825" y="2773363"/>
          <p14:tracePt t="27899" x="4351338" y="2819400"/>
          <p14:tracePt t="27916" x="4381500" y="2827338"/>
          <p14:tracePt t="27933" x="4351338" y="2827338"/>
          <p14:tracePt t="27949" x="4106863" y="2827338"/>
          <p14:tracePt t="27966" x="3627438" y="2827338"/>
          <p14:tracePt t="27983" x="3276600" y="2827338"/>
          <p14:tracePt t="28000" x="3216275" y="2827338"/>
          <p14:tracePt t="28029" x="3268663" y="2827338"/>
          <p14:tracePt t="28037" x="3406775" y="2827338"/>
          <p14:tracePt t="28050" x="3635375" y="2827338"/>
          <p14:tracePt t="28067" x="4259263" y="2849563"/>
          <p14:tracePt t="28083" x="4549775" y="2903538"/>
          <p14:tracePt t="28100" x="4564063" y="2903538"/>
          <p14:tracePt t="28118" x="4503738" y="2903538"/>
          <p14:tracePt t="28133" x="4152900" y="2903538"/>
          <p14:tracePt t="28150" x="3695700" y="2903538"/>
          <p14:tracePt t="28166" x="3459163" y="2903538"/>
          <p14:tracePt t="28183" x="3451225" y="2903538"/>
          <p14:tracePt t="28216" x="3635375" y="2903538"/>
          <p14:tracePt t="28233" x="4106863" y="2903538"/>
          <p14:tracePt t="28250" x="4343400" y="2917825"/>
          <p14:tracePt t="28267" x="4351338" y="2917825"/>
          <p14:tracePt t="28283" x="4289425" y="2917825"/>
          <p14:tracePt t="28300" x="3886200" y="2917825"/>
          <p14:tracePt t="28317" x="3178175" y="2887663"/>
          <p14:tracePt t="28333" x="2765425" y="2819400"/>
          <p14:tracePt t="28366" x="3001963" y="2789238"/>
          <p14:tracePt t="28383" x="3679825" y="2789238"/>
          <p14:tracePt t="28400" x="4465638" y="2789238"/>
          <p14:tracePt t="28416" x="4770438" y="2797175"/>
          <p14:tracePt t="28450" x="4648200" y="2797175"/>
          <p14:tracePt t="28466" x="4022725" y="2797175"/>
          <p14:tracePt t="28483" x="3444875" y="2797175"/>
          <p14:tracePt t="28500" x="3368675" y="2797175"/>
          <p14:tracePt t="28518" x="3390900" y="2797175"/>
          <p14:tracePt t="28533" x="3832225" y="2797175"/>
          <p14:tracePt t="28550" x="4549775" y="2857500"/>
          <p14:tracePt t="28567" x="4854575" y="2895600"/>
          <p14:tracePt t="28600" x="4778375" y="2895600"/>
          <p14:tracePt t="28617" x="4275138" y="2895600"/>
          <p14:tracePt t="28633" x="3573463" y="2895600"/>
          <p14:tracePt t="28650" x="3154363" y="2895600"/>
          <p14:tracePt t="28667" x="3078163" y="2895600"/>
          <p14:tracePt t="28701" x="3230563" y="2895600"/>
          <p14:tracePt t="28717" x="3368675" y="2895600"/>
          <p14:tracePt t="28733" x="3513138" y="2895600"/>
          <p14:tracePt t="28750" x="3521075" y="2903538"/>
          <p14:tracePt t="28767" x="3406775" y="2903538"/>
          <p14:tracePt t="28783" x="2971800" y="2903538"/>
          <p14:tracePt t="28800" x="2720975" y="2903538"/>
          <p14:tracePt t="28817" x="2628900" y="2903538"/>
          <p14:tracePt t="28850" x="2735263" y="2895600"/>
          <p14:tracePt t="28867" x="3284538" y="2895600"/>
          <p14:tracePt t="28883" x="4046538" y="2895600"/>
          <p14:tracePt t="28900" x="4487863" y="2903538"/>
          <p14:tracePt t="28933" x="4283075" y="2903538"/>
          <p14:tracePt t="28949" x="3559175" y="2903538"/>
          <p14:tracePt t="28966" x="2971800" y="2873375"/>
          <p14:tracePt t="28983" x="2803525" y="2849563"/>
          <p14:tracePt t="29017" x="2925763" y="2827338"/>
          <p14:tracePt t="29033" x="3475038" y="2803525"/>
          <p14:tracePt t="29050" x="4114800" y="2803525"/>
          <p14:tracePt t="29068" x="4594225" y="2803525"/>
          <p14:tracePt t="29083" x="4702175" y="2803525"/>
          <p14:tracePt t="29133" x="4754563" y="2803525"/>
          <p14:tracePt t="29141" x="4860925" y="2803525"/>
          <p14:tracePt t="29150" x="5075238" y="2803525"/>
          <p14:tracePt t="29167" x="5799138" y="2803525"/>
          <p14:tracePt t="29183" x="6683375" y="2803525"/>
          <p14:tracePt t="29200" x="7513638" y="2803525"/>
          <p14:tracePt t="29217" x="8107363" y="2803525"/>
          <p14:tracePt t="29233" x="8359775" y="2797175"/>
          <p14:tracePt t="29250" x="8389938" y="2789238"/>
          <p14:tracePt t="29283" x="8397875" y="2781300"/>
          <p14:tracePt t="29301" x="8397875" y="2759075"/>
          <p14:tracePt t="29333" x="8397875" y="2751138"/>
          <p14:tracePt t="29357" x="8389938" y="2797175"/>
          <p14:tracePt t="29367" x="8389938" y="2895600"/>
          <p14:tracePt t="29383" x="8359775" y="3116263"/>
          <p14:tracePt t="29400" x="8321675" y="3314700"/>
          <p14:tracePt t="29417" x="8297863" y="3390900"/>
          <p14:tracePt t="29463" x="8289925" y="3390900"/>
          <p14:tracePt t="29480" x="8259763" y="3375025"/>
          <p14:tracePt t="29485" x="8213725" y="3344863"/>
          <p14:tracePt t="29500" x="8115300" y="3292475"/>
          <p14:tracePt t="29517" x="7718425" y="3178175"/>
          <p14:tracePt t="29534" x="7527925" y="3162300"/>
          <p14:tracePt t="29550" x="7445375" y="3162300"/>
          <p14:tracePt t="29567" x="7437438" y="3162300"/>
          <p14:tracePt t="29600" x="7445375" y="3162300"/>
          <p14:tracePt t="29617" x="7451725" y="3162300"/>
          <p14:tracePt t="29646" x="7459663" y="3162300"/>
          <p14:tracePt t="29653" x="7467600" y="3154363"/>
          <p14:tracePt t="29669" x="7475538" y="3146425"/>
          <p14:tracePt t="29684" x="7475538" y="3124200"/>
          <p14:tracePt t="29701" x="7505700" y="3078163"/>
          <p14:tracePt t="29717" x="7513638" y="3048000"/>
          <p14:tracePt t="29734" x="7527925" y="3017838"/>
          <p14:tracePt t="29750" x="7527925" y="3001963"/>
          <p14:tracePt t="29805" x="7527925" y="2994025"/>
          <p14:tracePt t="29885" x="7527925" y="3032125"/>
          <p14:tracePt t="29893" x="7505700" y="3094038"/>
          <p14:tracePt t="29902" x="7483475" y="3140075"/>
          <p14:tracePt t="29916" x="7413625" y="3184525"/>
          <p14:tracePt t="29933" x="7391400" y="3184525"/>
          <p14:tracePt t="29950" x="7383463" y="3184525"/>
          <p14:tracePt t="29968" x="7391400" y="3146425"/>
          <p14:tracePt t="29984" x="7445375" y="3078163"/>
          <p14:tracePt t="30000" x="7513638" y="3025775"/>
          <p14:tracePt t="30017" x="7551738" y="3001963"/>
          <p14:tracePt t="30034" x="7551738" y="2994025"/>
          <p14:tracePt t="30078" x="7535863" y="2994025"/>
          <p14:tracePt t="30085" x="7513638" y="2994025"/>
          <p14:tracePt t="30100" x="7505700" y="2994025"/>
          <p14:tracePt t="30214" x="7497763" y="2994025"/>
          <p14:tracePt t="30221" x="7467600" y="2994025"/>
          <p14:tracePt t="30229" x="7399338" y="3001963"/>
          <p14:tracePt t="30237" x="7331075" y="3009900"/>
          <p14:tracePt t="30250" x="7292975" y="3009900"/>
          <p14:tracePt t="30267" x="7261225" y="3009900"/>
          <p14:tracePt t="30309" x="7285038" y="3017838"/>
          <p14:tracePt t="30318" x="7337425" y="3017838"/>
          <p14:tracePt t="30334" x="7445375" y="3017838"/>
          <p14:tracePt t="30350" x="7475538" y="3017838"/>
          <p14:tracePt t="30389" x="7467600" y="3017838"/>
          <p14:tracePt t="30401" x="7413625" y="3017838"/>
          <p14:tracePt t="30417" x="7292975" y="3017838"/>
          <p14:tracePt t="30434" x="7185025" y="2994025"/>
          <p14:tracePt t="30469" x="7178675" y="2987675"/>
          <p14:tracePt t="30484" x="7231063" y="2987675"/>
          <p14:tracePt t="30486" x="7292975" y="2987675"/>
          <p14:tracePt t="30501" x="7353300" y="2987675"/>
          <p14:tracePt t="30517" x="7413625" y="2987675"/>
          <p14:tracePt t="30551" x="7345363" y="3001963"/>
          <p14:tracePt t="30567" x="7200900" y="3009900"/>
          <p14:tracePt t="30584" x="7170738" y="3009900"/>
          <p14:tracePt t="30621" x="7277100" y="3025775"/>
          <p14:tracePt t="30634" x="7451725" y="3063875"/>
          <p14:tracePt t="30650" x="7802563" y="3108325"/>
          <p14:tracePt t="30668" x="7940675" y="3116263"/>
          <p14:tracePt t="30684" x="7970838" y="3116263"/>
          <p14:tracePt t="30718" x="7954963" y="3116263"/>
          <p14:tracePt t="30725" x="7940675" y="3108325"/>
          <p14:tracePt t="30734" x="7908925" y="3078163"/>
          <p14:tracePt t="30751" x="7902575" y="3063875"/>
          <p14:tracePt t="30767" x="7902575" y="3048000"/>
          <p14:tracePt t="30784" x="7902575" y="3009900"/>
          <p14:tracePt t="30801" x="7902575" y="2971800"/>
          <p14:tracePt t="30817" x="7902575" y="2917825"/>
          <p14:tracePt t="30834" x="7902575" y="2879725"/>
          <p14:tracePt t="30851" x="7902575" y="2849563"/>
          <p14:tracePt t="30869" x="7902575" y="2835275"/>
          <p14:tracePt t="30908" x="7894638" y="2827338"/>
          <p14:tracePt t="30932" x="7878763" y="2841625"/>
          <p14:tracePt t="30940" x="7848600" y="2933700"/>
          <p14:tracePt t="30950" x="7810500" y="3055938"/>
          <p14:tracePt t="30967" x="7756525" y="3268663"/>
          <p14:tracePt t="30984" x="7718425" y="3382963"/>
          <p14:tracePt t="31037" x="7718425" y="3322638"/>
          <p14:tracePt t="31045" x="7726363" y="3230563"/>
          <p14:tracePt t="31052" x="7734300" y="3146425"/>
          <p14:tracePt t="31067" x="7742238" y="3055938"/>
          <p14:tracePt t="31084" x="7756525" y="2895600"/>
          <p14:tracePt t="31100" x="7756525" y="2765425"/>
          <p14:tracePt t="31117" x="7756525" y="2759075"/>
          <p14:tracePt t="31150" x="7764463" y="2759075"/>
          <p14:tracePt t="31167" x="7764463" y="2841625"/>
          <p14:tracePt t="31184" x="7772400" y="2933700"/>
          <p14:tracePt t="31201" x="7772400" y="2955925"/>
          <p14:tracePt t="31237" x="7772400" y="2941638"/>
          <p14:tracePt t="31251" x="7772400" y="2895600"/>
          <p14:tracePt t="31267" x="7772400" y="2743200"/>
          <p14:tracePt t="31285" x="7772400" y="2560638"/>
          <p14:tracePt t="31301" x="7772400" y="2544763"/>
          <p14:tracePt t="31349" x="7772400" y="2590800"/>
          <p14:tracePt t="31358" x="7772400" y="2697163"/>
          <p14:tracePt t="31368" x="7772400" y="2827338"/>
          <p14:tracePt t="31384" x="7772400" y="3032125"/>
          <p14:tracePt t="31401" x="7764463" y="3094038"/>
          <p14:tracePt t="31446" x="7764463" y="3032125"/>
          <p14:tracePt t="31453" x="7764463" y="2955925"/>
          <p14:tracePt t="31468" x="7764463" y="2887663"/>
          <p14:tracePt t="31485" x="7764463" y="2735263"/>
          <p14:tracePt t="31502" x="7764463" y="2713038"/>
          <p14:tracePt t="31542" x="7764463" y="2727325"/>
          <p14:tracePt t="31551" x="7764463" y="2819400"/>
          <p14:tracePt t="31568" x="7764463" y="2971800"/>
          <p14:tracePt t="31585" x="7772400" y="3048000"/>
          <p14:tracePt t="31601" x="7772400" y="3055938"/>
          <p14:tracePt t="31634" x="7772400" y="3032125"/>
          <p14:tracePt t="31651" x="7794625" y="2849563"/>
          <p14:tracePt t="31668" x="7794625" y="2659063"/>
          <p14:tracePt t="31685" x="7794625" y="2522538"/>
          <p14:tracePt t="31735" x="7794625" y="2552700"/>
          <p14:tracePt t="31741" x="7788275" y="2674938"/>
          <p14:tracePt t="31751" x="7780338" y="2803525"/>
          <p14:tracePt t="31768" x="7742238" y="3078163"/>
          <p14:tracePt t="31784" x="7712075" y="3238500"/>
          <p14:tracePt t="31801" x="7712075" y="3260725"/>
          <p14:tracePt t="31834" x="7712075" y="3254375"/>
          <p14:tracePt t="31851" x="7712075" y="3070225"/>
          <p14:tracePt t="31868" x="7696200" y="2879725"/>
          <p14:tracePt t="31885" x="7696200" y="2667000"/>
          <p14:tracePt t="31901" x="7696200" y="2651125"/>
          <p14:tracePt t="31941" x="7673975" y="2735263"/>
          <p14:tracePt t="31951" x="7673975" y="2903538"/>
          <p14:tracePt t="31968" x="7673975" y="3230563"/>
          <p14:tracePt t="31984" x="7673975" y="3413125"/>
          <p14:tracePt t="32001" x="7673975" y="3436938"/>
          <p14:tracePt t="32030" x="7680325" y="3382963"/>
          <p14:tracePt t="32037" x="7680325" y="3298825"/>
          <p14:tracePt t="32051" x="7680325" y="3200400"/>
          <p14:tracePt t="32068" x="7680325" y="3001963"/>
          <p14:tracePt t="32085" x="7658100" y="2803525"/>
          <p14:tracePt t="32101" x="7658100" y="2797175"/>
          <p14:tracePt t="32134" x="7658100" y="2841625"/>
          <p14:tracePt t="32151" x="7658100" y="3108325"/>
          <p14:tracePt t="32168" x="7658100" y="3375025"/>
          <p14:tracePt t="32184" x="7658100" y="3527425"/>
          <p14:tracePt t="32201" x="7658100" y="3543300"/>
          <p14:tracePt t="32235" x="7673975" y="3475038"/>
          <p14:tracePt t="32251" x="7673975" y="3298825"/>
          <p14:tracePt t="32269" x="7673975" y="3055938"/>
          <p14:tracePt t="32285" x="7673975" y="3025775"/>
          <p14:tracePt t="32301" x="7673975" y="3017838"/>
          <p14:tracePt t="32335" x="7673975" y="3192463"/>
          <p14:tracePt t="32351" x="7673975" y="3429000"/>
          <p14:tracePt t="32368" x="7673975" y="3657600"/>
          <p14:tracePt t="32385" x="7673975" y="3749675"/>
          <p14:tracePt t="32401" x="7673975" y="3756025"/>
          <p14:tracePt t="32437" x="7673975" y="3733800"/>
          <p14:tracePt t="32446" x="7673975" y="3711575"/>
          <p14:tracePt t="32453" x="7673975" y="3695700"/>
          <p14:tracePt t="32469" x="7673975" y="3679825"/>
          <p14:tracePt t="32485" x="7673975" y="3673475"/>
          <p14:tracePt t="32517" x="7673975" y="3665538"/>
          <p14:tracePt t="32526" x="7666038" y="3665538"/>
          <p14:tracePt t="32541" x="7666038" y="3649663"/>
          <p14:tracePt t="32557" x="7666038" y="3641725"/>
          <p14:tracePt t="32568" x="7658100" y="3641725"/>
          <p14:tracePt t="32585" x="7642225" y="3627438"/>
          <p14:tracePt t="32601" x="7642225" y="3619500"/>
          <p14:tracePt t="32618" x="7627938" y="3597275"/>
          <p14:tracePt t="32635" x="7604125" y="3589338"/>
          <p14:tracePt t="32651" x="7581900" y="3589338"/>
          <p14:tracePt t="32669" x="7483475" y="3589338"/>
          <p14:tracePt t="32685" x="7451725" y="3589338"/>
          <p14:tracePt t="32701" x="7361238" y="3603625"/>
          <p14:tracePt t="32718" x="7345363" y="3611563"/>
          <p14:tracePt t="32766" x="7337425" y="3603625"/>
          <p14:tracePt t="32774" x="7337425" y="3597275"/>
          <p14:tracePt t="32785" x="7337425" y="3589338"/>
          <p14:tracePt t="32801" x="7337425" y="3559175"/>
          <p14:tracePt t="32818" x="7337425" y="3535363"/>
          <p14:tracePt t="32835" x="7337425" y="3527425"/>
          <p14:tracePt t="33022" x="7337425" y="3521075"/>
          <p14:tracePt t="33038" x="7337425" y="3513138"/>
          <p14:tracePt t="33061" x="7337425" y="3505200"/>
          <p14:tracePt t="33070" x="7345363" y="3497263"/>
          <p14:tracePt t="33078" x="7353300" y="3497263"/>
          <p14:tracePt t="33086" x="7361238" y="3497263"/>
          <p14:tracePt t="33101" x="7391400" y="3482975"/>
          <p14:tracePt t="33118" x="7407275" y="3475038"/>
          <p14:tracePt t="33135" x="7421563" y="3467100"/>
          <p14:tracePt t="33168" x="7429500" y="3467100"/>
          <p14:tracePt t="33206" x="7429500" y="3459163"/>
          <p14:tracePt t="33222" x="7437438" y="3459163"/>
          <p14:tracePt t="33229" x="7445375" y="3451225"/>
          <p14:tracePt t="33261" x="7445375" y="3436938"/>
          <p14:tracePt t="33342" x="7445375" y="3429000"/>
          <p14:tracePt t="33373" x="7429500" y="3459163"/>
          <p14:tracePt t="33382" x="7421563" y="3489325"/>
          <p14:tracePt t="33389" x="7421563" y="3505200"/>
          <p14:tracePt t="33402" x="7413625" y="3527425"/>
          <p14:tracePt t="33418" x="7413625" y="3535363"/>
          <p14:tracePt t="33470" x="7407275" y="3535363"/>
          <p14:tracePt t="33478" x="7399338" y="3513138"/>
          <p14:tracePt t="33486" x="7391400" y="3505200"/>
          <p14:tracePt t="33502" x="7375525" y="3467100"/>
          <p14:tracePt t="33518" x="7361238" y="3429000"/>
          <p14:tracePt t="33535" x="7361238" y="3413125"/>
          <p14:tracePt t="33552" x="7353300" y="3390900"/>
          <p14:tracePt t="33585" x="7353300" y="3375025"/>
          <p14:tracePt t="33602" x="7353300" y="3368675"/>
          <p14:tracePt t="33661" x="7353300" y="3352800"/>
          <p14:tracePt t="33677" x="7353300" y="3344863"/>
          <p14:tracePt t="33695" x="7353300" y="3322638"/>
          <p14:tracePt t="33710" x="7361238" y="3306763"/>
          <p14:tracePt t="33718" x="7369175" y="3292475"/>
          <p14:tracePt t="33773" x="7369175" y="3276600"/>
          <p14:tracePt t="33781" x="7375525" y="3276600"/>
          <p14:tracePt t="33789" x="7383463" y="3276600"/>
          <p14:tracePt t="33802" x="7391400" y="3276600"/>
          <p14:tracePt t="33818" x="7407275" y="3298825"/>
          <p14:tracePt t="33835" x="7445375" y="3406775"/>
          <p14:tracePt t="33852" x="7483475" y="3543300"/>
          <p14:tracePt t="33868" x="7505700" y="3589338"/>
          <p14:tracePt t="33941" x="7513638" y="3581400"/>
          <p14:tracePt t="33948" x="7513638" y="3573463"/>
          <p14:tracePt t="33957" x="7521575" y="3551238"/>
          <p14:tracePt t="33968" x="7521575" y="3543300"/>
          <p14:tracePt t="33986" x="7527925" y="3521075"/>
          <p14:tracePt t="33989" x="7535863" y="3513138"/>
          <p14:tracePt t="34013" x="7535863" y="3505200"/>
          <p14:tracePt t="34021" x="7543800" y="3497263"/>
          <p14:tracePt t="34037" x="7551738" y="3489325"/>
          <p14:tracePt t="34052" x="7559675" y="3489325"/>
          <p14:tracePt t="34069" x="7573963" y="3475038"/>
          <p14:tracePt t="34094" x="7589838" y="3467100"/>
          <p14:tracePt t="34111" x="7589838" y="3459163"/>
          <p14:tracePt t="34119" x="7597775" y="3451225"/>
          <p14:tracePt t="34135" x="7612063" y="3444875"/>
          <p14:tracePt t="34152" x="7620000" y="3444875"/>
          <p14:tracePt t="34169" x="7650163" y="3429000"/>
          <p14:tracePt t="34185" x="7673975" y="3421063"/>
          <p14:tracePt t="34218" x="7696200" y="3413125"/>
          <p14:tracePt t="34235" x="7704138" y="3413125"/>
          <p14:tracePt t="34253" x="7726363" y="3413125"/>
          <p14:tracePt t="34269" x="7734300" y="3413125"/>
          <p14:tracePt t="34286" x="7750175" y="3406775"/>
          <p14:tracePt t="34302" x="7756525" y="3398838"/>
          <p14:tracePt t="34335" x="7780338" y="3398838"/>
          <p14:tracePt t="34352" x="7802563" y="3398838"/>
          <p14:tracePt t="34369" x="7870825" y="3390900"/>
          <p14:tracePt t="34385" x="7908925" y="3390900"/>
          <p14:tracePt t="34402" x="7962900" y="3390900"/>
          <p14:tracePt t="34419" x="7978775" y="3390900"/>
          <p14:tracePt t="34435" x="7993063" y="3390900"/>
          <p14:tracePt t="34453" x="8008938" y="3390900"/>
          <p14:tracePt t="34549" x="8016875" y="3390900"/>
          <p14:tracePt t="34559" x="8023225" y="3390900"/>
          <p14:tracePt t="34569" x="8039100" y="3390900"/>
          <p14:tracePt t="34585" x="8077200" y="3390900"/>
          <p14:tracePt t="34602" x="8085138" y="3390900"/>
          <p14:tracePt t="34619" x="8093075" y="3390900"/>
          <p14:tracePt t="35215" x="8085138" y="3390900"/>
          <p14:tracePt t="35221" x="8069263" y="3390900"/>
          <p14:tracePt t="35669" x="8061325" y="3390900"/>
          <p14:tracePt t="35678" x="8054975" y="3382963"/>
          <p14:tracePt t="35687" x="8047038" y="3382963"/>
          <p14:tracePt t="35702" x="8008938" y="3375025"/>
          <p14:tracePt t="35719" x="7985125" y="3368675"/>
          <p14:tracePt t="35736" x="7962900" y="3360738"/>
          <p14:tracePt t="35752" x="7954963" y="3360738"/>
          <p14:tracePt t="35797" x="7947025" y="3360738"/>
          <p14:tracePt t="35805" x="7940675" y="3360738"/>
          <p14:tracePt t="35819" x="7932738" y="3360738"/>
          <p14:tracePt t="35836" x="7916863" y="3360738"/>
          <p14:tracePt t="35853" x="7894638" y="3360738"/>
          <p14:tracePt t="35869" x="7856538" y="3360738"/>
          <p14:tracePt t="35886" x="7818438" y="3382963"/>
          <p14:tracePt t="35902" x="7780338" y="3406775"/>
          <p14:tracePt t="35919" x="7750175" y="3436938"/>
          <p14:tracePt t="35935" x="7734300" y="3451225"/>
          <p14:tracePt t="35952" x="7726363" y="3475038"/>
          <p14:tracePt t="35969" x="7718425" y="3482975"/>
          <p14:tracePt t="35986" x="7704138" y="3505200"/>
          <p14:tracePt t="36003" x="7688263" y="3535363"/>
          <p14:tracePt t="36006" x="7680325" y="3559175"/>
          <p14:tracePt t="36019" x="7673975" y="3573463"/>
          <p14:tracePt t="36037" x="7658100" y="3603625"/>
          <p14:tracePt t="36052" x="7650163" y="3619500"/>
          <p14:tracePt t="36069" x="7635875" y="3635375"/>
          <p14:tracePt t="36086" x="7597775" y="3641725"/>
          <p14:tracePt t="36103" x="7483475" y="3641725"/>
          <p14:tracePt t="36119" x="7391400" y="3627438"/>
          <p14:tracePt t="36136" x="7383463" y="3543300"/>
          <p14:tracePt t="36413" x="7345363" y="3551238"/>
          <p14:tracePt t="36421" x="7307263" y="3565525"/>
          <p14:tracePt t="36429" x="7299325" y="3573463"/>
          <p14:tracePt t="36438" x="7292975" y="3581400"/>
          <p14:tracePt t="36453" x="7261225" y="3635375"/>
          <p14:tracePt t="36469" x="7192963" y="3711575"/>
          <p14:tracePt t="36486" x="7102475" y="3771900"/>
          <p14:tracePt t="36503" x="6994525" y="3840163"/>
          <p14:tracePt t="36519" x="6911975" y="3908425"/>
          <p14:tracePt t="36536" x="6811963" y="3992563"/>
          <p14:tracePt t="36553" x="6721475" y="4054475"/>
          <p14:tracePt t="36569" x="6629400" y="4122738"/>
          <p14:tracePt t="36586" x="6545263" y="4183063"/>
          <p14:tracePt t="36603" x="6469063" y="4221163"/>
          <p14:tracePt t="36620" x="6423025" y="4259263"/>
          <p14:tracePt t="36637" x="6392863" y="4275138"/>
          <p14:tracePt t="36653" x="6370638" y="4283075"/>
          <p14:tracePt t="36669" x="6354763" y="4283075"/>
          <p14:tracePt t="36686" x="6324600" y="4283075"/>
          <p14:tracePt t="36703" x="6316663" y="4283075"/>
          <p14:tracePt t="36719" x="6302375" y="4283075"/>
          <p14:tracePt t="36736" x="6286500" y="4283075"/>
          <p14:tracePt t="36753" x="6270625" y="4283075"/>
          <p14:tracePt t="36769" x="6226175" y="4289425"/>
          <p14:tracePt t="36786" x="6180138" y="4305300"/>
          <p14:tracePt t="36803" x="6088063" y="4327525"/>
          <p14:tracePt t="36819" x="5997575" y="4365625"/>
          <p14:tracePt t="36836" x="5905500" y="4403725"/>
          <p14:tracePt t="36853" x="5768975" y="4435475"/>
          <p14:tracePt t="36870" x="5676900" y="4465638"/>
          <p14:tracePt t="36886" x="5608638" y="4473575"/>
          <p14:tracePt t="36903" x="5540375" y="4487863"/>
          <p14:tracePt t="36919" x="5486400" y="4495800"/>
          <p14:tracePt t="36936" x="5448300" y="4495800"/>
          <p14:tracePt t="36953" x="5402263" y="4503738"/>
          <p14:tracePt t="36970" x="5380038" y="4503738"/>
          <p14:tracePt t="36986" x="5334000" y="4518025"/>
          <p14:tracePt t="37003" x="5211763" y="4579938"/>
          <p14:tracePt t="37008" x="5127625" y="4618038"/>
          <p14:tracePt t="37020" x="4868863" y="4746625"/>
          <p14:tracePt t="37036" x="4732338" y="4822825"/>
          <p14:tracePt t="37053" x="4487863" y="4983163"/>
          <p14:tracePt t="37070" x="4411663" y="5029200"/>
          <p14:tracePt t="37086" x="4351338" y="5083175"/>
          <p14:tracePt t="37104" x="4335463" y="5097463"/>
          <p14:tracePt t="37120" x="4327525" y="5097463"/>
          <p14:tracePt t="37136" x="4321175" y="5105400"/>
          <p14:tracePt t="37153" x="4313238" y="5113338"/>
          <p14:tracePt t="37170" x="4275138" y="5143500"/>
          <p14:tracePt t="37186" x="4244975" y="5173663"/>
          <p14:tracePt t="37203" x="4206875" y="5189538"/>
          <p14:tracePt t="37221" x="4160838" y="5203825"/>
          <p14:tracePt t="37237" x="4137025" y="5203825"/>
          <p14:tracePt t="37253" x="4122738" y="5219700"/>
          <p14:tracePt t="37270" x="4114800" y="5219700"/>
          <p14:tracePt t="37422" x="4084638" y="5181600"/>
          <p14:tracePt t="37429" x="4068763" y="5113338"/>
          <p14:tracePt t="37440" x="4046538" y="5037138"/>
          <p14:tracePt t="37453" x="4038600" y="4960938"/>
          <p14:tracePt t="37809" x="4030663" y="4960938"/>
          <p14:tracePt t="37813" x="4016375" y="4975225"/>
          <p14:tracePt t="37822" x="3984625" y="4991100"/>
          <p14:tracePt t="37837" x="3946525" y="4991100"/>
          <p14:tracePt t="37854" x="3870325" y="5029200"/>
          <p14:tracePt t="37870" x="3832225" y="5045075"/>
          <p14:tracePt t="37886" x="3787775" y="5067300"/>
          <p14:tracePt t="37903" x="3733800" y="5083175"/>
          <p14:tracePt t="37919" x="3703638" y="5083175"/>
          <p14:tracePt t="37936" x="3665538" y="5105400"/>
          <p14:tracePt t="37953" x="3641725" y="5113338"/>
          <p14:tracePt t="37970" x="3619500" y="5113338"/>
          <p14:tracePt t="38010" x="3603625" y="5113338"/>
          <p14:tracePt t="38022" x="3603625" y="5121275"/>
          <p14:tracePt t="38037" x="3597275" y="5121275"/>
          <p14:tracePt t="38053" x="3573463" y="5135563"/>
          <p14:tracePt t="38070" x="3559175" y="5135563"/>
          <p14:tracePt t="38087" x="3543300" y="5135563"/>
          <p14:tracePt t="38103" x="3543300" y="5143500"/>
          <p14:tracePt t="38120" x="3535363" y="5143500"/>
          <p14:tracePt t="40326" x="3527425" y="5151438"/>
          <p14:tracePt t="40349" x="3505200" y="5181600"/>
          <p14:tracePt t="40357" x="3482975" y="5249863"/>
          <p14:tracePt t="40365" x="3451225" y="5295900"/>
          <p14:tracePt t="40373" x="3413125" y="5341938"/>
          <p14:tracePt t="40387" x="3382963" y="5380038"/>
          <p14:tracePt t="40405" x="3292475" y="5494338"/>
          <p14:tracePt t="40421" x="3260725" y="5540375"/>
          <p14:tracePt t="40437" x="3246438" y="5554663"/>
          <p14:tracePt t="40454" x="3238500" y="5578475"/>
          <p14:tracePt t="40471" x="3222625" y="5608638"/>
          <p14:tracePt t="40504" x="3216275" y="5616575"/>
          <p14:tracePt t="40521" x="3208338" y="5616575"/>
          <p14:tracePt t="40538" x="3200400" y="5630863"/>
          <p14:tracePt t="40554" x="3184525" y="5646738"/>
          <p14:tracePt t="40571" x="3162300" y="5668963"/>
          <p14:tracePt t="40588" x="3132138" y="5707063"/>
          <p14:tracePt t="40605" x="3124200" y="5722938"/>
          <p14:tracePt t="40661" x="3124200" y="5737225"/>
          <p14:tracePt t="40670" x="3124200" y="5745163"/>
          <p14:tracePt t="40685" x="3124200" y="5753100"/>
          <p14:tracePt t="40701" x="3124200" y="5761038"/>
          <p14:tracePt t="40757" x="3116263" y="5761038"/>
          <p14:tracePt t="40766" x="3108325" y="5761038"/>
          <p14:tracePt t="40773" x="3094038" y="5761038"/>
          <p14:tracePt t="40789" x="3048000" y="5761038"/>
          <p14:tracePt t="40805" x="3032125" y="5761038"/>
          <p14:tracePt t="40821" x="2949575" y="5753100"/>
          <p14:tracePt t="40838" x="2911475" y="5753100"/>
          <p14:tracePt t="40854" x="2887663" y="5753100"/>
          <p14:tracePt t="40871" x="2865438" y="5753100"/>
          <p14:tracePt t="40941" x="2849563" y="5753100"/>
          <p14:tracePt t="40948" x="2841625" y="5753100"/>
          <p14:tracePt t="40965" x="2827338" y="5753100"/>
          <p14:tracePt t="40972" x="2811463" y="5753100"/>
          <p14:tracePt t="40987" x="2789238" y="5745163"/>
          <p14:tracePt t="41004" x="2720975" y="5707063"/>
          <p14:tracePt t="41021" x="2651125" y="5684838"/>
          <p14:tracePt t="41045" x="2644775" y="5684838"/>
          <p14:tracePt t="41054" x="2644775" y="5676900"/>
          <p14:tracePt t="41133" x="2636838" y="5668963"/>
          <p14:tracePt t="41157" x="2628900" y="5668963"/>
          <p14:tracePt t="41173" x="2620963" y="5668963"/>
          <p14:tracePt t="41189" x="2613025" y="5661025"/>
          <p14:tracePt t="41206" x="2598738" y="5654675"/>
          <p14:tracePt t="41221" x="2590800" y="5654675"/>
          <p14:tracePt t="41229" x="2574925" y="5654675"/>
          <p14:tracePt t="41238" x="2568575" y="5654675"/>
          <p14:tracePt t="41254" x="2560638" y="5654675"/>
          <p14:tracePt t="41462" x="2552700" y="5646738"/>
          <p14:tracePt t="41509" x="2552700" y="5638800"/>
          <p14:tracePt t="41557" x="2552700" y="5630863"/>
          <p14:tracePt t="41997" x="2560638" y="5630863"/>
          <p14:tracePt t="42006" x="2582863" y="5630863"/>
          <p14:tracePt t="42013" x="2590800" y="5630863"/>
          <p14:tracePt t="42029" x="2598738" y="5630863"/>
          <p14:tracePt t="42038" x="2606675" y="5630863"/>
          <p14:tracePt t="42055" x="2636838" y="5630863"/>
          <p14:tracePt t="42071" x="2667000" y="5630863"/>
          <p14:tracePt t="42088" x="2697163" y="5630863"/>
          <p14:tracePt t="42105" x="2727325" y="5630863"/>
          <p14:tracePt t="42122" x="2797175" y="5630863"/>
          <p14:tracePt t="42139" x="2903538" y="5608638"/>
          <p14:tracePt t="42155" x="3025775" y="5592763"/>
          <p14:tracePt t="42171" x="3170238" y="5562600"/>
          <p14:tracePt t="42189" x="3352800" y="5546725"/>
          <p14:tracePt t="42205" x="3406775" y="5524500"/>
          <p14:tracePt t="42221" x="3467100" y="5516563"/>
          <p14:tracePt t="42310" x="3482975" y="5516563"/>
          <p14:tracePt t="42317" x="3489325" y="5516563"/>
          <p14:tracePt t="42341" x="3497263" y="5516563"/>
          <p14:tracePt t="42349" x="3505200" y="5516563"/>
          <p14:tracePt t="42421" x="3505200" y="5524500"/>
          <p14:tracePt t="42437" x="3482975" y="5578475"/>
          <p14:tracePt t="42446" x="3459163" y="5622925"/>
          <p14:tracePt t="42455" x="3413125" y="5668963"/>
          <p14:tracePt t="42472" x="3336925" y="5761038"/>
          <p14:tracePt t="42488" x="3254375" y="5829300"/>
          <p14:tracePt t="42505" x="3146425" y="5889625"/>
          <p14:tracePt t="42522" x="3063875" y="5951538"/>
          <p14:tracePt t="42525" x="3025775" y="5981700"/>
          <p14:tracePt t="42538" x="3001963" y="6011863"/>
          <p14:tracePt t="42555" x="2917825" y="6065838"/>
          <p14:tracePt t="42572" x="2857500" y="6111875"/>
          <p14:tracePt t="42588" x="2811463" y="6118225"/>
          <p14:tracePt t="42605" x="2727325" y="6142038"/>
          <p14:tracePt t="42622" x="2689225" y="6149975"/>
          <p14:tracePt t="42638" x="2674938" y="6149975"/>
          <p14:tracePt t="42655" x="2644775" y="6149975"/>
          <p14:tracePt t="42672" x="2628900" y="6149975"/>
          <p14:tracePt t="42773" x="2620963" y="6149975"/>
          <p14:tracePt t="43061" x="2620963" y="6126163"/>
          <p14:tracePt t="43070" x="2636838" y="6080125"/>
          <p14:tracePt t="43077" x="2667000" y="6035675"/>
          <p14:tracePt t="43090" x="2667000" y="6019800"/>
          <p14:tracePt t="43105" x="2705100" y="5927725"/>
          <p14:tracePt t="43122" x="2735263" y="5859463"/>
          <p14:tracePt t="43138" x="2751138" y="5799138"/>
          <p14:tracePt t="43155" x="2765425" y="5737225"/>
          <p14:tracePt t="43172" x="2765425" y="5707063"/>
          <p14:tracePt t="43189" x="2765425" y="5684838"/>
          <p14:tracePt t="43365" x="2773363" y="5684838"/>
          <p14:tracePt t="43374" x="2773363" y="5692775"/>
          <p14:tracePt t="43381" x="2797175" y="5730875"/>
          <p14:tracePt t="43391" x="2803525" y="5775325"/>
          <p14:tracePt t="43406" x="2835275" y="5859463"/>
          <p14:tracePt t="43422" x="2841625" y="5897563"/>
          <p14:tracePt t="43439" x="2849563" y="5897563"/>
          <p14:tracePt t="43606" x="2857500" y="5913438"/>
          <p14:tracePt t="43621" x="2873375" y="5921375"/>
          <p14:tracePt t="43629" x="2887663" y="5927725"/>
          <p14:tracePt t="43639" x="2895600" y="5927725"/>
          <p14:tracePt t="43655" x="2903538" y="5935663"/>
          <p14:tracePt t="43672" x="2911475" y="5943600"/>
          <p14:tracePt t="43689" x="2917825" y="5951538"/>
          <p14:tracePt t="43705" x="2925763" y="5965825"/>
          <p14:tracePt t="43723" x="2941638" y="5989638"/>
          <p14:tracePt t="43739" x="2941638" y="5997575"/>
          <p14:tracePt t="44022" x="2941638" y="6003925"/>
          <p14:tracePt t="44031" x="2941638" y="6011863"/>
          <p14:tracePt t="44046" x="2941638" y="6027738"/>
          <p14:tracePt t="44062" x="2941638" y="6035675"/>
          <p14:tracePt t="44078" x="2941638" y="6049963"/>
          <p14:tracePt t="44254" x="2933700" y="6049963"/>
          <p14:tracePt t="44262" x="2903538" y="6049963"/>
          <p14:tracePt t="44272" x="2873375" y="6049963"/>
          <p14:tracePt t="44289" x="2743200" y="6096000"/>
          <p14:tracePt t="44306" x="2598738" y="6118225"/>
          <p14:tracePt t="44322" x="2438400" y="6134100"/>
          <p14:tracePt t="44339" x="2362200" y="6142038"/>
          <p14:tracePt t="44356" x="2339975" y="6142038"/>
          <p14:tracePt t="44381" x="2332038" y="6134100"/>
          <p14:tracePt t="44390" x="2332038" y="6103938"/>
          <p14:tracePt t="44406" x="2346325" y="6049963"/>
          <p14:tracePt t="44423" x="2354263" y="5997575"/>
          <p14:tracePt t="44439" x="2378075" y="5921375"/>
          <p14:tracePt t="44456" x="2400300" y="5859463"/>
          <p14:tracePt t="44472" x="2416175" y="5799138"/>
          <p14:tracePt t="44489" x="2468563" y="5730875"/>
          <p14:tracePt t="44506" x="2514600" y="5676900"/>
          <p14:tracePt t="44522" x="2568575" y="5622925"/>
          <p14:tracePt t="44539" x="2636838" y="5592763"/>
          <p14:tracePt t="44542" x="2674938" y="5570538"/>
          <p14:tracePt t="44556" x="2720975" y="5562600"/>
          <p14:tracePt t="44573" x="2873375" y="5516563"/>
          <p14:tracePt t="44589" x="2949575" y="5486400"/>
          <p14:tracePt t="44606" x="3017838" y="5464175"/>
          <p14:tracePt t="44622" x="3078163" y="5432425"/>
          <p14:tracePt t="44639" x="3146425" y="5402263"/>
          <p14:tracePt t="44656" x="3200400" y="5387975"/>
          <p14:tracePt t="44672" x="3268663" y="5364163"/>
          <p14:tracePt t="44689" x="3330575" y="5356225"/>
          <p14:tracePt t="44706" x="3368675" y="5349875"/>
          <p14:tracePt t="44724" x="3413125" y="5334000"/>
          <p14:tracePt t="44739" x="3467100" y="5326063"/>
          <p14:tracePt t="44757" x="3543300" y="5318125"/>
          <p14:tracePt t="44773" x="3581400" y="5303838"/>
          <p14:tracePt t="44789" x="3733800" y="5287963"/>
          <p14:tracePt t="44806" x="3856038" y="5265738"/>
          <p14:tracePt t="44822" x="3954463" y="5257800"/>
          <p14:tracePt t="44839" x="4054475" y="5241925"/>
          <p14:tracePt t="44856" x="4114800" y="5235575"/>
          <p14:tracePt t="44873" x="4183063" y="5227638"/>
          <p14:tracePt t="44889" x="4244975" y="5227638"/>
          <p14:tracePt t="44906" x="4283075" y="5227638"/>
          <p14:tracePt t="44923" x="4359275" y="5227638"/>
          <p14:tracePt t="44939" x="4457700" y="5227638"/>
          <p14:tracePt t="44955" x="4533900" y="5227638"/>
          <p14:tracePt t="44972" x="4625975" y="5227638"/>
          <p14:tracePt t="44989" x="4770438" y="5241925"/>
          <p14:tracePt t="45005" x="4860925" y="5273675"/>
          <p14:tracePt t="45022" x="4945063" y="5303838"/>
          <p14:tracePt t="45039" x="5037138" y="5341938"/>
          <p14:tracePt t="45055" x="5121275" y="5387975"/>
          <p14:tracePt t="45072" x="5181600" y="5432425"/>
          <p14:tracePt t="45089" x="5227638" y="5478463"/>
          <p14:tracePt t="45105" x="5273675" y="5570538"/>
          <p14:tracePt t="45123" x="5295900" y="5661025"/>
          <p14:tracePt t="45139" x="5326063" y="5768975"/>
          <p14:tracePt t="45156" x="5334000" y="5867400"/>
          <p14:tracePt t="45173" x="5334000" y="5875338"/>
          <p14:tracePt t="45189" x="5334000" y="5935663"/>
          <p14:tracePt t="45206" x="5311775" y="6035675"/>
          <p14:tracePt t="45223" x="5273675" y="6126163"/>
          <p14:tracePt t="45239" x="5211763" y="6218238"/>
          <p14:tracePt t="45256" x="5151438" y="6286500"/>
          <p14:tracePt t="45273" x="5045075" y="6362700"/>
          <p14:tracePt t="45289" x="4922838" y="6400800"/>
          <p14:tracePt t="45306" x="4762500" y="6423025"/>
          <p14:tracePt t="45323" x="4549775" y="6430963"/>
          <p14:tracePt t="45339" x="4259263" y="6430963"/>
          <p14:tracePt t="45356" x="3703638" y="6423025"/>
          <p14:tracePt t="45373" x="3368675" y="6362700"/>
          <p14:tracePt t="45389" x="3162300" y="6324600"/>
          <p14:tracePt t="45406" x="3009900" y="6270625"/>
          <p14:tracePt t="45423" x="2857500" y="6194425"/>
          <p14:tracePt t="45439" x="2743200" y="6126163"/>
          <p14:tracePt t="45456" x="2651125" y="6035675"/>
          <p14:tracePt t="45473" x="2574925" y="5935663"/>
          <p14:tracePt t="45489" x="2522538" y="5837238"/>
          <p14:tracePt t="45506" x="2498725" y="5768975"/>
          <p14:tracePt t="45523" x="2484438" y="5715000"/>
          <p14:tracePt t="45540" x="2484438" y="5676900"/>
          <p14:tracePt t="45542" x="2484438" y="5654675"/>
          <p14:tracePt t="45557" x="2460625" y="5616575"/>
          <p14:tracePt t="45573" x="2460625" y="5592763"/>
          <p14:tracePt t="45589" x="2446338" y="5570538"/>
          <p14:tracePt t="45606" x="2438400" y="5562600"/>
          <p14:tracePt t="45623" x="2430463" y="5554663"/>
          <p14:tracePt t="45639" x="2422525" y="5546725"/>
          <p14:tracePt t="45656" x="2416175" y="5546725"/>
          <p14:tracePt t="45673" x="2400300" y="5540375"/>
          <p14:tracePt t="45689" x="2384425" y="5540375"/>
          <p14:tracePt t="45774" x="2392363" y="5546725"/>
          <p14:tracePt t="45789" x="2408238" y="5546725"/>
          <p14:tracePt t="45798" x="2422525" y="5546725"/>
          <p14:tracePt t="45806" x="2438400" y="5546725"/>
          <p14:tracePt t="45823" x="2468563" y="5546725"/>
          <p14:tracePt t="45840" x="2522538" y="5546725"/>
          <p14:tracePt t="45856" x="2568575" y="5546725"/>
          <p14:tracePt t="45873" x="2620963" y="5546725"/>
          <p14:tracePt t="45889" x="2667000" y="5546725"/>
          <p14:tracePt t="45906" x="2674938" y="5546725"/>
          <p14:tracePt t="45940" x="2682875" y="5546725"/>
          <p14:tracePt t="45957" x="2705100" y="5546725"/>
          <p14:tracePt t="45973" x="2743200" y="5546725"/>
          <p14:tracePt t="45990" x="2819400" y="5546725"/>
          <p14:tracePt t="46006" x="2849563" y="5546725"/>
          <p14:tracePt t="46023" x="2865438" y="5546725"/>
          <p14:tracePt t="46101" x="2873375" y="5546725"/>
          <p14:tracePt t="46118" x="2887663" y="5546725"/>
          <p14:tracePt t="46125" x="2895600" y="5546725"/>
          <p14:tracePt t="46133" x="2903538" y="5546725"/>
          <p14:tracePt t="46149" x="2911475" y="5554663"/>
          <p14:tracePt t="46173" x="2917825" y="5554663"/>
          <p14:tracePt t="46181" x="2925763" y="5554663"/>
          <p14:tracePt t="46198" x="2933700" y="5562600"/>
          <p14:tracePt t="46270" x="2941638" y="5562600"/>
          <p14:tracePt t="46286" x="2949575" y="5562600"/>
          <p14:tracePt t="46293" x="2963863" y="5562600"/>
          <p14:tracePt t="46306" x="2971800" y="5562600"/>
          <p14:tracePt t="46323" x="3017838" y="5562600"/>
          <p14:tracePt t="46340" x="3048000" y="5546725"/>
          <p14:tracePt t="46357" x="3108325" y="5540375"/>
          <p14:tracePt t="46373" x="3146425" y="5524500"/>
          <p14:tracePt t="46390" x="3170238" y="5524500"/>
          <p14:tracePt t="46406" x="3178175" y="5524500"/>
          <p14:tracePt t="46423" x="3192463" y="5524500"/>
          <p14:tracePt t="46440" x="3200400" y="5524500"/>
          <p14:tracePt t="46518" x="3208338" y="5524500"/>
          <p14:tracePt t="46541" x="3208338" y="5532438"/>
          <p14:tracePt t="46549" x="3208338" y="5562600"/>
          <p14:tracePt t="46558" x="3208338" y="5570538"/>
          <p14:tracePt t="46573" x="3200400" y="5600700"/>
          <p14:tracePt t="46590" x="3178175" y="5622925"/>
          <p14:tracePt t="46606" x="3162300" y="5630863"/>
          <p14:tracePt t="46624" x="3154363" y="5638800"/>
          <p14:tracePt t="46640" x="3140075" y="5646738"/>
          <p14:tracePt t="46656" x="3094038" y="5654675"/>
          <p14:tracePt t="46673" x="3040063" y="5661025"/>
          <p14:tracePt t="46690" x="2963863" y="5684838"/>
          <p14:tracePt t="46707" x="2879725" y="5692775"/>
          <p14:tracePt t="46723" x="2789238" y="5715000"/>
          <p14:tracePt t="46740" x="2727325" y="5730875"/>
          <p14:tracePt t="46756" x="2651125" y="5768975"/>
          <p14:tracePt t="46773" x="2568575" y="5867400"/>
          <p14:tracePt t="46790" x="2536825" y="5965825"/>
          <p14:tracePt t="46806" x="2514600" y="6073775"/>
          <p14:tracePt t="46823" x="2514600" y="6149975"/>
          <p14:tracePt t="46840" x="2514600" y="6188075"/>
          <p14:tracePt t="46856" x="2514600" y="6218238"/>
          <p14:tracePt t="46873" x="2514600" y="6240463"/>
          <p14:tracePt t="46890" x="2514600" y="6256338"/>
          <p14:tracePt t="46923" x="2514600" y="6270625"/>
          <p14:tracePt t="46957" x="2514600" y="6278563"/>
          <p14:tracePt t="46982" x="2506663" y="6278563"/>
          <p14:tracePt t="46990" x="2498725" y="6278563"/>
          <p14:tracePt t="47007" x="2484438" y="6270625"/>
          <p14:tracePt t="47023" x="2476500" y="6270625"/>
          <p14:tracePt t="47040" x="2468563" y="6270625"/>
          <p14:tracePt t="47109" x="2468563" y="6278563"/>
          <p14:tracePt t="47118" x="2468563" y="6294438"/>
          <p14:tracePt t="47125" x="2468563" y="6308725"/>
          <p14:tracePt t="47141" x="2468563" y="6332538"/>
          <p14:tracePt t="47173" x="2446338" y="6308725"/>
          <p14:tracePt t="47190" x="2422525" y="6270625"/>
          <p14:tracePt t="47438" x="2430463" y="6270625"/>
          <p14:tracePt t="47469" x="2438400" y="6270625"/>
          <p14:tracePt t="47477" x="2446338" y="6264275"/>
          <p14:tracePt t="47486" x="2454275" y="6264275"/>
          <p14:tracePt t="47501" x="2454275" y="6256338"/>
          <p14:tracePt t="47509" x="2454275" y="6226175"/>
          <p14:tracePt t="47523" x="2468563" y="6188075"/>
          <p14:tracePt t="47541" x="2506663" y="6073775"/>
          <p14:tracePt t="47558" x="2552700" y="5973763"/>
          <p14:tracePt t="47573" x="2590800" y="5883275"/>
          <p14:tracePt t="47590" x="2613025" y="5829300"/>
          <p14:tracePt t="47607" x="2636838" y="5791200"/>
          <p14:tracePt t="47623" x="2644775" y="5761038"/>
          <p14:tracePt t="47640" x="2659063" y="5730875"/>
          <p14:tracePt t="47657" x="2674938" y="5699125"/>
          <p14:tracePt t="47673" x="2697163" y="5676900"/>
          <p14:tracePt t="47690" x="2713038" y="5654675"/>
          <p14:tracePt t="47707" x="2720975" y="5646738"/>
          <p14:tracePt t="47723" x="2727325" y="5646738"/>
          <p14:tracePt t="47741" x="2735263" y="5630863"/>
          <p14:tracePt t="47757" x="2751138" y="5622925"/>
          <p14:tracePt t="47774" x="2765425" y="5616575"/>
          <p14:tracePt t="47861" x="2765425" y="5622925"/>
          <p14:tracePt t="47869" x="2765425" y="5707063"/>
          <p14:tracePt t="47877" x="2765425" y="5829300"/>
          <p14:tracePt t="47890" x="2765425" y="5943600"/>
          <p14:tracePt t="47906" x="2765425" y="6210300"/>
          <p14:tracePt t="47923" x="2743200" y="6384925"/>
          <p14:tracePt t="47940" x="2713038" y="6507163"/>
          <p14:tracePt t="47956" x="2713038" y="6515100"/>
          <p14:tracePt t="47996" x="2727325" y="6492875"/>
          <p14:tracePt t="48006" x="2789238" y="6423025"/>
          <p14:tracePt t="48023" x="2911475" y="6270625"/>
          <p14:tracePt t="48040" x="3017838" y="6111875"/>
          <p14:tracePt t="48056" x="3063875" y="6003925"/>
          <p14:tracePt t="48073" x="3078163" y="5959475"/>
          <p14:tracePt t="48090" x="3078163" y="5935663"/>
          <p14:tracePt t="48106" x="3078163" y="5927725"/>
          <p14:tracePt t="48123" x="3070225" y="5927725"/>
          <p14:tracePt t="48140" x="3063875" y="5927725"/>
          <p14:tracePt t="48197" x="3063875" y="5951538"/>
          <p14:tracePt t="48206" x="3070225" y="5973763"/>
          <p14:tracePt t="48213" x="3086100" y="5989638"/>
          <p14:tracePt t="48224" x="3094038" y="6011863"/>
          <p14:tracePt t="48240" x="3116263" y="6049963"/>
          <p14:tracePt t="48309" x="3116263" y="6042025"/>
          <p14:tracePt t="48318" x="3116263" y="5981700"/>
          <p14:tracePt t="48326" x="3124200" y="5905500"/>
          <p14:tracePt t="48340" x="3132138" y="5837238"/>
          <p14:tracePt t="48357" x="3178175" y="5630863"/>
          <p14:tracePt t="48374" x="3216275" y="5524500"/>
          <p14:tracePt t="48391" x="3246438" y="5448300"/>
          <p14:tracePt t="48407" x="3298825" y="5394325"/>
          <p14:tracePt t="48424" x="3330575" y="5380038"/>
          <p14:tracePt t="48440" x="3382963" y="5372100"/>
          <p14:tracePt t="48457" x="3429000" y="5372100"/>
          <p14:tracePt t="48474" x="3451225" y="5372100"/>
          <p14:tracePt t="48490" x="3467100" y="5372100"/>
          <p14:tracePt t="48789" x="3475038" y="5372100"/>
          <p14:tracePt t="48837" x="3475038" y="5380038"/>
          <p14:tracePt t="48879" x="3475038" y="5387975"/>
          <p14:tracePt t="48885" x="3475038" y="5394325"/>
          <p14:tracePt t="48894" x="3497263" y="5410200"/>
          <p14:tracePt t="48907" x="3505200" y="5426075"/>
          <p14:tracePt t="48925" x="3521075" y="5426075"/>
          <p14:tracePt t="49013" x="3521075" y="5432425"/>
          <p14:tracePt t="49021" x="3543300" y="5456238"/>
          <p14:tracePt t="49030" x="3559175" y="5464175"/>
          <p14:tracePt t="49041" x="3565525" y="5470525"/>
          <p14:tracePt t="49057" x="3581400" y="5502275"/>
          <p14:tracePt t="49061" x="3589338" y="5508625"/>
          <p14:tracePt t="49074" x="3597275" y="5532438"/>
          <p14:tracePt t="49091" x="3611563" y="5554663"/>
          <p14:tracePt t="49107" x="3619500" y="5570538"/>
          <p14:tracePt t="49126" x="3619500" y="5584825"/>
          <p14:tracePt t="49229" x="3619500" y="5592763"/>
          <p14:tracePt t="49237" x="3627438" y="5608638"/>
          <p14:tracePt t="49245" x="3641725" y="5646738"/>
          <p14:tracePt t="49257" x="3641725" y="5654675"/>
          <p14:tracePt t="49274" x="3657600" y="5676900"/>
          <p14:tracePt t="49291" x="3665538" y="5692775"/>
          <p14:tracePt t="49307" x="3673475" y="5692775"/>
          <p14:tracePt t="49381" x="3679825" y="5692775"/>
          <p14:tracePt t="49429" x="3687763" y="5692775"/>
          <p14:tracePt t="49438" x="3703638" y="5692775"/>
          <p14:tracePt t="49445" x="3717925" y="5676900"/>
          <p14:tracePt t="49457" x="3741738" y="5668963"/>
          <p14:tracePt t="49474" x="3817938" y="5661025"/>
          <p14:tracePt t="49491" x="3902075" y="5661025"/>
          <p14:tracePt t="49507" x="3940175" y="5646738"/>
          <p14:tracePt t="49524" x="3946525" y="5646738"/>
          <p14:tracePt t="49567" x="3954463" y="5638800"/>
          <p14:tracePt t="49630" x="3962400" y="5638800"/>
          <p14:tracePt t="49653" x="3978275" y="5638800"/>
          <p14:tracePt t="49661" x="3992563" y="5638800"/>
          <p14:tracePt t="49670" x="4008438" y="5646738"/>
          <p14:tracePt t="49677" x="4022725" y="5646738"/>
          <p14:tracePt t="49691" x="4046538" y="5646738"/>
          <p14:tracePt t="49708" x="4106863" y="5654675"/>
          <p14:tracePt t="49724" x="4122738" y="5654675"/>
          <p14:tracePt t="49741" x="4144963" y="5654675"/>
          <p14:tracePt t="49983" x="4152900" y="5654675"/>
          <p14:tracePt t="49990" x="4160838" y="5654675"/>
          <p14:tracePt t="50000" x="4213225" y="5654675"/>
          <p14:tracePt t="50008" x="4275138" y="5654675"/>
          <p14:tracePt t="50024" x="4351338" y="5654675"/>
          <p14:tracePt t="50041" x="4411663" y="5654675"/>
          <p14:tracePt t="50058" x="4419600" y="5654675"/>
          <p14:tracePt t="50293" x="4435475" y="5654675"/>
          <p14:tracePt t="50301" x="4457700" y="5654675"/>
          <p14:tracePt t="50310" x="4503738" y="5646738"/>
          <p14:tracePt t="50325" x="4587875" y="5638800"/>
          <p14:tracePt t="50342" x="4670425" y="5630863"/>
          <p14:tracePt t="50358" x="4732338" y="5608638"/>
          <p14:tracePt t="51055" x="4778375" y="5600700"/>
          <p14:tracePt t="51061" x="4846638" y="5592763"/>
          <p14:tracePt t="51075" x="4892675" y="5592763"/>
          <p14:tracePt t="51091" x="5013325" y="5570538"/>
          <p14:tracePt t="51109" x="5189538" y="5570538"/>
          <p14:tracePt t="51125" x="5235575" y="5562600"/>
          <p14:tracePt t="51142" x="5249863" y="5562600"/>
          <p14:tracePt t="51269" x="5257800" y="5562600"/>
          <p14:tracePt t="51277" x="5273675" y="5562600"/>
          <p14:tracePt t="51286" x="5280025" y="5562600"/>
          <p14:tracePt t="51293" x="5303838" y="5562600"/>
          <p14:tracePt t="51309" x="5318125" y="5562600"/>
          <p14:tracePt t="51325" x="5326063" y="5562600"/>
          <p14:tracePt t="51389" x="5326063" y="5570538"/>
          <p14:tracePt t="51397" x="5326063" y="5592763"/>
          <p14:tracePt t="51408" x="5326063" y="5638800"/>
          <p14:tracePt t="51425" x="5326063" y="5730875"/>
          <p14:tracePt t="51442" x="5326063" y="5813425"/>
          <p14:tracePt t="51458" x="5287963" y="5883275"/>
          <p14:tracePt t="51475" x="5249863" y="5927725"/>
          <p14:tracePt t="51492" x="5197475" y="5951538"/>
          <p14:tracePt t="51509" x="5083175" y="5965825"/>
          <p14:tracePt t="51525" x="4945063" y="5965825"/>
          <p14:tracePt t="51542" x="4778375" y="5965825"/>
          <p14:tracePt t="51558" x="4594225" y="5951538"/>
          <p14:tracePt t="51575" x="4435475" y="5927725"/>
          <p14:tracePt t="51592" x="4297363" y="5921375"/>
          <p14:tracePt t="51608" x="4160838" y="5913438"/>
          <p14:tracePt t="51625" x="4068763" y="5913438"/>
          <p14:tracePt t="51642" x="4022725" y="5913438"/>
          <p14:tracePt t="51658" x="3954463" y="5943600"/>
          <p14:tracePt t="51675" x="3870325" y="5989638"/>
          <p14:tracePt t="51692" x="3771900" y="6073775"/>
          <p14:tracePt t="51708" x="3665538" y="6164263"/>
          <p14:tracePt t="51725" x="3559175" y="6270625"/>
          <p14:tracePt t="51742" x="3521075" y="6302375"/>
          <p14:tracePt t="51758" x="3513138" y="6302375"/>
          <p14:tracePt t="51775" x="3513138" y="6308725"/>
          <p14:tracePt t="51808" x="3497263" y="6308725"/>
          <p14:tracePt t="51825" x="3482975" y="6286500"/>
          <p14:tracePt t="51842" x="3459163" y="6210300"/>
          <p14:tracePt t="51858" x="3436938" y="6142038"/>
          <p14:tracePt t="51875" x="3429000" y="6080125"/>
          <p14:tracePt t="51892" x="3429000" y="6035675"/>
          <p14:tracePt t="51909" x="3451225" y="6003925"/>
          <p14:tracePt t="51925" x="3489325" y="5989638"/>
          <p14:tracePt t="51941" x="3505200" y="5989638"/>
          <p14:tracePt t="51958" x="3521075" y="5981700"/>
          <p14:tracePt t="51975" x="3559175" y="5981700"/>
          <p14:tracePt t="51991" x="3581400" y="5981700"/>
          <p14:tracePt t="52008" x="3627438" y="5965825"/>
          <p14:tracePt t="52025" x="3679825" y="5943600"/>
          <p14:tracePt t="52042" x="3703638" y="5935663"/>
          <p14:tracePt t="52045" x="3703638" y="5927725"/>
          <p14:tracePt t="52058" x="3711575" y="5927725"/>
          <p14:tracePt t="52349" x="3725863" y="5927725"/>
          <p14:tracePt t="52358" x="3749675" y="5943600"/>
          <p14:tracePt t="52365" x="3787775" y="6027738"/>
          <p14:tracePt t="52375" x="3832225" y="6096000"/>
          <p14:tracePt t="52392" x="3894138" y="6172200"/>
          <p14:tracePt t="52409" x="3894138" y="6180138"/>
          <p14:tracePt t="52461" x="3894138" y="6172200"/>
          <p14:tracePt t="52470" x="3902075" y="6126163"/>
          <p14:tracePt t="52477" x="3902075" y="6080125"/>
          <p14:tracePt t="52493" x="3902075" y="6003925"/>
          <p14:tracePt t="52508" x="3902075" y="5973763"/>
          <p14:tracePt t="52525" x="3902075" y="5943600"/>
          <p14:tracePt t="52573" x="3908425" y="5935663"/>
          <p14:tracePt t="52589" x="3916363" y="5935663"/>
          <p14:tracePt t="52597" x="3940175" y="5951538"/>
          <p14:tracePt t="52609" x="3946525" y="5973763"/>
          <p14:tracePt t="52625" x="3962400" y="6011863"/>
          <p14:tracePt t="52661" x="3970338" y="6011863"/>
          <p14:tracePt t="52677" x="3978275" y="6011863"/>
          <p14:tracePt t="52693" x="4008438" y="5981700"/>
          <p14:tracePt t="52708" x="4030663" y="5951538"/>
          <p14:tracePt t="52725" x="4106863" y="5851525"/>
          <p14:tracePt t="52742" x="4122738" y="5837238"/>
          <p14:tracePt t="52789" x="4137025" y="5837238"/>
          <p14:tracePt t="52797" x="4144963" y="5845175"/>
          <p14:tracePt t="52809" x="4168775" y="5875338"/>
          <p14:tracePt t="52825" x="4244975" y="5959475"/>
          <p14:tracePt t="52842" x="4283075" y="5981700"/>
          <p14:tracePt t="52859" x="4289425" y="5989638"/>
          <p14:tracePt t="52892" x="4297363" y="5989638"/>
          <p14:tracePt t="52908" x="4313238" y="5981700"/>
          <p14:tracePt t="52925" x="4313238" y="5973763"/>
          <p14:tracePt t="53078" x="4321175" y="5959475"/>
          <p14:tracePt t="53085" x="4321175" y="5927725"/>
          <p14:tracePt t="53094" x="4327525" y="5905500"/>
          <p14:tracePt t="53109" x="4335463" y="5851525"/>
          <p14:tracePt t="53125" x="4335463" y="5829300"/>
          <p14:tracePt t="53142" x="4335463" y="5813425"/>
          <p14:tracePt t="53213" x="4335463" y="5875338"/>
          <p14:tracePt t="53221" x="4335463" y="5927725"/>
          <p14:tracePt t="53229" x="4335463" y="5997575"/>
          <p14:tracePt t="53242" x="4335463" y="6073775"/>
          <p14:tracePt t="53260" x="4305300" y="6270625"/>
          <p14:tracePt t="53275" x="4297363" y="6308725"/>
          <p14:tracePt t="53292" x="4275138" y="6384925"/>
          <p14:tracePt t="53309" x="4259263" y="6423025"/>
          <p14:tracePt t="53325" x="4259263" y="6430963"/>
          <p14:tracePt t="53359" x="4259263" y="6423025"/>
          <p14:tracePt t="53375" x="4259263" y="6324600"/>
          <p14:tracePt t="53392" x="4275138" y="6134100"/>
          <p14:tracePt t="53409" x="4289425" y="5959475"/>
          <p14:tracePt t="53425" x="4321175" y="5807075"/>
          <p14:tracePt t="53442" x="4327525" y="5715000"/>
          <p14:tracePt t="53461" x="4335463" y="5668963"/>
          <p14:tracePt t="53526" x="4335463" y="5699125"/>
          <p14:tracePt t="53533" x="4335463" y="5783263"/>
          <p14:tracePt t="53544" x="4335463" y="5889625"/>
          <p14:tracePt t="53559" x="4313238" y="6134100"/>
          <p14:tracePt t="53576" x="4275138" y="6308725"/>
          <p14:tracePt t="53592" x="4267200" y="6346825"/>
          <p14:tracePt t="53609" x="4267200" y="6354763"/>
          <p14:tracePt t="53642" x="4275138" y="6354763"/>
          <p14:tracePt t="53659" x="4313238" y="6226175"/>
          <p14:tracePt t="53676" x="4389438" y="6049963"/>
          <p14:tracePt t="53693" x="4419600" y="5921375"/>
          <p14:tracePt t="53709" x="4427538" y="5875338"/>
          <p14:tracePt t="53758" x="4427538" y="5921375"/>
          <p14:tracePt t="53765" x="4449763" y="6003925"/>
          <p14:tracePt t="53776" x="4465638" y="6103938"/>
          <p14:tracePt t="53792" x="4479925" y="6248400"/>
          <p14:tracePt t="53809" x="4487863" y="6308725"/>
          <p14:tracePt t="53853" x="4487863" y="6240463"/>
          <p14:tracePt t="53861" x="4487863" y="6194425"/>
          <p14:tracePt t="53876" x="4465638" y="6088063"/>
          <p14:tracePt t="53892" x="4441825" y="5859463"/>
          <p14:tracePt t="53909" x="4389438" y="5532438"/>
          <p14:tracePt t="53925" x="4389438" y="5470525"/>
          <p14:tracePt t="53942" x="4389438" y="5464175"/>
          <p14:tracePt t="53959" x="4397375" y="5464175"/>
          <p14:tracePt t="53975" x="4441825" y="5464175"/>
          <p14:tracePt t="53992" x="4511675" y="5486400"/>
          <p14:tracePt t="54009" x="4694238" y="5508625"/>
          <p14:tracePt t="54025" x="4846638" y="5508625"/>
          <p14:tracePt t="54042" x="4892675" y="5508625"/>
          <p14:tracePt t="54045" x="4906963" y="5494338"/>
          <p14:tracePt t="54086" x="4914900" y="5494338"/>
          <p14:tracePt t="54133" x="4922838" y="5508625"/>
          <p14:tracePt t="54142" x="4953000" y="5584825"/>
          <p14:tracePt t="54150" x="4968875" y="5646738"/>
          <p14:tracePt t="54159" x="4999038" y="5715000"/>
          <p14:tracePt t="54176" x="5059363" y="5845175"/>
          <p14:tracePt t="54193" x="5089525" y="5905500"/>
          <p14:tracePt t="54226" x="5089525" y="5913438"/>
          <p14:tracePt t="54243" x="5089525" y="5943600"/>
          <p14:tracePt t="54259" x="5037138" y="5973763"/>
          <p14:tracePt t="54276" x="4914900" y="6065838"/>
          <p14:tracePt t="54293" x="4892675" y="6080125"/>
          <p14:tracePt t="54309" x="4868863" y="6118225"/>
          <p14:tracePt t="54326" x="4876800" y="6142038"/>
          <p14:tracePt t="54343" x="4930775" y="6156325"/>
          <p14:tracePt t="54359" x="5051425" y="6156325"/>
          <p14:tracePt t="54376" x="5249863" y="6134100"/>
          <p14:tracePt t="54393" x="5432425" y="6049963"/>
          <p14:tracePt t="54409" x="5592763" y="5935663"/>
          <p14:tracePt t="54426" x="5684838" y="5845175"/>
          <p14:tracePt t="54443" x="5699125" y="5783263"/>
          <p14:tracePt t="54461" x="5707063" y="5753100"/>
          <p14:tracePt t="54557" x="5707063" y="5791200"/>
          <p14:tracePt t="54566" x="5699125" y="5867400"/>
          <p14:tracePt t="54576" x="5684838" y="5927725"/>
          <p14:tracePt t="54593" x="5600700" y="6042025"/>
          <p14:tracePt t="54609" x="5524500" y="6065838"/>
          <p14:tracePt t="54626" x="5432425" y="6027738"/>
          <p14:tracePt t="54643" x="5356225" y="5913438"/>
          <p14:tracePt t="54660" x="5303838" y="5737225"/>
          <p14:tracePt t="54677" x="5295900" y="5380038"/>
          <p14:tracePt t="54693" x="5326063" y="5105400"/>
          <p14:tracePt t="54709" x="5418138" y="4945063"/>
          <p14:tracePt t="54726" x="5554663" y="4899025"/>
          <p14:tracePt t="54743" x="5707063" y="4899025"/>
          <p14:tracePt t="54759" x="5935663" y="4968875"/>
          <p14:tracePt t="54776" x="6324600" y="5235575"/>
          <p14:tracePt t="54793" x="6537325" y="5532438"/>
          <p14:tracePt t="54809" x="6645275" y="5867400"/>
          <p14:tracePt t="54826" x="6645275" y="6149975"/>
          <p14:tracePt t="54843" x="6553200" y="6316663"/>
          <p14:tracePt t="54861" x="6354763" y="6384925"/>
          <p14:tracePt t="54876" x="6180138" y="6384925"/>
          <p14:tracePt t="54893" x="5867400" y="6240463"/>
          <p14:tracePt t="54909" x="5622925" y="6065838"/>
          <p14:tracePt t="54926" x="5554663" y="5935663"/>
          <p14:tracePt t="54942" x="5540375" y="5775325"/>
          <p14:tracePt t="54959" x="5608638" y="5616575"/>
          <p14:tracePt t="54976" x="5783263" y="5570538"/>
          <p14:tracePt t="54993" x="6019800" y="5570538"/>
          <p14:tracePt t="55009" x="6256338" y="5592763"/>
          <p14:tracePt t="55026" x="6423025" y="5722938"/>
          <p14:tracePt t="55043" x="6454775" y="5889625"/>
          <p14:tracePt t="55059" x="6400800" y="6126163"/>
          <p14:tracePt t="55063" x="6294438" y="6256338"/>
          <p14:tracePt t="55077" x="5997575" y="6461125"/>
          <p14:tracePt t="55093" x="5753100" y="6499225"/>
          <p14:tracePt t="55109" x="5524500" y="6430963"/>
          <p14:tracePt t="55126" x="5181600" y="6134100"/>
          <p14:tracePt t="55143" x="5006975" y="5799138"/>
          <p14:tracePt t="55160" x="4999038" y="5540375"/>
          <p14:tracePt t="55176" x="5083175" y="5241925"/>
          <p14:tracePt t="55193" x="5235575" y="5067300"/>
          <p14:tracePt t="55210" x="5410200" y="5013325"/>
          <p14:tracePt t="55226" x="5638800" y="5021263"/>
          <p14:tracePt t="55243" x="5921375" y="5197475"/>
          <p14:tracePt t="55259" x="6134100" y="5494338"/>
          <p14:tracePt t="55276" x="6172200" y="5821363"/>
          <p14:tracePt t="55293" x="6088063" y="6278563"/>
          <p14:tracePt t="55309" x="5997575" y="6332538"/>
          <p14:tracePt t="55326" x="5867400" y="6332538"/>
          <p14:tracePt t="55343" x="5676900" y="6210300"/>
          <p14:tracePt t="55360" x="5470525" y="5913438"/>
          <p14:tracePt t="55376" x="5432425" y="5707063"/>
          <p14:tracePt t="55393" x="5432425" y="5524500"/>
          <p14:tracePt t="55410" x="5494338" y="5410200"/>
          <p14:tracePt t="55426" x="5600700" y="5380038"/>
          <p14:tracePt t="55443" x="5753100" y="5402263"/>
          <p14:tracePt t="55460" x="6049963" y="5562600"/>
          <p14:tracePt t="55476" x="6210300" y="5753100"/>
          <p14:tracePt t="55493" x="6256338" y="6027738"/>
          <p14:tracePt t="55510" x="6226175" y="6164263"/>
          <p14:tracePt t="55526" x="6111875" y="6218238"/>
          <p14:tracePt t="55543" x="5951538" y="6218238"/>
          <p14:tracePt t="55560" x="5745163" y="6172200"/>
          <p14:tracePt t="55576" x="5616575" y="6065838"/>
          <p14:tracePt t="55593" x="5578475" y="5965825"/>
          <p14:tracePt t="55610" x="5578475" y="5875338"/>
          <p14:tracePt t="55626" x="5608638" y="5813425"/>
          <p14:tracePt t="55643" x="5722938" y="5799138"/>
          <p14:tracePt t="55660" x="5875338" y="5799138"/>
          <p14:tracePt t="55677" x="6088063" y="5867400"/>
          <p14:tracePt t="55693" x="6194425" y="5973763"/>
          <p14:tracePt t="55710" x="6194425" y="6057900"/>
          <p14:tracePt t="55726" x="6194425" y="6103938"/>
          <p14:tracePt t="55743" x="6156325" y="6149975"/>
          <p14:tracePt t="55760" x="6126163" y="6149975"/>
          <p14:tracePt t="55776" x="6088063" y="6142038"/>
          <p14:tracePt t="55793" x="6065838" y="6080125"/>
          <p14:tracePt t="55810" x="6057900" y="5965825"/>
          <p14:tracePt t="55826" x="6057900" y="5845175"/>
          <p14:tracePt t="55843" x="6057900" y="5775325"/>
          <p14:tracePt t="55860" x="6065838" y="5753100"/>
          <p14:tracePt t="55893" x="6073775" y="5753100"/>
          <p14:tracePt t="55919" x="6073775" y="5761038"/>
          <p14:tracePt t="55926" x="6073775" y="5783263"/>
          <p14:tracePt t="55943" x="6065838" y="5821363"/>
          <p14:tracePt t="55960" x="6027738" y="5867400"/>
          <p14:tracePt t="55976" x="5973763" y="5875338"/>
          <p14:tracePt t="55993" x="5943600" y="5883275"/>
          <p14:tracePt t="56010" x="5921375" y="5883275"/>
          <p14:tracePt t="56027" x="5913438" y="5883275"/>
          <p14:tracePt t="56043" x="5897563" y="5883275"/>
          <p14:tracePt t="56060" x="5889625" y="5883275"/>
          <p14:tracePt t="56908" x="5889625" y="5875338"/>
          <p14:tracePt t="56940" x="5905500" y="5845175"/>
          <p14:tracePt t="56948" x="5921375" y="5821363"/>
          <p14:tracePt t="56956" x="5927725" y="5813425"/>
          <p14:tracePt t="56980" x="5935663" y="5813425"/>
          <p14:tracePt t="56988" x="5943600" y="5799138"/>
          <p14:tracePt t="57029" x="5959475" y="5783263"/>
          <p14:tracePt t="57039" x="5959475" y="5768975"/>
          <p14:tracePt t="57054" x="5965825" y="5761038"/>
          <p14:tracePt t="57062" x="5973763" y="5761038"/>
          <p14:tracePt t="57077" x="5981700" y="5745163"/>
          <p14:tracePt t="57093" x="5989638" y="5745163"/>
          <p14:tracePt t="57110" x="5997575" y="5737225"/>
          <p14:tracePt t="57127" x="6011863" y="5737225"/>
          <p14:tracePt t="57144" x="6019800" y="5737225"/>
          <p14:tracePt t="57160" x="6027738" y="5737225"/>
          <p14:tracePt t="57177" x="6035675" y="5737225"/>
          <p14:tracePt t="57210" x="6049963" y="5737225"/>
          <p14:tracePt t="57244" x="6057900" y="5768975"/>
          <p14:tracePt t="57261" x="6057900" y="5775325"/>
          <p14:tracePt t="57349" x="6065838" y="5775325"/>
          <p14:tracePt t="57389" x="6073775" y="5775325"/>
          <p14:tracePt t="57397" x="6096000" y="5768975"/>
          <p14:tracePt t="57405" x="6103938" y="5768975"/>
          <p14:tracePt t="57413" x="6111875" y="5761038"/>
          <p14:tracePt t="57427" x="6126163" y="5753100"/>
          <p14:tracePt t="57444" x="6172200" y="5737225"/>
          <p14:tracePt t="57461" x="6188075" y="5737225"/>
          <p14:tracePt t="57477" x="6194425" y="5722938"/>
          <p14:tracePt t="57717" x="6180138" y="5715000"/>
          <p14:tracePt t="57728" x="6164263" y="5715000"/>
          <p14:tracePt t="57733" x="6156325" y="5715000"/>
          <p14:tracePt t="57744" x="6149975" y="5715000"/>
          <p14:tracePt t="57760" x="6134100" y="5707063"/>
          <p14:tracePt t="57917" x="6134100" y="5699125"/>
          <p14:tracePt t="57926" x="6134100" y="5684838"/>
          <p14:tracePt t="57932" x="6134100" y="5668963"/>
          <p14:tracePt t="57948" x="6142038" y="5654675"/>
          <p14:tracePt t="57960" x="6149975" y="5638800"/>
          <p14:tracePt t="57977" x="6188075" y="5578475"/>
          <p14:tracePt t="57994" x="6226175" y="5502275"/>
          <p14:tracePt t="58010" x="6286500" y="5402263"/>
          <p14:tracePt t="58027" x="6354763" y="5295900"/>
          <p14:tracePt t="58044" x="6400800" y="5203825"/>
          <p14:tracePt t="58046" x="6430963" y="5151438"/>
          <p14:tracePt t="58060" x="6492875" y="5029200"/>
          <p14:tracePt t="58077" x="6537325" y="4899025"/>
          <p14:tracePt t="58094" x="6561138" y="4762500"/>
          <p14:tracePt t="58110" x="6575425" y="4610100"/>
          <p14:tracePt t="58127" x="6599238" y="4435475"/>
          <p14:tracePt t="58144" x="6621463" y="4283075"/>
          <p14:tracePt t="58160" x="6651625" y="4160838"/>
          <p14:tracePt t="58177" x="6667500" y="4068763"/>
          <p14:tracePt t="58194" x="6713538" y="3992563"/>
          <p14:tracePt t="58211" x="6735763" y="3924300"/>
          <p14:tracePt t="58227" x="6789738" y="3863975"/>
          <p14:tracePt t="58244" x="6835775" y="3794125"/>
          <p14:tracePt t="58260" x="6950075" y="3703638"/>
          <p14:tracePt t="58277" x="7002463" y="3641725"/>
          <p14:tracePt t="58294" x="7048500" y="3589338"/>
          <p14:tracePt t="58311" x="7078663" y="3551238"/>
          <p14:tracePt t="58327" x="7094538" y="3535363"/>
          <p14:tracePt t="58471" x="7094538" y="3527425"/>
          <p14:tracePt t="58485" x="7102475" y="3527425"/>
          <p14:tracePt t="58493" x="7124700" y="3505200"/>
          <p14:tracePt t="58501" x="7146925" y="3467100"/>
          <p14:tracePt t="58511" x="7146925" y="3459163"/>
          <p14:tracePt t="58529" x="7178675" y="3421063"/>
          <p14:tracePt t="58544" x="7200900" y="3390900"/>
          <p14:tracePt t="58561" x="7208838" y="3375025"/>
          <p14:tracePt t="58577" x="7216775" y="3360738"/>
          <p14:tracePt t="58611" x="7231063" y="3344863"/>
          <p14:tracePt t="58628" x="7246938" y="3306763"/>
          <p14:tracePt t="58644" x="7277100" y="3268663"/>
          <p14:tracePt t="58661" x="7307263" y="3192463"/>
          <p14:tracePt t="58678" x="7331075" y="3154363"/>
          <p14:tracePt t="58694" x="7337425" y="3132138"/>
          <p14:tracePt t="58711" x="7361238" y="3101975"/>
          <p14:tracePt t="58729" x="7369175" y="3094038"/>
          <p14:tracePt t="58744" x="7369175" y="3086100"/>
          <p14:tracePt t="58777" x="7399338" y="3086100"/>
          <p14:tracePt t="58794" x="7429500" y="3086100"/>
          <p14:tracePt t="58811" x="7475538" y="3108325"/>
          <p14:tracePt t="58827" x="7489825" y="3108325"/>
          <p14:tracePt t="59005" x="7483475" y="3108325"/>
          <p14:tracePt t="59014" x="7467600" y="3108325"/>
          <p14:tracePt t="59021" x="7451725" y="3108325"/>
          <p14:tracePt t="59030" x="7429500" y="3108325"/>
          <p14:tracePt t="59046" x="7399338" y="3108325"/>
          <p14:tracePt t="59061" x="7369175" y="3108325"/>
          <p14:tracePt t="59078" x="7331075" y="3101975"/>
          <p14:tracePt t="59094" x="7269163" y="3101975"/>
          <p14:tracePt t="59111" x="7162800" y="3063875"/>
          <p14:tracePt t="59128" x="7026275" y="3063875"/>
          <p14:tracePt t="59144" x="6880225" y="3078163"/>
          <p14:tracePt t="59161" x="6773863" y="3101975"/>
          <p14:tracePt t="59178" x="6751638" y="3108325"/>
          <p14:tracePt t="59230" x="6751638" y="3116263"/>
          <p14:tracePt t="59237" x="6797675" y="3132138"/>
          <p14:tracePt t="59247" x="6850063" y="3132138"/>
          <p14:tracePt t="59261" x="6934200" y="3140075"/>
          <p14:tracePt t="59278" x="6988175" y="3140075"/>
          <p14:tracePt t="59294" x="6994525" y="3140075"/>
          <p14:tracePt t="59357" x="6964363" y="3140075"/>
          <p14:tracePt t="59365" x="6896100" y="3132138"/>
          <p14:tracePt t="59373" x="6842125" y="3124200"/>
          <p14:tracePt t="59381" x="6781800" y="3124200"/>
          <p14:tracePt t="59394" x="6765925" y="3124200"/>
          <p14:tracePt t="59411" x="6759575" y="3124200"/>
          <p14:tracePt t="59429" x="6797675" y="3132138"/>
          <p14:tracePt t="59444" x="6858000" y="3140075"/>
          <p14:tracePt t="59461" x="7140575" y="3146425"/>
          <p14:tracePt t="59478" x="7254875" y="3146425"/>
          <p14:tracePt t="59494" x="7261225" y="3146425"/>
          <p14:tracePt t="59528" x="7261225" y="3154363"/>
          <p14:tracePt t="59544" x="7223125" y="3154363"/>
          <p14:tracePt t="59561" x="7162800" y="3154363"/>
          <p14:tracePt t="59564" x="7154863" y="3154363"/>
          <p14:tracePt t="59613" x="7178675" y="3162300"/>
          <p14:tracePt t="59621" x="7223125" y="3170238"/>
          <p14:tracePt t="59629" x="7254875" y="3170238"/>
          <p14:tracePt t="59644" x="7261225" y="3170238"/>
          <p14:tracePt t="59661" x="7277100" y="3170238"/>
          <p14:tracePt t="59686" x="7269163" y="3170238"/>
          <p14:tracePt t="59694" x="7216775" y="3170238"/>
          <p14:tracePt t="59711" x="7032625" y="3154363"/>
          <p14:tracePt t="59728" x="6819900" y="3140075"/>
          <p14:tracePt t="59744" x="6727825" y="3140075"/>
          <p14:tracePt t="59778" x="6735763" y="3140075"/>
          <p14:tracePt t="59794" x="6865938" y="3146425"/>
          <p14:tracePt t="59811" x="7018338" y="3154363"/>
          <p14:tracePt t="59828" x="7108825" y="3162300"/>
          <p14:tracePt t="59844" x="7116763" y="3162300"/>
          <p14:tracePt t="59878" x="7064375" y="3162300"/>
          <p14:tracePt t="59894" x="7026275" y="3162300"/>
          <p14:tracePt t="59956" x="7026275" y="3154363"/>
          <p14:tracePt t="59973" x="7040563" y="3146425"/>
          <p14:tracePt t="59981" x="7078663" y="3132138"/>
          <p14:tracePt t="59989" x="7116763" y="3132138"/>
          <p14:tracePt t="59997" x="7154863" y="3124200"/>
          <p14:tracePt t="60011" x="7178675" y="3116263"/>
          <p14:tracePt t="60094" x="7185025" y="3116263"/>
          <p14:tracePt t="60109" x="7200900" y="3124200"/>
          <p14:tracePt t="60125" x="7216775" y="3124200"/>
          <p14:tracePt t="60134" x="7239000" y="3124200"/>
          <p14:tracePt t="60145" x="7261225" y="3124200"/>
          <p14:tracePt t="60161" x="7292975" y="3124200"/>
          <p14:tracePt t="60178" x="7323138" y="3124200"/>
          <p14:tracePt t="60293" x="7315200" y="3124200"/>
          <p14:tracePt t="60334" x="7307263" y="3124200"/>
          <p14:tracePt t="60374" x="7315200" y="3124200"/>
          <p14:tracePt t="60381" x="7323138" y="3124200"/>
          <p14:tracePt t="60422" x="7331075" y="3124200"/>
          <p14:tracePt t="60437" x="7323138" y="3124200"/>
          <p14:tracePt t="60446" x="7285038" y="3124200"/>
          <p14:tracePt t="60453" x="7246938" y="3124200"/>
          <p14:tracePt t="60462" x="7216775" y="3140075"/>
          <p14:tracePt t="60478" x="7185025" y="3162300"/>
          <p14:tracePt t="60533" x="7192963" y="3162300"/>
          <p14:tracePt t="60541" x="7208838" y="3162300"/>
          <p14:tracePt t="60549" x="7223125" y="3162300"/>
          <p14:tracePt t="60561" x="7239000" y="3162300"/>
          <p14:tracePt t="60579" x="7299325" y="3162300"/>
          <p14:tracePt t="60595" x="7345363" y="3146425"/>
          <p14:tracePt t="60611" x="7369175" y="3140075"/>
          <p14:tracePt t="60628" x="7383463" y="3132138"/>
          <p14:tracePt t="60645" x="7391400" y="3132138"/>
          <p14:tracePt t="60662" x="7413625" y="3132138"/>
          <p14:tracePt t="60678" x="7421563" y="3132138"/>
          <p14:tracePt t="60712" x="7429500" y="3132138"/>
          <p14:tracePt t="60728" x="7437438" y="3132138"/>
          <p14:tracePt t="60745" x="7467600" y="3132138"/>
          <p14:tracePt t="60762" x="7489825" y="3132138"/>
          <p14:tracePt t="60779" x="7497763" y="3132138"/>
          <p14:tracePt t="60932" x="7497763" y="3124200"/>
          <p14:tracePt t="60948" x="7489825" y="3124200"/>
          <p14:tracePt t="60956" x="7483475" y="3124200"/>
          <p14:tracePt t="60964" x="7467600" y="3116263"/>
          <p14:tracePt t="60978" x="7445375" y="3116263"/>
          <p14:tracePt t="60995" x="7399338" y="3101975"/>
          <p14:tracePt t="61011" x="7375525" y="3101975"/>
          <p14:tracePt t="61028" x="7361238" y="3101975"/>
          <p14:tracePt t="61045" x="7353300" y="3101975"/>
          <p14:tracePt t="61117" x="7361238" y="3101975"/>
          <p14:tracePt t="61206" x="7369175" y="3101975"/>
          <p14:tracePt t="61292" x="7375525" y="3101975"/>
          <p14:tracePt t="61300" x="7383463" y="3101975"/>
          <p14:tracePt t="61308" x="7391400" y="3101975"/>
          <p14:tracePt t="61316" x="7399338" y="3101975"/>
          <p14:tracePt t="62375" x="7383463" y="3101975"/>
          <p14:tracePt t="62381" x="7361238" y="3101975"/>
          <p14:tracePt t="62389" x="7337425" y="3094038"/>
          <p14:tracePt t="62397" x="7307263" y="3086100"/>
          <p14:tracePt t="62412" x="7269163" y="3070225"/>
          <p14:tracePt t="62429" x="7231063" y="3063875"/>
          <p14:tracePt t="62933" x="7223125" y="3055938"/>
          <p14:tracePt t="62957" x="7223125" y="3009900"/>
          <p14:tracePt t="62965" x="7246938" y="2849563"/>
          <p14:tracePt t="62973" x="7299325" y="2682875"/>
          <p14:tracePt t="62982" x="7337425" y="2552700"/>
          <p14:tracePt t="62996" x="7361238" y="2468563"/>
          <p14:tracePt t="63014" x="7399338" y="2263775"/>
          <p14:tracePt t="63029" x="7413625" y="2187575"/>
          <p14:tracePt t="63046" x="7413625" y="2133600"/>
          <p14:tracePt t="63062" x="7413625" y="2079625"/>
          <p14:tracePt t="63079" x="7413625" y="2073275"/>
          <p14:tracePt t="63117" x="7413625" y="2057400"/>
          <p14:tracePt t="63133" x="7413625" y="2041525"/>
          <p14:tracePt t="63146" x="7413625" y="2035175"/>
          <p14:tracePt t="63162" x="7413625" y="2019300"/>
          <p14:tracePt t="63179" x="7437438" y="1997075"/>
          <p14:tracePt t="63196" x="7573963" y="1965325"/>
          <p14:tracePt t="63214" x="7688263" y="1935163"/>
          <p14:tracePt t="63229" x="7826375" y="1905000"/>
          <p14:tracePt t="63246" x="7954963" y="1866900"/>
          <p14:tracePt t="63262" x="8069263" y="1851025"/>
          <p14:tracePt t="63279" x="8161338" y="1851025"/>
          <p14:tracePt t="63296" x="8199438" y="1851025"/>
          <p14:tracePt t="63313" x="8251825" y="1858963"/>
          <p14:tracePt t="63330" x="8283575" y="1866900"/>
          <p14:tracePt t="63346" x="8321675" y="1882775"/>
          <p14:tracePt t="63362" x="8343900" y="1889125"/>
          <p14:tracePt t="63379" x="8404225" y="1920875"/>
          <p14:tracePt t="63397" x="8640763" y="2057400"/>
          <p14:tracePt t="63412" x="8678863" y="2079625"/>
          <p14:tracePt t="63429" x="8801100" y="2117725"/>
          <p14:tracePt t="63446" x="8839200" y="2125663"/>
          <p14:tracePt t="63501" x="8847138" y="2133600"/>
          <p14:tracePt t="63525" x="8847138" y="2163763"/>
          <p14:tracePt t="63533" x="8877300" y="2278063"/>
          <p14:tracePt t="63541" x="8899525" y="2384425"/>
          <p14:tracePt t="63549" x="8899525" y="2484438"/>
          <p14:tracePt t="63562" x="8899525" y="2606675"/>
          <p14:tracePt t="63579" x="8877300" y="2895600"/>
          <p14:tracePt t="63597" x="8801100" y="3154363"/>
          <p14:tracePt t="63613" x="8778875" y="3192463"/>
          <p14:tracePt t="63630" x="8732838" y="3208338"/>
          <p14:tracePt t="63646" x="8670925" y="3208338"/>
          <p14:tracePt t="63663" x="8572500" y="3162300"/>
          <p14:tracePt t="63679" x="8397875" y="3048000"/>
          <p14:tracePt t="63696" x="8169275" y="2879725"/>
          <p14:tracePt t="63713" x="7894638" y="2697163"/>
          <p14:tracePt t="63729" x="7658100" y="2506663"/>
          <p14:tracePt t="63746" x="7483475" y="2384425"/>
          <p14:tracePt t="63763" x="7391400" y="2308225"/>
          <p14:tracePt t="63779" x="7383463" y="2301875"/>
          <p14:tracePt t="63797" x="7383463" y="2278063"/>
          <p14:tracePt t="63829" x="7413625" y="2225675"/>
          <p14:tracePt t="63846" x="7459663" y="2187575"/>
          <p14:tracePt t="63863" x="7497763" y="2163763"/>
          <p14:tracePt t="63879" x="7521575" y="2155825"/>
          <p14:tracePt t="63913" x="7527925" y="2163763"/>
          <p14:tracePt t="63929" x="7527925" y="2301875"/>
          <p14:tracePt t="63946" x="7399338" y="2568575"/>
          <p14:tracePt t="63963" x="7216775" y="2963863"/>
          <p14:tracePt t="63979" x="7102475" y="3184525"/>
          <p14:tracePt t="63996" x="7048500" y="3238500"/>
          <p14:tracePt t="64030" x="7040563" y="3230563"/>
          <p14:tracePt t="64046" x="7048500" y="3162300"/>
          <p14:tracePt t="64063" x="7102475" y="3032125"/>
          <p14:tracePt t="64079" x="7154863" y="2903538"/>
          <p14:tracePt t="64096" x="7208838" y="2835275"/>
          <p14:tracePt t="64113" x="7223125" y="2811463"/>
          <p14:tracePt t="64129" x="7231063" y="2811463"/>
          <p14:tracePt t="64146" x="7246938" y="2811463"/>
          <p14:tracePt t="64163" x="7261225" y="2857500"/>
          <p14:tracePt t="64179" x="7277100" y="2963863"/>
          <p14:tracePt t="64197" x="7292975" y="3009900"/>
          <p14:tracePt t="64277" x="7292975" y="2979738"/>
          <p14:tracePt t="64285" x="7292975" y="2949575"/>
          <p14:tracePt t="64296" x="7292975" y="2879725"/>
          <p14:tracePt t="64313" x="7299325" y="2759075"/>
          <p14:tracePt t="64329" x="7323138" y="2651125"/>
          <p14:tracePt t="64346" x="7323138" y="2613025"/>
          <p14:tracePt t="64363" x="7323138" y="2598738"/>
          <p14:tracePt t="64405" x="7323138" y="2620963"/>
          <p14:tracePt t="64413" x="7323138" y="2697163"/>
          <p14:tracePt t="64421" x="7323138" y="2781300"/>
          <p14:tracePt t="64429" x="7323138" y="2857500"/>
          <p14:tracePt t="64446" x="7323138" y="3025775"/>
          <p14:tracePt t="64463" x="7323138" y="3124200"/>
          <p14:tracePt t="64480" x="7331075" y="3170238"/>
          <p14:tracePt t="64757" x="7331075" y="3162300"/>
          <p14:tracePt t="64766" x="7315200" y="3154363"/>
          <p14:tracePt t="64773" x="7285038" y="3146425"/>
          <p14:tracePt t="64789" x="7269163" y="3146425"/>
          <p14:tracePt t="64798" x="7261225" y="3140075"/>
          <p14:tracePt t="64813" x="7231063" y="3132138"/>
          <p14:tracePt t="64830" x="7200900" y="3124200"/>
          <p14:tracePt t="64846" x="7192963" y="3116263"/>
          <p14:tracePt t="65045" x="7185025" y="3124200"/>
          <p14:tracePt t="65057" x="7170738" y="3230563"/>
          <p14:tracePt t="65063" x="7170738" y="3360738"/>
          <p14:tracePt t="65080" x="7170738" y="3627438"/>
          <p14:tracePt t="65097" x="7170738" y="3902075"/>
          <p14:tracePt t="65113" x="7208838" y="4160838"/>
          <p14:tracePt t="65130" x="7307263" y="4351338"/>
          <p14:tracePt t="65147" x="7407275" y="4457700"/>
          <p14:tracePt t="65163" x="7527925" y="4495800"/>
          <p14:tracePt t="65181" x="7962900" y="4487863"/>
          <p14:tracePt t="65196" x="8115300" y="4427538"/>
          <p14:tracePt t="65213" x="8442325" y="4130675"/>
          <p14:tracePt t="65230" x="8556625" y="3984625"/>
          <p14:tracePt t="65247" x="8610600" y="3908425"/>
          <p14:tracePt t="65263" x="8626475" y="3870325"/>
          <p14:tracePt t="65280" x="8626475" y="3863975"/>
          <p14:tracePt t="65317" x="8632825" y="3863975"/>
          <p14:tracePt t="65330" x="8656638" y="3863975"/>
          <p14:tracePt t="65347" x="8732838" y="3946525"/>
          <p14:tracePt t="65363" x="8839200" y="4046538"/>
          <p14:tracePt t="65381" x="8999538" y="4198938"/>
          <p14:tracePt t="65397" x="9051925" y="4244975"/>
          <p14:tracePt t="65413" x="9075738" y="4244975"/>
          <p14:tracePt t="65469" x="9067800" y="4251325"/>
          <p14:tracePt t="65477" x="9051925" y="4251325"/>
          <p14:tracePt t="65486" x="9029700" y="4251325"/>
          <p14:tracePt t="65497" x="9007475" y="4259263"/>
          <p14:tracePt t="65513" x="8953500" y="4267200"/>
          <p14:tracePt t="65530" x="8861425" y="4305300"/>
          <p14:tracePt t="65547" x="8763000" y="4351338"/>
          <p14:tracePt t="65563" x="8678863" y="4381500"/>
          <p14:tracePt t="65566" x="8632825" y="4403725"/>
          <p14:tracePt t="65581" x="8594725" y="4435475"/>
          <p14:tracePt t="65597" x="8588375" y="4435475"/>
          <p14:tracePt t="65677" x="8594725" y="4435475"/>
          <p14:tracePt t="65941" x="8580438" y="4435475"/>
          <p14:tracePt t="65948" x="8550275" y="4427538"/>
          <p14:tracePt t="65957" x="8504238" y="4419600"/>
          <p14:tracePt t="65965" x="8450263" y="4397375"/>
          <p14:tracePt t="65981" x="8283575" y="4351338"/>
          <p14:tracePt t="65997" x="8099425" y="4305300"/>
          <p14:tracePt t="66013" x="7902575" y="4251325"/>
          <p14:tracePt t="66030" x="7742238" y="4191000"/>
          <p14:tracePt t="66047" x="7673975" y="4175125"/>
          <p14:tracePt t="66064" x="7650163" y="4175125"/>
          <p14:tracePt t="85014" x="7642225" y="4175125"/>
          <p14:tracePt t="85022" x="7635875" y="4175125"/>
          <p14:tracePt t="85029" x="7573963" y="4229100"/>
          <p14:tracePt t="85037" x="7399338" y="4541838"/>
          <p14:tracePt t="85054" x="6858000" y="5181600"/>
          <p14:tracePt t="85070" x="6126163" y="5584825"/>
          <p14:tracePt t="85087" x="5570538" y="5821363"/>
          <p14:tracePt t="85104" x="5189538" y="5981700"/>
          <p14:tracePt t="85120" x="4953000" y="6049963"/>
          <p14:tracePt t="85137" x="4846638" y="6073775"/>
          <p14:tracePt t="85154" x="4830763" y="6073775"/>
          <p14:tracePt t="85187" x="4816475" y="6073775"/>
          <p14:tracePt t="85204" x="4754563" y="6019800"/>
          <p14:tracePt t="85220" x="4670425" y="5867400"/>
          <p14:tracePt t="85237" x="4473575" y="5562600"/>
          <p14:tracePt t="85254" x="4297363" y="5326063"/>
          <p14:tracePt t="85271" x="4160838" y="5203825"/>
          <p14:tracePt t="85287" x="3916363" y="5097463"/>
          <p14:tracePt t="85304" x="3505200" y="4975225"/>
          <p14:tracePt t="85321" x="2955925" y="4784725"/>
          <p14:tracePt t="85337" x="2560638" y="4587875"/>
          <p14:tracePt t="85354" x="2438400" y="4449763"/>
          <p14:tracePt t="85371" x="2430463" y="4327525"/>
          <p14:tracePt t="85387" x="2454275" y="4144963"/>
          <p14:tracePt t="85405" x="2689225" y="3635375"/>
          <p14:tracePt t="85420" x="2789238" y="3375025"/>
          <p14:tracePt t="85437" x="2797175" y="3230563"/>
          <p14:tracePt t="85454" x="2797175" y="3222625"/>
          <p14:tracePt t="85487" x="2797175" y="3216275"/>
          <p14:tracePt t="85504" x="2781300" y="3216275"/>
          <p14:tracePt t="85521" x="2765425" y="3216275"/>
          <p14:tracePt t="85537" x="2735263" y="3260725"/>
          <p14:tracePt t="85554" x="2713038" y="3360738"/>
          <p14:tracePt t="85571" x="2689225" y="3482975"/>
          <p14:tracePt t="85587" x="2674938" y="3657600"/>
          <p14:tracePt t="85590" x="2674938" y="3749675"/>
          <p14:tracePt t="85604" x="2674938" y="3908425"/>
          <p14:tracePt t="85621" x="2689225" y="3984625"/>
          <p14:tracePt t="85637" x="2705100" y="4000500"/>
          <p14:tracePt t="85671" x="2713038" y="4000500"/>
          <p14:tracePt t="85687" x="2713038" y="3940175"/>
          <p14:tracePt t="85704" x="2713038" y="3856038"/>
          <p14:tracePt t="85721" x="2713038" y="3794125"/>
          <p14:tracePt t="85737" x="2713038" y="3763963"/>
          <p14:tracePt t="86205" x="2720975" y="3756025"/>
          <p14:tracePt t="86213" x="2789238" y="3725863"/>
          <p14:tracePt t="86222" x="2911475" y="3687763"/>
          <p14:tracePt t="86238" x="3132138" y="3635375"/>
          <p14:tracePt t="86254" x="3344863" y="3597275"/>
          <p14:tracePt t="86271" x="3673475" y="3565525"/>
          <p14:tracePt t="86288" x="4008438" y="3521075"/>
          <p14:tracePt t="86304" x="4229100" y="3513138"/>
          <p14:tracePt t="86321" x="4389438" y="3513138"/>
          <p14:tracePt t="86338" x="4503738" y="3513138"/>
          <p14:tracePt t="86354" x="4533900" y="3513138"/>
          <p14:tracePt t="86437" x="4541838" y="3513138"/>
          <p14:tracePt t="86453" x="4564063" y="3527425"/>
          <p14:tracePt t="86462" x="4572000" y="3559175"/>
          <p14:tracePt t="86471" x="4579938" y="3573463"/>
          <p14:tracePt t="86488" x="4594225" y="3597275"/>
          <p14:tracePt t="86504" x="4594225" y="3603625"/>
          <p14:tracePt t="86573" x="4587875" y="3603625"/>
          <p14:tracePt t="86581" x="4549775" y="3603625"/>
          <p14:tracePt t="86590" x="4511675" y="3581400"/>
          <p14:tracePt t="86604" x="4441825" y="3565525"/>
          <p14:tracePt t="86621" x="4305300" y="3527425"/>
          <p14:tracePt t="86638" x="4237038" y="3505200"/>
          <p14:tracePt t="86654" x="4213225" y="3505200"/>
          <p14:tracePt t="86671" x="4206875" y="3505200"/>
          <p14:tracePt t="86837" x="4198938" y="3497263"/>
          <p14:tracePt t="86846" x="4191000" y="3497263"/>
          <p14:tracePt t="86854" x="4160838" y="3489325"/>
          <p14:tracePt t="86872" x="4114800" y="3467100"/>
          <p14:tracePt t="86888" x="4038600" y="3421063"/>
          <p14:tracePt t="86904" x="4008438" y="3360738"/>
          <p14:tracePt t="86921" x="4000500" y="3246438"/>
          <p14:tracePt t="86938" x="3992563" y="3124200"/>
          <p14:tracePt t="86954" x="4016375" y="3017838"/>
          <p14:tracePt t="86971" x="4084638" y="2933700"/>
          <p14:tracePt t="86989" x="4237038" y="2895600"/>
          <p14:tracePt t="87004" x="4351338" y="2895600"/>
          <p14:tracePt t="87021" x="4427538" y="2925763"/>
          <p14:tracePt t="87038" x="4495800" y="2963863"/>
          <p14:tracePt t="87054" x="4549775" y="3116263"/>
          <p14:tracePt t="87072" x="4579938" y="3322638"/>
          <p14:tracePt t="87088" x="4587875" y="3535363"/>
          <p14:tracePt t="87104" x="4587875" y="3695700"/>
          <p14:tracePt t="87121" x="4533900" y="3802063"/>
          <p14:tracePt t="87138" x="4449763" y="3840163"/>
          <p14:tracePt t="87154" x="4335463" y="3840163"/>
          <p14:tracePt t="87171" x="4175125" y="3756025"/>
          <p14:tracePt t="87188" x="3946525" y="3543300"/>
          <p14:tracePt t="87205" x="3908425" y="3444875"/>
          <p14:tracePt t="87221" x="3902075" y="3368675"/>
          <p14:tracePt t="87238" x="3932238" y="3298825"/>
          <p14:tracePt t="87254" x="4016375" y="3254375"/>
          <p14:tracePt t="87271" x="4137025" y="3246438"/>
          <p14:tracePt t="87288" x="4198938" y="3254375"/>
          <p14:tracePt t="87305" x="4213225" y="3260725"/>
          <p14:tracePt t="87321" x="4229100" y="3284538"/>
          <p14:tracePt t="87338" x="4229100" y="3413125"/>
          <p14:tracePt t="87355" x="4221163" y="3551238"/>
          <p14:tracePt t="87373" x="4137025" y="3649663"/>
          <p14:tracePt t="87389" x="4084638" y="3649663"/>
          <p14:tracePt t="87404" x="4022725" y="3641725"/>
          <p14:tracePt t="87421" x="3978275" y="3619500"/>
          <p14:tracePt t="87438" x="3970338" y="3573463"/>
          <p14:tracePt t="87455" x="3970338" y="3527425"/>
          <p14:tracePt t="87471" x="3992563" y="3467100"/>
          <p14:tracePt t="87488" x="4084638" y="3436938"/>
          <p14:tracePt t="87505" x="4144963" y="3436938"/>
          <p14:tracePt t="87521" x="4183063" y="3436938"/>
          <p14:tracePt t="87555" x="4191000" y="3451225"/>
          <p14:tracePt t="87597" x="4168775" y="3451225"/>
          <p14:tracePt t="87606" x="4144963" y="3451225"/>
          <p14:tracePt t="87621" x="4076700" y="3444875"/>
          <p14:tracePt t="87638" x="4030663" y="3413125"/>
          <p14:tracePt t="87655" x="4016375" y="3406775"/>
          <p14:tracePt t="87671" x="4008438" y="3398838"/>
          <p14:tracePt t="87689" x="4016375" y="3375025"/>
          <p14:tracePt t="87705" x="4060825" y="3368675"/>
          <p14:tracePt t="87721" x="4144963" y="3368675"/>
          <p14:tracePt t="87738" x="4213225" y="3368675"/>
          <p14:tracePt t="87755" x="4267200" y="3375025"/>
          <p14:tracePt t="87771" x="4267200" y="3382963"/>
          <p14:tracePt t="87789" x="4275138" y="3436938"/>
          <p14:tracePt t="87805" x="4259263" y="3513138"/>
          <p14:tracePt t="87821" x="4183063" y="3565525"/>
          <p14:tracePt t="87838" x="4068763" y="3581400"/>
          <p14:tracePt t="87855" x="3894138" y="3581400"/>
          <p14:tracePt t="87871" x="3589338" y="3497263"/>
          <p14:tracePt t="87889" x="3048000" y="3306763"/>
          <p14:tracePt t="87905" x="2636838" y="3146425"/>
          <p14:tracePt t="87921" x="2498725" y="3086100"/>
          <p14:tracePt t="87938" x="2498725" y="3078163"/>
          <p14:tracePt t="87971" x="2492375" y="3116263"/>
          <p14:tracePt t="87988" x="2536825" y="3230563"/>
          <p14:tracePt t="88005" x="2560638" y="3292475"/>
          <p14:tracePt t="88021" x="2568575" y="3322638"/>
          <p14:tracePt t="88038" x="2568575" y="3330575"/>
          <p14:tracePt t="88055" x="2574925" y="3336925"/>
          <p14:tracePt t="88190" x="2613025" y="3344863"/>
          <p14:tracePt t="88197" x="2689225" y="3368675"/>
          <p14:tracePt t="88206" x="2773363" y="3390900"/>
          <p14:tracePt t="88222" x="3055938" y="3482975"/>
          <p14:tracePt t="88238" x="3162300" y="3527425"/>
          <p14:tracePt t="88255" x="3170238" y="3551238"/>
          <p14:tracePt t="88272" x="3170238" y="3641725"/>
          <p14:tracePt t="88289" x="3063875" y="3695700"/>
          <p14:tracePt t="88305" x="2879725" y="3717925"/>
          <p14:tracePt t="88322" x="2759075" y="3717925"/>
          <p14:tracePt t="88338" x="2720975" y="3717925"/>
          <p14:tracePt t="88355" x="2713038" y="3703638"/>
          <p14:tracePt t="88372" x="2720975" y="3679825"/>
          <p14:tracePt t="88389" x="2835275" y="3635375"/>
          <p14:tracePt t="88405" x="2895600" y="3635375"/>
          <p14:tracePt t="88422" x="2911475" y="3635375"/>
          <p14:tracePt t="88455" x="2903538" y="3641725"/>
          <p14:tracePt t="88472" x="2849563" y="3649663"/>
          <p14:tracePt t="88488" x="2819400" y="3649663"/>
          <p14:tracePt t="88505" x="2803525" y="3649663"/>
          <p14:tracePt t="88539" x="2803525" y="3635375"/>
          <p14:tracePt t="88555" x="2803525" y="3597275"/>
          <p14:tracePt t="88572" x="2873375" y="3513138"/>
          <p14:tracePt t="88589" x="2949575" y="3467100"/>
          <p14:tracePt t="88605" x="3009900" y="3436938"/>
          <p14:tracePt t="88622" x="3032125" y="3429000"/>
          <p14:tracePt t="88701" x="3032125" y="3444875"/>
          <p14:tracePt t="88709" x="3009900" y="3451225"/>
          <p14:tracePt t="88717" x="2963863" y="3459163"/>
          <p14:tracePt t="88725" x="2941638" y="3459163"/>
          <p14:tracePt t="88738" x="2903538" y="3459163"/>
          <p14:tracePt t="88755" x="2857500" y="3459163"/>
          <p14:tracePt t="88772" x="2819400" y="3421063"/>
          <p14:tracePt t="88789" x="2819400" y="3375025"/>
          <p14:tracePt t="88805" x="2827338" y="3322638"/>
          <p14:tracePt t="88822" x="2925763" y="3276600"/>
          <p14:tracePt t="88839" x="3063875" y="3268663"/>
          <p14:tracePt t="88855" x="3178175" y="3268663"/>
          <p14:tracePt t="88872" x="3230563" y="3276600"/>
          <p14:tracePt t="88888" x="3246438" y="3284538"/>
          <p14:tracePt t="88905" x="3246438" y="3375025"/>
          <p14:tracePt t="88922" x="3246438" y="3444875"/>
          <p14:tracePt t="88938" x="3208338" y="3497263"/>
          <p14:tracePt t="88955" x="3101975" y="3521075"/>
          <p14:tracePt t="88972" x="2963863" y="3513138"/>
          <p14:tracePt t="88988" x="2903538" y="3467100"/>
          <p14:tracePt t="89005" x="2887663" y="3429000"/>
          <p14:tracePt t="89021" x="2873375" y="3375025"/>
          <p14:tracePt t="89039" x="2917825" y="3344863"/>
          <p14:tracePt t="89056" x="3009900" y="3344863"/>
          <p14:tracePt t="89072" x="3094038" y="3344863"/>
          <p14:tracePt t="89089" x="3140075" y="3375025"/>
          <p14:tracePt t="89105" x="3146425" y="3382963"/>
          <p14:tracePt t="89122" x="3146425" y="3429000"/>
          <p14:tracePt t="89139" x="3146425" y="3436938"/>
          <p14:tracePt t="89156" x="3116263" y="3451225"/>
          <p14:tracePt t="89173" x="3094038" y="3451225"/>
          <p14:tracePt t="89453" x="3094038" y="3497263"/>
          <p14:tracePt t="89461" x="3094038" y="3521075"/>
          <p14:tracePt t="89474" x="3086100" y="3559175"/>
          <p14:tracePt t="89489" x="3078163" y="3603625"/>
          <p14:tracePt t="89505" x="3070225" y="3619500"/>
          <p14:tracePt t="89589" x="3063875" y="3619500"/>
          <p14:tracePt t="89774" x="3063875" y="3581400"/>
          <p14:tracePt t="89781" x="3178175" y="3444875"/>
          <p14:tracePt t="89789" x="3360738" y="3254375"/>
          <p14:tracePt t="89805" x="3886200" y="2819400"/>
          <p14:tracePt t="89822" x="4610100" y="2201863"/>
          <p14:tracePt t="89838" x="5241925" y="1668463"/>
          <p14:tracePt t="89855" x="5554663" y="1303338"/>
          <p14:tracePt t="89872" x="5707063" y="1104900"/>
          <p14:tracePt t="89888" x="5715000" y="1058863"/>
          <p14:tracePt t="89906" x="5722938" y="1050925"/>
          <p14:tracePt t="90381" x="5715000" y="1050925"/>
          <p14:tracePt t="90389" x="5699125" y="1058863"/>
          <p14:tracePt t="90398" x="5668963" y="1112838"/>
          <p14:tracePt t="90406" x="5630863" y="1165225"/>
          <p14:tracePt t="90422" x="5508625" y="1279525"/>
          <p14:tracePt t="90439" x="5372100" y="1387475"/>
          <p14:tracePt t="90456" x="5219700" y="1470025"/>
          <p14:tracePt t="90472" x="5089525" y="1577975"/>
          <p14:tracePt t="90490" x="4922838" y="1698625"/>
          <p14:tracePt t="90506" x="4708525" y="1897063"/>
          <p14:tracePt t="90522" x="4441825" y="2171700"/>
          <p14:tracePt t="90539" x="4267200" y="2378075"/>
          <p14:tracePt t="90556" x="3932238" y="2743200"/>
          <p14:tracePt t="90572" x="3886200" y="2811463"/>
          <p14:tracePt t="90589" x="3794125" y="2903538"/>
          <p14:tracePt t="90669" x="3794125" y="2911475"/>
          <p14:tracePt t="90678" x="3787775" y="2911475"/>
          <p14:tracePt t="90689" x="3763963" y="2911475"/>
          <p14:tracePt t="90706" x="3725863" y="2911475"/>
          <p14:tracePt t="90722" x="3665538" y="2941638"/>
          <p14:tracePt t="90739" x="3565525" y="3017838"/>
          <p14:tracePt t="90756" x="3459163" y="3140075"/>
          <p14:tracePt t="90773" x="3421063" y="3222625"/>
          <p14:tracePt t="90789" x="3382963" y="3298825"/>
          <p14:tracePt t="90806" x="3360738" y="3368675"/>
          <p14:tracePt t="90822" x="3360738" y="3390900"/>
          <p14:tracePt t="90839" x="3360738" y="3406775"/>
          <p14:tracePt t="90878" x="3352800" y="3413125"/>
          <p14:tracePt t="90893" x="3352800" y="3421063"/>
          <p14:tracePt t="90906" x="3352800" y="3436938"/>
          <p14:tracePt t="90922" x="3330575" y="3475038"/>
          <p14:tracePt t="90939" x="3298825" y="3535363"/>
          <p14:tracePt t="90956" x="3260725" y="3641725"/>
          <p14:tracePt t="90972" x="3254375" y="3665538"/>
          <p14:tracePt t="90989" x="3246438" y="3679825"/>
          <p14:tracePt t="91006" x="3246438" y="3687763"/>
          <p14:tracePt t="91309" x="3268663" y="3687763"/>
          <p14:tracePt t="91318" x="3322638" y="3673475"/>
          <p14:tracePt t="91325" x="3368675" y="3649663"/>
          <p14:tracePt t="91339" x="3375025" y="3649663"/>
          <p14:tracePt t="91356" x="3429000" y="3627438"/>
          <p14:tracePt t="91373" x="3589338" y="3559175"/>
          <p14:tracePt t="91390" x="3679825" y="3505200"/>
          <p14:tracePt t="91406" x="3779838" y="3451225"/>
          <p14:tracePt t="91423" x="3870325" y="3398838"/>
          <p14:tracePt t="91439" x="3940175" y="3360738"/>
          <p14:tracePt t="91456" x="4000500" y="3330575"/>
          <p14:tracePt t="91473" x="4016375" y="3322638"/>
          <p14:tracePt t="91573" x="4038600" y="3322638"/>
          <p14:tracePt t="91584" x="4084638" y="3322638"/>
          <p14:tracePt t="91591" x="4137025" y="3330575"/>
          <p14:tracePt t="91606" x="4283075" y="3375025"/>
          <p14:tracePt t="91623" x="4411663" y="3382963"/>
          <p14:tracePt t="91639" x="4441825" y="3382963"/>
          <p14:tracePt t="91656" x="4457700" y="3382963"/>
          <p14:tracePt t="91725" x="4449763" y="3382963"/>
          <p14:tracePt t="91734" x="4435475" y="3390900"/>
          <p14:tracePt t="91741" x="4411663" y="3413125"/>
          <p14:tracePt t="91756" x="4397375" y="3436938"/>
          <p14:tracePt t="91773" x="4289425" y="3551238"/>
          <p14:tracePt t="91789" x="4168775" y="3665538"/>
          <p14:tracePt t="91806" x="4046538" y="3749675"/>
          <p14:tracePt t="91823" x="3924300" y="3794125"/>
          <p14:tracePt t="91839" x="3832225" y="3802063"/>
          <p14:tracePt t="91856" x="3749675" y="3787775"/>
          <p14:tracePt t="91873" x="3679825" y="3725863"/>
          <p14:tracePt t="91890" x="3635375" y="3657600"/>
          <p14:tracePt t="91906" x="3635375" y="3581400"/>
          <p14:tracePt t="91923" x="3635375" y="3475038"/>
          <p14:tracePt t="91939" x="3665538" y="3314700"/>
          <p14:tracePt t="91956" x="3771900" y="3178175"/>
          <p14:tracePt t="91972" x="4038600" y="3017838"/>
          <p14:tracePt t="91990" x="4206875" y="2987675"/>
          <p14:tracePt t="92006" x="4313238" y="2971800"/>
          <p14:tracePt t="92023" x="4351338" y="2971800"/>
          <p14:tracePt t="92040" x="4389438" y="3001963"/>
          <p14:tracePt t="92056" x="4479925" y="3230563"/>
          <p14:tracePt t="92073" x="4564063" y="3635375"/>
          <p14:tracePt t="92090" x="4587875" y="3954463"/>
          <p14:tracePt t="92093" x="4587875" y="4076700"/>
          <p14:tracePt t="92106" x="4587875" y="4160838"/>
          <p14:tracePt t="92123" x="4556125" y="4251325"/>
          <p14:tracePt t="92140" x="4487863" y="4275138"/>
          <p14:tracePt t="92156" x="4441825" y="4267200"/>
          <p14:tracePt t="92173" x="4206875" y="3954463"/>
          <p14:tracePt t="92190" x="3984625" y="3611563"/>
          <p14:tracePt t="92206" x="3886200" y="3344863"/>
          <p14:tracePt t="92223" x="3870325" y="3200400"/>
          <p14:tracePt t="92240" x="3908425" y="3124200"/>
          <p14:tracePt t="92256" x="4008438" y="3086100"/>
          <p14:tracePt t="92273" x="4137025" y="3086100"/>
          <p14:tracePt t="92290" x="4206875" y="3094038"/>
          <p14:tracePt t="92306" x="4251325" y="3140075"/>
          <p14:tracePt t="92323" x="4283075" y="3246438"/>
          <p14:tracePt t="92340" x="4283075" y="3429000"/>
          <p14:tracePt t="92356" x="4283075" y="3467100"/>
          <p14:tracePt t="92373" x="4237038" y="3527425"/>
          <p14:tracePt t="92390" x="4175125" y="3535363"/>
          <p14:tracePt t="92406" x="4122738" y="3535363"/>
          <p14:tracePt t="92423" x="4092575" y="3513138"/>
          <p14:tracePt t="92440" x="4084638" y="3467100"/>
          <p14:tracePt t="92456" x="4084638" y="3429000"/>
          <p14:tracePt t="92473" x="4092575" y="3382963"/>
          <p14:tracePt t="92490" x="4130675" y="3352800"/>
          <p14:tracePt t="92507" x="4183063" y="3336925"/>
          <p14:tracePt t="92523" x="4221163" y="3336925"/>
          <p14:tracePt t="92540" x="4237038" y="3336925"/>
          <p14:tracePt t="92573" x="4244975" y="3344863"/>
          <p14:tracePt t="92581" x="4244975" y="3375025"/>
          <p14:tracePt t="92590" x="4244975" y="3406775"/>
          <p14:tracePt t="92606" x="4244975" y="3497263"/>
          <p14:tracePt t="92623" x="4221163" y="3589338"/>
          <p14:tracePt t="92640" x="4160838" y="3627438"/>
          <p14:tracePt t="92657" x="4106863" y="3635375"/>
          <p14:tracePt t="92673" x="4030663" y="3619500"/>
          <p14:tracePt t="92690" x="3984625" y="3573463"/>
          <p14:tracePt t="92707" x="3984625" y="3527425"/>
          <p14:tracePt t="92723" x="3992563" y="3475038"/>
          <p14:tracePt t="92741" x="4068763" y="3390900"/>
          <p14:tracePt t="92756" x="4144963" y="3352800"/>
          <p14:tracePt t="92773" x="4198938" y="3352800"/>
          <p14:tracePt t="92790" x="4206875" y="3352800"/>
          <p14:tracePt t="92838" x="4213225" y="3352800"/>
          <p14:tracePt t="92845" x="4213225" y="3360738"/>
          <p14:tracePt t="92857" x="4213225" y="3382963"/>
          <p14:tracePt t="92873" x="4213225" y="3406775"/>
          <p14:tracePt t="92890" x="4213225" y="3429000"/>
          <p14:tracePt t="92907" x="4213225" y="3451225"/>
          <p14:tracePt t="92923" x="4206875" y="3459163"/>
          <p14:tracePt t="92965" x="4198938" y="3459163"/>
          <p14:tracePt t="92980" x="4183063" y="3459163"/>
          <p14:tracePt t="92989" x="4168775" y="3451225"/>
          <p14:tracePt t="92997" x="4137025" y="3436938"/>
          <p14:tracePt t="93007" x="4098925" y="3413125"/>
          <p14:tracePt t="93023" x="3962400" y="3360738"/>
          <p14:tracePt t="93040" x="3711575" y="3284538"/>
          <p14:tracePt t="93057" x="3292475" y="3216275"/>
          <p14:tracePt t="93073" x="2865438" y="3146425"/>
          <p14:tracePt t="93090" x="2568575" y="3094038"/>
          <p14:tracePt t="93093" x="2498725" y="3070225"/>
          <p14:tracePt t="93107" x="2460625" y="3055938"/>
          <p14:tracePt t="93133" x="2460625" y="3048000"/>
          <p14:tracePt t="93141" x="2460625" y="3040063"/>
          <p14:tracePt t="93157" x="2506663" y="3025775"/>
          <p14:tracePt t="93173" x="2574925" y="3017838"/>
          <p14:tracePt t="93190" x="2651125" y="3009900"/>
          <p14:tracePt t="93207" x="2674938" y="3009900"/>
          <p14:tracePt t="93223" x="2682875" y="3009900"/>
          <p14:tracePt t="93302" x="2674938" y="3025775"/>
          <p14:tracePt t="93309" x="2667000" y="3040063"/>
          <p14:tracePt t="93317" x="2628900" y="3040063"/>
          <p14:tracePt t="93327" x="2606675" y="3048000"/>
          <p14:tracePt t="93341" x="2560638" y="3063875"/>
          <p14:tracePt t="93373" x="2552700" y="3063875"/>
          <p14:tracePt t="93390" x="2552700" y="3040063"/>
          <p14:tracePt t="93407" x="2560638" y="3017838"/>
          <p14:tracePt t="93424" x="2636838" y="2971800"/>
          <p14:tracePt t="93440" x="2773363" y="2963863"/>
          <p14:tracePt t="93457" x="2925763" y="2963863"/>
          <p14:tracePt t="93473" x="3025775" y="2963863"/>
          <p14:tracePt t="93490" x="3070225" y="2963863"/>
          <p14:tracePt t="93507" x="3094038" y="2994025"/>
          <p14:tracePt t="93524" x="3094038" y="3055938"/>
          <p14:tracePt t="93540" x="3094038" y="3132138"/>
          <p14:tracePt t="93557" x="3017838" y="3254375"/>
          <p14:tracePt t="93573" x="2925763" y="3284538"/>
          <p14:tracePt t="93590" x="2849563" y="3284538"/>
          <p14:tracePt t="93607" x="2765425" y="3254375"/>
          <p14:tracePt t="93624" x="2735263" y="3192463"/>
          <p14:tracePt t="93641" x="2735263" y="3162300"/>
          <p14:tracePt t="93657" x="2773363" y="3108325"/>
          <p14:tracePt t="93673" x="2873375" y="3070225"/>
          <p14:tracePt t="93690" x="3070225" y="3048000"/>
          <p14:tracePt t="93707" x="3451225" y="3048000"/>
          <p14:tracePt t="93724" x="4016375" y="3048000"/>
          <p14:tracePt t="93742" x="4778375" y="3048000"/>
          <p14:tracePt t="93757" x="5273675" y="3048000"/>
          <p14:tracePt t="93774" x="5813425" y="3048000"/>
          <p14:tracePt t="93790" x="6423025" y="3025775"/>
          <p14:tracePt t="93807" x="7040563" y="2941638"/>
          <p14:tracePt t="93824" x="7535863" y="2811463"/>
          <p14:tracePt t="93841" x="8047038" y="2682875"/>
          <p14:tracePt t="93857" x="8382000" y="2582863"/>
          <p14:tracePt t="93874" x="8640763" y="2498725"/>
          <p14:tracePt t="93890" x="8747125" y="2484438"/>
          <p14:tracePt t="93907" x="8755063" y="2484438"/>
          <p14:tracePt t="93948" x="8732838" y="2522538"/>
          <p14:tracePt t="93957" x="8670925" y="2620963"/>
          <p14:tracePt t="93964" x="8632825" y="2705100"/>
          <p14:tracePt t="93973" x="8580438" y="2789238"/>
          <p14:tracePt t="93990" x="8442325" y="3009900"/>
          <p14:tracePt t="94008" x="8351838" y="3108325"/>
          <p14:tracePt t="94024" x="8267700" y="3116263"/>
          <p14:tracePt t="94040" x="8213725" y="3116263"/>
          <p14:tracePt t="94057" x="8107363" y="3025775"/>
          <p14:tracePt t="94074" x="8031163" y="2903538"/>
          <p14:tracePt t="94077" x="8016875" y="2841625"/>
          <p14:tracePt t="94090" x="8008938" y="2773363"/>
          <p14:tracePt t="94107" x="7993063" y="2651125"/>
          <p14:tracePt t="94124" x="8008938" y="2506663"/>
          <p14:tracePt t="94140" x="8023225" y="2468563"/>
          <p14:tracePt t="94158" x="8069263" y="2454275"/>
          <p14:tracePt t="94199" x="8077200" y="2454275"/>
          <p14:tracePt t="94207" x="8077200" y="2476500"/>
          <p14:tracePt t="94224" x="8077200" y="2674938"/>
          <p14:tracePt t="94240" x="7856538" y="2963863"/>
          <p14:tracePt t="94257" x="7566025" y="3222625"/>
          <p14:tracePt t="94274" x="7200900" y="3360738"/>
          <p14:tracePt t="94290" x="6743700" y="3375025"/>
          <p14:tracePt t="94307" x="6264275" y="3284538"/>
          <p14:tracePt t="94324" x="5546725" y="2941638"/>
          <p14:tracePt t="94340" x="5219700" y="2667000"/>
          <p14:tracePt t="94357" x="5105400" y="2476500"/>
          <p14:tracePt t="94374" x="5089525" y="2339975"/>
          <p14:tracePt t="94390" x="5089525" y="2239963"/>
          <p14:tracePt t="94407" x="5165725" y="2163763"/>
          <p14:tracePt t="94424" x="5311775" y="2117725"/>
          <p14:tracePt t="94440" x="5508625" y="2117725"/>
          <p14:tracePt t="94457" x="5630863" y="2141538"/>
          <p14:tracePt t="94474" x="5676900" y="2179638"/>
          <p14:tracePt t="94490" x="5699125" y="2308225"/>
          <p14:tracePt t="94507" x="5684838" y="2544763"/>
          <p14:tracePt t="94524" x="5165725" y="3055938"/>
          <p14:tracePt t="94540" x="4664075" y="3146425"/>
          <p14:tracePt t="94557" x="4137025" y="3170238"/>
          <p14:tracePt t="94574" x="3521075" y="3108325"/>
          <p14:tracePt t="94591" x="3040063" y="2941638"/>
          <p14:tracePt t="94607" x="2727325" y="2751138"/>
          <p14:tracePt t="94624" x="2590800" y="2628900"/>
          <p14:tracePt t="94641" x="2544763" y="2536825"/>
          <p14:tracePt t="94657" x="2514600" y="2446338"/>
          <p14:tracePt t="94674" x="2514600" y="2384425"/>
          <p14:tracePt t="94691" x="2514600" y="2354263"/>
          <p14:tracePt t="94708" x="2514600" y="2346325"/>
          <p14:tracePt t="94749" x="2514600" y="2362200"/>
          <p14:tracePt t="94757" x="2514600" y="2378075"/>
          <p14:tracePt t="94773" x="2514600" y="2384425"/>
          <p14:tracePt t="94837" x="2530475" y="2384425"/>
          <p14:tracePt t="94846" x="2560638" y="2384425"/>
          <p14:tracePt t="94857" x="2620963" y="2384425"/>
          <p14:tracePt t="94874" x="2849563" y="2430463"/>
          <p14:tracePt t="94891" x="3260725" y="2492375"/>
          <p14:tracePt t="94908" x="3679825" y="2552700"/>
          <p14:tracePt t="94924" x="3940175" y="2598738"/>
          <p14:tracePt t="94940" x="4137025" y="2651125"/>
          <p14:tracePt t="94974" x="4137025" y="2659063"/>
          <p14:tracePt t="94990" x="4054475" y="2659063"/>
          <p14:tracePt t="95007" x="3787775" y="2659063"/>
          <p14:tracePt t="95024" x="3246438" y="2659063"/>
          <p14:tracePt t="95041" x="2606675" y="2659063"/>
          <p14:tracePt t="95057" x="2171700" y="2659063"/>
          <p14:tracePt t="95074" x="2079625" y="2659063"/>
          <p14:tracePt t="95107" x="2187575" y="2659063"/>
          <p14:tracePt t="95124" x="2598738" y="2659063"/>
          <p14:tracePt t="95141" x="3603625" y="2659063"/>
          <p14:tracePt t="95157" x="3984625" y="2667000"/>
          <p14:tracePt t="95174" x="4068763" y="2682875"/>
          <p14:tracePt t="95191" x="4046538" y="2682875"/>
          <p14:tracePt t="95208" x="3840163" y="2682875"/>
          <p14:tracePt t="95224" x="3238500" y="2682875"/>
          <p14:tracePt t="95241" x="2476500" y="2682875"/>
          <p14:tracePt t="95258" x="2117725" y="2682875"/>
          <p14:tracePt t="95274" x="2111375" y="2682875"/>
          <p14:tracePt t="95291" x="2187575" y="2705100"/>
          <p14:tracePt t="95308" x="2574925" y="2705100"/>
          <p14:tracePt t="95325" x="3687763" y="2705100"/>
          <p14:tracePt t="95341" x="4144963" y="2735263"/>
          <p14:tracePt t="95358" x="4168775" y="2743200"/>
          <p14:tracePt t="95374" x="4122738" y="2743200"/>
          <p14:tracePt t="95391" x="3840163" y="2713038"/>
          <p14:tracePt t="95408" x="3216275" y="2674938"/>
          <p14:tracePt t="95424" x="3009900" y="2659063"/>
          <p14:tracePt t="95441" x="3001963" y="2651125"/>
          <p14:tracePt t="95458" x="3040063" y="2651125"/>
          <p14:tracePt t="95474" x="3216275" y="2651125"/>
          <p14:tracePt t="95491" x="3451225" y="2651125"/>
          <p14:tracePt t="95508" x="3573463" y="2674938"/>
          <p14:tracePt t="95525" x="3581400" y="2682875"/>
          <p14:tracePt t="95541" x="3497263" y="2689225"/>
          <p14:tracePt t="95558" x="3352800" y="2689225"/>
          <p14:tracePt t="95574" x="3336925" y="2689225"/>
          <p14:tracePt t="95608" x="3360738" y="2689225"/>
          <p14:tracePt t="95624" x="3489325" y="2689225"/>
          <p14:tracePt t="95641" x="3565525" y="2689225"/>
          <p14:tracePt t="95674" x="3521075" y="2689225"/>
          <p14:tracePt t="95691" x="3330575" y="2667000"/>
          <p14:tracePt t="95709" x="2903538" y="2651125"/>
          <p14:tracePt t="95724" x="2887663" y="2644775"/>
          <p14:tracePt t="95741" x="2895600" y="2644775"/>
          <p14:tracePt t="95758" x="3009900" y="2644775"/>
          <p14:tracePt t="95774" x="3246438" y="2644775"/>
          <p14:tracePt t="95791" x="3330575" y="2644775"/>
          <p14:tracePt t="95824" x="3108325" y="2606675"/>
          <p14:tracePt t="95841" x="2201863" y="2606675"/>
          <p14:tracePt t="95858" x="1463675" y="2498725"/>
          <p14:tracePt t="95874" x="1265238" y="2498725"/>
          <p14:tracePt t="95909" x="1874838" y="2498725"/>
          <p14:tracePt t="95924" x="2887663" y="2498725"/>
          <p14:tracePt t="95941" x="3870325" y="2590800"/>
          <p14:tracePt t="95957" x="4068763" y="2613025"/>
          <p14:tracePt t="95974" x="4068763" y="2620963"/>
          <p14:tracePt t="95991" x="3932238" y="2620963"/>
          <p14:tracePt t="96007" x="3603625" y="2613025"/>
          <p14:tracePt t="96024" x="3527425" y="2613025"/>
          <p14:tracePt t="96041" x="3581400" y="2613025"/>
          <p14:tracePt t="96058" x="4168775" y="2613025"/>
          <p14:tracePt t="96074" x="5426075" y="2803525"/>
          <p14:tracePt t="96091" x="6781800" y="2933700"/>
          <p14:tracePt t="96095" x="7399338" y="2971800"/>
          <p14:tracePt t="96109" x="8245475" y="2971800"/>
          <p14:tracePt t="96124" x="8435975" y="2971800"/>
          <p14:tracePt t="96141" x="8512175" y="2971800"/>
          <p14:tracePt t="96174" x="8504238" y="2949575"/>
          <p14:tracePt t="96191" x="8480425" y="2903538"/>
          <p14:tracePt t="96208" x="8474075" y="2857500"/>
          <p14:tracePt t="96224" x="8474075" y="2759075"/>
          <p14:tracePt t="96241" x="8466138" y="2674938"/>
          <p14:tracePt t="96258" x="8435975" y="2560638"/>
          <p14:tracePt t="96274" x="8397875" y="2446338"/>
          <p14:tracePt t="96291" x="8328025" y="2324100"/>
          <p14:tracePt t="96309" x="8213725" y="2193925"/>
          <p14:tracePt t="96324" x="8137525" y="2179638"/>
          <p14:tracePt t="96341" x="7985125" y="2263775"/>
          <p14:tracePt t="96358" x="7742238" y="2620963"/>
          <p14:tracePt t="96375" x="7497763" y="3154363"/>
          <p14:tracePt t="96391" x="7315200" y="3641725"/>
          <p14:tracePt t="96408" x="7261225" y="3787775"/>
          <p14:tracePt t="96425" x="7261225" y="3794125"/>
          <p14:tracePt t="96441" x="7277100" y="3771900"/>
          <p14:tracePt t="96458" x="7421563" y="3505200"/>
          <p14:tracePt t="96475" x="7483475" y="3200400"/>
          <p14:tracePt t="96491" x="7543800" y="2827338"/>
          <p14:tracePt t="96509" x="7543800" y="2582863"/>
          <p14:tracePt t="96549" x="7543800" y="2644775"/>
          <p14:tracePt t="96558" x="7543800" y="2765425"/>
          <p14:tracePt t="96575" x="7535863" y="3086100"/>
          <p14:tracePt t="96591" x="7483475" y="3398838"/>
          <p14:tracePt t="96608" x="7467600" y="3489325"/>
          <p14:tracePt t="96625" x="7467600" y="3497263"/>
          <p14:tracePt t="96641" x="7483475" y="3436938"/>
          <p14:tracePt t="96658" x="7627938" y="3162300"/>
          <p14:tracePt t="96675" x="7688263" y="2879725"/>
          <p14:tracePt t="96691" x="7742238" y="2613025"/>
          <p14:tracePt t="96708" x="7756525" y="2536825"/>
          <p14:tracePt t="96741" x="7718425" y="2574925"/>
          <p14:tracePt t="96758" x="7642225" y="2735263"/>
          <p14:tracePt t="96775" x="7642225" y="2857500"/>
          <p14:tracePt t="96791" x="7642225" y="2879725"/>
          <p14:tracePt t="96808" x="7650163" y="2879725"/>
          <p14:tracePt t="96825" x="7756525" y="2827338"/>
          <p14:tracePt t="96841" x="7832725" y="2743200"/>
          <p14:tracePt t="96858" x="7848600" y="2697163"/>
          <p14:tracePt t="96875" x="7856538" y="2682875"/>
          <p14:tracePt t="96892" x="7788275" y="2682875"/>
          <p14:tracePt t="96908" x="7712075" y="2735263"/>
          <p14:tracePt t="96925" x="7581900" y="2917825"/>
          <p14:tracePt t="96941" x="7566025" y="2941638"/>
          <p14:tracePt t="96974" x="7589838" y="2887663"/>
          <p14:tracePt t="96991" x="7658100" y="2803525"/>
          <p14:tracePt t="97008" x="7712075" y="2689225"/>
          <p14:tracePt t="97024" x="7712075" y="2682875"/>
          <p14:tracePt t="97058" x="7704138" y="2689225"/>
          <p14:tracePt t="97074" x="7635875" y="2797175"/>
          <p14:tracePt t="97091" x="7604125" y="2879725"/>
          <p14:tracePt t="97093" x="7597775" y="2895600"/>
          <p14:tracePt t="97108" x="7589838" y="2903538"/>
          <p14:tracePt t="97156" x="7597775" y="2903538"/>
          <p14:tracePt t="97164" x="7604125" y="2895600"/>
          <p14:tracePt t="97245" x="7604125" y="2903538"/>
          <p14:tracePt t="97254" x="7604125" y="2917825"/>
          <p14:tracePt t="97261" x="7604125" y="2933700"/>
          <p14:tracePt t="97275" x="7604125" y="2949575"/>
          <p14:tracePt t="97292" x="7604125" y="2963863"/>
          <p14:tracePt t="97341" x="7604125" y="2971800"/>
          <p14:tracePt t="97357" x="7604125" y="2987675"/>
          <p14:tracePt t="97365" x="7604125" y="3009900"/>
          <p14:tracePt t="97375" x="7604125" y="3025775"/>
          <p14:tracePt t="97391" x="7604125" y="3055938"/>
          <p14:tracePt t="97408" x="7604125" y="3094038"/>
          <p14:tracePt t="97425" x="7604125" y="3140075"/>
          <p14:tracePt t="97441" x="7604125" y="3170238"/>
          <p14:tracePt t="97458" x="7604125" y="3178175"/>
          <p14:tracePt t="97525" x="7597775" y="3162300"/>
          <p14:tracePt t="97541" x="7597775" y="3146425"/>
          <p14:tracePt t="97549" x="7589838" y="3132138"/>
          <p14:tracePt t="97558" x="7589838" y="3124200"/>
          <p14:tracePt t="97575" x="7581900" y="3116263"/>
          <p14:tracePt t="97592" x="7581900" y="3108325"/>
          <p14:tracePt t="97677" x="7573963" y="3108325"/>
          <p14:tracePt t="97837" x="7559675" y="3094038"/>
          <p14:tracePt t="97845" x="7521575" y="3086100"/>
          <p14:tracePt t="97853" x="7445375" y="3063875"/>
          <p14:tracePt t="97861" x="7345363" y="3040063"/>
          <p14:tracePt t="97875" x="7239000" y="3001963"/>
          <p14:tracePt t="97892" x="7026275" y="2994025"/>
          <p14:tracePt t="97908" x="6911975" y="3017838"/>
          <p14:tracePt t="97925" x="6789738" y="3055938"/>
          <p14:tracePt t="97941" x="6683375" y="3108325"/>
          <p14:tracePt t="97958" x="6591300" y="3162300"/>
          <p14:tracePt t="97975" x="6523038" y="3200400"/>
          <p14:tracePt t="97991" x="6430963" y="3246438"/>
          <p14:tracePt t="98008" x="6354763" y="3268663"/>
          <p14:tracePt t="98025" x="6256338" y="3284538"/>
          <p14:tracePt t="98042" x="6142038" y="3306763"/>
          <p14:tracePt t="98058" x="6011863" y="3322638"/>
          <p14:tracePt t="98075" x="5875338" y="3352800"/>
          <p14:tracePt t="98079" x="5807075" y="3368675"/>
          <p14:tracePt t="98092" x="5661025" y="3390900"/>
          <p14:tracePt t="98108" x="5494338" y="3406775"/>
          <p14:tracePt t="98125" x="5249863" y="3429000"/>
          <p14:tracePt t="98142" x="4945063" y="3436938"/>
          <p14:tracePt t="98159" x="4525963" y="3436938"/>
          <p14:tracePt t="98175" x="4152900" y="3436938"/>
          <p14:tracePt t="98192" x="3848100" y="3429000"/>
          <p14:tracePt t="98208" x="3679825" y="3382963"/>
          <p14:tracePt t="98226" x="3581400" y="3336925"/>
          <p14:tracePt t="98242" x="3551238" y="3306763"/>
          <p14:tracePt t="98259" x="3535363" y="3292475"/>
          <p14:tracePt t="98275" x="3521075" y="3268663"/>
          <p14:tracePt t="98292" x="3521075" y="3254375"/>
          <p14:tracePt t="98309" x="3489325" y="3216275"/>
          <p14:tracePt t="98325" x="3444875" y="3192463"/>
          <p14:tracePt t="98342" x="3360738" y="3146425"/>
          <p14:tracePt t="98359" x="3200400" y="3086100"/>
          <p14:tracePt t="98375" x="3001963" y="3025775"/>
          <p14:tracePt t="98392" x="2849563" y="3025775"/>
          <p14:tracePt t="98409" x="2735263" y="3025775"/>
          <p14:tracePt t="98425" x="2674938" y="3032125"/>
          <p14:tracePt t="98442" x="2659063" y="3032125"/>
          <p14:tracePt t="98527" x="2659063" y="3025775"/>
          <p14:tracePt t="98533" x="2659063" y="3001963"/>
          <p14:tracePt t="98542" x="2659063" y="2979738"/>
          <p14:tracePt t="98559" x="2682875" y="2933700"/>
          <p14:tracePt t="98575" x="2697163" y="2879725"/>
          <p14:tracePt t="98592" x="2720975" y="2819400"/>
          <p14:tracePt t="98609" x="2751138" y="2773363"/>
          <p14:tracePt t="98625" x="2773363" y="2735263"/>
          <p14:tracePt t="98643" x="2803525" y="2713038"/>
          <p14:tracePt t="98659" x="2925763" y="2689225"/>
          <p14:tracePt t="98675" x="3086100" y="2689225"/>
          <p14:tracePt t="98692" x="3368675" y="2689225"/>
          <p14:tracePt t="98709" x="3513138" y="2720975"/>
          <p14:tracePt t="98726" x="3619500" y="2759075"/>
          <p14:tracePt t="98743" x="3703638" y="2803525"/>
          <p14:tracePt t="98759" x="3741738" y="2835275"/>
          <p14:tracePt t="98775" x="3756025" y="2865438"/>
          <p14:tracePt t="98792" x="3763963" y="2971800"/>
          <p14:tracePt t="98809" x="3763963" y="3116263"/>
          <p14:tracePt t="98825" x="3703638" y="3260725"/>
          <p14:tracePt t="98842" x="3603625" y="3360738"/>
          <p14:tracePt t="98859" x="3489325" y="3390900"/>
          <p14:tracePt t="98876" x="3344863" y="3406775"/>
          <p14:tracePt t="98892" x="3178175" y="3352800"/>
          <p14:tracePt t="98909" x="2857500" y="3154363"/>
          <p14:tracePt t="98925" x="2705100" y="3009900"/>
          <p14:tracePt t="98942" x="2613025" y="2879725"/>
          <p14:tracePt t="98958" x="2574925" y="2797175"/>
          <p14:tracePt t="98975" x="2574925" y="2759075"/>
          <p14:tracePt t="98992" x="2574925" y="2751138"/>
          <p14:tracePt t="99009" x="2590800" y="2735263"/>
          <p14:tracePt t="99027" x="2682875" y="2735263"/>
          <p14:tracePt t="99042" x="2789238" y="2735263"/>
          <p14:tracePt t="99059" x="2857500" y="2735263"/>
          <p14:tracePt t="99076" x="2873375" y="2727325"/>
          <p14:tracePt t="99478" x="2879725" y="2727325"/>
          <p14:tracePt t="99485" x="2917825" y="2727325"/>
          <p14:tracePt t="99495" x="2987675" y="2735263"/>
          <p14:tracePt t="99509" x="3230563" y="2827338"/>
          <p14:tracePt t="99526" x="3589338" y="2879725"/>
          <p14:tracePt t="99542" x="3916363" y="2917825"/>
          <p14:tracePt t="99559" x="4275138" y="2979738"/>
          <p14:tracePt t="99576" x="4441825" y="3025775"/>
          <p14:tracePt t="99593" x="4479925" y="3040063"/>
          <p14:tracePt t="99609" x="4479925" y="3055938"/>
          <p14:tracePt t="99626" x="4479925" y="3116263"/>
          <p14:tracePt t="99642" x="4473575" y="3246438"/>
          <p14:tracePt t="99659" x="4435475" y="3382963"/>
          <p14:tracePt t="99676" x="4365625" y="3589338"/>
          <p14:tracePt t="99693" x="4289425" y="3711575"/>
          <p14:tracePt t="99709" x="4206875" y="3779838"/>
          <p14:tracePt t="99726" x="4076700" y="3802063"/>
          <p14:tracePt t="99743" x="3916363" y="3802063"/>
          <p14:tracePt t="99759" x="3657600" y="3711575"/>
          <p14:tracePt t="99776" x="3413125" y="3573463"/>
          <p14:tracePt t="99792" x="3216275" y="3429000"/>
          <p14:tracePt t="99809" x="3140075" y="3314700"/>
          <p14:tracePt t="99826" x="3140075" y="3222625"/>
          <p14:tracePt t="99842" x="3170238" y="3124200"/>
          <p14:tracePt t="99859" x="3230563" y="3078163"/>
          <p14:tracePt t="99876" x="3322638" y="3048000"/>
          <p14:tracePt t="99892" x="3344863" y="3048000"/>
          <p14:tracePt t="99932" x="3344863" y="3055938"/>
          <p14:tracePt t="99948" x="3344863" y="3070225"/>
          <p14:tracePt t="99959" x="3344863" y="3086100"/>
          <p14:tracePt t="99976" x="3344863" y="3101975"/>
          <p14:tracePt t="99993" x="3344863" y="3124200"/>
          <p14:tracePt t="100009" x="3298825" y="3154363"/>
          <p14:tracePt t="100026" x="3184525" y="3162300"/>
          <p14:tracePt t="100043" x="3048000" y="3162300"/>
          <p14:tracePt t="100059" x="2895600" y="3140075"/>
          <p14:tracePt t="100076" x="2797175" y="3086100"/>
          <p14:tracePt t="100092" x="2797175" y="3078163"/>
          <p14:tracePt t="100096" x="2797175" y="3055938"/>
          <p14:tracePt t="100109" x="2797175" y="3025775"/>
          <p14:tracePt t="100126" x="2803525" y="2979738"/>
          <p14:tracePt t="100142" x="2835275" y="2933700"/>
          <p14:tracePt t="100159" x="2849563" y="2925763"/>
          <p14:tracePt t="100176" x="2857500" y="2917825"/>
          <p14:tracePt t="100269" x="2873375" y="2917825"/>
          <p14:tracePt t="100278" x="2895600" y="2949575"/>
          <p14:tracePt t="100285" x="2933700" y="2971800"/>
          <p14:tracePt t="100293" x="2979738" y="3001963"/>
          <p14:tracePt t="100309" x="3101975" y="3086100"/>
          <p14:tracePt t="100326" x="3284538" y="3216275"/>
          <p14:tracePt t="100343" x="3657600" y="3459163"/>
          <p14:tracePt t="100359" x="4068763" y="3703638"/>
          <p14:tracePt t="100376" x="4518025" y="3894138"/>
          <p14:tracePt t="100393" x="4854575" y="3992563"/>
          <p14:tracePt t="100409" x="5059363" y="4060825"/>
          <p14:tracePt t="100426" x="5135563" y="4084638"/>
          <p14:tracePt t="100443" x="5143500" y="4084638"/>
          <p14:tracePt t="100469" x="5127625" y="4084638"/>
          <p14:tracePt t="100477" x="5075238" y="4084638"/>
          <p14:tracePt t="100493" x="4838700" y="4046538"/>
          <p14:tracePt t="100509" x="4487863" y="3940175"/>
          <p14:tracePt t="100526" x="4054475" y="3817938"/>
          <p14:tracePt t="100543" x="3619500" y="3641725"/>
          <p14:tracePt t="100559" x="3390900" y="3489325"/>
          <p14:tracePt t="100576" x="3292475" y="3398838"/>
          <p14:tracePt t="100593" x="3268663" y="3322638"/>
          <p14:tracePt t="100609" x="3268663" y="3246438"/>
          <p14:tracePt t="100627" x="3322638" y="3154363"/>
          <p14:tracePt t="100643" x="3429000" y="3094038"/>
          <p14:tracePt t="100660" x="3695700" y="3048000"/>
          <p14:tracePt t="100676" x="3810000" y="3048000"/>
          <p14:tracePt t="100693" x="4251325" y="3162300"/>
          <p14:tracePt t="100709" x="4465638" y="3314700"/>
          <p14:tracePt t="100726" x="4594225" y="3505200"/>
          <p14:tracePt t="100743" x="4632325" y="3717925"/>
          <p14:tracePt t="100759" x="4632325" y="3932238"/>
          <p14:tracePt t="100776" x="4579938" y="4068763"/>
          <p14:tracePt t="100793" x="4572000" y="4098925"/>
          <p14:tracePt t="100829" x="4564063" y="4098925"/>
          <p14:tracePt t="100843" x="4579938" y="4106863"/>
          <p14:tracePt t="100859" x="4702175" y="4114800"/>
          <p14:tracePt t="100877" x="4975225" y="4137025"/>
          <p14:tracePt t="100893" x="5121275" y="4144963"/>
          <p14:tracePt t="100910" x="5151438" y="4152900"/>
          <p14:tracePt t="100927" x="5151438" y="4160838"/>
          <p14:tracePt t="100943" x="5121275" y="4206875"/>
          <p14:tracePt t="100959" x="4975225" y="4283075"/>
          <p14:tracePt t="100976" x="4746625" y="4343400"/>
          <p14:tracePt t="100992" x="4473575" y="4427538"/>
          <p14:tracePt t="101009" x="4175125" y="4479925"/>
          <p14:tracePt t="101026" x="3992563" y="4479925"/>
          <p14:tracePt t="101043" x="3886200" y="4457700"/>
          <p14:tracePt t="101060" x="3863975" y="4435475"/>
          <p14:tracePt t="101077" x="3916363" y="4343400"/>
          <p14:tracePt t="101093" x="4098925" y="4259263"/>
          <p14:tracePt t="101110" x="4435475" y="4191000"/>
          <p14:tracePt t="101127" x="4770438" y="4175125"/>
          <p14:tracePt t="101143" x="4899025" y="4175125"/>
          <p14:tracePt t="101160" x="4930775" y="4191000"/>
          <p14:tracePt t="101176" x="4914900" y="4267200"/>
          <p14:tracePt t="101193" x="4778375" y="4403725"/>
          <p14:tracePt t="101210" x="4503738" y="4503738"/>
          <p14:tracePt t="101226" x="4275138" y="4518025"/>
          <p14:tracePt t="101243" x="4092575" y="4487863"/>
          <p14:tracePt t="101260" x="3940175" y="4351338"/>
          <p14:tracePt t="101276" x="3940175" y="4313238"/>
          <p14:tracePt t="101293" x="4016375" y="4106863"/>
          <p14:tracePt t="101310" x="4206875" y="4008438"/>
          <p14:tracePt t="101327" x="4564063" y="3946525"/>
          <p14:tracePt t="101343" x="4968875" y="3962400"/>
          <p14:tracePt t="101360" x="5219700" y="4084638"/>
          <p14:tracePt t="101376" x="5318125" y="4213225"/>
          <p14:tracePt t="101393" x="5341938" y="4389438"/>
          <p14:tracePt t="101410" x="5273675" y="4549775"/>
          <p14:tracePt t="101426" x="5067300" y="4664075"/>
          <p14:tracePt t="101443" x="4830763" y="4686300"/>
          <p14:tracePt t="101460" x="4449763" y="4525963"/>
          <p14:tracePt t="101476" x="4327525" y="4435475"/>
          <p14:tracePt t="101493" x="4237038" y="4321175"/>
          <p14:tracePt t="101510" x="4244975" y="4206875"/>
          <p14:tracePt t="101526" x="4335463" y="4144963"/>
          <p14:tracePt t="101543" x="4487863" y="4122738"/>
          <p14:tracePt t="101560" x="4618038" y="4122738"/>
          <p14:tracePt t="101576" x="4640263" y="4122738"/>
          <p14:tracePt t="101593" x="4648200" y="4122738"/>
          <p14:tracePt t="101610" x="4648200" y="4152900"/>
          <p14:tracePt t="101629" x="4648200" y="4244975"/>
          <p14:tracePt t="101643" x="4648200" y="4267200"/>
          <p14:tracePt t="101660" x="4648200" y="4313238"/>
          <p14:tracePt t="101677" x="4648200" y="4335463"/>
          <p14:tracePt t="101693" x="4648200" y="4373563"/>
          <p14:tracePt t="101710" x="4716463" y="4419600"/>
          <p14:tracePt t="101726" x="4884738" y="4479925"/>
          <p14:tracePt t="101743" x="5241925" y="4541838"/>
          <p14:tracePt t="101760" x="5715000" y="4594225"/>
          <p14:tracePt t="101776" x="6316663" y="4594225"/>
          <p14:tracePt t="101793" x="6735763" y="4610100"/>
          <p14:tracePt t="101810" x="7140575" y="4549775"/>
          <p14:tracePt t="101827" x="7421563" y="4397375"/>
          <p14:tracePt t="101843" x="7551738" y="4244975"/>
          <p14:tracePt t="101860" x="7597775" y="4106863"/>
          <p14:tracePt t="101876" x="7635875" y="3908425"/>
          <p14:tracePt t="101893" x="7650163" y="3673475"/>
          <p14:tracePt t="101910" x="7673975" y="3513138"/>
          <p14:tracePt t="101926" x="7704138" y="3375025"/>
          <p14:tracePt t="101943" x="7750175" y="3254375"/>
          <p14:tracePt t="101959" x="7788275" y="3162300"/>
          <p14:tracePt t="101976" x="7826375" y="3070225"/>
          <p14:tracePt t="101993" x="7856538" y="2994025"/>
          <p14:tracePt t="102009" x="7878763" y="2911475"/>
          <p14:tracePt t="102026" x="7894638" y="2857500"/>
          <p14:tracePt t="102043" x="7902575" y="2789238"/>
          <p14:tracePt t="102060" x="7902575" y="2727325"/>
          <p14:tracePt t="102076" x="7902575" y="2644775"/>
          <p14:tracePt t="102093" x="7902575" y="2620963"/>
          <p14:tracePt t="102189" x="7902575" y="2667000"/>
          <p14:tracePt t="102197" x="7902575" y="2759075"/>
          <p14:tracePt t="102205" x="7902575" y="2873375"/>
          <p14:tracePt t="102213" x="7902575" y="3009900"/>
          <p14:tracePt t="102227" x="7902575" y="3178175"/>
          <p14:tracePt t="102243" x="7902575" y="3375025"/>
          <p14:tracePt t="102260" x="7902575" y="3475038"/>
          <p14:tracePt t="102318" x="7902575" y="3429000"/>
          <p14:tracePt t="102326" x="7886700" y="3344863"/>
          <p14:tracePt t="102333" x="7864475" y="3238500"/>
          <p14:tracePt t="102343" x="7840663" y="3140075"/>
          <p14:tracePt t="102360" x="7802563" y="2911475"/>
          <p14:tracePt t="102377" x="7750175" y="2636838"/>
          <p14:tracePt t="102393" x="7734300" y="2476500"/>
          <p14:tracePt t="102410" x="7734300" y="2408238"/>
          <p14:tracePt t="102427" x="7734300" y="2400300"/>
          <p14:tracePt t="102469" x="7734300" y="2468563"/>
          <p14:tracePt t="102477" x="7734300" y="2590800"/>
          <p14:tracePt t="102485" x="7734300" y="2735263"/>
          <p14:tracePt t="102493" x="7734300" y="2903538"/>
          <p14:tracePt t="102510" x="7734300" y="3146425"/>
          <p14:tracePt t="102527" x="7712075" y="3260725"/>
          <p14:tracePt t="102543" x="7712075" y="3284538"/>
          <p14:tracePt t="102577" x="7712075" y="3268663"/>
          <p14:tracePt t="102593" x="7696200" y="3070225"/>
          <p14:tracePt t="102610" x="7620000" y="2803525"/>
          <p14:tracePt t="102627" x="7551738" y="2560638"/>
          <p14:tracePt t="102644" x="7527925" y="2362200"/>
          <p14:tracePt t="102660" x="7527925" y="2354263"/>
          <p14:tracePt t="102701" x="7535863" y="2400300"/>
          <p14:tracePt t="102710" x="7543800" y="2506663"/>
          <p14:tracePt t="102727" x="7589838" y="2759075"/>
          <p14:tracePt t="102744" x="7620000" y="3025775"/>
          <p14:tracePt t="102760" x="7627938" y="3208338"/>
          <p14:tracePt t="102777" x="7627938" y="3268663"/>
          <p14:tracePt t="102822" x="7627938" y="3184525"/>
          <p14:tracePt t="102829" x="7627938" y="3094038"/>
          <p14:tracePt t="102844" x="7627938" y="2994025"/>
          <p14:tracePt t="102861" x="7604125" y="2720975"/>
          <p14:tracePt t="102877" x="7597775" y="2606675"/>
          <p14:tracePt t="102925" x="7597775" y="2620963"/>
          <p14:tracePt t="102933" x="7597775" y="2689225"/>
          <p14:tracePt t="102944" x="7597775" y="2789238"/>
          <p14:tracePt t="102960" x="7597775" y="3001963"/>
          <p14:tracePt t="102977" x="7635875" y="3192463"/>
          <p14:tracePt t="102994" x="7658100" y="3306763"/>
          <p14:tracePt t="103010" x="7666038" y="3336925"/>
          <p14:tracePt t="103045" x="7673975" y="3336925"/>
          <p14:tracePt t="103060" x="7673975" y="3298825"/>
          <p14:tracePt t="103077" x="7673975" y="3140075"/>
          <p14:tracePt t="103094" x="7673975" y="3040063"/>
          <p14:tracePt t="103110" x="7658100" y="3017838"/>
          <p14:tracePt t="103694" x="7620000" y="3048000"/>
          <p14:tracePt t="103701" x="7535863" y="3140075"/>
          <p14:tracePt t="103710" x="7429500" y="3230563"/>
          <p14:tracePt t="103727" x="7010400" y="3513138"/>
          <p14:tracePt t="103744" x="6384925" y="3848100"/>
          <p14:tracePt t="103761" x="5668963" y="4114800"/>
          <p14:tracePt t="103777" x="4999038" y="4365625"/>
          <p14:tracePt t="103794" x="4365625" y="4533900"/>
          <p14:tracePt t="103810" x="3984625" y="4648200"/>
          <p14:tracePt t="103827" x="3635375" y="4816475"/>
          <p14:tracePt t="103844" x="3336925" y="5021263"/>
          <p14:tracePt t="103861" x="3230563" y="5143500"/>
          <p14:tracePt t="103877" x="3162300" y="5273675"/>
          <p14:tracePt t="103894" x="3108325" y="5394325"/>
          <p14:tracePt t="103910" x="3078163" y="5494338"/>
          <p14:tracePt t="103927" x="3063875" y="5562600"/>
          <p14:tracePt t="103945" x="3055938" y="5600700"/>
          <p14:tracePt t="103960" x="3055938" y="5616575"/>
          <p14:tracePt t="103977" x="3055938" y="5638800"/>
          <p14:tracePt t="103994" x="3055938" y="5676900"/>
          <p14:tracePt t="104011" x="3063875" y="5722938"/>
          <p14:tracePt t="104027" x="3078163" y="5775325"/>
          <p14:tracePt t="104044" x="3078163" y="5807075"/>
          <p14:tracePt t="104061" x="3078163" y="5867400"/>
          <p14:tracePt t="104078" x="3063875" y="5913438"/>
          <p14:tracePt t="104094" x="3055938" y="5927725"/>
          <p14:tracePt t="104111" x="3032125" y="5951538"/>
          <p14:tracePt t="104127" x="3009900" y="5951538"/>
          <p14:tracePt t="104144" x="2971800" y="5951538"/>
          <p14:tracePt t="104161" x="2865438" y="5951538"/>
          <p14:tracePt t="104178" x="2705100" y="5883275"/>
          <p14:tracePt t="104194" x="2536825" y="5837238"/>
          <p14:tracePt t="104211" x="2392363" y="5807075"/>
          <p14:tracePt t="104227" x="2286000" y="5807075"/>
          <p14:tracePt t="104245" x="2239963" y="5807075"/>
          <p14:tracePt t="104261" x="2232025" y="5807075"/>
          <p14:tracePt t="104278" x="2225675" y="5813425"/>
          <p14:tracePt t="104294" x="2217738" y="5813425"/>
          <p14:tracePt t="104311" x="2201863" y="5837238"/>
          <p14:tracePt t="104327" x="2179638" y="5845175"/>
          <p14:tracePt t="104344" x="2133600" y="5845175"/>
          <p14:tracePt t="104361" x="2057400" y="5845175"/>
          <p14:tracePt t="104377" x="2003425" y="5845175"/>
          <p14:tracePt t="104394" x="1951038" y="5813425"/>
          <p14:tracePt t="104411" x="1927225" y="5791200"/>
          <p14:tracePt t="104427" x="1927225" y="5753100"/>
          <p14:tracePt t="104445" x="1927225" y="5692775"/>
          <p14:tracePt t="104461" x="1927225" y="5630863"/>
          <p14:tracePt t="104477" x="1927225" y="5570538"/>
          <p14:tracePt t="104495" x="1958975" y="5494338"/>
          <p14:tracePt t="104511" x="2003425" y="5426075"/>
          <p14:tracePt t="104527" x="2057400" y="5372100"/>
          <p14:tracePt t="104544" x="2095500" y="5318125"/>
          <p14:tracePt t="104561" x="2133600" y="5280025"/>
          <p14:tracePt t="104577" x="2187575" y="5241925"/>
          <p14:tracePt t="104595" x="2239963" y="5211763"/>
          <p14:tracePt t="104597" x="2278063" y="5211763"/>
          <p14:tracePt t="104611" x="2308225" y="5211763"/>
          <p14:tracePt t="104628" x="2460625" y="5211763"/>
          <p14:tracePt t="104645" x="2613025" y="5211763"/>
          <p14:tracePt t="104661" x="2797175" y="5211763"/>
          <p14:tracePt t="104678" x="3048000" y="5211763"/>
          <p14:tracePt t="104695" x="3276600" y="5227638"/>
          <p14:tracePt t="104712" x="3497263" y="5235575"/>
          <p14:tracePt t="104728" x="3703638" y="5235575"/>
          <p14:tracePt t="104744" x="3894138" y="5235575"/>
          <p14:tracePt t="104761" x="4054475" y="5235575"/>
          <p14:tracePt t="104778" x="4244975" y="5235575"/>
          <p14:tracePt t="104794" x="4518025" y="5203825"/>
          <p14:tracePt t="104812" x="4960938" y="5159375"/>
          <p14:tracePt t="104828" x="5121275" y="5121275"/>
          <p14:tracePt t="104844" x="5456238" y="5083175"/>
          <p14:tracePt t="104861" x="5799138" y="5083175"/>
          <p14:tracePt t="104878" x="5997575" y="5083175"/>
          <p14:tracePt t="104894" x="6188075" y="5083175"/>
          <p14:tracePt t="104911" x="6362700" y="5121275"/>
          <p14:tracePt t="104928" x="6530975" y="5165725"/>
          <p14:tracePt t="104944" x="6675438" y="5241925"/>
          <p14:tracePt t="104961" x="6811963" y="5303838"/>
          <p14:tracePt t="104977" x="6972300" y="5432425"/>
          <p14:tracePt t="104994" x="7086600" y="5600700"/>
          <p14:tracePt t="105012" x="7216775" y="5813425"/>
          <p14:tracePt t="105028" x="7299325" y="6096000"/>
          <p14:tracePt t="105044" x="7307263" y="6156325"/>
          <p14:tracePt t="105061" x="7315200" y="6316663"/>
          <p14:tracePt t="105078" x="7299325" y="6392863"/>
          <p14:tracePt t="105094" x="7216775" y="6484938"/>
          <p14:tracePt t="105111" x="7056438" y="6553200"/>
          <p14:tracePt t="105129" x="6811963" y="6575425"/>
          <p14:tracePt t="105145" x="6400800" y="6575425"/>
          <p14:tracePt t="105161" x="5921375" y="6575425"/>
          <p14:tracePt t="105178" x="5380038" y="6575425"/>
          <p14:tracePt t="105194" x="4846638" y="6575425"/>
          <p14:tracePt t="105211" x="4389438" y="6575425"/>
          <p14:tracePt t="105229" x="3908425" y="6575425"/>
          <p14:tracePt t="105244" x="3657600" y="6575425"/>
          <p14:tracePt t="105261" x="3444875" y="6575425"/>
          <p14:tracePt t="105278" x="3230563" y="6575425"/>
          <p14:tracePt t="105294" x="3017838" y="6569075"/>
          <p14:tracePt t="105311" x="2819400" y="6553200"/>
          <p14:tracePt t="105328" x="2536825" y="6469063"/>
          <p14:tracePt t="105344" x="2179638" y="6370638"/>
          <p14:tracePt t="105361" x="1912938" y="6294438"/>
          <p14:tracePt t="105378" x="1668463" y="6188075"/>
          <p14:tracePt t="105394" x="1477963" y="6118225"/>
          <p14:tracePt t="105411" x="1355725" y="6088063"/>
          <p14:tracePt t="105428" x="1257300" y="6042025"/>
          <p14:tracePt t="105461" x="1257300" y="6027738"/>
          <p14:tracePt t="105478" x="1265238" y="5973763"/>
          <p14:tracePt t="105494" x="1295400" y="5875338"/>
          <p14:tracePt t="105511" x="1371600" y="5699125"/>
          <p14:tracePt t="105528" x="1439863" y="5546725"/>
          <p14:tracePt t="105544" x="1539875" y="5394325"/>
          <p14:tracePt t="105561" x="1668463" y="5265738"/>
          <p14:tracePt t="105578" x="1820863" y="5159375"/>
          <p14:tracePt t="105594" x="2003425" y="5083175"/>
          <p14:tracePt t="105596" x="2103438" y="5051425"/>
          <p14:tracePt t="105611" x="2225675" y="5029200"/>
          <p14:tracePt t="105628" x="2606675" y="5021263"/>
          <p14:tracePt t="105644" x="2979738" y="5021263"/>
          <p14:tracePt t="105661" x="3436938" y="5075238"/>
          <p14:tracePt t="105678" x="3954463" y="5151438"/>
          <p14:tracePt t="105694" x="4465638" y="5273675"/>
          <p14:tracePt t="105711" x="4975225" y="5402263"/>
          <p14:tracePt t="105728" x="5432425" y="5516563"/>
          <p14:tracePt t="105744" x="5889625" y="5654675"/>
          <p14:tracePt t="105761" x="6210300" y="5775325"/>
          <p14:tracePt t="105778" x="6469063" y="5913438"/>
          <p14:tracePt t="105794" x="6607175" y="6019800"/>
          <p14:tracePt t="105811" x="6705600" y="6142038"/>
          <p14:tracePt t="105828" x="6751638" y="6316663"/>
          <p14:tracePt t="105844" x="6751638" y="6416675"/>
          <p14:tracePt t="105861" x="6721475" y="6530975"/>
          <p14:tracePt t="105878" x="6637338" y="6607175"/>
          <p14:tracePt t="105895" x="6499225" y="6651625"/>
          <p14:tracePt t="105911" x="6346825" y="6667500"/>
          <p14:tracePt t="105928" x="6302375" y="6667500"/>
          <p14:tracePt t="105944" x="6286500" y="6651625"/>
          <p14:tracePt t="105961" x="6286500" y="6561138"/>
          <p14:tracePt t="105978" x="6340475" y="6384925"/>
          <p14:tracePt t="105995" x="6499225" y="6065838"/>
          <p14:tracePt t="106011" x="6727825" y="5622925"/>
          <p14:tracePt t="106028" x="7040563" y="5173663"/>
          <p14:tracePt t="106045" x="7429500" y="4518025"/>
          <p14:tracePt t="106061" x="7635875" y="4152900"/>
          <p14:tracePt t="106078" x="7788275" y="3878263"/>
          <p14:tracePt t="106095" x="7864475" y="3673475"/>
          <p14:tracePt t="106111" x="7916863" y="3505200"/>
          <p14:tracePt t="106128" x="7940675" y="3390900"/>
          <p14:tracePt t="106146" x="7947025" y="3276600"/>
          <p14:tracePt t="106161" x="7947025" y="3184525"/>
          <p14:tracePt t="106178" x="7947025" y="3132138"/>
          <p14:tracePt t="106195" x="7947025" y="3063875"/>
          <p14:tracePt t="106212" x="7947025" y="3025775"/>
          <p14:tracePt t="106229" x="7947025" y="2949575"/>
          <p14:tracePt t="106245" x="7947025" y="2917825"/>
          <p14:tracePt t="106261" x="7947025" y="2879725"/>
          <p14:tracePt t="106278" x="7947025" y="2841625"/>
          <p14:tracePt t="106295" x="7947025" y="2835275"/>
          <p14:tracePt t="106328" x="7947025" y="2827338"/>
          <p14:tracePt t="106346" x="7878763" y="2865438"/>
          <p14:tracePt t="106362" x="7680325" y="3116263"/>
          <p14:tracePt t="106378" x="7497763" y="3368675"/>
          <p14:tracePt t="106395" x="7361238" y="3551238"/>
          <p14:tracePt t="106412" x="7269163" y="3603625"/>
          <p14:tracePt t="106428" x="7261225" y="3603625"/>
          <p14:tracePt t="106445" x="7261225" y="3597275"/>
          <p14:tracePt t="106462" x="7261225" y="3527425"/>
          <p14:tracePt t="106478" x="7261225" y="3459163"/>
          <p14:tracePt t="106495" x="7285038" y="3382963"/>
          <p14:tracePt t="106512" x="7292975" y="3322638"/>
          <p14:tracePt t="106528" x="7315200" y="3260725"/>
          <p14:tracePt t="106546" x="7315200" y="3238500"/>
          <p14:tracePt t="106562" x="7323138" y="3200400"/>
          <p14:tracePt t="114213" x="7331075" y="3192463"/>
          <p14:tracePt t="114230" x="7337425" y="3192463"/>
          <p14:tracePt t="114237" x="7353300" y="3192463"/>
          <p14:tracePt t="114248" x="7369175" y="3192463"/>
          <p14:tracePt t="114264" x="7467600" y="3101975"/>
          <p14:tracePt t="114281" x="7589838" y="2979738"/>
          <p14:tracePt t="114298" x="7673975" y="2903538"/>
          <p14:tracePt t="114315" x="7704138" y="2865438"/>
          <p14:tracePt t="114331" x="7712075" y="2865438"/>
          <p14:tracePt t="114462" x="7712075" y="2849563"/>
          <p14:tracePt t="114469" x="7704138" y="2849563"/>
          <p14:tracePt t="114481" x="7696200" y="2849563"/>
          <p14:tracePt t="114637" x="7688263" y="2849563"/>
          <p14:tracePt t="114661" x="7680325" y="2849563"/>
          <p14:tracePt t="114709" x="7673975" y="2887663"/>
          <p14:tracePt t="114718" x="7673975" y="2949575"/>
          <p14:tracePt t="114725" x="7673975" y="3017838"/>
          <p14:tracePt t="114733" x="7673975" y="3101975"/>
          <p14:tracePt t="114749" x="7688263" y="3276600"/>
          <p14:tracePt t="114764" x="7712075" y="3352800"/>
          <p14:tracePt t="114781" x="7802563" y="3597275"/>
          <p14:tracePt t="114798" x="7878763" y="3725863"/>
          <p14:tracePt t="114815" x="7947025" y="3832225"/>
          <p14:tracePt t="114831" x="8016875" y="3894138"/>
          <p14:tracePt t="114848" x="8069263" y="3946525"/>
          <p14:tracePt t="114865" x="8107363" y="3978275"/>
          <p14:tracePt t="114882" x="8145463" y="4000500"/>
          <p14:tracePt t="114925" x="8145463" y="4022725"/>
          <p14:tracePt t="114933" x="8145463" y="4038600"/>
          <p14:tracePt t="114948" x="8145463" y="4060825"/>
          <p14:tracePt t="114964" x="8145463" y="4106863"/>
          <p14:tracePt t="114981" x="8145463" y="4137025"/>
          <p14:tracePt t="114997" x="8131175" y="4160838"/>
          <p14:tracePt t="115014" x="8107363" y="4198938"/>
          <p14:tracePt t="115031" x="8085138" y="4198938"/>
          <p14:tracePt t="115048" x="8054975" y="4198938"/>
          <p14:tracePt t="115064" x="8031163" y="4198938"/>
          <p14:tracePt t="115421" x="8008938" y="4198938"/>
          <p14:tracePt t="115429" x="7993063" y="4198938"/>
          <p14:tracePt t="115437" x="7978775" y="4198938"/>
          <p14:tracePt t="115749" x="7970838" y="4191000"/>
          <p14:tracePt t="115757" x="7978775" y="4191000"/>
          <p14:tracePt t="115765" x="8039100" y="4198938"/>
          <p14:tracePt t="115782" x="8145463" y="4229100"/>
          <p14:tracePt t="115798" x="8275638" y="4237038"/>
          <p14:tracePt t="115815" x="8450263" y="4237038"/>
          <p14:tracePt t="115832" x="8504238" y="4237038"/>
          <p14:tracePt t="115981" x="8512175" y="4237038"/>
          <p14:tracePt t="115997" x="8512175" y="4244975"/>
          <p14:tracePt t="116007" x="8496300" y="4251325"/>
          <p14:tracePt t="116015" x="8466138" y="4283075"/>
          <p14:tracePt t="116032" x="8359775" y="4365625"/>
          <p14:tracePt t="116048" x="8267700" y="4427538"/>
          <p14:tracePt t="116065" x="8183563" y="4457700"/>
          <p14:tracePt t="116082" x="8107363" y="4457700"/>
          <p14:tracePt t="116098" x="8054975" y="4457700"/>
          <p14:tracePt t="116101" x="8031163" y="4457700"/>
          <p14:tracePt t="116115" x="8023225" y="4457700"/>
          <p14:tracePt t="116132" x="8008938" y="4457700"/>
          <p14:tracePt t="116294" x="7993063" y="4457700"/>
          <p14:tracePt t="116301" x="7954963" y="4449763"/>
          <p14:tracePt t="116309" x="7902575" y="4441825"/>
          <p14:tracePt t="116317" x="7856538" y="4419600"/>
          <p14:tracePt t="116332" x="7840663" y="4403725"/>
          <p14:tracePt t="116348" x="7832725" y="4403725"/>
          <p14:tracePt t="116629" x="7818438" y="4389438"/>
          <p14:tracePt t="116645" x="7802563" y="4381500"/>
          <p14:tracePt t="116653" x="7788275" y="4373563"/>
          <p14:tracePt t="116665" x="7764463" y="4373563"/>
          <p14:tracePt t="116682" x="7718425" y="4359275"/>
          <p14:tracePt t="119309" x="7712075" y="4365625"/>
          <p14:tracePt t="119318" x="7666038" y="4457700"/>
          <p14:tracePt t="119325" x="7627938" y="4549775"/>
          <p14:tracePt t="119334" x="7589838" y="4632325"/>
          <p14:tracePt t="119349" x="7535863" y="4762500"/>
          <p14:tracePt t="119366" x="7497763" y="4822825"/>
          <p14:tracePt t="119383" x="7475538" y="4846638"/>
          <p14:tracePt t="119421" x="7475538" y="4854575"/>
          <p14:tracePt t="119437" x="7467600" y="4854575"/>
          <p14:tracePt t="119453" x="7451725" y="4854575"/>
          <p14:tracePt t="119466" x="7437438" y="4846638"/>
          <p14:tracePt t="119483" x="7413625" y="4830763"/>
          <p14:tracePt t="119500" x="7399338" y="4822825"/>
          <p14:tracePt t="119582" x="7399338" y="4800600"/>
          <p14:tracePt t="119590" x="7375525" y="4778375"/>
          <p14:tracePt t="119607" x="7375525" y="4770438"/>
          <p14:tracePt t="119621" x="7375525" y="4762500"/>
          <p14:tracePt t="119633" x="7375525" y="4754563"/>
          <p14:tracePt t="120173" x="7369175" y="4746625"/>
          <p14:tracePt t="120461" x="7353300" y="4740275"/>
          <p14:tracePt t="120477" x="7331075" y="4724400"/>
          <p14:tracePt t="120486" x="7299325" y="4724400"/>
          <p14:tracePt t="120493" x="7254875" y="4724400"/>
          <p14:tracePt t="120901" x="7254875" y="4716463"/>
          <p14:tracePt t="120933" x="7246938" y="4702175"/>
          <p14:tracePt t="122741" x="7239000" y="4670425"/>
          <p14:tracePt t="122749" x="7216775" y="4648200"/>
          <p14:tracePt t="122757" x="7200900" y="4632325"/>
          <p14:tracePt t="122767" x="7162800" y="4610100"/>
          <p14:tracePt t="122784" x="7102475" y="4594225"/>
          <p14:tracePt t="122801" x="7048500" y="4579938"/>
          <p14:tracePt t="122817" x="7010400" y="4579938"/>
          <p14:tracePt t="122834" x="6994525" y="4579938"/>
          <p14:tracePt t="122851" x="6980238" y="4594225"/>
          <p14:tracePt t="122868" x="6980238" y="4632325"/>
          <p14:tracePt t="122884" x="6980238" y="4664075"/>
          <p14:tracePt t="122902" x="7002463" y="4716463"/>
          <p14:tracePt t="122917" x="7010400" y="4716463"/>
          <p14:tracePt t="123021" x="7018338" y="4716463"/>
          <p14:tracePt t="123045" x="7048500" y="4716463"/>
          <p14:tracePt t="123053" x="7078663" y="4716463"/>
          <p14:tracePt t="123061" x="7140575" y="4716463"/>
          <p14:tracePt t="123069" x="7200900" y="4716463"/>
          <p14:tracePt t="123084" x="7269163" y="4716463"/>
          <p14:tracePt t="123101" x="7497763" y="4716463"/>
          <p14:tracePt t="123118" x="7620000" y="4716463"/>
          <p14:tracePt t="123134" x="7642225" y="4716463"/>
          <p14:tracePt t="123189" x="7650163" y="4716463"/>
          <p14:tracePt t="123206" x="7650163" y="4708525"/>
          <p14:tracePt t="123213" x="7650163" y="4702175"/>
          <p14:tracePt t="123221" x="7650163" y="4694238"/>
          <p14:tracePt t="123234" x="7650163" y="4686300"/>
          <p14:tracePt t="123251" x="7650163" y="4670425"/>
          <p14:tracePt t="123268" x="7650163" y="4648200"/>
          <p14:tracePt t="123284" x="7650163" y="4640263"/>
          <p14:tracePt t="123301" x="7666038" y="4610100"/>
          <p14:tracePt t="123318" x="7673975" y="4587875"/>
          <p14:tracePt t="123334" x="7680325" y="4579938"/>
          <p14:tracePt t="123351" x="7704138" y="4556125"/>
          <p14:tracePt t="123368" x="7712075" y="4541838"/>
          <p14:tracePt t="123384" x="7718425" y="4541838"/>
          <p14:tracePt t="123402" x="7742238" y="4541838"/>
          <p14:tracePt t="123418" x="7794625" y="4541838"/>
          <p14:tracePt t="123434" x="7856538" y="4541838"/>
          <p14:tracePt t="123451" x="7902575" y="4541838"/>
          <p14:tracePt t="123468" x="7924800" y="4541838"/>
          <p14:tracePt t="123581" x="7932738" y="4541838"/>
          <p14:tracePt t="123629" x="7932738" y="4564063"/>
          <p14:tracePt t="123637" x="7932738" y="4587875"/>
          <p14:tracePt t="123645" x="7924800" y="4602163"/>
          <p14:tracePt t="123653" x="7916863" y="4632325"/>
          <p14:tracePt t="123669" x="7908925" y="4670425"/>
          <p14:tracePt t="123684" x="7908925" y="4678363"/>
          <p14:tracePt t="123701" x="7902575" y="4694238"/>
          <p14:tracePt t="123797" x="7894638" y="4686300"/>
          <p14:tracePt t="123813" x="7894638" y="4670425"/>
          <p14:tracePt t="123821" x="7894638" y="4656138"/>
          <p14:tracePt t="123829" x="7894638" y="4648200"/>
          <p14:tracePt t="123837" x="7894638" y="4640263"/>
          <p14:tracePt t="123851" x="7894638" y="4625975"/>
          <p14:tracePt t="123868" x="7894638" y="4602163"/>
          <p14:tracePt t="123885" x="7894638" y="4594225"/>
          <p14:tracePt t="123901" x="7894638" y="4579938"/>
          <p14:tracePt t="123918" x="7908925" y="4556125"/>
          <p14:tracePt t="123934" x="7932738" y="4549775"/>
          <p14:tracePt t="123951" x="7947025" y="4541838"/>
          <p14:tracePt t="123967" x="7947025" y="4533900"/>
          <p14:tracePt t="123984" x="7954963" y="4533900"/>
          <p14:tracePt t="124001" x="7962900" y="4525963"/>
          <p14:tracePt t="124060" x="7970838" y="4525963"/>
          <p14:tracePt t="124068" x="7978775" y="4525963"/>
          <p14:tracePt t="124076" x="7985125" y="4525963"/>
          <p14:tracePt t="124084" x="7993063" y="4525963"/>
          <p14:tracePt t="124101" x="8001000" y="4525963"/>
          <p14:tracePt t="124117" x="8016875" y="4525963"/>
          <p14:tracePt t="124134" x="8031163" y="4525963"/>
          <p14:tracePt t="124151" x="8047038" y="4525963"/>
          <p14:tracePt t="124168" x="8054975" y="4525963"/>
          <p14:tracePt t="124407" x="8061325" y="4533900"/>
          <p14:tracePt t="124422" x="8069263" y="4541838"/>
          <p14:tracePt t="124429" x="8093075" y="4556125"/>
          <p14:tracePt t="124437" x="8107363" y="4572000"/>
          <p14:tracePt t="124453" x="8199438" y="4632325"/>
          <p14:tracePt t="124469" x="8275638" y="4664075"/>
          <p14:tracePt t="124485" x="8313738" y="4678363"/>
          <p14:tracePt t="124501" x="8321675" y="4678363"/>
          <p14:tracePt t="124557" x="8328025" y="4678363"/>
          <p14:tracePt t="124565" x="8343900" y="4670425"/>
          <p14:tracePt t="124581" x="8343900" y="4664075"/>
          <p14:tracePt t="124589" x="8343900" y="4648200"/>
          <p14:tracePt t="124601" x="8343900" y="4640263"/>
          <p14:tracePt t="124618" x="8343900" y="4625975"/>
          <p14:tracePt t="124635" x="8343900" y="4618038"/>
          <p14:tracePt t="124656" x="8343900" y="4610100"/>
          <p14:tracePt t="124677" x="8343900" y="4602163"/>
          <p14:tracePt t="124733" x="8351838" y="4602163"/>
          <p14:tracePt t="124749" x="8359775" y="4602163"/>
          <p14:tracePt t="124757" x="8366125" y="4602163"/>
          <p14:tracePt t="124768" x="8389938" y="4602163"/>
          <p14:tracePt t="124785" x="8435975" y="4602163"/>
          <p14:tracePt t="124802" x="8480425" y="4594225"/>
          <p14:tracePt t="124819" x="8534400" y="4594225"/>
          <p14:tracePt t="124835" x="8556625" y="4587875"/>
          <p14:tracePt t="124852" x="8564563" y="4587875"/>
          <p14:tracePt t="124886" x="8572500" y="4587875"/>
          <p14:tracePt t="124903" x="8588375" y="4579938"/>
          <p14:tracePt t="124917" x="8594725" y="4572000"/>
          <p14:tracePt t="124925" x="8610600" y="4564063"/>
          <p14:tracePt t="124941" x="8626475" y="4564063"/>
          <p14:tracePt t="124951" x="8632825" y="4564063"/>
          <p14:tracePt t="124968" x="8656638" y="4549775"/>
          <p14:tracePt t="124984" x="8664575" y="4549775"/>
          <p14:tracePt t="125002" x="8678863" y="4541838"/>
          <p14:tracePt t="125018" x="8709025" y="4533900"/>
          <p14:tracePt t="125035" x="8740775" y="4525963"/>
          <p14:tracePt t="125052" x="8770938" y="4525963"/>
          <p14:tracePt t="125068" x="8785225" y="4525963"/>
          <p14:tracePt t="125085" x="8831263" y="4525963"/>
          <p14:tracePt t="125102" x="8869363" y="4525963"/>
          <p14:tracePt t="125119" x="8907463" y="4525963"/>
          <p14:tracePt t="125135" x="8945563" y="4525963"/>
          <p14:tracePt t="125152" x="8983663" y="4525963"/>
          <p14:tracePt t="125168" x="9037638" y="4533900"/>
          <p14:tracePt t="125185" x="9067800" y="4533900"/>
          <p14:tracePt t="125202" x="9105900" y="4533900"/>
          <p14:tracePt t="125218" x="9136063" y="4549775"/>
          <p14:tracePt t="125235" x="9144000" y="4549775"/>
          <p14:tracePt t="125268" x="9159875" y="4549775"/>
          <p14:tracePt t="125286" x="9182100" y="4549775"/>
          <p14:tracePt t="125302" x="9212263" y="4549775"/>
          <p14:tracePt t="125319" x="9274175" y="4549775"/>
          <p14:tracePt t="125335" x="9318625" y="4549775"/>
          <p14:tracePt t="125352" x="9372600" y="4549775"/>
          <p14:tracePt t="125368" x="9410700" y="4549775"/>
          <p14:tracePt t="125385" x="9448800" y="4541838"/>
          <p14:tracePt t="125402" x="9471025" y="4541838"/>
          <p14:tracePt t="125533" x="9478963" y="4541838"/>
          <p14:tracePt t="125549" x="9486900" y="4541838"/>
          <p14:tracePt t="125558" x="9494838" y="4541838"/>
          <p14:tracePt t="125568" x="9502775" y="4541838"/>
          <p14:tracePt t="125585" x="9532938" y="4541838"/>
          <p14:tracePt t="125602" x="9547225" y="4541838"/>
          <p14:tracePt t="125619" x="9578975" y="4549775"/>
          <p14:tracePt t="125635" x="9593263" y="4549775"/>
          <p14:tracePt t="125669" x="9593263" y="4556125"/>
          <p14:tracePt t="125677" x="9593263" y="4572000"/>
          <p14:tracePt t="125685" x="9593263" y="4594225"/>
          <p14:tracePt t="125703" x="9578975" y="4640263"/>
          <p14:tracePt t="125719" x="9471025" y="4732338"/>
          <p14:tracePt t="125735" x="9280525" y="4808538"/>
          <p14:tracePt t="125752" x="9021763" y="4899025"/>
          <p14:tracePt t="125769" x="8793163" y="4960938"/>
          <p14:tracePt t="125785" x="8542338" y="4999038"/>
          <p14:tracePt t="125802" x="8289925" y="5021263"/>
          <p14:tracePt t="125819" x="8107363" y="5045075"/>
          <p14:tracePt t="125835" x="7924800" y="5051425"/>
          <p14:tracePt t="125852" x="7696200" y="5051425"/>
          <p14:tracePt t="125868" x="7573963" y="5051425"/>
          <p14:tracePt t="125885" x="7489825" y="5051425"/>
          <p14:tracePt t="125902" x="7451725" y="5051425"/>
          <p14:tracePt t="125965" x="7445375" y="5051425"/>
          <p14:tracePt t="125974" x="7429500" y="5059363"/>
          <p14:tracePt t="125989" x="7413625" y="5067300"/>
          <p14:tracePt t="125997" x="7399338" y="5067300"/>
          <p14:tracePt t="126006" x="7383463" y="5067300"/>
          <p14:tracePt t="126085" x="7391400" y="5059363"/>
          <p14:tracePt t="126093" x="7421563" y="5059363"/>
          <p14:tracePt t="126102" x="7475538" y="5029200"/>
          <p14:tracePt t="126119" x="7642225" y="5006975"/>
          <p14:tracePt t="126135" x="7840663" y="4945063"/>
          <p14:tracePt t="126152" x="8047038" y="4906963"/>
          <p14:tracePt t="126169" x="8191500" y="4860925"/>
          <p14:tracePt t="126185" x="8275638" y="4822825"/>
          <p14:tracePt t="126202" x="8297863" y="4800600"/>
          <p14:tracePt t="126219" x="8305800" y="4784725"/>
          <p14:tracePt t="126236" x="8313738" y="4762500"/>
          <p14:tracePt t="126253" x="8313738" y="4724400"/>
          <p14:tracePt t="126269" x="8328025" y="4678363"/>
          <p14:tracePt t="126285" x="8328025" y="4656138"/>
          <p14:tracePt t="126302" x="8335963" y="4618038"/>
          <p14:tracePt t="126319" x="8343900" y="4572000"/>
          <p14:tracePt t="126335" x="8351838" y="4541838"/>
          <p14:tracePt t="126352" x="8374063" y="4511675"/>
          <p14:tracePt t="126369" x="8397875" y="4479925"/>
          <p14:tracePt t="126385" x="8435975" y="4457700"/>
          <p14:tracePt t="126402" x="8450263" y="4441825"/>
          <p14:tracePt t="126446" x="8450263" y="4435475"/>
          <p14:tracePt t="126461" x="8450263" y="4427538"/>
          <p14:tracePt t="126469" x="8450263" y="4411663"/>
          <p14:tracePt t="126485" x="8412163" y="4389438"/>
          <p14:tracePt t="126502" x="8374063" y="4373563"/>
          <p14:tracePt t="126519" x="8283575" y="4343400"/>
          <p14:tracePt t="126536" x="8175625" y="4321175"/>
          <p14:tracePt t="126552" x="8054975" y="4313238"/>
          <p14:tracePt t="126569" x="7940675" y="4313238"/>
          <p14:tracePt t="126586" x="7856538" y="4321175"/>
          <p14:tracePt t="126602" x="7788275" y="4351338"/>
          <p14:tracePt t="126619" x="7734300" y="4397375"/>
          <p14:tracePt t="126636" x="7704138" y="4487863"/>
          <p14:tracePt t="126652" x="7696200" y="4533900"/>
          <p14:tracePt t="126669" x="7696200" y="4694238"/>
          <p14:tracePt t="126686" x="7742238" y="4792663"/>
          <p14:tracePt t="126702" x="7802563" y="4830763"/>
          <p14:tracePt t="126720" x="7886700" y="4838700"/>
          <p14:tracePt t="126735" x="8047038" y="4838700"/>
          <p14:tracePt t="126752" x="8183563" y="4800600"/>
          <p14:tracePt t="126769" x="8267700" y="4716463"/>
          <p14:tracePt t="126785" x="8289925" y="4625975"/>
          <p14:tracePt t="126802" x="8289925" y="4511675"/>
          <p14:tracePt t="126818" x="8275638" y="4435475"/>
          <p14:tracePt t="126835" x="8191500" y="4359275"/>
          <p14:tracePt t="126852" x="8099425" y="4313238"/>
          <p14:tracePt t="126869" x="8069263" y="4313238"/>
          <p14:tracePt t="126885" x="8031163" y="4313238"/>
          <p14:tracePt t="126902" x="8008938" y="4321175"/>
          <p14:tracePt t="126919" x="8001000" y="4365625"/>
          <p14:tracePt t="126936" x="8001000" y="4389438"/>
          <p14:tracePt t="126952" x="8001000" y="4419600"/>
          <p14:tracePt t="126969" x="8061325" y="4435475"/>
          <p14:tracePt t="126985" x="8099425" y="4435475"/>
          <p14:tracePt t="127002" x="8131175" y="4435475"/>
          <p14:tracePt t="127020" x="8145463" y="4435475"/>
          <p14:tracePt t="127036" x="8153400" y="4435475"/>
          <p14:tracePt t="127069" x="8153400" y="4427538"/>
          <p14:tracePt t="127311" x="8153400" y="4419600"/>
          <p14:tracePt t="127325" x="8161338" y="4419600"/>
          <p14:tracePt t="127333" x="8169275" y="4419600"/>
          <p14:tracePt t="127341" x="8175625" y="4419600"/>
          <p14:tracePt t="127357" x="8191500" y="4419600"/>
          <p14:tracePt t="127369" x="8199438" y="4419600"/>
          <p14:tracePt t="127386" x="8213725" y="4419600"/>
          <p14:tracePt t="127403" x="8237538" y="4419600"/>
          <p14:tracePt t="127420" x="8251825" y="4419600"/>
          <p14:tracePt t="127525" x="8245475" y="4419600"/>
          <p14:tracePt t="127534" x="8221663" y="4419600"/>
          <p14:tracePt t="127541" x="8213725" y="4419600"/>
          <p14:tracePt t="127553" x="8191500" y="4419600"/>
          <p14:tracePt t="127569" x="8183563" y="4435475"/>
          <p14:tracePt t="127586" x="8169275" y="4449763"/>
          <p14:tracePt t="127637" x="8183563" y="4449763"/>
          <p14:tracePt t="127645" x="8191500" y="4449763"/>
          <p14:tracePt t="127654" x="8207375" y="4449763"/>
          <p14:tracePt t="127669" x="8221663" y="4449763"/>
          <p14:tracePt t="127686" x="8245475" y="4449763"/>
          <p14:tracePt t="127789" x="8237538" y="4449763"/>
          <p14:tracePt t="127797" x="8221663" y="4457700"/>
          <p14:tracePt t="127805" x="8213725" y="4457700"/>
          <p14:tracePt t="127819" x="8199438" y="4457700"/>
          <p14:tracePt t="127836" x="8191500" y="4457700"/>
          <p14:tracePt t="128013" x="8191500" y="4465638"/>
          <p14:tracePt t="128037" x="8191500" y="4473575"/>
          <p14:tracePt t="128053" x="8191500" y="4479925"/>
          <p14:tracePt t="128061" x="8169275" y="4495800"/>
          <p14:tracePt t="128069" x="8131175" y="4495800"/>
          <p14:tracePt t="128086" x="8069263" y="4503738"/>
          <p14:tracePt t="128103" x="8016875" y="4511675"/>
          <p14:tracePt t="128120" x="7978775" y="4511675"/>
          <p14:tracePt t="128124" x="7970838" y="4511675"/>
          <p14:tracePt t="128136" x="7954963" y="4511675"/>
          <p14:tracePt t="128153" x="7947025" y="4511675"/>
          <p14:tracePt t="128169" x="7932738" y="4511675"/>
          <p14:tracePt t="128186" x="7902575" y="4511675"/>
          <p14:tracePt t="128203" x="7832725" y="4533900"/>
          <p14:tracePt t="128219" x="7750175" y="4572000"/>
          <p14:tracePt t="128236" x="7688263" y="4594225"/>
          <p14:tracePt t="128253" x="7635875" y="4610100"/>
          <p14:tracePt t="128269" x="7627938" y="4610100"/>
          <p14:tracePt t="128325" x="7620000" y="4610100"/>
          <p14:tracePt t="128333" x="7620000" y="4602163"/>
          <p14:tracePt t="128350" x="7604125" y="4587875"/>
          <p14:tracePt t="128366" x="7597775" y="4579938"/>
          <p14:tracePt t="128383" x="7581900" y="4564063"/>
          <p14:tracePt t="128389" x="7573963" y="4556125"/>
          <p14:tracePt t="128405" x="7566025" y="4549775"/>
          <p14:tracePt t="128421" x="7521575" y="4541838"/>
          <p14:tracePt t="128436" x="7489825" y="4541838"/>
          <p14:tracePt t="128453" x="7369175" y="4541838"/>
          <p14:tracePt t="128470" x="7292975" y="4541838"/>
          <p14:tracePt t="128486" x="7231063" y="4541838"/>
          <p14:tracePt t="128503" x="7216775" y="4541838"/>
          <p14:tracePt t="128520" x="7200900" y="4533900"/>
          <p14:tracePt t="128640" x="7185025" y="4533900"/>
          <p14:tracePt t="128653" x="7178675" y="4533900"/>
          <p14:tracePt t="128661" x="7170738" y="4533900"/>
          <p14:tracePt t="128670" x="7162800" y="4541838"/>
          <p14:tracePt t="128686" x="7154863" y="4549775"/>
          <p14:tracePt t="128725" x="7154863" y="4556125"/>
          <p14:tracePt t="128733" x="7162800" y="4572000"/>
          <p14:tracePt t="128741" x="7192963" y="4572000"/>
          <p14:tracePt t="128753" x="7254875" y="4572000"/>
          <p14:tracePt t="128770" x="7429500" y="4572000"/>
          <p14:tracePt t="128786" x="7642225" y="4549775"/>
          <p14:tracePt t="128803" x="7818438" y="4525963"/>
          <p14:tracePt t="128821" x="7932738" y="4503738"/>
          <p14:tracePt t="128972" x="7940675" y="4503738"/>
          <p14:tracePt t="128988" x="7947025" y="4503738"/>
          <p14:tracePt t="129005" x="7962900" y="4511675"/>
          <p14:tracePt t="129013" x="8001000" y="4511675"/>
          <p14:tracePt t="129021" x="8039100" y="4525963"/>
          <p14:tracePt t="129037" x="8153400" y="4533900"/>
          <p14:tracePt t="129053" x="8245475" y="4533900"/>
          <p14:tracePt t="129070" x="8305800" y="4533900"/>
          <p14:tracePt t="129086" x="8328025" y="4503738"/>
          <p14:tracePt t="129103" x="8351838" y="4465638"/>
          <p14:tracePt t="129120" x="8351838" y="4403725"/>
          <p14:tracePt t="129138" x="8359775" y="4373563"/>
          <p14:tracePt t="129142" x="8359775" y="4351338"/>
          <p14:tracePt t="129153" x="8366125" y="4343400"/>
          <p14:tracePt t="129170" x="8374063" y="4335463"/>
          <p14:tracePt t="129187" x="8382000" y="4327525"/>
          <p14:tracePt t="129205" x="8382000" y="4321175"/>
          <p14:tracePt t="129229" x="8389938" y="4321175"/>
          <p14:tracePt t="129238" x="8397875" y="4321175"/>
          <p14:tracePt t="129253" x="8404225" y="4327525"/>
          <p14:tracePt t="129357" x="8382000" y="4327525"/>
          <p14:tracePt t="129365" x="8366125" y="4327525"/>
          <p14:tracePt t="129373" x="8343900" y="4321175"/>
          <p14:tracePt t="129387" x="8321675" y="4313238"/>
          <p14:tracePt t="129403" x="8289925" y="4313238"/>
          <p14:tracePt t="129420" x="8245475" y="4313238"/>
          <p14:tracePt t="129493" x="8237538" y="4313238"/>
          <p14:tracePt t="129502" x="8229600" y="4321175"/>
          <p14:tracePt t="129509" x="8229600" y="4327525"/>
          <p14:tracePt t="129520" x="8229600" y="4335463"/>
          <p14:tracePt t="129537" x="8229600" y="4351338"/>
          <p14:tracePt t="129555" x="8229600" y="4373563"/>
          <p14:tracePt t="129570" x="8229600" y="4381500"/>
          <p14:tracePt t="129587" x="8229600" y="4389438"/>
          <p14:tracePt t="129605" x="8221663" y="4397375"/>
          <p14:tracePt t="129693" x="8245475" y="4397375"/>
          <p14:tracePt t="129702" x="8283575" y="4389438"/>
          <p14:tracePt t="129709" x="8328025" y="4381500"/>
          <p14:tracePt t="129720" x="8374063" y="4381500"/>
          <p14:tracePt t="129737" x="8435975" y="4381500"/>
          <p14:tracePt t="129753" x="8442325" y="4381500"/>
          <p14:tracePt t="129789" x="8450263" y="4389438"/>
          <p14:tracePt t="129804" x="8450263" y="4419600"/>
          <p14:tracePt t="129820" x="8450263" y="4549775"/>
          <p14:tracePt t="129837" x="8442325" y="4587875"/>
          <p14:tracePt t="129853" x="8435975" y="4594225"/>
          <p14:tracePt t="129902" x="8428038" y="4579938"/>
          <p14:tracePt t="129909" x="8428038" y="4541838"/>
          <p14:tracePt t="129920" x="8428038" y="4487863"/>
          <p14:tracePt t="129937" x="8488363" y="4365625"/>
          <p14:tracePt t="129953" x="8542338" y="4289425"/>
          <p14:tracePt t="129970" x="8588375" y="4283075"/>
          <p14:tracePt t="129986" x="8602663" y="4283075"/>
          <p14:tracePt t="130003" x="8610600" y="4283075"/>
          <p14:tracePt t="130020" x="8610600" y="4327525"/>
          <p14:tracePt t="130037" x="8610600" y="4556125"/>
          <p14:tracePt t="130053" x="8610600" y="4702175"/>
          <p14:tracePt t="130070" x="8602663" y="4746625"/>
          <p14:tracePt t="130109" x="8618538" y="4746625"/>
          <p14:tracePt t="130120" x="8640763" y="4708525"/>
          <p14:tracePt t="130137" x="8716963" y="4594225"/>
          <p14:tracePt t="130154" x="8816975" y="4495800"/>
          <p14:tracePt t="130158" x="8861425" y="4465638"/>
          <p14:tracePt t="130170" x="8907463" y="4441825"/>
          <p14:tracePt t="130187" x="8931275" y="4441825"/>
          <p14:tracePt t="130245" x="8937625" y="4441825"/>
          <p14:tracePt t="130269" x="8937625" y="4457700"/>
          <p14:tracePt t="130277" x="8945563" y="4457700"/>
          <p14:tracePt t="130293" x="8953500" y="4457700"/>
          <p14:tracePt t="130304" x="8961438" y="4465638"/>
          <p14:tracePt t="130320" x="8969375" y="4465638"/>
          <p14:tracePt t="130337" x="8983663" y="4465638"/>
          <p14:tracePt t="130359" x="8991600" y="4465638"/>
          <p14:tracePt t="130469" x="8999538" y="4465638"/>
          <p14:tracePt t="130477" x="9007475" y="4473575"/>
          <p14:tracePt t="130487" x="9029700" y="4487863"/>
          <p14:tracePt t="130504" x="9136063" y="4511675"/>
          <p14:tracePt t="130520" x="9342438" y="4541838"/>
          <p14:tracePt t="130538" x="9540875" y="4549775"/>
          <p14:tracePt t="130554" x="9699625" y="4549775"/>
          <p14:tracePt t="130570" x="9829800" y="4549775"/>
          <p14:tracePt t="130587" x="9845675" y="4549775"/>
          <p14:tracePt t="130653" x="9821863" y="4572000"/>
          <p14:tracePt t="130661" x="9783763" y="4594225"/>
          <p14:tracePt t="130670" x="9731375" y="4640263"/>
          <p14:tracePt t="130687" x="9578975" y="4746625"/>
          <p14:tracePt t="130704" x="9312275" y="4892675"/>
          <p14:tracePt t="130721" x="8961438" y="4983163"/>
          <p14:tracePt t="130738" x="8556625" y="5013325"/>
          <p14:tracePt t="130754" x="8137525" y="5013325"/>
          <p14:tracePt t="130770" x="7772400" y="4991100"/>
          <p14:tracePt t="130787" x="7513638" y="4960938"/>
          <p14:tracePt t="130804" x="7315200" y="4930775"/>
          <p14:tracePt t="130821" x="7285038" y="4930775"/>
          <p14:tracePt t="130837" x="7277100" y="4930775"/>
          <p14:tracePt t="130854" x="7269163" y="4930775"/>
          <p14:tracePt t="130870" x="7246938" y="4937125"/>
          <p14:tracePt t="130887" x="7216775" y="4999038"/>
          <p14:tracePt t="130904" x="7192963" y="5067300"/>
          <p14:tracePt t="130921" x="7185025" y="5105400"/>
          <p14:tracePt t="130937" x="7185025" y="5121275"/>
          <p14:tracePt t="130953" x="7208838" y="5135563"/>
          <p14:tracePt t="130970" x="7323138" y="5135563"/>
          <p14:tracePt t="130987" x="7551738" y="5105400"/>
          <p14:tracePt t="131004" x="7810500" y="5006975"/>
          <p14:tracePt t="131020" x="8039100" y="4876800"/>
          <p14:tracePt t="131037" x="8123238" y="4830763"/>
          <p14:tracePt t="131054" x="8137525" y="4816475"/>
          <p14:tracePt t="131071" x="8145463" y="4800600"/>
          <p14:tracePt t="131087" x="8153400" y="4792663"/>
          <p14:tracePt t="131104" x="8161338" y="4784725"/>
          <p14:tracePt t="131121" x="8191500" y="4784725"/>
          <p14:tracePt t="131137" x="8229600" y="4784725"/>
          <p14:tracePt t="131154" x="8289925" y="4784725"/>
          <p14:tracePt t="131158" x="8305800" y="4784725"/>
          <p14:tracePt t="131170" x="8335963" y="4792663"/>
          <p14:tracePt t="131187" x="8374063" y="4800600"/>
          <p14:tracePt t="131204" x="8397875" y="4800600"/>
          <p14:tracePt t="131349" x="8404225" y="4808538"/>
          <p14:tracePt t="131389" x="8397875" y="4808538"/>
          <p14:tracePt t="131397" x="8382000" y="4808538"/>
          <p14:tracePt t="131405" x="8374063" y="4808538"/>
          <p14:tracePt t="131421" x="8359775" y="4808538"/>
          <p14:tracePt t="131438" x="8343900" y="4808538"/>
          <p14:tracePt t="131694" x="8351838" y="4808538"/>
          <p14:tracePt t="131701" x="8359775" y="4808538"/>
          <p14:tracePt t="131710" x="8374063" y="4808538"/>
          <p14:tracePt t="131721" x="8404225" y="4808538"/>
          <p14:tracePt t="131738" x="8526463" y="4808538"/>
          <p14:tracePt t="131754" x="8594725" y="4792663"/>
          <p14:tracePt t="131771" x="8602663" y="4784725"/>
          <p14:tracePt t="131821" x="8602663" y="4778375"/>
          <p14:tracePt t="131829" x="8602663" y="4770438"/>
          <p14:tracePt t="131917" x="8594725" y="4778375"/>
          <p14:tracePt t="131926" x="8588375" y="4792663"/>
          <p14:tracePt t="131937" x="8580438" y="4816475"/>
          <p14:tracePt t="131954" x="8580438" y="4846638"/>
          <p14:tracePt t="131970" x="8580438" y="4876800"/>
          <p14:tracePt t="131987" x="8580438" y="4906963"/>
          <p14:tracePt t="132004" x="8588375" y="4945063"/>
          <p14:tracePt t="132021" x="8626475" y="5006975"/>
          <p14:tracePt t="132037" x="8640763" y="5006975"/>
          <p14:tracePt t="132054" x="8648700" y="5021263"/>
          <p14:tracePt t="132093" x="8656638" y="5021263"/>
          <p14:tracePt t="132104" x="8664575" y="5013325"/>
          <p14:tracePt t="132121" x="8670925" y="4991100"/>
          <p14:tracePt t="132137" x="8678863" y="4960938"/>
          <p14:tracePt t="132154" x="8678863" y="4937125"/>
          <p14:tracePt t="132156" x="8686800" y="4937125"/>
          <p14:tracePt t="132171" x="8686800" y="4922838"/>
          <p14:tracePt t="132187" x="8694738" y="4914900"/>
          <p14:tracePt t="132301" x="8702675" y="4914900"/>
          <p14:tracePt t="132366" x="8709025" y="4922838"/>
          <p14:tracePt t="132438" x="8702675" y="4922838"/>
          <p14:tracePt t="132453" x="8694738" y="4922838"/>
          <p14:tracePt t="133445" x="8709025" y="4937125"/>
          <p14:tracePt t="133454" x="8716963" y="4937125"/>
          <p14:tracePt t="133461" x="8732838" y="4945063"/>
          <p14:tracePt t="133471" x="8747125" y="4945063"/>
          <p14:tracePt t="133488" x="8778875" y="4953000"/>
          <p14:tracePt t="133505" x="8801100" y="4960938"/>
          <p14:tracePt t="133521" x="8831263" y="4968875"/>
          <p14:tracePt t="133597" x="8839200" y="4968875"/>
          <p14:tracePt t="133613" x="8861425" y="4960938"/>
          <p14:tracePt t="133621" x="8869363" y="4953000"/>
          <p14:tracePt t="133629" x="8899525" y="4930775"/>
          <p14:tracePt t="133638" x="8915400" y="4906963"/>
          <p14:tracePt t="133655" x="8945563" y="4868863"/>
          <p14:tracePt t="133671" x="8961438" y="4846638"/>
          <p14:tracePt t="133688" x="8969375" y="4838700"/>
          <p14:tracePt t="133741" x="8975725" y="4838700"/>
          <p14:tracePt t="133757" x="8991600" y="4838700"/>
          <p14:tracePt t="133765" x="8999538" y="4838700"/>
          <p14:tracePt t="133781" x="9013825" y="4838700"/>
          <p14:tracePt t="133790" x="9037638" y="4854575"/>
          <p14:tracePt t="133806" x="9037638" y="4860925"/>
          <p14:tracePt t="133822" x="9051925" y="4868863"/>
          <p14:tracePt t="133839" x="9059863" y="4876800"/>
          <p14:tracePt t="133933" x="9067800" y="4876800"/>
          <p14:tracePt t="133941" x="9083675" y="4876800"/>
          <p14:tracePt t="133949" x="9090025" y="4876800"/>
          <p14:tracePt t="133956" x="9097963" y="4876800"/>
          <p14:tracePt t="133972" x="9159875" y="4868863"/>
          <p14:tracePt t="133988" x="9197975" y="4868863"/>
          <p14:tracePt t="134005" x="9350375" y="4868863"/>
          <p14:tracePt t="134022" x="9478963" y="4868863"/>
          <p14:tracePt t="134038" x="9601200" y="4868863"/>
          <p14:tracePt t="134055" x="9685338" y="4860925"/>
          <p14:tracePt t="134072" x="9753600" y="4854575"/>
          <p14:tracePt t="134088" x="9829800" y="4838700"/>
          <p14:tracePt t="134105" x="9913938" y="4830763"/>
          <p14:tracePt t="134122" x="10012363" y="4830763"/>
          <p14:tracePt t="134138" x="10096500" y="4830763"/>
          <p14:tracePt t="134155" x="10172700" y="4830763"/>
          <p14:tracePt t="134158" x="10194925" y="4830763"/>
          <p14:tracePt t="134172" x="10248900" y="4830763"/>
          <p14:tracePt t="134188" x="10302875" y="4838700"/>
          <p14:tracePt t="134205" x="10355263" y="4846638"/>
          <p14:tracePt t="134222" x="10423525" y="4854575"/>
          <p14:tracePt t="134238" x="10477500" y="4860925"/>
          <p14:tracePt t="134255" x="10499725" y="4860925"/>
          <p14:tracePt t="134288" x="10499725" y="4868863"/>
          <p14:tracePt t="134309" x="10499725" y="4884738"/>
          <p14:tracePt t="134322" x="10493375" y="4914900"/>
          <p14:tracePt t="134338" x="10379075" y="5021263"/>
          <p14:tracePt t="134357" x="10058400" y="5189538"/>
          <p14:tracePt t="134372" x="9769475" y="5273675"/>
          <p14:tracePt t="134388" x="9394825" y="5364163"/>
          <p14:tracePt t="134405" x="9045575" y="5410200"/>
          <p14:tracePt t="134422" x="8755063" y="5410200"/>
          <p14:tracePt t="134438" x="8474075" y="5410200"/>
          <p14:tracePt t="134455" x="8289925" y="5372100"/>
          <p14:tracePt t="134472" x="8016875" y="5295900"/>
          <p14:tracePt t="134488" x="7848600" y="5273675"/>
          <p14:tracePt t="134505" x="7756525" y="5265738"/>
          <p14:tracePt t="134522" x="7704138" y="5265738"/>
          <p14:tracePt t="134538" x="7658100" y="5265738"/>
          <p14:tracePt t="134555" x="7627938" y="5265738"/>
          <p14:tracePt t="134573" x="7573963" y="5295900"/>
          <p14:tracePt t="134588" x="7535863" y="5334000"/>
          <p14:tracePt t="134605" x="7459663" y="5380038"/>
          <p14:tracePt t="134622" x="7413625" y="5440363"/>
          <p14:tracePt t="134638" x="7399338" y="5470525"/>
          <p14:tracePt t="134655" x="7399338" y="5478463"/>
          <p14:tracePt t="134673" x="7399338" y="5486400"/>
          <p14:tracePt t="134689" x="7399338" y="5494338"/>
          <p14:tracePt t="134709" x="7413625" y="5494338"/>
          <p14:tracePt t="134722" x="7421563" y="5494338"/>
          <p14:tracePt t="134738" x="7489825" y="5470525"/>
          <p14:tracePt t="134755" x="7589838" y="5440363"/>
          <p14:tracePt t="134773" x="7788275" y="5356225"/>
          <p14:tracePt t="134789" x="7908925" y="5318125"/>
          <p14:tracePt t="134805" x="7985125" y="5287963"/>
          <p14:tracePt t="134822" x="8039100" y="5273675"/>
          <p14:tracePt t="134839" x="8093075" y="5265738"/>
          <p14:tracePt t="134855" x="8153400" y="5265738"/>
          <p14:tracePt t="134872" x="8237538" y="5265738"/>
          <p14:tracePt t="134889" x="8313738" y="5265738"/>
          <p14:tracePt t="134905" x="8412163" y="5265738"/>
          <p14:tracePt t="134922" x="8450263" y="5265738"/>
          <p14:tracePt t="134938" x="8458200" y="5265738"/>
          <p14:tracePt t="134955" x="8466138" y="5265738"/>
          <p14:tracePt t="134990" x="8466138" y="5273675"/>
          <p14:tracePt t="134997" x="8466138" y="5280025"/>
          <p14:tracePt t="135006" x="8450263" y="5280025"/>
          <p14:tracePt t="135022" x="8359775" y="5235575"/>
          <p14:tracePt t="135309" x="8366125" y="5235575"/>
          <p14:tracePt t="135317" x="8366125" y="5241925"/>
          <p14:tracePt t="135325" x="8374063" y="5241925"/>
          <p14:tracePt t="135397" x="8389938" y="5235575"/>
          <p14:tracePt t="135406" x="8404225" y="5235575"/>
          <p14:tracePt t="135413" x="8428038" y="5219700"/>
          <p14:tracePt t="135422" x="8450263" y="5211763"/>
          <p14:tracePt t="135439" x="8518525" y="5181600"/>
          <p14:tracePt t="135455" x="8564563" y="5173663"/>
          <p14:tracePt t="135472" x="8632825" y="5159375"/>
          <p14:tracePt t="135489" x="8686800" y="5159375"/>
          <p14:tracePt t="135505" x="8747125" y="5159375"/>
          <p14:tracePt t="135522" x="8809038" y="5159375"/>
          <p14:tracePt t="135539" x="8885238" y="5159375"/>
          <p14:tracePt t="135557" x="9029700" y="5159375"/>
          <p14:tracePt t="135572" x="9182100" y="5159375"/>
          <p14:tracePt t="135589" x="9326563" y="5181600"/>
          <p14:tracePt t="135606" x="9478963" y="5197475"/>
          <p14:tracePt t="135622" x="9578975" y="5197475"/>
          <p14:tracePt t="135639" x="9639300" y="5197475"/>
          <p14:tracePt t="135655" x="9655175" y="5197475"/>
          <p14:tracePt t="135672" x="9661525" y="5197475"/>
          <p14:tracePt t="135689" x="9685338" y="5189538"/>
          <p14:tracePt t="135705" x="9715500" y="5189538"/>
          <p14:tracePt t="135723" x="9791700" y="5173663"/>
          <p14:tracePt t="135741" x="9982200" y="5143500"/>
          <p14:tracePt t="135757" x="10104438" y="5135563"/>
          <p14:tracePt t="135772" x="10134600" y="5135563"/>
          <p14:tracePt t="135789" x="10180638" y="5135563"/>
          <p14:tracePt t="135878" x="10188575" y="5159375"/>
          <p14:tracePt t="135885" x="10180638" y="5211763"/>
          <p14:tracePt t="135894" x="10142538" y="5280025"/>
          <p14:tracePt t="135906" x="10096500" y="5341938"/>
          <p14:tracePt t="135922" x="9944100" y="5464175"/>
          <p14:tracePt t="135939" x="9699625" y="5570538"/>
          <p14:tracePt t="135957" x="9342438" y="5638800"/>
          <p14:tracePt t="135972" x="9097963" y="5661025"/>
          <p14:tracePt t="135988" x="8877300" y="5661025"/>
          <p14:tracePt t="136005" x="8632825" y="5646738"/>
          <p14:tracePt t="136022" x="8389938" y="5608638"/>
          <p14:tracePt t="136039" x="8183563" y="5578475"/>
          <p14:tracePt t="136055" x="8001000" y="5562600"/>
          <p14:tracePt t="136072" x="7856538" y="5532438"/>
          <p14:tracePt t="136089" x="7794625" y="5524500"/>
          <p14:tracePt t="136105" x="7742238" y="5516563"/>
          <p14:tracePt t="136122" x="7704138" y="5516563"/>
          <p14:tracePt t="136139" x="7696200" y="5516563"/>
          <p14:tracePt t="136156" x="7666038" y="5516563"/>
          <p14:tracePt t="136172" x="7650163" y="5516563"/>
          <p14:tracePt t="136189" x="7620000" y="5532438"/>
          <p14:tracePt t="136206" x="7597775" y="5554663"/>
          <p14:tracePt t="136222" x="7581900" y="5562600"/>
          <p14:tracePt t="136239" x="7573963" y="5578475"/>
          <p14:tracePt t="136381" x="7573963" y="5584825"/>
          <p14:tracePt t="136389" x="7597775" y="5584825"/>
          <p14:tracePt t="136397" x="7620000" y="5578475"/>
          <p14:tracePt t="136406" x="7642225" y="5562600"/>
          <p14:tracePt t="136422" x="7712075" y="5546725"/>
          <p14:tracePt t="136439" x="7750175" y="5546725"/>
          <p14:tracePt t="136645" x="7750175" y="5540375"/>
          <p14:tracePt t="136654" x="7742238" y="5524500"/>
          <p14:tracePt t="136661" x="7718425" y="5516563"/>
          <p14:tracePt t="136845" x="7726363" y="5516563"/>
          <p14:tracePt t="136853" x="7756525" y="5524500"/>
          <p14:tracePt t="136861" x="7764463" y="5524500"/>
          <p14:tracePt t="136893" x="7826375" y="5540375"/>
          <p14:tracePt t="136901" x="7864475" y="5562600"/>
          <p14:tracePt t="136909" x="7886700" y="5570538"/>
          <p14:tracePt t="136923" x="7902575" y="5570538"/>
          <p14:tracePt t="136939" x="8008938" y="5592763"/>
          <p14:tracePt t="136957" x="8221663" y="5600700"/>
          <p14:tracePt t="136972" x="8359775" y="5600700"/>
          <p14:tracePt t="136989" x="8496300" y="5600700"/>
          <p14:tracePt t="137006" x="8626475" y="5584825"/>
          <p14:tracePt t="137023" x="8678863" y="5562600"/>
          <p14:tracePt t="137039" x="8724900" y="5546725"/>
          <p14:tracePt t="137056" x="8747125" y="5524500"/>
          <p14:tracePt t="137073" x="8763000" y="5516563"/>
          <p14:tracePt t="137089" x="8778875" y="5502275"/>
          <p14:tracePt t="137106" x="8831263" y="5478463"/>
          <p14:tracePt t="137123" x="8899525" y="5448300"/>
          <p14:tracePt t="137139" x="8999538" y="5440363"/>
          <p14:tracePt t="137157" x="9136063" y="5440363"/>
          <p14:tracePt t="137173" x="9212263" y="5440363"/>
          <p14:tracePt t="137189" x="9266238" y="5440363"/>
          <p14:tracePt t="137206" x="9312275" y="5440363"/>
          <p14:tracePt t="137223" x="9364663" y="5448300"/>
          <p14:tracePt t="137239" x="9388475" y="5456238"/>
          <p14:tracePt t="137256" x="9418638" y="5470525"/>
          <p14:tracePt t="137273" x="9471025" y="5478463"/>
          <p14:tracePt t="137289" x="9555163" y="5502275"/>
          <p14:tracePt t="137306" x="9617075" y="5508625"/>
          <p14:tracePt t="137323" x="9699625" y="5524500"/>
          <p14:tracePt t="137340" x="9761538" y="5524500"/>
          <p14:tracePt t="137356" x="9799638" y="5524500"/>
          <p14:tracePt t="137373" x="9829800" y="5524500"/>
          <p14:tracePt t="137389" x="9837738" y="5524500"/>
          <p14:tracePt t="137406" x="9859963" y="5524500"/>
          <p14:tracePt t="137423" x="9890125" y="5508625"/>
          <p14:tracePt t="137439" x="9944100" y="5486400"/>
          <p14:tracePt t="137457" x="10004425" y="5464175"/>
          <p14:tracePt t="137473" x="10074275" y="5440363"/>
          <p14:tracePt t="137489" x="10134600" y="5432425"/>
          <p14:tracePt t="137506" x="10210800" y="5418138"/>
          <p14:tracePt t="137523" x="10271125" y="5410200"/>
          <p14:tracePt t="137540" x="10385425" y="5394325"/>
          <p14:tracePt t="137556" x="10417175" y="5394325"/>
          <p14:tracePt t="137573" x="10553700" y="5380038"/>
          <p14:tracePt t="137590" x="10645775" y="5380038"/>
          <p14:tracePt t="137606" x="10721975" y="5380038"/>
          <p14:tracePt t="137623" x="10752138" y="5380038"/>
          <p14:tracePt t="137640" x="10774363" y="5387975"/>
          <p14:tracePt t="137657" x="10798175" y="5394325"/>
          <p14:tracePt t="137673" x="10820400" y="5410200"/>
          <p14:tracePt t="137690" x="10842625" y="5432425"/>
          <p14:tracePt t="137706" x="10874375" y="5456238"/>
          <p14:tracePt t="137723" x="10888663" y="5456238"/>
          <p14:tracePt t="137740" x="10888663" y="5464175"/>
          <p14:tracePt t="137773" x="10888663" y="5478463"/>
          <p14:tracePt t="137789" x="10888663" y="5502275"/>
          <p14:tracePt t="137806" x="10888663" y="5540375"/>
          <p14:tracePt t="137823" x="10842625" y="5578475"/>
          <p14:tracePt t="137840" x="10766425" y="5608638"/>
          <p14:tracePt t="137857" x="10668000" y="5616575"/>
          <p14:tracePt t="137873" x="10561638" y="5616575"/>
          <p14:tracePt t="137890" x="10439400" y="5616575"/>
          <p14:tracePt t="137906" x="10317163" y="5592763"/>
          <p14:tracePt t="137923" x="10233025" y="5562600"/>
          <p14:tracePt t="137940" x="10164763" y="5554663"/>
          <p14:tracePt t="137956" x="10150475" y="5546725"/>
          <p14:tracePt t="137973" x="10134600" y="5532438"/>
          <p14:tracePt t="138006" x="10112375" y="5532438"/>
          <p14:tracePt t="138023" x="10096500" y="5532438"/>
          <p14:tracePt t="138040" x="10058400" y="5532438"/>
          <p14:tracePt t="138056" x="10012363" y="5532438"/>
          <p14:tracePt t="138073" x="9966325" y="5532438"/>
          <p14:tracePt t="138090" x="9906000" y="5532438"/>
          <p14:tracePt t="138106" x="9875838" y="5532438"/>
          <p14:tracePt t="138123" x="9859963" y="5532438"/>
          <p14:tracePt t="138140" x="9859963" y="5540375"/>
          <p14:tracePt t="138309" x="9883775" y="5540375"/>
          <p14:tracePt t="138325" x="9898063" y="5540375"/>
          <p14:tracePt t="138334" x="9921875" y="5532438"/>
          <p14:tracePt t="138341" x="9944100" y="5532438"/>
          <p14:tracePt t="138357" x="10004425" y="5524500"/>
          <p14:tracePt t="138373" x="10126663" y="5524500"/>
          <p14:tracePt t="138390" x="10287000" y="5516563"/>
          <p14:tracePt t="138407" x="10447338" y="5494338"/>
          <p14:tracePt t="138423" x="10569575" y="5478463"/>
          <p14:tracePt t="138440" x="10675938" y="5464175"/>
          <p14:tracePt t="138457" x="10721975" y="5456238"/>
          <p14:tracePt t="138473" x="10736263" y="5448300"/>
          <p14:tracePt t="138525" x="10744200" y="5448300"/>
          <p14:tracePt t="138541" x="10752138" y="5448300"/>
          <p14:tracePt t="138566" x="10760075" y="5456238"/>
          <p14:tracePt t="138573" x="10782300" y="5486400"/>
          <p14:tracePt t="138581" x="10782300" y="5508625"/>
          <p14:tracePt t="138590" x="10782300" y="5546725"/>
          <p14:tracePt t="138607" x="10782300" y="5622925"/>
          <p14:tracePt t="138623" x="10782300" y="5692775"/>
          <p14:tracePt t="138640" x="10721975" y="5768975"/>
          <p14:tracePt t="138657" x="10583863" y="5821363"/>
          <p14:tracePt t="138673" x="10363200" y="5845175"/>
          <p14:tracePt t="138690" x="10012363" y="5845175"/>
          <p14:tracePt t="138707" x="9464675" y="5829300"/>
          <p14:tracePt t="138723" x="8907463" y="5761038"/>
          <p14:tracePt t="138740" x="8480425" y="5737225"/>
          <p14:tracePt t="138757" x="8001000" y="5737225"/>
          <p14:tracePt t="138773" x="7794625" y="5737225"/>
          <p14:tracePt t="138790" x="7680325" y="5737225"/>
          <p14:tracePt t="138807" x="7604125" y="5737225"/>
          <p14:tracePt t="138823" x="7543800" y="5737225"/>
          <p14:tracePt t="138840" x="7505700" y="5737225"/>
          <p14:tracePt t="138857" x="7467600" y="5745163"/>
          <p14:tracePt t="138874" x="7429500" y="5753100"/>
          <p14:tracePt t="138890" x="7375525" y="5783263"/>
          <p14:tracePt t="138907" x="7331075" y="5783263"/>
          <p14:tracePt t="138924" x="7261225" y="5783263"/>
          <p14:tracePt t="138940" x="7239000" y="5791200"/>
          <p14:tracePt t="138956" x="7216775" y="5791200"/>
          <p14:tracePt t="138973" x="7208838" y="5791200"/>
          <p14:tracePt t="139109" x="7200900" y="5799138"/>
          <p14:tracePt t="139125" x="7200900" y="5807075"/>
          <p14:tracePt t="139133" x="7200900" y="5813425"/>
          <p14:tracePt t="139142" x="7185025" y="5821363"/>
          <p14:tracePt t="139157" x="7178675" y="5851525"/>
          <p14:tracePt t="139174" x="7162800" y="5875338"/>
          <p14:tracePt t="139190" x="7162800" y="5883275"/>
          <p14:tracePt t="139229" x="7162800" y="5889625"/>
          <p14:tracePt t="139285" x="7170738" y="5905500"/>
          <p14:tracePt t="139301" x="7185025" y="5905500"/>
          <p14:tracePt t="139317" x="7200900" y="5905500"/>
          <p14:tracePt t="139325" x="7208838" y="5905500"/>
          <p14:tracePt t="139341" x="7223125" y="5905500"/>
          <p14:tracePt t="139349" x="7231063" y="5905500"/>
          <p14:tracePt t="139365" x="7246938" y="5905500"/>
          <p14:tracePt t="139374" x="7254875" y="5905500"/>
          <p14:tracePt t="139397" x="7261225" y="5897563"/>
          <p14:tracePt t="139407" x="7269163" y="5897563"/>
          <p14:tracePt t="139424" x="7277100" y="5897563"/>
          <p14:tracePt t="139509" x="7285038" y="5897563"/>
          <p14:tracePt t="139517" x="7299325" y="5897563"/>
          <p14:tracePt t="139525" x="7323138" y="5897563"/>
          <p14:tracePt t="139540" x="7353300" y="5897563"/>
          <p14:tracePt t="139557" x="7421563" y="5905500"/>
          <p14:tracePt t="139574" x="7459663" y="5913438"/>
          <p14:tracePt t="139590" x="7483475" y="5921375"/>
          <p14:tracePt t="139607" x="7489825" y="5921375"/>
          <p14:tracePt t="139624" x="7497763" y="5935663"/>
          <p14:tracePt t="139640" x="7451725" y="5921375"/>
          <p14:tracePt t="139657" x="7451725" y="5927725"/>
          <p14:tracePt t="139885" x="7467600" y="5927725"/>
          <p14:tracePt t="139893" x="7475538" y="5927725"/>
          <p14:tracePt t="139925" x="7483475" y="5921375"/>
          <p14:tracePt t="139933" x="7489825" y="5921375"/>
          <p14:tracePt t="139949" x="7489825" y="5913438"/>
          <p14:tracePt t="139957" x="7505700" y="5905500"/>
          <p14:tracePt t="139973" x="7581900" y="5897563"/>
          <p14:tracePt t="139990" x="7680325" y="5875338"/>
          <p14:tracePt t="140007" x="7772400" y="5867400"/>
          <p14:tracePt t="140023" x="7870825" y="5851525"/>
          <p14:tracePt t="140040" x="7940675" y="5845175"/>
          <p14:tracePt t="140057" x="7970838" y="5837238"/>
          <p14:tracePt t="140074" x="7985125" y="5837238"/>
          <p14:tracePt t="140090" x="8001000" y="5829300"/>
          <p14:tracePt t="140108" x="8039100" y="5829300"/>
          <p14:tracePt t="140124" x="8077200" y="5829300"/>
          <p14:tracePt t="140140" x="8137525" y="5829300"/>
          <p14:tracePt t="140157" x="8183563" y="5829300"/>
          <p14:tracePt t="140174" x="8221663" y="5829300"/>
          <p14:tracePt t="140191" x="8251825" y="5829300"/>
          <p14:tracePt t="140207" x="8289925" y="5829300"/>
          <p14:tracePt t="140224" x="8305800" y="5829300"/>
          <p14:tracePt t="140241" x="8328025" y="5829300"/>
          <p14:tracePt t="140257" x="8351838" y="5837238"/>
          <p14:tracePt t="140274" x="8366125" y="5837238"/>
          <p14:tracePt t="140291" x="8397875" y="5845175"/>
          <p14:tracePt t="140308" x="8420100" y="5851525"/>
          <p14:tracePt t="140324" x="8458200" y="5859463"/>
          <p14:tracePt t="140340" x="8518525" y="5867400"/>
          <p14:tracePt t="140357" x="8580438" y="5875338"/>
          <p14:tracePt t="140374" x="8648700" y="5883275"/>
          <p14:tracePt t="140391" x="8709025" y="5897563"/>
          <p14:tracePt t="140407" x="8763000" y="5905500"/>
          <p14:tracePt t="140424" x="8809038" y="5913438"/>
          <p14:tracePt t="140441" x="8823325" y="5913438"/>
          <p14:tracePt t="140457" x="8839200" y="5913438"/>
          <p14:tracePt t="140474" x="8847138" y="5921375"/>
          <p14:tracePt t="140491" x="8869363" y="5927725"/>
          <p14:tracePt t="140507" x="8893175" y="5927725"/>
          <p14:tracePt t="140525" x="8961438" y="5927725"/>
          <p14:tracePt t="140541" x="9021763" y="5927725"/>
          <p14:tracePt t="140557" x="9075738" y="5927725"/>
          <p14:tracePt t="140574" x="9128125" y="5927725"/>
          <p14:tracePt t="140591" x="9174163" y="5927725"/>
          <p14:tracePt t="140607" x="9212263" y="5927725"/>
          <p14:tracePt t="140624" x="9236075" y="5927725"/>
          <p14:tracePt t="140641" x="9242425" y="5927725"/>
          <p14:tracePt t="140674" x="9250363" y="5927725"/>
          <p14:tracePt t="140710" x="9258300" y="5927725"/>
          <p14:tracePt t="140717" x="9274175" y="5927725"/>
          <p14:tracePt t="140733" x="9280525" y="5921375"/>
          <p14:tracePt t="140743" x="9296400" y="5921375"/>
          <p14:tracePt t="140757" x="9326563" y="5913438"/>
          <p14:tracePt t="140774" x="9364663" y="5897563"/>
          <p14:tracePt t="140791" x="9380538" y="5889625"/>
          <p14:tracePt t="140807" x="9394825" y="5889625"/>
          <p14:tracePt t="140824" x="9402763" y="5889625"/>
          <p14:tracePt t="140841" x="9410700" y="5889625"/>
          <p14:tracePt t="140857" x="9432925" y="5889625"/>
          <p14:tracePt t="140874" x="9471025" y="5889625"/>
          <p14:tracePt t="140891" x="9517063" y="5889625"/>
          <p14:tracePt t="140908" x="9555163" y="5889625"/>
          <p14:tracePt t="140924" x="9571038" y="5889625"/>
          <p14:tracePt t="140964" x="9578975" y="5889625"/>
          <p14:tracePt t="140988" x="9585325" y="5889625"/>
          <p14:tracePt t="140996" x="9593263" y="5889625"/>
          <p14:tracePt t="141007" x="9609138" y="5889625"/>
          <p14:tracePt t="141036" x="9617075" y="5889625"/>
          <p14:tracePt t="141052" x="9623425" y="5889625"/>
          <p14:tracePt t="141060" x="9631363" y="5889625"/>
          <p14:tracePt t="141074" x="9647238" y="5875338"/>
          <p14:tracePt t="141090" x="9693275" y="5875338"/>
          <p14:tracePt t="141107" x="9761538" y="5875338"/>
          <p14:tracePt t="141124" x="9852025" y="5875338"/>
          <p14:tracePt t="141140" x="9990138" y="5875338"/>
          <p14:tracePt t="141157" x="10066338" y="5875338"/>
          <p14:tracePt t="141174" x="10118725" y="5875338"/>
          <p14:tracePt t="141190" x="10142538" y="5875338"/>
          <p14:tracePt t="141207" x="10150475" y="5875338"/>
          <p14:tracePt t="141341" x="10156825" y="5875338"/>
          <p14:tracePt t="141349" x="10156825" y="5889625"/>
          <p14:tracePt t="141358" x="10172700" y="5897563"/>
          <p14:tracePt t="141374" x="10172700" y="5935663"/>
          <p14:tracePt t="141391" x="10172700" y="6003925"/>
          <p14:tracePt t="141408" x="10142538" y="6057900"/>
          <p14:tracePt t="141424" x="9974263" y="6103938"/>
          <p14:tracePt t="141441" x="9639300" y="6180138"/>
          <p14:tracePt t="141458" x="9220200" y="6194425"/>
          <p14:tracePt t="141475" x="8747125" y="6194425"/>
          <p14:tracePt t="141491" x="8366125" y="6194425"/>
          <p14:tracePt t="141508" x="8023225" y="6172200"/>
          <p14:tracePt t="141524" x="7878763" y="6149975"/>
          <p14:tracePt t="141541" x="7772400" y="6134100"/>
          <p14:tracePt t="141558" x="7680325" y="6134100"/>
          <p14:tracePt t="141574" x="7597775" y="6134100"/>
          <p14:tracePt t="141591" x="7505700" y="6134100"/>
          <p14:tracePt t="141608" x="7421563" y="6134100"/>
          <p14:tracePt t="141624" x="7361238" y="6134100"/>
          <p14:tracePt t="141641" x="7337425" y="6134100"/>
          <p14:tracePt t="141658" x="7307263" y="6134100"/>
          <p14:tracePt t="141691" x="7292975" y="6134100"/>
          <p14:tracePt t="141708" x="7277100" y="6134100"/>
          <p14:tracePt t="141724" x="7261225" y="6134100"/>
          <p14:tracePt t="141741" x="7246938" y="6134100"/>
          <p14:tracePt t="141949" x="7239000" y="6134100"/>
          <p14:tracePt t="141957" x="7223125" y="6134100"/>
          <p14:tracePt t="141964" x="7200900" y="6118225"/>
          <p14:tracePt t="141974" x="7185025" y="6111875"/>
          <p14:tracePt t="141991" x="7185025" y="6088063"/>
          <p14:tracePt t="142493" x="7192963" y="6088063"/>
          <p14:tracePt t="142502" x="7208838" y="6088063"/>
          <p14:tracePt t="142509" x="7231063" y="6088063"/>
          <p14:tracePt t="146613" x="7254875" y="6080125"/>
          <p14:tracePt t="146621" x="7277100" y="6065838"/>
          <p14:tracePt t="146629" x="7345363" y="5989638"/>
          <p14:tracePt t="146643" x="7513638" y="5845175"/>
          <p14:tracePt t="146660" x="8001000" y="5554663"/>
          <p14:tracePt t="146676" x="8169275" y="5486400"/>
          <p14:tracePt t="146679" x="8343900" y="5418138"/>
          <p14:tracePt t="146693" x="8778875" y="5303838"/>
          <p14:tracePt t="146710" x="9007475" y="5241925"/>
          <p14:tracePt t="146726" x="9045575" y="5227638"/>
          <p14:tracePt t="146789" x="9007475" y="5227638"/>
          <p14:tracePt t="146797" x="8899525" y="5311775"/>
          <p14:tracePt t="146805" x="8770938" y="5426075"/>
          <p14:tracePt t="146813" x="8618538" y="5524500"/>
          <p14:tracePt t="146826" x="8435975" y="5661025"/>
          <p14:tracePt t="146843" x="8061325" y="5913438"/>
          <p14:tracePt t="146860" x="7856538" y="6057900"/>
          <p14:tracePt t="146876" x="7848600" y="6065838"/>
          <p14:tracePt t="146893" x="8008938" y="6080125"/>
          <p14:tracePt t="146910" x="8588375" y="6096000"/>
          <p14:tracePt t="146926" x="9274175" y="5973763"/>
          <p14:tracePt t="146943" x="9852025" y="5791200"/>
          <p14:tracePt t="146959" x="10126663" y="5661025"/>
          <p14:tracePt t="146976" x="10188575" y="5578475"/>
          <p14:tracePt t="146992" x="10188575" y="5516563"/>
          <p14:tracePt t="147009" x="10112375" y="5387975"/>
          <p14:tracePt t="147026" x="9906000" y="5318125"/>
          <p14:tracePt t="147042" x="9669463" y="5241925"/>
          <p14:tracePt t="147059" x="9440863" y="5181600"/>
          <p14:tracePt t="147076" x="9288463" y="5159375"/>
          <p14:tracePt t="147093" x="9274175" y="5173663"/>
          <p14:tracePt t="147126" x="9274175" y="5181600"/>
          <p14:tracePt t="147143" x="9274175" y="5197475"/>
          <p14:tracePt t="147159" x="9274175" y="5287963"/>
          <p14:tracePt t="147176" x="9280525" y="5326063"/>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7.4 </a:t>
            </a:r>
            <a:r>
              <a:rPr lang="en-US" sz="2800" b="1" dirty="0">
                <a:latin typeface="Times New Roman" panose="02020603050405020304" pitchFamily="18" charset="0"/>
                <a:cs typeface="Times New Roman" panose="02020603050405020304" pitchFamily="18" charset="0"/>
              </a:rPr>
              <a:t>Hypothesis Testing for the </a:t>
            </a:r>
            <a:r>
              <a:rPr lang="en-US" altLang="en-US" sz="2800" b="1" dirty="0">
                <a:latin typeface="Times New Roman" panose="02020603050405020304" pitchFamily="18" charset="0"/>
                <a:cs typeface="Times New Roman" panose="02020603050405020304" pitchFamily="18" charset="0"/>
              </a:rPr>
              <a:t>Proportion p</a:t>
            </a:r>
            <a:endParaRPr lang="en-US" sz="2800" b="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1858507" y="1609344"/>
            <a:ext cx="7931150" cy="523875"/>
          </a:xfrm>
          <a:prstGeom prst="rect">
            <a:avLst/>
          </a:prstGeom>
          <a:noFill/>
        </p:spPr>
        <p:txBody>
          <a:bodyPr>
            <a:spAutoFit/>
          </a:bodyPr>
          <a:lstStyle/>
          <a:p>
            <a:pPr>
              <a:defRPr/>
            </a:pPr>
            <a:r>
              <a:rPr lang="en-US" sz="2800" dirty="0" smtClean="0">
                <a:latin typeface="Times New Roman" panose="02020603050405020304" pitchFamily="18" charset="0"/>
                <a:cs typeface="Times New Roman" panose="02020603050405020304" pitchFamily="18" charset="0"/>
              </a:rPr>
              <a:t>       Verify </a:t>
            </a:r>
            <a:r>
              <a:rPr lang="en-US" sz="2800" dirty="0">
                <a:latin typeface="Times New Roman" panose="02020603050405020304" pitchFamily="18" charset="0"/>
                <a:cs typeface="Times New Roman" panose="02020603050405020304" pitchFamily="18" charset="0"/>
              </a:rPr>
              <a:t>that </a:t>
            </a:r>
            <a:r>
              <a:rPr lang="en-US" sz="2800" i="1" dirty="0">
                <a:latin typeface="Times New Roman" panose="02020603050405020304" pitchFamily="18" charset="0"/>
                <a:cs typeface="Times New Roman" panose="02020603050405020304" pitchFamily="18" charset="0"/>
              </a:rPr>
              <a:t>np</a:t>
            </a:r>
            <a:r>
              <a:rPr lang="en-US" sz="2800" dirty="0">
                <a:latin typeface="Times New Roman" panose="02020603050405020304" pitchFamily="18" charset="0"/>
                <a:cs typeface="Times New Roman" panose="02020603050405020304" pitchFamily="18" charset="0"/>
              </a:rPr>
              <a:t> ≥ 5 and </a:t>
            </a:r>
            <a:r>
              <a:rPr lang="en-US" sz="2800" i="1" dirty="0">
                <a:latin typeface="Times New Roman" panose="02020603050405020304" pitchFamily="18" charset="0"/>
                <a:cs typeface="Times New Roman" panose="02020603050405020304" pitchFamily="18" charset="0"/>
              </a:rPr>
              <a:t>nq</a:t>
            </a:r>
            <a:r>
              <a:rPr lang="en-US" sz="2800" dirty="0">
                <a:latin typeface="Times New Roman" panose="02020603050405020304" pitchFamily="18" charset="0"/>
                <a:cs typeface="Times New Roman" panose="02020603050405020304" pitchFamily="18" charset="0"/>
              </a:rPr>
              <a:t> ≥ 5</a:t>
            </a:r>
          </a:p>
        </p:txBody>
      </p:sp>
      <p:pic>
        <p:nvPicPr>
          <p:cNvPr id="6" name="Picture 5"/>
          <p:cNvPicPr>
            <a:picLocks noChangeAspect="1"/>
          </p:cNvPicPr>
          <p:nvPr/>
        </p:nvPicPr>
        <p:blipFill>
          <a:blip r:embed="rId3"/>
          <a:stretch>
            <a:fillRect/>
          </a:stretch>
        </p:blipFill>
        <p:spPr>
          <a:xfrm>
            <a:off x="1900125" y="2108793"/>
            <a:ext cx="8403038" cy="4407844"/>
          </a:xfrm>
          <a:prstGeom prst="rect">
            <a:avLst/>
          </a:prstGeom>
        </p:spPr>
      </p:pic>
    </p:spTree>
    <p:extLst>
      <p:ext uri="{BB962C8B-B14F-4D97-AF65-F5344CB8AC3E}">
        <p14:creationId xmlns:p14="http://schemas.microsoft.com/office/powerpoint/2010/main" val="2426669986"/>
      </p:ext>
    </p:extLst>
  </p:cSld>
  <p:clrMapOvr>
    <a:masterClrMapping/>
  </p:clrMapOvr>
  <mc:AlternateContent xmlns:mc="http://schemas.openxmlformats.org/markup-compatibility/2006" xmlns:p14="http://schemas.microsoft.com/office/powerpoint/2010/main">
    <mc:Choice Requires="p14">
      <p:transition p14:dur="10" advTm="56928"/>
    </mc:Choice>
    <mc:Fallback xmlns="">
      <p:transition advTm="56928"/>
    </mc:Fallback>
  </mc:AlternateContent>
  <p:timing>
    <p:tnLst>
      <p:par>
        <p:cTn id="1" dur="indefinite" restart="never" nodeType="tmRoot"/>
      </p:par>
    </p:tnLst>
  </p:timing>
  <p:extLst mod="1">
    <p:ext uri="{3A86A75C-4F4B-4683-9AE1-C65F6400EC91}">
      <p14:laserTraceLst xmlns:p14="http://schemas.microsoft.com/office/powerpoint/2010/main">
        <p14:tracePtLst>
          <p14:tracePt t="6288" x="9280525" y="5334000"/>
          <p14:tracePt t="6295" x="9220200" y="5318125"/>
          <p14:tracePt t="6304" x="9075738" y="5280025"/>
          <p14:tracePt t="6321" x="8716963" y="5280025"/>
          <p14:tracePt t="6338" x="7932738" y="5783263"/>
          <p14:tracePt t="6343" x="7483475" y="6057900"/>
          <p14:tracePt t="6354" x="6956425" y="6354763"/>
          <p14:tracePt t="6371" x="6057900" y="6850063"/>
          <p14:tracePt t="6388" x="5570538" y="6850063"/>
          <p14:tracePt t="6404" x="5402263" y="6850063"/>
          <p14:tracePt t="6421" x="5318125" y="6850063"/>
          <p14:tracePt t="6439" x="5287963" y="6835775"/>
          <p14:tracePt t="6471" x="5287963" y="6743700"/>
          <p14:tracePt t="6488" x="5387975" y="6454775"/>
          <p14:tracePt t="6504" x="5584825" y="6073775"/>
          <p14:tracePt t="6521" x="5768975" y="5753100"/>
          <p14:tracePt t="6538" x="5943600" y="5341938"/>
          <p14:tracePt t="6556" x="6065838" y="5013325"/>
          <p14:tracePt t="6571" x="6126163" y="4754563"/>
          <p14:tracePt t="6588" x="6149975" y="4518025"/>
          <p14:tracePt t="6604" x="6149975" y="4267200"/>
          <p14:tracePt t="6621" x="6080125" y="4098925"/>
          <p14:tracePt t="6638" x="5837238" y="4000500"/>
          <p14:tracePt t="6654" x="5410200" y="3894138"/>
          <p14:tracePt t="6671" x="4838700" y="3856038"/>
          <p14:tracePt t="6687" x="4183063" y="3886200"/>
          <p14:tracePt t="6704" x="3687763" y="4030663"/>
          <p14:tracePt t="6721" x="3390900" y="4137025"/>
          <p14:tracePt t="6738" x="3322638" y="4168775"/>
          <p14:tracePt t="6791" x="3336925" y="4122738"/>
          <p14:tracePt t="6799" x="3382963" y="4038600"/>
          <p14:tracePt t="6807" x="3421063" y="3962400"/>
          <p14:tracePt t="6822" x="3467100" y="3856038"/>
          <p14:tracePt t="6839" x="3497263" y="3763963"/>
          <p14:tracePt t="6854" x="3535363" y="3589338"/>
          <p14:tracePt t="6872" x="3551238" y="3314700"/>
          <p14:tracePt t="6888" x="3551238" y="2879725"/>
          <p14:tracePt t="6904" x="3505200" y="2332038"/>
          <p14:tracePt t="6921" x="3284538" y="1646238"/>
          <p14:tracePt t="6938" x="2994025" y="1020763"/>
          <p14:tracePt t="6954" x="2841625" y="815975"/>
          <p14:tracePt t="7447" x="2865438" y="846138"/>
          <p14:tracePt t="7455" x="2941638" y="922338"/>
          <p14:tracePt t="7463" x="3032125" y="1066800"/>
          <p14:tracePt t="7471" x="3146425" y="1265238"/>
          <p14:tracePt t="7488" x="3413125" y="1592263"/>
          <p14:tracePt t="7505" x="3725863" y="1897063"/>
          <p14:tracePt t="7521" x="4137025" y="2149475"/>
          <p14:tracePt t="7539" x="4518025" y="2293938"/>
          <p14:tracePt t="7555" x="4816475" y="2378075"/>
          <p14:tracePt t="7571" x="4960938" y="2384425"/>
          <p14:tracePt t="7588" x="4975225" y="2384425"/>
          <p14:tracePt t="7621" x="4899025" y="2362200"/>
          <p14:tracePt t="7638" x="4664075" y="2278063"/>
          <p14:tracePt t="7655" x="4092575" y="2141538"/>
          <p14:tracePt t="7671" x="3802063" y="2095500"/>
          <p14:tracePt t="7688" x="3695700" y="2095500"/>
          <p14:tracePt t="7735" x="3687763" y="2095500"/>
          <p14:tracePt t="7743" x="3687763" y="2079625"/>
          <p14:tracePt t="7755" x="3687763" y="2041525"/>
          <p14:tracePt t="7771" x="3687763" y="1927225"/>
          <p14:tracePt t="7788" x="3703638" y="1844675"/>
          <p14:tracePt t="7805" x="3703638" y="1828800"/>
          <p14:tracePt t="7863" x="3695700" y="1812925"/>
          <p14:tracePt t="7871" x="3649663" y="1806575"/>
          <p14:tracePt t="7879" x="3619500" y="1798638"/>
          <p14:tracePt t="7888" x="3573463" y="1790700"/>
          <p14:tracePt t="7905" x="3543300" y="1774825"/>
          <p14:tracePt t="7922" x="3535363" y="1774825"/>
          <p14:tracePt t="7955" x="3565525" y="1774825"/>
          <p14:tracePt t="7972" x="3703638" y="1736725"/>
          <p14:tracePt t="7988" x="4084638" y="1692275"/>
          <p14:tracePt t="8005" x="4403725" y="1676400"/>
          <p14:tracePt t="8022" x="4640263" y="1676400"/>
          <p14:tracePt t="8039" x="4664075" y="1676400"/>
          <p14:tracePt t="8111" x="4632325" y="1668463"/>
          <p14:tracePt t="8119" x="4594225" y="1660525"/>
          <p14:tracePt t="8127" x="4541838" y="1660525"/>
          <p14:tracePt t="8138" x="4503738" y="1660525"/>
          <p14:tracePt t="8155" x="4419600" y="1698625"/>
          <p14:tracePt t="8171" x="4351338" y="1714500"/>
          <p14:tracePt t="8188" x="4321175" y="1714500"/>
          <p14:tracePt t="8205" x="4305300" y="1714500"/>
          <p14:tracePt t="8246" x="4305300" y="1698625"/>
          <p14:tracePt t="8255" x="4335463" y="1676400"/>
          <p14:tracePt t="8271" x="4511675" y="1638300"/>
          <p14:tracePt t="8288" x="4754563" y="1600200"/>
          <p14:tracePt t="8305" x="5013325" y="1584325"/>
          <p14:tracePt t="8321" x="5257800" y="1584325"/>
          <p14:tracePt t="8338" x="5380038" y="1600200"/>
          <p14:tracePt t="8355" x="5387975" y="1600200"/>
          <p14:tracePt t="8371" x="5394325" y="1646238"/>
          <p14:tracePt t="8388" x="5394325" y="1812925"/>
          <p14:tracePt t="8405" x="5197475" y="1927225"/>
          <p14:tracePt t="8422" x="4792663" y="1989138"/>
          <p14:tracePt t="8438" x="4587875" y="1973263"/>
          <p14:tracePt t="8455" x="4449763" y="1920875"/>
          <p14:tracePt t="8471" x="4435475" y="1920875"/>
          <p14:tracePt t="8488" x="4435475" y="1889125"/>
          <p14:tracePt t="8505" x="4511675" y="1798638"/>
          <p14:tracePt t="8522" x="4702175" y="1736725"/>
          <p14:tracePt t="8538" x="4983163" y="1714500"/>
          <p14:tracePt t="8555" x="5113338" y="1714500"/>
          <p14:tracePt t="8572" x="5127625" y="1722438"/>
          <p14:tracePt t="8588" x="5143500" y="1882775"/>
          <p14:tracePt t="8605" x="5029200" y="2079625"/>
          <p14:tracePt t="8622" x="4343400" y="2378075"/>
          <p14:tracePt t="8638" x="3962400" y="2384425"/>
          <p14:tracePt t="8655" x="3573463" y="2239963"/>
          <p14:tracePt t="8671" x="3314700" y="2035175"/>
          <p14:tracePt t="8688" x="3268663" y="1874838"/>
          <p14:tracePt t="8705" x="3344863" y="1692275"/>
          <p14:tracePt t="8721" x="3635375" y="1562100"/>
          <p14:tracePt t="8739" x="4098925" y="1524000"/>
          <p14:tracePt t="8755" x="4702175" y="1524000"/>
          <p14:tracePt t="8772" x="5165725" y="1684338"/>
          <p14:tracePt t="8788" x="5249863" y="1812925"/>
          <p14:tracePt t="8805" x="5227638" y="1973263"/>
          <p14:tracePt t="8822" x="4708525" y="2125663"/>
          <p14:tracePt t="8838" x="4098925" y="2103438"/>
          <p14:tracePt t="8855" x="3467100" y="1882775"/>
          <p14:tracePt t="8872" x="3192463" y="1668463"/>
          <p14:tracePt t="8888" x="3170238" y="1516063"/>
          <p14:tracePt t="8905" x="3276600" y="1379538"/>
          <p14:tracePt t="8922" x="3673475" y="1265238"/>
          <p14:tracePt t="8939" x="4221163" y="1211263"/>
          <p14:tracePt t="8955" x="4594225" y="1211263"/>
          <p14:tracePt t="8972" x="4686300" y="1257300"/>
          <p14:tracePt t="9005" x="4640263" y="1379538"/>
          <p14:tracePt t="9022" x="4495800" y="1463675"/>
          <p14:tracePt t="9038" x="4206875" y="1524000"/>
          <p14:tracePt t="9055" x="4152900" y="1524000"/>
          <p14:tracePt t="9088" x="4152900" y="1516063"/>
          <p14:tracePt t="9255" x="4152900" y="1531938"/>
          <p14:tracePt t="9263" x="4152900" y="1692275"/>
          <p14:tracePt t="9272" x="4152900" y="1858963"/>
          <p14:tracePt t="9289" x="4152900" y="1935163"/>
          <p14:tracePt t="9353" x="4168775" y="1935163"/>
          <p14:tracePt t="9359" x="4198938" y="1920875"/>
          <p14:tracePt t="9372" x="4237038" y="1882775"/>
          <p14:tracePt t="9389" x="4321175" y="1812925"/>
          <p14:tracePt t="9405" x="4419600" y="1730375"/>
          <p14:tracePt t="9422" x="4525963" y="1600200"/>
          <p14:tracePt t="9439" x="4556125" y="1554163"/>
          <p14:tracePt t="9487" x="4556125" y="1546225"/>
          <p14:tracePt t="9495" x="4549775" y="1546225"/>
          <p14:tracePt t="9505" x="4525963" y="1546225"/>
          <p14:tracePt t="9522" x="4435475" y="1630363"/>
          <p14:tracePt t="9539" x="4403725" y="1668463"/>
          <p14:tracePt t="9600" x="4403725" y="1638300"/>
          <p14:tracePt t="9607" x="4435475" y="1600200"/>
          <p14:tracePt t="9622" x="4465638" y="1570038"/>
          <p14:tracePt t="9639" x="4503738" y="1516063"/>
          <p14:tracePt t="9655" x="4518025" y="1508125"/>
          <p14:tracePt t="9672" x="4525963" y="1508125"/>
          <p14:tracePt t="9688" x="4587875" y="1508125"/>
          <p14:tracePt t="9705" x="4792663" y="1554163"/>
          <p14:tracePt t="9722" x="5257800" y="1698625"/>
          <p14:tracePt t="9739" x="5608638" y="1798638"/>
          <p14:tracePt t="9755" x="5829300" y="1866900"/>
          <p14:tracePt t="9772" x="5883275" y="1897063"/>
          <p14:tracePt t="9789" x="5897563" y="1912938"/>
          <p14:tracePt t="9805" x="5791200" y="2011363"/>
          <p14:tracePt t="9822" x="5189538" y="2193925"/>
          <p14:tracePt t="9839" x="4632325" y="2332038"/>
          <p14:tracePt t="9855" x="4313238" y="2384425"/>
          <p14:tracePt t="9872" x="4259263" y="2384425"/>
          <p14:tracePt t="9906" x="4313238" y="2370138"/>
          <p14:tracePt t="9922" x="4525963" y="2308225"/>
          <p14:tracePt t="9939" x="4816475" y="2225675"/>
          <p14:tracePt t="9955" x="4999038" y="2171700"/>
          <p14:tracePt t="9972" x="5037138" y="2163763"/>
          <p14:tracePt t="10007" x="5021263" y="2155825"/>
          <p14:tracePt t="10022" x="4914900" y="2133600"/>
          <p14:tracePt t="10039" x="4868863" y="2111375"/>
          <p14:tracePt t="10079" x="4876800" y="2111375"/>
          <p14:tracePt t="10089" x="4906963" y="2095500"/>
          <p14:tracePt t="10106" x="5037138" y="2057400"/>
          <p14:tracePt t="10122" x="5189538" y="2019300"/>
          <p14:tracePt t="10139" x="5295900" y="1981200"/>
          <p14:tracePt t="10156" x="5303838" y="1981200"/>
          <p14:tracePt t="10172" x="5303838" y="1973263"/>
          <p14:tracePt t="10189" x="5295900" y="1965325"/>
          <p14:tracePt t="10206" x="5273675" y="1958975"/>
          <p14:tracePt t="10455" x="5287963" y="1958975"/>
          <p14:tracePt t="10463" x="5334000" y="1973263"/>
          <p14:tracePt t="10472" x="5356225" y="1981200"/>
          <p14:tracePt t="10489" x="5502275" y="2019300"/>
          <p14:tracePt t="10505" x="5699125" y="2049463"/>
          <p14:tracePt t="10522" x="5837238" y="2057400"/>
          <p14:tracePt t="10539" x="5927725" y="2057400"/>
          <p14:tracePt t="10556" x="5935663" y="2057400"/>
          <p14:tracePt t="10572" x="5921375" y="2019300"/>
          <p14:tracePt t="10589" x="5875338" y="1965325"/>
          <p14:tracePt t="10606" x="5730875" y="1866900"/>
          <p14:tracePt t="10622" x="5676900" y="1844675"/>
          <p14:tracePt t="10639" x="5676900" y="1836738"/>
          <p14:tracePt t="10694" x="5684838" y="1836738"/>
          <p14:tracePt t="10702" x="5722938" y="1851025"/>
          <p14:tracePt t="10710" x="5753100" y="1858963"/>
          <p14:tracePt t="10722" x="5791200" y="1874838"/>
          <p14:tracePt t="10739" x="5813425" y="1882775"/>
          <p14:tracePt t="10756" x="5821363" y="1882775"/>
          <p14:tracePt t="10814" x="5821363" y="1874838"/>
          <p14:tracePt t="10895" x="5813425" y="1874838"/>
          <p14:tracePt t="10910" x="5813425" y="1882775"/>
          <p14:tracePt t="10934" x="5821363" y="1882775"/>
          <p14:tracePt t="10942" x="5829300" y="1882775"/>
          <p14:tracePt t="10950" x="5837238" y="1882775"/>
          <p14:tracePt t="10958" x="5851525" y="1882775"/>
          <p14:tracePt t="10972" x="5867400" y="1882775"/>
          <p14:tracePt t="10989" x="5897563" y="1882775"/>
          <p14:tracePt t="11006" x="5897563" y="1874838"/>
          <p14:tracePt t="11039" x="5905500" y="1866900"/>
          <p14:tracePt t="11063" x="5921375" y="1866900"/>
          <p14:tracePt t="11073" x="5935663" y="1889125"/>
          <p14:tracePt t="11089" x="5989638" y="1943100"/>
          <p14:tracePt t="11106" x="6027738" y="1958975"/>
          <p14:tracePt t="11123" x="6042025" y="1958975"/>
          <p14:tracePt t="11139" x="6065838" y="1958975"/>
          <p14:tracePt t="11156" x="6088063" y="1951038"/>
          <p14:tracePt t="11173" x="6103938" y="1912938"/>
          <p14:tracePt t="11189" x="6103938" y="1828800"/>
          <p14:tracePt t="11206" x="6065838" y="1698625"/>
          <p14:tracePt t="11223" x="6003925" y="1616075"/>
          <p14:tracePt t="11239" x="5981700" y="1600200"/>
          <p14:tracePt t="11288" x="5997575" y="1600200"/>
          <p14:tracePt t="11295" x="6027738" y="1616075"/>
          <p14:tracePt t="11306" x="6103938" y="1622425"/>
          <p14:tracePt t="11323" x="6226175" y="1660525"/>
          <p14:tracePt t="11339" x="6523038" y="1698625"/>
          <p14:tracePt t="11357" x="6683375" y="1722438"/>
          <p14:tracePt t="11361" x="6697663" y="1722438"/>
          <p14:tracePt t="11415" x="6705600" y="1730375"/>
          <p14:tracePt t="11423" x="6697663" y="1736725"/>
          <p14:tracePt t="11431" x="6675438" y="1768475"/>
          <p14:tracePt t="11439" x="6659563" y="1790700"/>
          <p14:tracePt t="11456" x="6621463" y="1858963"/>
          <p14:tracePt t="11472" x="6607175" y="1889125"/>
          <p14:tracePt t="11639" x="6583363" y="1920875"/>
          <p14:tracePt t="11647" x="6553200" y="1935163"/>
          <p14:tracePt t="11656" x="6515100" y="1958975"/>
          <p14:tracePt t="11672" x="6446838" y="1989138"/>
          <p14:tracePt t="11689" x="6416675" y="2003425"/>
          <p14:tracePt t="11736" x="6446838" y="2003425"/>
          <p14:tracePt t="11743" x="6507163" y="1989138"/>
          <p14:tracePt t="11756" x="6561138" y="1973263"/>
          <p14:tracePt t="11774" x="6781800" y="1927225"/>
          <p14:tracePt t="11790" x="6873875" y="1920875"/>
          <p14:tracePt t="11806" x="6888163" y="1920875"/>
          <p14:tracePt t="11823" x="6896100" y="1920875"/>
          <p14:tracePt t="11839" x="6880225" y="1958975"/>
          <p14:tracePt t="11856" x="6765925" y="2019300"/>
          <p14:tracePt t="11873" x="6591300" y="2087563"/>
          <p14:tracePt t="11890" x="6461125" y="2095500"/>
          <p14:tracePt t="11906" x="6430963" y="2095500"/>
          <p14:tracePt t="11940" x="6430963" y="2087563"/>
          <p14:tracePt t="11956" x="6484938" y="2035175"/>
          <p14:tracePt t="11973" x="6575425" y="2003425"/>
          <p14:tracePt t="11990" x="6721475" y="1981200"/>
          <p14:tracePt t="12006" x="6743700" y="1981200"/>
          <p14:tracePt t="12040" x="6751638" y="1989138"/>
          <p14:tracePt t="12057" x="6735763" y="2027238"/>
          <p14:tracePt t="12073" x="6705600" y="2041525"/>
          <p14:tracePt t="12135" x="6713538" y="2019300"/>
          <p14:tracePt t="12143" x="6735763" y="1973263"/>
          <p14:tracePt t="12156" x="6759575" y="1958975"/>
          <p14:tracePt t="12173" x="6797675" y="1897063"/>
          <p14:tracePt t="12191" x="6811963" y="1844675"/>
          <p14:tracePt t="12206" x="6811963" y="1828800"/>
          <p14:tracePt t="12223" x="6811963" y="1812925"/>
          <p14:tracePt t="12240" x="6797675" y="1798638"/>
          <p14:tracePt t="12256" x="6751638" y="1790700"/>
          <p14:tracePt t="12273" x="6637338" y="1760538"/>
          <p14:tracePt t="12290" x="6423025" y="1760538"/>
          <p14:tracePt t="12306" x="6111875" y="1760538"/>
          <p14:tracePt t="12323" x="5737225" y="1760538"/>
          <p14:tracePt t="12340" x="5318125" y="1760538"/>
          <p14:tracePt t="12357" x="4945063" y="1760538"/>
          <p14:tracePt t="12373" x="4686300" y="1760538"/>
          <p14:tracePt t="12377" x="4610100" y="1760538"/>
          <p14:tracePt t="12391" x="4495800" y="1760538"/>
          <p14:tracePt t="12407" x="4403725" y="1798638"/>
          <p14:tracePt t="12423" x="4365625" y="1851025"/>
          <p14:tracePt t="12440" x="4327525" y="1943100"/>
          <p14:tracePt t="12456" x="4297363" y="2103438"/>
          <p14:tracePt t="12473" x="4297363" y="2316163"/>
          <p14:tracePt t="12490" x="4305300" y="2530475"/>
          <p14:tracePt t="12507" x="4449763" y="2751138"/>
          <p14:tracePt t="12523" x="4724400" y="2895600"/>
          <p14:tracePt t="12540" x="5303838" y="2949575"/>
          <p14:tracePt t="12557" x="6011863" y="2933700"/>
          <p14:tracePt t="12573" x="6773863" y="2705100"/>
          <p14:tracePt t="12590" x="7375525" y="2422525"/>
          <p14:tracePt t="12606" x="7658100" y="2125663"/>
          <p14:tracePt t="12623" x="7658100" y="2011363"/>
          <p14:tracePt t="12640" x="7521575" y="1820863"/>
          <p14:tracePt t="12656" x="7078663" y="1608138"/>
          <p14:tracePt t="12673" x="6302375" y="1393825"/>
          <p14:tracePt t="12689" x="5478463" y="1303338"/>
          <p14:tracePt t="12706" x="4754563" y="1287463"/>
          <p14:tracePt t="12723" x="4152900" y="1349375"/>
          <p14:tracePt t="12740" x="3886200" y="1463675"/>
          <p14:tracePt t="12758" x="3832225" y="1539875"/>
          <p14:tracePt t="12774" x="3863975" y="1600200"/>
          <p14:tracePt t="12790" x="4068763" y="1684338"/>
          <p14:tracePt t="12806" x="5159375" y="1889125"/>
          <p14:tracePt t="12824" x="5622925" y="1897063"/>
          <p14:tracePt t="12840" x="5745163" y="1897063"/>
          <p14:tracePt t="12873" x="5684838" y="1874838"/>
          <p14:tracePt t="12890" x="5121275" y="1782763"/>
          <p14:tracePt t="12907" x="4068763" y="1622425"/>
          <p14:tracePt t="12924" x="3040063" y="1477963"/>
          <p14:tracePt t="12941" x="2263775" y="1393825"/>
          <p14:tracePt t="12957" x="2011363" y="1393825"/>
          <p14:tracePt t="12990" x="2065338" y="1393825"/>
          <p14:tracePt t="13007" x="2979738" y="1470025"/>
          <p14:tracePt t="13023" x="3802063" y="1577975"/>
          <p14:tracePt t="13040" x="4251325" y="1630363"/>
          <p14:tracePt t="13058" x="4313238" y="1630363"/>
          <p14:tracePt t="13090" x="4122738" y="1600200"/>
          <p14:tracePt t="13107" x="3306763" y="1570038"/>
          <p14:tracePt t="13124" x="2400300" y="1570038"/>
          <p14:tracePt t="13140" x="1958975" y="1577975"/>
          <p14:tracePt t="13157" x="1844675" y="1630363"/>
          <p14:tracePt t="13174" x="1905000" y="1684338"/>
          <p14:tracePt t="13190" x="2133600" y="1730375"/>
          <p14:tracePt t="13207" x="3679825" y="1760538"/>
          <p14:tracePt t="13223" x="4625975" y="1760538"/>
          <p14:tracePt t="13241" x="5121275" y="1760538"/>
          <p14:tracePt t="13258" x="5219700" y="1744663"/>
          <p14:tracePt t="13273" x="5219700" y="1736725"/>
          <p14:tracePt t="13290" x="5013325" y="1684338"/>
          <p14:tracePt t="13307" x="4206875" y="1562100"/>
          <p14:tracePt t="13323" x="3336925" y="1531938"/>
          <p14:tracePt t="13341" x="2819400" y="1531938"/>
          <p14:tracePt t="13357" x="2697163" y="1562100"/>
          <p14:tracePt t="13374" x="2689225" y="1584325"/>
          <p14:tracePt t="13390" x="2765425" y="1616075"/>
          <p14:tracePt t="13407" x="3527425" y="1698625"/>
          <p14:tracePt t="13423" x="4251325" y="1714500"/>
          <p14:tracePt t="13440" x="4670425" y="1714500"/>
          <p14:tracePt t="13458" x="4808538" y="1714500"/>
          <p14:tracePt t="13474" x="4830763" y="1692275"/>
          <p14:tracePt t="13490" x="4784725" y="1676400"/>
          <p14:tracePt t="13507" x="4473575" y="1592263"/>
          <p14:tracePt t="13524" x="3725863" y="1477963"/>
          <p14:tracePt t="13540" x="3094038" y="1417638"/>
          <p14:tracePt t="13557" x="2797175" y="1417638"/>
          <p14:tracePt t="13574" x="2705100" y="1417638"/>
          <p14:tracePt t="13590" x="2697163" y="1417638"/>
          <p14:tracePt t="13607" x="2743200" y="1425575"/>
          <p14:tracePt t="13624" x="2949575" y="1493838"/>
          <p14:tracePt t="13640" x="3200400" y="1539875"/>
          <p14:tracePt t="13657" x="3322638" y="1546225"/>
          <p14:tracePt t="13673" x="3390900" y="1546225"/>
          <p14:tracePt t="13690" x="3413125" y="1539875"/>
          <p14:tracePt t="13707" x="3390900" y="1485900"/>
          <p14:tracePt t="13724" x="3360738" y="1463675"/>
          <p14:tracePt t="13740" x="3336925" y="1431925"/>
          <p14:tracePt t="13967" x="3360738" y="1439863"/>
          <p14:tracePt t="13975" x="3413125" y="1463675"/>
          <p14:tracePt t="13983" x="3497263" y="1477963"/>
          <p14:tracePt t="13991" x="3589338" y="1501775"/>
          <p14:tracePt t="14007" x="3756025" y="1539875"/>
          <p14:tracePt t="14024" x="4046538" y="1546225"/>
          <p14:tracePt t="14040" x="4816475" y="1562100"/>
          <p14:tracePt t="14057" x="5334000" y="1562100"/>
          <p14:tracePt t="14074" x="5540375" y="1562100"/>
          <p14:tracePt t="14090" x="5622925" y="1539875"/>
          <p14:tracePt t="14107" x="5622925" y="1531938"/>
          <p14:tracePt t="14124" x="5622925" y="1524000"/>
          <p14:tracePt t="14140" x="5516563" y="1485900"/>
          <p14:tracePt t="14157" x="5235575" y="1425575"/>
          <p14:tracePt t="14174" x="4975225" y="1387475"/>
          <p14:tracePt t="14190" x="4960938" y="1387475"/>
          <p14:tracePt t="16535" x="4953000" y="1387475"/>
          <p14:tracePt t="16543" x="4930775" y="1387475"/>
          <p14:tracePt t="16551" x="4892675" y="1387475"/>
          <p14:tracePt t="16561" x="4762500" y="1393825"/>
          <p14:tracePt t="16575" x="4359275" y="1722438"/>
          <p14:tracePt t="16591" x="4022725" y="1981200"/>
          <p14:tracePt t="16608" x="3771900" y="2193925"/>
          <p14:tracePt t="16625" x="3565525" y="2324100"/>
          <p14:tracePt t="16641" x="3451225" y="2416175"/>
          <p14:tracePt t="16658" x="3390900" y="2454275"/>
          <p14:tracePt t="16675" x="3368675" y="2460625"/>
          <p14:tracePt t="16691" x="3352800" y="2476500"/>
          <p14:tracePt t="16708" x="3306763" y="2506663"/>
          <p14:tracePt t="16725" x="3238500" y="2560638"/>
          <p14:tracePt t="16742" x="3146425" y="2613025"/>
          <p14:tracePt t="16758" x="3009900" y="2705100"/>
          <p14:tracePt t="16775" x="2819400" y="2895600"/>
          <p14:tracePt t="16791" x="2765425" y="3017838"/>
          <p14:tracePt t="16808" x="2743200" y="3094038"/>
          <p14:tracePt t="16825" x="2720975" y="3184525"/>
          <p14:tracePt t="16841" x="2720975" y="3238500"/>
          <p14:tracePt t="16858" x="2720975" y="3298825"/>
          <p14:tracePt t="16875" x="2789238" y="3360738"/>
          <p14:tracePt t="16892" x="2887663" y="3421063"/>
          <p14:tracePt t="16895" x="2949575" y="3444875"/>
          <p14:tracePt t="16908" x="2987675" y="3444875"/>
          <p14:tracePt t="16925" x="3025775" y="3444875"/>
          <p14:tracePt t="17199" x="3032125" y="3444875"/>
          <p14:tracePt t="17207" x="3040063" y="3444875"/>
          <p14:tracePt t="17247" x="3055938" y="3444875"/>
          <p14:tracePt t="17256" x="3070225" y="3451225"/>
          <p14:tracePt t="17265" x="3094038" y="3451225"/>
          <p14:tracePt t="17275" x="3132138" y="3451225"/>
          <p14:tracePt t="17292" x="3336925" y="3451225"/>
          <p14:tracePt t="17309" x="3711575" y="3451225"/>
          <p14:tracePt t="17325" x="4168775" y="3451225"/>
          <p14:tracePt t="17342" x="4892675" y="3451225"/>
          <p14:tracePt t="17358" x="5402263" y="3406775"/>
          <p14:tracePt t="17375" x="5745163" y="3352800"/>
          <p14:tracePt t="17392" x="5935663" y="3306763"/>
          <p14:tracePt t="17409" x="6065838" y="3292475"/>
          <p14:tracePt t="17425" x="6180138" y="3254375"/>
          <p14:tracePt t="17442" x="6294438" y="3222625"/>
          <p14:tracePt t="17458" x="6461125" y="3178175"/>
          <p14:tracePt t="17475" x="6659563" y="3116263"/>
          <p14:tracePt t="17492" x="6873875" y="3070225"/>
          <p14:tracePt t="17508" x="7056438" y="3017838"/>
          <p14:tracePt t="17527" x="7239000" y="2971800"/>
          <p14:tracePt t="17542" x="7269163" y="2949575"/>
          <p14:tracePt t="17558" x="7277100" y="2949575"/>
          <p14:tracePt t="17696" x="7269163" y="2949575"/>
          <p14:tracePt t="17703" x="7223125" y="2949575"/>
          <p14:tracePt t="17713" x="7154863" y="2917825"/>
          <p14:tracePt t="17727" x="7040563" y="2887663"/>
          <p14:tracePt t="17742" x="6988175" y="2879725"/>
          <p14:tracePt t="17951" x="6980238" y="2879725"/>
          <p14:tracePt t="17961" x="6956425" y="2873375"/>
          <p14:tracePt t="17967" x="6950075" y="2873375"/>
          <p14:tracePt t="17975" x="6934200" y="2873375"/>
          <p14:tracePt t="17992" x="6858000" y="2849563"/>
          <p14:tracePt t="18009" x="6713538" y="2811463"/>
          <p14:tracePt t="18025" x="6515100" y="2811463"/>
          <p14:tracePt t="18042" x="6270625" y="2811463"/>
          <p14:tracePt t="18059" x="6057900" y="2811463"/>
          <p14:tracePt t="18075" x="5867400" y="2811463"/>
          <p14:tracePt t="18092" x="5745163" y="2811463"/>
          <p14:tracePt t="18109" x="5668963" y="2811463"/>
          <p14:tracePt t="18127" x="5546725" y="2811463"/>
          <p14:tracePt t="18143" x="5464175" y="2811463"/>
          <p14:tracePt t="18159" x="5341938" y="2811463"/>
          <p14:tracePt t="18175" x="5189538" y="2811463"/>
          <p14:tracePt t="18192" x="5067300" y="2811463"/>
          <p14:tracePt t="18209" x="4914900" y="2827338"/>
          <p14:tracePt t="18225" x="4724400" y="2887663"/>
          <p14:tracePt t="18242" x="4525963" y="2933700"/>
          <p14:tracePt t="18259" x="4297363" y="3001963"/>
          <p14:tracePt t="18276" x="4098925" y="3063875"/>
          <p14:tracePt t="18292" x="4030663" y="3070225"/>
          <p14:tracePt t="18309" x="4008438" y="3070225"/>
          <p14:tracePt t="19248" x="4022725" y="3070225"/>
          <p14:tracePt t="19255" x="4054475" y="3070225"/>
          <p14:tracePt t="19265" x="4076700" y="3078163"/>
          <p14:tracePt t="19276" x="4106863" y="3078163"/>
          <p14:tracePt t="19292" x="4191000" y="3108325"/>
          <p14:tracePt t="19309" x="4327525" y="3140075"/>
          <p14:tracePt t="19326" x="4618038" y="3146425"/>
          <p14:tracePt t="19342" x="4816475" y="3146425"/>
          <p14:tracePt t="19359" x="4914900" y="3146425"/>
          <p14:tracePt t="19376" x="4937125" y="3146425"/>
          <p14:tracePt t="19432" x="4945063" y="3146425"/>
          <p14:tracePt t="19439" x="4968875" y="3146425"/>
          <p14:tracePt t="19447" x="5006975" y="3146425"/>
          <p14:tracePt t="19459" x="5037138" y="3146425"/>
          <p14:tracePt t="19476" x="5083175" y="3146425"/>
          <p14:tracePt t="19492" x="5097463" y="3146425"/>
          <p14:tracePt t="19823" x="5151438" y="3146425"/>
          <p14:tracePt t="19831" x="5241925" y="3116263"/>
          <p14:tracePt t="19842" x="5318125" y="3094038"/>
          <p14:tracePt t="19859" x="5630863" y="3017838"/>
          <p14:tracePt t="19876" x="6042025" y="2971800"/>
          <p14:tracePt t="19880" x="6286500" y="2933700"/>
          <p14:tracePt t="19892" x="6507163" y="2895600"/>
          <p14:tracePt t="19909" x="6835775" y="2849563"/>
          <p14:tracePt t="19926" x="7026275" y="2819400"/>
          <p14:tracePt t="19942" x="7086600" y="2819400"/>
          <p14:tracePt t="19976" x="7102475" y="2819400"/>
          <p14:tracePt t="19993" x="7178675" y="2835275"/>
          <p14:tracePt t="20009" x="7285038" y="2879725"/>
          <p14:tracePt t="20026" x="7369175" y="2911475"/>
          <p14:tracePt t="20043" x="7467600" y="2949575"/>
          <p14:tracePt t="20059" x="7535863" y="2987675"/>
          <p14:tracePt t="20076" x="7551738" y="2994025"/>
          <p14:tracePt t="20239" x="7543800" y="2994025"/>
          <p14:tracePt t="20247" x="7521575" y="2994025"/>
          <p14:tracePt t="20255" x="7497763" y="2994025"/>
          <p14:tracePt t="20263" x="7483475" y="2994025"/>
          <p14:tracePt t="20276" x="7445375" y="3009900"/>
          <p14:tracePt t="20293" x="7383463" y="3048000"/>
          <p14:tracePt t="20309" x="7307263" y="3108325"/>
          <p14:tracePt t="20326" x="7239000" y="3154363"/>
          <p14:tracePt t="20343" x="7178675" y="3184525"/>
          <p14:tracePt t="20359" x="7154863" y="3208338"/>
          <p14:tracePt t="20377" x="7140575" y="3208338"/>
          <p14:tracePt t="20393" x="7116763" y="3208338"/>
          <p14:tracePt t="20409" x="7064375" y="3208338"/>
          <p14:tracePt t="20426" x="6988175" y="3208338"/>
          <p14:tracePt t="20443" x="6873875" y="3208338"/>
          <p14:tracePt t="20459" x="6735763" y="3208338"/>
          <p14:tracePt t="20476" x="6583363" y="3208338"/>
          <p14:tracePt t="20493" x="6438900" y="3208338"/>
          <p14:tracePt t="20510" x="6218238" y="3246438"/>
          <p14:tracePt t="20526" x="6134100" y="3254375"/>
          <p14:tracePt t="20543" x="5821363" y="3352800"/>
          <p14:tracePt t="20559" x="5508625" y="3436938"/>
          <p14:tracePt t="20577" x="5189538" y="3513138"/>
          <p14:tracePt t="20593" x="4854575" y="3565525"/>
          <p14:tracePt t="20609" x="4618038" y="3597275"/>
          <p14:tracePt t="20626" x="4351338" y="3597275"/>
          <p14:tracePt t="20643" x="4106863" y="3597275"/>
          <p14:tracePt t="20659" x="3886200" y="3573463"/>
          <p14:tracePt t="20676" x="3619500" y="3497263"/>
          <p14:tracePt t="20692" x="3360738" y="3444875"/>
          <p14:tracePt t="20709" x="3132138" y="3398838"/>
          <p14:tracePt t="20726" x="2933700" y="3360738"/>
          <p14:tracePt t="20743" x="2720975" y="3344863"/>
          <p14:tracePt t="20760" x="2620963" y="3344863"/>
          <p14:tracePt t="20776" x="2568575" y="3344863"/>
          <p14:tracePt t="20793" x="2530475" y="3344863"/>
          <p14:tracePt t="20810" x="2492375" y="3352800"/>
          <p14:tracePt t="20826" x="2454275" y="3360738"/>
          <p14:tracePt t="20843" x="2392363" y="3382963"/>
          <p14:tracePt t="20860" x="2362200" y="3382963"/>
          <p14:tracePt t="20877" x="2332038" y="3382963"/>
          <p14:tracePt t="20983" x="2324100" y="3382963"/>
          <p14:tracePt t="21031" x="2324100" y="3375025"/>
          <p14:tracePt t="21047" x="2332038" y="3375025"/>
          <p14:tracePt t="21063" x="2339975" y="3375025"/>
          <p14:tracePt t="21071" x="2354263" y="3375025"/>
          <p14:tracePt t="21079" x="2378075" y="3382963"/>
          <p14:tracePt t="21093" x="2384425" y="3382963"/>
          <p14:tracePt t="21110" x="2446338" y="3398838"/>
          <p14:tracePt t="21126" x="2460625" y="3398838"/>
          <p14:tracePt t="21143" x="2468563" y="3398838"/>
          <p14:tracePt t="21199" x="2476500" y="3398838"/>
          <p14:tracePt t="21208" x="2506663" y="3421063"/>
          <p14:tracePt t="21215" x="2560638" y="3451225"/>
          <p14:tracePt t="21226" x="2606675" y="3475038"/>
          <p14:tracePt t="21243" x="2705100" y="3527425"/>
          <p14:tracePt t="21260" x="2803525" y="3565525"/>
          <p14:tracePt t="21277" x="2857500" y="3581400"/>
          <p14:tracePt t="21293" x="2917825" y="3581400"/>
          <p14:tracePt t="21310" x="2925763" y="3581400"/>
          <p14:tracePt t="21326" x="2949575" y="3581400"/>
          <p14:tracePt t="21343" x="2979738" y="3581400"/>
          <p14:tracePt t="21360" x="3040063" y="3521075"/>
          <p14:tracePt t="21376" x="3086100" y="3436938"/>
          <p14:tracePt t="21393" x="3146425" y="3336925"/>
          <p14:tracePt t="21410" x="3170238" y="3276600"/>
          <p14:tracePt t="21426" x="3178175" y="3260725"/>
          <p14:tracePt t="21443" x="3178175" y="3254375"/>
          <p14:tracePt t="21495" x="3184525" y="3254375"/>
          <p14:tracePt t="21503" x="3208338" y="3254375"/>
          <p14:tracePt t="21511" x="3230563" y="3254375"/>
          <p14:tracePt t="21526" x="3298825" y="3260725"/>
          <p14:tracePt t="21543" x="3375025" y="3276600"/>
          <p14:tracePt t="21560" x="3475038" y="3306763"/>
          <p14:tracePt t="21576" x="3603625" y="3375025"/>
          <p14:tracePt t="21593" x="3665538" y="3413125"/>
          <p14:tracePt t="21610" x="3717925" y="3451225"/>
          <p14:tracePt t="21627" x="3763963" y="3482975"/>
          <p14:tracePt t="21643" x="3794125" y="3513138"/>
          <p14:tracePt t="21659" x="3802063" y="3513138"/>
          <p14:tracePt t="21676" x="3817938" y="3513138"/>
          <p14:tracePt t="21693" x="3848100" y="3527425"/>
          <p14:tracePt t="21710" x="4016375" y="3527425"/>
          <p14:tracePt t="21726" x="4419600" y="3451225"/>
          <p14:tracePt t="21743" x="4892675" y="3336925"/>
          <p14:tracePt t="21760" x="5241925" y="3230563"/>
          <p14:tracePt t="21776" x="5456238" y="3170238"/>
          <p14:tracePt t="21794" x="5592763" y="3132138"/>
          <p14:tracePt t="21810" x="5707063" y="3101975"/>
          <p14:tracePt t="21826" x="5821363" y="3070225"/>
          <p14:tracePt t="21843" x="5981700" y="3055938"/>
          <p14:tracePt t="21860" x="6202363" y="3055938"/>
          <p14:tracePt t="21877" x="6515100" y="3055938"/>
          <p14:tracePt t="21880" x="6659563" y="3055938"/>
          <p14:tracePt t="21894" x="6827838" y="3055938"/>
          <p14:tracePt t="21910" x="7056438" y="3055938"/>
          <p14:tracePt t="21926" x="7261225" y="3055938"/>
          <p14:tracePt t="21943" x="7315200" y="3055938"/>
          <p14:tracePt t="21960" x="7337425" y="3055938"/>
          <p14:tracePt t="21977" x="7383463" y="3063875"/>
          <p14:tracePt t="21993" x="7459663" y="3086100"/>
          <p14:tracePt t="22010" x="7566025" y="3116263"/>
          <p14:tracePt t="22027" x="7718425" y="3124200"/>
          <p14:tracePt t="22043" x="7802563" y="3140075"/>
          <p14:tracePt t="22060" x="7856538" y="3146425"/>
          <p14:tracePt t="22077" x="7932738" y="3154363"/>
          <p14:tracePt t="22093" x="7993063" y="3178175"/>
          <p14:tracePt t="22111" x="8245475" y="3238500"/>
          <p14:tracePt t="22127" x="8389938" y="3254375"/>
          <p14:tracePt t="22143" x="8526463" y="3260725"/>
          <p14:tracePt t="22160" x="8610600" y="3260725"/>
          <p14:tracePt t="22193" x="8618538" y="3254375"/>
          <p14:tracePt t="22211" x="8626475" y="3238500"/>
          <p14:tracePt t="22227" x="8626475" y="3230563"/>
          <p14:tracePt t="22243" x="8632825" y="3222625"/>
          <p14:tracePt t="22260" x="8640763" y="3208338"/>
          <p14:tracePt t="22277" x="8648700" y="3184525"/>
          <p14:tracePt t="22294" x="8648700" y="3132138"/>
          <p14:tracePt t="22310" x="8648700" y="3108325"/>
          <p14:tracePt t="22327" x="8618538" y="3070225"/>
          <p14:tracePt t="22367" x="8610600" y="3070225"/>
          <p14:tracePt t="22398" x="8602663" y="3070225"/>
          <p14:tracePt t="22406" x="8588375" y="3063875"/>
          <p14:tracePt t="22422" x="8580438" y="3063875"/>
          <p14:tracePt t="22438" x="8572500" y="3063875"/>
          <p14:tracePt t="22478" x="8564563" y="3063875"/>
          <p14:tracePt t="22494" x="8556625" y="3070225"/>
          <p14:tracePt t="22501" x="8556625" y="3101975"/>
          <p14:tracePt t="22509" x="8542338" y="3116263"/>
          <p14:tracePt t="22526" x="8542338" y="3132138"/>
          <p14:tracePt t="22543" x="8542338" y="3140075"/>
          <p14:tracePt t="22560" x="8564563" y="3154363"/>
          <p14:tracePt t="22576" x="8670925" y="3208338"/>
          <p14:tracePt t="22593" x="8823325" y="3246438"/>
          <p14:tracePt t="22610" x="9144000" y="3292475"/>
          <p14:tracePt t="22626" x="9432925" y="3292475"/>
          <p14:tracePt t="22643" x="9623425" y="3254375"/>
          <p14:tracePt t="22660" x="9761538" y="3184525"/>
          <p14:tracePt t="22676" x="9807575" y="3124200"/>
          <p14:tracePt t="22693" x="9845675" y="3055938"/>
          <p14:tracePt t="22709" x="9852025" y="3001963"/>
          <p14:tracePt t="22726" x="9867900" y="2987675"/>
          <p14:tracePt t="22894" x="9852025" y="3040063"/>
          <p14:tracePt t="22902" x="9821863" y="3108325"/>
          <p14:tracePt t="22910" x="9783763" y="3162300"/>
          <p14:tracePt t="22926" x="9693275" y="3268663"/>
          <p14:tracePt t="22943" x="9593263" y="3306763"/>
          <p14:tracePt t="22960" x="9517063" y="3322638"/>
          <p14:tracePt t="22976" x="9486900" y="3322638"/>
          <p14:tracePt t="22993" x="9471025" y="3314700"/>
          <p14:tracePt t="23038" x="9471025" y="3306763"/>
          <p14:tracePt t="23045" x="9471025" y="3292475"/>
          <p14:tracePt t="23060" x="9471025" y="3268663"/>
          <p14:tracePt t="23076" x="9471025" y="3246438"/>
          <p14:tracePt t="23093" x="9471025" y="3216275"/>
          <p14:tracePt t="23110" x="9471025" y="3208338"/>
          <p14:tracePt t="23143" x="9456738" y="3192463"/>
          <p14:tracePt t="23160" x="9448800" y="3192463"/>
          <p14:tracePt t="23177" x="9402763" y="3192463"/>
          <p14:tracePt t="23193" x="9326563" y="3184525"/>
          <p14:tracePt t="23211" x="9113838" y="3216275"/>
          <p14:tracePt t="23227" x="8823325" y="3344863"/>
          <p14:tracePt t="23244" x="8534400" y="3413125"/>
          <p14:tracePt t="23260" x="8328025" y="3467100"/>
          <p14:tracePt t="23277" x="8183563" y="3513138"/>
          <p14:tracePt t="23294" x="8123238" y="3527425"/>
          <p14:tracePt t="23310" x="8107363" y="3527425"/>
          <p14:tracePt t="23327" x="8093075" y="3527425"/>
          <p14:tracePt t="23344" x="8069263" y="3527425"/>
          <p14:tracePt t="23360" x="8047038" y="3527425"/>
          <p14:tracePt t="23377" x="8023225" y="3527425"/>
          <p14:tracePt t="23394" x="7985125" y="3527425"/>
          <p14:tracePt t="23410" x="7985125" y="3521075"/>
          <p14:tracePt t="26543" x="7970838" y="3521075"/>
          <p14:tracePt t="26551" x="7962900" y="3513138"/>
          <p14:tracePt t="26575" x="7947025" y="3513138"/>
          <p14:tracePt t="26583" x="7940675" y="3513138"/>
          <p14:tracePt t="26595" x="7924800" y="3513138"/>
          <p14:tracePt t="26612" x="7894638" y="3505200"/>
          <p14:tracePt t="26628" x="7870825" y="3497263"/>
          <p14:tracePt t="26645" x="7650163" y="3551238"/>
          <p14:tracePt t="26661" x="7048500" y="3908425"/>
          <p14:tracePt t="26678" x="6384925" y="4198938"/>
          <p14:tracePt t="26695" x="5630863" y="4487863"/>
          <p14:tracePt t="26712" x="4999038" y="4640263"/>
          <p14:tracePt t="26728" x="4602163" y="4702175"/>
          <p14:tracePt t="26747" x="4343400" y="4716463"/>
          <p14:tracePt t="26762" x="4160838" y="4716463"/>
          <p14:tracePt t="26778" x="4030663" y="4716463"/>
          <p14:tracePt t="26795" x="3940175" y="4716463"/>
          <p14:tracePt t="26812" x="3870325" y="4716463"/>
          <p14:tracePt t="26828" x="3779838" y="4694238"/>
          <p14:tracePt t="26845" x="3711575" y="4678363"/>
          <p14:tracePt t="26862" x="3673475" y="4664075"/>
          <p14:tracePt t="26879" x="3665538" y="4656138"/>
          <p14:tracePt t="27135" x="3657600" y="4656138"/>
          <p14:tracePt t="27151" x="3641725" y="4664075"/>
          <p14:tracePt t="27159" x="3627438" y="4678363"/>
          <p14:tracePt t="27167" x="3603625" y="4678363"/>
          <p14:tracePt t="27179" x="3581400" y="4678363"/>
          <p14:tracePt t="27195" x="3565525" y="4678363"/>
          <p14:tracePt t="27212" x="3535363" y="4678363"/>
          <p14:tracePt t="27229" x="3527425" y="4686300"/>
          <p14:tracePt t="27481" x="3505200" y="4686300"/>
          <p14:tracePt t="27529" x="3527425" y="4686300"/>
          <p14:tracePt t="27535" x="3535363" y="4686300"/>
          <p14:tracePt t="27551" x="3565525" y="4686300"/>
          <p14:tracePt t="27562" x="3597275" y="4664075"/>
          <p14:tracePt t="27579" x="3711575" y="4618038"/>
          <p14:tracePt t="27596" x="3810000" y="4587875"/>
          <p14:tracePt t="27612" x="4000500" y="4518025"/>
          <p14:tracePt t="27629" x="4244975" y="4473575"/>
          <p14:tracePt t="27645" x="4487863" y="4435475"/>
          <p14:tracePt t="27662" x="4778375" y="4419600"/>
          <p14:tracePt t="27678" x="5083175" y="4389438"/>
          <p14:tracePt t="27697" x="5227638" y="4389438"/>
          <p14:tracePt t="27712" x="5318125" y="4389438"/>
          <p14:tracePt t="27729" x="5440363" y="4389438"/>
          <p14:tracePt t="27745" x="5584825" y="4397375"/>
          <p14:tracePt t="27763" x="5722938" y="4419600"/>
          <p14:tracePt t="27779" x="5875338" y="4435475"/>
          <p14:tracePt t="27796" x="6027738" y="4473575"/>
          <p14:tracePt t="27812" x="6156325" y="4503738"/>
          <p14:tracePt t="27829" x="6270625" y="4503738"/>
          <p14:tracePt t="27846" x="6492875" y="4503738"/>
          <p14:tracePt t="27862" x="6575425" y="4503738"/>
          <p14:tracePt t="27879" x="6811963" y="4503738"/>
          <p14:tracePt t="27896" x="6956425" y="4487863"/>
          <p14:tracePt t="27912" x="7070725" y="4473575"/>
          <p14:tracePt t="27928" x="7154863" y="4465638"/>
          <p14:tracePt t="27945" x="7192963" y="4457700"/>
          <p14:tracePt t="27962" x="7254875" y="4457700"/>
          <p14:tracePt t="27978" x="7369175" y="4457700"/>
          <p14:tracePt t="27995" x="7527925" y="4457700"/>
          <p14:tracePt t="28012" x="7704138" y="4457700"/>
          <p14:tracePt t="28029" x="7894638" y="4457700"/>
          <p14:tracePt t="28045" x="8054975" y="4435475"/>
          <p14:tracePt t="28062" x="8251825" y="4411663"/>
          <p14:tracePt t="28078" x="8343900" y="4397375"/>
          <p14:tracePt t="28095" x="8442325" y="4373563"/>
          <p14:tracePt t="28112" x="8550275" y="4359275"/>
          <p14:tracePt t="28129" x="8670925" y="4343400"/>
          <p14:tracePt t="28145" x="8809038" y="4321175"/>
          <p14:tracePt t="28162" x="8961438" y="4305300"/>
          <p14:tracePt t="28179" x="9083675" y="4305300"/>
          <p14:tracePt t="28195" x="9144000" y="4305300"/>
          <p14:tracePt t="28212" x="9174163" y="4305300"/>
          <p14:tracePt t="28229" x="9182100" y="4305300"/>
          <p14:tracePt t="28287" x="9190038" y="4305300"/>
          <p14:tracePt t="28295" x="9197975" y="4297363"/>
          <p14:tracePt t="28303" x="9197975" y="4289425"/>
          <p14:tracePt t="28375" x="9204325" y="4283075"/>
          <p14:tracePt t="28559" x="9197975" y="4283075"/>
          <p14:tracePt t="28575" x="9190038" y="4283075"/>
          <p14:tracePt t="28583" x="9174163" y="4283075"/>
          <p14:tracePt t="28600" x="9159875" y="4275138"/>
          <p14:tracePt t="28807" x="9151938" y="4275138"/>
          <p14:tracePt t="28816" x="9121775" y="4259263"/>
          <p14:tracePt t="28823" x="9067800" y="4259263"/>
          <p14:tracePt t="28832" x="9013825" y="4259263"/>
          <p14:tracePt t="28846" x="8945563" y="4244975"/>
          <p14:tracePt t="28862" x="8550275" y="4457700"/>
          <p14:tracePt t="28879" x="8229600" y="4702175"/>
          <p14:tracePt t="28896" x="7878763" y="4937125"/>
          <p14:tracePt t="28912" x="7451725" y="5211763"/>
          <p14:tracePt t="28929" x="6950075" y="5464175"/>
          <p14:tracePt t="28946" x="6484938" y="5630863"/>
          <p14:tracePt t="28963" x="6027738" y="5692775"/>
          <p14:tracePt t="28979" x="5562600" y="5707063"/>
          <p14:tracePt t="28996" x="5257800" y="5707063"/>
          <p14:tracePt t="29013" x="5021263" y="5707063"/>
          <p14:tracePt t="29030" x="4830763" y="5654675"/>
          <p14:tracePt t="29046" x="4678363" y="5616575"/>
          <p14:tracePt t="29062" x="4435475" y="5600700"/>
          <p14:tracePt t="29079" x="4259263" y="5600700"/>
          <p14:tracePt t="29096" x="4084638" y="5600700"/>
          <p14:tracePt t="29113" x="3932238" y="5600700"/>
          <p14:tracePt t="29129" x="3794125" y="5600700"/>
          <p14:tracePt t="29146" x="3673475" y="5600700"/>
          <p14:tracePt t="29163" x="3565525" y="5600700"/>
          <p14:tracePt t="29179" x="3543300" y="5600700"/>
          <p14:tracePt t="29391" x="3527425" y="5600700"/>
          <p14:tracePt t="29399" x="3521075" y="5616575"/>
          <p14:tracePt t="29407" x="3513138" y="5616575"/>
          <p14:tracePt t="29423" x="3513138" y="5622925"/>
          <p14:tracePt t="29439" x="3527425" y="5622925"/>
          <p14:tracePt t="29448" x="3551238" y="5622925"/>
          <p14:tracePt t="29463" x="3635375" y="5600700"/>
          <p14:tracePt t="29479" x="3725863" y="5570538"/>
          <p14:tracePt t="29496" x="3878263" y="5532438"/>
          <p14:tracePt t="29513" x="4046538" y="5478463"/>
          <p14:tracePt t="29529" x="4221163" y="5440363"/>
          <p14:tracePt t="29546" x="4419600" y="5387975"/>
          <p14:tracePt t="29563" x="4602163" y="5349875"/>
          <p14:tracePt t="29579" x="4724400" y="5341938"/>
          <p14:tracePt t="29596" x="4816475" y="5334000"/>
          <p14:tracePt t="29613" x="4876800" y="5318125"/>
          <p14:tracePt t="29630" x="4937125" y="5311775"/>
          <p14:tracePt t="29646" x="4999038" y="5303838"/>
          <p14:tracePt t="29662" x="5083175" y="5287963"/>
          <p14:tracePt t="29679" x="5197475" y="5273675"/>
          <p14:tracePt t="29695" x="5326063" y="5249863"/>
          <p14:tracePt t="29712" x="5456238" y="5249863"/>
          <p14:tracePt t="29729" x="5562600" y="5249863"/>
          <p14:tracePt t="29746" x="5684838" y="5249863"/>
          <p14:tracePt t="29762" x="5775325" y="5249863"/>
          <p14:tracePt t="29779" x="5837238" y="5249863"/>
          <p14:tracePt t="29796" x="5867400" y="5249863"/>
          <p14:tracePt t="29812" x="5889625" y="5249863"/>
          <p14:tracePt t="29829" x="5897563" y="5249863"/>
          <p14:tracePt t="29846" x="5927725" y="5241925"/>
          <p14:tracePt t="29863" x="5935663" y="5235575"/>
          <p14:tracePt t="29879" x="5951538" y="5227638"/>
          <p14:tracePt t="29896" x="5965825" y="5211763"/>
          <p14:tracePt t="29912" x="5981700" y="5197475"/>
          <p14:tracePt t="29929" x="5997575" y="5189538"/>
          <p14:tracePt t="29946" x="6019800" y="5165725"/>
          <p14:tracePt t="29963" x="6057900" y="5151438"/>
          <p14:tracePt t="29979" x="6096000" y="5135563"/>
          <p14:tracePt t="29996" x="6134100" y="5135563"/>
          <p14:tracePt t="30013" x="6172200" y="5121275"/>
          <p14:tracePt t="30029" x="6194425" y="5121275"/>
          <p14:tracePt t="30046" x="6202363" y="5121275"/>
          <p14:tracePt t="30639" x="6180138" y="5173663"/>
          <p14:tracePt t="30647" x="6142038" y="5287963"/>
          <p14:tracePt t="30654" x="6096000" y="5402263"/>
          <p14:tracePt t="30663" x="6049963" y="5486400"/>
          <p14:tracePt t="30679" x="5959475" y="5600700"/>
          <p14:tracePt t="30696" x="5807075" y="5692775"/>
          <p14:tracePt t="30713" x="5646738" y="5768975"/>
          <p14:tracePt t="30730" x="5508625" y="5813425"/>
          <p14:tracePt t="30746" x="5334000" y="5859463"/>
          <p14:tracePt t="30763" x="5135563" y="5889625"/>
          <p14:tracePt t="30780" x="4930775" y="5889625"/>
          <p14:tracePt t="30796" x="4716463" y="5889625"/>
          <p14:tracePt t="30813" x="4541838" y="5905500"/>
          <p14:tracePt t="30830" x="4244975" y="5905500"/>
          <p14:tracePt t="30846" x="4084638" y="5905500"/>
          <p14:tracePt t="30863" x="3924300" y="5905500"/>
          <p14:tracePt t="30880" x="3749675" y="5905500"/>
          <p14:tracePt t="30896" x="3589338" y="5905500"/>
          <p14:tracePt t="30913" x="3467100" y="5905500"/>
          <p14:tracePt t="30930" x="3360738" y="5905500"/>
          <p14:tracePt t="30946" x="3260725" y="5905500"/>
          <p14:tracePt t="30963" x="3162300" y="5883275"/>
          <p14:tracePt t="30980" x="3108325" y="5867400"/>
          <p14:tracePt t="31273" x="3101975" y="5867400"/>
          <p14:tracePt t="31319" x="3124200" y="5867400"/>
          <p14:tracePt t="31327" x="3170238" y="5851525"/>
          <p14:tracePt t="31335" x="3230563" y="5837238"/>
          <p14:tracePt t="31347" x="3276600" y="5837238"/>
          <p14:tracePt t="31363" x="3330575" y="5829300"/>
          <p14:tracePt t="31380" x="3436938" y="5813425"/>
          <p14:tracePt t="31382" x="3475038" y="5813425"/>
          <p14:tracePt t="31397" x="3527425" y="5813425"/>
          <p14:tracePt t="31414" x="3665538" y="5813425"/>
          <p14:tracePt t="31430" x="3733800" y="5813425"/>
          <p14:tracePt t="31447" x="3924300" y="5813425"/>
          <p14:tracePt t="31463" x="4046538" y="5813425"/>
          <p14:tracePt t="31480" x="4160838" y="5813425"/>
          <p14:tracePt t="31497" x="4267200" y="5813425"/>
          <p14:tracePt t="31513" x="4359275" y="5813425"/>
          <p14:tracePt t="31530" x="4479925" y="5813425"/>
          <p14:tracePt t="31547" x="4648200" y="5813425"/>
          <p14:tracePt t="31564" x="4830763" y="5813425"/>
          <p14:tracePt t="31580" x="5037138" y="5813425"/>
          <p14:tracePt t="31597" x="5211763" y="5813425"/>
          <p14:tracePt t="31614" x="5387975" y="5807075"/>
          <p14:tracePt t="31630" x="5456238" y="5799138"/>
          <p14:tracePt t="31647" x="5516563" y="5799138"/>
          <p14:tracePt t="31663" x="5622925" y="5799138"/>
          <p14:tracePt t="31680" x="5775325" y="5807075"/>
          <p14:tracePt t="31696" x="5943600" y="5851525"/>
          <p14:tracePt t="31713" x="6088063" y="5889625"/>
          <p14:tracePt t="31730" x="6188075" y="5935663"/>
          <p14:tracePt t="31746" x="6248400" y="5973763"/>
          <p14:tracePt t="31763" x="6264275" y="6019800"/>
          <p14:tracePt t="31780" x="6264275" y="6096000"/>
          <p14:tracePt t="31797" x="6240463" y="6248400"/>
          <p14:tracePt t="31814" x="5981700" y="6438900"/>
          <p14:tracePt t="31830" x="5722938" y="6523038"/>
          <p14:tracePt t="31847" x="5387975" y="6583363"/>
          <p14:tracePt t="31863" x="5089525" y="6583363"/>
          <p14:tracePt t="31880" x="4884738" y="6583363"/>
          <p14:tracePt t="31897" x="4716463" y="6523038"/>
          <p14:tracePt t="31913" x="4579938" y="6416675"/>
          <p14:tracePt t="31930" x="4503738" y="6286500"/>
          <p14:tracePt t="31947" x="4465638" y="6118225"/>
          <p14:tracePt t="31964" x="4449763" y="5943600"/>
          <p14:tracePt t="31980" x="4495800" y="5745163"/>
          <p14:tracePt t="31997" x="4670425" y="5516563"/>
          <p14:tracePt t="32014" x="4968875" y="5318125"/>
          <p14:tracePt t="32030" x="5470525" y="5173663"/>
          <p14:tracePt t="32047" x="5707063" y="5173663"/>
          <p14:tracePt t="32064" x="5889625" y="5181600"/>
          <p14:tracePt t="32080" x="6065838" y="5303838"/>
          <p14:tracePt t="32097" x="6149975" y="5486400"/>
          <p14:tracePt t="32114" x="6164263" y="5867400"/>
          <p14:tracePt t="32130" x="6057900" y="6392863"/>
          <p14:tracePt t="32147" x="5737225" y="6835775"/>
          <p14:tracePt t="32164" x="5318125" y="6850063"/>
          <p14:tracePt t="32180" x="4846638" y="6850063"/>
          <p14:tracePt t="32197" x="4441825" y="6827838"/>
          <p14:tracePt t="32214" x="3962400" y="6583363"/>
          <p14:tracePt t="32230" x="3421063" y="6088063"/>
          <p14:tracePt t="32247" x="3254375" y="5791200"/>
          <p14:tracePt t="32264" x="3246438" y="5608638"/>
          <p14:tracePt t="32280" x="3306763" y="5418138"/>
          <p14:tracePt t="32297" x="3551238" y="5241925"/>
          <p14:tracePt t="32314" x="3984625" y="5127625"/>
          <p14:tracePt t="32330" x="4381500" y="5121275"/>
          <p14:tracePt t="32347" x="4587875" y="5135563"/>
          <p14:tracePt t="32364" x="4702175" y="5203825"/>
          <p14:tracePt t="32381" x="4770438" y="5341938"/>
          <p14:tracePt t="32384" x="4770438" y="5440363"/>
          <p14:tracePt t="32397" x="4770438" y="5578475"/>
          <p14:tracePt t="32414" x="4457700" y="5935663"/>
          <p14:tracePt t="32430" x="3673475" y="6226175"/>
          <p14:tracePt t="32447" x="3124200" y="6264275"/>
          <p14:tracePt t="32464" x="2636838" y="6172200"/>
          <p14:tracePt t="32481" x="2171700" y="5973763"/>
          <p14:tracePt t="32497" x="2049463" y="5883275"/>
          <p14:tracePt t="32514" x="2019300" y="5813425"/>
          <p14:tracePt t="32530" x="2057400" y="5707063"/>
          <p14:tracePt t="32547" x="2278063" y="5592763"/>
          <p14:tracePt t="32564" x="2476500" y="5570538"/>
          <p14:tracePt t="32582" x="2659063" y="5570538"/>
          <p14:tracePt t="32597" x="2682875" y="5570538"/>
          <p14:tracePt t="32614" x="2697163" y="5592763"/>
          <p14:tracePt t="32630" x="2713038" y="5737225"/>
          <p14:tracePt t="32647" x="2636838" y="5867400"/>
          <p14:tracePt t="32663" x="2514600" y="5965825"/>
          <p14:tracePt t="32680" x="2378075" y="6011863"/>
          <p14:tracePt t="32697" x="2263775" y="6011863"/>
          <p14:tracePt t="32714" x="2225675" y="6011863"/>
          <p14:tracePt t="32731" x="2217738" y="6003925"/>
          <p14:tracePt t="32747" x="2232025" y="5935663"/>
          <p14:tracePt t="32764" x="2346325" y="5883275"/>
          <p14:tracePt t="32781" x="2492375" y="5845175"/>
          <p14:tracePt t="32797" x="2613025" y="5821363"/>
          <p14:tracePt t="32814" x="2727325" y="5807075"/>
          <p14:tracePt t="32830" x="2773363" y="5799138"/>
          <p14:tracePt t="32847" x="2803525" y="5799138"/>
          <p14:tracePt t="32864" x="2865438" y="5799138"/>
          <p14:tracePt t="32881" x="2933700" y="5813425"/>
          <p14:tracePt t="32898" x="3001963" y="5837238"/>
          <p14:tracePt t="32902" x="3063875" y="5851525"/>
          <p14:tracePt t="32914" x="3101975" y="5867400"/>
          <p14:tracePt t="32931" x="3200400" y="5905500"/>
          <p14:tracePt t="32947" x="3306763" y="5943600"/>
          <p14:tracePt t="32964" x="3421063" y="5965825"/>
          <p14:tracePt t="32982" x="3573463" y="6019800"/>
          <p14:tracePt t="32999" x="3597275" y="6019800"/>
          <p14:tracePt t="33014" x="3619500" y="6019800"/>
          <p14:tracePt t="33047" x="3627438" y="6019800"/>
          <p14:tracePt t="33071" x="3641725" y="6019800"/>
          <p14:tracePt t="33081" x="3649663" y="6019800"/>
          <p14:tracePt t="33097" x="3679825" y="5989638"/>
          <p14:tracePt t="33114" x="3687763" y="5973763"/>
          <p14:tracePt t="33131" x="3703638" y="5965825"/>
          <p14:tracePt t="33147" x="3733800" y="5951538"/>
          <p14:tracePt t="33164" x="3756025" y="5943600"/>
          <p14:tracePt t="33183" x="3817938" y="5927725"/>
          <p14:tracePt t="33198" x="3863975" y="5927725"/>
          <p14:tracePt t="33215" x="3902075" y="5927725"/>
          <p14:tracePt t="33231" x="3946525" y="5927725"/>
          <p14:tracePt t="33247" x="3984625" y="5927725"/>
          <p14:tracePt t="33264" x="4054475" y="5935663"/>
          <p14:tracePt t="33281" x="4137025" y="5951538"/>
          <p14:tracePt t="33297" x="4206875" y="5959475"/>
          <p14:tracePt t="33314" x="4289425" y="5981700"/>
          <p14:tracePt t="33331" x="4313238" y="5981700"/>
          <p14:tracePt t="33347" x="4327525" y="5981700"/>
          <p14:tracePt t="33407" x="4351338" y="5973763"/>
          <p14:tracePt t="33416" x="4373563" y="5965825"/>
          <p14:tracePt t="33423" x="4427538" y="5935663"/>
          <p14:tracePt t="33432" x="4479925" y="5913438"/>
          <p14:tracePt t="33447" x="4594225" y="5875338"/>
          <p14:tracePt t="33464" x="4732338" y="5837238"/>
          <p14:tracePt t="33481" x="4876800" y="5813425"/>
          <p14:tracePt t="33497" x="5029200" y="5783263"/>
          <p14:tracePt t="33514" x="5151438" y="5783263"/>
          <p14:tracePt t="33531" x="5241925" y="5783263"/>
          <p14:tracePt t="33548" x="5326063" y="5783263"/>
          <p14:tracePt t="33564" x="5432425" y="5783263"/>
          <p14:tracePt t="33581" x="5546725" y="5829300"/>
          <p14:tracePt t="33598" x="5676900" y="5867400"/>
          <p14:tracePt t="33614" x="5745163" y="5897563"/>
          <p14:tracePt t="33631" x="5813425" y="5927725"/>
          <p14:tracePt t="33647" x="5829300" y="5943600"/>
          <p14:tracePt t="33681" x="5845175" y="5981700"/>
          <p14:tracePt t="33697" x="5845175" y="6042025"/>
          <p14:tracePt t="33714" x="5845175" y="6126163"/>
          <p14:tracePt t="33731" x="5737225" y="6240463"/>
          <p14:tracePt t="33747" x="5470525" y="6354763"/>
          <p14:tracePt t="33764" x="4975225" y="6416675"/>
          <p14:tracePt t="33781" x="4479925" y="6416675"/>
          <p14:tracePt t="33798" x="3840163" y="6416675"/>
          <p14:tracePt t="33814" x="3611563" y="6416675"/>
          <p14:tracePt t="33831" x="3475038" y="6416675"/>
          <p14:tracePt t="33848" x="3368675" y="6416675"/>
          <p14:tracePt t="33864" x="3254375" y="6416675"/>
          <p14:tracePt t="33882" x="3132138" y="6416675"/>
          <p14:tracePt t="33887" x="3086100" y="6423025"/>
          <p14:tracePt t="33898" x="3025775" y="6430963"/>
          <p14:tracePt t="33914" x="2949575" y="6454775"/>
          <p14:tracePt t="33931" x="2933700" y="6454775"/>
          <p14:tracePt t="33975" x="2933700" y="6469063"/>
          <p14:tracePt t="33983" x="2941638" y="6484938"/>
          <p14:tracePt t="33998" x="2955925" y="6492875"/>
          <p14:tracePt t="34014" x="3009900" y="6545263"/>
          <p14:tracePt t="34031" x="3108325" y="6575425"/>
          <p14:tracePt t="34048" x="3230563" y="6583363"/>
          <p14:tracePt t="34064" x="3429000" y="6583363"/>
          <p14:tracePt t="34081" x="3649663" y="6583363"/>
          <p14:tracePt t="34098" x="4008438" y="6583363"/>
          <p14:tracePt t="34115" x="4549775" y="6583363"/>
          <p14:tracePt t="34131" x="5083175" y="6523038"/>
          <p14:tracePt t="34148" x="5722938" y="6423025"/>
          <p14:tracePt t="34164" x="6302375" y="6362700"/>
          <p14:tracePt t="34182" x="7026275" y="6232525"/>
          <p14:tracePt t="34198" x="7178675" y="6210300"/>
          <p14:tracePt t="34214" x="7543800" y="6156325"/>
          <p14:tracePt t="34231" x="7718425" y="6126163"/>
          <p14:tracePt t="34248" x="7856538" y="6111875"/>
          <p14:tracePt t="34265" x="7962900" y="6080125"/>
          <p14:tracePt t="34281" x="8047038" y="6057900"/>
          <p14:tracePt t="34298" x="8099425" y="6057900"/>
          <p14:tracePt t="34314" x="8115300" y="6049963"/>
          <p14:tracePt t="34351" x="8137525" y="6049963"/>
          <p14:tracePt t="34365" x="8153400" y="6049963"/>
          <p14:tracePt t="34383" x="8297863" y="6049963"/>
          <p14:tracePt t="34398" x="8389938" y="6049963"/>
          <p14:tracePt t="34414" x="8442325" y="6042025"/>
          <p14:tracePt t="34431" x="8458200" y="6027738"/>
          <p14:tracePt t="34448" x="8480425" y="5997575"/>
          <p14:tracePt t="34465" x="8496300" y="5965825"/>
          <p14:tracePt t="34481" x="8504238" y="5943600"/>
          <p14:tracePt t="34498" x="8512175" y="5921375"/>
          <p14:tracePt t="34515" x="8518525" y="5913438"/>
          <p14:tracePt t="34694" x="8518525" y="5905500"/>
          <p14:tracePt t="34726" x="8518525" y="5897563"/>
          <p14:tracePt t="34743" x="8504238" y="5897563"/>
          <p14:tracePt t="34753" x="8480425" y="5889625"/>
          <p14:tracePt t="34759" x="8474075" y="5889625"/>
          <p14:tracePt t="34768" x="8450263" y="5889625"/>
          <p14:tracePt t="34782" x="8442325" y="5889625"/>
          <p14:tracePt t="34798" x="8420100" y="5883275"/>
          <p14:tracePt t="34815" x="8404225" y="5875338"/>
          <p14:tracePt t="34863" x="8404225" y="5867400"/>
          <p14:tracePt t="34871" x="8404225" y="5859463"/>
          <p14:tracePt t="34882" x="8397875" y="5851525"/>
          <p14:tracePt t="34898" x="8397875" y="5791200"/>
          <p14:tracePt t="34915" x="8389938" y="5768975"/>
          <p14:tracePt t="34931" x="8389938" y="5730875"/>
          <p14:tracePt t="35023" x="8382000" y="5722938"/>
          <p14:tracePt t="35039" x="8366125" y="5722938"/>
          <p14:tracePt t="35055" x="8351838" y="5753100"/>
          <p14:tracePt t="35063" x="8335963" y="5791200"/>
          <p14:tracePt t="35071" x="8328025" y="5791200"/>
          <p14:tracePt t="35081" x="8321675" y="5807075"/>
          <p14:tracePt t="35151" x="8313738" y="5813425"/>
          <p14:tracePt t="35210" x="8305800" y="5799138"/>
          <p14:tracePt t="35215" x="8305800" y="5768975"/>
          <p14:tracePt t="35223" x="8305800" y="5761038"/>
          <p14:tracePt t="35231" x="8305800" y="5753100"/>
          <p14:tracePt t="35327" x="8297863" y="5775325"/>
          <p14:tracePt t="35335" x="8297863" y="5859463"/>
          <p14:tracePt t="35343" x="8297863" y="5927725"/>
          <p14:tracePt t="35351" x="8297863" y="5981700"/>
          <p14:tracePt t="35365" x="8297863" y="6011863"/>
          <p14:tracePt t="35382" x="8289925" y="6019800"/>
          <p14:tracePt t="35415" x="8283575" y="6019800"/>
          <p14:tracePt t="35432" x="8245475" y="5935663"/>
          <p14:tracePt t="35448" x="8183563" y="5707063"/>
          <p14:tracePt t="35465" x="8175625" y="5546725"/>
          <p14:tracePt t="35482" x="8175625" y="5402263"/>
          <p14:tracePt t="35498" x="8191500" y="5326063"/>
          <p14:tracePt t="35515" x="8213725" y="5280025"/>
          <p14:tracePt t="35532" x="8237538" y="5257800"/>
          <p14:tracePt t="35548" x="8251825" y="5249863"/>
          <p14:tracePt t="35565" x="8275638" y="5241925"/>
          <p14:tracePt t="35583" x="8321675" y="5241925"/>
          <p14:tracePt t="35598" x="8321675" y="5249863"/>
          <p14:tracePt t="35615" x="8328025" y="5249863"/>
          <p14:tracePt t="35632" x="8328025" y="5257800"/>
          <p14:tracePt t="35648" x="8359775" y="5326063"/>
          <p14:tracePt t="35665" x="8359775" y="5372100"/>
          <p14:tracePt t="35681" x="8343900" y="5440363"/>
          <p14:tracePt t="35698" x="8313738" y="5494338"/>
          <p14:tracePt t="35714" x="8297863" y="5540375"/>
          <p14:tracePt t="35731" x="8297863" y="5546725"/>
          <p14:tracePt t="35765" x="8335963" y="5554663"/>
          <p14:tracePt t="35782" x="8526463" y="5570538"/>
          <p14:tracePt t="35798" x="8702675" y="5584825"/>
          <p14:tracePt t="35815" x="8831263" y="5608638"/>
          <p14:tracePt t="35832" x="8885238" y="5616575"/>
          <p14:tracePt t="35865" x="8893175" y="5622925"/>
          <p14:tracePt t="35882" x="8893175" y="5638800"/>
          <p14:tracePt t="35898" x="8893175" y="5654675"/>
          <p14:tracePt t="35915" x="8885238" y="5654675"/>
          <p14:tracePt t="35967" x="8885238" y="5661025"/>
          <p14:tracePt t="35975" x="8893175" y="5661025"/>
          <p14:tracePt t="35983" x="8931275" y="5661025"/>
          <p14:tracePt t="35998" x="9021763" y="5661025"/>
          <p14:tracePt t="36015" x="9097963" y="5661025"/>
          <p14:tracePt t="36032" x="9128125" y="5654675"/>
          <p14:tracePt t="36072" x="9128125" y="5646738"/>
          <p14:tracePt t="36087" x="9128125" y="5638800"/>
          <p14:tracePt t="36151" x="9121775" y="5638800"/>
          <p14:tracePt t="36159" x="9097963" y="5638800"/>
          <p14:tracePt t="36167" x="9067800" y="5638800"/>
          <p14:tracePt t="36182" x="8961438" y="5753100"/>
          <p14:tracePt t="36198" x="8785225" y="5959475"/>
          <p14:tracePt t="36215" x="8648700" y="6111875"/>
          <p14:tracePt t="36232" x="8526463" y="6210300"/>
          <p14:tracePt t="36249" x="8496300" y="6218238"/>
          <p14:tracePt t="36265" x="8474075" y="6218238"/>
          <p14:tracePt t="36282" x="8442325" y="6218238"/>
          <p14:tracePt t="36299" x="8412163" y="6172200"/>
          <p14:tracePt t="36315" x="8374063" y="6111875"/>
          <p14:tracePt t="36332" x="8321675" y="6019800"/>
          <p14:tracePt t="36349" x="8275638" y="5951538"/>
          <p14:tracePt t="36365" x="8245475" y="5921375"/>
          <p14:tracePt t="36382" x="8229600" y="5913438"/>
          <p14:tracePt t="36423" x="8221663" y="5935663"/>
          <p14:tracePt t="36431" x="8221663" y="5973763"/>
          <p14:tracePt t="36439" x="8207375" y="6019800"/>
          <p14:tracePt t="36449" x="8191500" y="6080125"/>
          <p14:tracePt t="36465" x="8175625" y="6194425"/>
          <p14:tracePt t="36482" x="8153400" y="6308725"/>
          <p14:tracePt t="36499" x="8145463" y="6354763"/>
          <p14:tracePt t="36515" x="8145463" y="6362700"/>
          <p14:tracePt t="36567" x="8145463" y="6340475"/>
          <p14:tracePt t="36575" x="8145463" y="6294438"/>
          <p14:tracePt t="36583" x="8145463" y="6226175"/>
          <p14:tracePt t="36599" x="8145463" y="6080125"/>
          <p14:tracePt t="36615" x="8145463" y="5897563"/>
          <p14:tracePt t="36632" x="8145463" y="5775325"/>
          <p14:tracePt t="36649" x="8145463" y="5699125"/>
          <p14:tracePt t="36665" x="8153400" y="5661025"/>
          <p14:tracePt t="36698" x="8153400" y="5654675"/>
          <p14:tracePt t="36715" x="8169275" y="5654675"/>
          <p14:tracePt t="36731" x="8191500" y="5668963"/>
          <p14:tracePt t="36749" x="8259763" y="5699125"/>
          <p14:tracePt t="36766" x="8488363" y="5775325"/>
          <p14:tracePt t="36783" x="8648700" y="5807075"/>
          <p14:tracePt t="36799" x="8785225" y="5807075"/>
          <p14:tracePt t="36815" x="8907463" y="5807075"/>
          <p14:tracePt t="36832" x="8983663" y="5761038"/>
          <p14:tracePt t="36849" x="9029700" y="5715000"/>
          <p14:tracePt t="36865" x="9059863" y="5668963"/>
          <p14:tracePt t="36882" x="9075738" y="5638800"/>
          <p14:tracePt t="36899" x="9083675" y="5638800"/>
          <p14:tracePt t="36915" x="9083675" y="5622925"/>
          <p14:tracePt t="36949" x="9090025" y="5622925"/>
          <p14:tracePt t="36966" x="9128125" y="5783263"/>
          <p14:tracePt t="36983" x="9128125" y="5973763"/>
          <p14:tracePt t="36999" x="9051925" y="6172200"/>
          <p14:tracePt t="37015" x="8931275" y="6294438"/>
          <p14:tracePt t="37032" x="8801100" y="6354763"/>
          <p14:tracePt t="37049" x="8709025" y="6354763"/>
          <p14:tracePt t="37065" x="8640763" y="6340475"/>
          <p14:tracePt t="37082" x="8594725" y="6308725"/>
          <p14:tracePt t="37099" x="8564563" y="6248400"/>
          <p14:tracePt t="37115" x="8526463" y="6142038"/>
          <p14:tracePt t="37132" x="8496300" y="6035675"/>
          <p14:tracePt t="37149" x="8480425" y="5959475"/>
          <p14:tracePt t="37166" x="8458200" y="5913438"/>
          <p14:tracePt t="37182" x="8458200" y="5905500"/>
          <p14:tracePt t="37199" x="8458200" y="5897563"/>
          <p14:tracePt t="37247" x="8466138" y="5905500"/>
          <p14:tracePt t="37255" x="8474075" y="5959475"/>
          <p14:tracePt t="37266" x="8496300" y="6027738"/>
          <p14:tracePt t="37283" x="8526463" y="6149975"/>
          <p14:tracePt t="37299" x="8542338" y="6232525"/>
          <p14:tracePt t="37316" x="8542338" y="6264275"/>
          <p14:tracePt t="37359" x="8542338" y="6232525"/>
          <p14:tracePt t="37367" x="8542338" y="6180138"/>
          <p14:tracePt t="37382" x="8542338" y="6118225"/>
          <p14:tracePt t="37399" x="8564563" y="5921375"/>
          <p14:tracePt t="37416" x="8580438" y="5859463"/>
          <p14:tracePt t="37432" x="8594725" y="5845175"/>
          <p14:tracePt t="37449" x="8602663" y="5845175"/>
          <p14:tracePt t="37466" x="8626475" y="5845175"/>
          <p14:tracePt t="37499" x="8632825" y="5845175"/>
          <p14:tracePt t="37516" x="8640763" y="5845175"/>
          <p14:tracePt t="37532" x="8656638" y="5889625"/>
          <p14:tracePt t="37550" x="8678863" y="5981700"/>
          <p14:tracePt t="37566" x="8678863" y="6027738"/>
          <p14:tracePt t="37582" x="8678863" y="6080125"/>
          <p14:tracePt t="37599" x="8648700" y="6156325"/>
          <p14:tracePt t="37616" x="8618538" y="6218238"/>
          <p14:tracePt t="37632" x="8580438" y="6256338"/>
          <p14:tracePt t="37649" x="8556625" y="6278563"/>
          <p14:tracePt t="37718" x="8564563" y="6278563"/>
          <p14:tracePt t="37726" x="8588375" y="6270625"/>
          <p14:tracePt t="37734" x="8618538" y="6232525"/>
          <p14:tracePt t="37749" x="8632825" y="6202363"/>
          <p14:tracePt t="37765" x="8732838" y="6065838"/>
          <p14:tracePt t="37782" x="8770938" y="6011863"/>
          <p14:tracePt t="37799" x="8785225" y="5997575"/>
          <p14:tracePt t="37815" x="8785225" y="5989638"/>
          <p14:tracePt t="37870" x="8793163" y="5997575"/>
          <p14:tracePt t="37878" x="8801100" y="6011863"/>
          <p14:tracePt t="37886" x="8801100" y="6027738"/>
          <p14:tracePt t="37899" x="8809038" y="6042025"/>
          <p14:tracePt t="37915" x="8816975" y="6042025"/>
          <p14:tracePt t="37932" x="8823325" y="6042025"/>
          <p14:tracePt t="37949" x="8839200" y="6042025"/>
          <p14:tracePt t="37965" x="8847138" y="5989638"/>
          <p14:tracePt t="37982" x="8847138" y="5875338"/>
          <p14:tracePt t="37999" x="8847138" y="5859463"/>
          <p14:tracePt t="38047" x="8839200" y="5859463"/>
          <p14:tracePt t="38054" x="8839200" y="5897563"/>
          <p14:tracePt t="38065" x="8839200" y="5981700"/>
          <p14:tracePt t="38082" x="8823325" y="6218238"/>
          <p14:tracePt t="38099" x="8785225" y="6446838"/>
          <p14:tracePt t="38115" x="8763000" y="6575425"/>
          <p14:tracePt t="38132" x="8763000" y="6591300"/>
          <p14:tracePt t="38166" x="8770938" y="6583363"/>
          <p14:tracePt t="38182" x="8801100" y="6392863"/>
          <p14:tracePt t="38199" x="8855075" y="6194425"/>
          <p14:tracePt t="38215" x="8907463" y="6011863"/>
          <p14:tracePt t="38232" x="8931275" y="5973763"/>
          <p14:tracePt t="38249" x="8937625" y="5965825"/>
          <p14:tracePt t="38283" x="8961438" y="5973763"/>
          <p14:tracePt t="38299" x="9021763" y="6057900"/>
          <p14:tracePt t="38316" x="9059863" y="6118225"/>
          <p14:tracePt t="38332" x="9090025" y="6142038"/>
          <p14:tracePt t="38349" x="9097963" y="6142038"/>
          <p14:tracePt t="38407" x="9105900" y="6142038"/>
          <p14:tracePt t="38694" x="9051925" y="6126163"/>
          <p14:tracePt t="38702" x="9007475" y="6111875"/>
          <p14:tracePt t="38710" x="8937625" y="6088063"/>
          <p14:tracePt t="38719" x="8877300" y="6073775"/>
          <p14:tracePt t="38733" x="8839200" y="6065838"/>
          <p14:tracePt t="38750" x="8648700" y="6003925"/>
          <p14:tracePt t="38766" x="8588375" y="5989638"/>
          <p14:tracePt t="38783" x="8466138" y="5959475"/>
          <p14:tracePt t="38800" x="8435975" y="5951538"/>
          <p14:tracePt t="38816" x="8428038" y="5943600"/>
          <p14:tracePt t="47847" x="8389938" y="5935663"/>
          <p14:tracePt t="47855" x="8283575" y="5927725"/>
          <p14:tracePt t="47863" x="8093075" y="5867400"/>
          <p14:tracePt t="47871" x="7802563" y="5799138"/>
          <p14:tracePt t="47886" x="7429500" y="5676900"/>
          <p14:tracePt t="47903" x="6888163" y="5470525"/>
          <p14:tracePt t="47919" x="6835775" y="5448300"/>
          <p14:tracePt t="47936" x="6804025" y="5440363"/>
          <p14:tracePt t="47953" x="6613525" y="5318125"/>
          <p14:tracePt t="47969" x="6149975" y="5051425"/>
          <p14:tracePt t="47986" x="5470525" y="4770438"/>
          <p14:tracePt t="48003" x="4876800" y="4602163"/>
          <p14:tracePt t="48019" x="4541838" y="4503738"/>
          <p14:tracePt t="48036" x="4381500" y="4441825"/>
          <p14:tracePt t="48053" x="4289425" y="4411663"/>
          <p14:tracePt t="48069" x="4283075" y="4411663"/>
          <p14:tracePt t="48143" x="4283075" y="4403725"/>
          <p14:tracePt t="48151" x="4305300" y="4373563"/>
          <p14:tracePt t="48159" x="4389438" y="4305300"/>
          <p14:tracePt t="48169" x="4503738" y="4152900"/>
          <p14:tracePt t="48186" x="4587875" y="3962400"/>
          <p14:tracePt t="48203" x="4556125" y="3711575"/>
          <p14:tracePt t="48219" x="4435475" y="3254375"/>
          <p14:tracePt t="48236" x="4335463" y="3009900"/>
          <p14:tracePt t="48253" x="4289425" y="2849563"/>
          <p14:tracePt t="48270" x="4259263" y="2598738"/>
          <p14:tracePt t="48286" x="4251325" y="2544763"/>
          <p14:tracePt t="48303" x="4237038" y="2484438"/>
          <p14:tracePt t="48320" x="4237038" y="2454275"/>
          <p14:tracePt t="48336" x="4237038" y="2430463"/>
          <p14:tracePt t="48353" x="4237038" y="2400300"/>
          <p14:tracePt t="48369" x="4244975" y="2354263"/>
          <p14:tracePt t="48386" x="4267200" y="2286000"/>
          <p14:tracePt t="48403" x="4289425" y="2209800"/>
          <p14:tracePt t="48420" x="4321175" y="2111375"/>
          <p14:tracePt t="48438" x="4343400" y="2035175"/>
          <p14:tracePt t="48455" x="4389438" y="1866900"/>
          <p14:tracePt t="48470" x="4389438" y="1844675"/>
          <p14:tracePt t="48486" x="4403725" y="1812925"/>
          <p14:tracePt t="49007" x="4381500" y="1812925"/>
          <p14:tracePt t="49015" x="4381500" y="1806575"/>
          <p14:tracePt t="49039" x="4373563" y="1812925"/>
          <p14:tracePt t="49047" x="4343400" y="1858963"/>
          <p14:tracePt t="49057" x="4313238" y="1935163"/>
          <p14:tracePt t="49070" x="4297363" y="1965325"/>
          <p14:tracePt t="49086" x="4251325" y="2049463"/>
          <p14:tracePt t="49120" x="4229100" y="2049463"/>
          <p14:tracePt t="49231" x="4251325" y="2027238"/>
          <p14:tracePt t="49239" x="4297363" y="1989138"/>
          <p14:tracePt t="49247" x="4351338" y="1958975"/>
          <p14:tracePt t="49255" x="4397375" y="1927225"/>
          <p14:tracePt t="49270" x="4449763" y="1912938"/>
          <p14:tracePt t="49287" x="4610100" y="1844675"/>
          <p14:tracePt t="49303" x="4670425" y="1828800"/>
          <p14:tracePt t="49320" x="4702175" y="1820863"/>
          <p14:tracePt t="49383" x="4708525" y="1820863"/>
          <p14:tracePt t="49391" x="4708525" y="1836738"/>
          <p14:tracePt t="49404" x="4716463" y="1858963"/>
          <p14:tracePt t="49420" x="4732338" y="1943100"/>
          <p14:tracePt t="49437" x="4732338" y="1973263"/>
          <p14:tracePt t="49453" x="4732338" y="1997075"/>
          <p14:tracePt t="49495" x="4716463" y="1997075"/>
          <p14:tracePt t="49504" x="4708525" y="1997075"/>
          <p14:tracePt t="49520" x="4678363" y="1989138"/>
          <p14:tracePt t="49537" x="4648200" y="1981200"/>
          <p14:tracePt t="49553" x="4587875" y="1943100"/>
          <p14:tracePt t="49570" x="4487863" y="1874838"/>
          <p14:tracePt t="49587" x="4403725" y="1828800"/>
          <p14:tracePt t="49604" x="4365625" y="1798638"/>
          <p14:tracePt t="49833" x="4343400" y="1790700"/>
          <p14:tracePt t="49839" x="4335463" y="1782763"/>
          <p14:tracePt t="49879" x="4335463" y="1760538"/>
          <p14:tracePt t="49887" x="4365625" y="1706563"/>
          <p14:tracePt t="49895" x="4449763" y="1676400"/>
          <p14:tracePt t="49903" x="4549775" y="1660525"/>
          <p14:tracePt t="49920" x="4732338" y="1638300"/>
          <p14:tracePt t="49937" x="4930775" y="1638300"/>
          <p14:tracePt t="49953" x="5075238" y="1638300"/>
          <p14:tracePt t="49970" x="5135563" y="1654175"/>
          <p14:tracePt t="49987" x="5151438" y="1668463"/>
          <p14:tracePt t="50021" x="5151438" y="1730375"/>
          <p14:tracePt t="50039" x="5135563" y="1866900"/>
          <p14:tracePt t="50054" x="5029200" y="1981200"/>
          <p14:tracePt t="50070" x="4945063" y="2041525"/>
          <p14:tracePt t="50087" x="4899025" y="2049463"/>
          <p14:tracePt t="50104" x="4884738" y="2049463"/>
          <p14:tracePt t="50161" x="4892675" y="2049463"/>
          <p14:tracePt t="50167" x="4937125" y="2041525"/>
          <p14:tracePt t="50175" x="4999038" y="2019300"/>
          <p14:tracePt t="50187" x="5075238" y="1989138"/>
          <p14:tracePt t="50204" x="5165725" y="1951038"/>
          <p14:tracePt t="50220" x="5189538" y="1943100"/>
          <p14:tracePt t="50345" x="5203825" y="1943100"/>
          <p14:tracePt t="50359" x="5211763" y="1943100"/>
          <p14:tracePt t="50647" x="5241925" y="1943100"/>
          <p14:tracePt t="50655" x="5341938" y="1965325"/>
          <p14:tracePt t="50663" x="5456238" y="1989138"/>
          <p14:tracePt t="50671" x="5608638" y="1989138"/>
          <p14:tracePt t="50687" x="5997575" y="1989138"/>
          <p14:tracePt t="50703" x="6454775" y="1989138"/>
          <p14:tracePt t="50720" x="6765925" y="1989138"/>
          <p14:tracePt t="50738" x="6880225" y="1989138"/>
          <p14:tracePt t="50807" x="6842125" y="1989138"/>
          <p14:tracePt t="50815" x="6811963" y="1973263"/>
          <p14:tracePt t="50823" x="6781800" y="1965325"/>
          <p14:tracePt t="50837" x="6759575" y="1958975"/>
          <p14:tracePt t="50854" x="6727825" y="1958975"/>
          <p14:tracePt t="50870" x="6713538" y="1958975"/>
          <p14:tracePt t="50887" x="6683375" y="1965325"/>
          <p14:tracePt t="50904" x="6629400" y="2035175"/>
          <p14:tracePt t="50921" x="6553200" y="2111375"/>
          <p14:tracePt t="50937" x="6469063" y="2141538"/>
          <p14:tracePt t="50954" x="6408738" y="2155825"/>
          <p14:tracePt t="50971" x="6384925" y="2155825"/>
          <p14:tracePt t="50987" x="6370638" y="2155825"/>
          <p14:tracePt t="51004" x="6362700" y="2155825"/>
          <p14:tracePt t="51021" x="6354763" y="2155825"/>
          <p14:tracePt t="51119" x="6346825" y="2155825"/>
          <p14:tracePt t="51127" x="6332538" y="2155825"/>
          <p14:tracePt t="51137" x="6316663" y="2155825"/>
          <p14:tracePt t="51154" x="6316663" y="2149475"/>
          <p14:tracePt t="51799" x="6302375" y="2179638"/>
          <p14:tracePt t="51807" x="6270625" y="2324100"/>
          <p14:tracePt t="51821" x="6264275" y="2438400"/>
          <p14:tracePt t="51838" x="6210300" y="2713038"/>
          <p14:tracePt t="51854" x="6180138" y="2827338"/>
          <p14:tracePt t="51871" x="6142038" y="2887663"/>
          <p14:tracePt t="51888" x="6088063" y="2933700"/>
          <p14:tracePt t="51904" x="6035675" y="2941638"/>
          <p14:tracePt t="51921" x="5989638" y="2941638"/>
          <p14:tracePt t="51938" x="5951538" y="2941638"/>
          <p14:tracePt t="51954" x="5927725" y="2941638"/>
          <p14:tracePt t="51971" x="5921375" y="2933700"/>
          <p14:tracePt t="51987" x="5921375" y="2917825"/>
          <p14:tracePt t="52004" x="5921375" y="2911475"/>
          <p14:tracePt t="52021" x="5921375" y="2903538"/>
          <p14:tracePt t="52047" x="5921375" y="2895600"/>
          <p14:tracePt t="52095" x="5921375" y="2887663"/>
          <p14:tracePt t="52103" x="5921375" y="2873375"/>
          <p14:tracePt t="52111" x="5921375" y="2857500"/>
          <p14:tracePt t="52121" x="5921375" y="2849563"/>
          <p14:tracePt t="52138" x="5921375" y="2819400"/>
          <p14:tracePt t="52154" x="5921375" y="2735263"/>
          <p14:tracePt t="52171" x="5927725" y="2590800"/>
          <p14:tracePt t="52188" x="5951538" y="2438400"/>
          <p14:tracePt t="52204" x="5997575" y="2270125"/>
          <p14:tracePt t="52221" x="6042025" y="2103438"/>
          <p14:tracePt t="52238" x="6088063" y="1927225"/>
          <p14:tracePt t="52254" x="6118225" y="1858963"/>
          <p14:tracePt t="52271" x="6126163" y="1844675"/>
          <p14:tracePt t="52616" x="6142038" y="1844675"/>
          <p14:tracePt t="52623" x="6180138" y="1844675"/>
          <p14:tracePt t="52639" x="6278563" y="1874838"/>
          <p14:tracePt t="52654" x="6340475" y="1905000"/>
          <p14:tracePt t="52671" x="6384925" y="1935163"/>
          <p14:tracePt t="52687" x="6408738" y="1943100"/>
          <p14:tracePt t="52800" x="6370638" y="1973263"/>
          <p14:tracePt t="52807" x="6316663" y="2003425"/>
          <p14:tracePt t="52821" x="6270625" y="2011363"/>
          <p14:tracePt t="52838" x="6103938" y="2057400"/>
          <p14:tracePt t="52854" x="6057900" y="2079625"/>
          <p14:tracePt t="52871" x="6027738" y="2095500"/>
          <p14:tracePt t="52975" x="6027738" y="2103438"/>
          <p14:tracePt t="53007" x="6027738" y="2111375"/>
          <p14:tracePt t="53016" x="6049963" y="2111375"/>
          <p14:tracePt t="53023" x="6065838" y="2117725"/>
          <p14:tracePt t="53038" x="6088063" y="2133600"/>
          <p14:tracePt t="53054" x="6156325" y="2187575"/>
          <p14:tracePt t="53071" x="6164263" y="2193925"/>
          <p14:tracePt t="53159" x="6156325" y="2163763"/>
          <p14:tracePt t="53167" x="6126163" y="2125663"/>
          <p14:tracePt t="53175" x="6111875" y="2111375"/>
          <p14:tracePt t="53188" x="6080125" y="2103438"/>
          <p14:tracePt t="53205" x="6057900" y="2095500"/>
          <p14:tracePt t="53221" x="6049963" y="2095500"/>
          <p14:tracePt t="53272" x="6057900" y="2095500"/>
          <p14:tracePt t="53279" x="6103938" y="2111375"/>
          <p14:tracePt t="53288" x="6149975" y="2125663"/>
          <p14:tracePt t="53305" x="6286500" y="2163763"/>
          <p14:tracePt t="53321" x="6430963" y="2209800"/>
          <p14:tracePt t="53338" x="6507163" y="2225675"/>
          <p14:tracePt t="53355" x="6537325" y="2225675"/>
          <p14:tracePt t="53371" x="6545263" y="2225675"/>
          <p14:tracePt t="53415" x="6553200" y="2225675"/>
          <p14:tracePt t="53423" x="6561138" y="2225675"/>
          <p14:tracePt t="53431" x="6569075" y="2225675"/>
          <p14:tracePt t="53439" x="6583363" y="2217738"/>
          <p14:tracePt t="53455" x="6629400" y="2171700"/>
          <p14:tracePt t="53471" x="6721475" y="2103438"/>
          <p14:tracePt t="53488" x="6804025" y="2057400"/>
          <p14:tracePt t="53505" x="6873875" y="2011363"/>
          <p14:tracePt t="53521" x="6896100" y="1997075"/>
          <p14:tracePt t="53599" x="6873875" y="1989138"/>
          <p14:tracePt t="53607" x="6804025" y="1973263"/>
          <p14:tracePt t="53615" x="6735763" y="1973263"/>
          <p14:tracePt t="53623" x="6645275" y="1973263"/>
          <p14:tracePt t="53638" x="6423025" y="1973263"/>
          <p14:tracePt t="53655" x="6188075" y="1973263"/>
          <p14:tracePt t="53671" x="5973763" y="1973263"/>
          <p14:tracePt t="53688" x="5829300" y="1973263"/>
          <p14:tracePt t="53704" x="5791200" y="1973263"/>
          <p14:tracePt t="53751" x="5775325" y="1973263"/>
          <p14:tracePt t="53767" x="5768975" y="1973263"/>
          <p14:tracePt t="53775" x="5722938" y="1989138"/>
          <p14:tracePt t="53788" x="5676900" y="2011363"/>
          <p14:tracePt t="53805" x="5600700" y="2049463"/>
          <p14:tracePt t="53822" x="5486400" y="2117725"/>
          <p14:tracePt t="53838" x="5432425" y="2141538"/>
          <p14:tracePt t="53855" x="5402263" y="2155825"/>
          <p14:tracePt t="53872" x="5387975" y="2171700"/>
          <p14:tracePt t="53888" x="5380038" y="2179638"/>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Hypothesis Test for Proportions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601251" y="1492559"/>
            <a:ext cx="4986750" cy="3477875"/>
          </a:xfrm>
          <a:prstGeom prst="rect">
            <a:avLst/>
          </a:prstGeom>
        </p:spPr>
        <p:txBody>
          <a:bodyPr wrap="square">
            <a:spAutoFit/>
          </a:bodyPr>
          <a:lstStyle/>
          <a:p>
            <a:r>
              <a:rPr lang="en-US" altLang="en-US" sz="2000" dirty="0" smtClean="0">
                <a:latin typeface="Times New Roman" panose="02020603050405020304" pitchFamily="18" charset="0"/>
                <a:cs typeface="Times New Roman" panose="02020603050405020304" pitchFamily="18" charset="0"/>
              </a:rPr>
              <a:t>Zogby International claims that 45% of people in the United States support making cigarettes illegal within the next 5 to 10 years. You decide to test this claim and ask a random sample of 200 people in the United States whether they support making cigarettes illegal within the next 5 to 10 years. Of the 200 people, 49% support this law. At  </a:t>
            </a:r>
            <a:r>
              <a:rPr lang="el-GR" altLang="en-US" sz="2000" dirty="0" smtClean="0">
                <a:latin typeface="Times New Roman" panose="02020603050405020304" pitchFamily="18" charset="0"/>
                <a:cs typeface="Times New Roman" panose="02020603050405020304" pitchFamily="18" charset="0"/>
              </a:rPr>
              <a:t>α</a:t>
            </a:r>
            <a:r>
              <a:rPr lang="en-US" altLang="en-US" sz="2000" dirty="0" smtClean="0">
                <a:latin typeface="Times New Roman" panose="02020603050405020304" pitchFamily="18" charset="0"/>
                <a:cs typeface="Times New Roman" panose="02020603050405020304" pitchFamily="18" charset="0"/>
              </a:rPr>
              <a:t> = 0.05 is there enough evidence to reject the claim?</a:t>
            </a:r>
          </a:p>
          <a:p>
            <a:r>
              <a:rPr lang="en-US" sz="2000" b="1" dirty="0">
                <a:latin typeface="Times New Roman" panose="02020603050405020304" pitchFamily="18" charset="0"/>
                <a:cs typeface="Times New Roman" panose="02020603050405020304" pitchFamily="18" charset="0"/>
              </a:rPr>
              <a:t>Note: Critical values = -1.96 and 1.96</a:t>
            </a:r>
          </a:p>
          <a:p>
            <a:endParaRPr lang="en-US" altLang="en-US" sz="2000" dirty="0">
              <a:latin typeface="Times New Roman" panose="02020603050405020304" pitchFamily="18" charset="0"/>
              <a:cs typeface="Times New Roman" panose="02020603050405020304" pitchFamily="18" charset="0"/>
            </a:endParaRPr>
          </a:p>
        </p:txBody>
      </p:sp>
      <p:sp>
        <p:nvSpPr>
          <p:cNvPr id="6" name="Text Box 22"/>
          <p:cNvSpPr txBox="1">
            <a:spLocks noChangeArrowheads="1"/>
          </p:cNvSpPr>
          <p:nvPr/>
        </p:nvSpPr>
        <p:spPr bwMode="auto">
          <a:xfrm>
            <a:off x="2125195" y="5000591"/>
            <a:ext cx="73914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sz="2800" i="1" dirty="0" smtClean="0">
              <a:solidFill>
                <a:schemeClr val="accent2"/>
              </a:solidFill>
              <a:latin typeface="Times New Roman" panose="02020603050405020304" pitchFamily="18" charset="0"/>
            </a:endParaRPr>
          </a:p>
          <a:p>
            <a:pPr eaLnBrk="1" hangingPunct="1"/>
            <a:r>
              <a:rPr lang="en-US" altLang="en-US" sz="2800" i="1" dirty="0" smtClean="0">
                <a:solidFill>
                  <a:schemeClr val="accent2"/>
                </a:solidFill>
                <a:latin typeface="Times New Roman" panose="02020603050405020304" pitchFamily="18" charset="0"/>
              </a:rPr>
              <a:t>np</a:t>
            </a:r>
            <a:r>
              <a:rPr lang="en-US" altLang="en-US" sz="2800" dirty="0" smtClean="0">
                <a:solidFill>
                  <a:schemeClr val="accent2"/>
                </a:solidFill>
                <a:latin typeface="Times New Roman" panose="02020603050405020304" pitchFamily="18" charset="0"/>
              </a:rPr>
              <a:t> </a:t>
            </a:r>
            <a:r>
              <a:rPr lang="en-US" altLang="en-US" sz="2800" dirty="0">
                <a:solidFill>
                  <a:schemeClr val="accent2"/>
                </a:solidFill>
                <a:latin typeface="Times New Roman" panose="02020603050405020304" pitchFamily="18" charset="0"/>
              </a:rPr>
              <a:t>= 200(0.45) = 90  and </a:t>
            </a:r>
            <a:r>
              <a:rPr lang="en-US" altLang="en-US" sz="2800" i="1" dirty="0">
                <a:solidFill>
                  <a:schemeClr val="accent2"/>
                </a:solidFill>
                <a:latin typeface="Times New Roman" panose="02020603050405020304" pitchFamily="18" charset="0"/>
              </a:rPr>
              <a:t>nq</a:t>
            </a:r>
            <a:r>
              <a:rPr lang="en-US" altLang="en-US" sz="2800" dirty="0">
                <a:solidFill>
                  <a:schemeClr val="accent2"/>
                </a:solidFill>
                <a:latin typeface="Times New Roman" panose="02020603050405020304" pitchFamily="18" charset="0"/>
              </a:rPr>
              <a:t> = 200(0.55) = 110</a:t>
            </a:r>
            <a:endParaRPr lang="en-US" altLang="en-US" sz="2800" i="1" dirty="0">
              <a:solidFill>
                <a:schemeClr val="accent2"/>
              </a:solidFill>
              <a:latin typeface="Times New Roman" panose="02020603050405020304" pitchFamily="18" charset="0"/>
            </a:endParaRPr>
          </a:p>
        </p:txBody>
      </p:sp>
      <p:pic>
        <p:nvPicPr>
          <p:cNvPr id="8" name="Picture 6" descr="C:\Documents and Settings\lnoble\Local Settings\Temporary Internet Files\Content.IE5\S1AIEXVB\MCj04338720000[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6037" y="4897412"/>
            <a:ext cx="1160463" cy="116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5923692" y="1687144"/>
            <a:ext cx="4986750" cy="3170099"/>
          </a:xfrm>
          <a:prstGeom prst="rect">
            <a:avLst/>
          </a:prstGeom>
        </p:spPr>
        <p:txBody>
          <a:bodyPr wrap="square">
            <a:spAutoFit/>
          </a:bodyPr>
          <a:lstStyle/>
          <a:p>
            <a:pPr algn="r"/>
            <a:r>
              <a:rPr lang="ar-EG" altLang="en-US" sz="2000" dirty="0">
                <a:latin typeface="Times New Roman" panose="02020603050405020304" pitchFamily="18" charset="0"/>
                <a:cs typeface="Times New Roman" panose="02020603050405020304" pitchFamily="18" charset="0"/>
              </a:rPr>
              <a:t>تزعم منظمة زغبي الدولية أن 45% من الأشخاص في الولايات المتحدة يؤيدون جعل السجائر غير قانونية خلال الخمس إلى العشر سنوات القادمة. قررت اختبار هذا الادعاء واسأل عينة عشوائية مكونة من 200 شخص في الولايات المتحدة عما إذا كانوا يؤيدون جعل السجائر غير قانونية خلال الخمس إلى العشر سنوات القادمة. من بين 200 شخص، 49% يؤيدون هذا القانون</a:t>
            </a:r>
            <a:r>
              <a:rPr lang="ar-EG" altLang="en-US" sz="2000" dirty="0" smtClean="0">
                <a:latin typeface="Times New Roman" panose="02020603050405020304" pitchFamily="18" charset="0"/>
                <a:cs typeface="Times New Roman" panose="02020603050405020304" pitchFamily="18" charset="0"/>
              </a:rPr>
              <a:t>.</a:t>
            </a:r>
          </a:p>
          <a:p>
            <a:pPr algn="r"/>
            <a:endParaRPr lang="ar-EG" altLang="en-US" sz="2000" dirty="0" smtClean="0">
              <a:latin typeface="Times New Roman" panose="02020603050405020304" pitchFamily="18" charset="0"/>
              <a:cs typeface="Times New Roman" panose="02020603050405020304" pitchFamily="18" charset="0"/>
            </a:endParaRPr>
          </a:p>
          <a:p>
            <a:pPr algn="r"/>
            <a:r>
              <a:rPr lang="en-US" sz="2000" b="1" dirty="0">
                <a:latin typeface="Times New Roman" panose="02020603050405020304" pitchFamily="18" charset="0"/>
                <a:cs typeface="Times New Roman" panose="02020603050405020304" pitchFamily="18" charset="0"/>
              </a:rPr>
              <a:t>Critical values = -1.96 and 1.96</a:t>
            </a:r>
          </a:p>
          <a:p>
            <a:pPr algn="r"/>
            <a:r>
              <a:rPr lang="el-GR" altLang="en-US" sz="2000" dirty="0" smtClean="0">
                <a:latin typeface="Times New Roman" panose="02020603050405020304" pitchFamily="18" charset="0"/>
                <a:cs typeface="Times New Roman" panose="02020603050405020304" pitchFamily="18" charset="0"/>
              </a:rPr>
              <a:t>α</a:t>
            </a:r>
            <a:r>
              <a:rPr lang="en-US" altLang="en-US" sz="2000" dirty="0" smtClean="0">
                <a:latin typeface="Times New Roman" panose="02020603050405020304" pitchFamily="18" charset="0"/>
                <a:cs typeface="Times New Roman" panose="02020603050405020304" pitchFamily="18" charset="0"/>
              </a:rPr>
              <a:t> </a:t>
            </a:r>
            <a:r>
              <a:rPr lang="en-US" altLang="en-US" sz="2000" dirty="0">
                <a:latin typeface="Times New Roman" panose="02020603050405020304" pitchFamily="18" charset="0"/>
                <a:cs typeface="Times New Roman" panose="02020603050405020304" pitchFamily="18" charset="0"/>
              </a:rPr>
              <a:t>= 0.05</a:t>
            </a:r>
          </a:p>
        </p:txBody>
      </p:sp>
    </p:spTree>
    <p:extLst>
      <p:ext uri="{BB962C8B-B14F-4D97-AF65-F5344CB8AC3E}">
        <p14:creationId xmlns:p14="http://schemas.microsoft.com/office/powerpoint/2010/main" val="704011734"/>
      </p:ext>
    </p:extLst>
  </p:cSld>
  <p:clrMapOvr>
    <a:masterClrMapping/>
  </p:clrMapOvr>
  <mc:AlternateContent xmlns:mc="http://schemas.openxmlformats.org/markup-compatibility/2006" xmlns:p14="http://schemas.microsoft.com/office/powerpoint/2010/main">
    <mc:Choice Requires="p14">
      <p:transition p14:dur="10" advTm="87992"/>
    </mc:Choice>
    <mc:Fallback xmlns="">
      <p:transition advTm="87992"/>
    </mc:Fallback>
  </mc:AlternateContent>
  <p:timing>
    <p:tnLst>
      <p:par>
        <p:cTn id="1" dur="indefinite" restart="never" nodeType="tmRoot"/>
      </p:par>
    </p:tnLst>
  </p:timing>
  <p:extLst mod="1">
    <p:ext uri="{3A86A75C-4F4B-4683-9AE1-C65F6400EC91}">
      <p14:laserTraceLst xmlns:p14="http://schemas.microsoft.com/office/powerpoint/2010/main">
        <p14:tracePtLst>
          <p14:tracePt t="3416" x="5394325" y="2179638"/>
          <p14:tracePt t="3423" x="5440363" y="2133600"/>
          <p14:tracePt t="3432" x="5478463" y="2065338"/>
          <p14:tracePt t="3446" x="5486400" y="2049463"/>
          <p14:tracePt t="3463" x="5494338" y="2027238"/>
          <p14:tracePt t="3848" x="5502275" y="2027238"/>
          <p14:tracePt t="3856" x="5508625" y="2027238"/>
          <p14:tracePt t="3879" x="5508625" y="2019300"/>
          <p14:tracePt t="4257" x="5508625" y="2011363"/>
          <p14:tracePt t="4263" x="5554663" y="1997075"/>
          <p14:tracePt t="4272" x="5821363" y="1951038"/>
          <p14:tracePt t="4279" x="6226175" y="1905000"/>
          <p14:tracePt t="4296" x="6988175" y="1806575"/>
          <p14:tracePt t="4313" x="7459663" y="1806575"/>
          <p14:tracePt t="4330" x="7954963" y="1752600"/>
          <p14:tracePt t="4346" x="8412163" y="1676400"/>
          <p14:tracePt t="4363" x="8847138" y="1622425"/>
          <p14:tracePt t="4380" x="9144000" y="1577975"/>
          <p14:tracePt t="4396" x="9318625" y="1554163"/>
          <p14:tracePt t="4413" x="9350375" y="1546225"/>
          <p14:tracePt t="4487" x="9342438" y="1546225"/>
          <p14:tracePt t="4495" x="9326563" y="1546225"/>
          <p14:tracePt t="4511" x="9304338" y="1562100"/>
          <p14:tracePt t="4519" x="9288463" y="1577975"/>
          <p14:tracePt t="4530" x="9266238" y="1608138"/>
          <p14:tracePt t="4547" x="9228138" y="1660525"/>
          <p14:tracePt t="4563" x="9190038" y="1706563"/>
          <p14:tracePt t="4580" x="9144000" y="1760538"/>
          <p14:tracePt t="4596" x="9128125" y="1790700"/>
          <p14:tracePt t="4613" x="9090025" y="1806575"/>
          <p14:tracePt t="4630" x="8961438" y="1828800"/>
          <p14:tracePt t="4646" x="8861425" y="1851025"/>
          <p14:tracePt t="4663" x="8801100" y="1851025"/>
          <p14:tracePt t="4680" x="8747125" y="1851025"/>
          <p14:tracePt t="4696" x="8732838" y="1858963"/>
          <p14:tracePt t="5063" x="8694738" y="1858963"/>
          <p14:tracePt t="5071" x="8602663" y="1858963"/>
          <p14:tracePt t="5080" x="8480425" y="1858963"/>
          <p14:tracePt t="5097" x="8237538" y="1905000"/>
          <p14:tracePt t="5113" x="8039100" y="1943100"/>
          <p14:tracePt t="5130" x="7832725" y="1973263"/>
          <p14:tracePt t="5147" x="7688263" y="1981200"/>
          <p14:tracePt t="5163" x="7604125" y="1981200"/>
          <p14:tracePt t="5180" x="7566025" y="1981200"/>
          <p14:tracePt t="5197" x="7559675" y="1981200"/>
          <p14:tracePt t="5213" x="7551738" y="1981200"/>
          <p14:tracePt t="5256" x="7543800" y="1981200"/>
          <p14:tracePt t="5263" x="7535863" y="1981200"/>
          <p14:tracePt t="5279" x="7527925" y="1973263"/>
          <p14:tracePt t="5287" x="7505700" y="1965325"/>
          <p14:tracePt t="5297" x="7497763" y="1958975"/>
          <p14:tracePt t="5313" x="7489825" y="1951038"/>
          <p14:tracePt t="5330" x="7483475" y="1951038"/>
          <p14:tracePt t="5895" x="7475538" y="1951038"/>
          <p14:tracePt t="5911" x="7489825" y="1935163"/>
          <p14:tracePt t="5919" x="7527925" y="1920875"/>
          <p14:tracePt t="5930" x="7597775" y="1912938"/>
          <p14:tracePt t="5948" x="7726363" y="1897063"/>
          <p14:tracePt t="5964" x="7916863" y="1897063"/>
          <p14:tracePt t="5967" x="8016875" y="1897063"/>
          <p14:tracePt t="5980" x="8131175" y="1897063"/>
          <p14:tracePt t="5997" x="8359775" y="1897063"/>
          <p14:tracePt t="6014" x="8664575" y="1874838"/>
          <p14:tracePt t="6030" x="8855075" y="1844675"/>
          <p14:tracePt t="6047" x="8961438" y="1812925"/>
          <p14:tracePt t="6064" x="8969375" y="1812925"/>
          <p14:tracePt t="6335" x="8969375" y="1806575"/>
          <p14:tracePt t="6343" x="8923338" y="1798638"/>
          <p14:tracePt t="6351" x="8839200" y="1774825"/>
          <p14:tracePt t="6364" x="8747125" y="1774825"/>
          <p14:tracePt t="6380" x="8428038" y="1774825"/>
          <p14:tracePt t="6397" x="7870825" y="1774825"/>
          <p14:tracePt t="6414" x="6773863" y="1774825"/>
          <p14:tracePt t="6430" x="5913438" y="1774825"/>
          <p14:tracePt t="6447" x="4968875" y="1858963"/>
          <p14:tracePt t="6464" x="3902075" y="1989138"/>
          <p14:tracePt t="6480" x="2933700" y="2111375"/>
          <p14:tracePt t="6497" x="2187575" y="2209800"/>
          <p14:tracePt t="6514" x="1692275" y="2278063"/>
          <p14:tracePt t="6530" x="1439863" y="2301875"/>
          <p14:tracePt t="6547" x="1325563" y="2301875"/>
          <p14:tracePt t="6564" x="1287463" y="2301875"/>
          <p14:tracePt t="6607" x="1279525" y="2301875"/>
          <p14:tracePt t="7015" x="1317625" y="2308225"/>
          <p14:tracePt t="7023" x="1371600" y="2324100"/>
          <p14:tracePt t="7031" x="1409700" y="2332038"/>
          <p14:tracePt t="7047" x="1493838" y="2354263"/>
          <p14:tracePt t="7064" x="1608138" y="2384425"/>
          <p14:tracePt t="7081" x="1812925" y="2416175"/>
          <p14:tracePt t="7097" x="2103438" y="2416175"/>
          <p14:tracePt t="7114" x="2416175" y="2392363"/>
          <p14:tracePt t="7131" x="2651125" y="2339975"/>
          <p14:tracePt t="7147" x="2835275" y="2286000"/>
          <p14:tracePt t="7164" x="2933700" y="2263775"/>
          <p14:tracePt t="7181" x="2949575" y="2263775"/>
          <p14:tracePt t="7215" x="2955925" y="2255838"/>
          <p14:tracePt t="7319" x="2963863" y="2255838"/>
          <p14:tracePt t="7687" x="2979738" y="2255838"/>
          <p14:tracePt t="7695" x="3017838" y="2255838"/>
          <p14:tracePt t="7703" x="3086100" y="2263775"/>
          <p14:tracePt t="7714" x="3140075" y="2286000"/>
          <p14:tracePt t="7730" x="3368675" y="2332038"/>
          <p14:tracePt t="7747" x="3665538" y="2339975"/>
          <p14:tracePt t="7764" x="3894138" y="2339975"/>
          <p14:tracePt t="7780" x="4130675" y="2339975"/>
          <p14:tracePt t="7797" x="4359275" y="2324100"/>
          <p14:tracePt t="7814" x="4373563" y="2324100"/>
          <p14:tracePt t="7975" x="4389438" y="2324100"/>
          <p14:tracePt t="7982" x="4411663" y="2324100"/>
          <p14:tracePt t="7991" x="4441825" y="2324100"/>
          <p14:tracePt t="7999" x="4487863" y="2324100"/>
          <p14:tracePt t="8014" x="4618038" y="2324100"/>
          <p14:tracePt t="8031" x="4762500" y="2324100"/>
          <p14:tracePt t="8048" x="4838700" y="2324100"/>
          <p14:tracePt t="8065" x="4899025" y="2324100"/>
          <p14:tracePt t="8081" x="4922838" y="2316163"/>
          <p14:tracePt t="8223" x="4930775" y="2316163"/>
          <p14:tracePt t="8231" x="4953000" y="2316163"/>
          <p14:tracePt t="8239" x="4999038" y="2332038"/>
          <p14:tracePt t="8248" x="5021263" y="2332038"/>
          <p14:tracePt t="8264" x="5181600" y="2378075"/>
          <p14:tracePt t="8281" x="5334000" y="2392363"/>
          <p14:tracePt t="8298" x="5432425" y="2416175"/>
          <p14:tracePt t="8314" x="5486400" y="2416175"/>
          <p14:tracePt t="8767" x="5516563" y="2408238"/>
          <p14:tracePt t="8774" x="5578475" y="2392363"/>
          <p14:tracePt t="8782" x="5622925" y="2378075"/>
          <p14:tracePt t="8797" x="5668963" y="2378075"/>
          <p14:tracePt t="8814" x="5807075" y="2346325"/>
          <p14:tracePt t="8831" x="5897563" y="2332038"/>
          <p14:tracePt t="8847" x="5973763" y="2332038"/>
          <p14:tracePt t="8864" x="6035675" y="2332038"/>
          <p14:tracePt t="8881" x="6073775" y="2332038"/>
          <p14:tracePt t="8897" x="6126163" y="2332038"/>
          <p14:tracePt t="8915" x="6172200" y="2332038"/>
          <p14:tracePt t="8931" x="6248400" y="2332038"/>
          <p14:tracePt t="8948" x="6362700" y="2339975"/>
          <p14:tracePt t="8965" x="6446838" y="2346325"/>
          <p14:tracePt t="8982" x="6607175" y="2362200"/>
          <p14:tracePt t="8998" x="6637338" y="2378075"/>
          <p14:tracePt t="9015" x="6713538" y="2384425"/>
          <p14:tracePt t="9031" x="6743700" y="2392363"/>
          <p14:tracePt t="9048" x="6751638" y="2400300"/>
          <p14:tracePt t="9065" x="6759575" y="2400300"/>
          <p14:tracePt t="9151" x="6773863" y="2400300"/>
          <p14:tracePt t="9159" x="6789738" y="2400300"/>
          <p14:tracePt t="9167" x="6819900" y="2392363"/>
          <p14:tracePt t="9182" x="6873875" y="2354263"/>
          <p14:tracePt t="9198" x="6896100" y="2339975"/>
          <p14:tracePt t="9215" x="6980238" y="2301875"/>
          <p14:tracePt t="9231" x="7010400" y="2293938"/>
          <p14:tracePt t="9248" x="7026275" y="2286000"/>
          <p14:tracePt t="9295" x="7032625" y="2286000"/>
          <p14:tracePt t="9311" x="7048500" y="2286000"/>
          <p14:tracePt t="9318" x="7070725" y="2286000"/>
          <p14:tracePt t="9331" x="7094538" y="2286000"/>
          <p14:tracePt t="9348" x="7140575" y="2286000"/>
          <p14:tracePt t="9365" x="7208838" y="2293938"/>
          <p14:tracePt t="9382" x="7239000" y="2308225"/>
          <p14:tracePt t="9551" x="7223125" y="2308225"/>
          <p14:tracePt t="9559" x="7208838" y="2308225"/>
          <p14:tracePt t="9567" x="7185025" y="2308225"/>
          <p14:tracePt t="22167" x="7178675" y="2308225"/>
          <p14:tracePt t="22184" x="7162800" y="2308225"/>
          <p14:tracePt t="22191" x="7094538" y="2293938"/>
          <p14:tracePt t="22203" x="6988175" y="2255838"/>
          <p14:tracePt t="22220" x="6354763" y="2209800"/>
          <p14:tracePt t="22236" x="5249863" y="2628900"/>
          <p14:tracePt t="22253" x="4168775" y="3055938"/>
          <p14:tracePt t="22270" x="3208338" y="3322638"/>
          <p14:tracePt t="22286" x="2149475" y="3543300"/>
          <p14:tracePt t="22303" x="1379538" y="3657600"/>
          <p14:tracePt t="22320" x="784225" y="3741738"/>
          <p14:tracePt t="22337" x="571500" y="3771900"/>
          <p14:tracePt t="22353" x="495300" y="3771900"/>
          <p14:tracePt t="22369" x="441325" y="3756025"/>
          <p14:tracePt t="22386" x="381000" y="3741738"/>
          <p14:tracePt t="22403" x="350838" y="3733800"/>
          <p14:tracePt t="22420" x="342900" y="3725863"/>
          <p14:tracePt t="22798" x="342900" y="3717925"/>
          <p14:tracePt t="22807" x="373063" y="3717925"/>
          <p14:tracePt t="22815" x="434975" y="3725863"/>
          <p14:tracePt t="22823" x="487363" y="3733800"/>
          <p14:tracePt t="22836" x="525463" y="3733800"/>
          <p14:tracePt t="22856" x="655638" y="3733800"/>
          <p14:tracePt t="22870" x="723900" y="3733800"/>
          <p14:tracePt t="22886" x="808038" y="3733800"/>
          <p14:tracePt t="22903" x="860425" y="3733800"/>
          <p14:tracePt t="22920" x="884238" y="3733800"/>
          <p14:tracePt t="22936" x="892175" y="3733800"/>
          <p14:tracePt t="24193" x="898525" y="3733800"/>
          <p14:tracePt t="24224" x="914400" y="3733800"/>
          <p14:tracePt t="24231" x="968375" y="3703638"/>
          <p14:tracePt t="24239" x="1036638" y="3627438"/>
          <p14:tracePt t="24254" x="1150938" y="3543300"/>
          <p14:tracePt t="24270" x="1203325" y="3482975"/>
          <p14:tracePt t="24287" x="1279525" y="3436938"/>
          <p14:tracePt t="24304" x="1333500" y="3382963"/>
          <p14:tracePt t="24320" x="1387475" y="3330575"/>
          <p14:tracePt t="24337" x="1409700" y="3306763"/>
          <p14:tracePt t="24354" x="1439863" y="3276600"/>
          <p14:tracePt t="24370" x="1455738" y="3260725"/>
          <p14:tracePt t="24387" x="1470025" y="3254375"/>
          <p14:tracePt t="24404" x="1477963" y="3246438"/>
          <p14:tracePt t="24421" x="1516063" y="3222625"/>
          <p14:tracePt t="24438" x="1616075" y="3162300"/>
          <p14:tracePt t="24454" x="1692275" y="3124200"/>
          <p14:tracePt t="24470" x="1752600" y="3094038"/>
          <p14:tracePt t="24487" x="1798638" y="3070225"/>
          <p14:tracePt t="24504" x="1828800" y="3063875"/>
          <p14:tracePt t="24520" x="1836738" y="3055938"/>
          <p14:tracePt t="24537" x="1851025" y="3055938"/>
          <p14:tracePt t="24559" x="1866900" y="3055938"/>
          <p14:tracePt t="24575" x="1882775" y="3055938"/>
          <p14:tracePt t="24587" x="1897063" y="3055938"/>
          <p14:tracePt t="24604" x="1943100" y="3055938"/>
          <p14:tracePt t="24621" x="2011363" y="3055938"/>
          <p14:tracePt t="24639" x="2179638" y="3070225"/>
          <p14:tracePt t="24654" x="2239963" y="3078163"/>
          <p14:tracePt t="24670" x="2400300" y="3094038"/>
          <p14:tracePt t="24687" x="2484438" y="3108325"/>
          <p14:tracePt t="24704" x="2552700" y="3108325"/>
          <p14:tracePt t="24720" x="2598738" y="3108325"/>
          <p14:tracePt t="24737" x="2628900" y="3108325"/>
          <p14:tracePt t="24753" x="2674938" y="3108325"/>
          <p14:tracePt t="24770" x="2735263" y="3108325"/>
          <p14:tracePt t="24787" x="2781300" y="3108325"/>
          <p14:tracePt t="24803" x="2879725" y="3094038"/>
          <p14:tracePt t="24820" x="2979738" y="3078163"/>
          <p14:tracePt t="24836" x="3055938" y="3063875"/>
          <p14:tracePt t="24853" x="3146425" y="3055938"/>
          <p14:tracePt t="24870" x="3192463" y="3040063"/>
          <p14:tracePt t="24886" x="3246438" y="3032125"/>
          <p14:tracePt t="24903" x="3306763" y="3001963"/>
          <p14:tracePt t="24920" x="3360738" y="2987675"/>
          <p14:tracePt t="24936" x="3406775" y="2971800"/>
          <p14:tracePt t="24953" x="3467100" y="2963863"/>
          <p14:tracePt t="24970" x="3527425" y="2949575"/>
          <p14:tracePt t="24987" x="3565525" y="2949575"/>
          <p14:tracePt t="25003" x="3603625" y="2941638"/>
          <p14:tracePt t="25020" x="3649663" y="2933700"/>
          <p14:tracePt t="25037" x="3711575" y="2917825"/>
          <p14:tracePt t="25038" x="3733800" y="2917825"/>
          <p14:tracePt t="25053" x="3756025" y="2917825"/>
          <p14:tracePt t="25070" x="3840163" y="2917825"/>
          <p14:tracePt t="25087" x="3916363" y="2917825"/>
          <p14:tracePt t="25103" x="4016375" y="2917825"/>
          <p14:tracePt t="25120" x="4122738" y="2917825"/>
          <p14:tracePt t="25137" x="4237038" y="2917825"/>
          <p14:tracePt t="25153" x="4373563" y="2911475"/>
          <p14:tracePt t="25170" x="4525963" y="2911475"/>
          <p14:tracePt t="25187" x="4648200" y="2911475"/>
          <p14:tracePt t="25203" x="4770438" y="2911475"/>
          <p14:tracePt t="25220" x="4892675" y="2911475"/>
          <p14:tracePt t="25237" x="4999038" y="2911475"/>
          <p14:tracePt t="25253" x="5143500" y="2911475"/>
          <p14:tracePt t="25270" x="5203825" y="2911475"/>
          <p14:tracePt t="25287" x="5265738" y="2911475"/>
          <p14:tracePt t="25303" x="5380038" y="2911475"/>
          <p14:tracePt t="25320" x="5502275" y="2911475"/>
          <p14:tracePt t="25337" x="5638800" y="2911475"/>
          <p14:tracePt t="25353" x="5761038" y="2911475"/>
          <p14:tracePt t="25370" x="5889625" y="2911475"/>
          <p14:tracePt t="25387" x="6027738" y="2911475"/>
          <p14:tracePt t="25403" x="6111875" y="2911475"/>
          <p14:tracePt t="25420" x="6202363" y="2903538"/>
          <p14:tracePt t="25437" x="6308725" y="2903538"/>
          <p14:tracePt t="25453" x="6430963" y="2903538"/>
          <p14:tracePt t="25470" x="6523038" y="2895600"/>
          <p14:tracePt t="25487" x="6629400" y="2895600"/>
          <p14:tracePt t="25504" x="6721475" y="2873375"/>
          <p14:tracePt t="25520" x="6850063" y="2865438"/>
          <p14:tracePt t="25537" x="6950075" y="2865438"/>
          <p14:tracePt t="25554" x="7078663" y="2865438"/>
          <p14:tracePt t="25570" x="7223125" y="2865438"/>
          <p14:tracePt t="25587" x="7375525" y="2865438"/>
          <p14:tracePt t="25604" x="7535863" y="2865438"/>
          <p14:tracePt t="25621" x="7704138" y="2865438"/>
          <p14:tracePt t="25637" x="7924800" y="2865438"/>
          <p14:tracePt t="25653" x="8047038" y="2865438"/>
          <p14:tracePt t="25670" x="8161338" y="2865438"/>
          <p14:tracePt t="25687" x="8267700" y="2865438"/>
          <p14:tracePt t="25704" x="8404225" y="2865438"/>
          <p14:tracePt t="25720" x="8534400" y="2865438"/>
          <p14:tracePt t="25737" x="8648700" y="2857500"/>
          <p14:tracePt t="25754" x="8785225" y="2835275"/>
          <p14:tracePt t="25770" x="8877300" y="2835275"/>
          <p14:tracePt t="25787" x="8991600" y="2819400"/>
          <p14:tracePt t="25804" x="9083675" y="2803525"/>
          <p14:tracePt t="25820" x="9228138" y="2803525"/>
          <p14:tracePt t="25837" x="9464675" y="2803525"/>
          <p14:tracePt t="25854" x="9623425" y="2803525"/>
          <p14:tracePt t="25870" x="9783763" y="2803525"/>
          <p14:tracePt t="25887" x="9906000" y="2803525"/>
          <p14:tracePt t="25904" x="9982200" y="2803525"/>
          <p14:tracePt t="25920" x="10012363" y="2803525"/>
          <p14:tracePt t="25999" x="10012363" y="2811463"/>
          <p14:tracePt t="26007" x="9982200" y="2841625"/>
          <p14:tracePt t="26015" x="9928225" y="2895600"/>
          <p14:tracePt t="26023" x="9859963" y="2955925"/>
          <p14:tracePt t="26038" x="9799638" y="3001963"/>
          <p14:tracePt t="26041" x="9715500" y="3040063"/>
          <p14:tracePt t="26054" x="9525000" y="3108325"/>
          <p14:tracePt t="26071" x="9296400" y="3132138"/>
          <p14:tracePt t="26088" x="8937625" y="3146425"/>
          <p14:tracePt t="26104" x="8442325" y="3146425"/>
          <p14:tracePt t="26122" x="7985125" y="3146425"/>
          <p14:tracePt t="26138" x="7589838" y="3146425"/>
          <p14:tracePt t="26154" x="7331075" y="3132138"/>
          <p14:tracePt t="26171" x="7078663" y="3108325"/>
          <p14:tracePt t="26188" x="6911975" y="3070225"/>
          <p14:tracePt t="26204" x="6797675" y="3063875"/>
          <p14:tracePt t="26221" x="6675438" y="3055938"/>
          <p14:tracePt t="26238" x="6523038" y="3032125"/>
          <p14:tracePt t="26254" x="6378575" y="3032125"/>
          <p14:tracePt t="26271" x="6248400" y="3032125"/>
          <p14:tracePt t="26288" x="6057900" y="3032125"/>
          <p14:tracePt t="26304" x="5851525" y="3032125"/>
          <p14:tracePt t="26321" x="5616575" y="3032125"/>
          <p14:tracePt t="26338" x="5410200" y="3032125"/>
          <p14:tracePt t="26354" x="5211763" y="3032125"/>
          <p14:tracePt t="26371" x="5037138" y="3032125"/>
          <p14:tracePt t="26388" x="4914900" y="3032125"/>
          <p14:tracePt t="26404" x="4808538" y="3032125"/>
          <p14:tracePt t="26421" x="4740275" y="3032125"/>
          <p14:tracePt t="26438" x="4648200" y="3032125"/>
          <p14:tracePt t="26454" x="4549775" y="3032125"/>
          <p14:tracePt t="26471" x="4435475" y="3032125"/>
          <p14:tracePt t="26488" x="4313238" y="3032125"/>
          <p14:tracePt t="26504" x="4160838" y="3032125"/>
          <p14:tracePt t="26522" x="4008438" y="3032125"/>
          <p14:tracePt t="26538" x="3848100" y="3032125"/>
          <p14:tracePt t="26554" x="3703638" y="3032125"/>
          <p14:tracePt t="26571" x="3565525" y="3032125"/>
          <p14:tracePt t="26588" x="3459163" y="3032125"/>
          <p14:tracePt t="26604" x="3398838" y="3032125"/>
          <p14:tracePt t="26621" x="3352800" y="3032125"/>
          <p14:tracePt t="26638" x="3292475" y="3040063"/>
          <p14:tracePt t="26654" x="3268663" y="3048000"/>
          <p14:tracePt t="27079" x="3260725" y="3055938"/>
          <p14:tracePt t="27087" x="3260725" y="3063875"/>
          <p14:tracePt t="27095" x="3314700" y="3078163"/>
          <p14:tracePt t="27104" x="3360738" y="3094038"/>
          <p14:tracePt t="27121" x="3497263" y="3146425"/>
          <p14:tracePt t="27138" x="3763963" y="3238500"/>
          <p14:tracePt t="27155" x="4054475" y="3276600"/>
          <p14:tracePt t="27171" x="4283075" y="3306763"/>
          <p14:tracePt t="27188" x="4525963" y="3336925"/>
          <p14:tracePt t="27205" x="4732338" y="3344863"/>
          <p14:tracePt t="27222" x="4975225" y="3344863"/>
          <p14:tracePt t="27239" x="5075238" y="3344863"/>
          <p14:tracePt t="27255" x="5189538" y="3344863"/>
          <p14:tracePt t="27271" x="5318125" y="3336925"/>
          <p14:tracePt t="27288" x="5464175" y="3322638"/>
          <p14:tracePt t="27305" x="5630863" y="3284538"/>
          <p14:tracePt t="27321" x="5837238" y="3268663"/>
          <p14:tracePt t="27338" x="6019800" y="3230563"/>
          <p14:tracePt t="27355" x="6180138" y="3200400"/>
          <p14:tracePt t="27371" x="6324600" y="3184525"/>
          <p14:tracePt t="27388" x="6454775" y="3162300"/>
          <p14:tracePt t="27405" x="6569075" y="3154363"/>
          <p14:tracePt t="27422" x="6697663" y="3108325"/>
          <p14:tracePt t="27438" x="6797675" y="3086100"/>
          <p14:tracePt t="27455" x="6934200" y="3070225"/>
          <p14:tracePt t="27471" x="7132638" y="3055938"/>
          <p14:tracePt t="27488" x="7345363" y="3048000"/>
          <p14:tracePt t="27505" x="7627938" y="3048000"/>
          <p14:tracePt t="27521" x="7916863" y="3048000"/>
          <p14:tracePt t="27539" x="8191500" y="3048000"/>
          <p14:tracePt t="27544" x="8321675" y="3048000"/>
          <p14:tracePt t="27556" x="8420100" y="3048000"/>
          <p14:tracePt t="27571" x="8618538" y="3048000"/>
          <p14:tracePt t="27588" x="8778875" y="3048000"/>
          <p14:tracePt t="27605" x="8945563" y="3048000"/>
          <p14:tracePt t="27622" x="9083675" y="3048000"/>
          <p14:tracePt t="27638" x="9204325" y="3048000"/>
          <p14:tracePt t="27655" x="9364663" y="3048000"/>
          <p14:tracePt t="27671" x="9432925" y="3048000"/>
          <p14:tracePt t="27688" x="9525000" y="3048000"/>
          <p14:tracePt t="27705" x="9609138" y="3048000"/>
          <p14:tracePt t="27721" x="9715500" y="3048000"/>
          <p14:tracePt t="27740" x="9813925" y="3048000"/>
          <p14:tracePt t="27755" x="9898063" y="3048000"/>
          <p14:tracePt t="27771" x="9990138" y="3048000"/>
          <p14:tracePt t="27788" x="10028238" y="3048000"/>
          <p14:tracePt t="27805" x="10036175" y="3048000"/>
          <p14:tracePt t="27863" x="10042525" y="3078163"/>
          <p14:tracePt t="27871" x="10042525" y="3132138"/>
          <p14:tracePt t="27879" x="10042525" y="3184525"/>
          <p14:tracePt t="27888" x="10028238" y="3238500"/>
          <p14:tracePt t="27905" x="9959975" y="3330575"/>
          <p14:tracePt t="27922" x="9875838" y="3406775"/>
          <p14:tracePt t="27938" x="9745663" y="3467100"/>
          <p14:tracePt t="27955" x="9563100" y="3513138"/>
          <p14:tracePt t="27972" x="9274175" y="3551238"/>
          <p14:tracePt t="27988" x="8961438" y="3551238"/>
          <p14:tracePt t="28005" x="8572500" y="3551238"/>
          <p14:tracePt t="28022" x="7696200" y="3467100"/>
          <p14:tracePt t="28038" x="7056438" y="3375025"/>
          <p14:tracePt t="28055" x="6438900" y="3284538"/>
          <p14:tracePt t="28072" x="5989638" y="3246438"/>
          <p14:tracePt t="28088" x="5554663" y="3246438"/>
          <p14:tracePt t="28105" x="5159375" y="3246438"/>
          <p14:tracePt t="28122" x="4800600" y="3246438"/>
          <p14:tracePt t="28138" x="4549775" y="3246438"/>
          <p14:tracePt t="28155" x="4327525" y="3246438"/>
          <p14:tracePt t="28172" x="4106863" y="3254375"/>
          <p14:tracePt t="28189" x="3932238" y="3276600"/>
          <p14:tracePt t="28205" x="3756025" y="3314700"/>
          <p14:tracePt t="28222" x="3535363" y="3368675"/>
          <p14:tracePt t="28239" x="3216275" y="3451225"/>
          <p14:tracePt t="28255" x="2971800" y="3513138"/>
          <p14:tracePt t="28272" x="2797175" y="3551238"/>
          <p14:tracePt t="28289" x="2598738" y="3559175"/>
          <p14:tracePt t="28305" x="2416175" y="3573463"/>
          <p14:tracePt t="28322" x="2239963" y="3573463"/>
          <p14:tracePt t="28338" x="2087563" y="3573463"/>
          <p14:tracePt t="28355" x="1958975" y="3573463"/>
          <p14:tracePt t="28372" x="1812925" y="3573463"/>
          <p14:tracePt t="28388" x="1744663" y="3573463"/>
          <p14:tracePt t="28405" x="1714500" y="3573463"/>
          <p14:tracePt t="28479" x="1714500" y="3581400"/>
          <p14:tracePt t="28487" x="1714500" y="3603625"/>
          <p14:tracePt t="28495" x="1714500" y="3627438"/>
          <p14:tracePt t="28505" x="1714500" y="3649663"/>
          <p14:tracePt t="28522" x="1714500" y="3725863"/>
          <p14:tracePt t="28538" x="1730375" y="3794125"/>
          <p14:tracePt t="28555" x="1760538" y="3848100"/>
          <p14:tracePt t="28572" x="1806575" y="3894138"/>
          <p14:tracePt t="28588" x="1882775" y="3902075"/>
          <p14:tracePt t="28606" x="2193925" y="3908425"/>
          <p14:tracePt t="28623" x="2438400" y="3908425"/>
          <p14:tracePt t="28638" x="2682875" y="3870325"/>
          <p14:tracePt t="28655" x="2849563" y="3817938"/>
          <p14:tracePt t="28672" x="2955925" y="3756025"/>
          <p14:tracePt t="28688" x="2994025" y="3733800"/>
          <p14:tracePt t="28705" x="2994025" y="3725863"/>
          <p14:tracePt t="28831" x="3017838" y="3725863"/>
          <p14:tracePt t="28839" x="3040063" y="3741738"/>
          <p14:tracePt t="28846" x="3063875" y="3749675"/>
          <p14:tracePt t="28855" x="3108325" y="3771900"/>
          <p14:tracePt t="28872" x="3200400" y="3802063"/>
          <p14:tracePt t="28888" x="3292475" y="3817938"/>
          <p14:tracePt t="28905" x="3344863" y="3825875"/>
          <p14:tracePt t="28922" x="3352800" y="3825875"/>
          <p14:tracePt t="29615" x="3360738" y="3825875"/>
          <p14:tracePt t="29623" x="3368675" y="3825875"/>
          <p14:tracePt t="29631" x="3390900" y="3825875"/>
          <p14:tracePt t="29639" x="3436938" y="3810000"/>
          <p14:tracePt t="29655" x="3475038" y="3787775"/>
          <p14:tracePt t="29672" x="3497263" y="3771900"/>
          <p14:tracePt t="29689" x="3521075" y="3749675"/>
          <p14:tracePt t="29705" x="3551238" y="3733800"/>
          <p14:tracePt t="29722" x="3565525" y="3717925"/>
          <p14:tracePt t="29739" x="3589338" y="3703638"/>
          <p14:tracePt t="29755" x="3603625" y="3687763"/>
          <p14:tracePt t="29772" x="3611563" y="3679825"/>
          <p14:tracePt t="29788" x="3635375" y="3665538"/>
          <p14:tracePt t="29805" x="3649663" y="3665538"/>
          <p14:tracePt t="29822" x="3665538" y="3665538"/>
          <p14:tracePt t="29839" x="3687763" y="3665538"/>
          <p14:tracePt t="29855" x="3733800" y="3665538"/>
          <p14:tracePt t="29872" x="3771900" y="3673475"/>
          <p14:tracePt t="29889" x="3825875" y="3687763"/>
          <p14:tracePt t="29906" x="3902075" y="3711575"/>
          <p14:tracePt t="29922" x="3932238" y="3711575"/>
          <p14:tracePt t="29956" x="3932238" y="3717925"/>
          <p14:tracePt t="30095" x="3954463" y="3717925"/>
          <p14:tracePt t="30103" x="3992563" y="3717925"/>
          <p14:tracePt t="30111" x="4054475" y="3717925"/>
          <p14:tracePt t="30122" x="4106863" y="3733800"/>
          <p14:tracePt t="30139" x="4160838" y="3741738"/>
          <p14:tracePt t="30156" x="4221163" y="3749675"/>
          <p14:tracePt t="30172" x="4237038" y="3749675"/>
          <p14:tracePt t="30279" x="4229100" y="3749675"/>
          <p14:tracePt t="30287" x="4213225" y="3749675"/>
          <p14:tracePt t="30295" x="4191000" y="3749675"/>
          <p14:tracePt t="30311" x="4175125" y="3749675"/>
          <p14:tracePt t="30322" x="4168775" y="3749675"/>
          <p14:tracePt t="30339" x="4152900" y="3749675"/>
          <p14:tracePt t="30356" x="4144963" y="3749675"/>
          <p14:tracePt t="30372" x="4144963" y="3756025"/>
          <p14:tracePt t="30919" x="4122738" y="3756025"/>
          <p14:tracePt t="30927" x="4092575" y="3756025"/>
          <p14:tracePt t="30939" x="4046538" y="3733800"/>
          <p14:tracePt t="30956" x="4008438" y="3725863"/>
          <p14:tracePt t="30973" x="3954463" y="3711575"/>
          <p14:tracePt t="30989" x="3863975" y="3695700"/>
          <p14:tracePt t="31005" x="3703638" y="3673475"/>
          <p14:tracePt t="31022" x="3581400" y="3657600"/>
          <p14:tracePt t="31039" x="3482975" y="3649663"/>
          <p14:tracePt t="31055" x="3398838" y="3649663"/>
          <p14:tracePt t="31072" x="3352800" y="3649663"/>
          <p14:tracePt t="31089" x="3336925" y="3649663"/>
          <p14:tracePt t="31105" x="3330575" y="3649663"/>
          <p14:tracePt t="31122" x="3322638" y="3649663"/>
          <p14:tracePt t="31139" x="3306763" y="3657600"/>
          <p14:tracePt t="31155" x="3276600" y="3687763"/>
          <p14:tracePt t="31172" x="3246438" y="3717925"/>
          <p14:tracePt t="31189" x="3216275" y="3725863"/>
          <p14:tracePt t="31205" x="3192463" y="3741738"/>
          <p14:tracePt t="31352" x="3192463" y="3749675"/>
          <p14:tracePt t="31367" x="3200400" y="3749675"/>
          <p14:tracePt t="31374" x="3208338" y="3763963"/>
          <p14:tracePt t="31390" x="3216275" y="3763963"/>
          <p14:tracePt t="31406" x="3222625" y="3763963"/>
          <p14:tracePt t="31456" x="3230563" y="3763963"/>
          <p14:tracePt t="31462" x="3238500" y="3763963"/>
          <p14:tracePt t="31473" x="3254375" y="3763963"/>
          <p14:tracePt t="31489" x="3314700" y="3763963"/>
          <p14:tracePt t="31506" x="3444875" y="3763963"/>
          <p14:tracePt t="31523" x="3603625" y="3763963"/>
          <p14:tracePt t="31540" x="3787775" y="3741738"/>
          <p14:tracePt t="31544" x="3894138" y="3741738"/>
          <p14:tracePt t="31556" x="3984625" y="3741738"/>
          <p14:tracePt t="31573" x="4137025" y="3741738"/>
          <p14:tracePt t="31590" x="4251325" y="3741738"/>
          <p14:tracePt t="31663" x="4259263" y="3741738"/>
          <p14:tracePt t="31767" x="4267200" y="3741738"/>
          <p14:tracePt t="31774" x="4275138" y="3741738"/>
          <p14:tracePt t="31782" x="4297363" y="3741738"/>
          <p14:tracePt t="31790" x="4327525" y="3763963"/>
          <p14:tracePt t="31806" x="4465638" y="3832225"/>
          <p14:tracePt t="31822" x="4579938" y="3856038"/>
          <p14:tracePt t="31839" x="4656138" y="3870325"/>
          <p14:tracePt t="31856" x="4708525" y="3878263"/>
          <p14:tracePt t="31911" x="4716463" y="3856038"/>
          <p14:tracePt t="31920" x="4716463" y="3825875"/>
          <p14:tracePt t="31926" x="4716463" y="3802063"/>
          <p14:tracePt t="31940" x="4716463" y="3787775"/>
          <p14:tracePt t="31967" x="4716463" y="3771900"/>
          <p14:tracePt t="32063" x="4716463" y="3763963"/>
          <p14:tracePt t="32367" x="4708525" y="3756025"/>
          <p14:tracePt t="32383" x="4770438" y="3733800"/>
          <p14:tracePt t="32395" x="4846638" y="3725863"/>
          <p14:tracePt t="32406" x="5021263" y="3695700"/>
          <p14:tracePt t="32423" x="5165725" y="3679825"/>
          <p14:tracePt t="32440" x="5280025" y="3657600"/>
          <p14:tracePt t="32457" x="5356225" y="3649663"/>
          <p14:tracePt t="32473" x="5402263" y="3641725"/>
          <p14:tracePt t="32490" x="5426075" y="3635375"/>
          <p14:tracePt t="32576" x="5432425" y="3635375"/>
          <p14:tracePt t="32583" x="5456238" y="3635375"/>
          <p14:tracePt t="32591" x="5502275" y="3635375"/>
          <p14:tracePt t="32607" x="5630863" y="3665538"/>
          <p14:tracePt t="32623" x="5775325" y="3717925"/>
          <p14:tracePt t="32640" x="5859463" y="3741738"/>
          <p14:tracePt t="32657" x="5951538" y="3763963"/>
          <p14:tracePt t="32674" x="5965825" y="3763963"/>
          <p14:tracePt t="32711" x="5973763" y="3763963"/>
          <p14:tracePt t="32735" x="5989638" y="3763963"/>
          <p14:tracePt t="32744" x="6011863" y="3749675"/>
          <p14:tracePt t="32756" x="6035675" y="3733800"/>
          <p14:tracePt t="32773" x="6049963" y="3717925"/>
          <p14:tracePt t="32790" x="6088063" y="3703638"/>
          <p14:tracePt t="32806" x="6088063" y="3695700"/>
          <p14:tracePt t="32823" x="6096000" y="3695700"/>
          <p14:tracePt t="32840" x="6103938" y="3695700"/>
          <p14:tracePt t="32857" x="6134100" y="3703638"/>
          <p14:tracePt t="32873" x="6226175" y="3779838"/>
          <p14:tracePt t="32891" x="6340475" y="3886200"/>
          <p14:tracePt t="32907" x="6392863" y="3940175"/>
          <p14:tracePt t="32923" x="6446838" y="3984625"/>
          <p14:tracePt t="33023" x="6446838" y="3962400"/>
          <p14:tracePt t="33030" x="6446838" y="3924300"/>
          <p14:tracePt t="33040" x="6454775" y="3902075"/>
          <p14:tracePt t="33057" x="6454775" y="3894138"/>
          <p14:tracePt t="33073" x="6469063" y="3863975"/>
          <p14:tracePt t="33091" x="6469063" y="3848100"/>
          <p14:tracePt t="33107" x="6477000" y="3840163"/>
          <p14:tracePt t="33123" x="6492875" y="3825875"/>
          <p14:tracePt t="33157" x="6492875" y="3817938"/>
          <p14:tracePt t="33695" x="6454775" y="3810000"/>
          <p14:tracePt t="33703" x="6370638" y="3779838"/>
          <p14:tracePt t="33711" x="6278563" y="3756025"/>
          <p14:tracePt t="33724" x="6194425" y="3725863"/>
          <p14:tracePt t="33740" x="6035675" y="3687763"/>
          <p14:tracePt t="33757" x="5875338" y="3649663"/>
          <p14:tracePt t="33774" x="5791200" y="3619500"/>
          <p14:tracePt t="33790" x="5761038" y="3611563"/>
          <p14:tracePt t="34047" x="5775325" y="3611563"/>
          <p14:tracePt t="34055" x="5829300" y="3611563"/>
          <p14:tracePt t="34063" x="5867400" y="3635375"/>
          <p14:tracePt t="34074" x="5875338" y="3635375"/>
          <p14:tracePt t="34090" x="5913438" y="3725863"/>
          <p14:tracePt t="34107" x="5965825" y="4038600"/>
          <p14:tracePt t="34124" x="5897563" y="4305300"/>
          <p14:tracePt t="34140" x="5654675" y="4610100"/>
          <p14:tracePt t="34158" x="5203825" y="4830763"/>
          <p14:tracePt t="34173" x="5045075" y="4860925"/>
          <p14:tracePt t="34190" x="4389438" y="4884738"/>
          <p14:tracePt t="34207" x="3886200" y="4716463"/>
          <p14:tracePt t="34224" x="3505200" y="4511675"/>
          <p14:tracePt t="34240" x="3375025" y="4403725"/>
          <p14:tracePt t="34257" x="3352800" y="4343400"/>
          <p14:tracePt t="34274" x="3352800" y="4244975"/>
          <p14:tracePt t="34291" x="3505200" y="4130675"/>
          <p14:tracePt t="34307" x="3870325" y="4030663"/>
          <p14:tracePt t="34324" x="4411663" y="4016375"/>
          <p14:tracePt t="34341" x="5083175" y="4054475"/>
          <p14:tracePt t="34359" x="5600700" y="4221163"/>
          <p14:tracePt t="34374" x="5646738" y="4251325"/>
          <p14:tracePt t="34391" x="5676900" y="4305300"/>
          <p14:tracePt t="34407" x="5676900" y="4359275"/>
          <p14:tracePt t="34424" x="5622925" y="4411663"/>
          <p14:tracePt t="34441" x="5584825" y="4427538"/>
          <p14:tracePt t="34457" x="5570538" y="4427538"/>
          <p14:tracePt t="34535" x="5562600" y="4427538"/>
          <p14:tracePt t="35249" x="5546725" y="4427538"/>
          <p14:tracePt t="35255" x="5516563" y="4427538"/>
          <p14:tracePt t="35262" x="5478463" y="4419600"/>
          <p14:tracePt t="35274" x="5394325" y="4381500"/>
          <p14:tracePt t="35291" x="5181600" y="4327525"/>
          <p14:tracePt t="35307" x="4778375" y="4313238"/>
          <p14:tracePt t="35324" x="4198938" y="4313238"/>
          <p14:tracePt t="35341" x="3665538" y="4244975"/>
          <p14:tracePt t="35358" x="3116263" y="4175125"/>
          <p14:tracePt t="35374" x="2873375" y="4137025"/>
          <p14:tracePt t="35391" x="2759075" y="4122738"/>
          <p14:tracePt t="35407" x="2705100" y="4114800"/>
          <p14:tracePt t="35424" x="2689225" y="4114800"/>
          <p14:tracePt t="35441" x="2682875" y="4114800"/>
          <p14:tracePt t="35527" x="2697163" y="4114800"/>
          <p14:tracePt t="35534" x="2773363" y="4137025"/>
          <p14:tracePt t="35542" x="2865438" y="4152900"/>
          <p14:tracePt t="35558" x="3132138" y="4229100"/>
          <p14:tracePt t="35574" x="3497263" y="4321175"/>
          <p14:tracePt t="35591" x="4244975" y="4435475"/>
          <p14:tracePt t="35608" x="4784725" y="4518025"/>
          <p14:tracePt t="35624" x="4846638" y="4525963"/>
          <p14:tracePt t="35641" x="4854575" y="4525963"/>
          <p14:tracePt t="35674" x="4732338" y="4533900"/>
          <p14:tracePt t="35691" x="4479925" y="4525963"/>
          <p14:tracePt t="35708" x="4381500" y="4525963"/>
          <p14:tracePt t="35741" x="4419600" y="4525963"/>
          <p14:tracePt t="35758" x="4656138" y="4556125"/>
          <p14:tracePt t="35774" x="5699125" y="4594225"/>
          <p14:tracePt t="35790" x="6461125" y="4594225"/>
          <p14:tracePt t="35807" x="6789738" y="4618038"/>
          <p14:tracePt t="35824" x="6804025" y="4618038"/>
          <p14:tracePt t="35858" x="6683375" y="4618038"/>
          <p14:tracePt t="35874" x="6446838" y="4549775"/>
          <p14:tracePt t="35891" x="6392863" y="4541838"/>
          <p14:tracePt t="35924" x="6477000" y="4541838"/>
          <p14:tracePt t="35941" x="6721475" y="4572000"/>
          <p14:tracePt t="35957" x="7132638" y="4572000"/>
          <p14:tracePt t="35974" x="7383463" y="4572000"/>
          <p14:tracePt t="36014" x="7345363" y="4572000"/>
          <p14:tracePt t="36024" x="7254875" y="4564063"/>
          <p14:tracePt t="36041" x="7094538" y="4511675"/>
          <p14:tracePt t="36058" x="7070725" y="4495800"/>
          <p14:tracePt t="36551" x="7010400" y="4495800"/>
          <p14:tracePt t="36559" x="6850063" y="4533900"/>
          <p14:tracePt t="36567" x="6515100" y="4770438"/>
          <p14:tracePt t="36575" x="5997575" y="4983163"/>
          <p14:tracePt t="36591" x="4892675" y="5227638"/>
          <p14:tracePt t="36608" x="4397375" y="5241925"/>
          <p14:tracePt t="37063" x="4403725" y="5241925"/>
          <p14:tracePt t="37071" x="4435475" y="5241925"/>
          <p14:tracePt t="37080" x="4449763" y="5241925"/>
          <p14:tracePt t="37091" x="4473575" y="5241925"/>
          <p14:tracePt t="37108" x="4479925" y="5241925"/>
          <p14:tracePt t="37143" x="4479925" y="5249863"/>
          <p14:tracePt t="37656" x="4473575" y="5249863"/>
          <p14:tracePt t="37663" x="4457700" y="5249863"/>
          <p14:tracePt t="37675" x="4435475" y="5249863"/>
          <p14:tracePt t="37693" x="4327525" y="5249863"/>
          <p14:tracePt t="37708" x="4054475" y="5387975"/>
          <p14:tracePt t="37725" x="3733800" y="5524500"/>
          <p14:tracePt t="37742" x="3382963" y="5676900"/>
          <p14:tracePt t="37758" x="2979738" y="5799138"/>
          <p14:tracePt t="37775" x="2849563" y="5829300"/>
          <p14:tracePt t="37791" x="2781300" y="5837238"/>
          <p14:tracePt t="37847" x="2765425" y="5813425"/>
          <p14:tracePt t="37856" x="2765425" y="5745163"/>
          <p14:tracePt t="37863" x="2765425" y="5699125"/>
          <p14:tracePt t="37875" x="2765425" y="5622925"/>
          <p14:tracePt t="37892" x="2765425" y="5456238"/>
          <p14:tracePt t="37910" x="2849563" y="5143500"/>
          <p14:tracePt t="37926" x="2941638" y="4968875"/>
          <p14:tracePt t="37942" x="2987675" y="4892675"/>
          <p14:tracePt t="37958" x="3094038" y="4770438"/>
          <p14:tracePt t="37975" x="3101975" y="4746625"/>
          <p14:tracePt t="38303" x="3101975" y="4694238"/>
          <p14:tracePt t="38314" x="3032125" y="4479925"/>
          <p14:tracePt t="38319" x="2963863" y="4198938"/>
          <p14:tracePt t="38327" x="2865438" y="3886200"/>
          <p14:tracePt t="38342" x="2628900" y="3268663"/>
          <p14:tracePt t="38359" x="2408238" y="2759075"/>
          <p14:tracePt t="38376" x="2239963" y="2293938"/>
          <p14:tracePt t="38392" x="2141538" y="1981200"/>
          <p14:tracePt t="38409" x="2103438" y="1844675"/>
          <p14:tracePt t="38426" x="2087563" y="1768475"/>
          <p14:tracePt t="38442" x="2087563" y="1760538"/>
          <p14:tracePt t="38503" x="2087563" y="1774825"/>
          <p14:tracePt t="38513" x="2087563" y="1897063"/>
          <p14:tracePt t="38519" x="2117725" y="2133600"/>
          <p14:tracePt t="38527" x="2141538" y="2354263"/>
          <p14:tracePt t="38542" x="2263775" y="2879725"/>
          <p14:tracePt t="38558" x="2346325" y="3230563"/>
          <p14:tracePt t="38575" x="2408238" y="3368675"/>
          <p14:tracePt t="38592" x="2416175" y="3375025"/>
          <p14:tracePt t="38672" x="2422525" y="3375025"/>
          <p14:tracePt t="38687" x="2438400" y="3322638"/>
          <p14:tracePt t="38694" x="2460625" y="3292475"/>
          <p14:tracePt t="38709" x="2476500" y="3260725"/>
          <p14:tracePt t="38726" x="2498725" y="3208338"/>
          <p14:tracePt t="38815" x="2498725" y="3222625"/>
          <p14:tracePt t="38823" x="2498725" y="3246438"/>
          <p14:tracePt t="38887" x="2498725" y="3254375"/>
          <p14:tracePt t="38894" x="2492375" y="3254375"/>
          <p14:tracePt t="38909" x="2460625" y="3246438"/>
          <p14:tracePt t="38926" x="2255838" y="3140075"/>
          <p14:tracePt t="38942" x="1997075" y="3017838"/>
          <p14:tracePt t="38959" x="1820863" y="2949575"/>
          <p14:tracePt t="38976" x="1736725" y="2895600"/>
          <p14:tracePt t="38992" x="1730375" y="2887663"/>
          <p14:tracePt t="39009" x="1730375" y="2865438"/>
          <p14:tracePt t="39026" x="1790700" y="2819400"/>
          <p14:tracePt t="39042" x="1943100" y="2797175"/>
          <p14:tracePt t="39059" x="2155825" y="2797175"/>
          <p14:tracePt t="39076" x="2332038" y="2797175"/>
          <p14:tracePt t="39092" x="2416175" y="2797175"/>
          <p14:tracePt t="39096" x="2430463" y="2797175"/>
          <p14:tracePt t="39151" x="2430463" y="2835275"/>
          <p14:tracePt t="39159" x="2430463" y="2911475"/>
          <p14:tracePt t="39168" x="2430463" y="2971800"/>
          <p14:tracePt t="39176" x="2422525" y="3025775"/>
          <p14:tracePt t="39192" x="2346325" y="3124200"/>
          <p14:tracePt t="39209" x="2293938" y="3162300"/>
          <p14:tracePt t="39226" x="2263775" y="3162300"/>
          <p14:tracePt t="39242" x="2232025" y="3146425"/>
          <p14:tracePt t="39260" x="2217738" y="3116263"/>
          <p14:tracePt t="39276" x="2201863" y="3017838"/>
          <p14:tracePt t="39292" x="2201863" y="2941638"/>
          <p14:tracePt t="39309" x="2232025" y="2819400"/>
          <p14:tracePt t="39326" x="2446338" y="2674938"/>
          <p14:tracePt t="39342" x="2628900" y="2636838"/>
          <p14:tracePt t="39359" x="2827338" y="2636838"/>
          <p14:tracePt t="39376" x="2949575" y="2651125"/>
          <p14:tracePt t="39392" x="3001963" y="2682875"/>
          <p14:tracePt t="39409" x="3025775" y="2751138"/>
          <p14:tracePt t="39426" x="3055938" y="2949575"/>
          <p14:tracePt t="39442" x="3017838" y="3116263"/>
          <p14:tracePt t="39459" x="2925763" y="3208338"/>
          <p14:tracePt t="39476" x="2827338" y="3216275"/>
          <p14:tracePt t="39492" x="2735263" y="3200400"/>
          <p14:tracePt t="39509" x="2659063" y="3154363"/>
          <p14:tracePt t="39526" x="2628900" y="3132138"/>
          <p14:tracePt t="39542" x="2628900" y="3116263"/>
          <p14:tracePt t="39559" x="2628900" y="3101975"/>
          <p14:tracePt t="39577" x="2682875" y="3086100"/>
          <p14:tracePt t="39592" x="2765425" y="3078163"/>
          <p14:tracePt t="39609" x="2827338" y="3078163"/>
          <p14:tracePt t="39626" x="2865438" y="3078163"/>
          <p14:tracePt t="39642" x="2879725" y="3078163"/>
          <p14:tracePt t="39743" x="2887663" y="3078163"/>
          <p14:tracePt t="41183" x="2911475" y="3078163"/>
          <p14:tracePt t="41191" x="2971800" y="3078163"/>
          <p14:tracePt t="41199" x="3146425" y="3063875"/>
          <p14:tracePt t="41209" x="3413125" y="3009900"/>
          <p14:tracePt t="41226" x="3954463" y="2917825"/>
          <p14:tracePt t="41243" x="4495800" y="2759075"/>
          <p14:tracePt t="41260" x="4975225" y="2582863"/>
          <p14:tracePt t="41277" x="5440363" y="2332038"/>
          <p14:tracePt t="41293" x="5813425" y="2103438"/>
          <p14:tracePt t="41310" x="6049963" y="1912938"/>
          <p14:tracePt t="41326" x="6302375" y="1692275"/>
          <p14:tracePt t="41343" x="6400800" y="1600200"/>
          <p14:tracePt t="41360" x="6469063" y="1508125"/>
          <p14:tracePt t="41376" x="6499225" y="1470025"/>
          <p14:tracePt t="41393" x="6507163" y="1463675"/>
          <p14:tracePt t="41463" x="6537325" y="1463675"/>
          <p14:tracePt t="41470" x="6575425" y="1463675"/>
          <p14:tracePt t="41479" x="6629400" y="1470025"/>
          <p14:tracePt t="41494" x="6743700" y="1501775"/>
          <p14:tracePt t="41510" x="6819900" y="1516063"/>
          <p14:tracePt t="41526" x="7070725" y="1584325"/>
          <p14:tracePt t="41639" x="7070725" y="1600200"/>
          <p14:tracePt t="41646" x="7070725" y="1654175"/>
          <p14:tracePt t="41654" x="7056438" y="1730375"/>
          <p14:tracePt t="41662" x="7040563" y="1768475"/>
          <p14:tracePt t="41676" x="7018338" y="1806575"/>
          <p14:tracePt t="41693" x="6956425" y="1858963"/>
          <p14:tracePt t="41710" x="6850063" y="1874838"/>
          <p14:tracePt t="41726" x="6629400" y="1882775"/>
          <p14:tracePt t="41743" x="6492875" y="1866900"/>
          <p14:tracePt t="41760" x="6264275" y="1836738"/>
          <p14:tracePt t="41777" x="6042025" y="1806575"/>
          <p14:tracePt t="41793" x="5867400" y="1760538"/>
          <p14:tracePt t="41809" x="5668963" y="1692275"/>
          <p14:tracePt t="41826" x="5554663" y="1668463"/>
          <p14:tracePt t="41843" x="5516563" y="1654175"/>
          <p14:tracePt t="41860" x="5502275" y="1654175"/>
          <p14:tracePt t="41975" x="5516563" y="1654175"/>
          <p14:tracePt t="41983" x="5546725" y="1654175"/>
          <p14:tracePt t="41993" x="5592763" y="1660525"/>
          <p14:tracePt t="42010" x="5707063" y="1692275"/>
          <p14:tracePt t="42027" x="5837238" y="1730375"/>
          <p14:tracePt t="42043" x="5913438" y="1752600"/>
          <p14:tracePt t="42060" x="5965825" y="1774825"/>
          <p14:tracePt t="42077" x="5981700" y="1790700"/>
          <p14:tracePt t="42094" x="6011863" y="1912938"/>
          <p14:tracePt t="42110" x="6011863" y="1997075"/>
          <p14:tracePt t="42127" x="5981700" y="2049463"/>
          <p14:tracePt t="42143" x="5943600" y="2087563"/>
          <p14:tracePt t="42160" x="5883275" y="2103438"/>
          <p14:tracePt t="42177" x="5783263" y="2103438"/>
          <p14:tracePt t="42193" x="5661025" y="2057400"/>
          <p14:tracePt t="42210" x="5546725" y="1981200"/>
          <p14:tracePt t="42227" x="5494338" y="1897063"/>
          <p14:tracePt t="42243" x="5478463" y="1828800"/>
          <p14:tracePt t="42260" x="5478463" y="1722438"/>
          <p14:tracePt t="42277" x="5516563" y="1630363"/>
          <p14:tracePt t="42294" x="5730875" y="1562100"/>
          <p14:tracePt t="42310" x="5921375" y="1562100"/>
          <p14:tracePt t="42327" x="6073775" y="1562100"/>
          <p14:tracePt t="42343" x="6156325" y="1600200"/>
          <p14:tracePt t="42360" x="6264275" y="1790700"/>
          <p14:tracePt t="42377" x="6362700" y="2125663"/>
          <p14:tracePt t="42393" x="6370638" y="2392363"/>
          <p14:tracePt t="42410" x="6370638" y="2530475"/>
          <p14:tracePt t="42427" x="6332538" y="2598738"/>
          <p14:tracePt t="42443" x="6264275" y="2598738"/>
          <p14:tracePt t="42460" x="6149975" y="2582863"/>
          <p14:tracePt t="42477" x="5927725" y="2408238"/>
          <p14:tracePt t="42494" x="5394325" y="1798638"/>
          <p14:tracePt t="42510" x="5318125" y="1577975"/>
          <p14:tracePt t="42527" x="5318125" y="1455738"/>
          <p14:tracePt t="42544" x="5402263" y="1371600"/>
          <p14:tracePt t="42560" x="5622925" y="1333500"/>
          <p14:tracePt t="42577" x="5997575" y="1333500"/>
          <p14:tracePt t="42594" x="6484938" y="1431925"/>
          <p14:tracePt t="42610" x="6727825" y="1577975"/>
          <p14:tracePt t="42627" x="6781800" y="1684338"/>
          <p14:tracePt t="42644" x="6781800" y="1798638"/>
          <p14:tracePt t="42660" x="6713538" y="1889125"/>
          <p14:tracePt t="42677" x="6515100" y="1935163"/>
          <p14:tracePt t="42694" x="6134100" y="1912938"/>
          <p14:tracePt t="42710" x="5837238" y="1790700"/>
          <p14:tracePt t="42727" x="5730875" y="1714500"/>
          <p14:tracePt t="42744" x="5722938" y="1668463"/>
          <p14:tracePt t="42760" x="5745163" y="1592263"/>
          <p14:tracePt t="42777" x="5875338" y="1531938"/>
          <p14:tracePt t="42793" x="6080125" y="1493838"/>
          <p14:tracePt t="42810" x="6240463" y="1493838"/>
          <p14:tracePt t="42827" x="6294438" y="1493838"/>
          <p14:tracePt t="42844" x="6302375" y="1501775"/>
          <p14:tracePt t="42860" x="6294438" y="1554163"/>
          <p14:tracePt t="42877" x="6232525" y="1654175"/>
          <p14:tracePt t="42894" x="6042025" y="1722438"/>
          <p14:tracePt t="42911" x="5965825" y="1722438"/>
          <p14:tracePt t="42928" x="5927725" y="1706563"/>
          <p14:tracePt t="42960" x="5927725" y="1698625"/>
          <p14:tracePt t="42977" x="5989638" y="1654175"/>
          <p14:tracePt t="42994" x="6118225" y="1646238"/>
          <p14:tracePt t="43011" x="6286500" y="1646238"/>
          <p14:tracePt t="43027" x="6378575" y="1654175"/>
          <p14:tracePt t="43044" x="6384925" y="1660525"/>
          <p14:tracePt t="43060" x="6384925" y="1744663"/>
          <p14:tracePt t="43077" x="6378575" y="1874838"/>
          <p14:tracePt t="43094" x="6308725" y="1965325"/>
          <p14:tracePt t="43111" x="6210300" y="1981200"/>
          <p14:tracePt t="43127" x="6164263" y="1965325"/>
          <p14:tracePt t="43144" x="6118225" y="1927225"/>
          <p14:tracePt t="43160" x="6111875" y="1882775"/>
          <p14:tracePt t="43177" x="6111875" y="1812925"/>
          <p14:tracePt t="43195" x="6134100" y="1752600"/>
          <p14:tracePt t="43210" x="6210300" y="1752600"/>
          <p14:tracePt t="43227" x="6286500" y="1760538"/>
          <p14:tracePt t="43244" x="6346825" y="1798638"/>
          <p14:tracePt t="43260" x="6392863" y="1912938"/>
          <p14:tracePt t="43278" x="6416675" y="2027238"/>
          <p14:tracePt t="43294" x="6416675" y="2057400"/>
          <p14:tracePt t="43310" x="6378575" y="2079625"/>
          <p14:tracePt t="43327" x="6316663" y="2065338"/>
          <p14:tracePt t="43344" x="6226175" y="1973263"/>
          <p14:tracePt t="43360" x="6088063" y="1768475"/>
          <p14:tracePt t="43377" x="5997575" y="1616075"/>
          <p14:tracePt t="43395" x="5981700" y="1516063"/>
          <p14:tracePt t="43410" x="5997575" y="1463675"/>
          <p14:tracePt t="43427" x="6096000" y="1455738"/>
          <p14:tracePt t="43444" x="6240463" y="1455738"/>
          <p14:tracePt t="43461" x="6400800" y="1539875"/>
          <p14:tracePt t="43478" x="6721475" y="1812925"/>
          <p14:tracePt t="43494" x="6751638" y="1897063"/>
          <p14:tracePt t="43511" x="6759575" y="2041525"/>
          <p14:tracePt t="43528" x="6721475" y="2073275"/>
          <p14:tracePt t="43544" x="6599238" y="2073275"/>
          <p14:tracePt t="43560" x="6438900" y="2027238"/>
          <p14:tracePt t="43577" x="6188075" y="1874838"/>
          <p14:tracePt t="43594" x="5973763" y="1706563"/>
          <p14:tracePt t="43611" x="5905500" y="1638300"/>
          <p14:tracePt t="43614" x="5905500" y="1616075"/>
          <p14:tracePt t="43627" x="5905500" y="1592263"/>
          <p14:tracePt t="43644" x="5951538" y="1570038"/>
          <p14:tracePt t="43661" x="6088063" y="1570038"/>
          <p14:tracePt t="43678" x="6332538" y="1570038"/>
          <p14:tracePt t="43694" x="6362700" y="1592263"/>
          <p14:tracePt t="43727" x="6370638" y="1592263"/>
          <p14:tracePt t="43744" x="6370638" y="1608138"/>
          <p14:tracePt t="43761" x="6346825" y="1622425"/>
          <p14:tracePt t="43777" x="6302375" y="1622425"/>
          <p14:tracePt t="43793" x="6278563" y="1622425"/>
          <p14:tracePt t="46879" x="6278563" y="1630363"/>
          <p14:tracePt t="46887" x="6354763" y="1882775"/>
          <p14:tracePt t="46895" x="6484938" y="2392363"/>
          <p14:tracePt t="46912" x="6789738" y="3170238"/>
          <p14:tracePt t="46928" x="7018338" y="3856038"/>
          <p14:tracePt t="46945" x="7170738" y="4411663"/>
          <p14:tracePt t="46962" x="7323138" y="4892675"/>
          <p14:tracePt t="46978" x="7451725" y="5349875"/>
          <p14:tracePt t="46995" x="7535863" y="5661025"/>
          <p14:tracePt t="47012" x="7559675" y="5783263"/>
          <p14:tracePt t="47028" x="7559675" y="5829300"/>
          <p14:tracePt t="47113" x="7559675" y="5837238"/>
          <p14:tracePt t="47119" x="7559675" y="5845175"/>
          <p14:tracePt t="47128" x="7559675" y="5883275"/>
          <p14:tracePt t="47145" x="7559675" y="5943600"/>
          <p14:tracePt t="47162" x="7559675" y="6027738"/>
          <p14:tracePt t="47179" x="7559675" y="6080125"/>
          <p14:tracePt t="47195" x="7589838" y="6142038"/>
          <p14:tracePt t="47212" x="7604125" y="6180138"/>
          <p14:tracePt t="47228" x="7620000" y="6202363"/>
          <p14:tracePt t="47246" x="7635875" y="6210300"/>
          <p14:tracePt t="47287" x="7658100" y="6164263"/>
          <p14:tracePt t="47295" x="7666038" y="6096000"/>
          <p14:tracePt t="47312" x="7680325" y="5959475"/>
          <p14:tracePt t="47329" x="7680325" y="5867400"/>
          <p14:tracePt t="47345" x="7680325" y="5837238"/>
          <p14:tracePt t="47362" x="7680325" y="5829300"/>
          <p14:tracePt t="48471" x="7688263" y="5845175"/>
          <p14:tracePt t="48479" x="7696200" y="5859463"/>
          <p14:tracePt t="56008" x="7688263" y="5867400"/>
          <p14:tracePt t="56024" x="7673975" y="5867400"/>
          <p14:tracePt t="56031" x="7658100" y="5867400"/>
          <p14:tracePt t="56039" x="7642225" y="5867400"/>
          <p14:tracePt t="56048" x="7627938" y="5859463"/>
          <p14:tracePt t="56065" x="7589838" y="5851525"/>
          <p14:tracePt t="56082" x="7551738" y="5837238"/>
          <p14:tracePt t="56098" x="7483475" y="5837238"/>
          <p14:tracePt t="56115" x="7208838" y="5905500"/>
          <p14:tracePt t="56132" x="7002463" y="5935663"/>
          <p14:tracePt t="56149" x="6804025" y="5973763"/>
          <p14:tracePt t="56152" x="6713538" y="5981700"/>
          <p14:tracePt t="56166" x="6545263" y="5997575"/>
          <p14:tracePt t="56182" x="6469063" y="5997575"/>
          <p14:tracePt t="56198" x="6308725" y="5997575"/>
          <p14:tracePt t="56215" x="6156325" y="5997575"/>
          <p14:tracePt t="56232" x="5965825" y="5997575"/>
          <p14:tracePt t="56249" x="5768975" y="6027738"/>
          <p14:tracePt t="56265" x="5540375" y="6073775"/>
          <p14:tracePt t="56282" x="5249863" y="6156325"/>
          <p14:tracePt t="56299" x="4975225" y="6226175"/>
          <p14:tracePt t="56315" x="4778375" y="6278563"/>
          <p14:tracePt t="56332" x="4664075" y="6308725"/>
          <p14:tracePt t="56349" x="4618038" y="6308725"/>
          <p14:tracePt t="56366" x="4587875" y="6302375"/>
          <p14:tracePt t="56382" x="4564063" y="6278563"/>
          <p14:tracePt t="56399" x="4556125" y="6240463"/>
          <p14:tracePt t="56415" x="4525963" y="6180138"/>
          <p14:tracePt t="56432" x="4457700" y="6096000"/>
          <p14:tracePt t="56449" x="4419600" y="6057900"/>
          <p14:tracePt t="56465" x="4403725" y="6042025"/>
          <p14:tracePt t="56482" x="4365625" y="6027738"/>
          <p14:tracePt t="56499" x="4289425" y="6011863"/>
          <p14:tracePt t="56515" x="4130675" y="5989638"/>
          <p14:tracePt t="56532" x="3916363" y="5965825"/>
          <p14:tracePt t="56549" x="3703638" y="5921375"/>
          <p14:tracePt t="56566" x="3527425" y="5875338"/>
          <p14:tracePt t="56582" x="3489325" y="5859463"/>
          <p14:tracePt t="56599" x="3475038" y="5851525"/>
          <p14:tracePt t="56671" x="3467100" y="5851525"/>
          <p14:tracePt t="56680" x="3451225" y="5837238"/>
          <p14:tracePt t="56686" x="3436938" y="5829300"/>
          <p14:tracePt t="56699" x="3413125" y="5829300"/>
          <p14:tracePt t="56715" x="3330575" y="5813425"/>
          <p14:tracePt t="56732" x="3216275" y="5791200"/>
          <p14:tracePt t="56749" x="3108325" y="5745163"/>
          <p14:tracePt t="56765" x="3048000" y="5730875"/>
          <p14:tracePt t="56782" x="3040063" y="5722938"/>
          <p14:tracePt t="56991" x="3070225" y="5722938"/>
          <p14:tracePt t="56999" x="3146425" y="5722938"/>
          <p14:tracePt t="57007" x="3238500" y="5722938"/>
          <p14:tracePt t="57016" x="3344863" y="5722938"/>
          <p14:tracePt t="57032" x="3482975" y="5722938"/>
          <p14:tracePt t="57049" x="3559175" y="5715000"/>
          <p14:tracePt t="57065" x="3573463" y="5715000"/>
          <p14:tracePt t="57175" x="3589338" y="5715000"/>
          <p14:tracePt t="57183" x="3603625" y="5715000"/>
          <p14:tracePt t="57191" x="3627438" y="5730875"/>
          <p14:tracePt t="57199" x="3649663" y="5768975"/>
          <p14:tracePt t="57216" x="3695700" y="5813425"/>
          <p14:tracePt t="57232" x="3756025" y="5867400"/>
          <p14:tracePt t="57249" x="3771900" y="5875338"/>
          <p14:tracePt t="57265" x="3779838" y="5875338"/>
          <p14:tracePt t="57344" x="3794125" y="5875338"/>
          <p14:tracePt t="57351" x="3794125" y="5859463"/>
          <p14:tracePt t="57366" x="3802063" y="5845175"/>
          <p14:tracePt t="57382" x="3840163" y="5813425"/>
          <p14:tracePt t="57399" x="3870325" y="5799138"/>
          <p14:tracePt t="57416" x="3870325" y="5791200"/>
          <p14:tracePt t="57863" x="3878263" y="5791200"/>
          <p14:tracePt t="57870" x="3894138" y="5791200"/>
          <p14:tracePt t="57883" x="3924300" y="5791200"/>
          <p14:tracePt t="57899" x="4008438" y="5783263"/>
          <p14:tracePt t="57916" x="4092575" y="5783263"/>
          <p14:tracePt t="57933" x="4160838" y="5783263"/>
          <p14:tracePt t="57950" x="4198938" y="5775325"/>
          <p14:tracePt t="58023" x="4229100" y="5775325"/>
          <p14:tracePt t="58033" x="4275138" y="5775325"/>
          <p14:tracePt t="58040" x="4327525" y="5775325"/>
          <p14:tracePt t="58049" x="4419600" y="5807075"/>
          <p14:tracePt t="58066" x="4640263" y="5851525"/>
          <p14:tracePt t="58083" x="4854575" y="5897563"/>
          <p14:tracePt t="58099" x="4953000" y="5897563"/>
          <p14:tracePt t="58116" x="4968875" y="5897563"/>
          <p14:tracePt t="58223" x="4983163" y="5889625"/>
          <p14:tracePt t="58234" x="4983163" y="5867400"/>
          <p14:tracePt t="58263" x="4983163" y="5859463"/>
          <p14:tracePt t="58270" x="4991100" y="5837238"/>
          <p14:tracePt t="58283" x="4999038" y="5837238"/>
          <p14:tracePt t="59919" x="5006975" y="5845175"/>
          <p14:tracePt t="59927" x="5075238" y="5867400"/>
          <p14:tracePt t="59935" x="5151438" y="5883275"/>
          <p14:tracePt t="59950" x="5235575" y="5905500"/>
          <p14:tracePt t="59966" x="5592763" y="5927725"/>
          <p14:tracePt t="59983" x="5730875" y="5927725"/>
          <p14:tracePt t="60000" x="5799138" y="5927725"/>
          <p14:tracePt t="60017" x="5813425" y="5927725"/>
          <p14:tracePt t="60223" x="5851525" y="5889625"/>
          <p14:tracePt t="60231" x="5889625" y="5859463"/>
          <p14:tracePt t="60238" x="5921375" y="5845175"/>
          <p14:tracePt t="60250" x="5981700" y="5813425"/>
          <p14:tracePt t="60267" x="6049963" y="5768975"/>
          <p14:tracePt t="60283" x="6088063" y="5753100"/>
          <p14:tracePt t="60300" x="6103938" y="5745163"/>
          <p14:tracePt t="60543" x="6111875" y="5745163"/>
          <p14:tracePt t="60551" x="6134100" y="5775325"/>
          <p14:tracePt t="60559" x="6149975" y="5791200"/>
          <p14:tracePt t="60567" x="6164263" y="5807075"/>
          <p14:tracePt t="60583" x="6210300" y="5829300"/>
          <p14:tracePt t="60600" x="6248400" y="5837238"/>
          <p14:tracePt t="60617" x="6294438" y="5837238"/>
          <p14:tracePt t="60633" x="6324600" y="5837238"/>
          <p14:tracePt t="60650" x="6332538" y="5837238"/>
          <p14:tracePt t="60667" x="6340475" y="5837238"/>
          <p14:tracePt t="60683" x="6340475" y="5829300"/>
          <p14:tracePt t="60700" x="6346825" y="5829300"/>
          <p14:tracePt t="60742" x="6354763" y="5821363"/>
          <p14:tracePt t="60750" x="6362700" y="5821363"/>
          <p14:tracePt t="60758" x="6384925" y="5813425"/>
          <p14:tracePt t="60766" x="6416675" y="5807075"/>
          <p14:tracePt t="60783" x="6492875" y="5799138"/>
          <p14:tracePt t="60800" x="6553200" y="5775325"/>
          <p14:tracePt t="60816" x="6569075" y="5775325"/>
          <p14:tracePt t="60960" x="6591300" y="5753100"/>
          <p14:tracePt t="60967" x="6607175" y="5737225"/>
          <p14:tracePt t="60975" x="6607175" y="5722938"/>
          <p14:tracePt t="60984" x="6621463" y="5699125"/>
          <p14:tracePt t="61000" x="6659563" y="5654675"/>
          <p14:tracePt t="61017" x="6697663" y="5622925"/>
          <p14:tracePt t="61034" x="6705600" y="5616575"/>
          <p14:tracePt t="61050" x="6713538" y="5608638"/>
          <p14:tracePt t="61086" x="6727825" y="5616575"/>
          <p14:tracePt t="61100" x="6735763" y="5616575"/>
          <p14:tracePt t="61117" x="6759575" y="5654675"/>
          <p14:tracePt t="61134" x="6804025" y="5761038"/>
          <p14:tracePt t="61151" x="6888163" y="5935663"/>
          <p14:tracePt t="61167" x="6926263" y="5981700"/>
          <p14:tracePt t="61271" x="6926263" y="5973763"/>
          <p14:tracePt t="61280" x="6926263" y="5965825"/>
          <p14:tracePt t="61287" x="6926263" y="5951538"/>
          <p14:tracePt t="61312" x="6926263" y="5943600"/>
          <p14:tracePt t="61343" x="6934200" y="5943600"/>
          <p14:tracePt t="61351" x="6934200" y="5935663"/>
          <p14:tracePt t="61359" x="6956425" y="5921375"/>
          <p14:tracePt t="61367" x="6980238" y="5905500"/>
          <p14:tracePt t="61383" x="7048500" y="5875338"/>
          <p14:tracePt t="61400" x="7162800" y="5845175"/>
          <p14:tracePt t="61417" x="7269163" y="5813425"/>
          <p14:tracePt t="61433" x="7307263" y="5799138"/>
          <p14:tracePt t="61450" x="7315200" y="5791200"/>
          <p14:tracePt t="61551" x="7323138" y="5791200"/>
          <p14:tracePt t="61559" x="7345363" y="5791200"/>
          <p14:tracePt t="61567" x="7361238" y="5791200"/>
          <p14:tracePt t="61584" x="7451725" y="5807075"/>
          <p14:tracePt t="61601" x="7535863" y="5821363"/>
          <p14:tracePt t="61617" x="7650163" y="5845175"/>
          <p14:tracePt t="61634" x="7756525" y="5859463"/>
          <p14:tracePt t="61651" x="7788275" y="5867400"/>
          <p14:tracePt t="61719" x="7788275" y="5851525"/>
          <p14:tracePt t="61727" x="7788275" y="5829300"/>
          <p14:tracePt t="62327" x="7794625" y="5821363"/>
          <p14:tracePt t="62335" x="7810500" y="5821363"/>
          <p14:tracePt t="62343" x="7848600" y="5821363"/>
          <p14:tracePt t="62352" x="7902575" y="5821363"/>
          <p14:tracePt t="62367" x="8099425" y="5829300"/>
          <p14:tracePt t="62384" x="8305800" y="5829300"/>
          <p14:tracePt t="62401" x="8480425" y="5829300"/>
          <p14:tracePt t="62417" x="8626475" y="5821363"/>
          <p14:tracePt t="62434" x="8648700" y="5821363"/>
          <p14:tracePt t="62470" x="8656638" y="5813425"/>
          <p14:tracePt t="63215" x="8648700" y="5813425"/>
          <p14:tracePt t="63223" x="8626475" y="5813425"/>
          <p14:tracePt t="63234" x="8594725" y="5807075"/>
          <p14:tracePt t="63251" x="8526463" y="5791200"/>
          <p14:tracePt t="63268" x="8435975" y="5791200"/>
          <p14:tracePt t="63284" x="8404225" y="5791200"/>
          <p14:tracePt t="63301" x="8397875" y="5791200"/>
          <p14:tracePt t="68847" x="8382000" y="5791200"/>
          <p14:tracePt t="69025" x="8374063" y="5791200"/>
          <p14:tracePt t="69031" x="8321675" y="5791200"/>
          <p14:tracePt t="69040" x="8259763" y="5753100"/>
          <p14:tracePt t="69055" x="8069263" y="5676900"/>
          <p14:tracePt t="69070" x="7916863" y="5570538"/>
          <p14:tracePt t="69086" x="7818438" y="5448300"/>
          <p14:tracePt t="69103" x="7764463" y="5318125"/>
          <p14:tracePt t="69120" x="7712075" y="5143500"/>
          <p14:tracePt t="69137" x="7688263" y="4945063"/>
          <p14:tracePt t="69153" x="7673975" y="4792663"/>
          <p14:tracePt t="69170" x="7650163" y="4694238"/>
          <p14:tracePt t="69188" x="7650163" y="4670425"/>
          <p14:tracePt t="69295" x="7650163" y="4664075"/>
          <p14:tracePt t="69519" x="7635875" y="4664075"/>
          <p14:tracePt t="69527" x="7573963" y="4664075"/>
          <p14:tracePt t="69537" x="7489825" y="4618038"/>
          <p14:tracePt t="69553" x="7200900" y="4321175"/>
          <p14:tracePt t="69570" x="6918325" y="4084638"/>
          <p14:tracePt t="69587" x="6599238" y="3908425"/>
          <p14:tracePt t="69603" x="6354763" y="3725863"/>
          <p14:tracePt t="69620" x="6248400" y="3635375"/>
          <p14:tracePt t="69637" x="6180138" y="3543300"/>
          <p14:tracePt t="69654" x="6172200" y="3398838"/>
          <p14:tracePt t="69670" x="6172200" y="3254375"/>
          <p14:tracePt t="69688" x="6188075" y="3108325"/>
          <p14:tracePt t="69707" x="6232525" y="2955925"/>
          <p14:tracePt t="69720" x="6270625" y="2819400"/>
          <p14:tracePt t="69737" x="6316663" y="2674938"/>
          <p14:tracePt t="69753" x="6340475" y="2598738"/>
          <p14:tracePt t="69770" x="6340475" y="2522538"/>
          <p14:tracePt t="69786" x="6340475" y="2430463"/>
          <p14:tracePt t="69803" x="6340475" y="2362200"/>
          <p14:tracePt t="69819" x="6340475" y="2308225"/>
          <p14:tracePt t="69836" x="6324600" y="2255838"/>
          <p14:tracePt t="69853" x="6308725" y="2217738"/>
          <p14:tracePt t="69869" x="6302375" y="2209800"/>
          <p14:tracePt t="70487" x="6264275" y="2255838"/>
          <p14:tracePt t="70494" x="6202363" y="2316163"/>
          <p14:tracePt t="70504" x="6073775" y="2392363"/>
          <p14:tracePt t="70520" x="5699125" y="2544763"/>
          <p14:tracePt t="70537" x="5235575" y="2659063"/>
          <p14:tracePt t="70554" x="4800600" y="2759075"/>
          <p14:tracePt t="70571" x="4503738" y="2781300"/>
          <p14:tracePt t="70587" x="4275138" y="2781300"/>
          <p14:tracePt t="70604" x="4098925" y="2781300"/>
          <p14:tracePt t="70620" x="3992563" y="2765425"/>
          <p14:tracePt t="70638" x="3954463" y="2759075"/>
          <p14:tracePt t="70727" x="3940175" y="2743200"/>
          <p14:tracePt t="70735" x="3924300" y="2743200"/>
          <p14:tracePt t="70743" x="3902075" y="2743200"/>
          <p14:tracePt t="70754" x="3878263" y="2727325"/>
          <p14:tracePt t="70770" x="3810000" y="2705100"/>
          <p14:tracePt t="70787" x="3703638" y="2674938"/>
          <p14:tracePt t="70803" x="3627438" y="2667000"/>
          <p14:tracePt t="70820" x="3573463" y="2667000"/>
          <p14:tracePt t="70837" x="3543300" y="2667000"/>
          <p14:tracePt t="70870" x="3543300" y="2659063"/>
          <p14:tracePt t="71071" x="3535363" y="2659063"/>
          <p14:tracePt t="71079" x="3527425" y="2651125"/>
          <p14:tracePt t="71095" x="3527425" y="2644775"/>
          <p14:tracePt t="71111" x="3527425" y="2628900"/>
          <p14:tracePt t="71121" x="3527425" y="2620963"/>
          <p14:tracePt t="71137" x="3513138" y="2582863"/>
          <p14:tracePt t="71327" x="3489325" y="2574925"/>
          <p14:tracePt t="71335" x="3467100" y="2574925"/>
          <p14:tracePt t="71342" x="3421063" y="2582863"/>
          <p14:tracePt t="71354" x="3390900" y="2606675"/>
          <p14:tracePt t="71370" x="3336925" y="2628900"/>
          <p14:tracePt t="71388" x="3330575" y="2636838"/>
          <p14:tracePt t="71420" x="3390900" y="2636838"/>
          <p14:tracePt t="71438" x="3611563" y="2590800"/>
          <p14:tracePt t="71454" x="3725863" y="2568575"/>
          <p14:tracePt t="71470" x="3916363" y="2514600"/>
          <p14:tracePt t="71487" x="4144963" y="2492375"/>
          <p14:tracePt t="71504" x="4457700" y="2492375"/>
          <p14:tracePt t="71520" x="4830763" y="2492375"/>
          <p14:tracePt t="71537" x="5203825" y="2492375"/>
          <p14:tracePt t="71554" x="5638800" y="2492375"/>
          <p14:tracePt t="71570" x="6118225" y="2492375"/>
          <p14:tracePt t="71588" x="6384925" y="2492375"/>
          <p14:tracePt t="71604" x="6599238" y="2492375"/>
          <p14:tracePt t="71620" x="6773863" y="2492375"/>
          <p14:tracePt t="71637" x="6934200" y="2492375"/>
          <p14:tracePt t="71654" x="7140575" y="2484438"/>
          <p14:tracePt t="71671" x="7299325" y="2484438"/>
          <p14:tracePt t="71687" x="7513638" y="2484438"/>
          <p14:tracePt t="71704" x="7734300" y="2484438"/>
          <p14:tracePt t="71721" x="7932738" y="2484438"/>
          <p14:tracePt t="71737" x="8054975" y="2484438"/>
          <p14:tracePt t="71754" x="8107363" y="2484438"/>
          <p14:tracePt t="71771" x="8115300" y="2484438"/>
          <p14:tracePt t="71822" x="8123238" y="2484438"/>
          <p14:tracePt t="71830" x="8137525" y="2498725"/>
          <p14:tracePt t="71838" x="8137525" y="2536825"/>
          <p14:tracePt t="71854" x="8137525" y="2697163"/>
          <p14:tracePt t="71871" x="8137525" y="2933700"/>
          <p14:tracePt t="71887" x="8137525" y="3101975"/>
          <p14:tracePt t="71904" x="8077200" y="3222625"/>
          <p14:tracePt t="71920" x="8016875" y="3254375"/>
          <p14:tracePt t="71937" x="7954963" y="3260725"/>
          <p14:tracePt t="71954" x="7826375" y="3230563"/>
          <p14:tracePt t="71971" x="7566025" y="3116263"/>
          <p14:tracePt t="71987" x="7216775" y="2955925"/>
          <p14:tracePt t="72004" x="6858000" y="2759075"/>
          <p14:tracePt t="72021" x="6530975" y="2574925"/>
          <p14:tracePt t="72037" x="6270625" y="2430463"/>
          <p14:tracePt t="72054" x="6057900" y="2346325"/>
          <p14:tracePt t="72071" x="5951538" y="2316163"/>
          <p14:tracePt t="72088" x="5883275" y="2316163"/>
          <p14:tracePt t="72104" x="5851525" y="2316163"/>
          <p14:tracePt t="72121" x="5813425" y="2339975"/>
          <p14:tracePt t="72137" x="5768975" y="2370138"/>
          <p14:tracePt t="72154" x="5722938" y="2438400"/>
          <p14:tracePt t="72171" x="5661025" y="2506663"/>
          <p14:tracePt t="72187" x="5578475" y="2598738"/>
          <p14:tracePt t="72204" x="5464175" y="2682875"/>
          <p14:tracePt t="72206" x="5402263" y="2697163"/>
          <p14:tracePt t="72221" x="5341938" y="2720975"/>
          <p14:tracePt t="72238" x="5197475" y="2727325"/>
          <p14:tracePt t="72254" x="5045075" y="2727325"/>
          <p14:tracePt t="72271" x="4975225" y="2705100"/>
          <p14:tracePt t="72288" x="4922838" y="2682875"/>
          <p14:tracePt t="72304" x="4914900" y="2674938"/>
          <p14:tracePt t="72584" x="4922838" y="2667000"/>
          <p14:tracePt t="72590" x="4953000" y="2667000"/>
          <p14:tracePt t="72604" x="4975225" y="2667000"/>
          <p14:tracePt t="72621" x="5029200" y="2667000"/>
          <p14:tracePt t="72638" x="5089525" y="2667000"/>
          <p14:tracePt t="72654" x="5135563" y="2667000"/>
          <p14:tracePt t="72671" x="5143500" y="2667000"/>
          <p14:tracePt t="72806" x="5165725" y="2667000"/>
          <p14:tracePt t="72814" x="5173663" y="2667000"/>
          <p14:tracePt t="72822" x="5197475" y="2667000"/>
          <p14:tracePt t="72837" x="5219700" y="2667000"/>
          <p14:tracePt t="73224" x="5203825" y="2667000"/>
          <p14:tracePt t="73231" x="5165725" y="2667000"/>
          <p14:tracePt t="73241" x="5135563" y="2667000"/>
          <p14:tracePt t="73255" x="5051425" y="2651125"/>
          <p14:tracePt t="73271" x="4914900" y="2651125"/>
          <p14:tracePt t="73288" x="4784725" y="2659063"/>
          <p14:tracePt t="73306" x="4648200" y="2674938"/>
          <p14:tracePt t="73321" x="4541838" y="2689225"/>
          <p14:tracePt t="73339" x="4441825" y="2697163"/>
          <p14:tracePt t="73355" x="4351338" y="2697163"/>
          <p14:tracePt t="73371" x="4267200" y="2697163"/>
          <p14:tracePt t="73388" x="4175125" y="2697163"/>
          <p14:tracePt t="73405" x="4098925" y="2697163"/>
          <p14:tracePt t="73422" x="4022725" y="2697163"/>
          <p14:tracePt t="73438" x="3894138" y="2697163"/>
          <p14:tracePt t="73455" x="3810000" y="2697163"/>
          <p14:tracePt t="73471" x="3749675" y="2697163"/>
          <p14:tracePt t="73488" x="3657600" y="2697163"/>
          <p14:tracePt t="73506" x="3551238" y="2697163"/>
          <p14:tracePt t="73521" x="3451225" y="2697163"/>
          <p14:tracePt t="73538" x="3375025" y="2697163"/>
          <p14:tracePt t="73555" x="3336925" y="2697163"/>
          <p14:tracePt t="73572" x="3330575" y="2697163"/>
          <p14:tracePt t="73656" x="3322638" y="2697163"/>
          <p14:tracePt t="73663" x="3314700" y="2697163"/>
          <p14:tracePt t="73679" x="3298825" y="2697163"/>
          <p14:tracePt t="73688" x="3284538" y="2697163"/>
          <p14:tracePt t="73705" x="3238500" y="2697163"/>
          <p14:tracePt t="73721" x="3208338" y="2697163"/>
          <p14:tracePt t="73738" x="3184525" y="2697163"/>
          <p14:tracePt t="74000" x="3200400" y="2689225"/>
          <p14:tracePt t="74007" x="3208338" y="2689225"/>
          <p14:tracePt t="74022" x="3254375" y="2689225"/>
          <p14:tracePt t="74038" x="3298825" y="2689225"/>
          <p14:tracePt t="74055" x="3352800" y="2689225"/>
          <p14:tracePt t="74072" x="3413125" y="2689225"/>
          <p14:tracePt t="74088" x="3467100" y="2689225"/>
          <p14:tracePt t="74105" x="3505200" y="2689225"/>
          <p14:tracePt t="74122" x="3551238" y="2689225"/>
          <p14:tracePt t="74138" x="3589338" y="2689225"/>
          <p14:tracePt t="74155" x="3657600" y="2689225"/>
          <p14:tracePt t="74172" x="3741738" y="2689225"/>
          <p14:tracePt t="74188" x="3810000" y="2689225"/>
          <p14:tracePt t="74207" x="3946525" y="2689225"/>
          <p14:tracePt t="74222" x="4008438" y="2689225"/>
          <p14:tracePt t="74238" x="4054475" y="2689225"/>
          <p14:tracePt t="74255" x="4098925" y="2689225"/>
          <p14:tracePt t="74272" x="4152900" y="2689225"/>
          <p14:tracePt t="74288" x="4198938" y="2682875"/>
          <p14:tracePt t="74305" x="4251325" y="2682875"/>
          <p14:tracePt t="74322" x="4321175" y="2667000"/>
          <p14:tracePt t="74338" x="4343400" y="2667000"/>
          <p14:tracePt t="74355" x="4373563" y="2667000"/>
          <p14:tracePt t="74372" x="4397375" y="2667000"/>
          <p14:tracePt t="74389" x="4411663" y="2659063"/>
          <p14:tracePt t="74407" x="4457700" y="2651125"/>
          <p14:tracePt t="74422" x="4479925" y="2651125"/>
          <p14:tracePt t="74438" x="4541838" y="2651125"/>
          <p14:tracePt t="74455" x="4564063" y="2644775"/>
          <p14:tracePt t="74472" x="4579938" y="2636838"/>
          <p14:tracePt t="74489" x="4587875" y="2636838"/>
          <p14:tracePt t="74544" x="4602163" y="2636838"/>
          <p14:tracePt t="74559" x="4610100" y="2636838"/>
          <p14:tracePt t="74567" x="4625975" y="2636838"/>
          <p14:tracePt t="74575" x="4632325" y="2636838"/>
          <p14:tracePt t="74590" x="4640263" y="2636838"/>
          <p14:tracePt t="74606" x="4656138" y="2636838"/>
          <p14:tracePt t="74622" x="4678363" y="2651125"/>
          <p14:tracePt t="74638" x="4686300" y="2659063"/>
          <p14:tracePt t="74655" x="4702175" y="2659063"/>
          <p14:tracePt t="74689" x="4716463" y="2659063"/>
          <p14:tracePt t="74706" x="4778375" y="2667000"/>
          <p14:tracePt t="74722" x="4860925" y="2674938"/>
          <p14:tracePt t="74739" x="4975225" y="2674938"/>
          <p14:tracePt t="74755" x="5083175" y="2674938"/>
          <p14:tracePt t="74772" x="5151438" y="2674938"/>
          <p14:tracePt t="74789" x="5181600" y="2674938"/>
          <p14:tracePt t="74806" x="5203825" y="2674938"/>
          <p14:tracePt t="74862" x="5211763" y="2674938"/>
          <p14:tracePt t="74871" x="5219700" y="2674938"/>
          <p14:tracePt t="74878" x="5227638" y="2674938"/>
          <p14:tracePt t="74889" x="5249863" y="2674938"/>
          <p14:tracePt t="74906" x="5280025" y="2674938"/>
          <p14:tracePt t="74922" x="5349875" y="2674938"/>
          <p14:tracePt t="74939" x="5410200" y="2674938"/>
          <p14:tracePt t="74955" x="5478463" y="2659063"/>
          <p14:tracePt t="74972" x="5532438" y="2659063"/>
          <p14:tracePt t="74989" x="5570538" y="2659063"/>
          <p14:tracePt t="75006" x="5622925" y="2659063"/>
          <p14:tracePt t="75022" x="5646738" y="2651125"/>
          <p14:tracePt t="75039" x="5668963" y="2651125"/>
          <p14:tracePt t="75055" x="5692775" y="2644775"/>
          <p14:tracePt t="75072" x="5715000" y="2644775"/>
          <p14:tracePt t="75089" x="5761038" y="2644775"/>
          <p14:tracePt t="75105" x="5845175" y="2628900"/>
          <p14:tracePt t="75122" x="5927725" y="2628900"/>
          <p14:tracePt t="75139" x="5989638" y="2620963"/>
          <p14:tracePt t="75156" x="6042025" y="2620963"/>
          <p14:tracePt t="75172" x="6049963" y="2613025"/>
          <p14:tracePt t="75231" x="6065838" y="2613025"/>
          <p14:tracePt t="75247" x="6073775" y="2613025"/>
          <p14:tracePt t="75255" x="6088063" y="2613025"/>
          <p14:tracePt t="75263" x="6103938" y="2613025"/>
          <p14:tracePt t="75272" x="6118225" y="2613025"/>
          <p14:tracePt t="75289" x="6180138" y="2613025"/>
          <p14:tracePt t="75305" x="6210300" y="2613025"/>
          <p14:tracePt t="75322" x="6248400" y="2620963"/>
          <p14:tracePt t="75339" x="6308725" y="2628900"/>
          <p14:tracePt t="75355" x="6332538" y="2628900"/>
          <p14:tracePt t="75372" x="6362700" y="2628900"/>
          <p14:tracePt t="75389" x="6370638" y="2628900"/>
          <p14:tracePt t="76151" x="6354763" y="2628900"/>
          <p14:tracePt t="76159" x="6332538" y="2628900"/>
          <p14:tracePt t="76172" x="6294438" y="2628900"/>
          <p14:tracePt t="76190" x="6210300" y="2606675"/>
          <p14:tracePt t="76206" x="6188075" y="2598738"/>
          <p14:tracePt t="76222" x="6103938" y="2574925"/>
          <p14:tracePt t="76239" x="6042025" y="2560638"/>
          <p14:tracePt t="76256" x="5989638" y="2544763"/>
          <p14:tracePt t="76272" x="5943600" y="2530475"/>
          <p14:tracePt t="76289" x="5875338" y="2514600"/>
          <p14:tracePt t="76307" x="5761038" y="2484438"/>
          <p14:tracePt t="76322" x="5668963" y="2454275"/>
          <p14:tracePt t="76339" x="5578475" y="2422525"/>
          <p14:tracePt t="76356" x="5516563" y="2400300"/>
          <p14:tracePt t="76373" x="5464175" y="2378075"/>
          <p14:tracePt t="76390" x="5364163" y="2324100"/>
          <p14:tracePt t="76406" x="5311775" y="2293938"/>
          <p14:tracePt t="76423" x="5273675" y="2263775"/>
          <p14:tracePt t="76439" x="5241925" y="2239963"/>
          <p14:tracePt t="76456" x="5211763" y="2217738"/>
          <p14:tracePt t="76473" x="5165725" y="2187575"/>
          <p14:tracePt t="76489" x="5121275" y="2155825"/>
          <p14:tracePt t="76506" x="5051425" y="2103438"/>
          <p14:tracePt t="76523" x="4968875" y="2057400"/>
          <p14:tracePt t="76539" x="4906963" y="2035175"/>
          <p14:tracePt t="76556" x="4876800" y="2027238"/>
          <p14:tracePt t="76573" x="4868863" y="2019300"/>
          <p14:tracePt t="76590" x="4854575" y="2019300"/>
          <p14:tracePt t="76606" x="4830763" y="2019300"/>
          <p14:tracePt t="76623" x="4808538" y="2019300"/>
          <p14:tracePt t="76639" x="4778375" y="2003425"/>
          <p14:tracePt t="76656" x="4732338" y="2003425"/>
          <p14:tracePt t="76673" x="4572000" y="2003425"/>
          <p14:tracePt t="76689" x="4441825" y="2003425"/>
          <p14:tracePt t="76706" x="4297363" y="2003425"/>
          <p14:tracePt t="76723" x="4137025" y="2003425"/>
          <p14:tracePt t="76739" x="4000500" y="2003425"/>
          <p14:tracePt t="76756" x="3916363" y="2003425"/>
          <p14:tracePt t="76773" x="3863975" y="2003425"/>
          <p14:tracePt t="76789" x="3810000" y="2003425"/>
          <p14:tracePt t="76807" x="3779838" y="2003425"/>
          <p14:tracePt t="76822" x="3763963" y="2003425"/>
          <p14:tracePt t="76839" x="3741738" y="1997075"/>
          <p14:tracePt t="76856" x="3703638" y="1981200"/>
          <p14:tracePt t="76872" x="3641725" y="1965325"/>
          <p14:tracePt t="76889" x="3597275" y="1935163"/>
          <p14:tracePt t="76906" x="3565525" y="1920875"/>
          <p14:tracePt t="76923" x="3551238" y="1920875"/>
          <p14:tracePt t="76939" x="3543300" y="1920875"/>
          <p14:tracePt t="77135" x="3543300" y="1927225"/>
          <p14:tracePt t="77151" x="3559175" y="1943100"/>
          <p14:tracePt t="77158" x="3573463" y="1943100"/>
          <p14:tracePt t="77173" x="3589338" y="1943100"/>
          <p14:tracePt t="77190" x="3635375" y="1951038"/>
          <p14:tracePt t="77206" x="3649663" y="1951038"/>
          <p14:tracePt t="77223" x="3695700" y="1958975"/>
          <p14:tracePt t="77240" x="3741738" y="1958975"/>
          <p14:tracePt t="77256" x="3856038" y="1958975"/>
          <p14:tracePt t="77273" x="4008438" y="1958975"/>
          <p14:tracePt t="77290" x="4144963" y="1958975"/>
          <p14:tracePt t="77307" x="4251325" y="1958975"/>
          <p14:tracePt t="77323" x="4321175" y="1958975"/>
          <p14:tracePt t="77340" x="4359275" y="1958975"/>
          <p14:tracePt t="77356" x="4373563" y="1958975"/>
          <p14:tracePt t="77373" x="4397375" y="1958975"/>
          <p14:tracePt t="77390" x="4487863" y="1958975"/>
          <p14:tracePt t="77406" x="4602163" y="1958975"/>
          <p14:tracePt t="77423" x="4740275" y="1958975"/>
          <p14:tracePt t="77439" x="4854575" y="1958975"/>
          <p14:tracePt t="77456" x="4922838" y="1958975"/>
          <p14:tracePt t="77473" x="4945063" y="1958975"/>
          <p14:tracePt t="77511" x="4953000" y="1958975"/>
          <p14:tracePt t="77526" x="4960938" y="1958975"/>
          <p14:tracePt t="77540" x="4975225" y="1958975"/>
          <p14:tracePt t="77556" x="5067300" y="1958975"/>
          <p14:tracePt t="77573" x="5181600" y="1958975"/>
          <p14:tracePt t="77590" x="5303838" y="1958975"/>
          <p14:tracePt t="77606" x="5432425" y="1958975"/>
          <p14:tracePt t="77623" x="5478463" y="1958975"/>
          <p14:tracePt t="77640" x="5502275" y="1958975"/>
          <p14:tracePt t="77656" x="5524500" y="1958975"/>
          <p14:tracePt t="77673" x="5546725" y="1958975"/>
          <p14:tracePt t="77690" x="5584825" y="1958975"/>
          <p14:tracePt t="77706" x="5646738" y="1958975"/>
          <p14:tracePt t="77723" x="5730875" y="1958975"/>
          <p14:tracePt t="77726" x="5775325" y="1958975"/>
          <p14:tracePt t="77740" x="5813425" y="1958975"/>
          <p14:tracePt t="77756" x="5883275" y="1958975"/>
          <p14:tracePt t="77773" x="5951538" y="1958975"/>
          <p14:tracePt t="77790" x="6003925" y="1958975"/>
          <p14:tracePt t="77806" x="6096000" y="1958975"/>
          <p14:tracePt t="77822" x="6149975" y="1958975"/>
          <p14:tracePt t="77840" x="6210300" y="1958975"/>
          <p14:tracePt t="77856" x="6286500" y="1958975"/>
          <p14:tracePt t="77873" x="6354763" y="1958975"/>
          <p14:tracePt t="77890" x="6454775" y="1958975"/>
          <p14:tracePt t="77906" x="6523038" y="1958975"/>
          <p14:tracePt t="77923" x="6599238" y="1958975"/>
          <p14:tracePt t="77940" x="6659563" y="1958975"/>
          <p14:tracePt t="77956" x="6721475" y="1958975"/>
          <p14:tracePt t="77974" x="6804025" y="1958975"/>
          <p14:tracePt t="77990" x="6850063" y="1958975"/>
          <p14:tracePt t="78006" x="7018338" y="1958975"/>
          <p14:tracePt t="78024" x="7154863" y="1958975"/>
          <p14:tracePt t="78040" x="7292975" y="1958975"/>
          <p14:tracePt t="78057" x="7429500" y="1958975"/>
          <p14:tracePt t="78073" x="7589838" y="1935163"/>
          <p14:tracePt t="78090" x="7726363" y="1920875"/>
          <p14:tracePt t="78106" x="7864475" y="1897063"/>
          <p14:tracePt t="78124" x="7970838" y="1882775"/>
          <p14:tracePt t="78140" x="8061325" y="1858963"/>
          <p14:tracePt t="78157" x="8137525" y="1851025"/>
          <p14:tracePt t="78174" x="8283575" y="1828800"/>
          <p14:tracePt t="78190" x="8382000" y="1812925"/>
          <p14:tracePt t="78207" x="8496300" y="1806575"/>
          <p14:tracePt t="78223" x="8602663" y="1782763"/>
          <p14:tracePt t="78241" x="8702675" y="1774825"/>
          <p14:tracePt t="78256" x="8785225" y="1768475"/>
          <p14:tracePt t="78273" x="8855075" y="1752600"/>
          <p14:tracePt t="78290" x="8907463" y="1752600"/>
          <p14:tracePt t="78306" x="8953500" y="1752600"/>
          <p14:tracePt t="78323" x="8961438" y="1752600"/>
          <p14:tracePt t="78341" x="8975725" y="1752600"/>
          <p14:tracePt t="78358" x="8983663" y="1752600"/>
          <p14:tracePt t="78375" x="8983663" y="1760538"/>
          <p14:tracePt t="78391" x="8999538" y="1768475"/>
          <p14:tracePt t="78407" x="9007475" y="1774825"/>
          <p14:tracePt t="78423" x="9021763" y="1798638"/>
          <p14:tracePt t="78441" x="9029700" y="1836738"/>
          <p14:tracePt t="78456" x="9029700" y="1851025"/>
          <p14:tracePt t="78473" x="9029700" y="1882775"/>
          <p14:tracePt t="78490" x="9029700" y="1912938"/>
          <p14:tracePt t="78507" x="9029700" y="1927225"/>
          <p14:tracePt t="78524" x="9029700" y="1965325"/>
          <p14:tracePt t="78540" x="9007475" y="1989138"/>
          <p14:tracePt t="78558" x="8953500" y="2019300"/>
          <p14:tracePt t="78574" x="8885238" y="2041525"/>
          <p14:tracePt t="78590" x="8801100" y="2049463"/>
          <p14:tracePt t="78607" x="8709025" y="2049463"/>
          <p14:tracePt t="78623" x="8626475" y="2049463"/>
          <p14:tracePt t="78640" x="8534400" y="2049463"/>
          <p14:tracePt t="78657" x="8420100" y="2049463"/>
          <p14:tracePt t="78673" x="8313738" y="2049463"/>
          <p14:tracePt t="78690" x="8145463" y="2049463"/>
          <p14:tracePt t="78707" x="7970838" y="2049463"/>
          <p14:tracePt t="78723" x="7772400" y="2049463"/>
          <p14:tracePt t="78726" x="7688263" y="2049463"/>
          <p14:tracePt t="78740" x="7597775" y="2049463"/>
          <p14:tracePt t="78758" x="7353300" y="2049463"/>
          <p14:tracePt t="78775" x="7246938" y="2049463"/>
          <p14:tracePt t="78789" x="7162800" y="2057400"/>
          <p14:tracePt t="78806" x="7116763" y="2073275"/>
          <p14:tracePt t="78823" x="7094538" y="2079625"/>
          <p14:tracePt t="78840" x="7048500" y="2103438"/>
          <p14:tracePt t="78857" x="6994525" y="2141538"/>
          <p14:tracePt t="78874" x="6926263" y="2201863"/>
          <p14:tracePt t="78890" x="6850063" y="2263775"/>
          <p14:tracePt t="78907" x="6765925" y="2339975"/>
          <p14:tracePt t="78924" x="6705600" y="2416175"/>
          <p14:tracePt t="78940" x="6689725" y="2460625"/>
          <p14:tracePt t="78957" x="6675438" y="2498725"/>
          <p14:tracePt t="78975" x="6667500" y="2544763"/>
          <p14:tracePt t="78990" x="6667500" y="2560638"/>
          <p14:tracePt t="79007" x="6667500" y="2568575"/>
          <p14:tracePt t="79023" x="6675438" y="2568575"/>
          <p14:tracePt t="79040" x="6689725" y="2574925"/>
          <p14:tracePt t="79057" x="6713538" y="2574925"/>
          <p14:tracePt t="79074" x="6773863" y="2574925"/>
          <p14:tracePt t="79090" x="6873875" y="2568575"/>
          <p14:tracePt t="79107" x="6988175" y="2536825"/>
          <p14:tracePt t="79124" x="7124700" y="2484438"/>
          <p14:tracePt t="79140" x="7239000" y="2460625"/>
          <p14:tracePt t="79157" x="7331075" y="2446338"/>
          <p14:tracePt t="79174" x="7445375" y="2438400"/>
          <p14:tracePt t="79192" x="7543800" y="2416175"/>
          <p14:tracePt t="79207" x="7658100" y="2408238"/>
          <p14:tracePt t="79224" x="7794625" y="2408238"/>
          <p14:tracePt t="79240" x="8001000" y="2408238"/>
          <p14:tracePt t="79257" x="8229600" y="2416175"/>
          <p14:tracePt t="79274" x="8488363" y="2476500"/>
          <p14:tracePt t="79290" x="8686800" y="2530475"/>
          <p14:tracePt t="79307" x="8847138" y="2606675"/>
          <p14:tracePt t="79324" x="8899525" y="2628900"/>
          <p14:tracePt t="79340" x="8915400" y="2636838"/>
          <p14:tracePt t="79439" x="8899525" y="2636838"/>
          <p14:tracePt t="79463" x="8893175" y="2636838"/>
          <p14:tracePt t="79487" x="8861425" y="2628900"/>
          <p14:tracePt t="79495" x="8839200" y="2620963"/>
          <p14:tracePt t="79509" x="8809038" y="2613025"/>
          <p14:tracePt t="79524" x="8740775" y="2590800"/>
          <p14:tracePt t="79540" x="8664575" y="2582863"/>
          <p14:tracePt t="79556" x="8602663" y="2552700"/>
          <p14:tracePt t="79573" x="8588375" y="2552700"/>
          <p14:tracePt t="79791" x="8572500" y="2544763"/>
          <p14:tracePt t="79798" x="8512175" y="2522538"/>
          <p14:tracePt t="79807" x="8442325" y="2514600"/>
          <p14:tracePt t="79823" x="8259763" y="2530475"/>
          <p14:tracePt t="79840" x="7840663" y="2674938"/>
          <p14:tracePt t="79857" x="7078663" y="2879725"/>
          <p14:tracePt t="79873" x="6270625" y="3108325"/>
          <p14:tracePt t="79890" x="5486400" y="3352800"/>
          <p14:tracePt t="79907" x="4868863" y="3535363"/>
          <p14:tracePt t="79924" x="4618038" y="3597275"/>
          <p14:tracePt t="79940" x="4564063" y="360362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r>
              <a:rPr lang="en-US" altLang="en-US" sz="2800" b="1" dirty="0">
                <a:latin typeface="Times New Roman" panose="02020603050405020304" pitchFamily="18" charset="0"/>
                <a:cs typeface="Times New Roman" panose="02020603050405020304" pitchFamily="18" charset="0"/>
              </a:rPr>
              <a:t>: Hypothesis Test for Proportions</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649253" y="1459545"/>
            <a:ext cx="8684185" cy="4833086"/>
          </a:xfrm>
          <a:prstGeom prst="rect">
            <a:avLst/>
          </a:prstGeom>
        </p:spPr>
      </p:pic>
    </p:spTree>
    <p:extLst>
      <p:ext uri="{BB962C8B-B14F-4D97-AF65-F5344CB8AC3E}">
        <p14:creationId xmlns:p14="http://schemas.microsoft.com/office/powerpoint/2010/main" val="255598742"/>
      </p:ext>
    </p:extLst>
  </p:cSld>
  <p:clrMapOvr>
    <a:masterClrMapping/>
  </p:clrMapOvr>
  <mc:AlternateContent xmlns:mc="http://schemas.openxmlformats.org/markup-compatibility/2006" xmlns:p14="http://schemas.microsoft.com/office/powerpoint/2010/main">
    <mc:Choice Requires="p14">
      <p:transition p14:dur="10" advTm="113398"/>
    </mc:Choice>
    <mc:Fallback xmlns="">
      <p:transition advTm="113398"/>
    </mc:Fallback>
  </mc:AlternateContent>
  <p:timing>
    <p:tnLst>
      <p:par>
        <p:cTn id="1" dur="indefinite" restart="never" nodeType="tmRoot"/>
      </p:par>
    </p:tnLst>
  </p:timing>
  <p:extLst mod="1">
    <p:ext uri="{3A86A75C-4F4B-4683-9AE1-C65F6400EC91}">
      <p14:laserTraceLst xmlns:p14="http://schemas.microsoft.com/office/powerpoint/2010/main">
        <p14:tracePtLst>
          <p14:tracePt t="1014" x="4564063" y="3597275"/>
          <p14:tracePt t="1021" x="4495800" y="3413125"/>
          <p14:tracePt t="1030" x="4267200" y="2849563"/>
          <p14:tracePt t="1037" x="3992563" y="2187575"/>
          <p14:tracePt t="1051" x="3673475" y="1577975"/>
          <p14:tracePt t="1067" x="3184525" y="639763"/>
          <p14:tracePt t="1085" x="3017838" y="0"/>
          <p14:tracePt t="1101" x="3001963" y="0"/>
          <p14:tracePt t="1168" x="2994025" y="0"/>
          <p14:tracePt t="1174" x="2987675" y="0"/>
          <p14:tracePt t="1184" x="2971800" y="0"/>
          <p14:tracePt t="1201" x="2941638" y="0"/>
          <p14:tracePt t="1217" x="2835275" y="60325"/>
          <p14:tracePt t="1234" x="2727325" y="136525"/>
          <p14:tracePt t="1237" x="2682875" y="174625"/>
          <p14:tracePt t="1251" x="2628900" y="220663"/>
          <p14:tracePt t="1267" x="2582863" y="244475"/>
          <p14:tracePt t="1284" x="2568575" y="288925"/>
          <p14:tracePt t="1301" x="2560638" y="411163"/>
          <p14:tracePt t="1318" x="2560638" y="541338"/>
          <p14:tracePt t="1335" x="2613025" y="693738"/>
          <p14:tracePt t="1351" x="2682875" y="868363"/>
          <p14:tracePt t="1369" x="2765425" y="1104900"/>
          <p14:tracePt t="1384" x="2803525" y="1303338"/>
          <p14:tracePt t="1401" x="2803525" y="1470025"/>
          <p14:tracePt t="1418" x="2803525" y="1622425"/>
          <p14:tracePt t="1434" x="2751138" y="1782763"/>
          <p14:tracePt t="1451" x="2697163" y="1897063"/>
          <p14:tracePt t="1468" x="2674938" y="1935163"/>
          <p14:tracePt t="1485" x="2674938" y="1943100"/>
          <p14:tracePt t="1550" x="2682875" y="1935163"/>
          <p14:tracePt t="1568" x="2689225" y="1927225"/>
          <p14:tracePt t="1574" x="2697163" y="1920875"/>
          <p14:tracePt t="1584" x="2705100" y="1920875"/>
          <p14:tracePt t="1601" x="2720975" y="1912938"/>
          <p14:tracePt t="1618" x="2743200" y="1912938"/>
          <p14:tracePt t="1634" x="2751138" y="1912938"/>
          <p14:tracePt t="1652" x="2765425" y="1912938"/>
          <p14:tracePt t="1669" x="2841625" y="1912938"/>
          <p14:tracePt t="1685" x="2987675" y="2003425"/>
          <p14:tracePt t="1701" x="3132138" y="2103438"/>
          <p14:tracePt t="1718" x="3260725" y="2179638"/>
          <p14:tracePt t="1734" x="3352800" y="2225675"/>
          <p14:tracePt t="1751" x="3360738" y="2225675"/>
          <p14:tracePt t="1869" x="3375025" y="2225675"/>
          <p14:tracePt t="1877" x="3382963" y="2209800"/>
          <p14:tracePt t="1893" x="3382963" y="2193925"/>
          <p14:tracePt t="1901" x="3390900" y="2179638"/>
          <p14:tracePt t="1917" x="3406775" y="2141538"/>
          <p14:tracePt t="1934" x="3421063" y="2111375"/>
          <p14:tracePt t="1951" x="3444875" y="2079625"/>
          <p14:tracePt t="1968" x="3459163" y="2041525"/>
          <p14:tracePt t="1984" x="3467100" y="2019300"/>
          <p14:tracePt t="2001" x="3475038" y="1973263"/>
          <p14:tracePt t="2018" x="3497263" y="1927225"/>
          <p14:tracePt t="2034" x="3497263" y="1912938"/>
          <p14:tracePt t="2051" x="3497263" y="1882775"/>
          <p14:tracePt t="2126" x="3489325" y="1882775"/>
          <p14:tracePt t="2158" x="3489325" y="1889125"/>
          <p14:tracePt t="2166" x="3489325" y="1897063"/>
          <p14:tracePt t="2174" x="3489325" y="1905000"/>
          <p14:tracePt t="2494" x="3489325" y="1912938"/>
          <p14:tracePt t="2518" x="3482975" y="1920875"/>
          <p14:tracePt t="2526" x="3459163" y="1958975"/>
          <p14:tracePt t="2535" x="3429000" y="1997075"/>
          <p14:tracePt t="2551" x="3413125" y="2011363"/>
          <p14:tracePt t="2569" x="3382963" y="2035175"/>
          <p14:tracePt t="2585" x="3375025" y="2041525"/>
          <p14:tracePt t="2646" x="3368675" y="2041525"/>
          <p14:tracePt t="2662" x="3352800" y="2041525"/>
          <p14:tracePt t="2678" x="3344863" y="2035175"/>
          <p14:tracePt t="2685" x="3344863" y="2027238"/>
          <p14:tracePt t="2701" x="3336925" y="2027238"/>
          <p14:tracePt t="2710" x="3330575" y="2019300"/>
          <p14:tracePt t="2718" x="3322638" y="2011363"/>
          <p14:tracePt t="2781" x="3322638" y="2003425"/>
          <p14:tracePt t="2789" x="3322638" y="1989138"/>
          <p14:tracePt t="2829" x="3322638" y="1981200"/>
          <p14:tracePt t="2997" x="3322638" y="1965325"/>
          <p14:tracePt t="3005" x="3336925" y="1958975"/>
          <p14:tracePt t="3012" x="3368675" y="1958975"/>
          <p14:tracePt t="3020" x="3390900" y="1958975"/>
          <p14:tracePt t="3034" x="3429000" y="1958975"/>
          <p14:tracePt t="3051" x="3482975" y="1958975"/>
          <p14:tracePt t="3068" x="3513138" y="1951038"/>
          <p14:tracePt t="3084" x="3535363" y="1951038"/>
          <p14:tracePt t="3181" x="3535363" y="1943100"/>
          <p14:tracePt t="3574" x="3513138" y="1943100"/>
          <p14:tracePt t="3581" x="3482975" y="1943100"/>
          <p14:tracePt t="3589" x="3429000" y="1935163"/>
          <p14:tracePt t="3602" x="3375025" y="1912938"/>
          <p14:tracePt t="3619" x="3140075" y="1905000"/>
          <p14:tracePt t="3635" x="2727325" y="1905000"/>
          <p14:tracePt t="3652" x="2308225" y="1905000"/>
          <p14:tracePt t="3669" x="2079625" y="1905000"/>
          <p14:tracePt t="3685" x="2035175" y="1905000"/>
          <p14:tracePt t="3846" x="2019300" y="1905000"/>
          <p14:tracePt t="3862" x="1997075" y="1905000"/>
          <p14:tracePt t="3870" x="1973263" y="1905000"/>
          <p14:tracePt t="3878" x="1935163" y="1935163"/>
          <p14:tracePt t="3885" x="1912938" y="1965325"/>
          <p14:tracePt t="3902" x="1905000" y="1973263"/>
          <p14:tracePt t="3942" x="1905000" y="1981200"/>
          <p14:tracePt t="3952" x="1920875" y="1981200"/>
          <p14:tracePt t="3970" x="1951038" y="1989138"/>
          <p14:tracePt t="3985" x="1981200" y="1997075"/>
          <p14:tracePt t="4002" x="1997075" y="2003425"/>
          <p14:tracePt t="4019" x="2011363" y="2003425"/>
          <p14:tracePt t="4061" x="2019300" y="2003425"/>
          <p14:tracePt t="4070" x="2027238" y="2003425"/>
          <p14:tracePt t="4085" x="2041525" y="2003425"/>
          <p14:tracePt t="4102" x="2087563" y="2003425"/>
          <p14:tracePt t="4119" x="2125663" y="2003425"/>
          <p14:tracePt t="4135" x="2141538" y="2011363"/>
          <p14:tracePt t="4983" x="2149475" y="2019300"/>
          <p14:tracePt t="5030" x="2149475" y="2027238"/>
          <p14:tracePt t="5046" x="2149475" y="2035175"/>
          <p14:tracePt t="5054" x="2149475" y="2103438"/>
          <p14:tracePt t="5062" x="2149475" y="2187575"/>
          <p14:tracePt t="5070" x="2149475" y="2270125"/>
          <p14:tracePt t="5086" x="2149475" y="2422525"/>
          <p14:tracePt t="5102" x="2149475" y="2552700"/>
          <p14:tracePt t="5119" x="2149475" y="2636838"/>
          <p14:tracePt t="5136" x="2149475" y="2644775"/>
          <p14:tracePt t="5309" x="2149475" y="2651125"/>
          <p14:tracePt t="5319" x="2149475" y="2667000"/>
          <p14:tracePt t="5325" x="2155825" y="2689225"/>
          <p14:tracePt t="5336" x="2163763" y="2697163"/>
          <p14:tracePt t="5358" x="2171700" y="2705100"/>
          <p14:tracePt t="5369" x="2179638" y="2705100"/>
          <p14:tracePt t="5386" x="2187575" y="2705100"/>
          <p14:tracePt t="5402" x="2193925" y="2705100"/>
          <p14:tracePt t="5419" x="2225675" y="2682875"/>
          <p14:tracePt t="5436" x="2239963" y="2644775"/>
          <p14:tracePt t="5452" x="2263775" y="2598738"/>
          <p14:tracePt t="5469" x="2286000" y="2552700"/>
          <p14:tracePt t="5486" x="2293938" y="2544763"/>
          <p14:tracePt t="5503" x="2308225" y="2522538"/>
          <p14:tracePt t="5519" x="2316163" y="2498725"/>
          <p14:tracePt t="5536" x="2332038" y="2484438"/>
          <p14:tracePt t="5552" x="2339975" y="2468563"/>
          <p14:tracePt t="6471" x="2370138" y="2460625"/>
          <p14:tracePt t="6478" x="2430463" y="2476500"/>
          <p14:tracePt t="6486" x="2506663" y="2484438"/>
          <p14:tracePt t="6503" x="2743200" y="2484438"/>
          <p14:tracePt t="6519" x="3101975" y="2484438"/>
          <p14:tracePt t="6536" x="3513138" y="2484438"/>
          <p14:tracePt t="6553" x="3932238" y="2484438"/>
          <p14:tracePt t="6569" x="4229100" y="2484438"/>
          <p14:tracePt t="6586" x="4365625" y="2430463"/>
          <p14:tracePt t="6603" x="4441825" y="2370138"/>
          <p14:tracePt t="6620" x="4495800" y="2247900"/>
          <p14:tracePt t="6637" x="4511675" y="2003425"/>
          <p14:tracePt t="6653" x="4479925" y="1798638"/>
          <p14:tracePt t="6669" x="4397375" y="1616075"/>
          <p14:tracePt t="6686" x="4335463" y="1516063"/>
          <p14:tracePt t="6703" x="4267200" y="1439863"/>
          <p14:tracePt t="6720" x="4198938" y="1393825"/>
          <p14:tracePt t="6736" x="4106863" y="1371600"/>
          <p14:tracePt t="6753" x="4000500" y="1349375"/>
          <p14:tracePt t="6770" x="3870325" y="1333500"/>
          <p14:tracePt t="6786" x="3535363" y="1311275"/>
          <p14:tracePt t="6802" x="3200400" y="1311275"/>
          <p14:tracePt t="6819" x="2689225" y="1341438"/>
          <p14:tracePt t="6836" x="1965325" y="1570038"/>
          <p14:tracePt t="6852" x="1539875" y="1714500"/>
          <p14:tracePt t="6870" x="1227138" y="1874838"/>
          <p14:tracePt t="6886" x="1006475" y="2057400"/>
          <p14:tracePt t="6903" x="854075" y="2278063"/>
          <p14:tracePt t="6920" x="784225" y="2506663"/>
          <p14:tracePt t="6936" x="746125" y="2720975"/>
          <p14:tracePt t="6953" x="746125" y="2887663"/>
          <p14:tracePt t="6970" x="762000" y="3001963"/>
          <p14:tracePt t="6986" x="822325" y="3063875"/>
          <p14:tracePt t="7003" x="892175" y="3078163"/>
          <p14:tracePt t="7020" x="1074738" y="3101975"/>
          <p14:tracePt t="7037" x="1493838" y="3101975"/>
          <p14:tracePt t="7053" x="2225675" y="3009900"/>
          <p14:tracePt t="7070" x="2727325" y="2849563"/>
          <p14:tracePt t="7087" x="3246438" y="2705100"/>
          <p14:tracePt t="7103" x="3551238" y="2582863"/>
          <p14:tracePt t="7120" x="3711575" y="2492375"/>
          <p14:tracePt t="7136" x="3802063" y="2378075"/>
          <p14:tracePt t="7153" x="3848100" y="2263775"/>
          <p14:tracePt t="7170" x="3848100" y="2111375"/>
          <p14:tracePt t="7186" x="3794125" y="1897063"/>
          <p14:tracePt t="7203" x="3603625" y="1608138"/>
          <p14:tracePt t="7220" x="3375025" y="1355725"/>
          <p14:tracePt t="7236" x="3025775" y="1143000"/>
          <p14:tracePt t="7240" x="2827338" y="1044575"/>
          <p14:tracePt t="7253" x="2552700" y="944563"/>
          <p14:tracePt t="7270" x="2346325" y="922338"/>
          <p14:tracePt t="7287" x="2133600" y="922338"/>
          <p14:tracePt t="7303" x="1927225" y="982663"/>
          <p14:tracePt t="7320" x="1660525" y="1158875"/>
          <p14:tracePt t="7336" x="1409700" y="1371600"/>
          <p14:tracePt t="7353" x="1173163" y="1706563"/>
          <p14:tracePt t="7370" x="1006475" y="2057400"/>
          <p14:tracePt t="7386" x="952500" y="2354263"/>
          <p14:tracePt t="7403" x="952500" y="2536825"/>
          <p14:tracePt t="7420" x="1028700" y="2682875"/>
          <p14:tracePt t="7437" x="1355725" y="2841625"/>
          <p14:tracePt t="7453" x="2019300" y="2941638"/>
          <p14:tracePt t="7470" x="2720975" y="2941638"/>
          <p14:tracePt t="7486" x="3336925" y="2941638"/>
          <p14:tracePt t="7503" x="3992563" y="2819400"/>
          <p14:tracePt t="7520" x="4343400" y="2705100"/>
          <p14:tracePt t="7536" x="4564063" y="2606675"/>
          <p14:tracePt t="7553" x="4716463" y="2536825"/>
          <p14:tracePt t="7570" x="4846638" y="2454275"/>
          <p14:tracePt t="7587" x="4945063" y="2392363"/>
          <p14:tracePt t="7603" x="5075238" y="2324100"/>
          <p14:tracePt t="7620" x="5241925" y="2247900"/>
          <p14:tracePt t="7637" x="5426075" y="2201863"/>
          <p14:tracePt t="7653" x="5699125" y="2141538"/>
          <p14:tracePt t="7670" x="5883275" y="2111375"/>
          <p14:tracePt t="7687" x="6088063" y="2079625"/>
          <p14:tracePt t="7703" x="6278563" y="2057400"/>
          <p14:tracePt t="7720" x="6454775" y="2027238"/>
          <p14:tracePt t="7737" x="6637338" y="2011363"/>
          <p14:tracePt t="7753" x="6797675" y="1989138"/>
          <p14:tracePt t="7770" x="6926263" y="1981200"/>
          <p14:tracePt t="7787" x="7070725" y="1981200"/>
          <p14:tracePt t="7803" x="7178675" y="1981200"/>
          <p14:tracePt t="7819" x="7285038" y="1981200"/>
          <p14:tracePt t="7836" x="7383463" y="1981200"/>
          <p14:tracePt t="7853" x="7620000" y="2003425"/>
          <p14:tracePt t="7870" x="7826375" y="2079625"/>
          <p14:tracePt t="7887" x="8008938" y="2117725"/>
          <p14:tracePt t="7903" x="8251825" y="2193925"/>
          <p14:tracePt t="7920" x="8450263" y="2232025"/>
          <p14:tracePt t="7937" x="8580438" y="2255838"/>
          <p14:tracePt t="7953" x="8648700" y="2255838"/>
          <p14:tracePt t="8014" x="8656638" y="2255838"/>
          <p14:tracePt t="8021" x="8656638" y="2201863"/>
          <p14:tracePt t="8030" x="8602663" y="2141538"/>
          <p14:tracePt t="8038" x="8512175" y="2065338"/>
          <p14:tracePt t="8053" x="8275638" y="1897063"/>
          <p14:tracePt t="8070" x="7940675" y="1722438"/>
          <p14:tracePt t="8087" x="7704138" y="1638300"/>
          <p14:tracePt t="8103" x="7475538" y="1584325"/>
          <p14:tracePt t="8120" x="7277100" y="1570038"/>
          <p14:tracePt t="8137" x="7086600" y="1546225"/>
          <p14:tracePt t="8153" x="6865938" y="1546225"/>
          <p14:tracePt t="8170" x="6683375" y="1562100"/>
          <p14:tracePt t="8187" x="6484938" y="1616075"/>
          <p14:tracePt t="8203" x="6302375" y="1706563"/>
          <p14:tracePt t="8221" x="6057900" y="1858963"/>
          <p14:tracePt t="8237" x="5905500" y="1997075"/>
          <p14:tracePt t="8253" x="5761038" y="2187575"/>
          <p14:tracePt t="8270" x="5600700" y="2454275"/>
          <p14:tracePt t="8288" x="5456238" y="2727325"/>
          <p14:tracePt t="8303" x="5387975" y="2933700"/>
          <p14:tracePt t="8320" x="5349875" y="3086100"/>
          <p14:tracePt t="8337" x="5349875" y="3246438"/>
          <p14:tracePt t="8353" x="5387975" y="3421063"/>
          <p14:tracePt t="8370" x="5532438" y="3641725"/>
          <p14:tracePt t="8387" x="5875338" y="3894138"/>
          <p14:tracePt t="8404" x="6384925" y="4122738"/>
          <p14:tracePt t="8421" x="7543800" y="4343400"/>
          <p14:tracePt t="8437" x="8389938" y="4343400"/>
          <p14:tracePt t="8453" x="9174163" y="4343400"/>
          <p14:tracePt t="8470" x="9829800" y="4168775"/>
          <p14:tracePt t="8487" x="10355263" y="3908425"/>
          <p14:tracePt t="8504" x="10660063" y="3649663"/>
          <p14:tracePt t="8520" x="10812463" y="3398838"/>
          <p14:tracePt t="8537" x="10880725" y="3216275"/>
          <p14:tracePt t="8554" x="10896600" y="3009900"/>
          <p14:tracePt t="8570" x="10888663" y="2789238"/>
          <p14:tracePt t="8587" x="10760075" y="2530475"/>
          <p14:tracePt t="8603" x="10515600" y="2239963"/>
          <p14:tracePt t="8621" x="9982200" y="1905000"/>
          <p14:tracePt t="8637" x="9471025" y="1668463"/>
          <p14:tracePt t="8654" x="9007475" y="1531938"/>
          <p14:tracePt t="8670" x="8534400" y="1401763"/>
          <p14:tracePt t="8687" x="8085138" y="1355725"/>
          <p14:tracePt t="8704" x="7666038" y="1355725"/>
          <p14:tracePt t="8720" x="7261225" y="1387475"/>
          <p14:tracePt t="8737" x="6896100" y="1524000"/>
          <p14:tracePt t="8754" x="6461125" y="1714500"/>
          <p14:tracePt t="8770" x="5981700" y="1973263"/>
          <p14:tracePt t="8787" x="5470525" y="2255838"/>
          <p14:tracePt t="8803" x="5121275" y="2582863"/>
          <p14:tracePt t="8820" x="4708525" y="3170238"/>
          <p14:tracePt t="8837" x="4656138" y="3505200"/>
          <p14:tracePt t="8853" x="4716463" y="3840163"/>
          <p14:tracePt t="8870" x="5021263" y="4144963"/>
          <p14:tracePt t="8887" x="5699125" y="4419600"/>
          <p14:tracePt t="8904" x="6607175" y="4594225"/>
          <p14:tracePt t="8920" x="7559675" y="4594225"/>
          <p14:tracePt t="8937" x="8389938" y="4449763"/>
          <p14:tracePt t="8954" x="9021763" y="4175125"/>
          <p14:tracePt t="8970" x="9326563" y="3886200"/>
          <p14:tracePt t="8987" x="9410700" y="3665538"/>
          <p14:tracePt t="9004" x="9410700" y="3413125"/>
          <p14:tracePt t="9021" x="8809038" y="2598738"/>
          <p14:tracePt t="9037" x="8047038" y="2049463"/>
          <p14:tracePt t="9054" x="7361238" y="1706563"/>
          <p14:tracePt t="9070" x="6697663" y="1508125"/>
          <p14:tracePt t="9087" x="6286500" y="1470025"/>
          <p14:tracePt t="9104" x="6049963" y="1493838"/>
          <p14:tracePt t="9120" x="5883275" y="1638300"/>
          <p14:tracePt t="9137" x="5745163" y="1920875"/>
          <p14:tracePt t="9154" x="5661025" y="2324100"/>
          <p14:tracePt t="9170" x="5654675" y="2759075"/>
          <p14:tracePt t="9188" x="5753100" y="3216275"/>
          <p14:tracePt t="9204" x="6142038" y="3603625"/>
          <p14:tracePt t="9221" x="7292975" y="3886200"/>
          <p14:tracePt t="9237" x="8183563" y="3863975"/>
          <p14:tracePt t="9254" x="8855075" y="3635375"/>
          <p14:tracePt t="9270" x="9280525" y="3375025"/>
          <p14:tracePt t="9287" x="9432925" y="3192463"/>
          <p14:tracePt t="9304" x="9440863" y="3055938"/>
          <p14:tracePt t="9320" x="9236075" y="2789238"/>
          <p14:tracePt t="9337" x="8588375" y="2468563"/>
          <p14:tracePt t="9354" x="7543800" y="2193925"/>
          <p14:tracePt t="9371" x="6629400" y="2133600"/>
          <p14:tracePt t="9387" x="5913438" y="2179638"/>
          <p14:tracePt t="9404" x="5470525" y="2400300"/>
          <p14:tracePt t="9421" x="5311775" y="2674938"/>
          <p14:tracePt t="9437" x="5364163" y="2797175"/>
          <p14:tracePt t="9454" x="5630863" y="2895600"/>
          <p14:tracePt t="9471" x="6384925" y="2987675"/>
          <p14:tracePt t="9489" x="7094538" y="2963863"/>
          <p14:tracePt t="9504" x="7497763" y="2849563"/>
          <p14:tracePt t="9521" x="7620000" y="2765425"/>
          <p14:tracePt t="9554" x="7620000" y="2705100"/>
          <p14:tracePt t="9571" x="7437438" y="2574925"/>
          <p14:tracePt t="9587" x="7231063" y="2506663"/>
          <p14:tracePt t="9604" x="7116763" y="2484438"/>
          <p14:tracePt t="9621" x="7040563" y="2484438"/>
          <p14:tracePt t="9637" x="7010400" y="2484438"/>
          <p14:tracePt t="9654" x="7002463" y="2484438"/>
          <p14:tracePt t="9671" x="6988175" y="2476500"/>
          <p14:tracePt t="9689" x="6956425" y="2476500"/>
          <p14:tracePt t="9721" x="6950075" y="2468563"/>
          <p14:tracePt t="9909" x="6926263" y="2460625"/>
          <p14:tracePt t="9918" x="6607175" y="2378075"/>
          <p14:tracePt t="9925" x="6111875" y="2232025"/>
          <p14:tracePt t="9937" x="5676900" y="2057400"/>
          <p14:tracePt t="9954" x="5097463" y="1897063"/>
          <p14:tracePt t="9971" x="4892675" y="1844675"/>
          <p14:tracePt t="9987" x="4686300" y="1820863"/>
          <p14:tracePt t="10005" x="4419600" y="1820863"/>
          <p14:tracePt t="10021" x="4198938" y="1828800"/>
          <p14:tracePt t="10037" x="3573463" y="2011363"/>
          <p14:tracePt t="10054" x="3063875" y="2209800"/>
          <p14:tracePt t="10071" x="2613025" y="2400300"/>
          <p14:tracePt t="10088" x="2239963" y="2574925"/>
          <p14:tracePt t="10104" x="2011363" y="2667000"/>
          <p14:tracePt t="10121" x="1981200" y="2689225"/>
          <p14:tracePt t="10224" x="2011363" y="2682875"/>
          <p14:tracePt t="10230" x="2057400" y="2674938"/>
          <p14:tracePt t="10238" x="2141538" y="2644775"/>
          <p14:tracePt t="10254" x="2408238" y="2644775"/>
          <p14:tracePt t="10271" x="3009900" y="2644775"/>
          <p14:tracePt t="10287" x="3505200" y="2651125"/>
          <p14:tracePt t="10304" x="3673475" y="2667000"/>
          <p14:tracePt t="10341" x="3597275" y="2667000"/>
          <p14:tracePt t="10354" x="3475038" y="2674938"/>
          <p14:tracePt t="10371" x="2994025" y="2674938"/>
          <p14:tracePt t="10388" x="2270125" y="2674938"/>
          <p14:tracePt t="10405" x="1836738" y="2651125"/>
          <p14:tracePt t="10438" x="1951038" y="2651125"/>
          <p14:tracePt t="10454" x="2370138" y="2651125"/>
          <p14:tracePt t="10471" x="3132138" y="2651125"/>
          <p14:tracePt t="10488" x="3665538" y="2697163"/>
          <p14:tracePt t="10505" x="3703638" y="2705100"/>
          <p14:tracePt t="10538" x="3413125" y="2651125"/>
          <p14:tracePt t="10554" x="2484438" y="2492375"/>
          <p14:tracePt t="10571" x="1554163" y="2179638"/>
          <p14:tracePt t="10588" x="1303338" y="2011363"/>
          <p14:tracePt t="10605" x="1417638" y="1858963"/>
          <p14:tracePt t="10621" x="1768475" y="1714500"/>
          <p14:tracePt t="10638" x="2255838" y="1508125"/>
          <p14:tracePt t="10654" x="2797175" y="1333500"/>
          <p14:tracePt t="10671" x="2963863" y="1287463"/>
          <p14:tracePt t="10704" x="2971800" y="1287463"/>
          <p14:tracePt t="10723" x="2811463" y="1439863"/>
          <p14:tracePt t="10727" x="2674938" y="1630363"/>
          <p14:tracePt t="10738" x="2536825" y="1874838"/>
          <p14:tracePt t="10754" x="2225675" y="2628900"/>
          <p14:tracePt t="10771" x="1905000" y="3382963"/>
          <p14:tracePt t="10787" x="1790700" y="3779838"/>
          <p14:tracePt t="10804" x="1790700" y="3825875"/>
          <p14:tracePt t="10820" x="2079625" y="3687763"/>
          <p14:tracePt t="10837" x="2590800" y="3276600"/>
          <p14:tracePt t="10854" x="2994025" y="2873375"/>
          <p14:tracePt t="10871" x="3154363" y="2606675"/>
          <p14:tracePt t="10888" x="3184525" y="2544763"/>
          <p14:tracePt t="10905" x="3178175" y="2530475"/>
          <p14:tracePt t="10923" x="3116263" y="2530475"/>
          <p14:tracePt t="10938" x="2925763" y="2636838"/>
          <p14:tracePt t="10954" x="2713038" y="2865438"/>
          <p14:tracePt t="10971" x="2636838" y="3063875"/>
          <p14:tracePt t="10988" x="2628900" y="3140075"/>
          <p14:tracePt t="11004" x="2789238" y="3154363"/>
          <p14:tracePt t="11021" x="3451225" y="3048000"/>
          <p14:tracePt t="11038" x="3878263" y="2873375"/>
          <p14:tracePt t="11054" x="3954463" y="2803525"/>
          <p14:tracePt t="11071" x="3940175" y="2765425"/>
          <p14:tracePt t="11088" x="3711575" y="2674938"/>
          <p14:tracePt t="11105" x="2979738" y="2544763"/>
          <p14:tracePt t="11121" x="2209800" y="2530475"/>
          <p14:tracePt t="11138" x="1858963" y="2530475"/>
          <p14:tracePt t="11154" x="1812925" y="2544763"/>
          <p14:tracePt t="11171" x="1812925" y="2560638"/>
          <p14:tracePt t="11189" x="2003425" y="2598738"/>
          <p14:tracePt t="11204" x="2111375" y="2606675"/>
          <p14:tracePt t="11221" x="2316163" y="2613025"/>
          <p14:tracePt t="11271" x="2278063" y="2613025"/>
          <p14:tracePt t="11277" x="2232025" y="2606675"/>
          <p14:tracePt t="11288" x="2201863" y="2598738"/>
          <p14:tracePt t="11305" x="2187575" y="2598738"/>
          <p14:tracePt t="11341" x="2201863" y="2598738"/>
          <p14:tracePt t="11350" x="2247900" y="2598738"/>
          <p14:tracePt t="11357" x="2332038" y="2606675"/>
          <p14:tracePt t="11371" x="2446338" y="2620963"/>
          <p14:tracePt t="11388" x="2765425" y="2644775"/>
          <p14:tracePt t="11405" x="2955925" y="2659063"/>
          <p14:tracePt t="11421" x="2955925" y="2667000"/>
          <p14:tracePt t="11455" x="2857500" y="2689225"/>
          <p14:tracePt t="11471" x="2667000" y="2689225"/>
          <p14:tracePt t="11488" x="2484438" y="2689225"/>
          <p14:tracePt t="11505" x="2384425" y="2689225"/>
          <p14:tracePt t="11521" x="2378075" y="2689225"/>
          <p14:tracePt t="11555" x="2438400" y="2682875"/>
          <p14:tracePt t="11571" x="2636838" y="2636838"/>
          <p14:tracePt t="11589" x="2979738" y="2590800"/>
          <p14:tracePt t="11606" x="3101975" y="2574925"/>
          <p14:tracePt t="11654" x="3032125" y="2552700"/>
          <p14:tracePt t="11662" x="2941638" y="2544763"/>
          <p14:tracePt t="11671" x="2781300" y="2530475"/>
          <p14:tracePt t="11688" x="2392363" y="2530475"/>
          <p14:tracePt t="11705" x="1951038" y="2530475"/>
          <p14:tracePt t="11721" x="1836738" y="2530475"/>
          <p14:tracePt t="11738" x="1828800" y="2536825"/>
          <p14:tracePt t="11755" x="1866900" y="2552700"/>
          <p14:tracePt t="11771" x="2155825" y="2560638"/>
          <p14:tracePt t="11789" x="3413125" y="2560638"/>
          <p14:tracePt t="11805" x="4321175" y="2560638"/>
          <p14:tracePt t="11821" x="5135563" y="2522538"/>
          <p14:tracePt t="11837" x="5502275" y="2468563"/>
          <p14:tracePt t="11854" x="5516563" y="2468563"/>
          <p14:tracePt t="11871" x="5516563" y="2460625"/>
          <p14:tracePt t="11888" x="5241925" y="2454275"/>
          <p14:tracePt t="11904" x="4397375" y="2454275"/>
          <p14:tracePt t="11921" x="3619500" y="2506663"/>
          <p14:tracePt t="11938" x="3184525" y="2697163"/>
          <p14:tracePt t="11954" x="3094038" y="2781300"/>
          <p14:tracePt t="11971" x="3132138" y="2865438"/>
          <p14:tracePt t="11988" x="3673475" y="2971800"/>
          <p14:tracePt t="12004" x="4648200" y="3017838"/>
          <p14:tracePt t="12021" x="5432425" y="3017838"/>
          <p14:tracePt t="12038" x="5807075" y="3017838"/>
          <p14:tracePt t="12054" x="5859463" y="3017838"/>
          <p14:tracePt t="12088" x="5668963" y="3017838"/>
          <p14:tracePt t="12105" x="5089525" y="2933700"/>
          <p14:tracePt t="12121" x="4572000" y="2933700"/>
          <p14:tracePt t="12138" x="4525963" y="2949575"/>
          <p14:tracePt t="12154" x="4533900" y="2963863"/>
          <p14:tracePt t="12171" x="4708525" y="3009900"/>
          <p14:tracePt t="12188" x="5807075" y="3154363"/>
          <p14:tracePt t="12204" x="6713538" y="3246438"/>
          <p14:tracePt t="12221" x="7337425" y="3360738"/>
          <p14:tracePt t="12238" x="7589838" y="3360738"/>
          <p14:tracePt t="12254" x="7680325" y="3360738"/>
          <p14:tracePt t="12334" x="7688263" y="3360738"/>
          <p14:tracePt t="12342" x="7704138" y="3360738"/>
          <p14:tracePt t="12350" x="7756525" y="3352800"/>
          <p14:tracePt t="12358" x="7788275" y="3336925"/>
          <p14:tracePt t="12372" x="7848600" y="3330575"/>
          <p14:tracePt t="12389" x="8169275" y="3330575"/>
          <p14:tracePt t="12405" x="8496300" y="3344863"/>
          <p14:tracePt t="12422" x="8747125" y="3375025"/>
          <p14:tracePt t="12438" x="8931275" y="3390900"/>
          <p14:tracePt t="12455" x="8969375" y="3398838"/>
          <p14:tracePt t="12511" x="8953500" y="3398838"/>
          <p14:tracePt t="12518" x="8915400" y="3398838"/>
          <p14:tracePt t="12525" x="8907463" y="3382963"/>
          <p14:tracePt t="12538" x="8893175" y="3375025"/>
          <p14:tracePt t="12606" x="8893175" y="3360738"/>
          <p14:tracePt t="12614" x="8893175" y="3344863"/>
          <p14:tracePt t="12622" x="8893175" y="3336925"/>
          <p14:tracePt t="12638" x="8907463" y="3268663"/>
          <p14:tracePt t="12655" x="8915400" y="3216275"/>
          <p14:tracePt t="12672" x="8937625" y="3178175"/>
          <p14:tracePt t="12688" x="8945563" y="3154363"/>
          <p14:tracePt t="12705" x="8945563" y="3146425"/>
          <p14:tracePt t="12738" x="8945563" y="3140075"/>
          <p14:tracePt t="12755" x="8869363" y="3108325"/>
          <p14:tracePt t="12772" x="8466138" y="3094038"/>
          <p14:tracePt t="12788" x="7658100" y="3184525"/>
          <p14:tracePt t="12805" x="6194425" y="3489325"/>
          <p14:tracePt t="12822" x="5356225" y="3565525"/>
          <p14:tracePt t="12838" x="4968875" y="3551238"/>
          <p14:tracePt t="12855" x="4899025" y="3513138"/>
          <p14:tracePt t="12872" x="4899025" y="3467100"/>
          <p14:tracePt t="12888" x="4922838" y="3382963"/>
          <p14:tracePt t="12905" x="4945063" y="3330575"/>
          <p14:tracePt t="12922" x="4953000" y="3306763"/>
          <p14:tracePt t="12955" x="4953000" y="3298825"/>
          <p14:tracePt t="12972" x="4953000" y="3292475"/>
          <p14:tracePt t="12989" x="4937125" y="3292475"/>
          <p14:tracePt t="13005" x="4868863" y="3292475"/>
          <p14:tracePt t="13022" x="4762500" y="3306763"/>
          <p14:tracePt t="13038" x="4602163" y="3352800"/>
          <p14:tracePt t="13055" x="4335463" y="3382963"/>
          <p14:tracePt t="13072" x="4016375" y="3398838"/>
          <p14:tracePt t="13088" x="3717925" y="3398838"/>
          <p14:tracePt t="13105" x="3551238" y="3398838"/>
          <p14:tracePt t="13122" x="3406775" y="3375025"/>
          <p14:tracePt t="13138" x="3344863" y="3344863"/>
          <p14:tracePt t="13155" x="3336925" y="3344863"/>
          <p14:tracePt t="13590" x="3352800" y="3344863"/>
          <p14:tracePt t="13598" x="3406775" y="3368675"/>
          <p14:tracePt t="13606" x="3497263" y="3436938"/>
          <p14:tracePt t="13622" x="3771900" y="3627438"/>
          <p14:tracePt t="13639" x="4122738" y="3779838"/>
          <p14:tracePt t="13655" x="4465638" y="3894138"/>
          <p14:tracePt t="13672" x="4702175" y="3940175"/>
          <p14:tracePt t="13689" x="4754563" y="3954463"/>
          <p14:tracePt t="13741" x="4724400" y="3954463"/>
          <p14:tracePt t="13750" x="4686300" y="3946525"/>
          <p14:tracePt t="13757" x="4632325" y="3940175"/>
          <p14:tracePt t="13772" x="4495800" y="3902075"/>
          <p14:tracePt t="13789" x="4449763" y="3894138"/>
          <p14:tracePt t="13805" x="4251325" y="3916363"/>
          <p14:tracePt t="13822" x="4168775" y="3962400"/>
          <p14:tracePt t="13839" x="4122738" y="3992563"/>
          <p14:tracePt t="13855" x="4106863" y="4008438"/>
          <p14:tracePt t="13872" x="4106863" y="4022725"/>
          <p14:tracePt t="13889" x="4122738" y="4054475"/>
          <p14:tracePt t="13906" x="4229100" y="4076700"/>
          <p14:tracePt t="13922" x="4397375" y="4092575"/>
          <p14:tracePt t="13939" x="4556125" y="4092575"/>
          <p14:tracePt t="13956" x="4610100" y="4068763"/>
          <p14:tracePt t="13989" x="4602163" y="4060825"/>
          <p14:tracePt t="14006" x="4251325" y="3978275"/>
          <p14:tracePt t="14022" x="3870325" y="3970338"/>
          <p14:tracePt t="14039" x="3756025" y="3970338"/>
          <p14:tracePt t="14072" x="3810000" y="3970338"/>
          <p14:tracePt t="14089" x="4016375" y="3970338"/>
          <p14:tracePt t="14106" x="4321175" y="3946525"/>
          <p14:tracePt t="14122" x="4525963" y="3924300"/>
          <p14:tracePt t="14139" x="4541838" y="3924300"/>
          <p14:tracePt t="14173" x="4435475" y="3908425"/>
          <p14:tracePt t="14189" x="4327525" y="3908425"/>
          <p14:tracePt t="14238" x="4335463" y="3908425"/>
          <p14:tracePt t="14246" x="4365625" y="3908425"/>
          <p14:tracePt t="14256" x="4397375" y="3908425"/>
          <p14:tracePt t="14272" x="4441825" y="3908425"/>
          <p14:tracePt t="14478" x="4441825" y="3916363"/>
          <p14:tracePt t="14502" x="4435475" y="3916363"/>
          <p14:tracePt t="14509" x="4427538" y="3916363"/>
          <p14:tracePt t="14710" x="4419600" y="3916363"/>
          <p14:tracePt t="15382" x="4411663" y="3916363"/>
          <p14:tracePt t="15390" x="4397375" y="3916363"/>
          <p14:tracePt t="15398" x="4365625" y="3916363"/>
          <p14:tracePt t="15406" x="4327525" y="3924300"/>
          <p14:tracePt t="15423" x="4229100" y="3932238"/>
          <p14:tracePt t="15439" x="4152900" y="3954463"/>
          <p14:tracePt t="15456" x="4106863" y="3962400"/>
          <p14:tracePt t="15473" x="4084638" y="3978275"/>
          <p14:tracePt t="15565" x="4068763" y="3970338"/>
          <p14:tracePt t="15574" x="4068763" y="3962400"/>
          <p14:tracePt t="15589" x="4068763" y="3954463"/>
          <p14:tracePt t="15598" x="4068763" y="3940175"/>
          <p14:tracePt t="15614" x="4068763" y="3932238"/>
          <p14:tracePt t="15630" x="4068763" y="3924300"/>
          <p14:tracePt t="15639" x="4068763" y="3916363"/>
          <p14:tracePt t="15678" x="4068763" y="3908425"/>
          <p14:tracePt t="15703" x="4068763" y="3902075"/>
          <p14:tracePt t="15718" x="4060825" y="3894138"/>
          <p14:tracePt t="15726" x="4060825" y="3886200"/>
          <p14:tracePt t="15734" x="4060825" y="3863975"/>
          <p14:tracePt t="15741" x="4060825" y="3832225"/>
          <p14:tracePt t="15757" x="4060825" y="3741738"/>
          <p14:tracePt t="15773" x="4060825" y="3589338"/>
          <p14:tracePt t="15789" x="4060825" y="3482975"/>
          <p14:tracePt t="15806" x="4060825" y="3382963"/>
          <p14:tracePt t="15823" x="4060825" y="3375025"/>
          <p14:tracePt t="15886" x="4060825" y="3421063"/>
          <p14:tracePt t="15893" x="4076700" y="3521075"/>
          <p14:tracePt t="15903" x="4084638" y="3635375"/>
          <p14:tracePt t="15909" x="4114800" y="3763963"/>
          <p14:tracePt t="15923" x="4168775" y="3916363"/>
          <p14:tracePt t="15941" x="4206875" y="4030663"/>
          <p14:tracePt t="15990" x="4206875" y="4038600"/>
          <p14:tracePt t="15998" x="4221163" y="4038600"/>
          <p14:tracePt t="16006" x="4237038" y="4000500"/>
          <p14:tracePt t="16023" x="4267200" y="3940175"/>
          <p14:tracePt t="16040" x="4305300" y="3863975"/>
          <p14:tracePt t="16056" x="4335463" y="3817938"/>
          <p14:tracePt t="16073" x="4359275" y="3794125"/>
          <p14:tracePt t="16106" x="4359275" y="3771900"/>
          <p14:tracePt t="16261" x="4365625" y="3771900"/>
          <p14:tracePt t="16277" x="4373563" y="3763963"/>
          <p14:tracePt t="16293" x="4381500" y="3749675"/>
          <p14:tracePt t="16302" x="4389438" y="3749675"/>
          <p14:tracePt t="16310" x="4397375" y="3741738"/>
          <p14:tracePt t="16334" x="4403725" y="3741738"/>
          <p14:tracePt t="16343" x="4411663" y="3741738"/>
          <p14:tracePt t="16365" x="4419600" y="3725863"/>
          <p14:tracePt t="16375" x="4427538" y="3725863"/>
          <p14:tracePt t="16437" x="4435475" y="3725863"/>
          <p14:tracePt t="16445" x="4449763" y="3725863"/>
          <p14:tracePt t="16456" x="4465638" y="3733800"/>
          <p14:tracePt t="16473" x="4525963" y="3771900"/>
          <p14:tracePt t="16490" x="4594225" y="3817938"/>
          <p14:tracePt t="16506" x="4632325" y="3840163"/>
          <p14:tracePt t="16540" x="4640263" y="3840163"/>
          <p14:tracePt t="16574" x="4648200" y="3832225"/>
          <p14:tracePt t="16581" x="4656138" y="3825875"/>
          <p14:tracePt t="16589" x="4664075" y="3817938"/>
          <p14:tracePt t="16606" x="4694238" y="3802063"/>
          <p14:tracePt t="16624" x="4724400" y="3794125"/>
          <p14:tracePt t="16640" x="4754563" y="3771900"/>
          <p14:tracePt t="16656" x="4830763" y="3771900"/>
          <p14:tracePt t="16673" x="4945063" y="3771900"/>
          <p14:tracePt t="16690" x="5083175" y="3763963"/>
          <p14:tracePt t="16706" x="5257800" y="3749675"/>
          <p14:tracePt t="16723" x="5432425" y="3725863"/>
          <p14:tracePt t="16740" x="5578475" y="3695700"/>
          <p14:tracePt t="16743" x="5638800" y="3687763"/>
          <p14:tracePt t="16756" x="5699125" y="3687763"/>
          <p14:tracePt t="16773" x="5851525" y="3641725"/>
          <p14:tracePt t="16790" x="5951538" y="3619500"/>
          <p14:tracePt t="16806" x="6049963" y="3603625"/>
          <p14:tracePt t="16823" x="6180138" y="3597275"/>
          <p14:tracePt t="16839" x="6324600" y="3573463"/>
          <p14:tracePt t="16856" x="6515100" y="3565525"/>
          <p14:tracePt t="16874" x="6727825" y="3565525"/>
          <p14:tracePt t="16890" x="6934200" y="3565525"/>
          <p14:tracePt t="16907" x="7162800" y="3535363"/>
          <p14:tracePt t="16923" x="7369175" y="3513138"/>
          <p14:tracePt t="16941" x="7581900" y="3475038"/>
          <p14:tracePt t="16957" x="7620000" y="3475038"/>
          <p14:tracePt t="16974" x="7680325" y="3459163"/>
          <p14:tracePt t="17030" x="7696200" y="3451225"/>
          <p14:tracePt t="17038" x="7718425" y="3451225"/>
          <p14:tracePt t="17046" x="7764463" y="3444875"/>
          <p14:tracePt t="17057" x="7802563" y="3429000"/>
          <p14:tracePt t="17074" x="7916863" y="3413125"/>
          <p14:tracePt t="17090" x="8069263" y="3368675"/>
          <p14:tracePt t="17107" x="8229600" y="3336925"/>
          <p14:tracePt t="17123" x="8343900" y="3298825"/>
          <p14:tracePt t="17141" x="8382000" y="3276600"/>
          <p14:tracePt t="17157" x="8389938" y="3268663"/>
          <p14:tracePt t="17173" x="8397875" y="3230563"/>
          <p14:tracePt t="17191" x="8397875" y="3184525"/>
          <p14:tracePt t="17207" x="8397875" y="3132138"/>
          <p14:tracePt t="17223" x="8351838" y="3063875"/>
          <p14:tracePt t="17240" x="8321675" y="2987675"/>
          <p14:tracePt t="17257" x="8289925" y="2917825"/>
          <p14:tracePt t="17273" x="8283575" y="2849563"/>
          <p14:tracePt t="17291" x="8275638" y="2789238"/>
          <p14:tracePt t="17307" x="8275638" y="2765425"/>
          <p14:tracePt t="17389" x="8275638" y="2789238"/>
          <p14:tracePt t="17398" x="8289925" y="2887663"/>
          <p14:tracePt t="17407" x="8297863" y="3001963"/>
          <p14:tracePt t="17423" x="8297863" y="3200400"/>
          <p14:tracePt t="17440" x="8297863" y="3254375"/>
          <p14:tracePt t="17493" x="8297863" y="3216275"/>
          <p14:tracePt t="17502" x="8297863" y="3146425"/>
          <p14:tracePt t="17509" x="8297863" y="3101975"/>
          <p14:tracePt t="17523" x="8297863" y="3063875"/>
          <p14:tracePt t="17541" x="8305800" y="2963863"/>
          <p14:tracePt t="17557" x="8305800" y="2955925"/>
          <p14:tracePt t="17590" x="8305800" y="2949575"/>
          <p14:tracePt t="17607" x="8313738" y="2949575"/>
          <p14:tracePt t="17624" x="8328025" y="2955925"/>
          <p14:tracePt t="17640" x="8335963" y="2955925"/>
          <p14:tracePt t="17685" x="8343900" y="2955925"/>
          <p14:tracePt t="17695" x="8343900" y="2895600"/>
          <p14:tracePt t="17707" x="8343900" y="2835275"/>
          <p14:tracePt t="17725" x="8343900" y="2759075"/>
          <p14:tracePt t="17829" x="8343900" y="2789238"/>
          <p14:tracePt t="17837" x="8343900" y="2797175"/>
          <p14:tracePt t="17910" x="8328025" y="2797175"/>
          <p14:tracePt t="17918" x="8283575" y="2797175"/>
          <p14:tracePt t="17925" x="8183563" y="2789238"/>
          <p14:tracePt t="17941" x="7780338" y="2849563"/>
          <p14:tracePt t="17957" x="7146925" y="3009900"/>
          <p14:tracePt t="17974" x="6553200" y="3146425"/>
          <p14:tracePt t="17990" x="6302375" y="3184525"/>
          <p14:tracePt t="18007" x="6218238" y="3184525"/>
          <p14:tracePt t="18070" x="6210300" y="3162300"/>
          <p14:tracePt t="18078" x="6210300" y="3132138"/>
          <p14:tracePt t="18086" x="6210300" y="3086100"/>
          <p14:tracePt t="18095" x="6210300" y="3040063"/>
          <p14:tracePt t="18107" x="6210300" y="2979738"/>
          <p14:tracePt t="18124" x="6210300" y="2895600"/>
          <p14:tracePt t="18141" x="6240463" y="2827338"/>
          <p14:tracePt t="18157" x="6278563" y="2773363"/>
          <p14:tracePt t="18174" x="6294438" y="2765425"/>
          <p14:tracePt t="18190" x="6316663" y="2765425"/>
          <p14:tracePt t="18207" x="6346825" y="2765425"/>
          <p14:tracePt t="18224" x="6423025" y="2849563"/>
          <p14:tracePt t="18240" x="6569075" y="3124200"/>
          <p14:tracePt t="18257" x="6713538" y="3436938"/>
          <p14:tracePt t="18274" x="6781800" y="3559175"/>
          <p14:tracePt t="18307" x="6789738" y="3565525"/>
          <p14:tracePt t="18324" x="6819900" y="3482975"/>
          <p14:tracePt t="18341" x="6873875" y="3184525"/>
          <p14:tracePt t="18357" x="6942138" y="2979738"/>
          <p14:tracePt t="18374" x="6988175" y="2841625"/>
          <p14:tracePt t="18390" x="7010400" y="2803525"/>
          <p14:tracePt t="18407" x="7026275" y="2803525"/>
          <p14:tracePt t="18424" x="7108825" y="2857500"/>
          <p14:tracePt t="18440" x="7369175" y="3162300"/>
          <p14:tracePt t="18457" x="7908925" y="3543300"/>
          <p14:tracePt t="18474" x="8450263" y="3825875"/>
          <p14:tracePt t="18490" x="8732838" y="3870325"/>
          <p14:tracePt t="18507" x="8937625" y="3856038"/>
          <p14:tracePt t="18525" x="9067800" y="3687763"/>
          <p14:tracePt t="18541" x="9067800" y="3482975"/>
          <p14:tracePt t="18557" x="8945563" y="3200400"/>
          <p14:tracePt t="18574" x="8801100" y="3009900"/>
          <p14:tracePt t="18590" x="8747125" y="2987675"/>
          <p14:tracePt t="18607" x="8740775" y="2987675"/>
          <p14:tracePt t="18624" x="8702675" y="3055938"/>
          <p14:tracePt t="18640" x="8648700" y="3246438"/>
          <p14:tracePt t="18657" x="8648700" y="3467100"/>
          <p14:tracePt t="18674" x="8648700" y="3597275"/>
          <p14:tracePt t="18690" x="8648700" y="3611563"/>
          <p14:tracePt t="18707" x="8656638" y="3611563"/>
          <p14:tracePt t="18725" x="8664575" y="3436938"/>
          <p14:tracePt t="18740" x="8664575" y="3344863"/>
          <p14:tracePt t="18757" x="8534400" y="2955925"/>
          <p14:tracePt t="18774" x="8450263" y="2797175"/>
          <p14:tracePt t="18790" x="8435975" y="2759075"/>
          <p14:tracePt t="18823" x="8435975" y="2773363"/>
          <p14:tracePt t="18840" x="8428038" y="2895600"/>
          <p14:tracePt t="18857" x="8428038" y="3017838"/>
          <p14:tracePt t="18874" x="8428038" y="3040063"/>
          <p14:tracePt t="18907" x="8428038" y="3048000"/>
          <p14:tracePt t="18925" x="8428038" y="2803525"/>
          <p14:tracePt t="18940" x="8420100" y="2720975"/>
          <p14:tracePt t="18957" x="8389938" y="2582863"/>
          <p14:tracePt t="19000" x="8374063" y="2598738"/>
          <p14:tracePt t="19007" x="8335963" y="2751138"/>
          <p14:tracePt t="19024" x="8199438" y="3170238"/>
          <p14:tracePt t="19041" x="8061325" y="3535363"/>
          <p14:tracePt t="19057" x="7962900" y="3657600"/>
          <p14:tracePt t="19074" x="7894638" y="3673475"/>
          <p14:tracePt t="19091" x="7840663" y="3641725"/>
          <p14:tracePt t="19107" x="7650163" y="3322638"/>
          <p14:tracePt t="19124" x="7032625" y="2560638"/>
          <p14:tracePt t="19141" x="6553200" y="2095500"/>
          <p14:tracePt t="19157" x="6264275" y="1905000"/>
          <p14:tracePt t="19174" x="6226175" y="1889125"/>
          <p14:tracePt t="19191" x="6210300" y="1912938"/>
          <p14:tracePt t="19207" x="6142038" y="2095500"/>
          <p14:tracePt t="19225" x="6142038" y="2247900"/>
          <p14:tracePt t="19229" x="6202363" y="2378075"/>
          <p14:tracePt t="19241" x="6278563" y="2484438"/>
          <p14:tracePt t="19257" x="6392863" y="2590800"/>
          <p14:tracePt t="19274" x="6446838" y="2590800"/>
          <p14:tracePt t="19291" x="6569075" y="2552700"/>
          <p14:tracePt t="19308" x="6637338" y="2430463"/>
          <p14:tracePt t="19325" x="6675438" y="2149475"/>
          <p14:tracePt t="19341" x="6683375" y="2103438"/>
          <p14:tracePt t="19357" x="6697663" y="2095500"/>
          <p14:tracePt t="19374" x="6827838" y="2149475"/>
          <p14:tracePt t="19391" x="7048500" y="2316163"/>
          <p14:tracePt t="19407" x="7559675" y="2620963"/>
          <p14:tracePt t="19424" x="8069263" y="2819400"/>
          <p14:tracePt t="19441" x="8450263" y="2903538"/>
          <p14:tracePt t="19458" x="8602663" y="2903538"/>
          <p14:tracePt t="19474" x="8632825" y="2879725"/>
          <p14:tracePt t="19491" x="8656638" y="2743200"/>
          <p14:tracePt t="19508" x="8656638" y="2682875"/>
          <p14:tracePt t="19524" x="8656638" y="2667000"/>
          <p14:tracePt t="19558" x="8656638" y="2689225"/>
          <p14:tracePt t="19566" x="8656638" y="2765425"/>
          <p14:tracePt t="19574" x="8656638" y="2819400"/>
          <p14:tracePt t="19591" x="8656638" y="2979738"/>
          <p14:tracePt t="19608" x="8656638" y="3101975"/>
          <p14:tracePt t="19624" x="8656638" y="3146425"/>
          <p14:tracePt t="19658" x="8664575" y="3154363"/>
          <p14:tracePt t="19749" x="8664575" y="3146425"/>
          <p14:tracePt t="19773" x="8656638" y="3146425"/>
          <p14:tracePt t="19781" x="8648700" y="3146425"/>
          <p14:tracePt t="19791" x="8640763" y="3146425"/>
          <p14:tracePt t="19808" x="8610600" y="3154363"/>
          <p14:tracePt t="19877" x="8602663" y="3154363"/>
          <p14:tracePt t="19893" x="8594725" y="3154363"/>
          <p14:tracePt t="19901" x="8580438" y="3146425"/>
          <p14:tracePt t="19909" x="8572500" y="3132138"/>
          <p14:tracePt t="19925" x="8550275" y="3132138"/>
          <p14:tracePt t="19941" x="8542338" y="3124200"/>
          <p14:tracePt t="19958" x="8526463" y="3116263"/>
          <p14:tracePt t="20005" x="8518525" y="3108325"/>
          <p14:tracePt t="20021" x="8512175" y="3094038"/>
          <p14:tracePt t="20038" x="8504238" y="3078163"/>
          <p14:tracePt t="20045" x="8496300" y="3055938"/>
          <p14:tracePt t="20058" x="8488363" y="3025775"/>
          <p14:tracePt t="20074" x="8466138" y="3001963"/>
          <p14:tracePt t="20091" x="8458200" y="2987675"/>
          <p14:tracePt t="20320" x="8442325" y="2987675"/>
          <p14:tracePt t="20326" x="8428038" y="2987675"/>
          <p14:tracePt t="20333" x="8389938" y="2987675"/>
          <p14:tracePt t="20342" x="8351838" y="2987675"/>
          <p14:tracePt t="20358" x="8229600" y="2987675"/>
          <p14:tracePt t="20374" x="7870825" y="3032125"/>
          <p14:tracePt t="20391" x="7551738" y="3040063"/>
          <p14:tracePt t="20408" x="7239000" y="3040063"/>
          <p14:tracePt t="20425" x="7032625" y="3040063"/>
          <p14:tracePt t="20441" x="6942138" y="3040063"/>
          <p14:tracePt t="20458" x="6934200" y="3040063"/>
          <p14:tracePt t="20533" x="6926263" y="3040063"/>
          <p14:tracePt t="20550" x="6918325" y="3040063"/>
          <p14:tracePt t="20557" x="6904038" y="3040063"/>
          <p14:tracePt t="20565" x="6888163" y="3040063"/>
          <p14:tracePt t="20574" x="6873875" y="3040063"/>
          <p14:tracePt t="20591" x="6858000" y="3040063"/>
          <p14:tracePt t="20608" x="6819900" y="3032125"/>
          <p14:tracePt t="20625" x="6811963" y="3032125"/>
          <p14:tracePt t="20641" x="6759575" y="3025775"/>
          <p14:tracePt t="20658" x="6751638" y="3025775"/>
          <p14:tracePt t="20759" x="6765925" y="3025775"/>
          <p14:tracePt t="20766" x="6773863" y="3025775"/>
          <p14:tracePt t="20775" x="6797675" y="3032125"/>
          <p14:tracePt t="20791" x="6858000" y="3032125"/>
          <p14:tracePt t="20808" x="6980238" y="3040063"/>
          <p14:tracePt t="20824" x="7200900" y="3040063"/>
          <p14:tracePt t="20841" x="7475538" y="3040063"/>
          <p14:tracePt t="20858" x="7780338" y="3017838"/>
          <p14:tracePt t="20875" x="8054975" y="2949575"/>
          <p14:tracePt t="20891" x="8191500" y="2911475"/>
          <p14:tracePt t="20908" x="8229600" y="2895600"/>
          <p14:tracePt t="20943" x="8237538" y="2895600"/>
          <p14:tracePt t="20965" x="8251825" y="2895600"/>
          <p14:tracePt t="20976" x="8259763" y="2895600"/>
          <p14:tracePt t="20991" x="8289925" y="2895600"/>
          <p14:tracePt t="21008" x="8343900" y="2917825"/>
          <p14:tracePt t="21025" x="8389938" y="2925763"/>
          <p14:tracePt t="21042" x="8496300" y="2979738"/>
          <p14:tracePt t="21058" x="8564563" y="3009900"/>
          <p14:tracePt t="21075" x="8602663" y="3032125"/>
          <p14:tracePt t="21091" x="8626475" y="3032125"/>
          <p14:tracePt t="21207" x="8602663" y="3025775"/>
          <p14:tracePt t="21213" x="8580438" y="3025775"/>
          <p14:tracePt t="21225" x="8564563" y="3017838"/>
          <p14:tracePt t="21242" x="8504238" y="3001963"/>
          <p14:tracePt t="21258" x="8450263" y="2994025"/>
          <p14:tracePt t="21275" x="8366125" y="2994025"/>
          <p14:tracePt t="21291" x="8229600" y="2949575"/>
          <p14:tracePt t="21309" x="7810500" y="2917825"/>
          <p14:tracePt t="21325" x="7421563" y="2887663"/>
          <p14:tracePt t="21341" x="7010400" y="2841625"/>
          <p14:tracePt t="21358" x="6613525" y="2797175"/>
          <p14:tracePt t="21375" x="6362700" y="2759075"/>
          <p14:tracePt t="21392" x="6248400" y="2751138"/>
          <p14:tracePt t="21408" x="6172200" y="2735263"/>
          <p14:tracePt t="21425" x="6164263" y="2735263"/>
          <p14:tracePt t="21485" x="6156325" y="2735263"/>
          <p14:tracePt t="21493" x="6156325" y="2743200"/>
          <p14:tracePt t="21502" x="6142038" y="2759075"/>
          <p14:tracePt t="21581" x="6142038" y="2765425"/>
          <p14:tracePt t="21597" x="6164263" y="2773363"/>
          <p14:tracePt t="21606" x="6194425" y="2781300"/>
          <p14:tracePt t="21613" x="6248400" y="2789238"/>
          <p14:tracePt t="21625" x="6294438" y="2789238"/>
          <p14:tracePt t="21642" x="6484938" y="2811463"/>
          <p14:tracePt t="21658" x="6918325" y="2811463"/>
          <p14:tracePt t="21675" x="7437438" y="2811463"/>
          <p14:tracePt t="21692" x="7940675" y="2743200"/>
          <p14:tracePt t="21709" x="8213725" y="2705100"/>
          <p14:tracePt t="21725" x="8221663" y="2705100"/>
          <p14:tracePt t="21901" x="8229600" y="2705100"/>
          <p14:tracePt t="21910" x="8237538" y="2720975"/>
          <p14:tracePt t="21918" x="8245475" y="2727325"/>
          <p14:tracePt t="21926" x="8275638" y="2759075"/>
          <p14:tracePt t="21942" x="8283575" y="2789238"/>
          <p14:tracePt t="21958" x="8313738" y="2819400"/>
          <p14:tracePt t="21975" x="8335963" y="2857500"/>
          <p14:tracePt t="21992" x="8343900" y="2873375"/>
          <p14:tracePt t="22205" x="8343900" y="2895600"/>
          <p14:tracePt t="22214" x="8351838" y="2933700"/>
          <p14:tracePt t="22225" x="8359775" y="2941638"/>
          <p14:tracePt t="22243" x="8382000" y="2963863"/>
          <p14:tracePt t="22259" x="8389938" y="2987675"/>
          <p14:tracePt t="22275" x="8412163" y="3017838"/>
          <p14:tracePt t="22293" x="8435975" y="3048000"/>
          <p14:tracePt t="22310" x="8442325" y="3078163"/>
          <p14:tracePt t="22325" x="8466138" y="3101975"/>
          <p14:tracePt t="22590" x="8458200" y="3101975"/>
          <p14:tracePt t="22597" x="8450263" y="3101975"/>
          <p14:tracePt t="22653" x="8420100" y="3101975"/>
          <p14:tracePt t="22661" x="8366125" y="3086100"/>
          <p14:tracePt t="22670" x="8289925" y="3055938"/>
          <p14:tracePt t="22677" x="8207375" y="3032125"/>
          <p14:tracePt t="22693" x="8115300" y="3001963"/>
          <p14:tracePt t="22909" x="8107363" y="2994025"/>
          <p14:tracePt t="22918" x="8115300" y="2971800"/>
          <p14:tracePt t="22927" x="8131175" y="2955925"/>
          <p14:tracePt t="22942" x="8161338" y="2925763"/>
          <p14:tracePt t="22959" x="8207375" y="2887663"/>
          <p14:tracePt t="22975" x="8221663" y="2865438"/>
          <p14:tracePt t="22992" x="8237538" y="2849563"/>
          <p14:tracePt t="23110" x="8237538" y="2857500"/>
          <p14:tracePt t="23118" x="8237538" y="2879725"/>
          <p14:tracePt t="23126" x="8229600" y="2911475"/>
          <p14:tracePt t="23142" x="8183563" y="2949575"/>
          <p14:tracePt t="23159" x="8093075" y="2963863"/>
          <p14:tracePt t="23176" x="8008938" y="2963863"/>
          <p14:tracePt t="23192" x="7993063" y="2963863"/>
          <p14:tracePt t="23226" x="7985125" y="2963863"/>
          <p14:tracePt t="23293" x="7993063" y="3001963"/>
          <p14:tracePt t="23302" x="8031163" y="3032125"/>
          <p14:tracePt t="23310" x="8031163" y="3063875"/>
          <p14:tracePt t="23326" x="8031163" y="3070225"/>
          <p14:tracePt t="23351" x="8031163" y="3078163"/>
          <p14:tracePt t="23359" x="8031163" y="3086100"/>
          <p14:tracePt t="23382" x="8023225" y="3086100"/>
          <p14:tracePt t="23392" x="8016875" y="3086100"/>
          <p14:tracePt t="23409" x="7985125" y="3078163"/>
          <p14:tracePt t="23426" x="7916863" y="3032125"/>
          <p14:tracePt t="23443" x="7788275" y="2971800"/>
          <p14:tracePt t="23459" x="7589838" y="2911475"/>
          <p14:tracePt t="23476" x="7421563" y="2895600"/>
          <p14:tracePt t="23493" x="7307263" y="2895600"/>
          <p14:tracePt t="23509" x="7277100" y="2895600"/>
          <p14:tracePt t="23526" x="7277100" y="2903538"/>
          <p14:tracePt t="23542" x="7277100" y="2933700"/>
          <p14:tracePt t="23559" x="7277100" y="2987675"/>
          <p14:tracePt t="23576" x="7277100" y="3032125"/>
          <p14:tracePt t="23592" x="7337425" y="3116263"/>
          <p14:tracePt t="23609" x="7543800" y="3184525"/>
          <p14:tracePt t="23626" x="7932738" y="3216275"/>
          <p14:tracePt t="23642" x="8366125" y="3216275"/>
          <p14:tracePt t="23659" x="8640763" y="3184525"/>
          <p14:tracePt t="23676" x="8778875" y="3108325"/>
          <p14:tracePt t="23693" x="8801100" y="3070225"/>
          <p14:tracePt t="23709" x="8785225" y="2979738"/>
          <p14:tracePt t="23726" x="8732838" y="2925763"/>
          <p14:tracePt t="23744" x="8716963" y="2917825"/>
          <p14:tracePt t="23789" x="8709025" y="2917825"/>
          <p14:tracePt t="23805" x="8702675" y="2917825"/>
          <p14:tracePt t="23821" x="8686800" y="2925763"/>
          <p14:tracePt t="23831" x="8670925" y="2949575"/>
          <p14:tracePt t="23842" x="8664575" y="2963863"/>
          <p14:tracePt t="23859" x="8656638" y="3017838"/>
          <p14:tracePt t="23876" x="8648700" y="3032125"/>
          <p14:tracePt t="23952" x="8648700" y="3040063"/>
          <p14:tracePt t="23957" x="8640763" y="3040063"/>
          <p14:tracePt t="23966" x="8626475" y="3040063"/>
          <p14:tracePt t="23976" x="8618538" y="3048000"/>
          <p14:tracePt t="23992" x="8602663" y="3055938"/>
          <p14:tracePt t="24009" x="8594725" y="3055938"/>
          <p14:tracePt t="24026" x="8588375" y="3055938"/>
          <p14:tracePt t="24043" x="8588375" y="3063875"/>
          <p14:tracePt t="24134" x="8580438" y="3063875"/>
          <p14:tracePt t="24141" x="8580438" y="3048000"/>
          <p14:tracePt t="24150" x="8572500" y="3017838"/>
          <p14:tracePt t="24159" x="8556625" y="3001963"/>
          <p14:tracePt t="24176" x="8534400" y="2971800"/>
          <p14:tracePt t="24193" x="8526463" y="2971800"/>
          <p14:tracePt t="24277" x="8526463" y="2987675"/>
          <p14:tracePt t="24287" x="8526463" y="3001963"/>
          <p14:tracePt t="24302" x="8526463" y="3009900"/>
          <p14:tracePt t="24318" x="8526463" y="3017838"/>
          <p14:tracePt t="24349" x="8526463" y="3025775"/>
          <p14:tracePt t="24358" x="8518525" y="3025775"/>
          <p14:tracePt t="24829" x="8504238" y="3025775"/>
          <p14:tracePt t="24836" x="8480425" y="3040063"/>
          <p14:tracePt t="24844" x="8466138" y="3048000"/>
          <p14:tracePt t="24859" x="8458200" y="3063875"/>
          <p14:tracePt t="24877" x="8435975" y="3070225"/>
          <p14:tracePt t="24894" x="8428038" y="3070225"/>
          <p14:tracePt t="24935" x="8420100" y="3063875"/>
          <p14:tracePt t="24942" x="8420100" y="3048000"/>
          <p14:tracePt t="24950" x="8420100" y="3032125"/>
          <p14:tracePt t="24959" x="8420100" y="3025775"/>
          <p14:tracePt t="24976" x="8420100" y="2994025"/>
          <p14:tracePt t="24993" x="8420100" y="2979738"/>
          <p14:tracePt t="25010" x="8420100" y="2971800"/>
          <p14:tracePt t="25026" x="8420100" y="2963863"/>
          <p14:tracePt t="25059" x="8428038" y="2955925"/>
          <p14:tracePt t="25125" x="8428038" y="2949575"/>
          <p14:tracePt t="25134" x="8435975" y="2949575"/>
          <p14:tracePt t="25160" x="8442325" y="2949575"/>
          <p14:tracePt t="25165" x="8442325" y="2955925"/>
          <p14:tracePt t="25176" x="8442325" y="2963863"/>
          <p14:tracePt t="25193" x="8442325" y="2979738"/>
          <p14:tracePt t="25210" x="8442325" y="2987675"/>
          <p14:tracePt t="25445" x="8450263" y="2987675"/>
          <p14:tracePt t="26213" x="8442325" y="2987675"/>
          <p14:tracePt t="26229" x="8435975" y="2987675"/>
          <p14:tracePt t="26238" x="8412163" y="2987675"/>
          <p14:tracePt t="26245" x="8404225" y="2987675"/>
          <p14:tracePt t="26261" x="8374063" y="2979738"/>
          <p14:tracePt t="26277" x="8343900" y="2971800"/>
          <p14:tracePt t="26293" x="8259763" y="2949575"/>
          <p14:tracePt t="26310" x="8161338" y="2941638"/>
          <p14:tracePt t="26327" x="8093075" y="2933700"/>
          <p14:tracePt t="26343" x="8023225" y="2917825"/>
          <p14:tracePt t="26360" x="7947025" y="2903538"/>
          <p14:tracePt t="26378" x="7886700" y="2879725"/>
          <p14:tracePt t="26393" x="7840663" y="2865438"/>
          <p14:tracePt t="26410" x="7794625" y="2841625"/>
          <p14:tracePt t="26427" x="7756525" y="2835275"/>
          <p14:tracePt t="26443" x="7734300" y="2827338"/>
          <p14:tracePt t="26460" x="7718425" y="2811463"/>
          <p14:tracePt t="26477" x="7712075" y="2803525"/>
          <p14:tracePt t="26493" x="7704138" y="2797175"/>
          <p14:tracePt t="26510" x="7696200" y="2789238"/>
          <p14:tracePt t="26527" x="7680325" y="2781300"/>
          <p14:tracePt t="26543" x="7604125" y="2781300"/>
          <p14:tracePt t="26560" x="7483475" y="2781300"/>
          <p14:tracePt t="26578" x="7399338" y="2781300"/>
          <p14:tracePt t="26593" x="7375525" y="2781300"/>
          <p14:tracePt t="26610" x="7353300" y="2743200"/>
          <p14:tracePt t="26627" x="7353300" y="2689225"/>
          <p14:tracePt t="26643" x="7513638" y="2598738"/>
          <p14:tracePt t="26661" x="7856538" y="2514600"/>
          <p14:tracePt t="26677" x="7932738" y="2506663"/>
          <p14:tracePt t="26694" x="7962900" y="2506663"/>
          <p14:tracePt t="26710" x="7970838" y="2544763"/>
          <p14:tracePt t="26727" x="7902575" y="2759075"/>
          <p14:tracePt t="26744" x="7742238" y="2994025"/>
          <p14:tracePt t="26761" x="7543800" y="3146425"/>
          <p14:tracePt t="26778" x="7361238" y="3162300"/>
          <p14:tracePt t="26793" x="7170738" y="3078163"/>
          <p14:tracePt t="26810" x="7086600" y="2925763"/>
          <p14:tracePt t="26827" x="7086600" y="2773363"/>
          <p14:tracePt t="26843" x="7116763" y="2613025"/>
          <p14:tracePt t="26860" x="7261225" y="2484438"/>
          <p14:tracePt t="26876" x="7353300" y="2484438"/>
          <p14:tracePt t="26893" x="7391400" y="2492375"/>
          <p14:tracePt t="26910" x="7391400" y="2628900"/>
          <p14:tracePt t="26927" x="7383463" y="2781300"/>
          <p14:tracePt t="26943" x="7299325" y="2903538"/>
          <p14:tracePt t="26960" x="7246938" y="2955925"/>
          <p14:tracePt t="26977" x="7239000" y="2955925"/>
          <p14:tracePt t="26995" x="7231063" y="2917825"/>
          <p14:tracePt t="27010" x="7231063" y="2865438"/>
          <p14:tracePt t="27027" x="7285038" y="2789238"/>
          <p14:tracePt t="27044" x="7353300" y="2759075"/>
          <p14:tracePt t="27061" x="7383463" y="2759075"/>
          <p14:tracePt t="27077" x="7383463" y="2781300"/>
          <p14:tracePt t="27094" x="7383463" y="2835275"/>
          <p14:tracePt t="27110" x="7337425" y="2873375"/>
          <p14:tracePt t="27127" x="7277100" y="2873375"/>
          <p14:tracePt t="27144" x="7254875" y="2873375"/>
          <p14:tracePt t="27160" x="7246938" y="2849563"/>
          <p14:tracePt t="27177" x="7261225" y="2797175"/>
          <p14:tracePt t="27194" x="7299325" y="2759075"/>
          <p14:tracePt t="27210" x="7331075" y="2751138"/>
          <p14:tracePt t="27227" x="7369175" y="2751138"/>
          <p14:tracePt t="27231" x="7383463" y="2765425"/>
          <p14:tracePt t="27244" x="7399338" y="2789238"/>
          <p14:tracePt t="27261" x="7407275" y="2835275"/>
          <p14:tracePt t="27277" x="7399338" y="2849563"/>
          <p14:tracePt t="27311" x="7391400" y="2841625"/>
          <p14:tracePt t="27327" x="7391400" y="2835275"/>
          <p14:tracePt t="27344" x="7445375" y="2803525"/>
          <p14:tracePt t="27360" x="7597775" y="2797175"/>
          <p14:tracePt t="27377" x="7750175" y="2797175"/>
          <p14:tracePt t="27394" x="7802563" y="2803525"/>
          <p14:tracePt t="27411" x="7810500" y="2827338"/>
          <p14:tracePt t="27427" x="7810500" y="2873375"/>
          <p14:tracePt t="27444" x="7712075" y="2911475"/>
          <p14:tracePt t="27461" x="7559675" y="2903538"/>
          <p14:tracePt t="27477" x="7521575" y="2879725"/>
          <p14:tracePt t="27494" x="7521575" y="2873375"/>
          <p14:tracePt t="27511" x="7513638" y="2841625"/>
          <p14:tracePt t="27527" x="7527925" y="2803525"/>
          <p14:tracePt t="27544" x="7635875" y="2773363"/>
          <p14:tracePt t="27560" x="7696200" y="2765425"/>
          <p14:tracePt t="27577" x="7726363" y="2765425"/>
          <p14:tracePt t="28126" x="7734300" y="2765425"/>
          <p14:tracePt t="28165" x="7734300" y="2773363"/>
          <p14:tracePt t="28181" x="7726363" y="2797175"/>
          <p14:tracePt t="28190" x="7718425" y="2811463"/>
          <p14:tracePt t="28198" x="7718425" y="2819400"/>
          <p14:tracePt t="28211" x="7704138" y="2841625"/>
          <p14:tracePt t="28227" x="7666038" y="2887663"/>
          <p14:tracePt t="28245" x="7566025" y="2987675"/>
          <p14:tracePt t="28261" x="7467600" y="3055938"/>
          <p14:tracePt t="28277" x="7361238" y="3116263"/>
          <p14:tracePt t="28294" x="7261225" y="3154363"/>
          <p14:tracePt t="28311" x="7216775" y="3162300"/>
          <p14:tracePt t="28509" x="7208838" y="3162300"/>
          <p14:tracePt t="28517" x="7170738" y="3162300"/>
          <p14:tracePt t="28527" x="7116763" y="3184525"/>
          <p14:tracePt t="28544" x="6942138" y="3222625"/>
          <p14:tracePt t="28561" x="6575425" y="3336925"/>
          <p14:tracePt t="28577" x="6080125" y="3482975"/>
          <p14:tracePt t="28594" x="5546725" y="3695700"/>
          <p14:tracePt t="28611" x="5097463" y="3908425"/>
          <p14:tracePt t="28627" x="4808538" y="4030663"/>
          <p14:tracePt t="28644" x="4670425" y="4092575"/>
          <p14:tracePt t="28662" x="4648200" y="4098925"/>
          <p14:tracePt t="28693" x="4640263" y="4098925"/>
          <p14:tracePt t="28725" x="4625975" y="4098925"/>
          <p14:tracePt t="28734" x="4594225" y="4098925"/>
          <p14:tracePt t="28744" x="4564063" y="4106863"/>
          <p14:tracePt t="28761" x="4533900" y="4106863"/>
          <p14:tracePt t="28821" x="4518025" y="4106863"/>
          <p14:tracePt t="28829" x="4495800" y="4106863"/>
          <p14:tracePt t="28837" x="4449763" y="4098925"/>
          <p14:tracePt t="28846" x="4397375" y="4084638"/>
          <p14:tracePt t="28860" x="4359275" y="4076700"/>
          <p14:tracePt t="29190" x="4327525" y="4060825"/>
          <p14:tracePt t="29197" x="4251325" y="4038600"/>
          <p14:tracePt t="29205" x="4175125" y="4008438"/>
          <p14:tracePt t="29213" x="4122738" y="3992563"/>
          <p14:tracePt t="29228" x="4076700" y="3978275"/>
          <p14:tracePt t="29245" x="4008438" y="3940175"/>
          <p14:tracePt t="29261" x="3856038" y="3878263"/>
          <p14:tracePt t="29278" x="3703638" y="3848100"/>
          <p14:tracePt t="29294" x="3475038" y="3787775"/>
          <p14:tracePt t="29311" x="3268663" y="3687763"/>
          <p14:tracePt t="29328" x="3254375" y="3679825"/>
          <p14:tracePt t="29613" x="3268663" y="3673475"/>
          <p14:tracePt t="29637" x="3268663" y="3657600"/>
          <p14:tracePt t="29646" x="3260725" y="3635375"/>
          <p14:tracePt t="29654" x="3260725" y="3597275"/>
          <p14:tracePt t="29662" x="3260725" y="3551238"/>
          <p14:tracePt t="29678" x="3246438" y="3436938"/>
          <p14:tracePt t="29695" x="3222625" y="3306763"/>
          <p14:tracePt t="29711" x="3184525" y="3170238"/>
          <p14:tracePt t="29728" x="3116263" y="3048000"/>
          <p14:tracePt t="29745" x="3094038" y="2979738"/>
          <p14:tracePt t="29761" x="3086100" y="2963863"/>
          <p14:tracePt t="29778" x="3078163" y="2963863"/>
          <p14:tracePt t="30149" x="3086100" y="2979738"/>
          <p14:tracePt t="30158" x="3094038" y="2979738"/>
          <p14:tracePt t="30165" x="3108325" y="2987675"/>
          <p14:tracePt t="30178" x="3124200" y="3001963"/>
          <p14:tracePt t="30195" x="3132138" y="3078163"/>
          <p14:tracePt t="30211" x="3154363" y="3184525"/>
          <p14:tracePt t="30229" x="3170238" y="3322638"/>
          <p14:tracePt t="30245" x="3184525" y="3406775"/>
          <p14:tracePt t="30261" x="3192463" y="3497263"/>
          <p14:tracePt t="30278" x="3200400" y="3559175"/>
          <p14:tracePt t="30295" x="3216275" y="3565525"/>
          <p14:tracePt t="30357" x="3216275" y="3589338"/>
          <p14:tracePt t="30365" x="3216275" y="3627438"/>
          <p14:tracePt t="30374" x="3216275" y="3673475"/>
          <p14:tracePt t="30381" x="3216275" y="3733800"/>
          <p14:tracePt t="30395" x="3216275" y="3771900"/>
          <p14:tracePt t="30411" x="3208338" y="3886200"/>
          <p14:tracePt t="30429" x="3178175" y="4084638"/>
          <p14:tracePt t="30445" x="3162300" y="4198938"/>
          <p14:tracePt t="30462" x="3140075" y="4244975"/>
          <p14:tracePt t="30877" x="3140075" y="4251325"/>
          <p14:tracePt t="30885" x="3140075" y="4275138"/>
          <p14:tracePt t="30895" x="3124200" y="4359275"/>
          <p14:tracePt t="30911" x="3124200" y="4441825"/>
          <p14:tracePt t="30928" x="3140075" y="4525963"/>
          <p14:tracePt t="30945" x="3216275" y="4587875"/>
          <p14:tracePt t="30961" x="3322638" y="4618038"/>
          <p14:tracePt t="30978" x="3436938" y="4632325"/>
          <p14:tracePt t="30994" x="3581400" y="4648200"/>
          <p14:tracePt t="31011" x="3673475" y="4610100"/>
          <p14:tracePt t="31028" x="3695700" y="4587875"/>
          <p14:tracePt t="31076" x="3687763" y="4587875"/>
          <p14:tracePt t="31084" x="3657600" y="4587875"/>
          <p14:tracePt t="31094" x="3627438" y="4587875"/>
          <p14:tracePt t="31111" x="3497263" y="4610100"/>
          <p14:tracePt t="31128" x="3336925" y="4732338"/>
          <p14:tracePt t="31144" x="3146425" y="4838700"/>
          <p14:tracePt t="31161" x="2994025" y="4914900"/>
          <p14:tracePt t="31178" x="2857500" y="4945063"/>
          <p14:tracePt t="31195" x="2773363" y="4953000"/>
          <p14:tracePt t="31211" x="2705100" y="4953000"/>
          <p14:tracePt t="31228" x="2689225" y="4953000"/>
          <p14:tracePt t="31285" x="2682875" y="4953000"/>
          <p14:tracePt t="31293" x="2667000" y="4953000"/>
          <p14:tracePt t="31300" x="2636838" y="4953000"/>
          <p14:tracePt t="31311" x="2598738" y="4953000"/>
          <p14:tracePt t="31328" x="2468563" y="4968875"/>
          <p14:tracePt t="31345" x="2339975" y="4983163"/>
          <p14:tracePt t="31361" x="2209800" y="5006975"/>
          <p14:tracePt t="31378" x="2155825" y="5006975"/>
          <p14:tracePt t="31394" x="2141538" y="5006975"/>
          <p14:tracePt t="31411" x="2133600" y="5006975"/>
          <p14:tracePt t="31428" x="2133600" y="4983163"/>
          <p14:tracePt t="31445" x="2133600" y="4953000"/>
          <p14:tracePt t="31463" x="2149475" y="4906963"/>
          <p14:tracePt t="31478" x="2163763" y="4860925"/>
          <p14:tracePt t="31495" x="2179638" y="4808538"/>
          <p14:tracePt t="31512" x="2201863" y="4746625"/>
          <p14:tracePt t="31528" x="2201863" y="4740275"/>
          <p14:tracePt t="31573" x="2201863" y="4732338"/>
          <p14:tracePt t="31605" x="2209800" y="4732338"/>
          <p14:tracePt t="31613" x="2225675" y="4754563"/>
          <p14:tracePt t="31621" x="2255838" y="4808538"/>
          <p14:tracePt t="31629" x="2270125" y="4854575"/>
          <p14:tracePt t="31645" x="2308225" y="4937125"/>
          <p14:tracePt t="31663" x="2339975" y="4991100"/>
          <p14:tracePt t="31678" x="2346325" y="5006975"/>
          <p14:tracePt t="31773" x="2346325" y="4999038"/>
          <p14:tracePt t="31781" x="2332038" y="4953000"/>
          <p14:tracePt t="31790" x="2324100" y="4930775"/>
          <p14:tracePt t="31797" x="2301875" y="4884738"/>
          <p14:tracePt t="31813" x="2255838" y="4816475"/>
          <p14:tracePt t="31829" x="2247900" y="4770438"/>
          <p14:tracePt t="31845" x="2247900" y="4762500"/>
          <p14:tracePt t="32053" x="2247900" y="4792663"/>
          <p14:tracePt t="32062" x="2247900" y="4822825"/>
          <p14:tracePt t="32070" x="2255838" y="4884738"/>
          <p14:tracePt t="32079" x="2255838" y="4899025"/>
          <p14:tracePt t="32095" x="2263775" y="4983163"/>
          <p14:tracePt t="32112" x="2263775" y="5059363"/>
          <p14:tracePt t="32129" x="2263775" y="5089525"/>
          <p14:tracePt t="32145" x="2263775" y="5097463"/>
          <p14:tracePt t="32197" x="2263775" y="5089525"/>
          <p14:tracePt t="32205" x="2263775" y="5051425"/>
          <p14:tracePt t="32214" x="2263775" y="5006975"/>
          <p14:tracePt t="32229" x="2263775" y="4937125"/>
          <p14:tracePt t="32245" x="2263775" y="4899025"/>
          <p14:tracePt t="32262" x="2263775" y="4884738"/>
          <p14:tracePt t="32279" x="2270125" y="4876800"/>
          <p14:tracePt t="32312" x="2270125" y="4868863"/>
          <p14:tracePt t="32329" x="2308225" y="4868863"/>
          <p14:tracePt t="32346" x="2392363" y="4868863"/>
          <p14:tracePt t="32362" x="2536825" y="4892675"/>
          <p14:tracePt t="32379" x="2705100" y="4906963"/>
          <p14:tracePt t="32396" x="2827338" y="4906963"/>
          <p14:tracePt t="32412" x="2903538" y="4906963"/>
          <p14:tracePt t="32542" x="2911475" y="4906963"/>
          <p14:tracePt t="32549" x="2917825" y="4906963"/>
          <p14:tracePt t="32557" x="2933700" y="4899025"/>
          <p14:tracePt t="32565" x="2949575" y="4884738"/>
          <p14:tracePt t="32579" x="2971800" y="4876800"/>
          <p14:tracePt t="32596" x="3009900" y="4854575"/>
          <p14:tracePt t="32613" x="3032125" y="4830763"/>
          <p14:tracePt t="32629" x="3063875" y="4816475"/>
          <p14:tracePt t="32646" x="3078163" y="4808538"/>
          <p14:tracePt t="32663" x="3086100" y="4800600"/>
          <p14:tracePt t="32781" x="3086100" y="4808538"/>
          <p14:tracePt t="32790" x="3086100" y="4822825"/>
          <p14:tracePt t="32797" x="3070225" y="4868863"/>
          <p14:tracePt t="32812" x="3040063" y="4914900"/>
          <p14:tracePt t="32829" x="2911475" y="5121275"/>
          <p14:tracePt t="32846" x="2811463" y="5197475"/>
          <p14:tracePt t="32862" x="2727325" y="5241925"/>
          <p14:tracePt t="32878" x="2651125" y="5249863"/>
          <p14:tracePt t="32895" x="2606675" y="5249863"/>
          <p14:tracePt t="32912" x="2582863" y="5249863"/>
          <p14:tracePt t="32929" x="2560638" y="5235575"/>
          <p14:tracePt t="32946" x="2536825" y="5203825"/>
          <p14:tracePt t="32962" x="2522538" y="5173663"/>
          <p14:tracePt t="32979" x="2506663" y="5143500"/>
          <p14:tracePt t="32996" x="2492375" y="5127625"/>
          <p14:tracePt t="33013" x="2468563" y="5113338"/>
          <p14:tracePt t="33029" x="2460625" y="5113338"/>
          <p14:tracePt t="33046" x="2430463" y="5135563"/>
          <p14:tracePt t="33062" x="2400300" y="5241925"/>
          <p14:tracePt t="33079" x="2370138" y="5394325"/>
          <p14:tracePt t="33096" x="2354263" y="5540375"/>
          <p14:tracePt t="33112" x="2354263" y="5630863"/>
          <p14:tracePt t="33129" x="2354263" y="5638800"/>
          <p14:tracePt t="33165" x="2354263" y="5592763"/>
          <p14:tracePt t="33179" x="2339975" y="5532438"/>
          <p14:tracePt t="33197" x="2286000" y="5165725"/>
          <p14:tracePt t="33213" x="2239963" y="4914900"/>
          <p14:tracePt t="33229" x="2232025" y="4816475"/>
          <p14:tracePt t="33246" x="2239963" y="4770438"/>
          <p14:tracePt t="33263" x="2255838" y="4754563"/>
          <p14:tracePt t="33279" x="2339975" y="4754563"/>
          <p14:tracePt t="33296" x="2454275" y="4762500"/>
          <p14:tracePt t="33313" x="2598738" y="4792663"/>
          <p14:tracePt t="33329" x="2674938" y="4800600"/>
          <p14:tracePt t="33346" x="2689225" y="4808538"/>
          <p14:tracePt t="33397" x="2682875" y="4808538"/>
          <p14:tracePt t="33406" x="2674938" y="4822825"/>
          <p14:tracePt t="33414" x="2667000" y="4846638"/>
          <p14:tracePt t="33429" x="2636838" y="4922838"/>
          <p14:tracePt t="33446" x="2590800" y="5089525"/>
          <p14:tracePt t="33463" x="2536825" y="5273675"/>
          <p14:tracePt t="33479" x="2506663" y="5387975"/>
          <p14:tracePt t="33496" x="2506663" y="5432425"/>
          <p14:tracePt t="33566" x="2506663" y="5418138"/>
          <p14:tracePt t="33573" x="2506663" y="5394325"/>
          <p14:tracePt t="33581" x="2506663" y="5380038"/>
          <p14:tracePt t="33596" x="2506663" y="5341938"/>
          <p14:tracePt t="33613" x="2522538" y="5318125"/>
          <p14:tracePt t="33629" x="2568575" y="5287963"/>
          <p14:tracePt t="33646" x="2620963" y="5265738"/>
          <p14:tracePt t="33663" x="2659063" y="5265738"/>
          <p14:tracePt t="33679" x="2713038" y="5265738"/>
          <p14:tracePt t="33696" x="2720975" y="5265738"/>
          <p14:tracePt t="33729" x="2735263" y="5265738"/>
          <p14:tracePt t="33926" x="2743200" y="5265738"/>
          <p14:tracePt t="33934" x="2743200" y="5257800"/>
          <p14:tracePt t="33946" x="2759075" y="5257800"/>
          <p14:tracePt t="33997" x="2765425" y="5257800"/>
          <p14:tracePt t="34006" x="2781300" y="5257800"/>
          <p14:tracePt t="34014" x="2797175" y="5257800"/>
          <p14:tracePt t="34029" x="2811463" y="5280025"/>
          <p14:tracePt t="34046" x="2819400" y="5295900"/>
          <p14:tracePt t="34063" x="2827338" y="5318125"/>
          <p14:tracePt t="34079" x="2827338" y="5326063"/>
          <p14:tracePt t="34159" x="2827338" y="5295900"/>
          <p14:tracePt t="34165" x="2827338" y="5249863"/>
          <p14:tracePt t="34180" x="2827338" y="5219700"/>
          <p14:tracePt t="34197" x="2849563" y="5089525"/>
          <p14:tracePt t="34213" x="2865438" y="5051425"/>
          <p14:tracePt t="34229" x="2879725" y="5037138"/>
          <p14:tracePt t="34246" x="2887663" y="5029200"/>
          <p14:tracePt t="34263" x="2895600" y="5029200"/>
          <p14:tracePt t="34279" x="2917825" y="5029200"/>
          <p14:tracePt t="34296" x="2949575" y="5037138"/>
          <p14:tracePt t="34313" x="3009900" y="5105400"/>
          <p14:tracePt t="34330" x="3063875" y="5173663"/>
          <p14:tracePt t="34346" x="3070225" y="5197475"/>
          <p14:tracePt t="34363" x="3070225" y="5203825"/>
          <p14:tracePt t="34381" x="3070225" y="5219700"/>
          <p14:tracePt t="34396" x="3055938" y="5219700"/>
          <p14:tracePt t="34413" x="2971800" y="5211763"/>
          <p14:tracePt t="34430" x="2903538" y="5159375"/>
          <p14:tracePt t="34446" x="2857500" y="5121275"/>
          <p14:tracePt t="34463" x="2841625" y="5083175"/>
          <p14:tracePt t="34480" x="2841625" y="5059363"/>
          <p14:tracePt t="34496" x="2841625" y="5037138"/>
          <p14:tracePt t="34513" x="2841625" y="5006975"/>
          <p14:tracePt t="34530" x="2849563" y="4991100"/>
          <p14:tracePt t="34546" x="2849563" y="4983163"/>
          <p14:tracePt t="34563" x="2857500" y="4975225"/>
          <p14:tracePt t="34629" x="2857500" y="4983163"/>
          <p14:tracePt t="34638" x="2857500" y="5006975"/>
          <p14:tracePt t="34646" x="2857500" y="5029200"/>
          <p14:tracePt t="34663" x="2835275" y="5097463"/>
          <p14:tracePt t="34680" x="2819400" y="5203825"/>
          <p14:tracePt t="34696" x="2797175" y="5326063"/>
          <p14:tracePt t="34713" x="2773363" y="5448300"/>
          <p14:tracePt t="34730" x="2743200" y="5532438"/>
          <p14:tracePt t="34733" x="2743200" y="5540375"/>
          <p14:tracePt t="34746" x="2743200" y="5546725"/>
          <p14:tracePt t="34763" x="2743200" y="5554663"/>
          <p14:tracePt t="34837" x="2743200" y="5540375"/>
          <p14:tracePt t="34845" x="2743200" y="5532438"/>
          <p14:tracePt t="34853" x="2743200" y="5508625"/>
          <p14:tracePt t="34863" x="2751138" y="5486400"/>
          <p14:tracePt t="34879" x="2781300" y="5440363"/>
          <p14:tracePt t="34896" x="2819400" y="5387975"/>
          <p14:tracePt t="34913" x="2857500" y="5334000"/>
          <p14:tracePt t="34930" x="2911475" y="5280025"/>
          <p14:tracePt t="34946" x="2949575" y="5265738"/>
          <p14:tracePt t="34963" x="2987675" y="5241925"/>
          <p14:tracePt t="34981" x="3017838" y="5241925"/>
          <p14:tracePt t="34997" x="3040063" y="5241925"/>
          <p14:tracePt t="35013" x="3055938" y="5241925"/>
          <p14:tracePt t="35030" x="3086100" y="5257800"/>
          <p14:tracePt t="35046" x="3116263" y="5273675"/>
          <p14:tracePt t="35063" x="3154363" y="5295900"/>
          <p14:tracePt t="35080" x="3208338" y="5318125"/>
          <p14:tracePt t="35097" x="3284538" y="5349875"/>
          <p14:tracePt t="35113" x="3330575" y="5372100"/>
          <p14:tracePt t="35130" x="3368675" y="5372100"/>
          <p14:tracePt t="35146" x="3390900" y="5380038"/>
          <p14:tracePt t="35163" x="3398838" y="5380038"/>
          <p14:tracePt t="35719" x="3344863" y="5341938"/>
          <p14:tracePt t="35726" x="3306763" y="5280025"/>
          <p14:tracePt t="35733" x="3254375" y="5211763"/>
          <p14:tracePt t="35747" x="3222625" y="5173663"/>
          <p14:tracePt t="35763" x="3192463" y="5127625"/>
          <p14:tracePt t="35780" x="3184525" y="5127625"/>
          <p14:tracePt t="35821" x="3178175" y="5127625"/>
          <p14:tracePt t="35837" x="3170238" y="5135563"/>
          <p14:tracePt t="35846" x="3146425" y="5151438"/>
          <p14:tracePt t="35863" x="3101975" y="5203825"/>
          <p14:tracePt t="35880" x="3055938" y="5273675"/>
          <p14:tracePt t="35896" x="3040063" y="5326063"/>
          <p14:tracePt t="35913" x="3040063" y="5356225"/>
          <p14:tracePt t="35930" x="3040063" y="5372100"/>
          <p14:tracePt t="35946" x="3070225" y="5387975"/>
          <p14:tracePt t="35963" x="3116263" y="5394325"/>
          <p14:tracePt t="35982" x="3298825" y="5341938"/>
          <p14:tracePt t="35997" x="3429000" y="5235575"/>
          <p14:tracePt t="36014" x="3573463" y="5113338"/>
          <p14:tracePt t="36030" x="3703638" y="5006975"/>
          <p14:tracePt t="36047" x="3810000" y="4930775"/>
          <p14:tracePt t="36063" x="3886200" y="4884738"/>
          <p14:tracePt t="36080" x="3924300" y="4860925"/>
          <p14:tracePt t="36097" x="3954463" y="4854575"/>
          <p14:tracePt t="36293" x="3954463" y="4838700"/>
          <p14:tracePt t="36302" x="3954463" y="4830763"/>
          <p14:tracePt t="36310" x="3924300" y="4816475"/>
          <p14:tracePt t="36319" x="3878263" y="4792663"/>
          <p14:tracePt t="36330" x="3832225" y="4792663"/>
          <p14:tracePt t="36347" x="3711575" y="4778375"/>
          <p14:tracePt t="36365" x="3390900" y="4846638"/>
          <p14:tracePt t="36381" x="3063875" y="4999038"/>
          <p14:tracePt t="36397" x="2835275" y="5089525"/>
          <p14:tracePt t="36414" x="2705100" y="5121275"/>
          <p14:tracePt t="36430" x="2636838" y="5127625"/>
          <p14:tracePt t="36447" x="2620963" y="5127625"/>
          <p14:tracePt t="36464" x="2590800" y="5121275"/>
          <p14:tracePt t="36480" x="2574925" y="5097463"/>
          <p14:tracePt t="36497" x="2544763" y="5051425"/>
          <p14:tracePt t="36514" x="2514600" y="5021263"/>
          <p14:tracePt t="36530" x="2460625" y="4999038"/>
          <p14:tracePt t="36547" x="2422525" y="4983163"/>
          <p14:tracePt t="36565" x="2324100" y="4968875"/>
          <p14:tracePt t="36580" x="2263775" y="4960938"/>
          <p14:tracePt t="36597" x="2035175" y="4930775"/>
          <p14:tracePt t="36614" x="1882775" y="4906963"/>
          <p14:tracePt t="36630" x="1828800" y="4892675"/>
          <p14:tracePt t="36664" x="1820863" y="4884738"/>
          <p14:tracePt t="36681" x="1851025" y="4868863"/>
          <p14:tracePt t="36697" x="1912938" y="4830763"/>
          <p14:tracePt t="36714" x="1951038" y="4816475"/>
          <p14:tracePt t="36730" x="1997075" y="4792663"/>
          <p14:tracePt t="36733" x="2011363" y="4784725"/>
          <p14:tracePt t="36747" x="2027238" y="4770438"/>
          <p14:tracePt t="36765" x="2057400" y="4740275"/>
          <p14:tracePt t="36780" x="2079625" y="4708525"/>
          <p14:tracePt t="36797" x="2111375" y="4664075"/>
          <p14:tracePt t="36814" x="2141538" y="4632325"/>
          <p14:tracePt t="36830" x="2187575" y="4602163"/>
          <p14:tracePt t="36847" x="2232025" y="4602163"/>
          <p14:tracePt t="36864" x="2332038" y="4602163"/>
          <p14:tracePt t="36881" x="2492375" y="4678363"/>
          <p14:tracePt t="36897" x="2574925" y="4754563"/>
          <p14:tracePt t="36914" x="2628900" y="4860925"/>
          <p14:tracePt t="36930" x="2628900" y="4960938"/>
          <p14:tracePt t="36947" x="2613025" y="5045075"/>
          <p14:tracePt t="36964" x="2552700" y="5083175"/>
          <p14:tracePt t="36980" x="2506663" y="5083175"/>
          <p14:tracePt t="36997" x="2370138" y="4906963"/>
          <p14:tracePt t="37014" x="2316163" y="4716463"/>
          <p14:tracePt t="37030" x="2301875" y="4594225"/>
          <p14:tracePt t="37047" x="2301875" y="4465638"/>
          <p14:tracePt t="37064" x="2324100" y="4411663"/>
          <p14:tracePt t="37081" x="2354263" y="4389438"/>
          <p14:tracePt t="37097" x="2378075" y="4389438"/>
          <p14:tracePt t="37131" x="2384425" y="4397375"/>
          <p14:tracePt t="37147" x="2384425" y="4441825"/>
          <p14:tracePt t="37165" x="2384425" y="4525963"/>
          <p14:tracePt t="37181" x="2384425" y="4556125"/>
          <p14:tracePt t="37197" x="2400300" y="4587875"/>
          <p14:tracePt t="37214" x="2430463" y="4602163"/>
          <p14:tracePt t="37231" x="2484438" y="4618038"/>
          <p14:tracePt t="37247" x="2620963" y="4648200"/>
          <p14:tracePt t="37264" x="2963863" y="4708525"/>
          <p14:tracePt t="37281" x="3436938" y="4778375"/>
          <p14:tracePt t="37297" x="3908425" y="4822825"/>
          <p14:tracePt t="37314" x="4229100" y="4846638"/>
          <p14:tracePt t="37331" x="4321175" y="4846638"/>
          <p14:tracePt t="37347" x="4335463" y="4846638"/>
          <p14:tracePt t="37437" x="4335463" y="4854575"/>
          <p14:tracePt t="37454" x="4351338" y="4860925"/>
          <p14:tracePt t="37469" x="4365625" y="4868863"/>
          <p14:tracePt t="37485" x="4389438" y="4876800"/>
          <p14:tracePt t="37494" x="4403725" y="4892675"/>
          <p14:tracePt t="37501" x="4473575" y="4930775"/>
          <p14:tracePt t="37514" x="4525963" y="4953000"/>
          <p14:tracePt t="37531" x="4572000" y="4975225"/>
          <p14:tracePt t="37547" x="4579938" y="4975225"/>
          <p14:tracePt t="37583" x="4556125" y="4975225"/>
          <p14:tracePt t="37590" x="4511675" y="4968875"/>
          <p14:tracePt t="37598" x="4465638" y="4953000"/>
          <p14:tracePt t="37614" x="4359275" y="4922838"/>
          <p14:tracePt t="37631" x="4267200" y="4906963"/>
          <p14:tracePt t="37647" x="4221163" y="4906963"/>
          <p14:tracePt t="37701" x="4213225" y="4906963"/>
          <p14:tracePt t="37710" x="4206875" y="4906963"/>
          <p14:tracePt t="37717" x="4183063" y="4906963"/>
          <p14:tracePt t="37731" x="4168775" y="4906963"/>
          <p14:tracePt t="37748" x="4076700" y="4906963"/>
          <p14:tracePt t="37765" x="3954463" y="4922838"/>
          <p14:tracePt t="37781" x="3940175" y="4922838"/>
          <p14:tracePt t="37893" x="3940175" y="4914900"/>
          <p14:tracePt t="38245" x="3940175" y="4906963"/>
          <p14:tracePt t="38254" x="3924300" y="4899025"/>
          <p14:tracePt t="38264" x="3908425" y="4899025"/>
          <p14:tracePt t="38282" x="3825875" y="4868863"/>
          <p14:tracePt t="38298" x="3573463" y="4854575"/>
          <p14:tracePt t="38314" x="3222625" y="4792663"/>
          <p14:tracePt t="38331" x="2827338" y="4740275"/>
          <p14:tracePt t="38348" x="2552700" y="4702175"/>
          <p14:tracePt t="38364" x="2454275" y="4686300"/>
          <p14:tracePt t="38526" x="2446338" y="4686300"/>
          <p14:tracePt t="38533" x="2430463" y="4686300"/>
          <p14:tracePt t="38543" x="2400300" y="4702175"/>
          <p14:tracePt t="38549" x="2392363" y="4708525"/>
          <p14:tracePt t="38565" x="2362200" y="4724400"/>
          <p14:tracePt t="38581" x="2332038" y="4740275"/>
          <p14:tracePt t="38598" x="2324100" y="4740275"/>
          <p14:tracePt t="38677" x="2339975" y="4740275"/>
          <p14:tracePt t="38685" x="2346325" y="4740275"/>
          <p14:tracePt t="38694" x="2370138" y="4740275"/>
          <p14:tracePt t="38701" x="2392363" y="4740275"/>
          <p14:tracePt t="38714" x="2416175" y="4746625"/>
          <p14:tracePt t="38731" x="2476500" y="4754563"/>
          <p14:tracePt t="38734" x="2536825" y="4770438"/>
          <p14:tracePt t="38748" x="2636838" y="4778375"/>
          <p14:tracePt t="38765" x="2697163" y="4784725"/>
          <p14:tracePt t="38782" x="2789238" y="4800600"/>
          <p14:tracePt t="38933" x="2841625" y="4800600"/>
          <p14:tracePt t="38942" x="2994025" y="4816475"/>
          <p14:tracePt t="38950" x="3246438" y="4816475"/>
          <p14:tracePt t="38965" x="3497263" y="4838700"/>
          <p14:tracePt t="38981" x="4389438" y="4838700"/>
          <p14:tracePt t="38998" x="4724400" y="4838700"/>
          <p14:tracePt t="39015" x="4830763" y="4838700"/>
          <p14:tracePt t="39031" x="4838700" y="4838700"/>
          <p14:tracePt t="39048" x="4846638" y="4838700"/>
          <p14:tracePt t="39197" x="4838700" y="4854575"/>
          <p14:tracePt t="39205" x="4838700" y="4868863"/>
          <p14:tracePt t="39215" x="4838700" y="4892675"/>
          <p14:tracePt t="39231" x="4846638" y="4930775"/>
          <p14:tracePt t="39248" x="4868863" y="4953000"/>
          <p14:tracePt t="39341" x="4868863" y="4945063"/>
          <p14:tracePt t="39350" x="4860925" y="4945063"/>
          <p14:tracePt t="39357" x="4846638" y="4937125"/>
          <p14:tracePt t="39374" x="4838700" y="4930775"/>
          <p14:tracePt t="39646" x="4830763" y="4922838"/>
          <p14:tracePt t="39653" x="4830763" y="4914900"/>
          <p14:tracePt t="39741" x="4830763" y="4906963"/>
          <p14:tracePt t="40000" x="4816475" y="4914900"/>
          <p14:tracePt t="40005" x="4800600" y="4953000"/>
          <p14:tracePt t="40015" x="4778375" y="4983163"/>
          <p14:tracePt t="40032" x="4702175" y="5113338"/>
          <p14:tracePt t="40048" x="4549775" y="5257800"/>
          <p14:tracePt t="40065" x="4283075" y="5418138"/>
          <p14:tracePt t="40082" x="4000500" y="5532438"/>
          <p14:tracePt t="40099" x="3825875" y="5562600"/>
          <p14:tracePt t="40115" x="3717925" y="5570538"/>
          <p14:tracePt t="40132" x="3703638" y="5570538"/>
          <p14:tracePt t="40149" x="3703638" y="5554663"/>
          <p14:tracePt t="40165" x="3703638" y="5516563"/>
          <p14:tracePt t="40182" x="3703638" y="5494338"/>
          <p14:tracePt t="40198" x="3687763" y="5448300"/>
          <p14:tracePt t="40215" x="3657600" y="5394325"/>
          <p14:tracePt t="40232" x="3635375" y="5341938"/>
          <p14:tracePt t="40248" x="3581400" y="5273675"/>
          <p14:tracePt t="40265" x="3527425" y="5227638"/>
          <p14:tracePt t="40282" x="3451225" y="5189538"/>
          <p14:tracePt t="40298" x="3375025" y="5165725"/>
          <p14:tracePt t="40315" x="3322638" y="5165725"/>
          <p14:tracePt t="40332" x="3276600" y="5165725"/>
          <p14:tracePt t="40349" x="3222625" y="5219700"/>
          <p14:tracePt t="40365" x="3192463" y="5303838"/>
          <p14:tracePt t="40382" x="3146425" y="5410200"/>
          <p14:tracePt t="40398" x="3108325" y="5502275"/>
          <p14:tracePt t="40417" x="3086100" y="5532438"/>
          <p14:tracePt t="40432" x="3086100" y="5540375"/>
          <p14:tracePt t="40465" x="3078163" y="5540375"/>
          <p14:tracePt t="40482" x="3055938" y="5524500"/>
          <p14:tracePt t="40499" x="3025775" y="5478463"/>
          <p14:tracePt t="40515" x="2971800" y="5418138"/>
          <p14:tracePt t="40533" x="2865438" y="5364163"/>
          <p14:tracePt t="40549" x="2849563" y="5349875"/>
          <p14:tracePt t="40565" x="2789238" y="5326063"/>
          <p14:tracePt t="40582" x="2751138" y="5326063"/>
          <p14:tracePt t="40599" x="2713038" y="5326063"/>
          <p14:tracePt t="40615" x="2667000" y="5326063"/>
          <p14:tracePt t="40632" x="2636838" y="5326063"/>
          <p14:tracePt t="40648" x="2606675" y="5334000"/>
          <p14:tracePt t="40665" x="2582863" y="5334000"/>
          <p14:tracePt t="40682" x="2552700" y="5341938"/>
          <p14:tracePt t="40699" x="2522538" y="5349875"/>
          <p14:tracePt t="40715" x="2484438" y="5356225"/>
          <p14:tracePt t="40733" x="2454275" y="5356225"/>
          <p14:tracePt t="40748" x="2446338" y="5356225"/>
          <p14:tracePt t="40765" x="2438400" y="5349875"/>
          <p14:tracePt t="40782" x="2438400" y="5334000"/>
          <p14:tracePt t="40815" x="2438400" y="5326063"/>
          <p14:tracePt t="40832" x="2438400" y="5318125"/>
          <p14:tracePt t="41167" x="2438400" y="5311775"/>
          <p14:tracePt t="41173" x="2454275" y="5311775"/>
          <p14:tracePt t="41184" x="2476500" y="5311775"/>
          <p14:tracePt t="41199" x="2582863" y="5311775"/>
          <p14:tracePt t="41215" x="2819400" y="5326063"/>
          <p14:tracePt t="41232" x="3254375" y="5372100"/>
          <p14:tracePt t="41249" x="3673475" y="5402263"/>
          <p14:tracePt t="41266" x="3970338" y="5402263"/>
          <p14:tracePt t="41282" x="4114800" y="5402263"/>
          <p14:tracePt t="41299" x="4137025" y="5402263"/>
          <p14:tracePt t="41525" x="4130675" y="5387975"/>
          <p14:tracePt t="41534" x="4106863" y="5380038"/>
          <p14:tracePt t="41541" x="4054475" y="5356225"/>
          <p14:tracePt t="41550" x="4030663" y="5341938"/>
          <p14:tracePt t="41566" x="3932238" y="5303838"/>
          <p14:tracePt t="41582" x="3902075" y="5295900"/>
          <p14:tracePt t="41599" x="3894138" y="5287963"/>
          <p14:tracePt t="41638" x="3894138" y="5280025"/>
          <p14:tracePt t="41654" x="3894138" y="5273675"/>
          <p14:tracePt t="41666" x="3894138" y="5265738"/>
          <p14:tracePt t="41683" x="3894138" y="5257800"/>
          <p14:tracePt t="41699" x="3894138" y="5235575"/>
          <p14:tracePt t="41716" x="3902075" y="5227638"/>
          <p14:tracePt t="41732" x="3916363" y="5211763"/>
          <p14:tracePt t="41749" x="3924300" y="5211763"/>
          <p14:tracePt t="41766" x="3970338" y="5203825"/>
          <p14:tracePt t="41783" x="4046538" y="5203825"/>
          <p14:tracePt t="41799" x="4183063" y="5203825"/>
          <p14:tracePt t="41816" x="4275138" y="5203825"/>
          <p14:tracePt t="41832" x="4327525" y="5211763"/>
          <p14:tracePt t="41849" x="4335463" y="5211763"/>
          <p14:tracePt t="41882" x="4297363" y="5211763"/>
          <p14:tracePt t="41899" x="4168775" y="5173663"/>
          <p14:tracePt t="41916" x="3924300" y="5173663"/>
          <p14:tracePt t="41933" x="3336925" y="5249863"/>
          <p14:tracePt t="41949" x="3017838" y="5372100"/>
          <p14:tracePt t="41966" x="2803525" y="5456238"/>
          <p14:tracePt t="41982" x="2705100" y="5486400"/>
          <p14:tracePt t="42071" x="2674938" y="5486400"/>
          <p14:tracePt t="42078" x="2667000" y="5470525"/>
          <p14:tracePt t="42085" x="2644775" y="5456238"/>
          <p14:tracePt t="42099" x="2644775" y="5440363"/>
          <p14:tracePt t="42116" x="2628900" y="5426075"/>
          <p14:tracePt t="42132" x="2613025" y="5410200"/>
          <p14:tracePt t="42149" x="2606675" y="5394325"/>
          <p14:tracePt t="42240" x="2606675" y="5387975"/>
          <p14:tracePt t="42270" x="2606675" y="5372100"/>
          <p14:tracePt t="42287" x="2606675" y="5364163"/>
          <p14:tracePt t="42294" x="2613025" y="5356225"/>
          <p14:tracePt t="42301" x="2620963" y="5356225"/>
          <p14:tracePt t="42477" x="2628900" y="5364163"/>
          <p14:tracePt t="42486" x="2659063" y="5394325"/>
          <p14:tracePt t="42493" x="2674938" y="5410200"/>
          <p14:tracePt t="42501" x="2727325" y="5432425"/>
          <p14:tracePt t="42516" x="2903538" y="5448300"/>
          <p14:tracePt t="42532" x="3063875" y="5470525"/>
          <p14:tracePt t="42549" x="3725863" y="5470525"/>
          <p14:tracePt t="42566" x="4030663" y="5402263"/>
          <p14:tracePt t="42583" x="4198938" y="5334000"/>
          <p14:tracePt t="42600" x="4244975" y="5287963"/>
          <p14:tracePt t="42616" x="4244975" y="5273675"/>
          <p14:tracePt t="42633" x="4244975" y="5235575"/>
          <p14:tracePt t="42649" x="4244975" y="5219700"/>
          <p14:tracePt t="42781" x="4251325" y="5211763"/>
          <p14:tracePt t="42789" x="4275138" y="5211763"/>
          <p14:tracePt t="42799" x="4283075" y="5219700"/>
          <p14:tracePt t="42816" x="4321175" y="5235575"/>
          <p14:tracePt t="42833" x="4327525" y="5235575"/>
          <p14:tracePt t="42868" x="4335463" y="5241925"/>
          <p14:tracePt t="42882" x="4335463" y="5249863"/>
          <p14:tracePt t="42899" x="4351338" y="5273675"/>
          <p14:tracePt t="42916" x="4359275" y="5295900"/>
          <p14:tracePt t="42997" x="4365625" y="5295900"/>
          <p14:tracePt t="43294" x="4359275" y="5295900"/>
          <p14:tracePt t="43301" x="4335463" y="5295900"/>
          <p14:tracePt t="43310" x="4313238" y="5303838"/>
          <p14:tracePt t="43318" x="4275138" y="5334000"/>
          <p14:tracePt t="43333" x="4168775" y="5410200"/>
          <p14:tracePt t="43350" x="4060825" y="5464175"/>
          <p14:tracePt t="43366" x="3954463" y="5494338"/>
          <p14:tracePt t="43383" x="3771900" y="5532438"/>
          <p14:tracePt t="43400" x="3543300" y="5570538"/>
          <p14:tracePt t="43416" x="3330575" y="5584825"/>
          <p14:tracePt t="43433" x="3200400" y="5584825"/>
          <p14:tracePt t="43450" x="3116263" y="5584825"/>
          <p14:tracePt t="43466" x="3086100" y="5570538"/>
          <p14:tracePt t="43483" x="3070225" y="5540375"/>
          <p14:tracePt t="43501" x="3070225" y="5502275"/>
          <p14:tracePt t="43517" x="3063875" y="5470525"/>
          <p14:tracePt t="43533" x="3063875" y="5448300"/>
          <p14:tracePt t="43550" x="3055938" y="5418138"/>
          <p14:tracePt t="43566" x="3055938" y="5387975"/>
          <p14:tracePt t="43583" x="3048000" y="5341938"/>
          <p14:tracePt t="43600" x="3040063" y="5303838"/>
          <p14:tracePt t="43616" x="3032125" y="5280025"/>
          <p14:tracePt t="43633" x="3017838" y="5265738"/>
          <p14:tracePt t="43650" x="3009900" y="5249863"/>
          <p14:tracePt t="43666" x="3001963" y="5241925"/>
          <p14:tracePt t="43701" x="2994025" y="5241925"/>
          <p14:tracePt t="43716" x="2994025" y="5235575"/>
          <p14:tracePt t="43733" x="2979738" y="5219700"/>
          <p14:tracePt t="43750" x="2955925" y="5197475"/>
          <p14:tracePt t="43766" x="2911475" y="5173663"/>
          <p14:tracePt t="43783" x="2879725" y="5159375"/>
          <p14:tracePt t="43801" x="2865438" y="5151438"/>
          <p14:tracePt t="43860" x="2865438" y="5159375"/>
          <p14:tracePt t="43868" x="2895600" y="5189538"/>
          <p14:tracePt t="43876" x="2925763" y="5227638"/>
          <p14:tracePt t="43884" x="2971800" y="5257800"/>
          <p14:tracePt t="43899" x="3040063" y="5280025"/>
          <p14:tracePt t="43916" x="3298825" y="5334000"/>
          <p14:tracePt t="43932" x="3597275" y="5341938"/>
          <p14:tracePt t="43949" x="3886200" y="5341938"/>
          <p14:tracePt t="43966" x="4183063" y="5341938"/>
          <p14:tracePt t="43983" x="4373563" y="5326063"/>
          <p14:tracePt t="44000" x="4511675" y="5295900"/>
          <p14:tracePt t="44016" x="4587875" y="5280025"/>
          <p14:tracePt t="44033" x="4602163" y="5273675"/>
          <p14:tracePt t="44049" x="4618038" y="5265738"/>
          <p14:tracePt t="44066" x="4625975" y="5257800"/>
          <p14:tracePt t="44082" x="4632325" y="5257800"/>
          <p14:tracePt t="44100" x="4686300" y="5235575"/>
          <p14:tracePt t="44116" x="4770438" y="5235575"/>
          <p14:tracePt t="44133" x="5006975" y="5235575"/>
          <p14:tracePt t="44150" x="5127625" y="5235575"/>
          <p14:tracePt t="44166" x="5181600" y="5227638"/>
          <p14:tracePt t="44447" x="5165725" y="5227638"/>
          <p14:tracePt t="44453" x="5151438" y="5227638"/>
          <p14:tracePt t="44467" x="5097463" y="5227638"/>
          <p14:tracePt t="44483" x="4945063" y="5241925"/>
          <p14:tracePt t="44501" x="4465638" y="5426075"/>
          <p14:tracePt t="44517" x="4076700" y="5508625"/>
          <p14:tracePt t="44533" x="3916363" y="5516563"/>
          <p14:tracePt t="44550" x="3810000" y="5516563"/>
          <p14:tracePt t="44567" x="3779838" y="5508625"/>
          <p14:tracePt t="44583" x="3763963" y="5502275"/>
          <p14:tracePt t="44600" x="3749675" y="5486400"/>
          <p14:tracePt t="44617" x="3717925" y="5470525"/>
          <p14:tracePt t="44633" x="3703638" y="5456238"/>
          <p14:tracePt t="44650" x="3665538" y="5418138"/>
          <p14:tracePt t="44667" x="3627438" y="5372100"/>
          <p14:tracePt t="44683" x="3589338" y="5318125"/>
          <p14:tracePt t="44701" x="3521075" y="5211763"/>
          <p14:tracePt t="44717" x="3459163" y="5151438"/>
          <p14:tracePt t="44733" x="3413125" y="5097463"/>
          <p14:tracePt t="44750" x="3390900" y="5059363"/>
          <p14:tracePt t="44767" x="3375025" y="5013325"/>
          <p14:tracePt t="44783" x="3375025" y="4975225"/>
          <p14:tracePt t="44800" x="3375025" y="4914900"/>
          <p14:tracePt t="44817" x="3421063" y="4838700"/>
          <p14:tracePt t="44833" x="3513138" y="4762500"/>
          <p14:tracePt t="44850" x="3673475" y="4678363"/>
          <p14:tracePt t="44866" x="3878263" y="4602163"/>
          <p14:tracePt t="44883" x="4183063" y="4525963"/>
          <p14:tracePt t="44900" x="4511675" y="4441825"/>
          <p14:tracePt t="44916" x="4656138" y="4419600"/>
          <p14:tracePt t="44933" x="4724400" y="4419600"/>
          <p14:tracePt t="44950" x="4740275" y="4419600"/>
          <p14:tracePt t="44966" x="4754563" y="4435475"/>
          <p14:tracePt t="44983" x="4830763" y="4602163"/>
          <p14:tracePt t="45000" x="4906963" y="4784725"/>
          <p14:tracePt t="45016" x="4960938" y="4968875"/>
          <p14:tracePt t="45033" x="4983163" y="5143500"/>
          <p14:tracePt t="45050" x="4983163" y="5326063"/>
          <p14:tracePt t="45066" x="4854575" y="5532438"/>
          <p14:tracePt t="45083" x="4640263" y="5692775"/>
          <p14:tracePt t="45100" x="4313238" y="5768975"/>
          <p14:tracePt t="45117" x="3649663" y="5768975"/>
          <p14:tracePt t="45133" x="3132138" y="5630863"/>
          <p14:tracePt t="45150" x="2797175" y="5470525"/>
          <p14:tracePt t="45167" x="2590800" y="5295900"/>
          <p14:tracePt t="45183" x="2536825" y="5127625"/>
          <p14:tracePt t="45200" x="2514600" y="4945063"/>
          <p14:tracePt t="45217" x="2582863" y="4716463"/>
          <p14:tracePt t="45234" x="2849563" y="4411663"/>
          <p14:tracePt t="45250" x="3246438" y="4198938"/>
          <p14:tracePt t="45267" x="3763963" y="4068763"/>
          <p14:tracePt t="45284" x="4229100" y="4030663"/>
          <p14:tracePt t="45300" x="4541838" y="4030663"/>
          <p14:tracePt t="45317" x="4716463" y="4068763"/>
          <p14:tracePt t="45334" x="4792663" y="4175125"/>
          <p14:tracePt t="45350" x="4800600" y="4289425"/>
          <p14:tracePt t="45367" x="4800600" y="4449763"/>
          <p14:tracePt t="45384" x="4724400" y="4610100"/>
          <p14:tracePt t="45400" x="4594225" y="4754563"/>
          <p14:tracePt t="45417" x="4403725" y="4860925"/>
          <p14:tracePt t="45434" x="4098925" y="4983163"/>
          <p14:tracePt t="45450" x="3687763" y="5089525"/>
          <p14:tracePt t="45467" x="3200400" y="5197475"/>
          <p14:tracePt t="45484" x="2765425" y="5295900"/>
          <p14:tracePt t="45500" x="2416175" y="5334000"/>
          <p14:tracePt t="45517" x="2125663" y="5364163"/>
          <p14:tracePt t="45534" x="2041525" y="5364163"/>
          <p14:tracePt t="45550" x="2011363" y="5364163"/>
          <p14:tracePt t="45567" x="2003425" y="5364163"/>
          <p14:tracePt t="45600" x="1997075" y="5364163"/>
          <p14:tracePt t="45621" x="1989138" y="5356225"/>
          <p14:tracePt t="45634" x="1989138" y="5349875"/>
          <p14:tracePt t="45650" x="1973263" y="5349875"/>
          <p14:tracePt t="45667" x="1958975" y="5349875"/>
          <p14:tracePt t="45684" x="1927225" y="5349875"/>
          <p14:tracePt t="45701" x="1858963" y="5380038"/>
          <p14:tracePt t="45717" x="1812925" y="5418138"/>
          <p14:tracePt t="45734" x="1768475" y="5464175"/>
          <p14:tracePt t="45750" x="1752600" y="5494338"/>
          <p14:tracePt t="45767" x="1752600" y="5502275"/>
          <p14:tracePt t="45800" x="1774825" y="5508625"/>
          <p14:tracePt t="45816" x="1828800" y="5508625"/>
          <p14:tracePt t="45833" x="1897063" y="5494338"/>
          <p14:tracePt t="45850" x="1981200" y="5432425"/>
          <p14:tracePt t="45867" x="2041525" y="5341938"/>
          <p14:tracePt t="45883" x="2049463" y="5280025"/>
          <p14:tracePt t="45900" x="2049463" y="5227638"/>
          <p14:tracePt t="45917" x="2049463" y="5197475"/>
          <p14:tracePt t="45933" x="2049463" y="5181600"/>
          <p14:tracePt t="45950" x="2049463" y="5173663"/>
          <p14:tracePt t="46045" x="2057400" y="5203825"/>
          <p14:tracePt t="46053" x="2073275" y="5257800"/>
          <p14:tracePt t="46061" x="2079625" y="5349875"/>
          <p14:tracePt t="46069" x="2095500" y="5464175"/>
          <p14:tracePt t="46085" x="2117725" y="5692775"/>
          <p14:tracePt t="46100" x="2125663" y="5783263"/>
          <p14:tracePt t="46117" x="2171700" y="5965825"/>
          <p14:tracePt t="46134" x="2179638" y="5989638"/>
          <p14:tracePt t="46167" x="2193925" y="5973763"/>
          <p14:tracePt t="46184" x="2217738" y="5867400"/>
          <p14:tracePt t="46201" x="2239963" y="5737225"/>
          <p14:tracePt t="46218" x="2308225" y="5616575"/>
          <p14:tracePt t="46234" x="2354263" y="5562600"/>
          <p14:tracePt t="46238" x="2370138" y="5554663"/>
          <p14:tracePt t="46252" x="2370138" y="5546725"/>
          <p14:tracePt t="46267" x="2384425" y="5546725"/>
          <p14:tracePt t="46285" x="2392363" y="5546725"/>
          <p14:tracePt t="46301" x="2416175" y="5570538"/>
          <p14:tracePt t="46317" x="2430463" y="5608638"/>
          <p14:tracePt t="46334" x="2438400" y="5654675"/>
          <p14:tracePt t="46351" x="2438400" y="5668963"/>
          <p14:tracePt t="46415" x="2438400" y="5661025"/>
          <p14:tracePt t="46445" x="2438400" y="5646738"/>
          <p14:tracePt t="46469" x="2438400" y="5638800"/>
          <p14:tracePt t="46485" x="2438400" y="5630863"/>
          <p14:tracePt t="46493" x="2438400" y="5622925"/>
          <p14:tracePt t="46502" x="2446338" y="5616575"/>
          <p14:tracePt t="46565" x="2460625" y="5616575"/>
          <p14:tracePt t="46581" x="2468563" y="5616575"/>
          <p14:tracePt t="46590" x="2476500" y="5616575"/>
          <p14:tracePt t="46601" x="2492375" y="5638800"/>
          <p14:tracePt t="46618" x="2514600" y="5676900"/>
          <p14:tracePt t="46634" x="2568575" y="5753100"/>
          <p14:tracePt t="46651" x="2651125" y="5829300"/>
          <p14:tracePt t="46667" x="2751138" y="5897563"/>
          <p14:tracePt t="46685" x="2895600" y="5951538"/>
          <p14:tracePt t="46701" x="2925763" y="5951538"/>
          <p14:tracePt t="46717" x="2933700" y="5951538"/>
          <p14:tracePt t="46751" x="2949575" y="5943600"/>
          <p14:tracePt t="46767" x="2955925" y="5927725"/>
          <p14:tracePt t="46784" x="2955925" y="5913438"/>
          <p14:tracePt t="47445" x="2963863" y="5913438"/>
          <p14:tracePt t="47677" x="2979738" y="5897563"/>
          <p14:tracePt t="47686" x="2987675" y="5883275"/>
          <p14:tracePt t="47693" x="3009900" y="5875338"/>
          <p14:tracePt t="47702" x="3040063" y="5837238"/>
          <p14:tracePt t="47718" x="3094038" y="5768975"/>
          <p14:tracePt t="47734" x="3162300" y="5692775"/>
          <p14:tracePt t="47751" x="3230563" y="5600700"/>
          <p14:tracePt t="47768" x="3292475" y="5478463"/>
          <p14:tracePt t="47784" x="3368675" y="5349875"/>
          <p14:tracePt t="47801" x="3429000" y="5211763"/>
          <p14:tracePt t="47818" x="3482975" y="5075238"/>
          <p14:tracePt t="47834" x="3521075" y="4914900"/>
          <p14:tracePt t="47851" x="3565525" y="4762500"/>
          <p14:tracePt t="47867" x="3597275" y="4587875"/>
          <p14:tracePt t="47884" x="3627438" y="4321175"/>
          <p14:tracePt t="47901" x="3641725" y="4168775"/>
          <p14:tracePt t="47917" x="3635375" y="4054475"/>
          <p14:tracePt t="47934" x="3619500" y="3962400"/>
          <p14:tracePt t="47951" x="3597275" y="3924300"/>
          <p14:tracePt t="47967" x="3589338" y="3902075"/>
          <p14:tracePt t="47984" x="3581400" y="3902075"/>
          <p14:tracePt t="48001" x="3573463" y="3902075"/>
          <p14:tracePt t="48017" x="3559175" y="3902075"/>
          <p14:tracePt t="48034" x="3521075" y="3924300"/>
          <p14:tracePt t="48051" x="3429000" y="4046538"/>
          <p14:tracePt t="48067" x="3276600" y="4213225"/>
          <p14:tracePt t="48084" x="2949575" y="4594225"/>
          <p14:tracePt t="48101" x="2720975" y="4876800"/>
          <p14:tracePt t="48118" x="2644775" y="5067300"/>
          <p14:tracePt t="48134" x="2620963" y="5181600"/>
          <p14:tracePt t="48151" x="2620963" y="5273675"/>
          <p14:tracePt t="48168" x="2620963" y="5364163"/>
          <p14:tracePt t="48184" x="2674938" y="5486400"/>
          <p14:tracePt t="48201" x="2713038" y="5524500"/>
          <p14:tracePt t="48218" x="2743200" y="5540375"/>
          <p14:tracePt t="48234" x="2759075" y="5540375"/>
          <p14:tracePt t="48251" x="2803525" y="5532438"/>
          <p14:tracePt t="48268" x="3017838" y="5380038"/>
          <p14:tracePt t="48285" x="3330575" y="5189538"/>
          <p14:tracePt t="48301" x="3687763" y="5013325"/>
          <p14:tracePt t="48318" x="4092575" y="4838700"/>
          <p14:tracePt t="48335" x="4495800" y="4694238"/>
          <p14:tracePt t="48351" x="4822825" y="4556125"/>
          <p14:tracePt t="48368" x="5067300" y="4427538"/>
          <p14:tracePt t="48385" x="5280025" y="4305300"/>
          <p14:tracePt t="48401" x="5616575" y="4130675"/>
          <p14:tracePt t="48418" x="6003925" y="3954463"/>
          <p14:tracePt t="48435" x="6461125" y="3832225"/>
          <p14:tracePt t="48451" x="7040563" y="3733800"/>
          <p14:tracePt t="48469" x="7742238" y="3619500"/>
          <p14:tracePt t="48485" x="8175625" y="3559175"/>
          <p14:tracePt t="48501" x="8412163" y="3535363"/>
          <p14:tracePt t="48519" x="8526463" y="3513138"/>
          <p14:tracePt t="48535" x="8542338" y="3497263"/>
          <p14:tracePt t="48573" x="8550275" y="3482975"/>
          <p14:tracePt t="48585" x="8556625" y="3467100"/>
          <p14:tracePt t="48601" x="8572500" y="3406775"/>
          <p14:tracePt t="48618" x="8588375" y="3344863"/>
          <p14:tracePt t="48635" x="8588375" y="3298825"/>
          <p14:tracePt t="48652" x="8588375" y="3268663"/>
          <p14:tracePt t="48685" x="8588375" y="3260725"/>
          <p14:tracePt t="48749" x="8588375" y="3246438"/>
          <p14:tracePt t="48757" x="8588375" y="3230563"/>
          <p14:tracePt t="48768" x="8588375" y="3208338"/>
          <p14:tracePt t="48785" x="8512175" y="3192463"/>
          <p14:tracePt t="48801" x="8397875" y="3170238"/>
          <p14:tracePt t="48818" x="8328025" y="3162300"/>
          <p14:tracePt t="48835" x="8275638" y="3162300"/>
          <p14:tracePt t="48851" x="8153400" y="3192463"/>
          <p14:tracePt t="48868" x="8131175" y="3192463"/>
          <p14:tracePt t="48884" x="8123238" y="3192463"/>
          <p14:tracePt t="48901" x="8099425" y="3192463"/>
          <p14:tracePt t="48917" x="8077200" y="3184525"/>
          <p14:tracePt t="48934" x="8061325" y="3184525"/>
          <p14:tracePt t="48951" x="8039100" y="3170238"/>
          <p14:tracePt t="48968" x="8023225" y="3162300"/>
          <p14:tracePt t="48985" x="7978775" y="3146425"/>
          <p14:tracePt t="49001" x="7962900" y="3132138"/>
          <p14:tracePt t="49018" x="7947025" y="3094038"/>
          <p14:tracePt t="49035" x="7916863" y="3032125"/>
          <p14:tracePt t="49051" x="7908925" y="2971800"/>
          <p14:tracePt t="49068" x="7908925" y="2903538"/>
          <p14:tracePt t="49085" x="7908925" y="2827338"/>
          <p14:tracePt t="49101" x="7932738" y="2789238"/>
          <p14:tracePt t="49118" x="8008938" y="2781300"/>
          <p14:tracePt t="49135" x="8085138" y="2773363"/>
          <p14:tracePt t="49151" x="8131175" y="2773363"/>
          <p14:tracePt t="49168" x="8145463" y="2773363"/>
          <p14:tracePt t="49201" x="8145463" y="2789238"/>
          <p14:tracePt t="49219" x="8131175" y="2857500"/>
          <p14:tracePt t="49221" x="8077200" y="2903538"/>
          <p14:tracePt t="49235" x="8023225" y="2925763"/>
          <p14:tracePt t="49251" x="7902575" y="2955925"/>
          <p14:tracePt t="49268" x="7750175" y="2955925"/>
          <p14:tracePt t="49285" x="7604125" y="2895600"/>
          <p14:tracePt t="49301" x="7551738" y="2841625"/>
          <p14:tracePt t="49318" x="7497763" y="2751138"/>
          <p14:tracePt t="49335" x="7483475" y="2674938"/>
          <p14:tracePt t="49351" x="7489825" y="2598738"/>
          <p14:tracePt t="49368" x="7559675" y="2530475"/>
          <p14:tracePt t="49385" x="7642225" y="2530475"/>
          <p14:tracePt t="49401" x="7718425" y="2530475"/>
          <p14:tracePt t="49418" x="7788275" y="2544763"/>
          <p14:tracePt t="49435" x="7826375" y="2582863"/>
          <p14:tracePt t="49451" x="7832725" y="2667000"/>
          <p14:tracePt t="49468" x="7832725" y="2803525"/>
          <p14:tracePt t="49485" x="7794625" y="2971800"/>
          <p14:tracePt t="49501" x="7696200" y="3009900"/>
          <p14:tracePt t="49518" x="7604125" y="3009900"/>
          <p14:tracePt t="49535" x="7513638" y="2979738"/>
          <p14:tracePt t="49551" x="7459663" y="2925763"/>
          <p14:tracePt t="49568" x="7407275" y="2827338"/>
          <p14:tracePt t="49585" x="7375525" y="2743200"/>
          <p14:tracePt t="49601" x="7375525" y="2674938"/>
          <p14:tracePt t="49618" x="7437438" y="2606675"/>
          <p14:tracePt t="49635" x="7551738" y="2598738"/>
          <p14:tracePt t="49651" x="7666038" y="2606675"/>
          <p14:tracePt t="49668" x="7772400" y="2667000"/>
          <p14:tracePt t="49685" x="7794625" y="2743200"/>
          <p14:tracePt t="49702" x="7818438" y="2879725"/>
          <p14:tracePt t="49719" x="7810500" y="2987675"/>
          <p14:tracePt t="49735" x="7756525" y="3032125"/>
          <p14:tracePt t="49752" x="7658100" y="3032125"/>
          <p14:tracePt t="49768" x="7566025" y="3017838"/>
          <p14:tracePt t="49785" x="7521575" y="2979738"/>
          <p14:tracePt t="49802" x="7497763" y="2911475"/>
          <p14:tracePt t="49818" x="7497763" y="2865438"/>
          <p14:tracePt t="49835" x="7513638" y="2827338"/>
          <p14:tracePt t="49851" x="7573963" y="2827338"/>
          <p14:tracePt t="49868" x="7712075" y="2873375"/>
          <p14:tracePt t="49885" x="7802563" y="2917825"/>
          <p14:tracePt t="49902" x="7878763" y="2979738"/>
          <p14:tracePt t="49918" x="7908925" y="3040063"/>
          <p14:tracePt t="49935" x="7947025" y="3108325"/>
          <p14:tracePt t="49952" x="7970838" y="3162300"/>
          <p14:tracePt t="49968" x="7985125" y="3200400"/>
          <p14:tracePt t="49985" x="7993063" y="3208338"/>
          <p14:tracePt t="50037" x="8001000" y="3200400"/>
          <p14:tracePt t="50046" x="8001000" y="3146425"/>
          <p14:tracePt t="50054" x="8001000" y="3108325"/>
          <p14:tracePt t="50069" x="8001000" y="2987675"/>
          <p14:tracePt t="50085" x="8001000" y="2865438"/>
          <p14:tracePt t="50102" x="7993063" y="2759075"/>
          <p14:tracePt t="50119" x="7985125" y="2674938"/>
          <p14:tracePt t="50135" x="7978775" y="2651125"/>
          <p14:tracePt t="50189" x="7978775" y="2697163"/>
          <p14:tracePt t="50199" x="7978775" y="2781300"/>
          <p14:tracePt t="50205" x="7978775" y="2849563"/>
          <p14:tracePt t="50220" x="7978775" y="2979738"/>
          <p14:tracePt t="50235" x="7978775" y="3032125"/>
          <p14:tracePt t="50252" x="7978775" y="3070225"/>
          <p14:tracePt t="50285" x="7985125" y="2949575"/>
          <p14:tracePt t="50302" x="7985125" y="2765425"/>
          <p14:tracePt t="50319" x="7985125" y="2590800"/>
          <p14:tracePt t="50335" x="7985125" y="2438400"/>
          <p14:tracePt t="50352" x="7985125" y="2362200"/>
          <p14:tracePt t="50369" x="7993063" y="2354263"/>
          <p14:tracePt t="50402" x="8023225" y="2408238"/>
          <p14:tracePt t="50419" x="8054975" y="2590800"/>
          <p14:tracePt t="50435" x="8099425" y="2759075"/>
          <p14:tracePt t="50452" x="8123238" y="2835275"/>
          <p14:tracePt t="50469" x="8131175" y="2835275"/>
          <p14:tracePt t="50485" x="8145463" y="2781300"/>
          <p14:tracePt t="50502" x="8161338" y="2620963"/>
          <p14:tracePt t="50519" x="8161338" y="2514600"/>
          <p14:tracePt t="50536" x="8161338" y="2498725"/>
          <p14:tracePt t="50569" x="8161338" y="2506663"/>
          <p14:tracePt t="50586" x="8161338" y="2689225"/>
          <p14:tracePt t="50602" x="8161338" y="2903538"/>
          <p14:tracePt t="50619" x="8161338" y="3055938"/>
          <p14:tracePt t="50636" x="8161338" y="3086100"/>
          <p14:tracePt t="50654" x="8161338" y="3078163"/>
          <p14:tracePt t="50669" x="8161338" y="2955925"/>
          <p14:tracePt t="50686" x="8161338" y="2803525"/>
          <p14:tracePt t="50702" x="8161338" y="2727325"/>
          <p14:tracePt t="50719" x="8161338" y="2720975"/>
          <p14:tracePt t="50752" x="8161338" y="2759075"/>
          <p14:tracePt t="50769" x="8145463" y="2955925"/>
          <p14:tracePt t="50786" x="8145463" y="3146425"/>
          <p14:tracePt t="50802" x="8145463" y="3208338"/>
          <p14:tracePt t="50837" x="8145463" y="3094038"/>
          <p14:tracePt t="50853" x="8145463" y="2917825"/>
          <p14:tracePt t="50869" x="8145463" y="2713038"/>
          <p14:tracePt t="50885" x="8145463" y="2613025"/>
          <p14:tracePt t="50925" x="8145463" y="2636838"/>
          <p14:tracePt t="50935" x="8145463" y="2735263"/>
          <p14:tracePt t="50952" x="8145463" y="2955925"/>
          <p14:tracePt t="50969" x="8145463" y="3162300"/>
          <p14:tracePt t="50985" x="8145463" y="3222625"/>
          <p14:tracePt t="51021" x="8153400" y="3154363"/>
          <p14:tracePt t="51035" x="8153400" y="3086100"/>
          <p14:tracePt t="51053" x="8153400" y="2835275"/>
          <p14:tracePt t="51069" x="8153400" y="2773363"/>
          <p14:tracePt t="51118" x="8153400" y="2811463"/>
          <p14:tracePt t="51127" x="8153400" y="2879725"/>
          <p14:tracePt t="51136" x="8153400" y="2911475"/>
          <p14:tracePt t="51153" x="8153400" y="2971800"/>
          <p14:tracePt t="51222" x="8153400" y="2955925"/>
          <p14:tracePt t="51288" x="8153400" y="3001963"/>
          <p14:tracePt t="51293" x="8153400" y="3048000"/>
          <p14:tracePt t="51302" x="8153400" y="3078163"/>
          <p14:tracePt t="51319" x="8153400" y="3146425"/>
          <p14:tracePt t="51336" x="8153400" y="3162300"/>
          <p14:tracePt t="51369" x="8161338" y="3170238"/>
          <p14:tracePt t="51630" x="8161338" y="3178175"/>
          <p14:tracePt t="51669" x="8175625" y="3178175"/>
          <p14:tracePt t="51677" x="8183563" y="3178175"/>
          <p14:tracePt t="51686" x="8199438" y="3178175"/>
          <p14:tracePt t="51703" x="8283575" y="3170238"/>
          <p14:tracePt t="51719" x="8397875" y="3154363"/>
          <p14:tracePt t="51736" x="8526463" y="3132138"/>
          <p14:tracePt t="51753" x="8572500" y="3124200"/>
          <p14:tracePt t="51949" x="8534400" y="3116263"/>
          <p14:tracePt t="51958" x="8512175" y="3116263"/>
          <p14:tracePt t="51969" x="8480425" y="3108325"/>
          <p14:tracePt t="51986" x="8428038" y="3086100"/>
          <p14:tracePt t="52005" x="8397875" y="3078163"/>
          <p14:tracePt t="52037" x="8397875" y="3070225"/>
          <p14:tracePt t="52054" x="8397875" y="3055938"/>
          <p14:tracePt t="52069" x="8404225" y="3040063"/>
          <p14:tracePt t="52086" x="8442325" y="3032125"/>
          <p14:tracePt t="52103" x="8496300" y="3032125"/>
          <p14:tracePt t="52119" x="8518525" y="3032125"/>
          <p14:tracePt t="52309" x="8496300" y="3032125"/>
          <p14:tracePt t="52318" x="8466138" y="3032125"/>
          <p14:tracePt t="52326" x="8435975" y="3032125"/>
          <p14:tracePt t="52336" x="8412163" y="3032125"/>
          <p14:tracePt t="52353" x="8335963" y="3048000"/>
          <p14:tracePt t="52370" x="8313738" y="3048000"/>
          <p14:tracePt t="52403" x="8305800" y="3048000"/>
          <p14:tracePt t="52421" x="8305800" y="3032125"/>
          <p14:tracePt t="52437" x="8275638" y="2979738"/>
          <p14:tracePt t="52453" x="8267700" y="2933700"/>
          <p14:tracePt t="52470" x="8245475" y="2895600"/>
          <p14:tracePt t="52486" x="8237538" y="2873375"/>
          <p14:tracePt t="52503" x="8229600" y="2865438"/>
          <p14:tracePt t="52542" x="8221663" y="2865438"/>
          <p14:tracePt t="52553" x="8199438" y="2865438"/>
          <p14:tracePt t="52570" x="8169275" y="2865438"/>
          <p14:tracePt t="52586" x="8107363" y="2903538"/>
          <p14:tracePt t="52603" x="8099425" y="2911475"/>
          <p14:tracePt t="52653" x="8131175" y="2887663"/>
          <p14:tracePt t="52661" x="8145463" y="2873375"/>
          <p14:tracePt t="52670" x="8161338" y="2849563"/>
          <p14:tracePt t="52686" x="8169275" y="2841625"/>
          <p14:tracePt t="52757" x="8169275" y="2865438"/>
          <p14:tracePt t="52766" x="8169275" y="2887663"/>
          <p14:tracePt t="52773" x="8169275" y="2911475"/>
          <p14:tracePt t="52786" x="8169275" y="2933700"/>
          <p14:tracePt t="52831" x="8175625" y="2941638"/>
          <p14:tracePt t="52925" x="8175625" y="2963863"/>
          <p14:tracePt t="52934" x="8161338" y="2979738"/>
          <p14:tracePt t="52941" x="8145463" y="3009900"/>
          <p14:tracePt t="52953" x="8137525" y="3025775"/>
          <p14:tracePt t="52969" x="8137525" y="3032125"/>
          <p14:tracePt t="53030" x="8137525" y="3017838"/>
          <p14:tracePt t="53037" x="8137525" y="3001963"/>
          <p14:tracePt t="53045" x="8137525" y="2994025"/>
          <p14:tracePt t="53053" x="8145463" y="2987675"/>
          <p14:tracePt t="53093" x="8145463" y="2979738"/>
          <p14:tracePt t="53109" x="8131175" y="2979738"/>
          <p14:tracePt t="53117" x="8115300" y="2979738"/>
          <p14:tracePt t="53125" x="8099425" y="2979738"/>
          <p14:tracePt t="53136" x="8085138" y="2994025"/>
          <p14:tracePt t="53153" x="8077200" y="3001963"/>
          <p14:tracePt t="53213" x="8077200" y="2979738"/>
          <p14:tracePt t="53229" x="8077200" y="2963863"/>
          <p14:tracePt t="53237" x="8077200" y="2955925"/>
          <p14:tracePt t="58406" x="8077200" y="2949575"/>
          <p14:tracePt t="58437" x="8054975" y="2987675"/>
          <p14:tracePt t="58445" x="8001000" y="3124200"/>
          <p14:tracePt t="58456" x="7940675" y="3314700"/>
          <p14:tracePt t="58472" x="7788275" y="3641725"/>
          <p14:tracePt t="58488" x="7604125" y="3970338"/>
          <p14:tracePt t="58505" x="7437438" y="4221163"/>
          <p14:tracePt t="58522" x="7323138" y="4381500"/>
          <p14:tracePt t="58538" x="7269163" y="4441825"/>
          <p14:tracePt t="58557" x="7269163" y="4449763"/>
          <p14:tracePt t="58669" x="7269163" y="4457700"/>
          <p14:tracePt t="58677" x="7269163" y="4473575"/>
          <p14:tracePt t="58688" x="7292975" y="4495800"/>
          <p14:tracePt t="58705" x="7369175" y="4549775"/>
          <p14:tracePt t="58722" x="7483475" y="4610100"/>
          <p14:tracePt t="58739" x="7627938" y="4686300"/>
          <p14:tracePt t="58741" x="7688263" y="4708525"/>
          <p14:tracePt t="58755" x="7742238" y="4732338"/>
          <p14:tracePt t="58772" x="7772400" y="4740275"/>
          <p14:tracePt t="58805" x="7780338" y="4740275"/>
          <p14:tracePt t="58822" x="7788275" y="4670425"/>
          <p14:tracePt t="58838" x="7802563" y="4572000"/>
          <p14:tracePt t="58855" x="7818438" y="4495800"/>
          <p14:tracePt t="58871" x="7826375" y="4465638"/>
          <p14:tracePt t="58888" x="7832725" y="4441825"/>
          <p14:tracePt t="58999" x="7840663" y="4435475"/>
          <p14:tracePt t="59109" x="7840663" y="4427538"/>
          <p14:tracePt t="59118" x="7848600" y="4427538"/>
          <p14:tracePt t="59381" x="7856538" y="4419600"/>
          <p14:tracePt t="59390" x="7940675" y="4419600"/>
          <p14:tracePt t="59398" x="8039100" y="4419600"/>
          <p14:tracePt t="59405" x="8145463" y="4419600"/>
          <p14:tracePt t="59422" x="8359775" y="4403725"/>
          <p14:tracePt t="59439" x="8526463" y="4365625"/>
          <p14:tracePt t="59456" x="8640763" y="4335463"/>
          <p14:tracePt t="59472" x="8678863" y="4327525"/>
          <p14:tracePt t="59489" x="8686800" y="4321175"/>
          <p14:tracePt t="59505" x="8694738" y="4313238"/>
          <p14:tracePt t="59671" x="8716963" y="4313238"/>
          <p14:tracePt t="59677" x="8755063" y="4313238"/>
          <p14:tracePt t="59689" x="8823325" y="4313238"/>
          <p14:tracePt t="59705" x="8961438" y="4313238"/>
          <p14:tracePt t="59722" x="9121775" y="4313238"/>
          <p14:tracePt t="59725" x="9182100" y="4313238"/>
          <p14:tracePt t="59739" x="9236075" y="4313238"/>
          <p14:tracePt t="59755" x="9280525" y="4305300"/>
          <p14:tracePt t="59772" x="9288463" y="4305300"/>
          <p14:tracePt t="59821" x="9296400" y="4289425"/>
          <p14:tracePt t="59829" x="9304338" y="4289425"/>
          <p14:tracePt t="59839" x="9312275" y="4289425"/>
          <p14:tracePt t="59855" x="9342438" y="4283075"/>
          <p14:tracePt t="59872" x="9394825" y="4275138"/>
          <p14:tracePt t="59889" x="9456738" y="4259263"/>
          <p14:tracePt t="59905" x="9517063" y="4259263"/>
          <p14:tracePt t="59922" x="9578975" y="4251325"/>
          <p14:tracePt t="59939" x="9617075" y="4244975"/>
          <p14:tracePt t="59957" x="9669463" y="4229100"/>
          <p14:tracePt t="59972" x="9677400" y="4229100"/>
          <p14:tracePt t="59989" x="9693275" y="4229100"/>
          <p14:tracePt t="60045" x="9715500" y="4229100"/>
          <p14:tracePt t="60053" x="9723438" y="4229100"/>
          <p14:tracePt t="60061" x="9737725" y="4229100"/>
          <p14:tracePt t="60072" x="9745663" y="4229100"/>
          <p14:tracePt t="60089" x="9761538" y="4229100"/>
          <p14:tracePt t="60105" x="9769475" y="4229100"/>
          <p14:tracePt t="61197" x="9753600" y="4229100"/>
          <p14:tracePt t="61206" x="9731375" y="4229100"/>
          <p14:tracePt t="61213" x="9707563" y="4229100"/>
          <p14:tracePt t="61225" x="9655175" y="4229100"/>
          <p14:tracePt t="61239" x="9532938" y="4191000"/>
          <p14:tracePt t="61256" x="9364663" y="4168775"/>
          <p14:tracePt t="61273" x="9144000" y="4191000"/>
          <p14:tracePt t="61289" x="8999538" y="4229100"/>
          <p14:tracePt t="61306" x="8861425" y="4275138"/>
          <p14:tracePt t="61323" x="8801100" y="4283075"/>
          <p14:tracePt t="61339" x="8778875" y="4283075"/>
          <p14:tracePt t="61356" x="8755063" y="4283075"/>
          <p14:tracePt t="61373" x="8740775" y="4283075"/>
          <p14:tracePt t="61390" x="8709025" y="4283075"/>
          <p14:tracePt t="61406" x="8656638" y="4275138"/>
          <p14:tracePt t="61423" x="8572500" y="4267200"/>
          <p14:tracePt t="61439" x="8450263" y="4267200"/>
          <p14:tracePt t="61456" x="8328025" y="4267200"/>
          <p14:tracePt t="61473" x="8237538" y="4267200"/>
          <p14:tracePt t="61490" x="8191500" y="4267200"/>
          <p14:tracePt t="61506" x="8175625" y="4267200"/>
          <p14:tracePt t="61557" x="8169275" y="4267200"/>
          <p14:tracePt t="61693" x="8199438" y="4267200"/>
          <p14:tracePt t="61702" x="8259763" y="4267200"/>
          <p14:tracePt t="61709" x="8343900" y="4275138"/>
          <p14:tracePt t="61723" x="8442325" y="4275138"/>
          <p14:tracePt t="61739" x="8694738" y="4275138"/>
          <p14:tracePt t="61756" x="8893175" y="4275138"/>
          <p14:tracePt t="61773" x="9105900" y="4275138"/>
          <p14:tracePt t="61790" x="9128125" y="4275138"/>
          <p14:tracePt t="62205" x="9121775" y="4275138"/>
          <p14:tracePt t="62213" x="9105900" y="4275138"/>
          <p14:tracePt t="62223" x="9090025" y="4275138"/>
          <p14:tracePt t="62240" x="9083675" y="4267200"/>
          <p14:tracePt t="63398" x="9067800" y="4267200"/>
          <p14:tracePt t="63405" x="9029700" y="4251325"/>
          <p14:tracePt t="63416" x="8975725" y="4237038"/>
          <p14:tracePt t="63423" x="8923338" y="4229100"/>
          <p14:tracePt t="63440" x="8885238" y="4206875"/>
          <p14:tracePt t="63621" x="8877300" y="4206875"/>
          <p14:tracePt t="63637" x="8869363" y="4206875"/>
          <p14:tracePt t="63653" x="8861425" y="4206875"/>
          <p14:tracePt t="63662" x="8847138" y="4213225"/>
          <p14:tracePt t="63674" x="8823325" y="4244975"/>
          <p14:tracePt t="63690" x="8770938" y="4275138"/>
          <p14:tracePt t="63707" x="8702675" y="4313238"/>
          <p14:tracePt t="63724" x="8588375" y="4359275"/>
          <p14:tracePt t="63741" x="8550275" y="4381500"/>
          <p14:tracePt t="63743" x="8504238" y="4397375"/>
          <p14:tracePt t="63757" x="8428038" y="4449763"/>
          <p14:tracePt t="63774" x="8374063" y="4487863"/>
          <p14:tracePt t="63790" x="8343900" y="4495800"/>
          <p14:tracePt t="63807" x="8335963" y="4511675"/>
          <p14:tracePt t="63900" x="8328025" y="4511675"/>
          <p14:tracePt t="63908" x="8328025" y="4503738"/>
          <p14:tracePt t="63916" x="8328025" y="4495800"/>
          <p14:tracePt t="63924" x="8328025" y="4479925"/>
          <p14:tracePt t="63940" x="8328025" y="4473575"/>
          <p14:tracePt t="63957" x="8351838" y="4449763"/>
          <p14:tracePt t="63973" x="8382000" y="4435475"/>
          <p14:tracePt t="63990" x="8435975" y="4419600"/>
          <p14:tracePt t="64007" x="8542338" y="4397375"/>
          <p14:tracePt t="64023" x="8648700" y="4373563"/>
          <p14:tracePt t="64040" x="8732838" y="4365625"/>
          <p14:tracePt t="64057" x="8785225" y="4359275"/>
          <p14:tracePt t="64073" x="8801100" y="4359275"/>
          <p14:tracePt t="64108" x="8809038" y="4359275"/>
          <p14:tracePt t="64124" x="8823325" y="4359275"/>
          <p14:tracePt t="64140" x="8839200" y="4359275"/>
          <p14:tracePt t="64157" x="8877300" y="4359275"/>
          <p14:tracePt t="64174" x="8899525" y="4365625"/>
          <p14:tracePt t="64190" x="8945563" y="4381500"/>
          <p14:tracePt t="64207" x="8999538" y="4397375"/>
          <p14:tracePt t="64224" x="9075738" y="4411663"/>
          <p14:tracePt t="64241" x="9174163" y="4427538"/>
          <p14:tracePt t="64257" x="9242425" y="4427538"/>
          <p14:tracePt t="64274" x="9296400" y="4427538"/>
          <p14:tracePt t="64291" x="9318625" y="4427538"/>
          <p14:tracePt t="64307" x="9342438" y="4427538"/>
          <p14:tracePt t="64324" x="9350375" y="4427538"/>
          <p14:tracePt t="64341" x="9350375" y="4419600"/>
          <p14:tracePt t="64373" x="9356725" y="4419600"/>
          <p14:tracePt t="64382" x="9372600" y="4419600"/>
          <p14:tracePt t="64391" x="9380538" y="4403725"/>
          <p14:tracePt t="64407" x="9394825" y="4403725"/>
          <p14:tracePt t="64424" x="9426575" y="4389438"/>
          <p14:tracePt t="64441" x="9456738" y="4365625"/>
          <p14:tracePt t="64457" x="9494838" y="4351338"/>
          <p14:tracePt t="64474" x="9517063" y="4343400"/>
          <p14:tracePt t="64491" x="9532938" y="4343400"/>
          <p14:tracePt t="64507" x="9547225" y="4335463"/>
          <p14:tracePt t="64605" x="9555163" y="4335463"/>
          <p14:tracePt t="65037" x="9547225" y="4327525"/>
          <p14:tracePt t="65045" x="9532938" y="4321175"/>
          <p14:tracePt t="65057" x="9525000" y="4321175"/>
          <p14:tracePt t="65074" x="9478963" y="4313238"/>
          <p14:tracePt t="65091" x="9418638" y="4297363"/>
          <p14:tracePt t="65107" x="9342438" y="4275138"/>
          <p14:tracePt t="65124" x="9288463" y="4259263"/>
          <p14:tracePt t="65141" x="9258300" y="4251325"/>
          <p14:tracePt t="65157" x="9242425" y="4251325"/>
          <p14:tracePt t="65175" x="9212263" y="4259263"/>
          <p14:tracePt t="65191" x="9166225" y="4289425"/>
          <p14:tracePt t="65208" x="9144000" y="4305300"/>
          <p14:tracePt t="65224" x="9121775" y="4313238"/>
          <p14:tracePt t="65241" x="9113838" y="4313238"/>
          <p14:tracePt t="68046" x="9090025" y="4313238"/>
          <p14:tracePt t="68053" x="9059863" y="4313238"/>
          <p14:tracePt t="68063" x="9051925" y="4313238"/>
          <p14:tracePt t="68101" x="8999538" y="4313238"/>
          <p14:tracePt t="68109" x="8877300" y="4335463"/>
          <p14:tracePt t="68117" x="8747125" y="4389438"/>
          <p14:tracePt t="68126" x="8664575" y="4427538"/>
          <p14:tracePt t="68142" x="8366125" y="4556125"/>
          <p14:tracePt t="68159" x="7908925" y="4686300"/>
          <p14:tracePt t="68175" x="7375525" y="4830763"/>
          <p14:tracePt t="68193" x="6896100" y="4975225"/>
          <p14:tracePt t="68209" x="6591300" y="5089525"/>
          <p14:tracePt t="68225" x="6461125" y="5135563"/>
          <p14:tracePt t="68228" x="6454775" y="5135563"/>
          <p14:tracePt t="68301" x="6446838" y="5143500"/>
          <p14:tracePt t="68357" x="6438900" y="5127625"/>
          <p14:tracePt t="68365" x="6430963" y="5113338"/>
          <p14:tracePt t="68375" x="6430963" y="5097463"/>
          <p14:tracePt t="68392" x="6430963" y="5067300"/>
          <p14:tracePt t="68409" x="6408738" y="5029200"/>
          <p14:tracePt t="68425" x="6408738" y="5021263"/>
          <p14:tracePt t="68459" x="6408738" y="5006975"/>
          <p14:tracePt t="68475" x="6416675" y="4945063"/>
          <p14:tracePt t="68494" x="6430963" y="4892675"/>
          <p14:tracePt t="68509" x="6469063" y="4816475"/>
          <p14:tracePt t="68525" x="6499225" y="4754563"/>
          <p14:tracePt t="68542" x="6530975" y="4724400"/>
          <p14:tracePt t="68559" x="6575425" y="4702175"/>
          <p14:tracePt t="68575" x="6591300" y="4694238"/>
          <p14:tracePt t="68592" x="6621463" y="4694238"/>
          <p14:tracePt t="68609" x="6629400" y="4694238"/>
          <p14:tracePt t="68625" x="6637338" y="4694238"/>
          <p14:tracePt t="68659" x="6645275" y="4694238"/>
          <p14:tracePt t="69109" x="6645275" y="4686300"/>
          <p14:tracePt t="69166" x="6629400" y="4678363"/>
          <p14:tracePt t="69173" x="6621463" y="4670425"/>
          <p14:tracePt t="69183" x="6621463" y="4664075"/>
          <p14:tracePt t="69197" x="6629400" y="4656138"/>
          <p14:tracePt t="69209" x="6629400" y="4648200"/>
          <p14:tracePt t="69226" x="6675438" y="4618038"/>
          <p14:tracePt t="69229" x="6689725" y="4610100"/>
          <p14:tracePt t="69242" x="6713538" y="4594225"/>
          <p14:tracePt t="69259" x="6765925" y="4564063"/>
          <p14:tracePt t="69276" x="6835775" y="4518025"/>
          <p14:tracePt t="69292" x="6911975" y="4487863"/>
          <p14:tracePt t="69309" x="7010400" y="4473575"/>
          <p14:tracePt t="69326" x="7078663" y="4457700"/>
          <p14:tracePt t="69342" x="7116763" y="4449763"/>
          <p14:tracePt t="69359" x="7132638" y="4449763"/>
          <p14:tracePt t="69461" x="7140575" y="4449763"/>
          <p14:tracePt t="69469" x="7140575" y="4457700"/>
          <p14:tracePt t="69477" x="7140575" y="4487863"/>
          <p14:tracePt t="69493" x="7132638" y="4572000"/>
          <p14:tracePt t="69509" x="7094538" y="4670425"/>
          <p14:tracePt t="69526" x="7048500" y="4770438"/>
          <p14:tracePt t="69543" x="6994525" y="4822825"/>
          <p14:tracePt t="69559" x="6964363" y="4846638"/>
          <p14:tracePt t="69576" x="6934200" y="4846638"/>
          <p14:tracePt t="69592" x="6904038" y="4846638"/>
          <p14:tracePt t="69609" x="6888163" y="4846638"/>
          <p14:tracePt t="69626" x="6880225" y="4792663"/>
          <p14:tracePt t="69642" x="6873875" y="4732338"/>
          <p14:tracePt t="69659" x="6850063" y="4664075"/>
          <p14:tracePt t="69676" x="6842125" y="4594225"/>
          <p14:tracePt t="69693" x="6835775" y="4572000"/>
          <p14:tracePt t="69709" x="6827838" y="4564063"/>
          <p14:tracePt t="69773" x="6819900" y="4564063"/>
          <p14:tracePt t="69797" x="6811963" y="4572000"/>
          <p14:tracePt t="69807" x="6797675" y="4587875"/>
          <p14:tracePt t="69822" x="6789738" y="4594225"/>
          <p14:tracePt t="69829" x="6781800" y="4602163"/>
          <p14:tracePt t="69853" x="6773863" y="4610100"/>
          <p14:tracePt t="70262" x="6781800" y="4602163"/>
          <p14:tracePt t="70270" x="6811963" y="4602163"/>
          <p14:tracePt t="70278" x="6850063" y="4579938"/>
          <p14:tracePt t="70293" x="6934200" y="4549775"/>
          <p14:tracePt t="70309" x="7018338" y="4518025"/>
          <p14:tracePt t="70326" x="7070725" y="4495800"/>
          <p14:tracePt t="70343" x="7102475" y="4479925"/>
          <p14:tracePt t="70359" x="7116763" y="4465638"/>
          <p14:tracePt t="70438" x="7132638" y="4457700"/>
          <p14:tracePt t="70445" x="7140575" y="4457700"/>
          <p14:tracePt t="70454" x="7154863" y="4457700"/>
          <p14:tracePt t="70461" x="7178675" y="4457700"/>
          <p14:tracePt t="70477" x="7254875" y="4457700"/>
          <p14:tracePt t="70493" x="7361238" y="4473575"/>
          <p14:tracePt t="70509" x="7459663" y="4479925"/>
          <p14:tracePt t="70526" x="7513638" y="4487863"/>
          <p14:tracePt t="70613" x="7513638" y="4518025"/>
          <p14:tracePt t="70621" x="7521575" y="4587875"/>
          <p14:tracePt t="70629" x="7521575" y="4632325"/>
          <p14:tracePt t="70643" x="7535863" y="4694238"/>
          <p14:tracePt t="70659" x="7543800" y="4816475"/>
          <p14:tracePt t="70676" x="7551738" y="4860925"/>
          <p14:tracePt t="70693" x="7559675" y="4860925"/>
          <p14:tracePt t="70744" x="7559675" y="4846638"/>
          <p14:tracePt t="70749" x="7559675" y="4784725"/>
          <p14:tracePt t="70760" x="7559675" y="4740275"/>
          <p14:tracePt t="70776" x="7559675" y="4625975"/>
          <p14:tracePt t="70794" x="7535863" y="4533900"/>
          <p14:tracePt t="70809" x="7535863" y="4503738"/>
          <p14:tracePt t="70826" x="7535863" y="4479925"/>
          <p14:tracePt t="70843" x="7535863" y="4473575"/>
          <p14:tracePt t="70893" x="7535863" y="4465638"/>
          <p14:tracePt t="70916" x="7543800" y="4465638"/>
          <p14:tracePt t="70925" x="7559675" y="4465638"/>
          <p14:tracePt t="70932" x="7566025" y="4465638"/>
          <p14:tracePt t="70944" x="7566025" y="4473575"/>
          <p14:tracePt t="70960" x="7589838" y="4511675"/>
          <p14:tracePt t="70976" x="7597775" y="4564063"/>
          <p14:tracePt t="70993" x="7612063" y="4610100"/>
          <p14:tracePt t="71010" x="7612063" y="4618038"/>
          <p14:tracePt t="71026" x="7612063" y="4625975"/>
          <p14:tracePt t="71077" x="7597775" y="4632325"/>
          <p14:tracePt t="71085" x="7589838" y="4632325"/>
          <p14:tracePt t="71094" x="7573963" y="4632325"/>
          <p14:tracePt t="71111" x="7527925" y="4632325"/>
          <p14:tracePt t="71126" x="7467600" y="4632325"/>
          <p14:tracePt t="71143" x="7391400" y="4632325"/>
          <p14:tracePt t="71159" x="7353300" y="4632325"/>
          <p14:tracePt t="71213" x="7345363" y="4632325"/>
          <p14:tracePt t="71261" x="7345363" y="4625975"/>
          <p14:tracePt t="71276" x="7353300" y="4618038"/>
          <p14:tracePt t="71284" x="7369175" y="4610100"/>
          <p14:tracePt t="71292" x="7383463" y="4602163"/>
          <p14:tracePt t="71309" x="7429500" y="4594225"/>
          <p14:tracePt t="71326" x="7497763" y="4587875"/>
          <p14:tracePt t="71343" x="7604125" y="4579938"/>
          <p14:tracePt t="71359" x="7704138" y="4572000"/>
          <p14:tracePt t="71376" x="7780338" y="4564063"/>
          <p14:tracePt t="71393" x="7818438" y="4564063"/>
          <p14:tracePt t="71409" x="7848600" y="4564063"/>
          <p14:tracePt t="71524" x="7864475" y="4564063"/>
          <p14:tracePt t="71532" x="7870825" y="4564063"/>
          <p14:tracePt t="71572" x="7886700" y="4564063"/>
          <p14:tracePt t="71580" x="7894638" y="4564063"/>
          <p14:tracePt t="71589" x="7908925" y="4564063"/>
          <p14:tracePt t="71597" x="7916863" y="4564063"/>
          <p14:tracePt t="71609" x="7924800" y="4564063"/>
          <p14:tracePt t="71626" x="7978775" y="4564063"/>
          <p14:tracePt t="71643" x="8069263" y="4564063"/>
          <p14:tracePt t="71659" x="8175625" y="4564063"/>
          <p14:tracePt t="71676" x="8297863" y="4564063"/>
          <p14:tracePt t="71693" x="8335963" y="4564063"/>
          <p14:tracePt t="71709" x="8343900" y="4564063"/>
          <p14:tracePt t="71726" x="8359775" y="4556125"/>
          <p14:tracePt t="71743" x="8404225" y="4556125"/>
          <p14:tracePt t="71759" x="8496300" y="4556125"/>
          <p14:tracePt t="71776" x="8626475" y="4549775"/>
          <p14:tracePt t="71793" x="8770938" y="4518025"/>
          <p14:tracePt t="71809" x="8899525" y="4503738"/>
          <p14:tracePt t="71826" x="8969375" y="4487863"/>
          <p14:tracePt t="71843" x="9037638" y="4473575"/>
          <p14:tracePt t="71860" x="9121775" y="4449763"/>
          <p14:tracePt t="71876" x="9166225" y="4441825"/>
          <p14:tracePt t="71893" x="9220200" y="4427538"/>
          <p14:tracePt t="71910" x="9280525" y="4411663"/>
          <p14:tracePt t="71927" x="9350375" y="4411663"/>
          <p14:tracePt t="71943" x="9402763" y="4403725"/>
          <p14:tracePt t="71960" x="9494838" y="4403725"/>
          <p14:tracePt t="71977" x="9593263" y="4403725"/>
          <p14:tracePt t="71993" x="9715500" y="4403725"/>
          <p14:tracePt t="72011" x="9821863" y="4403725"/>
          <p14:tracePt t="72027" x="9906000" y="4411663"/>
          <p14:tracePt t="72045" x="9944100" y="4427538"/>
          <p14:tracePt t="72109" x="9959975" y="4435475"/>
          <p14:tracePt t="72117" x="9966325" y="4441825"/>
          <p14:tracePt t="72133" x="9974263" y="4449763"/>
          <p14:tracePt t="72173" x="9990138" y="4479925"/>
          <p14:tracePt t="72181" x="9998075" y="4487863"/>
          <p14:tracePt t="72215" x="9998075" y="4495800"/>
          <p14:tracePt t="72237" x="9998075" y="4503738"/>
          <p14:tracePt t="72262" x="9998075" y="4511675"/>
          <p14:tracePt t="72269" x="9990138" y="4511675"/>
          <p14:tracePt t="72277" x="9974263" y="4511675"/>
          <p14:tracePt t="72293" x="9966325" y="4511675"/>
          <p14:tracePt t="72310" x="9959975" y="4511675"/>
          <p14:tracePt t="72726" x="9952038" y="4511675"/>
          <p14:tracePt t="72733" x="9944100" y="4511675"/>
          <p14:tracePt t="72743" x="9936163" y="4511675"/>
          <p14:tracePt t="72760" x="9928225" y="4511675"/>
          <p14:tracePt t="72777" x="9875838" y="4511675"/>
          <p14:tracePt t="72794" x="9753600" y="4587875"/>
          <p14:tracePt t="72810" x="9532938" y="4724400"/>
          <p14:tracePt t="72827" x="9212263" y="4914900"/>
          <p14:tracePt t="72844" x="8785225" y="5075238"/>
          <p14:tracePt t="72861" x="8031163" y="5227638"/>
          <p14:tracePt t="72877" x="7597775" y="5303838"/>
          <p14:tracePt t="72893" x="7254875" y="5326063"/>
          <p14:tracePt t="72910" x="7056438" y="5326063"/>
          <p14:tracePt t="72927" x="6980238" y="5311775"/>
          <p14:tracePt t="72943" x="6918325" y="5265738"/>
          <p14:tracePt t="72960" x="6873875" y="5219700"/>
          <p14:tracePt t="72977" x="6850063" y="5197475"/>
          <p14:tracePt t="72994" x="6850063" y="5165725"/>
          <p14:tracePt t="73012" x="6835775" y="5151438"/>
          <p14:tracePt t="73027" x="6827838" y="5135563"/>
          <p14:tracePt t="73044" x="6811963" y="5127625"/>
          <p14:tracePt t="73061" x="6773863" y="5127625"/>
          <p14:tracePt t="73077" x="6751638" y="5127625"/>
          <p14:tracePt t="73094" x="6727825" y="5127625"/>
          <p14:tracePt t="73110" x="6705600" y="5127625"/>
          <p14:tracePt t="73165" x="6697663" y="5121275"/>
          <p14:tracePt t="73173" x="6697663" y="5113338"/>
          <p14:tracePt t="73181" x="6697663" y="5105400"/>
          <p14:tracePt t="73194" x="6697663" y="5083175"/>
          <p14:tracePt t="73211" x="6697663" y="5051425"/>
          <p14:tracePt t="73227" x="6697663" y="5006975"/>
          <p14:tracePt t="73230" x="6697663" y="4991100"/>
          <p14:tracePt t="73244" x="6697663" y="4968875"/>
          <p14:tracePt t="73260" x="6697663" y="4937125"/>
          <p14:tracePt t="73277" x="6697663" y="4914900"/>
          <p14:tracePt t="73294" x="6697663" y="4899025"/>
          <p14:tracePt t="73327" x="6705600" y="4899025"/>
          <p14:tracePt t="73344" x="6727825" y="4899025"/>
          <p14:tracePt t="73360" x="6765925" y="4899025"/>
          <p14:tracePt t="73377" x="6811963" y="4906963"/>
          <p14:tracePt t="73394" x="6888163" y="4930775"/>
          <p14:tracePt t="73411" x="6988175" y="4945063"/>
          <p14:tracePt t="73427" x="7086600" y="4953000"/>
          <p14:tracePt t="73445" x="7200900" y="4968875"/>
          <p14:tracePt t="73460" x="7231063" y="4968875"/>
          <p14:tracePt t="73477" x="7315200" y="4968875"/>
          <p14:tracePt t="73494" x="7361238" y="4953000"/>
          <p14:tracePt t="73511" x="7413625" y="4930775"/>
          <p14:tracePt t="73527" x="7459663" y="4906963"/>
          <p14:tracePt t="73544" x="7489825" y="4899025"/>
          <p14:tracePt t="73561" x="7505700" y="4892675"/>
          <p14:tracePt t="73577" x="7513638" y="4884738"/>
          <p14:tracePt t="73611" x="7527925" y="4884738"/>
          <p14:tracePt t="73627" x="7551738" y="4884738"/>
          <p14:tracePt t="73645" x="7620000" y="4892675"/>
          <p14:tracePt t="73661" x="7734300" y="4922838"/>
          <p14:tracePt t="73677" x="7764463" y="4930775"/>
          <p14:tracePt t="73694" x="7794625" y="4930775"/>
          <p14:tracePt t="73711" x="7802563" y="4930775"/>
          <p14:tracePt t="73766" x="7810500" y="4930775"/>
          <p14:tracePt t="73773" x="7818438" y="4930775"/>
          <p14:tracePt t="73784" x="7832725" y="4930775"/>
          <p14:tracePt t="73798" x="7848600" y="4930775"/>
          <p14:tracePt t="73811" x="7864475" y="4930775"/>
          <p14:tracePt t="73827" x="7878763" y="4922838"/>
          <p14:tracePt t="73844" x="7902575" y="4914900"/>
          <p14:tracePt t="73861" x="7924800" y="4914900"/>
          <p14:tracePt t="73877" x="7978775" y="4914900"/>
          <p14:tracePt t="73894" x="8047038" y="4914900"/>
          <p14:tracePt t="73910" x="8115300" y="4914900"/>
          <p14:tracePt t="73927" x="8183563" y="4914900"/>
          <p14:tracePt t="73944" x="8237538" y="4914900"/>
          <p14:tracePt t="73960" x="8267700" y="4906963"/>
          <p14:tracePt t="73977" x="8313738" y="4892675"/>
          <p14:tracePt t="73994" x="8366125" y="4884738"/>
          <p14:tracePt t="74011" x="8435975" y="4884738"/>
          <p14:tracePt t="74027" x="8488363" y="4876800"/>
          <p14:tracePt t="74044" x="8564563" y="4868863"/>
          <p14:tracePt t="74061" x="8640763" y="4854575"/>
          <p14:tracePt t="74078" x="8716963" y="4846638"/>
          <p14:tracePt t="74094" x="8770938" y="4846638"/>
          <p14:tracePt t="74111" x="8831263" y="4846638"/>
          <p14:tracePt t="74127" x="8869363" y="4846638"/>
          <p14:tracePt t="74144" x="8915400" y="4846638"/>
          <p14:tracePt t="74161" x="8969375" y="4846638"/>
          <p14:tracePt t="74177" x="9029700" y="4846638"/>
          <p14:tracePt t="74194" x="9090025" y="4846638"/>
          <p14:tracePt t="74211" x="9128125" y="4838700"/>
          <p14:tracePt t="74227" x="9159875" y="4830763"/>
          <p14:tracePt t="74231" x="9182100" y="4830763"/>
          <p14:tracePt t="74245" x="9212263" y="4822825"/>
          <p14:tracePt t="74261" x="9274175" y="4816475"/>
          <p14:tracePt t="74277" x="9356725" y="4792663"/>
          <p14:tracePt t="74294" x="9494838" y="4778375"/>
          <p14:tracePt t="74311" x="9623425" y="4754563"/>
          <p14:tracePt t="74327" x="9737725" y="4746625"/>
          <p14:tracePt t="74344" x="9829800" y="4740275"/>
          <p14:tracePt t="74361" x="9883775" y="4724400"/>
          <p14:tracePt t="74378" x="9913938" y="4724400"/>
          <p14:tracePt t="74394" x="9928225" y="4724400"/>
          <p14:tracePt t="74428" x="9936163" y="4724400"/>
          <p14:tracePt t="74509" x="9936163" y="4732338"/>
          <p14:tracePt t="74517" x="9936163" y="4740275"/>
          <p14:tracePt t="74528" x="9936163" y="4746625"/>
          <p14:tracePt t="74544" x="9936163" y="4808538"/>
          <p14:tracePt t="74561" x="9921875" y="4868863"/>
          <p14:tracePt t="74578" x="9845675" y="4930775"/>
          <p14:tracePt t="74594" x="9715500" y="4991100"/>
          <p14:tracePt t="74611" x="9509125" y="5045075"/>
          <p14:tracePt t="74628" x="9144000" y="5135563"/>
          <p14:tracePt t="74645" x="8937625" y="5165725"/>
          <p14:tracePt t="74661" x="8763000" y="5197475"/>
          <p14:tracePt t="74678" x="8632825" y="5197475"/>
          <p14:tracePt t="74694" x="8542338" y="5197475"/>
          <p14:tracePt t="74711" x="8466138" y="5197475"/>
          <p14:tracePt t="74728" x="8313738" y="5173663"/>
          <p14:tracePt t="74744" x="8137525" y="5151438"/>
          <p14:tracePt t="74761" x="7932738" y="5135563"/>
          <p14:tracePt t="74778" x="7734300" y="5113338"/>
          <p14:tracePt t="74794" x="7535863" y="5089525"/>
          <p14:tracePt t="74811" x="7337425" y="5089525"/>
          <p14:tracePt t="74829" x="7108825" y="5075238"/>
          <p14:tracePt t="74845" x="7064375" y="5075238"/>
          <p14:tracePt t="74861" x="6858000" y="5159375"/>
          <p14:tracePt t="74878" x="6759575" y="5211763"/>
          <p14:tracePt t="74894" x="6645275" y="5311775"/>
          <p14:tracePt t="74911" x="6545263" y="5372100"/>
          <p14:tracePt t="74927" x="6507163" y="5402263"/>
          <p14:tracePt t="74944" x="6484938" y="5418138"/>
          <p14:tracePt t="75054" x="6492875" y="5402263"/>
          <p14:tracePt t="75061" x="6499225" y="5387975"/>
          <p14:tracePt t="75070" x="6499225" y="5380038"/>
          <p14:tracePt t="75078" x="6507163" y="5372100"/>
          <p14:tracePt t="75094" x="6523038" y="5364163"/>
          <p14:tracePt t="75112" x="6553200" y="5334000"/>
          <p14:tracePt t="75128" x="6607175" y="5334000"/>
          <p14:tracePt t="75144" x="6667500" y="5326063"/>
          <p14:tracePt t="75161" x="6759575" y="5326063"/>
          <p14:tracePt t="75178" x="6865938" y="5326063"/>
          <p14:tracePt t="75195" x="6956425" y="5326063"/>
          <p14:tracePt t="75211" x="7018338" y="5326063"/>
          <p14:tracePt t="75228" x="7086600" y="5326063"/>
          <p14:tracePt t="75244" x="7094538" y="5326063"/>
          <p14:tracePt t="75261" x="7124700" y="5318125"/>
          <p14:tracePt t="75295" x="7146925" y="5311775"/>
          <p14:tracePt t="75311" x="7178675" y="5295900"/>
          <p14:tracePt t="75328" x="7239000" y="5273675"/>
          <p14:tracePt t="75345" x="7315200" y="5235575"/>
          <p14:tracePt t="75361" x="7375525" y="5211763"/>
          <p14:tracePt t="75378" x="7445375" y="5181600"/>
          <p14:tracePt t="75395" x="7483475" y="5173663"/>
          <p14:tracePt t="75411" x="7527925" y="5159375"/>
          <p14:tracePt t="75429" x="7597775" y="5151438"/>
          <p14:tracePt t="75445" x="7658100" y="5151438"/>
          <p14:tracePt t="75461" x="7734300" y="5151438"/>
          <p14:tracePt t="75478" x="7788275" y="5151438"/>
          <p14:tracePt t="75495" x="7818438" y="5151438"/>
          <p14:tracePt t="75511" x="7856538" y="5159375"/>
          <p14:tracePt t="75528" x="7870825" y="5159375"/>
          <p14:tracePt t="75545" x="7878763" y="5165725"/>
          <p14:tracePt t="75561" x="7894638" y="5173663"/>
          <p14:tracePt t="75578" x="7908925" y="5181600"/>
          <p14:tracePt t="75595" x="7916863" y="5189538"/>
          <p14:tracePt t="75613" x="7970838" y="5211763"/>
          <p14:tracePt t="75629" x="8001000" y="5211763"/>
          <p14:tracePt t="75645" x="8031163" y="5219700"/>
          <p14:tracePt t="75661" x="8085138" y="5241925"/>
          <p14:tracePt t="75678" x="8107363" y="5241925"/>
          <p14:tracePt t="75695" x="8145463" y="5241925"/>
          <p14:tracePt t="75711" x="8169275" y="5241925"/>
          <p14:tracePt t="75728" x="8207375" y="5241925"/>
          <p14:tracePt t="75745" x="8229600" y="5241925"/>
          <p14:tracePt t="75761" x="8267700" y="5219700"/>
          <p14:tracePt t="75778" x="8289925" y="5197475"/>
          <p14:tracePt t="75795" x="8305800" y="5181600"/>
          <p14:tracePt t="75813" x="8335963" y="5159375"/>
          <p14:tracePt t="75829" x="8351838" y="5151438"/>
          <p14:tracePt t="75845" x="8374063" y="5151438"/>
          <p14:tracePt t="75861" x="8397875" y="5151438"/>
          <p14:tracePt t="75878" x="8428038" y="5151438"/>
          <p14:tracePt t="75895" x="8450263" y="5151438"/>
          <p14:tracePt t="75911" x="8488363" y="5151438"/>
          <p14:tracePt t="75928" x="8564563" y="5181600"/>
          <p14:tracePt t="75945" x="8602663" y="5197475"/>
          <p14:tracePt t="75961" x="8610600" y="5197475"/>
          <p14:tracePt t="75978" x="8626475" y="5197475"/>
          <p14:tracePt t="76029" x="8632825" y="5197475"/>
          <p14:tracePt t="76037" x="8648700" y="5197475"/>
          <p14:tracePt t="76046" x="8664575" y="5197475"/>
          <p14:tracePt t="76061" x="8702675" y="5181600"/>
          <p14:tracePt t="76078" x="8740775" y="5159375"/>
          <p14:tracePt t="76095" x="8770938" y="5135563"/>
          <p14:tracePt t="76112" x="8793163" y="5121275"/>
          <p14:tracePt t="76128" x="8809038" y="5105400"/>
          <p14:tracePt t="76145" x="8823325" y="5105400"/>
          <p14:tracePt t="76191" x="8831263" y="5105400"/>
          <p14:tracePt t="76197" x="8847138" y="5105400"/>
          <p14:tracePt t="76211" x="8855075" y="5105400"/>
          <p14:tracePt t="76228" x="8907463" y="5113338"/>
          <p14:tracePt t="76231" x="8931275" y="5127625"/>
          <p14:tracePt t="76245" x="9067800" y="5219700"/>
          <p14:tracePt t="76261" x="9105900" y="5241925"/>
          <p14:tracePt t="76278" x="9113838" y="5249863"/>
          <p14:tracePt t="76341" x="9121775" y="5249863"/>
          <p14:tracePt t="76349" x="9144000" y="5249863"/>
          <p14:tracePt t="76362" x="9166225" y="5227638"/>
          <p14:tracePt t="76378" x="9190038" y="5219700"/>
          <p14:tracePt t="76395" x="9236075" y="5173663"/>
          <p14:tracePt t="76412" x="9274175" y="5165725"/>
          <p14:tracePt t="76430" x="9326563" y="5151438"/>
          <p14:tracePt t="76445" x="9356725" y="5143500"/>
          <p14:tracePt t="76462" x="9372600" y="5143500"/>
          <p14:tracePt t="76478" x="9394825" y="5143500"/>
          <p14:tracePt t="76495" x="9432925" y="5143500"/>
          <p14:tracePt t="76512" x="9478963" y="5143500"/>
          <p14:tracePt t="76528" x="9517063" y="5143500"/>
          <p14:tracePt t="76545" x="9540875" y="5143500"/>
          <p14:tracePt t="76562" x="9563100" y="5143500"/>
          <p14:tracePt t="76578" x="9585325" y="5135563"/>
          <p14:tracePt t="76595" x="9601200" y="5135563"/>
          <p14:tracePt t="76612" x="9609138" y="5135563"/>
          <p14:tracePt t="76629" x="9617075" y="5127625"/>
          <p14:tracePt t="76653" x="9617075" y="5121275"/>
          <p14:tracePt t="76662" x="9631363" y="5121275"/>
          <p14:tracePt t="76678" x="9699625" y="5121275"/>
          <p14:tracePt t="76695" x="9799638" y="5121275"/>
          <p14:tracePt t="76712" x="9906000" y="5143500"/>
          <p14:tracePt t="76729" x="9959975" y="5173663"/>
          <p14:tracePt t="76745" x="9982200" y="5189538"/>
          <p14:tracePt t="76814" x="9982200" y="5197475"/>
          <p14:tracePt t="76832" x="9966325" y="5211763"/>
          <p14:tracePt t="76837" x="9921875" y="5249863"/>
          <p14:tracePt t="76847" x="9867900" y="5295900"/>
          <p14:tracePt t="76862" x="9731375" y="5372100"/>
          <p14:tracePt t="76878" x="9563100" y="5464175"/>
          <p14:tracePt t="76895" x="9372600" y="5502275"/>
          <p14:tracePt t="76911" x="9159875" y="5516563"/>
          <p14:tracePt t="76928" x="8931275" y="5516563"/>
          <p14:tracePt t="76945" x="8732838" y="5516563"/>
          <p14:tracePt t="76962" x="8550275" y="5516563"/>
          <p14:tracePt t="76978" x="8389938" y="5516563"/>
          <p14:tracePt t="76995" x="8237538" y="5516563"/>
          <p14:tracePt t="77013" x="8016875" y="5516563"/>
          <p14:tracePt t="77028" x="7924800" y="5516563"/>
          <p14:tracePt t="77046" x="7680325" y="5516563"/>
          <p14:tracePt t="77062" x="7521575" y="5516563"/>
          <p14:tracePt t="77078" x="7391400" y="5516563"/>
          <p14:tracePt t="77095" x="7261225" y="5516563"/>
          <p14:tracePt t="77112" x="7170738" y="5516563"/>
          <p14:tracePt t="77128" x="7056438" y="5516563"/>
          <p14:tracePt t="77146" x="6918325" y="5540375"/>
          <p14:tracePt t="77162" x="6789738" y="5584825"/>
          <p14:tracePt t="77178" x="6683375" y="5616575"/>
          <p14:tracePt t="77195" x="6629400" y="5622925"/>
          <p14:tracePt t="77212" x="6575425" y="5654675"/>
          <p14:tracePt t="77229" x="6561138" y="5668963"/>
          <p14:tracePt t="77245" x="6553200" y="5699125"/>
          <p14:tracePt t="77262" x="6553200" y="5722938"/>
          <p14:tracePt t="77278" x="6553200" y="5761038"/>
          <p14:tracePt t="77295" x="6553200" y="5783263"/>
          <p14:tracePt t="77312" x="6553200" y="5799138"/>
          <p14:tracePt t="77328" x="6553200" y="5807075"/>
          <p14:tracePt t="77345" x="6583363" y="5813425"/>
          <p14:tracePt t="77363" x="6621463" y="5813425"/>
          <p14:tracePt t="77379" x="6689725" y="5813425"/>
          <p14:tracePt t="77395" x="6781800" y="5761038"/>
          <p14:tracePt t="77413" x="6896100" y="5661025"/>
          <p14:tracePt t="77429" x="6926263" y="5622925"/>
          <p14:tracePt t="77445" x="6964363" y="5578475"/>
          <p14:tracePt t="77462" x="6972300" y="5562600"/>
          <p14:tracePt t="77479" x="6994525" y="5532438"/>
          <p14:tracePt t="77495" x="7018338" y="5508625"/>
          <p14:tracePt t="77512" x="7040563" y="5502275"/>
          <p14:tracePt t="77529" x="7094538" y="5502275"/>
          <p14:tracePt t="77545" x="7146925" y="5502275"/>
          <p14:tracePt t="77563" x="7192963" y="5502275"/>
          <p14:tracePt t="77579" x="7246938" y="5502275"/>
          <p14:tracePt t="77595" x="7292975" y="5508625"/>
          <p14:tracePt t="77612" x="7315200" y="5516563"/>
          <p14:tracePt t="77710" x="7323138" y="5516563"/>
          <p14:tracePt t="77720" x="7331075" y="5516563"/>
          <p14:tracePt t="77734" x="7345363" y="5524500"/>
          <p14:tracePt t="77745" x="7375525" y="5546725"/>
          <p14:tracePt t="77762" x="7383463" y="5546725"/>
          <p14:tracePt t="77779" x="7429500" y="5546725"/>
          <p14:tracePt t="77795" x="7475538" y="5546725"/>
          <p14:tracePt t="77812" x="7527925" y="5540375"/>
          <p14:tracePt t="77829" x="7581900" y="5502275"/>
          <p14:tracePt t="77845" x="7604125" y="5478463"/>
          <p14:tracePt t="77862" x="7627938" y="5456238"/>
          <p14:tracePt t="77879" x="7658100" y="5456238"/>
          <p14:tracePt t="77895" x="7688263" y="5448300"/>
          <p14:tracePt t="77912" x="7734300" y="5448300"/>
          <p14:tracePt t="77929" x="7826375" y="5448300"/>
          <p14:tracePt t="77945" x="7924800" y="5448300"/>
          <p14:tracePt t="77962" x="8061325" y="5470525"/>
          <p14:tracePt t="77979" x="8199438" y="5540375"/>
          <p14:tracePt t="77997" x="8305800" y="5578475"/>
          <p14:tracePt t="78093" x="8313738" y="5578475"/>
          <p14:tracePt t="78141" x="8321675" y="5578475"/>
          <p14:tracePt t="78183" x="8321675" y="5570538"/>
          <p14:tracePt t="78189" x="8335963" y="5570538"/>
          <p14:tracePt t="78205" x="8359775" y="5570538"/>
          <p14:tracePt t="78214" x="8397875" y="5570538"/>
          <p14:tracePt t="78229" x="8480425" y="5600700"/>
          <p14:tracePt t="78245" x="8556625" y="5622925"/>
          <p14:tracePt t="78262" x="8580438" y="5630863"/>
          <p14:tracePt t="78333" x="8588375" y="5630863"/>
          <p14:tracePt t="78341" x="8602663" y="5622925"/>
          <p14:tracePt t="78357" x="8610600" y="5616575"/>
          <p14:tracePt t="78367" x="8618538" y="5616575"/>
          <p14:tracePt t="78379" x="8632825" y="5600700"/>
          <p14:tracePt t="78396" x="8648700" y="5578475"/>
          <p14:tracePt t="78414" x="8709025" y="5546725"/>
          <p14:tracePt t="78430" x="8778875" y="5532438"/>
          <p14:tracePt t="78446" x="8847138" y="5516563"/>
          <p14:tracePt t="78462" x="8899525" y="5508625"/>
          <p14:tracePt t="78479" x="8923338" y="5508625"/>
          <p14:tracePt t="78496" x="8931275" y="5508625"/>
          <p14:tracePt t="78637" x="8945563" y="5508625"/>
          <p14:tracePt t="78645" x="8953500" y="5508625"/>
          <p14:tracePt t="78653" x="9007475" y="5508625"/>
          <p14:tracePt t="78662" x="9067800" y="5508625"/>
          <p14:tracePt t="78679" x="9151938" y="5508625"/>
          <p14:tracePt t="78696" x="9266238" y="5508625"/>
          <p14:tracePt t="78712" x="9312275" y="5508625"/>
          <p14:tracePt t="78730" x="9356725" y="5508625"/>
          <p14:tracePt t="78871" x="9342438" y="5508625"/>
          <p14:tracePt t="78877" x="9296400" y="5540375"/>
          <p14:tracePt t="78885" x="9220200" y="5584825"/>
          <p14:tracePt t="78896" x="9121775" y="5630863"/>
          <p14:tracePt t="78913" x="8823325" y="5692775"/>
          <p14:tracePt t="78929" x="8412163" y="5753100"/>
          <p14:tracePt t="78946" x="8001000" y="5791200"/>
          <p14:tracePt t="78962" x="7627938" y="5791200"/>
          <p14:tracePt t="78979" x="7337425" y="5791200"/>
          <p14:tracePt t="78996" x="7056438" y="5791200"/>
          <p14:tracePt t="79013" x="6934200" y="5791200"/>
          <p14:tracePt t="79029" x="6850063" y="5791200"/>
          <p14:tracePt t="79046" x="6765925" y="5791200"/>
          <p14:tracePt t="79063" x="6705600" y="5791200"/>
          <p14:tracePt t="79079" x="6659563" y="5791200"/>
          <p14:tracePt t="79096" x="6637338" y="5791200"/>
          <p14:tracePt t="79113" x="6607175" y="5791200"/>
          <p14:tracePt t="79130" x="6561138" y="5791200"/>
          <p14:tracePt t="79146" x="6484938" y="5783263"/>
          <p14:tracePt t="79163" x="6362700" y="5775325"/>
          <p14:tracePt t="79180" x="6210300" y="5775325"/>
          <p14:tracePt t="79196" x="6011863" y="5775325"/>
          <p14:tracePt t="79213" x="5981700" y="5775325"/>
          <p14:tracePt t="79229" x="5965825" y="5775325"/>
          <p14:tracePt t="79246" x="5965825" y="5783263"/>
          <p14:tracePt t="79263" x="5965825" y="5813425"/>
          <p14:tracePt t="79279" x="6003925" y="5851525"/>
          <p14:tracePt t="79296" x="6065838" y="5883275"/>
          <p14:tracePt t="79313" x="6164263" y="5889625"/>
          <p14:tracePt t="79329" x="6332538" y="5905500"/>
          <p14:tracePt t="79346" x="6530975" y="5905500"/>
          <p14:tracePt t="79363" x="6713538" y="5905500"/>
          <p14:tracePt t="79379" x="6858000" y="5889625"/>
          <p14:tracePt t="79397" x="7018338" y="5837238"/>
          <p14:tracePt t="79413" x="7078663" y="5821363"/>
          <p14:tracePt t="79430" x="7124700" y="5807075"/>
          <p14:tracePt t="79446" x="7178675" y="5783263"/>
          <p14:tracePt t="79463" x="7216775" y="5768975"/>
          <p14:tracePt t="79479" x="7246938" y="5761038"/>
          <p14:tracePt t="79496" x="7292975" y="5761038"/>
          <p14:tracePt t="79513" x="7345363" y="5761038"/>
          <p14:tracePt t="79529" x="7383463" y="5761038"/>
          <p14:tracePt t="79546" x="7445375" y="5761038"/>
          <p14:tracePt t="79563" x="7475538" y="5761038"/>
          <p14:tracePt t="79579" x="7497763" y="5761038"/>
          <p14:tracePt t="79596" x="7513638" y="5761038"/>
          <p14:tracePt t="79613" x="7521575" y="5761038"/>
          <p14:tracePt t="79653" x="7527925" y="5761038"/>
          <p14:tracePt t="79671" x="7535863" y="5768975"/>
          <p14:tracePt t="79686" x="7543800" y="5775325"/>
          <p14:tracePt t="79696" x="7559675" y="5807075"/>
          <p14:tracePt t="79713" x="7573963" y="5837238"/>
          <p14:tracePt t="79729" x="7589838" y="5859463"/>
          <p14:tracePt t="79746" x="7589838" y="5867400"/>
          <p14:tracePt t="79821" x="7604125" y="5875338"/>
          <p14:tracePt t="79853" x="7612063" y="5883275"/>
          <p14:tracePt t="79861" x="7627938" y="5883275"/>
          <p14:tracePt t="79869" x="7650163" y="5897563"/>
          <p14:tracePt t="79902" x="7658100" y="5897563"/>
          <p14:tracePt t="80213" x="7658100" y="5905500"/>
          <p14:tracePt t="80229" x="7642225" y="5913438"/>
          <p14:tracePt t="80253" x="7642225" y="5921375"/>
          <p14:tracePt t="80277" x="7635875" y="5921375"/>
          <p14:tracePt t="80326" x="7650163" y="5921375"/>
          <p14:tracePt t="80333" x="7658100" y="5921375"/>
          <p14:tracePt t="80342" x="7680325" y="5921375"/>
          <p14:tracePt t="80349" x="7712075" y="5921375"/>
          <p14:tracePt t="80363" x="7764463" y="5913438"/>
          <p14:tracePt t="80380" x="7902575" y="5889625"/>
          <p14:tracePt t="80396" x="8031163" y="5875338"/>
          <p14:tracePt t="80413" x="8267700" y="5875338"/>
          <p14:tracePt t="80430" x="8420100" y="5875338"/>
          <p14:tracePt t="80446" x="8504238" y="5875338"/>
          <p14:tracePt t="80463" x="8550275" y="5875338"/>
          <p14:tracePt t="80814" x="8556625" y="5875338"/>
          <p14:tracePt t="80822" x="8572500" y="5875338"/>
          <p14:tracePt t="80830" x="8632825" y="5867400"/>
          <p14:tracePt t="80847" x="8702675" y="5851525"/>
          <p14:tracePt t="80863" x="8740775" y="5845175"/>
          <p14:tracePt t="80880" x="8793163" y="5845175"/>
          <p14:tracePt t="80896" x="8847138" y="5837238"/>
          <p14:tracePt t="80913" x="8893175" y="5837238"/>
          <p14:tracePt t="80930" x="8945563" y="5837238"/>
          <p14:tracePt t="80947" x="8999538" y="5837238"/>
          <p14:tracePt t="80963" x="9059863" y="5837238"/>
          <p14:tracePt t="80981" x="9190038" y="5851525"/>
          <p14:tracePt t="80997" x="9296400" y="5851525"/>
          <p14:tracePt t="81013" x="9388475" y="5851525"/>
          <p14:tracePt t="81030" x="9456738" y="5851525"/>
          <p14:tracePt t="81047" x="9509125" y="5851525"/>
          <p14:tracePt t="81117" x="9517063" y="5851525"/>
          <p14:tracePt t="81125" x="9540875" y="5851525"/>
          <p14:tracePt t="81133" x="9571038" y="5851525"/>
          <p14:tracePt t="81147" x="9617075" y="5851525"/>
          <p14:tracePt t="81163" x="9715500" y="5851525"/>
          <p14:tracePt t="81180" x="9845675" y="5867400"/>
          <p14:tracePt t="81197" x="10036175" y="5867400"/>
          <p14:tracePt t="81213" x="10126663" y="5867400"/>
          <p14:tracePt t="81230" x="10150475" y="5867400"/>
          <p14:tracePt t="81247" x="10156825" y="5859463"/>
          <p14:tracePt t="81263" x="10164763" y="5851525"/>
          <p14:tracePt t="81350" x="10164763" y="5845175"/>
          <p14:tracePt t="81357" x="10134600" y="5845175"/>
          <p14:tracePt t="81365" x="10088563" y="5851525"/>
          <p14:tracePt t="81380" x="10012363" y="5883275"/>
          <p14:tracePt t="81397" x="9655175" y="6027738"/>
          <p14:tracePt t="81413" x="9242425" y="6134100"/>
          <p14:tracePt t="81430" x="8793163" y="6240463"/>
          <p14:tracePt t="81447" x="8305800" y="6286500"/>
          <p14:tracePt t="81463" x="7826375" y="6286500"/>
          <p14:tracePt t="81480" x="7451725" y="6286500"/>
          <p14:tracePt t="81497" x="7086600" y="6264275"/>
          <p14:tracePt t="81513" x="6850063" y="6218238"/>
          <p14:tracePt t="81530" x="6667500" y="6202363"/>
          <p14:tracePt t="81547" x="6575425" y="6188075"/>
          <p14:tracePt t="81563" x="6484938" y="6188075"/>
          <p14:tracePt t="81580" x="6446838" y="6180138"/>
          <p14:tracePt t="81597" x="6430963" y="6172200"/>
          <p14:tracePt t="81629" x="6423025" y="6172200"/>
          <p14:tracePt t="81637" x="6408738" y="6172200"/>
          <p14:tracePt t="81653" x="6392863" y="6156325"/>
          <p14:tracePt t="81663" x="6378575" y="6156325"/>
          <p14:tracePt t="81701" x="6370638" y="6156325"/>
          <p14:tracePt t="81878" x="6384925" y="6156325"/>
          <p14:tracePt t="81885" x="6416675" y="6156325"/>
          <p14:tracePt t="81897" x="6484938" y="6156325"/>
          <p14:tracePt t="81914" x="6645275" y="6156325"/>
          <p14:tracePt t="81930" x="6835775" y="6156325"/>
          <p14:tracePt t="81947" x="7032625" y="6142038"/>
          <p14:tracePt t="81963" x="7192963" y="6111875"/>
          <p14:tracePt t="81980" x="7307263" y="6103938"/>
          <p14:tracePt t="81997" x="7361238" y="6096000"/>
          <p14:tracePt t="94389" x="7361238" y="6088063"/>
          <p14:tracePt t="94445" x="7375525" y="6049963"/>
          <p14:tracePt t="94453" x="7413625" y="5883275"/>
          <p14:tracePt t="94461" x="7483475" y="5638800"/>
          <p14:tracePt t="94470" x="7527925" y="5418138"/>
          <p14:tracePt t="94485" x="7566025" y="5159375"/>
          <p14:tracePt t="94501" x="7612063" y="4975225"/>
          <p14:tracePt t="94518" x="7635875" y="4846638"/>
          <p14:tracePt t="94535" x="7688263" y="4740275"/>
          <p14:tracePt t="94551" x="7734300" y="4648200"/>
          <p14:tracePt t="94568" x="7772400" y="4579938"/>
          <p14:tracePt t="94585" x="7788275" y="4564063"/>
          <p14:tracePt t="94601" x="7810500" y="4556125"/>
          <p14:tracePt t="94618" x="7848600" y="4556125"/>
          <p14:tracePt t="94635" x="7924800" y="4556125"/>
          <p14:tracePt t="94652" x="8077200" y="4579938"/>
          <p14:tracePt t="94668" x="8251825" y="4579938"/>
          <p14:tracePt t="94685" x="8632825" y="4435475"/>
          <p14:tracePt t="94701" x="8907463" y="4198938"/>
          <p14:tracePt t="94718" x="9029700" y="3978275"/>
          <p14:tracePt t="94735" x="9090025" y="3802063"/>
          <p14:tracePt t="94752" x="9097963" y="3649663"/>
          <p14:tracePt t="94768" x="9045575" y="3521075"/>
          <p14:tracePt t="94785" x="8961438" y="3398838"/>
          <p14:tracePt t="94802" x="8855075" y="3330575"/>
          <p14:tracePt t="94818" x="8809038" y="3298825"/>
          <p14:tracePt t="94835" x="8793163" y="3298825"/>
          <p14:tracePt t="94877" x="8793163" y="3292475"/>
          <p14:tracePt t="94893" x="8793163" y="3276600"/>
          <p14:tracePt t="94902" x="8793163" y="3246438"/>
          <p14:tracePt t="94918" x="8793163" y="3222625"/>
          <p14:tracePt t="94935" x="8793163" y="3192463"/>
          <p14:tracePt t="94951" x="8785225" y="3184525"/>
          <p14:tracePt t="95309" x="8770938" y="3184525"/>
          <p14:tracePt t="95317" x="8488363" y="3101975"/>
          <p14:tracePt t="95325" x="8016875" y="2971800"/>
          <p14:tracePt t="95335" x="7559675" y="2781300"/>
          <p14:tracePt t="95352" x="6797675" y="2590800"/>
          <p14:tracePt t="95369" x="6035675" y="2362200"/>
          <p14:tracePt t="95385" x="5554663" y="2278063"/>
          <p14:tracePt t="95402" x="5311775" y="2217738"/>
          <p14:tracePt t="95419" x="5211763" y="2187575"/>
          <p14:tracePt t="95435" x="5135563" y="2171700"/>
          <p14:tracePt t="95453" x="4953000" y="2111375"/>
          <p14:tracePt t="95468" x="4778375" y="2065338"/>
          <p14:tracePt t="95486" x="4587875" y="2019300"/>
          <p14:tracePt t="95502" x="4389438" y="2003425"/>
          <p14:tracePt t="95519" x="4183063" y="2003425"/>
          <p14:tracePt t="95535" x="3946525" y="2003425"/>
          <p14:tracePt t="95552" x="3695700" y="2035175"/>
          <p14:tracePt t="95569" x="3398838" y="2125663"/>
          <p14:tracePt t="95585" x="3154363" y="2193925"/>
          <p14:tracePt t="95602" x="2925763" y="2301875"/>
          <p14:tracePt t="95619" x="2743200" y="2370138"/>
          <p14:tracePt t="95635" x="2674938" y="2392363"/>
          <p14:tracePt t="95717" x="2705100" y="2346325"/>
          <p14:tracePt t="95725" x="2781300" y="2278063"/>
          <p14:tracePt t="95735" x="2911475" y="2187575"/>
          <p14:tracePt t="95752" x="3292475" y="1989138"/>
          <p14:tracePt t="95769" x="3565525" y="1836738"/>
          <p14:tracePt t="95785" x="3679825" y="1774825"/>
          <p14:tracePt t="95802" x="3679825" y="1768475"/>
          <p14:tracePt t="95835" x="3513138" y="1714500"/>
          <p14:tracePt t="95852" x="3101975" y="1592263"/>
          <p14:tracePt t="95869" x="2193925" y="1600200"/>
          <p14:tracePt t="95885" x="1973263" y="1660525"/>
          <p14:tracePt t="95902" x="1958975" y="1722438"/>
          <p14:tracePt t="95919" x="2049463" y="1820863"/>
          <p14:tracePt t="95935" x="2362200" y="1905000"/>
          <p14:tracePt t="95952" x="3078163" y="2079625"/>
          <p14:tracePt t="95968" x="3886200" y="2125663"/>
          <p14:tracePt t="95985" x="4305300" y="2133600"/>
          <p14:tracePt t="96002" x="4373563" y="2117725"/>
          <p14:tracePt t="96018" x="4373563" y="2103438"/>
          <p14:tracePt t="96035" x="4191000" y="2027238"/>
          <p14:tracePt t="96052" x="3368675" y="1806575"/>
          <p14:tracePt t="96068" x="2682875" y="1782763"/>
          <p14:tracePt t="96085" x="2446338" y="1806575"/>
          <p14:tracePt t="96102" x="2422525" y="1866900"/>
          <p14:tracePt t="96118" x="2498725" y="1958975"/>
          <p14:tracePt t="96135" x="2789238" y="2035175"/>
          <p14:tracePt t="96152" x="3254375" y="2073275"/>
          <p14:tracePt t="96169" x="3978275" y="2073275"/>
          <p14:tracePt t="96186" x="4229100" y="1997075"/>
          <p14:tracePt t="96202" x="4259263" y="1958975"/>
          <p14:tracePt t="96219" x="4244975" y="1851025"/>
          <p14:tracePt t="96235" x="3970338" y="1722438"/>
          <p14:tracePt t="96238" x="3725863" y="1668463"/>
          <p14:tracePt t="96253" x="3184525" y="1554163"/>
          <p14:tracePt t="96269" x="2895600" y="1577975"/>
          <p14:tracePt t="96285" x="2835275" y="1660525"/>
          <p14:tracePt t="96302" x="2857500" y="1820863"/>
          <p14:tracePt t="96319" x="3162300" y="1981200"/>
          <p14:tracePt t="96335" x="3635375" y="2111375"/>
          <p14:tracePt t="96352" x="4373563" y="2179638"/>
          <p14:tracePt t="96369" x="4953000" y="2117725"/>
          <p14:tracePt t="96385" x="4999038" y="2087563"/>
          <p14:tracePt t="96402" x="4975225" y="2057400"/>
          <p14:tracePt t="96419" x="4618038" y="1958975"/>
          <p14:tracePt t="96436" x="4008438" y="1844675"/>
          <p14:tracePt t="96452" x="3330575" y="1920875"/>
          <p14:tracePt t="96469" x="2925763" y="2209800"/>
          <p14:tracePt t="96486" x="2917825" y="2346325"/>
          <p14:tracePt t="96502" x="2994025" y="2384425"/>
          <p14:tracePt t="96519" x="3178175" y="2400300"/>
          <p14:tracePt t="96536" x="3521075" y="2400300"/>
          <p14:tracePt t="96552" x="3749675" y="2324100"/>
          <p14:tracePt t="96569" x="3771900" y="2301875"/>
          <p14:tracePt t="96586" x="3771900" y="2278063"/>
          <p14:tracePt t="96602" x="3763963" y="2263775"/>
          <p14:tracePt t="96619" x="3627438" y="2225675"/>
          <p14:tracePt t="96636" x="3497263" y="2193925"/>
          <p14:tracePt t="96652" x="3406775" y="2193925"/>
          <p14:tracePt t="96669" x="3322638" y="2239963"/>
          <p14:tracePt t="96686" x="3314700" y="2293938"/>
          <p14:tracePt t="96702" x="3314700" y="2324100"/>
          <p14:tracePt t="96719" x="3314700" y="2378075"/>
          <p14:tracePt t="96736" x="3330575" y="2446338"/>
          <p14:tracePt t="96752" x="3413125" y="2560638"/>
          <p14:tracePt t="96769" x="3635375" y="2759075"/>
          <p14:tracePt t="96786" x="4244975" y="3094038"/>
          <p14:tracePt t="96802" x="5318125" y="3436938"/>
          <p14:tracePt t="96819" x="6591300" y="3581400"/>
          <p14:tracePt t="96836" x="8366125" y="3559175"/>
          <p14:tracePt t="96852" x="8839200" y="3482975"/>
          <p14:tracePt t="96869" x="9783763" y="3230563"/>
          <p14:tracePt t="96886" x="9890125" y="3162300"/>
          <p14:tracePt t="96902" x="9890125" y="3140075"/>
          <p14:tracePt t="96919" x="9875838" y="3078163"/>
          <p14:tracePt t="96936" x="9745663" y="3032125"/>
          <p14:tracePt t="96952" x="9578975" y="2987675"/>
          <p14:tracePt t="96968" x="9464675" y="2963863"/>
          <p14:tracePt t="96985" x="9334500" y="3017838"/>
          <p14:tracePt t="97002" x="9250363" y="3192463"/>
          <p14:tracePt t="97019" x="9250363" y="3336925"/>
          <p14:tracePt t="97036" x="9274175" y="3513138"/>
          <p14:tracePt t="97052" x="9288463" y="3535363"/>
          <p14:tracePt t="97069" x="9304338" y="3535363"/>
          <p14:tracePt t="97086" x="9312275" y="3535363"/>
          <p14:tracePt t="97119" x="9312275" y="3513138"/>
          <p14:tracePt t="97136" x="9250363" y="3467100"/>
          <p14:tracePt t="97153" x="9144000" y="3421063"/>
          <p14:tracePt t="97169" x="9029700" y="3398838"/>
          <p14:tracePt t="97187" x="8885238" y="3368675"/>
          <p14:tracePt t="97203" x="8716963" y="3344863"/>
          <p14:tracePt t="97219" x="8626475" y="3322638"/>
          <p14:tracePt t="97236" x="8602663" y="3314700"/>
          <p14:tracePt t="97252" x="8594725" y="3298825"/>
          <p14:tracePt t="97269" x="8594725" y="3284538"/>
          <p14:tracePt t="97286" x="8594725" y="3260725"/>
          <p14:tracePt t="97303" x="8588375" y="3230563"/>
          <p14:tracePt t="97319" x="8580438" y="3216275"/>
          <p14:tracePt t="97336" x="8556625" y="3184525"/>
          <p14:tracePt t="97353" x="8542338" y="3170238"/>
          <p14:tracePt t="97369" x="8512175" y="3154363"/>
          <p14:tracePt t="97405" x="8504238" y="3154363"/>
          <p14:tracePt t="97419" x="8504238" y="3146425"/>
          <p14:tracePt t="97437" x="8488363" y="3108325"/>
          <p14:tracePt t="97452" x="8480425" y="3086100"/>
          <p14:tracePt t="97469" x="8474075" y="3017838"/>
          <p14:tracePt t="97486" x="8466138" y="2979738"/>
          <p14:tracePt t="97503" x="8458200" y="2955925"/>
          <p14:tracePt t="97519" x="8458200" y="2949575"/>
          <p14:tracePt t="97536" x="8450263" y="2933700"/>
          <p14:tracePt t="97709" x="8450263" y="2949575"/>
          <p14:tracePt t="97717" x="8412163" y="2994025"/>
          <p14:tracePt t="97725" x="8366125" y="3025775"/>
          <p14:tracePt t="97736" x="8328025" y="3048000"/>
          <p14:tracePt t="97753" x="8183563" y="3124200"/>
          <p14:tracePt t="97769" x="8061325" y="3154363"/>
          <p14:tracePt t="97786" x="7932738" y="3154363"/>
          <p14:tracePt t="97803" x="7788275" y="3154363"/>
          <p14:tracePt t="97821" x="7521575" y="3162300"/>
          <p14:tracePt t="97836" x="7429500" y="3162300"/>
          <p14:tracePt t="97853" x="7170738" y="3170238"/>
          <p14:tracePt t="97869" x="6956425" y="3230563"/>
          <p14:tracePt t="97886" x="6727825" y="3298825"/>
          <p14:tracePt t="97903" x="6346825" y="3436938"/>
          <p14:tracePt t="97920" x="5927725" y="3657600"/>
          <p14:tracePt t="97936" x="5584825" y="3848100"/>
          <p14:tracePt t="97953" x="5257800" y="4046538"/>
          <p14:tracePt t="97969" x="4953000" y="4237038"/>
          <p14:tracePt t="97986" x="4740275" y="4389438"/>
          <p14:tracePt t="98003" x="4670425" y="4435475"/>
          <p14:tracePt t="98069" x="4648200" y="4435475"/>
          <p14:tracePt t="98077" x="4602163" y="4435475"/>
          <p14:tracePt t="98086" x="4541838" y="4435475"/>
          <p14:tracePt t="98103" x="4313238" y="4435475"/>
          <p14:tracePt t="98119" x="3978275" y="4435475"/>
          <p14:tracePt t="98137" x="3665538" y="4435475"/>
          <p14:tracePt t="98153" x="3482975" y="4465638"/>
          <p14:tracePt t="98170" x="3413125" y="4479925"/>
          <p14:tracePt t="98245" x="3398838" y="4495800"/>
          <p14:tracePt t="98255" x="3360738" y="4533900"/>
          <p14:tracePt t="98261" x="3306763" y="4587875"/>
          <p14:tracePt t="98269" x="3254375" y="4656138"/>
          <p14:tracePt t="98286" x="3086100" y="4884738"/>
          <p14:tracePt t="98303" x="2811463" y="5227638"/>
          <p14:tracePt t="98320" x="2544763" y="5470525"/>
          <p14:tracePt t="98337" x="2339975" y="5638800"/>
          <p14:tracePt t="98353" x="2201863" y="5722938"/>
          <p14:tracePt t="98369" x="2117725" y="5761038"/>
          <p14:tracePt t="98386" x="2057400" y="5783263"/>
          <p14:tracePt t="98405" x="2027238" y="5791200"/>
          <p14:tracePt t="98420" x="2019300" y="5791200"/>
          <p14:tracePt t="98437" x="1965325" y="5761038"/>
          <p14:tracePt t="98453" x="1882775" y="5668963"/>
          <p14:tracePt t="98470" x="1768475" y="5578475"/>
          <p14:tracePt t="98486" x="1676400" y="5464175"/>
          <p14:tracePt t="98503" x="1616075" y="5380038"/>
          <p14:tracePt t="98520" x="1608138" y="5349875"/>
          <p14:tracePt t="98536" x="1608138" y="5341938"/>
          <p14:tracePt t="98581" x="1608138" y="5334000"/>
          <p14:tracePt t="98589" x="1622425" y="5341938"/>
          <p14:tracePt t="98603" x="1654175" y="5372100"/>
          <p14:tracePt t="98620" x="1722438" y="5578475"/>
          <p14:tracePt t="98636" x="1736725" y="5684838"/>
          <p14:tracePt t="98653" x="1744663" y="5951538"/>
          <p14:tracePt t="98670" x="1684338" y="6073775"/>
          <p14:tracePt t="98686" x="1622425" y="6103938"/>
          <p14:tracePt t="98703" x="1539875" y="6103938"/>
          <p14:tracePt t="98720" x="1455738" y="5973763"/>
          <p14:tracePt t="98736" x="1349375" y="5730875"/>
          <p14:tracePt t="98753" x="1311275" y="5440363"/>
          <p14:tracePt t="98757" x="1317625" y="5287963"/>
          <p14:tracePt t="98770" x="1401763" y="5143500"/>
          <p14:tracePt t="98786" x="1684338" y="4892675"/>
          <p14:tracePt t="98803" x="2163763" y="4724400"/>
          <p14:tracePt t="98820" x="2682875" y="4686300"/>
          <p14:tracePt t="98836" x="2759075" y="4708525"/>
          <p14:tracePt t="98853" x="2917825" y="5037138"/>
          <p14:tracePt t="98871" x="2955925" y="5584825"/>
          <p14:tracePt t="98886" x="2797175" y="6202363"/>
          <p14:tracePt t="98904" x="2514600" y="6530975"/>
          <p14:tracePt t="98920" x="2346325" y="6591300"/>
          <p14:tracePt t="98936" x="2209800" y="6553200"/>
          <p14:tracePt t="98953" x="2125663" y="6332538"/>
          <p14:tracePt t="98969" x="2111375" y="6011863"/>
          <p14:tracePt t="98986" x="2141538" y="5600700"/>
          <p14:tracePt t="99003" x="2422525" y="5203825"/>
          <p14:tracePt t="99020" x="3032125" y="5045075"/>
          <p14:tracePt t="99036" x="3246438" y="5051425"/>
          <p14:tracePt t="99053" x="3360738" y="5151438"/>
          <p14:tracePt t="99070" x="3375025" y="5387975"/>
          <p14:tracePt t="99087" x="3260725" y="5761038"/>
          <p14:tracePt t="99103" x="2911475" y="6126163"/>
          <p14:tracePt t="99120" x="2667000" y="6188075"/>
          <p14:tracePt t="99137" x="2530475" y="6134100"/>
          <p14:tracePt t="99153" x="2506663" y="6019800"/>
          <p14:tracePt t="99170" x="2552700" y="5768975"/>
          <p14:tracePt t="99187" x="2713038" y="5502275"/>
          <p14:tracePt t="99203" x="3009900" y="5356225"/>
          <p14:tracePt t="99221" x="3870325" y="5257800"/>
          <p14:tracePt t="99237" x="4244975" y="5257800"/>
          <p14:tracePt t="99253" x="5516563" y="5257800"/>
          <p14:tracePt t="99270" x="6392863" y="5211763"/>
          <p14:tracePt t="99287" x="7146925" y="5059363"/>
          <p14:tracePt t="99304" x="7764463" y="4792663"/>
          <p14:tracePt t="99320" x="8093075" y="4495800"/>
          <p14:tracePt t="99337" x="8245475" y="4198938"/>
          <p14:tracePt t="99353" x="8251825" y="3902075"/>
          <p14:tracePt t="99370" x="8245475" y="3619500"/>
          <p14:tracePt t="99387" x="8175625" y="3421063"/>
          <p14:tracePt t="99403" x="8099425" y="3260725"/>
          <p14:tracePt t="99420" x="8054975" y="3208338"/>
          <p14:tracePt t="99437" x="8054975" y="3200400"/>
          <p14:tracePt t="99470" x="8016875" y="3260725"/>
          <p14:tracePt t="99487" x="7870825" y="3679825"/>
          <p14:tracePt t="99503" x="7772400" y="4206875"/>
          <p14:tracePt t="99520" x="7742238" y="4670425"/>
          <p14:tracePt t="99537" x="7742238" y="4830763"/>
          <p14:tracePt t="99553" x="7742238" y="4846638"/>
          <p14:tracePt t="99570" x="7780338" y="4784725"/>
          <p14:tracePt t="99587" x="7940675" y="4359275"/>
          <p14:tracePt t="99604" x="8039100" y="3581400"/>
          <p14:tracePt t="99620" x="8039100" y="3132138"/>
          <p14:tracePt t="99637" x="7970838" y="2819400"/>
          <p14:tracePt t="99653" x="7924800" y="2682875"/>
          <p14:tracePt t="99670" x="7908925" y="2659063"/>
          <p14:tracePt t="99703" x="7894638" y="2674938"/>
          <p14:tracePt t="99720" x="7856538" y="2887663"/>
          <p14:tracePt t="99737" x="7856538" y="3070225"/>
          <p14:tracePt t="99753" x="7870825" y="3178175"/>
          <p14:tracePt t="99756" x="7878763" y="3192463"/>
          <p14:tracePt t="99770" x="7886700" y="3200400"/>
          <p14:tracePt t="99790" x="7894638" y="3200400"/>
          <p14:tracePt t="99803" x="7894638" y="3184525"/>
          <p14:tracePt t="99820" x="7902575" y="3032125"/>
          <p14:tracePt t="99837" x="7902575" y="2835275"/>
          <p14:tracePt t="99853" x="7902575" y="2803525"/>
          <p14:tracePt t="99917" x="7902575" y="2879725"/>
          <p14:tracePt t="99925" x="7902575" y="2949575"/>
          <p14:tracePt t="99937" x="7908925" y="3032125"/>
          <p14:tracePt t="99953" x="7947025" y="3124200"/>
          <p14:tracePt t="100007" x="7947025" y="3094038"/>
          <p14:tracePt t="100014" x="7947025" y="3040063"/>
          <p14:tracePt t="100022" x="7947025" y="2994025"/>
          <p14:tracePt t="100037" x="7947025" y="2887663"/>
          <p14:tracePt t="100053" x="7916863" y="2803525"/>
          <p14:tracePt t="100070" x="7894638" y="276542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298027" y="678642"/>
            <a:ext cx="6450229"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Chapter </a:t>
            </a:r>
            <a:r>
              <a:rPr lang="en-US" altLang="en-US" sz="2800" b="1" dirty="0">
                <a:latin typeface="Times New Roman" panose="02020603050405020304" pitchFamily="18" charset="0"/>
                <a:cs typeface="Times New Roman" panose="02020603050405020304" pitchFamily="18" charset="0"/>
              </a:rPr>
              <a:t>Summary </a:t>
            </a:r>
          </a:p>
        </p:txBody>
      </p:sp>
      <p:sp>
        <p:nvSpPr>
          <p:cNvPr id="11" name="Rectangle 10"/>
          <p:cNvSpPr/>
          <p:nvPr/>
        </p:nvSpPr>
        <p:spPr>
          <a:xfrm>
            <a:off x="1518869" y="1941689"/>
            <a:ext cx="9550400" cy="3108543"/>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7.1 Introduction to Hypothesis Testing</a:t>
            </a:r>
          </a:p>
          <a:p>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7.2 Hypothesis Testing for the Mean (Large Samples)</a:t>
            </a:r>
          </a:p>
          <a:p>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7.3 Hypothesis Testing for the Mean (Small Samples)</a:t>
            </a:r>
          </a:p>
          <a:p>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7.4  Hypothesis Testing for Proportions</a:t>
            </a:r>
          </a:p>
        </p:txBody>
      </p:sp>
    </p:spTree>
    <p:extLst>
      <p:ext uri="{BB962C8B-B14F-4D97-AF65-F5344CB8AC3E}">
        <p14:creationId xmlns:p14="http://schemas.microsoft.com/office/powerpoint/2010/main" val="1760857108"/>
      </p:ext>
    </p:extLst>
  </p:cSld>
  <p:clrMapOvr>
    <a:masterClrMapping/>
  </p:clrMapOvr>
  <mc:AlternateContent xmlns:mc="http://schemas.openxmlformats.org/markup-compatibility/2006" xmlns:p14="http://schemas.microsoft.com/office/powerpoint/2010/main">
    <mc:Choice Requires="p14">
      <p:transition p14:dur="10" advTm="344029"/>
    </mc:Choice>
    <mc:Fallback xmlns="">
      <p:transition advTm="344029"/>
    </mc:Fallback>
  </mc:AlternateContent>
  <p:timing>
    <p:tnLst>
      <p:par>
        <p:cTn id="1" dur="indefinite" restart="never" nodeType="tmRoot"/>
      </p:par>
    </p:tnLst>
  </p:timing>
  <p:extLst mod="1">
    <p:ext uri="{3A86A75C-4F4B-4683-9AE1-C65F6400EC91}">
      <p14:laserTraceLst xmlns:p14="http://schemas.microsoft.com/office/powerpoint/2010/main">
        <p14:tracePtLst>
          <p14:tracePt t="951" x="7826375" y="2765425"/>
          <p14:tracePt t="959" x="7680325" y="2735263"/>
          <p14:tracePt t="968" x="7391400" y="2636838"/>
          <p14:tracePt t="977" x="6888163" y="2430463"/>
          <p14:tracePt t="994" x="5562600" y="1920875"/>
          <p14:tracePt t="1011" x="4283075" y="1684338"/>
          <p14:tracePt t="1027" x="3208338" y="1684338"/>
          <p14:tracePt t="1044" x="2247900" y="1768475"/>
          <p14:tracePt t="1063" x="1143000" y="1927225"/>
          <p14:tracePt t="1077" x="1006475" y="1951038"/>
          <p14:tracePt t="1094" x="892175" y="1965325"/>
          <p14:tracePt t="1111" x="876300" y="1965325"/>
          <p14:tracePt t="1151" x="876300" y="1958975"/>
          <p14:tracePt t="1169" x="884238" y="1973263"/>
          <p14:tracePt t="1177" x="884238" y="2011363"/>
          <p14:tracePt t="1194" x="884238" y="2049463"/>
          <p14:tracePt t="1211" x="746125" y="2255838"/>
          <p14:tracePt t="1228" x="639763" y="2446338"/>
          <p14:tracePt t="1244" x="563563" y="2582863"/>
          <p14:tracePt t="1369" x="631825" y="2582863"/>
          <p14:tracePt t="1375" x="663575" y="2574925"/>
          <p14:tracePt t="1384" x="669925" y="2574925"/>
          <p14:tracePt t="1394" x="815975" y="2530475"/>
          <p14:tracePt t="1411" x="998538" y="2460625"/>
          <p14:tracePt t="1428" x="1127125" y="2400300"/>
          <p14:tracePt t="1444" x="1196975" y="2354263"/>
          <p14:tracePt t="1461" x="1235075" y="2332038"/>
          <p14:tracePt t="1832" x="1311275" y="2324100"/>
          <p14:tracePt t="1839" x="1516063" y="2339975"/>
          <p14:tracePt t="1848" x="1897063" y="2378075"/>
          <p14:tracePt t="1861" x="2263775" y="2438400"/>
          <p14:tracePt t="1878" x="3170238" y="2454275"/>
          <p14:tracePt t="1894" x="3505200" y="2370138"/>
          <p14:tracePt t="1911" x="3703638" y="2301875"/>
          <p14:tracePt t="1928" x="3733800" y="2278063"/>
          <p14:tracePt t="34672" x="3717925" y="2278063"/>
          <p14:tracePt t="34716" x="3178175" y="3132138"/>
          <p14:tracePt t="34722" x="3086100" y="3390900"/>
          <p14:tracePt t="34739" x="3086100" y="3497263"/>
          <p14:tracePt t="34756" x="3086100" y="3611563"/>
          <p14:tracePt t="34772" x="3132138" y="3771900"/>
          <p14:tracePt t="34789" x="3184525" y="3940175"/>
          <p14:tracePt t="34806" x="3238500" y="4092575"/>
          <p14:tracePt t="34822" x="3260725" y="4106863"/>
          <p14:tracePt t="34839" x="3276600" y="4106863"/>
          <p14:tracePt t="34856" x="3298825" y="4106863"/>
          <p14:tracePt t="34873" x="3475038" y="4068763"/>
          <p14:tracePt t="34889" x="3946525" y="3886200"/>
          <p14:tracePt t="34906" x="4335463" y="3649663"/>
          <p14:tracePt t="34923" x="4511675" y="3543300"/>
          <p14:tracePt t="34939" x="4564063" y="3521075"/>
          <p14:tracePt t="35431" x="4564063" y="3527425"/>
          <p14:tracePt t="35439" x="4564063" y="3573463"/>
          <p14:tracePt t="35447" x="4549775" y="3627438"/>
          <p14:tracePt t="35471" x="4549775" y="3641725"/>
          <p14:tracePt t="35479" x="4549775" y="3673475"/>
          <p14:tracePt t="35490" x="4549775" y="3687763"/>
          <p14:tracePt t="35507" x="4549775" y="3749675"/>
          <p14:tracePt t="35510" x="4549775" y="3779838"/>
          <p14:tracePt t="35523" x="4579938" y="3832225"/>
          <p14:tracePt t="35540" x="4602163" y="3924300"/>
          <p14:tracePt t="35557" x="4640263" y="4046538"/>
          <p14:tracePt t="35573" x="4732338" y="4283075"/>
          <p14:tracePt t="35589" x="4830763" y="4449763"/>
          <p14:tracePt t="35606" x="4983163" y="4625975"/>
          <p14:tracePt t="35623" x="4999038" y="4640263"/>
          <p14:tracePt t="35799" x="4999038" y="4610100"/>
          <p14:tracePt t="35807" x="4930775" y="4511675"/>
          <p14:tracePt t="35815" x="4800600" y="4359275"/>
          <p14:tracePt t="35823" x="4640263" y="4183063"/>
          <p14:tracePt t="35840" x="4076700" y="3619500"/>
          <p14:tracePt t="35857" x="3276600" y="2949575"/>
          <p14:tracePt t="35873" x="2430463" y="2339975"/>
          <p14:tracePt t="35891" x="1692275" y="1844675"/>
          <p14:tracePt t="35907" x="1006475" y="1355725"/>
          <p14:tracePt t="35923" x="495300" y="1044575"/>
          <p14:tracePt t="35940" x="182563" y="815975"/>
          <p14:tracePt t="35957" x="7938" y="701675"/>
          <p14:tracePt t="35973" x="0" y="663575"/>
          <p14:tracePt t="35990" x="0" y="647700"/>
          <p14:tracePt t="36007" x="0" y="563563"/>
          <p14:tracePt t="36023" x="0" y="487363"/>
          <p14:tracePt t="36040" x="0" y="365125"/>
          <p14:tracePt t="36057" x="0" y="220663"/>
          <p14:tracePt t="38971" x="6080125" y="3763963"/>
          <p14:tracePt t="39003" x="6088063" y="3763963"/>
          <p14:tracePt t="39011" x="6096000" y="3763963"/>
          <p14:tracePt t="39019" x="6134100" y="3763963"/>
          <p14:tracePt t="39027" x="6194425" y="3763963"/>
          <p14:tracePt t="39042" x="6270625" y="3756025"/>
          <p14:tracePt t="39164" x="6286500" y="3756025"/>
          <p14:tracePt t="39171" x="6308725" y="3779838"/>
          <p14:tracePt t="39179" x="6340475" y="3825875"/>
          <p14:tracePt t="39191" x="6354763" y="3856038"/>
          <p14:tracePt t="39208" x="6408738" y="3962400"/>
          <p14:tracePt t="39225" x="6454775" y="4076700"/>
          <p14:tracePt t="39242" x="6499225" y="4251325"/>
          <p14:tracePt t="39258" x="6499225" y="4275138"/>
          <p14:tracePt t="39275" x="6499225" y="4313238"/>
          <p14:tracePt t="39403" x="6515100" y="4313238"/>
          <p14:tracePt t="39411" x="6545263" y="4313238"/>
          <p14:tracePt t="39419" x="6591300" y="4244975"/>
          <p14:tracePt t="39427" x="6659563" y="4175125"/>
          <p14:tracePt t="39442" x="6797675" y="3984625"/>
          <p14:tracePt t="39458" x="6880225" y="3863975"/>
          <p14:tracePt t="39475" x="7162800" y="3459163"/>
          <p14:tracePt t="39492" x="7239000" y="3344863"/>
          <p14:tracePt t="39508" x="7261225" y="3322638"/>
          <p14:tracePt t="39525" x="7285038" y="3284538"/>
          <p14:tracePt t="39542" x="7285038" y="3276600"/>
          <p14:tracePt t="39558" x="7292975" y="3268663"/>
          <p14:tracePt t="39670" x="7285038" y="3260725"/>
          <p14:tracePt t="39675" x="7277100" y="3260725"/>
          <p14:tracePt t="39683" x="7269163" y="3260725"/>
          <p14:tracePt t="39972" x="7299325" y="3260725"/>
          <p14:tracePt t="39979" x="7361238" y="3260725"/>
          <p14:tracePt t="39992" x="7445375" y="3260725"/>
          <p14:tracePt t="40008" x="7604125" y="3260725"/>
          <p14:tracePt t="40025" x="7712075" y="3260725"/>
          <p14:tracePt t="40042" x="7742238" y="3260725"/>
          <p14:tracePt t="40291" x="7756525" y="3260725"/>
          <p14:tracePt t="40307" x="7794625" y="3260725"/>
          <p14:tracePt t="40315" x="7864475" y="3260725"/>
          <p14:tracePt t="40325" x="7947025" y="3260725"/>
          <p14:tracePt t="40342" x="8107363" y="3276600"/>
          <p14:tracePt t="40359" x="8229600" y="3276600"/>
          <p14:tracePt t="40375" x="8335963" y="3268663"/>
          <p14:tracePt t="40378" x="8359775" y="3260725"/>
          <p14:tracePt t="40392" x="8374063" y="3254375"/>
          <p14:tracePt t="40409" x="8397875" y="3238500"/>
          <p14:tracePt t="40425" x="8404225" y="3230563"/>
          <p14:tracePt t="40442" x="8435975" y="3216275"/>
          <p14:tracePt t="40458" x="8480425" y="3192463"/>
          <p14:tracePt t="40475" x="8550275" y="3192463"/>
          <p14:tracePt t="40492" x="8656638" y="3192463"/>
          <p14:tracePt t="40509" x="8770938" y="3200400"/>
          <p14:tracePt t="40525" x="8861425" y="3222625"/>
          <p14:tracePt t="40542" x="8961438" y="3254375"/>
          <p14:tracePt t="40560" x="9051925" y="3268663"/>
          <p14:tracePt t="40787" x="9059863" y="3276600"/>
          <p14:tracePt t="40835" x="9059863" y="3298825"/>
          <p14:tracePt t="40843" x="9051925" y="3330575"/>
          <p14:tracePt t="40851" x="9051925" y="3336925"/>
          <p14:tracePt t="40859" x="9051925" y="3360738"/>
          <p14:tracePt t="40876" x="9013825" y="3421063"/>
          <p14:tracePt t="40892" x="8961438" y="3505200"/>
          <p14:tracePt t="40909" x="8915400" y="3581400"/>
          <p14:tracePt t="40925" x="8861425" y="3673475"/>
          <p14:tracePt t="40942" x="8793163" y="3741738"/>
          <p14:tracePt t="40958" x="8694738" y="3840163"/>
          <p14:tracePt t="40975" x="8572500" y="3954463"/>
          <p14:tracePt t="40992" x="8404225" y="4076700"/>
          <p14:tracePt t="41008" x="8153400" y="4251325"/>
          <p14:tracePt t="41025" x="7832725" y="4435475"/>
          <p14:tracePt t="41042" x="7497763" y="4594225"/>
          <p14:tracePt t="41059" x="6850063" y="4784725"/>
          <p14:tracePt t="41076" x="6378575" y="4846638"/>
          <p14:tracePt t="41092" x="5981700" y="4854575"/>
          <p14:tracePt t="41109" x="5722938" y="4854575"/>
          <p14:tracePt t="41126" x="5570538" y="4854575"/>
          <p14:tracePt t="41142" x="5502275" y="4846638"/>
          <p14:tracePt t="41159" x="5478463" y="4838700"/>
          <p14:tracePt t="41177" x="5448300" y="4822825"/>
          <p14:tracePt t="41192" x="5426075" y="4816475"/>
          <p14:tracePt t="41209" x="5387975" y="4808538"/>
          <p14:tracePt t="41226" x="5303838" y="4784725"/>
          <p14:tracePt t="41242" x="5219700" y="4754563"/>
          <p14:tracePt t="41259" x="5151438" y="4746625"/>
          <p14:tracePt t="41275" x="5113338" y="4746625"/>
          <p14:tracePt t="41293" x="5083175" y="4746625"/>
          <p14:tracePt t="41309" x="5075238" y="4746625"/>
          <p14:tracePt t="41326" x="5051425" y="4784725"/>
          <p14:tracePt t="41342" x="5037138" y="4808538"/>
          <p14:tracePt t="41359" x="5013325" y="4846638"/>
          <p14:tracePt t="41376" x="5006975" y="4860925"/>
          <p14:tracePt t="42307" x="5051425" y="4830763"/>
          <p14:tracePt t="42315" x="5227638" y="4762500"/>
          <p14:tracePt t="42326" x="5502275" y="4686300"/>
          <p14:tracePt t="42343" x="5837238" y="4632325"/>
          <p14:tracePt t="42359" x="6172200" y="4587875"/>
          <p14:tracePt t="42376" x="6629400" y="4511675"/>
          <p14:tracePt t="42393" x="7124700" y="4449763"/>
          <p14:tracePt t="42397" x="7369175" y="4397375"/>
          <p14:tracePt t="42410" x="7559675" y="4389438"/>
          <p14:tracePt t="42426" x="7802563" y="4335463"/>
          <p14:tracePt t="42443" x="7993063" y="4267200"/>
          <p14:tracePt t="42459" x="8107363" y="4221163"/>
          <p14:tracePt t="42476" x="8183563" y="4183063"/>
          <p14:tracePt t="42493" x="8213725" y="4160838"/>
          <p14:tracePt t="42509" x="8259763" y="4137025"/>
          <p14:tracePt t="42526" x="8321675" y="4106863"/>
          <p14:tracePt t="42543" x="8404225" y="4098925"/>
          <p14:tracePt t="42560" x="8518525" y="4098925"/>
          <p14:tracePt t="42576" x="8648700" y="4098925"/>
          <p14:tracePt t="42593" x="8763000" y="4098925"/>
          <p14:tracePt t="42610" x="8816975" y="4098925"/>
          <p14:tracePt t="42626" x="8839200" y="4098925"/>
          <p14:tracePt t="42938" x="8839200" y="4092575"/>
          <p14:tracePt t="42946" x="8839200" y="4084638"/>
          <p14:tracePt t="42954" x="8831263" y="4054475"/>
          <p14:tracePt t="42962" x="8816975" y="4030663"/>
          <p14:tracePt t="42978" x="8816975" y="4022725"/>
          <p14:tracePt t="42992" x="8809038" y="4000500"/>
          <p14:tracePt t="43009" x="8801100" y="3992563"/>
          <p14:tracePt t="43026" x="8793163" y="3978275"/>
          <p14:tracePt t="43042" x="8778875" y="3962400"/>
          <p14:tracePt t="43059" x="8732838" y="3946525"/>
          <p14:tracePt t="43076" x="8626475" y="3916363"/>
          <p14:tracePt t="43092" x="8480425" y="3863975"/>
          <p14:tracePt t="43109" x="8175625" y="3787775"/>
          <p14:tracePt t="43126" x="7535863" y="3603625"/>
          <p14:tracePt t="43142" x="6743700" y="3421063"/>
          <p14:tracePt t="43159" x="5997575" y="3306763"/>
          <p14:tracePt t="43176" x="5356225" y="3222625"/>
          <p14:tracePt t="43192" x="5006975" y="3222625"/>
          <p14:tracePt t="43209" x="4876800" y="3216275"/>
          <p14:tracePt t="43226" x="4854575" y="3200400"/>
          <p14:tracePt t="43282" x="4830763" y="3200400"/>
          <p14:tracePt t="43290" x="4808538" y="3200400"/>
          <p14:tracePt t="43298" x="4792663" y="3192463"/>
          <p14:tracePt t="43309" x="4778375" y="3184525"/>
          <p14:tracePt t="43326" x="4746625" y="3184525"/>
          <p14:tracePt t="43343" x="4740275" y="3184525"/>
          <p14:tracePt t="43360" x="4716463" y="3184525"/>
          <p14:tracePt t="43376" x="4678363" y="3184525"/>
          <p14:tracePt t="43380" x="4656138" y="3208338"/>
          <p14:tracePt t="43393" x="4632325" y="3238500"/>
          <p14:tracePt t="43410" x="4618038" y="3360738"/>
          <p14:tracePt t="43426" x="4632325" y="3467100"/>
          <p14:tracePt t="43443" x="4708525" y="3589338"/>
          <p14:tracePt t="43460" x="4816475" y="3725863"/>
          <p14:tracePt t="43476" x="4945063" y="3825875"/>
          <p14:tracePt t="43493" x="5075238" y="3878263"/>
          <p14:tracePt t="43510" x="5189538" y="3902075"/>
          <p14:tracePt t="43527" x="5235575" y="3924300"/>
          <p14:tracePt t="43543" x="5241925" y="3924300"/>
          <p14:tracePt t="43595" x="5227638" y="3924300"/>
          <p14:tracePt t="43603" x="5189538" y="3916363"/>
          <p14:tracePt t="43611" x="5159375" y="3916363"/>
          <p14:tracePt t="43626" x="5127625" y="3902075"/>
          <p14:tracePt t="43643" x="5105400" y="3894138"/>
          <p14:tracePt t="43660" x="5097463" y="3894138"/>
          <p14:tracePt t="43699" x="5089525" y="3894138"/>
          <p14:tracePt t="46476" x="5083175" y="3886200"/>
          <p14:tracePt t="46483" x="5083175" y="3870325"/>
          <p14:tracePt t="46494" x="5105400" y="3779838"/>
          <p14:tracePt t="46512" x="5394325" y="3292475"/>
          <p14:tracePt t="46527" x="5622925" y="2887663"/>
          <p14:tracePt t="46544" x="5821363" y="2560638"/>
          <p14:tracePt t="46561" x="5951538" y="2378075"/>
          <p14:tracePt t="46578" x="6042025" y="2278063"/>
          <p14:tracePt t="46594" x="6049963" y="2270125"/>
          <p14:tracePt t="46611" x="6088063" y="2239963"/>
          <p14:tracePt t="46628" x="6118225" y="2232025"/>
          <p14:tracePt t="46644" x="6134100" y="2232025"/>
          <p14:tracePt t="46661" x="6202363" y="2239963"/>
          <p14:tracePt t="46678" x="6278563" y="2270125"/>
          <p14:tracePt t="46695" x="6408738" y="2332038"/>
          <p14:tracePt t="46711" x="6575425" y="2408238"/>
          <p14:tracePt t="46728" x="6759575" y="2484438"/>
          <p14:tracePt t="46744" x="6858000" y="2536825"/>
          <p14:tracePt t="46761" x="6988175" y="2620963"/>
          <p14:tracePt t="46778" x="7026275" y="2644775"/>
          <p14:tracePt t="46827" x="7026275" y="2651125"/>
          <p14:tracePt t="46835" x="7026275" y="2667000"/>
          <p14:tracePt t="46844" x="7026275" y="2697163"/>
          <p14:tracePt t="46861" x="7026275" y="2865438"/>
          <p14:tracePt t="46878" x="7002463" y="3025775"/>
          <p14:tracePt t="46894" x="6956425" y="3200400"/>
          <p14:tracePt t="46911" x="6918325" y="3344863"/>
          <p14:tracePt t="46914" x="6911975" y="3382963"/>
          <p14:tracePt t="46979" x="6904038" y="3382963"/>
          <p14:tracePt t="46987" x="6896100" y="3382963"/>
          <p14:tracePt t="47147" x="6873875" y="3406775"/>
          <p14:tracePt t="47155" x="6858000" y="3451225"/>
          <p14:tracePt t="47163" x="6827838" y="3497263"/>
          <p14:tracePt t="47178" x="6705600" y="3589338"/>
          <p14:tracePt t="47196" x="6423025" y="3611563"/>
          <p14:tracePt t="47211" x="6142038" y="3619500"/>
          <p14:tracePt t="47701" x="6142038" y="3627438"/>
          <p14:tracePt t="48627" x="6156325" y="3627438"/>
          <p14:tracePt t="48636" x="6302375" y="3627438"/>
          <p14:tracePt t="48645" x="6629400" y="3627438"/>
          <p14:tracePt t="48662" x="7451725" y="3627438"/>
          <p14:tracePt t="48678" x="7864475" y="3673475"/>
          <p14:tracePt t="48695" x="8123238" y="3679825"/>
          <p14:tracePt t="48712" x="8343900" y="3679825"/>
          <p14:tracePt t="48728" x="8488363" y="3679825"/>
          <p14:tracePt t="48745" x="8534400" y="3679825"/>
          <p14:tracePt t="48885" x="8550275" y="3679825"/>
          <p14:tracePt t="48891" x="8564563" y="3679825"/>
          <p14:tracePt t="48899" x="8580438" y="3687763"/>
          <p14:tracePt t="48931" x="8588375" y="3695700"/>
          <p14:tracePt t="48955" x="8588375" y="3703638"/>
          <p14:tracePt t="48970" x="8588375" y="3733800"/>
          <p14:tracePt t="48978" x="8564563" y="3810000"/>
          <p14:tracePt t="48986" x="8526463" y="3863975"/>
          <p14:tracePt t="48995" x="8466138" y="3932238"/>
          <p14:tracePt t="49012" x="8321675" y="4008438"/>
          <p14:tracePt t="49028" x="8153400" y="4054475"/>
          <p14:tracePt t="49045" x="7985125" y="4076700"/>
          <p14:tracePt t="49061" x="7832725" y="4106863"/>
          <p14:tracePt t="49078" x="7734300" y="4114800"/>
          <p14:tracePt t="49095" x="7718425" y="4114800"/>
          <p14:tracePt t="49796" x="7712075" y="4114800"/>
          <p14:tracePt t="49803" x="7696200" y="4114800"/>
          <p14:tracePt t="49812" x="7666038" y="4114800"/>
          <p14:tracePt t="49829" x="7559675" y="3992563"/>
          <p14:tracePt t="49845" x="7445375" y="3817938"/>
          <p14:tracePt t="49862" x="7315200" y="3635375"/>
          <p14:tracePt t="49879" x="7216775" y="3482975"/>
          <p14:tracePt t="49895" x="7146925" y="3375025"/>
          <p14:tracePt t="49912" x="7124700" y="3298825"/>
          <p14:tracePt t="49914" x="7116763" y="3284538"/>
          <p14:tracePt t="49929" x="7108825" y="3260725"/>
          <p14:tracePt t="49946" x="7094538" y="3230563"/>
          <p14:tracePt t="49978" x="7094538" y="3222625"/>
          <p14:tracePt t="50731" x="7094538" y="3216275"/>
          <p14:tracePt t="50747" x="7116763" y="3192463"/>
          <p14:tracePt t="50755" x="7170738" y="3170238"/>
          <p14:tracePt t="50764" x="7239000" y="3154363"/>
          <p14:tracePt t="50779" x="7345363" y="3154363"/>
          <p14:tracePt t="50796" x="7513638" y="3154363"/>
          <p14:tracePt t="50812" x="7734300" y="3154363"/>
          <p14:tracePt t="50829" x="7954963" y="3154363"/>
          <p14:tracePt t="50846" x="8161338" y="3154363"/>
          <p14:tracePt t="50862" x="8283575" y="3154363"/>
          <p14:tracePt t="50879" x="8321675" y="3154363"/>
          <p14:tracePt t="50896" x="8328025" y="3154363"/>
          <p14:tracePt t="50986" x="8328025" y="3146425"/>
          <p14:tracePt t="50994" x="8321675" y="3146425"/>
          <p14:tracePt t="51002" x="8289925" y="3162300"/>
          <p14:tracePt t="51012" x="8259763" y="3208338"/>
          <p14:tracePt t="51029" x="8213725" y="3254375"/>
          <p14:tracePt t="51046" x="8183563" y="3284538"/>
          <p14:tracePt t="51062" x="8153400" y="3292475"/>
          <p14:tracePt t="51079" x="8131175" y="3292475"/>
          <p14:tracePt t="51096" x="8099425" y="3284538"/>
          <p14:tracePt t="51113" x="8069263" y="3268663"/>
          <p14:tracePt t="51129" x="8023225" y="3246438"/>
          <p14:tracePt t="51146" x="8001000" y="3238500"/>
          <p14:tracePt t="51162" x="7947025" y="3200400"/>
          <p14:tracePt t="51179" x="7932738" y="3192463"/>
          <p14:tracePt t="51196" x="7924800" y="3192463"/>
          <p14:tracePt t="51700" x="7916863" y="3184525"/>
          <p14:tracePt t="51707" x="7894638" y="3170238"/>
          <p14:tracePt t="51716" x="7864475" y="3162300"/>
          <p14:tracePt t="51729" x="7826375" y="3154363"/>
          <p14:tracePt t="51747" x="7718425" y="3094038"/>
          <p14:tracePt t="51763" x="7650163" y="3048000"/>
          <p14:tracePt t="51779" x="7620000" y="3025775"/>
          <p14:tracePt t="51796" x="7620000" y="3017838"/>
          <p14:tracePt t="51835" x="7620000" y="3009900"/>
          <p14:tracePt t="51847" x="7620000" y="3001963"/>
          <p14:tracePt t="51863" x="7658100" y="2987675"/>
          <p14:tracePt t="51880" x="7704138" y="2979738"/>
          <p14:tracePt t="51896" x="7750175" y="2979738"/>
          <p14:tracePt t="51915" x="7840663" y="2979738"/>
          <p14:tracePt t="51929" x="7878763" y="2979738"/>
          <p14:tracePt t="51946" x="7924800" y="2979738"/>
          <p14:tracePt t="51963" x="7954963" y="2979738"/>
          <p14:tracePt t="51979" x="7970838" y="2979738"/>
          <p14:tracePt t="54491" x="7947025" y="2979738"/>
          <p14:tracePt t="54499" x="7924800" y="2979738"/>
          <p14:tracePt t="54507" x="7902575" y="2971800"/>
          <p14:tracePt t="54516" x="7870825" y="2963863"/>
          <p14:tracePt t="54530" x="7788275" y="2963863"/>
          <p14:tracePt t="54547" x="7597775" y="3055938"/>
          <p14:tracePt t="54564" x="7254875" y="3254375"/>
          <p14:tracePt t="54580" x="6950075" y="3421063"/>
          <p14:tracePt t="54597" x="6759575" y="3527425"/>
          <p14:tracePt t="54614" x="6735763" y="3535363"/>
          <p14:tracePt t="55427" x="6721475" y="3535363"/>
          <p14:tracePt t="55435" x="6683375" y="3535363"/>
          <p14:tracePt t="55447" x="6629400" y="3513138"/>
          <p14:tracePt t="55464" x="6553200" y="3497263"/>
          <p14:tracePt t="55481" x="6477000" y="3489325"/>
          <p14:tracePt t="55498" x="6370638" y="3489325"/>
          <p14:tracePt t="55515" x="6332538" y="3489325"/>
          <p14:tracePt t="65187" x="6316663" y="3489325"/>
          <p14:tracePt t="65195" x="6264275" y="3482975"/>
          <p14:tracePt t="65203" x="6218238" y="3467100"/>
          <p14:tracePt t="65218" x="6149975" y="3444875"/>
          <p14:tracePt t="65234" x="6118225" y="3444875"/>
          <p14:tracePt t="65251" x="6049963" y="3444875"/>
          <p14:tracePt t="65268" x="5943600" y="3505200"/>
          <p14:tracePt t="65284" x="5905500" y="3551238"/>
          <p14:tracePt t="65301" x="5905500" y="3559175"/>
          <p14:tracePt t="74195" x="5859463" y="3497263"/>
          <p14:tracePt t="74203" x="5791200" y="3382963"/>
          <p14:tracePt t="74211" x="5715000" y="3246438"/>
          <p14:tracePt t="74221" x="5661025" y="3178175"/>
          <p14:tracePt t="74237" x="5578475" y="3124200"/>
          <p14:tracePt t="74254" x="5486400" y="3078163"/>
          <p14:tracePt t="74271" x="5387975" y="3025775"/>
          <p14:tracePt t="74287" x="5287963" y="2963863"/>
          <p14:tracePt t="74304" x="5135563" y="2895600"/>
          <p14:tracePt t="74321" x="4983163" y="2803525"/>
          <p14:tracePt t="74338" x="4892675" y="2659063"/>
          <p14:tracePt t="74354" x="4892675" y="2651125"/>
          <p14:tracePt t="74603" x="4892675" y="2659063"/>
          <p14:tracePt t="74611" x="4914900" y="2674938"/>
          <p14:tracePt t="74621" x="4937125" y="2689225"/>
          <p14:tracePt t="74638" x="4953000" y="2705100"/>
          <p14:tracePt t="74692" x="4937125" y="2720975"/>
          <p14:tracePt t="74699" x="4892675" y="2735263"/>
          <p14:tracePt t="74707" x="4846638" y="2751138"/>
          <p14:tracePt t="74721" x="4784725" y="2773363"/>
          <p14:tracePt t="74738" x="4686300" y="2819400"/>
          <p14:tracePt t="74754" x="4579938" y="2879725"/>
          <p14:tracePt t="74771" x="4564063" y="2887663"/>
          <p14:tracePt t="75123" x="4533900" y="2887663"/>
          <p14:tracePt t="75131" x="4503738" y="2887663"/>
          <p14:tracePt t="75139" x="4441825" y="2887663"/>
          <p14:tracePt t="75154" x="4403725" y="2879725"/>
          <p14:tracePt t="75171" x="4351338" y="2865438"/>
          <p14:tracePt t="75188" x="4130675" y="2865438"/>
          <p14:tracePt t="75205" x="3619500" y="2979738"/>
          <p14:tracePt t="75221" x="3162300" y="3101975"/>
          <p14:tracePt t="75238" x="2713038" y="3298825"/>
          <p14:tracePt t="75255" x="2232025" y="3444875"/>
          <p14:tracePt t="75271" x="1897063" y="3603625"/>
          <p14:tracePt t="75288" x="1744663" y="3687763"/>
          <p14:tracePt t="75304" x="1660525" y="3733800"/>
          <p14:tracePt t="75321" x="1654175" y="3733800"/>
          <p14:tracePt t="75596" x="1654175" y="3725863"/>
          <p14:tracePt t="75619" x="1654175" y="3717925"/>
          <p14:tracePt t="75627" x="1654175" y="3711575"/>
          <p14:tracePt t="75638" x="1654175" y="3703638"/>
          <p14:tracePt t="75655" x="1638300" y="3687763"/>
          <p14:tracePt t="75671" x="1539875" y="3657600"/>
          <p14:tracePt t="75688" x="1325563" y="3611563"/>
          <p14:tracePt t="75706" x="754063" y="3459163"/>
          <p14:tracePt t="75722" x="312738" y="3306763"/>
          <p14:tracePt t="75738" x="92075" y="3200400"/>
          <p14:tracePt t="75755" x="0" y="2911475"/>
          <p14:tracePt t="75771" x="0" y="2682875"/>
          <p14:tracePt t="75788" x="0" y="2536825"/>
          <p14:tracePt t="75805" x="0" y="2408238"/>
          <p14:tracePt t="75821" x="0" y="2339975"/>
          <p14:tracePt t="75838" x="0" y="2263775"/>
          <p14:tracePt t="75855" x="0" y="2179638"/>
          <p14:tracePt t="75872" x="0" y="2103438"/>
          <p14:tracePt t="75888" x="0" y="2019300"/>
          <p14:tracePt t="75905" x="0" y="1920875"/>
          <p14:tracePt t="75923" x="0" y="1820863"/>
          <p14:tracePt t="75938" x="0" y="1774825"/>
          <p14:tracePt t="75954" x="0" y="1692275"/>
          <p14:tracePt t="75971" x="0" y="1546225"/>
          <p14:tracePt t="75988" x="22225" y="1333500"/>
          <p14:tracePt t="76004" x="98425" y="1120775"/>
          <p14:tracePt t="76022" x="160338" y="936625"/>
          <p14:tracePt t="76038" x="220663" y="800100"/>
          <p14:tracePt t="76055" x="282575" y="669925"/>
          <p14:tracePt t="76071" x="320675" y="593725"/>
          <p14:tracePt t="76088" x="358775" y="517525"/>
          <p14:tracePt t="76105" x="388938" y="449263"/>
          <p14:tracePt t="76123" x="411163" y="388938"/>
          <p14:tracePt t="76138" x="441325" y="334963"/>
          <p14:tracePt t="77334" x="6073775" y="3810000"/>
          <p14:tracePt t="77342" x="6057900" y="3802063"/>
          <p14:tracePt t="77350" x="6027738" y="3771900"/>
          <p14:tracePt t="77362" x="5989638" y="3763963"/>
          <p14:tracePt t="77379" x="5897563" y="3703638"/>
          <p14:tracePt t="77396" x="5799138" y="3657600"/>
          <p14:tracePt t="77412" x="5661025" y="3603625"/>
          <p14:tracePt t="77429" x="5554663" y="3551238"/>
          <p14:tracePt t="77445" x="5456238" y="3513138"/>
          <p14:tracePt t="77462" x="5402263" y="3482975"/>
          <p14:tracePt t="77479" x="5341938" y="3475038"/>
          <p14:tracePt t="77496" x="5287963" y="3451225"/>
          <p14:tracePt t="77512" x="5203825" y="3444875"/>
          <p14:tracePt t="77529" x="5089525" y="3436938"/>
          <p14:tracePt t="77546" x="4983163" y="3413125"/>
          <p14:tracePt t="77562" x="4914900" y="3398838"/>
          <p14:tracePt t="77579" x="4906963" y="3398838"/>
          <p14:tracePt t="96087" x="4899025" y="3398838"/>
          <p14:tracePt t="96096" x="4860925" y="3375025"/>
          <p14:tracePt t="96103" x="4830763" y="3360738"/>
          <p14:tracePt t="96119" x="4686300" y="3260725"/>
          <p14:tracePt t="96136" x="4503738" y="3086100"/>
          <p14:tracePt t="96153" x="4397375" y="2955925"/>
          <p14:tracePt t="96170" x="4229100" y="2797175"/>
          <p14:tracePt t="96186" x="4060825" y="2644775"/>
          <p14:tracePt t="96203" x="3878263" y="2484438"/>
          <p14:tracePt t="96219" x="3657600" y="2339975"/>
          <p14:tracePt t="96236" x="3444875" y="2179638"/>
          <p14:tracePt t="96253" x="3306763" y="2103438"/>
          <p14:tracePt t="96270" x="3200400" y="2049463"/>
          <p14:tracePt t="96286" x="3170238" y="2027238"/>
          <p14:tracePt t="96815" x="3178175" y="2027238"/>
          <p14:tracePt t="96823" x="3192463" y="2087563"/>
          <p14:tracePt t="96831" x="3230563" y="2225675"/>
          <p14:tracePt t="96839" x="3292475" y="2392363"/>
          <p14:tracePt t="96853" x="3336925" y="2506663"/>
          <p14:tracePt t="96870" x="3513138" y="2781300"/>
          <p14:tracePt t="96886" x="3597275" y="2887663"/>
          <p14:tracePt t="96903" x="3619500" y="2917825"/>
          <p14:tracePt t="116631" x="3573463" y="2917825"/>
          <p14:tracePt t="116639" x="3482975" y="2911475"/>
          <p14:tracePt t="116646" x="3330575" y="2865438"/>
          <p14:tracePt t="116660" x="3260725" y="2835275"/>
          <p14:tracePt t="116677" x="3178175" y="2773363"/>
          <p14:tracePt t="116694" x="3063875" y="2644775"/>
          <p14:tracePt t="116710" x="2963863" y="2438400"/>
          <p14:tracePt t="117143" x="2963863" y="2430463"/>
          <p14:tracePt t="140575" x="2917825" y="2430463"/>
          <p14:tracePt t="140582" x="2713038" y="2378075"/>
          <p14:tracePt t="140591" x="2400300" y="2263775"/>
          <p14:tracePt t="140602" x="2255838" y="2217738"/>
          <p14:tracePt t="140619" x="2201863" y="2209800"/>
          <p14:tracePt t="140654" x="2201863" y="2201863"/>
          <p14:tracePt t="140670" x="2171700" y="2187575"/>
          <p14:tracePt t="140686" x="2117725" y="2179638"/>
          <p14:tracePt t="140702" x="1927225" y="2179638"/>
          <p14:tracePt t="140719" x="1858963" y="2193925"/>
          <p14:tracePt t="140736" x="1820863" y="2209800"/>
          <p14:tracePt t="140815" x="1844675" y="2209800"/>
          <p14:tracePt t="140823" x="1958975" y="2209800"/>
          <p14:tracePt t="140836" x="2041525" y="2225675"/>
          <p14:tracePt t="140852" x="2193925" y="2247900"/>
          <p14:tracePt t="140870" x="2308225" y="2301875"/>
          <p14:tracePt t="140886" x="2324100" y="2301875"/>
          <p14:tracePt t="140903" x="2332038" y="2301875"/>
          <p14:tracePt t="214615" x="2316163" y="2301875"/>
          <p14:tracePt t="214671" x="609600" y="0"/>
          <p14:tracePt t="214959" x="15875" y="350838"/>
          <p14:tracePt t="214966" x="38100" y="350838"/>
          <p14:tracePt t="214979" x="60325" y="358775"/>
          <p14:tracePt t="214996" x="68263" y="358775"/>
          <p14:tracePt t="215014" x="76200" y="358775"/>
          <p14:tracePt t="215030" x="84138" y="358775"/>
          <p14:tracePt t="215046" x="92075" y="358775"/>
          <p14:tracePt t="215102" x="114300" y="358775"/>
          <p14:tracePt t="215111" x="122238" y="358775"/>
          <p14:tracePt t="215118" x="144463" y="358775"/>
          <p14:tracePt t="215130" x="174625" y="358775"/>
          <p14:tracePt t="215146" x="282575" y="358775"/>
          <p14:tracePt t="215163" x="365125" y="358775"/>
          <p14:tracePt t="215180" x="403225" y="358775"/>
          <p14:tracePt t="215374" x="403225" y="350838"/>
          <p14:tracePt t="215390" x="403225" y="342900"/>
          <p14:tracePt t="216147" x="6194425" y="3749675"/>
          <p14:tracePt t="216155" x="6194425" y="3725863"/>
          <p14:tracePt t="216167" x="6194425" y="3703638"/>
          <p14:tracePt t="216183" x="6194425" y="3641725"/>
          <p14:tracePt t="216200" x="6188075" y="3565525"/>
          <p14:tracePt t="216217" x="6172200" y="3444875"/>
          <p14:tracePt t="216234" x="6149975" y="3314700"/>
          <p14:tracePt t="216250" x="6134100" y="3216275"/>
          <p14:tracePt t="216267" x="6103938" y="3108325"/>
          <p14:tracePt t="216283" x="6080125" y="3048000"/>
          <p14:tracePt t="216300" x="6073775" y="3009900"/>
          <p14:tracePt t="216317" x="6057900" y="2987675"/>
          <p14:tracePt t="216334" x="6049963" y="2963863"/>
          <p14:tracePt t="216350" x="6042025" y="2963863"/>
          <p14:tracePt t="216436" x="6042025" y="2955925"/>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3" name="Rounded Rectangle 2"/>
          <p:cNvSpPr/>
          <p:nvPr/>
        </p:nvSpPr>
        <p:spPr>
          <a:xfrm>
            <a:off x="8387645" y="2020711"/>
            <a:ext cx="801511" cy="40640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2187971" y="2675467"/>
            <a:ext cx="549584" cy="39727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9245" y="2166477"/>
            <a:ext cx="8441471" cy="1652491"/>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48767"/>
    </mc:Choice>
    <mc:Fallback xmlns="">
      <p:transition advTm="48767"/>
    </mc:Fallback>
  </mc:AlternateContent>
  <p:timing>
    <p:tnLst>
      <p:par>
        <p:cTn id="1" dur="indefinite" restart="never" nodeType="tmRoot"/>
      </p:par>
    </p:tnLst>
  </p:timing>
  <p:extLst mod="1">
    <p:ext uri="{3A86A75C-4F4B-4683-9AE1-C65F6400EC91}">
      <p14:laserTraceLst xmlns:p14="http://schemas.microsoft.com/office/powerpoint/2010/main">
        <p14:tracePtLst>
          <p14:tracePt t="1038" x="6011863" y="2955925"/>
          <p14:tracePt t="1046" x="5837238" y="2903538"/>
          <p14:tracePt t="1053" x="5418138" y="2781300"/>
          <p14:tracePt t="1069" x="4305300" y="2743200"/>
          <p14:tracePt t="1085" x="3932238" y="2743200"/>
          <p14:tracePt t="1101" x="3794125" y="2727325"/>
          <p14:tracePt t="1118" x="3756025" y="2713038"/>
          <p14:tracePt t="1135" x="3665538" y="2682875"/>
          <p14:tracePt t="1151" x="3581400" y="2659063"/>
          <p14:tracePt t="1222" x="3573463" y="2651125"/>
          <p14:tracePt t="1230" x="3573463" y="2628900"/>
          <p14:tracePt t="1237" x="3573463" y="2574925"/>
          <p14:tracePt t="1252" x="3573463" y="2506663"/>
          <p14:tracePt t="1268" x="3559175" y="2370138"/>
          <p14:tracePt t="1271" x="3543300" y="2316163"/>
          <p14:tracePt t="1285" x="3513138" y="2255838"/>
          <p14:tracePt t="1301" x="3413125" y="2065338"/>
          <p14:tracePt t="1318" x="3352800" y="1989138"/>
          <p14:tracePt t="1335" x="3322638" y="1943100"/>
          <p14:tracePt t="1351" x="3314700" y="1935163"/>
          <p14:tracePt t="1368" x="3314700" y="1927225"/>
          <p14:tracePt t="1750" x="3298825" y="1927225"/>
          <p14:tracePt t="1758" x="3246438" y="1935163"/>
          <p14:tracePt t="1768" x="3055938" y="1989138"/>
          <p14:tracePt t="1785" x="2149475" y="2225675"/>
          <p14:tracePt t="1802" x="1425575" y="2346325"/>
          <p14:tracePt t="1818" x="1287463" y="2339975"/>
          <p14:tracePt t="1835" x="1135063" y="2293938"/>
          <p14:tracePt t="1852" x="1036638" y="2255838"/>
          <p14:tracePt t="1868" x="998538" y="2239963"/>
          <p14:tracePt t="1990" x="998538" y="2232025"/>
          <p14:tracePt t="1998" x="998538" y="2217738"/>
          <p14:tracePt t="2005" x="998538" y="2201863"/>
          <p14:tracePt t="2018" x="998538" y="2187575"/>
          <p14:tracePt t="2048" x="998538" y="2179638"/>
          <p14:tracePt t="2102" x="1006475" y="2171700"/>
          <p14:tracePt t="2110" x="1028700" y="2149475"/>
          <p14:tracePt t="2118" x="1050925" y="2141538"/>
          <p14:tracePt t="2135" x="1082675" y="2111375"/>
          <p14:tracePt t="2152" x="1127125" y="2079625"/>
          <p14:tracePt t="2169" x="1150938" y="2065338"/>
          <p14:tracePt t="2185" x="1158875" y="2057400"/>
          <p14:tracePt t="2446" x="1165225" y="2057400"/>
          <p14:tracePt t="2455" x="1203325" y="2049463"/>
          <p14:tracePt t="2462" x="1279525" y="2027238"/>
          <p14:tracePt t="2472" x="1363663" y="1997075"/>
          <p14:tracePt t="2486" x="1539875" y="1943100"/>
          <p14:tracePt t="2502" x="1760538" y="1882775"/>
          <p14:tracePt t="2518" x="2003425" y="1798638"/>
          <p14:tracePt t="2535" x="2163763" y="1722438"/>
          <p14:tracePt t="2552" x="2247900" y="1676400"/>
          <p14:tracePt t="2568" x="2308225" y="1622425"/>
          <p14:tracePt t="2585" x="2316163" y="1616075"/>
          <p14:tracePt t="2718" x="2324100" y="1616075"/>
          <p14:tracePt t="2726" x="2339975" y="1616075"/>
          <p14:tracePt t="2735" x="2370138" y="1616075"/>
          <p14:tracePt t="2752" x="2430463" y="1622425"/>
          <p14:tracePt t="2769" x="2476500" y="1630363"/>
          <p14:tracePt t="2785" x="2506663" y="1630363"/>
          <p14:tracePt t="2789" x="2530475" y="1646238"/>
          <p14:tracePt t="2802" x="2568575" y="1646238"/>
          <p14:tracePt t="2818" x="2682875" y="1660525"/>
          <p14:tracePt t="2835" x="2841625" y="1684338"/>
          <p14:tracePt t="2851" x="3048000" y="1698625"/>
          <p14:tracePt t="2868" x="3467100" y="1752600"/>
          <p14:tracePt t="2885" x="3825875" y="1806575"/>
          <p14:tracePt t="2902" x="4114800" y="1844675"/>
          <p14:tracePt t="2918" x="4397375" y="1905000"/>
          <p14:tracePt t="2935" x="4518025" y="1951038"/>
          <p14:tracePt t="2952" x="4549775" y="1973263"/>
          <p14:tracePt t="2989" x="4556125" y="1973263"/>
          <p14:tracePt t="3005" x="4556125" y="1997075"/>
          <p14:tracePt t="3019" x="4556125" y="2019300"/>
          <p14:tracePt t="3035" x="4556125" y="2057400"/>
          <p14:tracePt t="3052" x="4556125" y="2103438"/>
          <p14:tracePt t="3069" x="4556125" y="2155825"/>
          <p14:tracePt t="3085" x="4564063" y="2179638"/>
          <p14:tracePt t="3102" x="4564063" y="2187575"/>
          <p14:tracePt t="3119" x="4564063" y="2193925"/>
          <p14:tracePt t="4024" x="4572000" y="2193925"/>
          <p14:tracePt t="4038" x="4587875" y="2193925"/>
          <p14:tracePt t="4046" x="4625975" y="2193925"/>
          <p14:tracePt t="4054" x="4664075" y="2193925"/>
          <p14:tracePt t="4069" x="4784725" y="2209800"/>
          <p14:tracePt t="4086" x="4899025" y="2255838"/>
          <p14:tracePt t="4102" x="4968875" y="2263775"/>
          <p14:tracePt t="4119" x="5013325" y="2286000"/>
          <p14:tracePt t="4136" x="5021263" y="2286000"/>
          <p14:tracePt t="4152" x="5029200" y="2286000"/>
          <p14:tracePt t="4169" x="5059363" y="2332038"/>
          <p14:tracePt t="4186" x="5121275" y="2408238"/>
          <p14:tracePt t="4202" x="5165725" y="2468563"/>
          <p14:tracePt t="4219" x="5241925" y="2498725"/>
          <p14:tracePt t="4686" x="5241925" y="2506663"/>
          <p14:tracePt t="4702" x="5241925" y="2514600"/>
          <p14:tracePt t="4718" x="5241925" y="2522538"/>
          <p14:tracePt t="4728" x="5241925" y="2530475"/>
          <p14:tracePt t="20687" x="5181600" y="2530475"/>
          <p14:tracePt t="20693" x="5029200" y="2484438"/>
          <p14:tracePt t="20709" x="4533900" y="2422525"/>
          <p14:tracePt t="20725" x="3908425" y="2422525"/>
          <p14:tracePt t="20742" x="3451225" y="2416175"/>
          <p14:tracePt t="20759" x="3208338" y="2362200"/>
          <p14:tracePt t="20775" x="3116263" y="2339975"/>
          <p14:tracePt t="20792" x="3001963" y="2286000"/>
          <p14:tracePt t="20809" x="2873375" y="2225675"/>
          <p14:tracePt t="20826" x="2751138" y="2133600"/>
          <p14:tracePt t="20830" x="2697163" y="2095500"/>
          <p14:tracePt t="20842" x="2620963" y="2041525"/>
          <p14:tracePt t="20859" x="2492375" y="1981200"/>
          <p14:tracePt t="20875" x="2362200" y="1951038"/>
          <p14:tracePt t="20891" x="2209800" y="1844675"/>
          <p14:tracePt t="20908" x="1851025" y="1447800"/>
          <p14:tracePt t="20925" x="1516063" y="1074738"/>
          <p14:tracePt t="20942" x="1219200" y="777875"/>
          <p14:tracePt t="20959" x="1006475" y="609600"/>
          <p14:tracePt t="20975" x="906463" y="511175"/>
          <p14:tracePt t="20992" x="860425" y="495300"/>
          <p14:tracePt t="21009" x="830263" y="479425"/>
          <p14:tracePt t="21025" x="815975" y="473075"/>
          <p14:tracePt t="21337" x="808038" y="465138"/>
          <p14:tracePt t="21342" x="754063" y="449263"/>
          <p14:tracePt t="21350" x="715963" y="441325"/>
          <p14:tracePt t="21359" x="685800" y="441325"/>
          <p14:tracePt t="21375" x="663575" y="434975"/>
          <p14:tracePt t="21392" x="647700" y="434975"/>
          <p14:tracePt t="21425" x="639763" y="434975"/>
          <p14:tracePt t="21442" x="601663" y="434975"/>
          <p14:tracePt t="21459" x="563563" y="434975"/>
          <p14:tracePt t="21475" x="525463" y="434975"/>
          <p14:tracePt t="21493" x="441325" y="434975"/>
          <p14:tracePt t="21509" x="419100" y="419100"/>
          <p14:tracePt t="21525" x="388938" y="419100"/>
          <p14:tracePt t="21614" x="365125" y="396875"/>
          <p14:tracePt t="21622" x="342900" y="350838"/>
          <p14:tracePt t="24320" x="334963" y="549275"/>
          <p14:tracePt t="24326" x="411163" y="723900"/>
          <p14:tracePt t="24343" x="669925" y="1173163"/>
          <p14:tracePt t="24360" x="1096963" y="1698625"/>
          <p14:tracePt t="24376" x="1592263" y="2239963"/>
          <p14:tracePt t="24393" x="2133600" y="2636838"/>
          <p14:tracePt t="24410" x="2636838" y="2895600"/>
          <p14:tracePt t="24427" x="3055938" y="3032125"/>
          <p14:tracePt t="24445" x="3421063" y="3124200"/>
          <p14:tracePt t="24460" x="3467100" y="3132138"/>
          <p14:tracePt t="24477" x="3535363" y="3140075"/>
          <p14:tracePt t="24493" x="3543300" y="3140075"/>
          <p14:tracePt t="24822" x="3565525" y="3140075"/>
          <p14:tracePt t="24829" x="3581400" y="3140075"/>
          <p14:tracePt t="24857" x="3589338" y="3140075"/>
          <p14:tracePt t="25158" x="3597275" y="3154363"/>
          <p14:tracePt t="25174" x="3589338" y="3162300"/>
          <p14:tracePt t="25181" x="3573463" y="3162300"/>
          <p14:tracePt t="25197" x="3551238" y="3154363"/>
          <p14:tracePt t="25210" x="3543300" y="3140075"/>
          <p14:tracePt t="25227" x="3459163" y="3070225"/>
          <p14:tracePt t="25243" x="3330575" y="2987675"/>
          <p14:tracePt t="25261" x="3162300" y="2865438"/>
          <p14:tracePt t="25277" x="3025775" y="2789238"/>
          <p14:tracePt t="25293" x="2903538" y="2727325"/>
          <p14:tracePt t="25310" x="2789238" y="2682875"/>
          <p14:tracePt t="25327" x="2682875" y="2659063"/>
          <p14:tracePt t="25345" x="2582863" y="2636838"/>
          <p14:tracePt t="25349" x="2552700" y="2636838"/>
          <p14:tracePt t="25360" x="2530475" y="2636838"/>
          <p14:tracePt t="25377" x="2498725" y="2636838"/>
          <p14:tracePt t="25422" x="2492375" y="2636838"/>
          <p14:tracePt t="25454" x="2492375" y="2644775"/>
          <p14:tracePt t="25798" x="2492375" y="2659063"/>
          <p14:tracePt t="25806" x="2476500" y="2705100"/>
          <p14:tracePt t="25813" x="2468563" y="2781300"/>
          <p14:tracePt t="25827" x="2468563" y="2865438"/>
          <p14:tracePt t="25846" x="2468563" y="3154363"/>
          <p14:tracePt t="25861" x="2476500" y="3246438"/>
          <p14:tracePt t="25877" x="2522538" y="3398838"/>
          <p14:tracePt t="25893" x="2536825" y="3421063"/>
          <p14:tracePt t="25966" x="2560638" y="3413125"/>
          <p14:tracePt t="25975" x="2574925" y="3406775"/>
          <p14:tracePt t="25981" x="2590800" y="3368675"/>
          <p14:tracePt t="25994" x="2598738" y="3352800"/>
          <p14:tracePt t="26010" x="2606675" y="3322638"/>
          <p14:tracePt t="26027" x="2620963" y="3298825"/>
          <p14:tracePt t="26045" x="2628900" y="3284538"/>
          <p14:tracePt t="26077" x="2651125" y="3254375"/>
          <p14:tracePt t="26094" x="2674938" y="3230563"/>
          <p14:tracePt t="26110" x="2743200" y="3192463"/>
          <p14:tracePt t="26127" x="2803525" y="3184525"/>
          <p14:tracePt t="26144" x="2835275" y="3162300"/>
          <p14:tracePt t="26160" x="2849563" y="3162300"/>
          <p14:tracePt t="26177" x="2865438" y="3162300"/>
          <p14:tracePt t="26194" x="2887663" y="3162300"/>
          <p14:tracePt t="26210" x="2925763" y="3162300"/>
          <p14:tracePt t="26227" x="2963863" y="3154363"/>
          <p14:tracePt t="26244" x="3017838" y="3146425"/>
          <p14:tracePt t="26261" x="3063875" y="3146425"/>
          <p14:tracePt t="26277" x="3200400" y="3146425"/>
          <p14:tracePt t="26294" x="3260725" y="3146425"/>
          <p14:tracePt t="26311" x="3306763" y="3132138"/>
          <p14:tracePt t="26327" x="3344863" y="3132138"/>
          <p14:tracePt t="26345" x="3375025" y="3132138"/>
          <p14:tracePt t="26349" x="3382963" y="3124200"/>
          <p14:tracePt t="26361" x="3390900" y="3124200"/>
          <p14:tracePt t="26377" x="3398838" y="3124200"/>
          <p14:tracePt t="26394" x="3413125" y="3124200"/>
          <p14:tracePt t="26411" x="3429000" y="3108325"/>
          <p14:tracePt t="26427" x="3436938" y="3108325"/>
          <p14:tracePt t="26444" x="3475038" y="3094038"/>
          <p14:tracePt t="26461" x="3603625" y="3070225"/>
          <p14:tracePt t="26477" x="3695700" y="3063875"/>
          <p14:tracePt t="26494" x="3832225" y="3032125"/>
          <p14:tracePt t="26511" x="3970338" y="3025775"/>
          <p14:tracePt t="26527" x="4038600" y="3017838"/>
          <p14:tracePt t="26544" x="4084638" y="3009900"/>
          <p14:tracePt t="26846" x="4098925" y="3009900"/>
          <p14:tracePt t="26854" x="4114800" y="3009900"/>
          <p14:tracePt t="26862" x="4130675" y="3009900"/>
          <p14:tracePt t="26877" x="4206875" y="3009900"/>
          <p14:tracePt t="26894" x="4259263" y="2987675"/>
          <p14:tracePt t="26910" x="4297363" y="2963863"/>
          <p14:tracePt t="26927" x="4335463" y="2941638"/>
          <p14:tracePt t="26944" x="4343400" y="2917825"/>
          <p14:tracePt t="26961" x="4359275" y="2895600"/>
          <p14:tracePt t="26978" x="4359275" y="2887663"/>
          <p14:tracePt t="26994" x="4373563" y="2849563"/>
          <p14:tracePt t="27011" x="4389438" y="2811463"/>
          <p14:tracePt t="27027" x="4411663" y="2781300"/>
          <p14:tracePt t="27045" x="4435475" y="2759075"/>
          <p14:tracePt t="27061" x="4441825" y="2759075"/>
          <p14:tracePt t="27077" x="4441825" y="2751138"/>
          <p14:tracePt t="27095" x="4457700" y="2751138"/>
          <p14:tracePt t="27127" x="4479925" y="2751138"/>
          <p14:tracePt t="27144" x="4495800" y="2759075"/>
          <p14:tracePt t="27161" x="4518025" y="2765425"/>
          <p14:tracePt t="27194" x="4518025" y="2773363"/>
          <p14:tracePt t="27211" x="4518025" y="2803525"/>
          <p14:tracePt t="27227" x="4518025" y="2811463"/>
          <p14:tracePt t="27318" x="4525963" y="2819400"/>
          <p14:tracePt t="27326" x="4533900" y="2819400"/>
          <p14:tracePt t="27334" x="4564063" y="2849563"/>
          <p14:tracePt t="27344" x="4594225" y="2887663"/>
          <p14:tracePt t="27361" x="4664075" y="2941638"/>
          <p14:tracePt t="27378" x="4724400" y="2994025"/>
          <p14:tracePt t="27394" x="4784725" y="3017838"/>
          <p14:tracePt t="27411" x="4830763" y="3025775"/>
          <p14:tracePt t="27428" x="4860925" y="3025775"/>
          <p14:tracePt t="27445" x="4884738" y="3025775"/>
          <p14:tracePt t="27461" x="4892675" y="3025775"/>
          <p14:tracePt t="27478" x="4945063" y="2994025"/>
          <p14:tracePt t="27494" x="4968875" y="2963863"/>
          <p14:tracePt t="27511" x="4999038" y="2917825"/>
          <p14:tracePt t="27528" x="5029200" y="2895600"/>
          <p14:tracePt t="27544" x="5045075" y="2879725"/>
          <p14:tracePt t="27561" x="5059363" y="2865438"/>
          <p14:tracePt t="27578" x="5059363" y="2857500"/>
          <p14:tracePt t="27646" x="5051425" y="2849563"/>
          <p14:tracePt t="27654" x="5051425" y="2841625"/>
          <p14:tracePt t="27662" x="5037138" y="2841625"/>
          <p14:tracePt t="27678" x="5006975" y="2841625"/>
          <p14:tracePt t="27695" x="4999038" y="2835275"/>
          <p14:tracePt t="27711" x="4991100" y="2835275"/>
          <p14:tracePt t="27766" x="4983163" y="2827338"/>
          <p14:tracePt t="27774" x="4983163" y="2819400"/>
          <p14:tracePt t="27781" x="4983163" y="2803525"/>
          <p14:tracePt t="27797" x="4983163" y="2789238"/>
          <p14:tracePt t="27811" x="4983163" y="2773363"/>
          <p14:tracePt t="27828" x="4983163" y="2751138"/>
          <p14:tracePt t="27917" x="4983163" y="2797175"/>
          <p14:tracePt t="27925" x="4983163" y="2827338"/>
          <p14:tracePt t="27933" x="4999038" y="2865438"/>
          <p14:tracePt t="27944" x="4999038" y="2873375"/>
          <p14:tracePt t="27961" x="4999038" y="2879725"/>
          <p14:tracePt t="28013" x="5006975" y="2879725"/>
          <p14:tracePt t="28030" x="5013325" y="2879725"/>
          <p14:tracePt t="28038" x="5029200" y="2879725"/>
          <p14:tracePt t="28046" x="5059363" y="2879725"/>
          <p14:tracePt t="28061" x="5159375" y="2873375"/>
          <p14:tracePt t="28078" x="5257800" y="2827338"/>
          <p14:tracePt t="28095" x="5341938" y="2803525"/>
          <p14:tracePt t="28112" x="5410200" y="2789238"/>
          <p14:tracePt t="28128" x="5440363" y="2789238"/>
          <p14:tracePt t="28144" x="5456238" y="2789238"/>
          <p14:tracePt t="28246" x="5464175" y="2789238"/>
          <p14:tracePt t="28262" x="5470525" y="2789238"/>
          <p14:tracePt t="28270" x="5478463" y="2789238"/>
          <p14:tracePt t="28278" x="5486400" y="2803525"/>
          <p14:tracePt t="28295" x="5532438" y="2873375"/>
          <p14:tracePt t="28311" x="5592763" y="2963863"/>
          <p14:tracePt t="28328" x="5622925" y="3001963"/>
          <p14:tracePt t="28345" x="5638800" y="3017838"/>
          <p14:tracePt t="28462" x="5638800" y="3009900"/>
          <p14:tracePt t="28470" x="5630863" y="3001963"/>
          <p14:tracePt t="28478" x="5622925" y="2994025"/>
          <p14:tracePt t="28495" x="5584825" y="2987675"/>
          <p14:tracePt t="28511" x="5562600" y="2971800"/>
          <p14:tracePt t="28528" x="5546725" y="2971800"/>
          <p14:tracePt t="28630" x="5540375" y="2971800"/>
          <p14:tracePt t="29230" x="5570538" y="2971800"/>
          <p14:tracePt t="29238" x="5600700" y="2963863"/>
          <p14:tracePt t="29246" x="5630863" y="2955925"/>
          <p14:tracePt t="29262" x="5707063" y="2933700"/>
          <p14:tracePt t="29278" x="5768975" y="2917825"/>
          <p14:tracePt t="29295" x="5813425" y="2903538"/>
          <p14:tracePt t="29312" x="5845175" y="2895600"/>
          <p14:tracePt t="29328" x="5851525" y="2895600"/>
          <p14:tracePt t="29362" x="5883275" y="2887663"/>
          <p14:tracePt t="29378" x="5927725" y="2879725"/>
          <p14:tracePt t="29395" x="5997575" y="2879725"/>
          <p14:tracePt t="29412" x="6073775" y="2879725"/>
          <p14:tracePt t="29429" x="6194425" y="2879725"/>
          <p14:tracePt t="29445" x="6346825" y="2879725"/>
          <p14:tracePt t="29462" x="6545263" y="2879725"/>
          <p14:tracePt t="29478" x="6629400" y="2879725"/>
          <p14:tracePt t="29495" x="6651625" y="2873375"/>
          <p14:tracePt t="29512" x="6667500" y="2873375"/>
          <p14:tracePt t="29838" x="6667500" y="2857500"/>
          <p14:tracePt t="29846" x="6667500" y="2849563"/>
          <p14:tracePt t="29854" x="6659563" y="2835275"/>
          <p14:tracePt t="30294" x="6651625" y="2835275"/>
          <p14:tracePt t="30302" x="6645275" y="2849563"/>
          <p14:tracePt t="30367" x="6645275" y="2857500"/>
          <p14:tracePt t="30374" x="6659563" y="2873375"/>
          <p14:tracePt t="30381" x="6667500" y="2873375"/>
          <p14:tracePt t="30395" x="6683375" y="2879725"/>
          <p14:tracePt t="30413" x="6735763" y="2895600"/>
          <p14:tracePt t="30429" x="6751638" y="2903538"/>
          <p14:tracePt t="30445" x="6865938" y="2903538"/>
          <p14:tracePt t="30462" x="6980238" y="2903538"/>
          <p14:tracePt t="30479" x="7116763" y="2903538"/>
          <p14:tracePt t="30496" x="7277100" y="2903538"/>
          <p14:tracePt t="30512" x="7429500" y="2903538"/>
          <p14:tracePt t="30529" x="7505700" y="2903538"/>
          <p14:tracePt t="30545" x="7527925" y="2903538"/>
          <p14:tracePt t="30562" x="7543800" y="2903538"/>
          <p14:tracePt t="30608" x="7551738" y="2903538"/>
          <p14:tracePt t="30614" x="7573963" y="2903538"/>
          <p14:tracePt t="30629" x="7597775" y="2903538"/>
          <p14:tracePt t="30645" x="7680325" y="2933700"/>
          <p14:tracePt t="30662" x="7772400" y="2949575"/>
          <p14:tracePt t="30679" x="7864475" y="2979738"/>
          <p14:tracePt t="30695" x="7940675" y="3001963"/>
          <p14:tracePt t="30712" x="7962900" y="3001963"/>
          <p14:tracePt t="30729" x="7970838" y="3001963"/>
          <p14:tracePt t="30781" x="7978775" y="3001963"/>
          <p14:tracePt t="30790" x="7985125" y="2994025"/>
          <p14:tracePt t="30797" x="7985125" y="2987675"/>
          <p14:tracePt t="30813" x="8001000" y="2963863"/>
          <p14:tracePt t="30829" x="8023225" y="2949575"/>
          <p14:tracePt t="30846" x="8061325" y="2925763"/>
          <p14:tracePt t="30863" x="8153400" y="2917825"/>
          <p14:tracePt t="30879" x="8245475" y="2917825"/>
          <p14:tracePt t="30895" x="8343900" y="2917825"/>
          <p14:tracePt t="30912" x="8420100" y="2917825"/>
          <p14:tracePt t="30928" x="8435975" y="2917825"/>
          <p14:tracePt t="30945" x="8450263" y="2917825"/>
          <p14:tracePt t="30962" x="8458200" y="2917825"/>
          <p14:tracePt t="30979" x="8466138" y="2917825"/>
          <p14:tracePt t="30996" x="8488363" y="2917825"/>
          <p14:tracePt t="31013" x="8564563" y="2917825"/>
          <p14:tracePt t="31029" x="8594725" y="2917825"/>
          <p14:tracePt t="31046" x="8732838" y="2925763"/>
          <p14:tracePt t="31063" x="8831263" y="2949575"/>
          <p14:tracePt t="31079" x="8937625" y="2971800"/>
          <p14:tracePt t="31096" x="8999538" y="2971800"/>
          <p14:tracePt t="31112" x="9029700" y="2971800"/>
          <p14:tracePt t="31146" x="9037638" y="2971800"/>
          <p14:tracePt t="31162" x="9037638" y="2955925"/>
          <p14:tracePt t="31179" x="9037638" y="2925763"/>
          <p14:tracePt t="31196" x="9037638" y="2903538"/>
          <p14:tracePt t="31213" x="9037638" y="2849563"/>
          <p14:tracePt t="31229" x="9037638" y="2819400"/>
          <p14:tracePt t="31246" x="9037638" y="2803525"/>
          <p14:tracePt t="31263" x="9037638" y="2797175"/>
          <p14:tracePt t="31279" x="9037638" y="2789238"/>
          <p14:tracePt t="31357" x="9037638" y="2797175"/>
          <p14:tracePt t="31365" x="9013825" y="2873375"/>
          <p14:tracePt t="31374" x="8999538" y="2933700"/>
          <p14:tracePt t="31381" x="8975725" y="2987675"/>
          <p14:tracePt t="31396" x="8961438" y="3025775"/>
          <p14:tracePt t="31412" x="8937625" y="3063875"/>
          <p14:tracePt t="31429" x="8931275" y="3063875"/>
          <p14:tracePt t="31446" x="8923338" y="3063875"/>
          <p14:tracePt t="31479" x="8915400" y="3048000"/>
          <p14:tracePt t="31496" x="8915400" y="3001963"/>
          <p14:tracePt t="31513" x="8915400" y="2949575"/>
          <p14:tracePt t="31529" x="8915400" y="2933700"/>
          <p14:tracePt t="31546" x="8915400" y="2925763"/>
          <p14:tracePt t="31564" x="8915400" y="2917825"/>
          <p14:tracePt t="31579" x="8945563" y="2917825"/>
          <p14:tracePt t="31596" x="8969375" y="2925763"/>
          <p14:tracePt t="31613" x="9013825" y="2963863"/>
          <p14:tracePt t="31629" x="9045575" y="2979738"/>
          <p14:tracePt t="31646" x="9051925" y="2979738"/>
          <p14:tracePt t="31662" x="9059863" y="2979738"/>
          <p14:tracePt t="31679" x="9067800" y="2979738"/>
          <p14:tracePt t="31696" x="9083675" y="2963863"/>
          <p14:tracePt t="31713" x="9083675" y="2903538"/>
          <p14:tracePt t="31729" x="9083675" y="2857500"/>
          <p14:tracePt t="31746" x="9083675" y="2827338"/>
          <p14:tracePt t="31764" x="9083675" y="2819400"/>
          <p14:tracePt t="31861" x="9090025" y="2819400"/>
          <p14:tracePt t="31869" x="9097963" y="2819400"/>
          <p14:tracePt t="31879" x="9105900" y="2819400"/>
          <p14:tracePt t="31895" x="9136063" y="2835275"/>
          <p14:tracePt t="31912" x="9166225" y="2857500"/>
          <p14:tracePt t="31929" x="9174163" y="2865438"/>
          <p14:tracePt t="31946" x="9182100" y="2865438"/>
          <p14:tracePt t="31998" x="9190038" y="2857500"/>
          <p14:tracePt t="32006" x="9190038" y="2841625"/>
          <p14:tracePt t="32014" x="9190038" y="2827338"/>
          <p14:tracePt t="32029" x="9197975" y="2803525"/>
          <p14:tracePt t="32046" x="9204325" y="2781300"/>
          <p14:tracePt t="32063" x="9212263" y="2773363"/>
          <p14:tracePt t="32096" x="9212263" y="2765425"/>
          <p14:tracePt t="32118" x="9220200" y="2759075"/>
          <p14:tracePt t="32159" x="9228138" y="2765425"/>
          <p14:tracePt t="32165" x="9242425" y="2827338"/>
          <p14:tracePt t="32174" x="9258300" y="2865438"/>
          <p14:tracePt t="32184" x="9266238" y="2887663"/>
          <p14:tracePt t="32197" x="9266238" y="2917825"/>
          <p14:tracePt t="32238" x="9274175" y="2925763"/>
          <p14:tracePt t="32262" x="9280525" y="2925763"/>
          <p14:tracePt t="32270" x="9280525" y="2911475"/>
          <p14:tracePt t="32279" x="9288463" y="2879725"/>
          <p14:tracePt t="32297" x="9312275" y="2811463"/>
          <p14:tracePt t="32313" x="9326563" y="2765425"/>
          <p14:tracePt t="32329" x="9326563" y="2751138"/>
          <p14:tracePt t="32346" x="9326563" y="2743200"/>
          <p14:tracePt t="32374" x="9342438" y="2743200"/>
          <p14:tracePt t="32390" x="9364663" y="2743200"/>
          <p14:tracePt t="32398" x="9388475" y="2743200"/>
          <p14:tracePt t="32413" x="9418638" y="2743200"/>
          <p14:tracePt t="32429" x="9540875" y="2743200"/>
          <p14:tracePt t="32446" x="9631363" y="2743200"/>
          <p14:tracePt t="32463" x="9699625" y="2743200"/>
          <p14:tracePt t="32510" x="9707563" y="2743200"/>
          <p14:tracePt t="32517" x="9693275" y="2773363"/>
          <p14:tracePt t="32529" x="9639300" y="2819400"/>
          <p14:tracePt t="32546" x="9502775" y="2895600"/>
          <p14:tracePt t="32563" x="9394825" y="2941638"/>
          <p14:tracePt t="32579" x="9350375" y="2955925"/>
          <p14:tracePt t="32597" x="9342438" y="2955925"/>
          <p14:tracePt t="32638" x="9356725" y="2955925"/>
          <p14:tracePt t="32645" x="9394825" y="2955925"/>
          <p14:tracePt t="32654" x="9456738" y="2955925"/>
          <p14:tracePt t="32663" x="9525000" y="2955925"/>
          <p14:tracePt t="32680" x="9647238" y="2955925"/>
          <p14:tracePt t="32696" x="9731375" y="2963863"/>
          <p14:tracePt t="32713" x="9791700" y="2987675"/>
          <p14:tracePt t="32730" x="9799638" y="2987675"/>
          <p14:tracePt t="32746" x="9799638" y="2994025"/>
          <p14:tracePt t="32763" x="9799638" y="3001963"/>
          <p14:tracePt t="32780" x="9799638" y="3009900"/>
          <p14:tracePt t="32831" x="9807575" y="3009900"/>
          <p14:tracePt t="32838" x="9845675" y="3009900"/>
          <p14:tracePt t="32847" x="9898063" y="3001963"/>
          <p14:tracePt t="32863" x="9990138" y="2994025"/>
          <p14:tracePt t="32879" x="10042525" y="2994025"/>
          <p14:tracePt t="32896" x="10050463" y="2994025"/>
          <p14:tracePt t="32949" x="10036175" y="2994025"/>
          <p14:tracePt t="32957" x="10020300" y="2979738"/>
          <p14:tracePt t="32965" x="10004425" y="2979738"/>
          <p14:tracePt t="32979" x="9998075" y="2979738"/>
          <p14:tracePt t="32996" x="9982200" y="2979738"/>
          <p14:tracePt t="33214" x="9974263" y="2979738"/>
          <p14:tracePt t="33222" x="9966325" y="2979738"/>
          <p14:tracePt t="33231" x="9959975" y="2979738"/>
          <p14:tracePt t="33247" x="9928225" y="2979738"/>
          <p14:tracePt t="33263" x="9890125" y="2987675"/>
          <p14:tracePt t="33280" x="9859963" y="2987675"/>
          <p14:tracePt t="33296" x="9837738" y="2987675"/>
          <p14:tracePt t="33313" x="9829800" y="2987675"/>
          <p14:tracePt t="33558" x="9821863" y="2987675"/>
          <p14:tracePt t="33574" x="9821863" y="2994025"/>
          <p14:tracePt t="33581" x="9821863" y="3001963"/>
          <p14:tracePt t="33590" x="9813925" y="3009900"/>
          <p14:tracePt t="33598" x="9813925" y="3025775"/>
          <p14:tracePt t="33613" x="9807575" y="3048000"/>
          <p14:tracePt t="33630" x="9791700" y="3070225"/>
          <p14:tracePt t="33646" x="9783763" y="3078163"/>
          <p14:tracePt t="33663" x="9783763" y="3086100"/>
          <p14:tracePt t="33966" x="9783763" y="3094038"/>
          <p14:tracePt t="33990" x="9783763" y="3116263"/>
          <p14:tracePt t="33998" x="9761538" y="3140075"/>
          <p14:tracePt t="34005" x="9723438" y="3162300"/>
          <p14:tracePt t="34014" x="9699625" y="3178175"/>
          <p14:tracePt t="34030" x="9631363" y="3208338"/>
          <p14:tracePt t="34047" x="9540875" y="3254375"/>
          <p14:tracePt t="34063" x="9464675" y="3284538"/>
          <p14:tracePt t="34080" x="9372600" y="3322638"/>
          <p14:tracePt t="34097" x="9250363" y="3375025"/>
          <p14:tracePt t="34113" x="9128125" y="3421063"/>
          <p14:tracePt t="34130" x="8999538" y="3451225"/>
          <p14:tracePt t="34147" x="8793163" y="3521075"/>
          <p14:tracePt t="34163" x="8382000" y="3627438"/>
          <p14:tracePt t="34181" x="7756525" y="3825875"/>
          <p14:tracePt t="34197" x="7604125" y="3894138"/>
          <p14:tracePt t="34213" x="7239000" y="4046538"/>
          <p14:tracePt t="34230" x="7078663" y="4084638"/>
          <p14:tracePt t="34247" x="6950075" y="4122738"/>
          <p14:tracePt t="34264" x="6873875" y="4122738"/>
          <p14:tracePt t="34280" x="6835775" y="4122738"/>
          <p14:tracePt t="34297" x="6804025" y="4122738"/>
          <p14:tracePt t="34313" x="6759575" y="4122738"/>
          <p14:tracePt t="34330" x="6675438" y="4098925"/>
          <p14:tracePt t="34347" x="6591300" y="4076700"/>
          <p14:tracePt t="34363" x="6523038" y="4054475"/>
          <p14:tracePt t="34368" x="6492875" y="4046538"/>
          <p14:tracePt t="34380" x="6477000" y="4046538"/>
          <p14:tracePt t="34397" x="6446838" y="4038600"/>
          <p14:tracePt t="35854" x="6477000" y="4038600"/>
          <p14:tracePt t="35861" x="6545263" y="4038600"/>
          <p14:tracePt t="35869" x="6689725" y="4016375"/>
          <p14:tracePt t="35880" x="6911975" y="3970338"/>
          <p14:tracePt t="35897" x="7543800" y="3817938"/>
          <p14:tracePt t="35914" x="8175625" y="3687763"/>
          <p14:tracePt t="35930" x="8747125" y="3551238"/>
          <p14:tracePt t="35947" x="9182100" y="3429000"/>
          <p14:tracePt t="35964" x="9426575" y="3336925"/>
          <p14:tracePt t="35981" x="9502775" y="3314700"/>
          <p14:tracePt t="36021" x="9509125" y="3306763"/>
          <p14:tracePt t="36111" x="9509125" y="3292475"/>
          <p14:tracePt t="36118" x="9517063" y="3284538"/>
          <p14:tracePt t="36131" x="9532938" y="3276600"/>
          <p14:tracePt t="36148" x="9563100" y="3254375"/>
          <p14:tracePt t="36165" x="9669463" y="3216275"/>
          <p14:tracePt t="36181" x="9723438" y="3184525"/>
          <p14:tracePt t="36270" x="9731375" y="3230563"/>
          <p14:tracePt t="36278" x="9731375" y="3298825"/>
          <p14:tracePt t="36285" x="9731375" y="3360738"/>
          <p14:tracePt t="36298" x="9715500" y="3436938"/>
          <p14:tracePt t="36314" x="9661525" y="3543300"/>
          <p14:tracePt t="36331" x="9623425" y="3597275"/>
          <p14:tracePt t="36348" x="9601200" y="3611563"/>
          <p14:tracePt t="36364" x="9593263" y="3611563"/>
          <p14:tracePt t="36422" x="9585325" y="3603625"/>
          <p14:tracePt t="36430" x="9585325" y="3597275"/>
          <p14:tracePt t="36438" x="9578975" y="3589338"/>
          <p14:tracePt t="36448" x="9578975" y="3573463"/>
          <p14:tracePt t="36464" x="9571038" y="3551238"/>
          <p14:tracePt t="36482" x="9563100" y="3527425"/>
          <p14:tracePt t="36526" x="9563100" y="3521075"/>
          <p14:tracePt t="36606" x="9563100" y="3513138"/>
          <p14:tracePt t="36766" x="9571038" y="3513138"/>
          <p14:tracePt t="38917" x="9563100" y="3513138"/>
          <p14:tracePt t="38950" x="9555163" y="3513138"/>
          <p14:tracePt t="38966" x="9547225" y="3513138"/>
          <p14:tracePt t="38974" x="9532938" y="3513138"/>
          <p14:tracePt t="38990" x="9509125" y="3505200"/>
          <p14:tracePt t="38998" x="9502775" y="3505200"/>
          <p14:tracePt t="39015" x="9464675" y="3505200"/>
          <p14:tracePt t="39032" x="9410700" y="3505200"/>
          <p14:tracePt t="39049" x="9350375" y="3513138"/>
          <p14:tracePt t="39065" x="9296400" y="3513138"/>
          <p14:tracePt t="39082" x="9236075" y="3513138"/>
          <p14:tracePt t="39100" x="9144000" y="3513138"/>
          <p14:tracePt t="39115" x="9021763" y="3497263"/>
          <p14:tracePt t="39132" x="8877300" y="3489325"/>
          <p14:tracePt t="39149" x="8686800" y="3459163"/>
          <p14:tracePt t="39165" x="8556625" y="3459163"/>
          <p14:tracePt t="39182" x="8504238" y="3451225"/>
          <p14:tracePt t="39199" x="8428038" y="3451225"/>
          <p14:tracePt t="39215" x="8328025" y="3451225"/>
          <p14:tracePt t="39232" x="8275638" y="3451225"/>
          <p14:tracePt t="39249" x="8221663" y="3451225"/>
          <p14:tracePt t="39265" x="8069263" y="3459163"/>
          <p14:tracePt t="39282" x="7947025" y="3459163"/>
          <p14:tracePt t="39299" x="7864475" y="3459163"/>
          <p14:tracePt t="39315" x="7794625" y="3459163"/>
          <p14:tracePt t="39332" x="7756525" y="3459163"/>
          <p14:tracePt t="39349" x="7734300" y="3459163"/>
          <p14:tracePt t="39365" x="7673975" y="3459163"/>
          <p14:tracePt t="39382" x="7612063" y="3459163"/>
          <p14:tracePt t="39399" x="7551738" y="3467100"/>
          <p14:tracePt t="39415" x="7513638" y="3467100"/>
          <p14:tracePt t="39432" x="7459663" y="3475038"/>
          <p14:tracePt t="39449" x="7383463" y="3497263"/>
          <p14:tracePt t="39465" x="7375525" y="3497263"/>
          <p14:tracePt t="39482" x="7361238" y="3497263"/>
          <p14:tracePt t="39499" x="7345363" y="3497263"/>
          <p14:tracePt t="39574" x="7337425" y="3497263"/>
          <p14:tracePt t="39582" x="7323138" y="3497263"/>
          <p14:tracePt t="39590" x="7315200" y="3497263"/>
          <p14:tracePt t="39599" x="7292975" y="3497263"/>
          <p14:tracePt t="39615" x="7239000" y="3497263"/>
          <p14:tracePt t="39632" x="7185025" y="3497263"/>
          <p14:tracePt t="39649" x="7116763" y="3505200"/>
          <p14:tracePt t="39665" x="7026275" y="3513138"/>
          <p14:tracePt t="39682" x="6972300" y="3513138"/>
          <p14:tracePt t="39699" x="6964363" y="3513138"/>
          <p14:tracePt t="39715" x="6911975" y="3513138"/>
          <p14:tracePt t="39733" x="6865938" y="3513138"/>
          <p14:tracePt t="39749" x="6858000" y="3513138"/>
          <p14:tracePt t="39765" x="6819900" y="3505200"/>
          <p14:tracePt t="39782" x="6804025" y="3505200"/>
          <p14:tracePt t="39815" x="6797675" y="3497263"/>
          <p14:tracePt t="40438" x="6804025" y="3497263"/>
          <p14:tracePt t="40446" x="6850063" y="3475038"/>
          <p14:tracePt t="40453" x="6918325" y="3451225"/>
          <p14:tracePt t="40466" x="6956425" y="3444875"/>
          <p14:tracePt t="40482" x="7056438" y="3421063"/>
          <p14:tracePt t="40500" x="7132638" y="3413125"/>
          <p14:tracePt t="40517" x="7192963" y="3406775"/>
          <p14:tracePt t="40533" x="7208838" y="3406775"/>
          <p14:tracePt t="40549" x="7216775" y="3406775"/>
          <p14:tracePt t="40566" x="7223125" y="3406775"/>
          <p14:tracePt t="40582" x="7239000" y="3413125"/>
          <p14:tracePt t="40599" x="7246938" y="3413125"/>
          <p14:tracePt t="40616" x="7277100" y="3429000"/>
          <p14:tracePt t="40633" x="7315200" y="3444875"/>
          <p14:tracePt t="40649" x="7353300" y="3459163"/>
          <p14:tracePt t="40666" x="7383463" y="3475038"/>
          <p14:tracePt t="40682" x="7399338" y="3475038"/>
          <p14:tracePt t="41516" x="7391400" y="3475038"/>
          <p14:tracePt t="41524" x="7383463" y="3475038"/>
          <p14:tracePt t="41532" x="7369175" y="3475038"/>
          <p14:tracePt t="41549" x="7353300" y="3467100"/>
          <p14:tracePt t="41566" x="7331075" y="3459163"/>
          <p14:tracePt t="41582" x="7277100" y="3451225"/>
          <p14:tracePt t="41599" x="7178675" y="3444875"/>
          <p14:tracePt t="41616" x="7048500" y="3444875"/>
          <p14:tracePt t="41632" x="6888163" y="3451225"/>
          <p14:tracePt t="41649" x="6683375" y="3451225"/>
          <p14:tracePt t="41666" x="6461125" y="3451225"/>
          <p14:tracePt t="41682" x="6264275" y="3451225"/>
          <p14:tracePt t="41699" x="6096000" y="3451225"/>
          <p14:tracePt t="41716" x="5965825" y="3444875"/>
          <p14:tracePt t="41732" x="5783263" y="3406775"/>
          <p14:tracePt t="41749" x="5699125" y="3382963"/>
          <p14:tracePt t="41766" x="5616575" y="3360738"/>
          <p14:tracePt t="41782" x="5516563" y="3336925"/>
          <p14:tracePt t="41799" x="5402263" y="3322638"/>
          <p14:tracePt t="41816" x="5318125" y="3306763"/>
          <p14:tracePt t="41832" x="5235575" y="3306763"/>
          <p14:tracePt t="41849" x="5165725" y="3306763"/>
          <p14:tracePt t="41866" x="5113338" y="3306763"/>
          <p14:tracePt t="41883" x="5083175" y="3306763"/>
          <p14:tracePt t="41900" x="5059363" y="3306763"/>
          <p14:tracePt t="41917" x="4999038" y="3306763"/>
          <p14:tracePt t="41933" x="4953000" y="3306763"/>
          <p14:tracePt t="41950" x="4899025" y="3306763"/>
          <p14:tracePt t="41966" x="4822825" y="3306763"/>
          <p14:tracePt t="41983" x="4740275" y="3306763"/>
          <p14:tracePt t="42000" x="4648200" y="3306763"/>
          <p14:tracePt t="42016" x="4572000" y="3306763"/>
          <p14:tracePt t="42033" x="4465638" y="3306763"/>
          <p14:tracePt t="42050" x="4351338" y="3306763"/>
          <p14:tracePt t="42066" x="4191000" y="3306763"/>
          <p14:tracePt t="42083" x="4022725" y="3306763"/>
          <p14:tracePt t="42101" x="3787775" y="3344863"/>
          <p14:tracePt t="42117" x="3673475" y="3368675"/>
          <p14:tracePt t="42133" x="3611563" y="3382963"/>
          <p14:tracePt t="42341" x="3597275" y="3382963"/>
          <p14:tracePt t="42353" x="3581400" y="3390900"/>
          <p14:tracePt t="42365" x="3565525" y="3406775"/>
          <p14:tracePt t="42374" x="3559175" y="3406775"/>
          <p14:tracePt t="42383" x="3551238" y="3406775"/>
          <p14:tracePt t="42400" x="3543300" y="3413125"/>
          <p14:tracePt t="42417" x="3513138" y="3406775"/>
          <p14:tracePt t="42710" x="3513138" y="3421063"/>
          <p14:tracePt t="42719" x="3513138" y="3444875"/>
          <p14:tracePt t="42726" x="3513138" y="3467100"/>
          <p14:tracePt t="42735" x="3513138" y="3489325"/>
          <p14:tracePt t="42750" x="3513138" y="3521075"/>
          <p14:tracePt t="42767" x="3543300" y="3581400"/>
          <p14:tracePt t="42783" x="3611563" y="3679825"/>
          <p14:tracePt t="42800" x="3665538" y="3733800"/>
          <p14:tracePt t="42817" x="3703638" y="3771900"/>
          <p14:tracePt t="42851" x="3711575" y="3771900"/>
          <p14:tracePt t="42867" x="3711575" y="3763963"/>
          <p14:tracePt t="42883" x="3711575" y="3665538"/>
          <p14:tracePt t="42899" x="3695700" y="3551238"/>
          <p14:tracePt t="42917" x="3679825" y="3382963"/>
          <p14:tracePt t="42933" x="3665538" y="3314700"/>
          <p14:tracePt t="42950" x="3665538" y="3298825"/>
          <p14:tracePt t="43006" x="3665538" y="3292475"/>
          <p14:tracePt t="43022" x="3679825" y="3292475"/>
          <p14:tracePt t="43030" x="3687763" y="3292475"/>
          <p14:tracePt t="43037" x="3711575" y="3298825"/>
          <p14:tracePt t="43051" x="3733800" y="3298825"/>
          <p14:tracePt t="43067" x="3825875" y="3322638"/>
          <p14:tracePt t="43083" x="3894138" y="3344863"/>
          <p14:tracePt t="43101" x="3946525" y="3375025"/>
          <p14:tracePt t="43158" x="3940175" y="3382963"/>
          <p14:tracePt t="43166" x="3924300" y="3382963"/>
          <p14:tracePt t="43174" x="3902075" y="3390900"/>
          <p14:tracePt t="43183" x="3878263" y="3398838"/>
          <p14:tracePt t="43200" x="3840163" y="3406775"/>
          <p14:tracePt t="43217" x="3832225" y="3406775"/>
          <p14:tracePt t="43278" x="3840163" y="3413125"/>
          <p14:tracePt t="43294" x="3848100" y="341312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2391171" y="2957688"/>
            <a:ext cx="352029" cy="30696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9264625" y="2297288"/>
            <a:ext cx="352029" cy="30696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0560" y="1963255"/>
            <a:ext cx="8917239" cy="1999145"/>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29527"/>
    </mc:Choice>
    <mc:Fallback xmlns="">
      <p:transition advTm="29527"/>
    </mc:Fallback>
  </mc:AlternateContent>
  <p:timing>
    <p:tnLst>
      <p:par>
        <p:cTn id="1" dur="indefinite" restart="never" nodeType="tmRoot"/>
      </p:par>
    </p:tnLst>
  </p:timing>
  <p:extLst mod="1">
    <p:ext uri="{3A86A75C-4F4B-4683-9AE1-C65F6400EC91}">
      <p14:laserTraceLst xmlns:p14="http://schemas.microsoft.com/office/powerpoint/2010/main">
        <p14:tracePtLst>
          <p14:tracePt t="1423" x="3817938" y="3413125"/>
          <p14:tracePt t="1431" x="3741738" y="3382963"/>
          <p14:tracePt t="1438" x="3679825" y="3368675"/>
          <p14:tracePt t="1452" x="3627438" y="3344863"/>
          <p14:tracePt t="1470" x="3535363" y="3336925"/>
          <p14:tracePt t="1486" x="3497263" y="3314700"/>
          <p14:tracePt t="1502" x="3436938" y="3284538"/>
          <p14:tracePt t="1519" x="3360738" y="3260725"/>
          <p14:tracePt t="1536" x="3314700" y="3246438"/>
          <p14:tracePt t="1552" x="3260725" y="3216275"/>
          <p14:tracePt t="1569" x="3222625" y="3178175"/>
          <p14:tracePt t="1586" x="3192463" y="3124200"/>
          <p14:tracePt t="1602" x="3170238" y="3094038"/>
          <p14:tracePt t="1619" x="3162300" y="3070225"/>
          <p14:tracePt t="1791" x="3154363" y="3070225"/>
          <p14:tracePt t="1799" x="3132138" y="3055938"/>
          <p14:tracePt t="1807" x="3086100" y="3032125"/>
          <p14:tracePt t="1819" x="3055938" y="2987675"/>
          <p14:tracePt t="1836" x="3017838" y="2949575"/>
          <p14:tracePt t="1853" x="2994025" y="2917825"/>
          <p14:tracePt t="1870" x="2933700" y="2903538"/>
          <p14:tracePt t="1886" x="2903538" y="2887663"/>
          <p14:tracePt t="1902" x="2879725" y="2879725"/>
          <p14:tracePt t="1919" x="2841625" y="2865438"/>
          <p14:tracePt t="1936" x="2827338" y="2865438"/>
          <p14:tracePt t="2311" x="2819400" y="2865438"/>
          <p14:tracePt t="2343" x="2811463" y="2865438"/>
          <p14:tracePt t="2383" x="2797175" y="2865438"/>
          <p14:tracePt t="2391" x="2781300" y="2879725"/>
          <p14:tracePt t="2403" x="2773363" y="2879725"/>
          <p14:tracePt t="2419" x="2759075" y="2879725"/>
          <p14:tracePt t="2436" x="2720975" y="2879725"/>
          <p14:tracePt t="2453" x="2697163" y="2879725"/>
          <p14:tracePt t="2470" x="2644775" y="2873375"/>
          <p14:tracePt t="2486" x="2620963" y="2865438"/>
          <p14:tracePt t="2503" x="2606675" y="2857500"/>
          <p14:tracePt t="2536" x="2598738" y="2835275"/>
          <p14:tracePt t="2553" x="2582863" y="2811463"/>
          <p14:tracePt t="2569" x="2582863" y="2797175"/>
          <p14:tracePt t="2586" x="2582863" y="2773363"/>
          <p14:tracePt t="2603" x="2582863" y="2759075"/>
          <p14:tracePt t="2619" x="2582863" y="2751138"/>
          <p14:tracePt t="2638" x="2582863" y="2743200"/>
          <p14:tracePt t="2687" x="2598738" y="2743200"/>
          <p14:tracePt t="2695" x="2613025" y="2743200"/>
          <p14:tracePt t="2703" x="2636838" y="2743200"/>
          <p14:tracePt t="2719" x="2674938" y="2743200"/>
          <p14:tracePt t="2736" x="2727325" y="2759075"/>
          <p14:tracePt t="2753" x="2759075" y="2765425"/>
          <p14:tracePt t="2769" x="2789238" y="2765425"/>
          <p14:tracePt t="2786" x="2803525" y="2765425"/>
          <p14:tracePt t="2803" x="2819400" y="2759075"/>
          <p14:tracePt t="2819" x="2849563" y="2689225"/>
          <p14:tracePt t="2836" x="2865438" y="2644775"/>
          <p14:tracePt t="2853" x="2873375" y="2613025"/>
          <p14:tracePt t="2870" x="2873375" y="2606675"/>
          <p14:tracePt t="2975" x="2879725" y="2613025"/>
          <p14:tracePt t="2983" x="2879725" y="2628900"/>
          <p14:tracePt t="2990" x="2887663" y="2628900"/>
          <p14:tracePt t="3003" x="2887663" y="2636838"/>
          <p14:tracePt t="3019" x="2895600" y="2636838"/>
          <p14:tracePt t="3036" x="2911475" y="2636838"/>
          <p14:tracePt t="3053" x="2933700" y="2590800"/>
          <p14:tracePt t="3070" x="2987675" y="2430463"/>
          <p14:tracePt t="3086" x="2994025" y="2346325"/>
          <p14:tracePt t="3103" x="3009900" y="2301875"/>
          <p14:tracePt t="3166" x="3025775" y="2301875"/>
          <p14:tracePt t="3174" x="3048000" y="2301875"/>
          <p14:tracePt t="3181" x="3086100" y="2301875"/>
          <p14:tracePt t="3189" x="3108325" y="2301875"/>
          <p14:tracePt t="3203" x="3154363" y="2308225"/>
          <p14:tracePt t="3219" x="3200400" y="2324100"/>
          <p14:tracePt t="3236" x="3230563" y="2332038"/>
          <p14:tracePt t="3253" x="3238500" y="2332038"/>
          <p14:tracePt t="3303" x="3238500" y="2339975"/>
          <p14:tracePt t="3327" x="3238500" y="2354263"/>
          <p14:tracePt t="3335" x="3238500" y="2400300"/>
          <p14:tracePt t="3343" x="3238500" y="2438400"/>
          <p14:tracePt t="3353" x="3230563" y="2492375"/>
          <p14:tracePt t="3369" x="3184525" y="2590800"/>
          <p14:tracePt t="3387" x="3124200" y="2659063"/>
          <p14:tracePt t="3403" x="3063875" y="2682875"/>
          <p14:tracePt t="3420" x="3055938" y="2689225"/>
          <p14:tracePt t="3454" x="3048000" y="2689225"/>
          <p14:tracePt t="3470" x="3048000" y="2674938"/>
          <p14:tracePt t="3487" x="3086100" y="2659063"/>
          <p14:tracePt t="3503" x="3154363" y="2659063"/>
          <p14:tracePt t="3520" x="3208338" y="2659063"/>
          <p14:tracePt t="3536" x="3222625" y="2659063"/>
          <p14:tracePt t="3703" x="3230563" y="2659063"/>
          <p14:tracePt t="3719" x="3246438" y="2659063"/>
          <p14:tracePt t="4089" x="3268663" y="2659063"/>
          <p14:tracePt t="4094" x="3330575" y="2667000"/>
          <p14:tracePt t="4103" x="3482975" y="2713038"/>
          <p14:tracePt t="4120" x="3779838" y="2759075"/>
          <p14:tracePt t="4137" x="4000500" y="2789238"/>
          <p14:tracePt t="4153" x="4251325" y="2827338"/>
          <p14:tracePt t="4169" x="4373563" y="2835275"/>
          <p14:tracePt t="4238" x="4381500" y="2827338"/>
          <p14:tracePt t="4247" x="4381500" y="2819400"/>
          <p14:tracePt t="4263" x="4381500" y="2803525"/>
          <p14:tracePt t="4271" x="4373563" y="2789238"/>
          <p14:tracePt t="4287" x="4351338" y="2765425"/>
          <p14:tracePt t="4303" x="4327525" y="2765425"/>
          <p14:tracePt t="4320" x="4297363" y="2759075"/>
          <p14:tracePt t="4337" x="4275138" y="2759075"/>
          <p14:tracePt t="4353" x="4244975" y="2781300"/>
          <p14:tracePt t="4370" x="4213225" y="2841625"/>
          <p14:tracePt t="4387" x="4206875" y="2857500"/>
          <p14:tracePt t="4403" x="4198938" y="2865438"/>
          <p14:tracePt t="4420" x="4191000" y="2873375"/>
          <p14:tracePt t="4454" x="4160838" y="2873375"/>
          <p14:tracePt t="4470" x="4068763" y="2873375"/>
          <p14:tracePt t="4487" x="4008438" y="2873375"/>
          <p14:tracePt t="4503" x="3954463" y="2873375"/>
          <p14:tracePt t="4520" x="3932238" y="2865438"/>
          <p14:tracePt t="4553" x="3932238" y="2835275"/>
          <p14:tracePt t="4570" x="3932238" y="2803525"/>
          <p14:tracePt t="4588" x="3932238" y="2759075"/>
          <p14:tracePt t="4603" x="3946525" y="2727325"/>
          <p14:tracePt t="4607" x="3954463" y="2713038"/>
          <p14:tracePt t="4620" x="3954463" y="2705100"/>
          <p14:tracePt t="4638" x="3978275" y="2682875"/>
          <p14:tracePt t="4710" x="3984625" y="2682875"/>
          <p14:tracePt t="4719" x="4008438" y="2689225"/>
          <p14:tracePt t="4727" x="4038600" y="2713038"/>
          <p14:tracePt t="4737" x="4076700" y="2735263"/>
          <p14:tracePt t="4753" x="4130675" y="2781300"/>
          <p14:tracePt t="4770" x="4175125" y="2789238"/>
          <p14:tracePt t="4787" x="4191000" y="2789238"/>
          <p14:tracePt t="4803" x="4213225" y="2789238"/>
          <p14:tracePt t="4820" x="4221163" y="2789238"/>
          <p14:tracePt t="4837" x="4221163" y="2759075"/>
          <p14:tracePt t="4854" x="4221163" y="2705100"/>
          <p14:tracePt t="4870" x="4221163" y="2682875"/>
          <p14:tracePt t="4887" x="4221163" y="2667000"/>
          <p14:tracePt t="4903" x="4221163" y="2659063"/>
          <p14:tracePt t="4937" x="4213225" y="2659063"/>
          <p14:tracePt t="4954" x="4198938" y="2659063"/>
          <p14:tracePt t="4970" x="4191000" y="2659063"/>
          <p14:tracePt t="4987" x="4122738" y="2713038"/>
          <p14:tracePt t="5004" x="4084638" y="2773363"/>
          <p14:tracePt t="5020" x="4060825" y="2797175"/>
          <p14:tracePt t="5037" x="4054475" y="2803525"/>
          <p14:tracePt t="5071" x="4054475" y="2797175"/>
          <p14:tracePt t="5080" x="4046538" y="2773363"/>
          <p14:tracePt t="5087" x="4030663" y="2751138"/>
          <p14:tracePt t="5104" x="4022725" y="2689225"/>
          <p14:tracePt t="5120" x="4008438" y="2636838"/>
          <p14:tracePt t="5137" x="3992563" y="2598738"/>
          <p14:tracePt t="5153" x="3978275" y="2568575"/>
          <p14:tracePt t="5222" x="3978275" y="2582863"/>
          <p14:tracePt t="5229" x="3992563" y="2628900"/>
          <p14:tracePt t="5237" x="4022725" y="2674938"/>
          <p14:tracePt t="5254" x="4046538" y="2720975"/>
          <p14:tracePt t="5271" x="4122738" y="2759075"/>
          <p14:tracePt t="5288" x="4183063" y="2773363"/>
          <p14:tracePt t="5304" x="4244975" y="2773363"/>
          <p14:tracePt t="5320" x="4275138" y="2751138"/>
          <p14:tracePt t="5337" x="4297363" y="2720975"/>
          <p14:tracePt t="5354" x="4297363" y="2674938"/>
          <p14:tracePt t="5372" x="4297363" y="2644775"/>
          <p14:tracePt t="5387" x="4297363" y="2636838"/>
          <p14:tracePt t="5463" x="4297363" y="2659063"/>
          <p14:tracePt t="5542" x="4297363" y="2636838"/>
          <p14:tracePt t="5551" x="4297363" y="2606675"/>
          <p14:tracePt t="5558" x="4297363" y="2582863"/>
          <p14:tracePt t="5570" x="4297363" y="2552700"/>
          <p14:tracePt t="5587" x="4297363" y="2492375"/>
          <p14:tracePt t="5604" x="4297363" y="2446338"/>
          <p14:tracePt t="5607" x="4313238" y="2430463"/>
          <p14:tracePt t="5623" x="4321175" y="2422525"/>
          <p14:tracePt t="5637" x="4327525" y="2416175"/>
          <p14:tracePt t="5654" x="4373563" y="2416175"/>
          <p14:tracePt t="5670" x="4411663" y="2430463"/>
          <p14:tracePt t="5687" x="4427538" y="2438400"/>
          <p14:tracePt t="5704" x="4435475" y="2446338"/>
          <p14:tracePt t="5870" x="4427538" y="2460625"/>
          <p14:tracePt t="5879" x="4397375" y="2498725"/>
          <p14:tracePt t="5887" x="4373563" y="2536825"/>
          <p14:tracePt t="5904" x="4275138" y="2613025"/>
          <p14:tracePt t="5921" x="4213225" y="2667000"/>
          <p14:tracePt t="5937" x="4206875" y="2682875"/>
          <p14:tracePt t="5991" x="4206875" y="2689225"/>
          <p14:tracePt t="5999" x="4229100" y="2697163"/>
          <p14:tracePt t="6007" x="4275138" y="2697163"/>
          <p14:tracePt t="6021" x="4305300" y="2705100"/>
          <p14:tracePt t="6038" x="4479925" y="2705100"/>
          <p14:tracePt t="6054" x="4549775" y="2705100"/>
          <p14:tracePt t="6071" x="4579938" y="2705100"/>
          <p14:tracePt t="6238" x="4587875" y="2705100"/>
          <p14:tracePt t="6247" x="4602163" y="2705100"/>
          <p14:tracePt t="6255" x="4618038" y="2705100"/>
          <p14:tracePt t="6271" x="4670425" y="2705100"/>
          <p14:tracePt t="6288" x="4746625" y="2705100"/>
          <p14:tracePt t="6304" x="4838700" y="2705100"/>
          <p14:tracePt t="6321" x="4922838" y="2705100"/>
          <p14:tracePt t="6337" x="4999038" y="2705100"/>
          <p14:tracePt t="6354" x="5029200" y="2705100"/>
          <p14:tracePt t="6430" x="5045075" y="2705100"/>
          <p14:tracePt t="6439" x="5059363" y="2705100"/>
          <p14:tracePt t="6446" x="5089525" y="2705100"/>
          <p14:tracePt t="6454" x="5127625" y="2705100"/>
          <p14:tracePt t="6471" x="5241925" y="2705100"/>
          <p14:tracePt t="6488" x="5402263" y="2705100"/>
          <p14:tracePt t="6504" x="5524500" y="2705100"/>
          <p14:tracePt t="6521" x="5616575" y="2705100"/>
          <p14:tracePt t="6537" x="5654675" y="2705100"/>
          <p14:tracePt t="6687" x="5661025" y="2705100"/>
          <p14:tracePt t="6695" x="5684838" y="2705100"/>
          <p14:tracePt t="6704" x="5722938" y="2705100"/>
          <p14:tracePt t="6721" x="5791200" y="2697163"/>
          <p14:tracePt t="6738" x="5867400" y="2689225"/>
          <p14:tracePt t="6754" x="5921375" y="2689225"/>
          <p14:tracePt t="6771" x="5935663" y="2689225"/>
          <p14:tracePt t="6788" x="5951538" y="2689225"/>
          <p14:tracePt t="6804" x="5959475" y="2689225"/>
          <p14:tracePt t="6822" x="5989638" y="2697163"/>
          <p14:tracePt t="6838" x="6019800" y="2705100"/>
          <p14:tracePt t="6854" x="6080125" y="2727325"/>
          <p14:tracePt t="6871" x="6126163" y="2735263"/>
          <p14:tracePt t="6888" x="6142038" y="2735263"/>
          <p14:tracePt t="6904" x="6149975" y="2735263"/>
          <p14:tracePt t="8294" x="6156325" y="2735263"/>
          <p14:tracePt t="8303" x="6164263" y="2735263"/>
          <p14:tracePt t="8311" x="6194425" y="2735263"/>
          <p14:tracePt t="8321" x="6232525" y="2735263"/>
          <p14:tracePt t="8338" x="6340475" y="2735263"/>
          <p14:tracePt t="8355" x="6430963" y="2720975"/>
          <p14:tracePt t="8372" x="6545263" y="2720975"/>
          <p14:tracePt t="8390" x="6659563" y="2720975"/>
          <p14:tracePt t="8405" x="6675438" y="2720975"/>
          <p14:tracePt t="8422" x="6705600" y="2720975"/>
          <p14:tracePt t="8438" x="6759575" y="2720975"/>
          <p14:tracePt t="8455" x="6819900" y="2720975"/>
          <p14:tracePt t="8471" x="6904038" y="2720975"/>
          <p14:tracePt t="8488" x="6988175" y="2720975"/>
          <p14:tracePt t="8505" x="7048500" y="2720975"/>
          <p14:tracePt t="8522" x="7116763" y="2713038"/>
          <p14:tracePt t="8538" x="7146925" y="2713038"/>
          <p14:tracePt t="8555" x="7185025" y="2713038"/>
          <p14:tracePt t="8572" x="7200900" y="2697163"/>
          <p14:tracePt t="8589" x="7223125" y="2697163"/>
          <p14:tracePt t="8638" x="7239000" y="2689225"/>
          <p14:tracePt t="8654" x="7246938" y="2689225"/>
          <p14:tracePt t="8670" x="7254875" y="2689225"/>
          <p14:tracePt t="8695" x="7261225" y="2689225"/>
          <p14:tracePt t="8711" x="7269163" y="2689225"/>
          <p14:tracePt t="8727" x="7277100" y="2689225"/>
          <p14:tracePt t="8735" x="7285038" y="2689225"/>
          <p14:tracePt t="8742" x="7292975" y="2689225"/>
          <p14:tracePt t="8755" x="7307263" y="2689225"/>
          <p14:tracePt t="8772" x="7331075" y="2674938"/>
          <p14:tracePt t="8788" x="7345363" y="2674938"/>
          <p14:tracePt t="8855" x="7353300" y="2667000"/>
          <p14:tracePt t="8863" x="7361238" y="2667000"/>
          <p14:tracePt t="8872" x="7383463" y="2659063"/>
          <p14:tracePt t="8888" x="7421563" y="2659063"/>
          <p14:tracePt t="8905" x="7475538" y="2659063"/>
          <p14:tracePt t="8922" x="7527925" y="2659063"/>
          <p14:tracePt t="8938" x="7566025" y="2659063"/>
          <p14:tracePt t="8955" x="7589838" y="2659063"/>
          <p14:tracePt t="8972" x="7612063" y="2659063"/>
          <p14:tracePt t="8988" x="7642225" y="2651125"/>
          <p14:tracePt t="9006" x="7688263" y="2651125"/>
          <p14:tracePt t="9022" x="7726363" y="2651125"/>
          <p14:tracePt t="9038" x="7772400" y="2651125"/>
          <p14:tracePt t="9055" x="7810500" y="2651125"/>
          <p14:tracePt t="9072" x="7856538" y="2651125"/>
          <p14:tracePt t="9088" x="7894638" y="2651125"/>
          <p14:tracePt t="9105" x="7916863" y="2644775"/>
          <p14:tracePt t="9122" x="7932738" y="2644775"/>
          <p14:tracePt t="9138" x="7947025" y="2644775"/>
          <p14:tracePt t="9155" x="7962900" y="2636838"/>
          <p14:tracePt t="9188" x="7970838" y="2636838"/>
          <p14:tracePt t="9310" x="7978775" y="2636838"/>
          <p14:tracePt t="9319" x="7985125" y="2636838"/>
          <p14:tracePt t="9335" x="7993063" y="2636838"/>
          <p14:tracePt t="9342" x="8001000" y="2636838"/>
          <p14:tracePt t="9355" x="8008938" y="2636838"/>
          <p14:tracePt t="9372" x="8016875" y="2651125"/>
          <p14:tracePt t="9389" x="8016875" y="2674938"/>
          <p14:tracePt t="9406" x="8023225" y="2689225"/>
          <p14:tracePt t="9471" x="8023225" y="2697163"/>
          <p14:tracePt t="9542" x="8023225" y="2689225"/>
          <p14:tracePt t="9583" x="8023225" y="2682875"/>
          <p14:tracePt t="9703" x="8023225" y="2674938"/>
          <p14:tracePt t="9726" x="8039100" y="2689225"/>
          <p14:tracePt t="9766" x="8039100" y="2697163"/>
          <p14:tracePt t="9974" x="8039100" y="2705100"/>
          <p14:tracePt t="9990" x="8047038" y="2705100"/>
          <p14:tracePt t="9999" x="8054975" y="2705100"/>
          <p14:tracePt t="10014" x="8061325" y="2705100"/>
          <p14:tracePt t="10030" x="8077200" y="2705100"/>
          <p14:tracePt t="10039" x="8093075" y="2697163"/>
          <p14:tracePt t="10057" x="8107363" y="2697163"/>
          <p14:tracePt t="10072" x="8123238" y="2697163"/>
          <p14:tracePt t="10089" x="8137525" y="2697163"/>
          <p14:tracePt t="10122" x="8145463" y="2697163"/>
          <p14:tracePt t="10139" x="8153400" y="2689225"/>
          <p14:tracePt t="10155" x="8161338" y="2674938"/>
          <p14:tracePt t="10188" x="8169275" y="2674938"/>
          <p14:tracePt t="10206" x="8175625" y="2674938"/>
          <p14:tracePt t="10222" x="8175625" y="2667000"/>
          <p14:tracePt t="10238" x="8183563" y="2667000"/>
          <p14:tracePt t="10255" x="8191500" y="2667000"/>
          <p14:tracePt t="10273" x="8199438" y="2659063"/>
          <p14:tracePt t="10289" x="8213725" y="2659063"/>
          <p14:tracePt t="10306" x="8229600" y="2659063"/>
          <p14:tracePt t="10322" x="8267700" y="2659063"/>
          <p14:tracePt t="10339" x="8297863" y="2659063"/>
          <p14:tracePt t="10356" x="8328025" y="2659063"/>
          <p14:tracePt t="10373" x="8351838" y="2659063"/>
          <p14:tracePt t="10389" x="8359775" y="2659063"/>
          <p14:tracePt t="10527" x="8374063" y="2651125"/>
          <p14:tracePt t="10543" x="8382000" y="2651125"/>
          <p14:tracePt t="10551" x="8404225" y="2651125"/>
          <p14:tracePt t="10560" x="8412163" y="2651125"/>
          <p14:tracePt t="10572" x="8435975" y="2651125"/>
          <p14:tracePt t="10590" x="8466138" y="2644775"/>
          <p14:tracePt t="10606" x="8474075" y="2644775"/>
          <p14:tracePt t="10686" x="8480425" y="2644775"/>
          <p14:tracePt t="10695" x="8504238" y="2644775"/>
          <p14:tracePt t="10706" x="8512175" y="2644775"/>
          <p14:tracePt t="10722" x="8550275" y="2644775"/>
          <p14:tracePt t="10739" x="8594725" y="2644775"/>
          <p14:tracePt t="10756" x="8618538" y="2644775"/>
          <p14:tracePt t="10772" x="8664575" y="2644775"/>
          <p14:tracePt t="10790" x="8670925" y="2644775"/>
          <p14:tracePt t="10806" x="8686800" y="2644775"/>
          <p14:tracePt t="10822" x="8694738" y="2644775"/>
          <p14:tracePt t="10839" x="8716963" y="2644775"/>
          <p14:tracePt t="10856" x="8747125" y="2644775"/>
          <p14:tracePt t="10872" x="8793163" y="2644775"/>
          <p14:tracePt t="10889" x="8816975" y="2644775"/>
          <p14:tracePt t="10906" x="8855075" y="2644775"/>
          <p14:tracePt t="10922" x="8877300" y="2644775"/>
          <p14:tracePt t="10939" x="8899525" y="2644775"/>
          <p14:tracePt t="10956" x="8931275" y="2644775"/>
          <p14:tracePt t="10972" x="8945563" y="2644775"/>
          <p14:tracePt t="10990" x="8983663" y="2644775"/>
          <p14:tracePt t="11007" x="9007475" y="2644775"/>
          <p14:tracePt t="11022" x="9037638" y="2644775"/>
          <p14:tracePt t="11039" x="9083675" y="2644775"/>
          <p14:tracePt t="11056" x="9113838" y="2644775"/>
          <p14:tracePt t="11073" x="9159875" y="2644775"/>
          <p14:tracePt t="11089" x="9220200" y="2644775"/>
          <p14:tracePt t="11106" x="9280525" y="2644775"/>
          <p14:tracePt t="11122" x="9356725" y="2644775"/>
          <p14:tracePt t="11139" x="9418638" y="2644775"/>
          <p14:tracePt t="11156" x="9471025" y="2644775"/>
          <p14:tracePt t="11172" x="9517063" y="2644775"/>
          <p14:tracePt t="11189" x="9555163" y="2644775"/>
          <p14:tracePt t="11205" x="9601200" y="2644775"/>
          <p14:tracePt t="11222" x="9623425" y="2644775"/>
          <p14:tracePt t="11239" x="9639300" y="2644775"/>
          <p14:tracePt t="11256" x="9647238" y="2644775"/>
          <p14:tracePt t="11289" x="9661525" y="2644775"/>
          <p14:tracePt t="11306" x="9669463" y="2644775"/>
          <p14:tracePt t="11323" x="9685338" y="2644775"/>
          <p14:tracePt t="11339" x="9707563" y="2644775"/>
          <p14:tracePt t="11356" x="9737725" y="2644775"/>
          <p14:tracePt t="11373" x="9761538" y="2644775"/>
          <p14:tracePt t="11390" x="9791700" y="2644775"/>
          <p14:tracePt t="11406" x="9799638" y="2644775"/>
          <p14:tracePt t="11423" x="9813925" y="2644775"/>
          <p14:tracePt t="11439" x="9837738" y="2644775"/>
          <p14:tracePt t="11456" x="9859963" y="2644775"/>
          <p14:tracePt t="11473" x="9890125" y="2644775"/>
          <p14:tracePt t="11489" x="9952038" y="2651125"/>
          <p14:tracePt t="11507" x="9990138" y="2651125"/>
          <p14:tracePt t="11523" x="10050463" y="2651125"/>
          <p14:tracePt t="11539" x="10104438" y="2651125"/>
          <p14:tracePt t="11556" x="10150475" y="2651125"/>
          <p14:tracePt t="11574" x="10180638" y="2651125"/>
          <p14:tracePt t="11742" x="10180638" y="2659063"/>
          <p14:tracePt t="11774" x="10172700" y="2659063"/>
          <p14:tracePt t="11783" x="10112375" y="2667000"/>
          <p14:tracePt t="11791" x="10042525" y="2682875"/>
          <p14:tracePt t="11806" x="9859963" y="2705100"/>
          <p14:tracePt t="11823" x="9547225" y="2765425"/>
          <p14:tracePt t="11839" x="9220200" y="2811463"/>
          <p14:tracePt t="11856" x="8885238" y="2857500"/>
          <p14:tracePt t="11873" x="8594725" y="2895600"/>
          <p14:tracePt t="11889" x="8313738" y="2917825"/>
          <p14:tracePt t="11906" x="8099425" y="2949575"/>
          <p14:tracePt t="11923" x="7908925" y="2949575"/>
          <p14:tracePt t="11940" x="7726363" y="2955925"/>
          <p14:tracePt t="11956" x="7559675" y="2955925"/>
          <p14:tracePt t="11973" x="7383463" y="2955925"/>
          <p14:tracePt t="11990" x="7132638" y="2955925"/>
          <p14:tracePt t="12006" x="6980238" y="2955925"/>
          <p14:tracePt t="12023" x="6880225" y="2955925"/>
          <p14:tracePt t="12039" x="6773863" y="2955925"/>
          <p14:tracePt t="12056" x="6675438" y="2955925"/>
          <p14:tracePt t="12073" x="6599238" y="2955925"/>
          <p14:tracePt t="12090" x="6537325" y="2955925"/>
          <p14:tracePt t="12106" x="6477000" y="2971800"/>
          <p14:tracePt t="12123" x="6408738" y="2971800"/>
          <p14:tracePt t="12126" x="6378575" y="2971800"/>
          <p14:tracePt t="12139" x="6346825" y="2971800"/>
          <p14:tracePt t="12156" x="6248400" y="2971800"/>
          <p14:tracePt t="12173" x="6172200" y="2971800"/>
          <p14:tracePt t="12190" x="6019800" y="2987675"/>
          <p14:tracePt t="12206" x="5951538" y="2987675"/>
          <p14:tracePt t="12222" x="5859463" y="2994025"/>
          <p14:tracePt t="12239" x="5775325" y="3017838"/>
          <p14:tracePt t="12256" x="5684838" y="3025775"/>
          <p14:tracePt t="12272" x="5608638" y="3055938"/>
          <p14:tracePt t="12289" x="5532438" y="3063875"/>
          <p14:tracePt t="12306" x="5464175" y="3078163"/>
          <p14:tracePt t="12322" x="5410200" y="3086100"/>
          <p14:tracePt t="12340" x="5387975" y="3086100"/>
          <p14:tracePt t="12356" x="5372100" y="3086100"/>
          <p14:tracePt t="12373" x="5364163" y="3086100"/>
          <p14:tracePt t="12407" x="5356225" y="3086100"/>
          <p14:tracePt t="12423" x="5334000" y="3086100"/>
          <p14:tracePt t="12440" x="5287963" y="3086100"/>
          <p14:tracePt t="12456" x="5241925" y="3086100"/>
          <p14:tracePt t="12473" x="5197475" y="3094038"/>
          <p14:tracePt t="12490" x="5165725" y="3094038"/>
          <p14:tracePt t="12506" x="5143500" y="3094038"/>
          <p14:tracePt t="12623" x="5135563" y="3101975"/>
          <p14:tracePt t="12639" x="5135563" y="3108325"/>
          <p14:tracePt t="12654" x="5151438" y="3108325"/>
          <p14:tracePt t="12663" x="5165725" y="3108325"/>
          <p14:tracePt t="12673" x="5189538" y="3108325"/>
          <p14:tracePt t="12690" x="5227638" y="3108325"/>
          <p14:tracePt t="12706" x="5280025" y="3108325"/>
          <p14:tracePt t="12723" x="5341938" y="3108325"/>
          <p14:tracePt t="12740" x="5418138" y="3101975"/>
          <p14:tracePt t="12756" x="5524500" y="3094038"/>
          <p14:tracePt t="12774" x="5646738" y="3070225"/>
          <p14:tracePt t="12790" x="5684838" y="3070225"/>
          <p14:tracePt t="12806" x="5722938" y="3063875"/>
          <p14:tracePt t="12823" x="5768975" y="3063875"/>
          <p14:tracePt t="12840" x="5807075" y="3055938"/>
          <p14:tracePt t="12856" x="5875338" y="3048000"/>
          <p14:tracePt t="12873" x="5959475" y="3032125"/>
          <p14:tracePt t="12890" x="6035675" y="3025775"/>
          <p14:tracePt t="12908" x="6096000" y="3025775"/>
          <p14:tracePt t="12923" x="6118225" y="3025775"/>
          <p14:tracePt t="13511" x="6126163" y="3025775"/>
          <p14:tracePt t="13519" x="6134100" y="3040063"/>
          <p14:tracePt t="13626" x="6134100" y="3048000"/>
          <p14:tracePt t="13654" x="6134100" y="3055938"/>
          <p14:tracePt t="13703" x="6134100" y="3063875"/>
          <p14:tracePt t="13887" x="6126163" y="3063875"/>
          <p14:tracePt t="13904" x="6118225" y="3063875"/>
          <p14:tracePt t="13919" x="6111875" y="3063875"/>
          <p14:tracePt t="13935" x="6103938" y="3063875"/>
          <p14:tracePt t="13942" x="6096000" y="3063875"/>
          <p14:tracePt t="13957" x="6088063" y="3063875"/>
          <p14:tracePt t="13974" x="6057900" y="3063875"/>
          <p14:tracePt t="13990" x="6042025" y="3063875"/>
          <p14:tracePt t="14007" x="6035675" y="3063875"/>
          <p14:tracePt t="14024" x="6027738" y="3063875"/>
          <p14:tracePt t="14359" x="6065838" y="3063875"/>
          <p14:tracePt t="14367" x="6156325" y="3078163"/>
          <p14:tracePt t="14375" x="6286500" y="3101975"/>
          <p14:tracePt t="14390" x="6545263" y="3108325"/>
          <p14:tracePt t="14407" x="6819900" y="3108325"/>
          <p14:tracePt t="14424" x="7086600" y="3108325"/>
          <p14:tracePt t="14440" x="7269163" y="3108325"/>
          <p14:tracePt t="14457" x="7353300" y="3108325"/>
          <p14:tracePt t="14474" x="7375525" y="3108325"/>
          <p14:tracePt t="15822" x="7361238" y="3108325"/>
          <p14:tracePt t="15831" x="7353300" y="3132138"/>
          <p14:tracePt t="15841" x="7331075" y="3154363"/>
          <p14:tracePt t="15857" x="7299325" y="3208338"/>
          <p14:tracePt t="15874" x="7269163" y="3238500"/>
          <p14:tracePt t="15891" x="7254875" y="3292475"/>
          <p14:tracePt t="15908" x="7231063" y="3322638"/>
          <p14:tracePt t="15924" x="7208838" y="3368675"/>
          <p14:tracePt t="15941" x="7200900" y="3406775"/>
          <p14:tracePt t="15958" x="7192963" y="3444875"/>
          <p14:tracePt t="15974" x="7185025" y="3475038"/>
          <p14:tracePt t="15991" x="7178675" y="3489325"/>
          <p14:tracePt t="16008" x="7178675" y="3497263"/>
          <p14:tracePt t="16025" x="7178675" y="3505200"/>
          <p14:tracePt t="16135" x="7170738" y="3513138"/>
          <p14:tracePt t="16296" x="7170738" y="3521075"/>
          <p14:tracePt t="16303" x="7170738" y="3527425"/>
          <p14:tracePt t="16312" x="7170738" y="3535363"/>
          <p14:tracePt t="16324" x="7170738" y="3551238"/>
          <p14:tracePt t="16341" x="7170738" y="3565525"/>
          <p14:tracePt t="16358" x="7170738" y="3573463"/>
          <p14:tracePt t="16374" x="7178675" y="3581400"/>
          <p14:tracePt t="16433" x="7178675" y="3597275"/>
          <p14:tracePt t="16447" x="7178675" y="3603625"/>
          <p14:tracePt t="16454" x="7162800" y="3611563"/>
          <p14:tracePt t="16463" x="7132638" y="3627438"/>
          <p14:tracePt t="16474" x="7094538" y="3641725"/>
          <p14:tracePt t="16491" x="7002463" y="3657600"/>
          <p14:tracePt t="16508" x="6880225" y="3687763"/>
          <p14:tracePt t="16524" x="6765925" y="3717925"/>
          <p14:tracePt t="16542" x="6629400" y="3741738"/>
          <p14:tracePt t="16558" x="6575425" y="3741738"/>
          <p14:tracePt t="16574" x="6530975" y="3741738"/>
          <p14:tracePt t="16591" x="6484938" y="3741738"/>
          <p14:tracePt t="16608" x="6454775" y="3741738"/>
          <p14:tracePt t="16624" x="6408738" y="3741738"/>
          <p14:tracePt t="16641" x="6378575" y="3741738"/>
          <p14:tracePt t="16658" x="6346825" y="3741738"/>
          <p14:tracePt t="16674" x="6302375" y="3733800"/>
          <p14:tracePt t="16691" x="6264275" y="3725863"/>
          <p14:tracePt t="16766" x="6248400" y="3717925"/>
          <p14:tracePt t="16774" x="6232525" y="3711575"/>
          <p14:tracePt t="16783" x="6194425" y="3703638"/>
          <p14:tracePt t="16791" x="6134100" y="3679825"/>
          <p14:tracePt t="16808" x="5965825" y="3641725"/>
          <p14:tracePt t="16824" x="5745163" y="3597275"/>
          <p14:tracePt t="16841" x="5562600" y="3573463"/>
          <p14:tracePt t="16858" x="5364163" y="3535363"/>
          <p14:tracePt t="16874" x="5211763" y="3513138"/>
          <p14:tracePt t="16891" x="5127625" y="3505200"/>
          <p14:tracePt t="16908" x="5059363" y="3497263"/>
          <p14:tracePt t="16926" x="4975225" y="3489325"/>
          <p14:tracePt t="16941" x="4953000" y="3489325"/>
          <p14:tracePt t="16958" x="4846638" y="3489325"/>
          <p14:tracePt t="16975" x="4746625" y="3489325"/>
          <p14:tracePt t="16991" x="4670425" y="3505200"/>
          <p14:tracePt t="17008" x="4602163" y="3513138"/>
          <p14:tracePt t="17025" x="4549775" y="3513138"/>
          <p14:tracePt t="17041" x="4503738" y="3513138"/>
          <p14:tracePt t="17058" x="4449763" y="3513138"/>
          <p14:tracePt t="17075" x="4389438" y="3513138"/>
          <p14:tracePt t="17091" x="4313238" y="3513138"/>
          <p14:tracePt t="17108" x="4251325" y="3513138"/>
          <p14:tracePt t="17126" x="4137025" y="3513138"/>
          <p14:tracePt t="17141" x="4054475" y="3513138"/>
          <p14:tracePt t="17158" x="3992563" y="3513138"/>
          <p14:tracePt t="17175" x="3924300" y="3513138"/>
          <p14:tracePt t="17191" x="3825875" y="3513138"/>
          <p14:tracePt t="17208" x="3756025" y="3513138"/>
          <p14:tracePt t="17224" x="3679825" y="3513138"/>
          <p14:tracePt t="17241" x="3603625" y="3513138"/>
          <p14:tracePt t="17258" x="3551238" y="3521075"/>
          <p14:tracePt t="17275" x="3505200" y="3521075"/>
          <p14:tracePt t="17291" x="3482975" y="3521075"/>
          <p14:tracePt t="17308" x="3451225" y="3527425"/>
          <p14:tracePt t="17325" x="3421063" y="3527425"/>
          <p14:tracePt t="17342" x="3360738" y="3527425"/>
          <p14:tracePt t="17358" x="3322638" y="3527425"/>
          <p14:tracePt t="17375" x="3306763" y="3527425"/>
          <p14:tracePt t="17391" x="3298825" y="3527425"/>
          <p14:tracePt t="17425" x="3292475" y="3527425"/>
          <p14:tracePt t="17447" x="3284538" y="3527425"/>
          <p14:tracePt t="17463" x="3284538" y="3521075"/>
          <p14:tracePt t="17475" x="3268663" y="3505200"/>
          <p14:tracePt t="17491" x="3260725" y="3482975"/>
          <p14:tracePt t="17508" x="3260725" y="3444875"/>
          <p14:tracePt t="17525" x="3260725" y="3413125"/>
          <p14:tracePt t="17542" x="3260725" y="3368675"/>
          <p14:tracePt t="17558" x="3306763" y="3298825"/>
          <p14:tracePt t="17575" x="3360738" y="3254375"/>
          <p14:tracePt t="17591" x="3390900" y="3238500"/>
          <p14:tracePt t="17608" x="3459163" y="3216275"/>
          <p14:tracePt t="17626" x="3589338" y="3184525"/>
          <p14:tracePt t="17641" x="3733800" y="3184525"/>
          <p14:tracePt t="17658" x="3856038" y="3184525"/>
          <p14:tracePt t="17675" x="4008438" y="3184525"/>
          <p14:tracePt t="17691" x="4137025" y="3184525"/>
          <p14:tracePt t="17708" x="4251325" y="3184525"/>
          <p14:tracePt t="17725" x="4389438" y="3184525"/>
          <p14:tracePt t="17742" x="4518025" y="3184525"/>
          <p14:tracePt t="17758" x="4762500" y="3200400"/>
          <p14:tracePt t="17775" x="4937125" y="3230563"/>
          <p14:tracePt t="17791" x="5151438" y="3260725"/>
          <p14:tracePt t="17808" x="5349875" y="3276600"/>
          <p14:tracePt t="17825" x="5524500" y="3314700"/>
          <p14:tracePt t="17841" x="5684838" y="3314700"/>
          <p14:tracePt t="17858" x="5837238" y="3314700"/>
          <p14:tracePt t="17875" x="5959475" y="3314700"/>
          <p14:tracePt t="17891" x="6080125" y="3314700"/>
          <p14:tracePt t="17908" x="6194425" y="3306763"/>
          <p14:tracePt t="17926" x="6392863" y="3276600"/>
          <p14:tracePt t="17941" x="6454775" y="3276600"/>
          <p14:tracePt t="17958" x="6675438" y="3268663"/>
          <p14:tracePt t="17975" x="6865938" y="3268663"/>
          <p14:tracePt t="17992" x="7070725" y="3268663"/>
          <p14:tracePt t="18008" x="7269163" y="3268663"/>
          <p14:tracePt t="18025" x="7475538" y="3268663"/>
          <p14:tracePt t="18042" x="7666038" y="3268663"/>
          <p14:tracePt t="18058" x="7818438" y="3268663"/>
          <p14:tracePt t="18075" x="7932738" y="3268663"/>
          <p14:tracePt t="18092" x="8023225" y="3268663"/>
          <p14:tracePt t="18108" x="8123238" y="3268663"/>
          <p14:tracePt t="18126" x="8289925" y="3268663"/>
          <p14:tracePt t="18142" x="8420100" y="3268663"/>
          <p14:tracePt t="18158" x="8572500" y="3268663"/>
          <p14:tracePt t="18175" x="8732838" y="3268663"/>
          <p14:tracePt t="18191" x="8885238" y="3268663"/>
          <p14:tracePt t="18208" x="9021763" y="3268663"/>
          <p14:tracePt t="18224" x="9159875" y="3268663"/>
          <p14:tracePt t="18241" x="9242425" y="3268663"/>
          <p14:tracePt t="18258" x="9296400" y="3268663"/>
          <p14:tracePt t="18275" x="9326563" y="3268663"/>
          <p14:tracePt t="18292" x="9342438" y="3268663"/>
          <p14:tracePt t="18308" x="9356725" y="3260725"/>
          <p14:tracePt t="18326" x="9372600" y="3260725"/>
          <p14:tracePt t="18342" x="9388475" y="3260725"/>
          <p14:tracePt t="18358" x="9402763" y="3260725"/>
          <p14:tracePt t="18375" x="9440863" y="3260725"/>
          <p14:tracePt t="18392" x="9494838" y="3276600"/>
          <p14:tracePt t="18408" x="9555163" y="3322638"/>
          <p14:tracePt t="18425" x="9585325" y="3344863"/>
          <p14:tracePt t="18442" x="9647238" y="3382963"/>
          <p14:tracePt t="18458" x="9723438" y="3444875"/>
          <p14:tracePt t="18475" x="9753600" y="3467100"/>
          <p14:tracePt t="18492" x="9761538" y="3482975"/>
          <p14:tracePt t="18508" x="9761538" y="3489325"/>
          <p14:tracePt t="18526" x="9761538" y="3543300"/>
          <p14:tracePt t="18542" x="9761538" y="3573463"/>
          <p14:tracePt t="18559" x="9685338" y="3687763"/>
          <p14:tracePt t="18575" x="9617075" y="3749675"/>
          <p14:tracePt t="18592" x="9509125" y="3802063"/>
          <p14:tracePt t="18609" x="9388475" y="3840163"/>
          <p14:tracePt t="18626" x="9228138" y="3886200"/>
          <p14:tracePt t="18630" x="9144000" y="3894138"/>
          <p14:tracePt t="18642" x="9075738" y="3902075"/>
          <p14:tracePt t="18658" x="8923338" y="3924300"/>
          <p14:tracePt t="18675" x="8755063" y="3940175"/>
          <p14:tracePt t="18692" x="8610600" y="3962400"/>
          <p14:tracePt t="18708" x="8450263" y="3970338"/>
          <p14:tracePt t="18725" x="8283575" y="4008438"/>
          <p14:tracePt t="18742" x="8039100" y="4008438"/>
          <p14:tracePt t="18758" x="7856538" y="4008438"/>
          <p14:tracePt t="18775" x="7696200" y="4008438"/>
          <p14:tracePt t="18792" x="7527925" y="4008438"/>
          <p14:tracePt t="18808" x="7331075" y="4022725"/>
          <p14:tracePt t="18826" x="7170738" y="4046538"/>
          <p14:tracePt t="18842" x="6994525" y="4046538"/>
          <p14:tracePt t="18859" x="6804025" y="4054475"/>
          <p14:tracePt t="18875" x="6599238" y="4054475"/>
          <p14:tracePt t="18892" x="6430963" y="4054475"/>
          <p14:tracePt t="18909" x="6248400" y="4054475"/>
          <p14:tracePt t="18926" x="5965825" y="4054475"/>
          <p14:tracePt t="18942" x="5737225" y="4038600"/>
          <p14:tracePt t="18959" x="5470525" y="4000500"/>
          <p14:tracePt t="18975" x="5127625" y="3946525"/>
          <p14:tracePt t="18992" x="4822825" y="3908425"/>
          <p14:tracePt t="19009" x="4587875" y="3878263"/>
          <p14:tracePt t="19025" x="4411663" y="3840163"/>
          <p14:tracePt t="19042" x="4283075" y="3825875"/>
          <p14:tracePt t="19059" x="4175125" y="3802063"/>
          <p14:tracePt t="19075" x="4068763" y="3787775"/>
          <p14:tracePt t="19092" x="3984625" y="3763963"/>
          <p14:tracePt t="19108" x="3878263" y="3749675"/>
          <p14:tracePt t="19125" x="3679825" y="3717925"/>
          <p14:tracePt t="19141" x="3559175" y="3695700"/>
          <p14:tracePt t="19158" x="3444875" y="3687763"/>
          <p14:tracePt t="19175" x="3344863" y="3673475"/>
          <p14:tracePt t="19191" x="3276600" y="3665538"/>
          <p14:tracePt t="19208" x="3238500" y="3649663"/>
          <p14:tracePt t="19225" x="3216275" y="3641725"/>
          <p14:tracePt t="19241" x="3192463" y="3635375"/>
          <p14:tracePt t="19258" x="3170238" y="3627438"/>
          <p14:tracePt t="19275" x="3146425" y="3619500"/>
          <p14:tracePt t="19292" x="3108325" y="3619500"/>
          <p14:tracePt t="19308" x="3078163" y="3619500"/>
          <p14:tracePt t="19325" x="3032125" y="3619500"/>
          <p14:tracePt t="19342" x="3009900" y="3619500"/>
          <p14:tracePt t="19358" x="2987675" y="3619500"/>
          <p14:tracePt t="19375" x="2955925" y="3627438"/>
          <p14:tracePt t="19392" x="2925763" y="3627438"/>
          <p14:tracePt t="19408" x="2895600" y="3627438"/>
          <p14:tracePt t="19871" x="2887663" y="3627438"/>
          <p14:tracePt t="19878" x="2879725" y="3627438"/>
          <p14:tracePt t="19886" x="2873375" y="3627438"/>
          <p14:tracePt t="19894" x="2857500" y="3627438"/>
          <p14:tracePt t="19910" x="2841625" y="3627438"/>
          <p14:tracePt t="19926" x="2819400" y="3627438"/>
          <p14:tracePt t="19942" x="2697163" y="3627438"/>
          <p14:tracePt t="19959" x="2574925" y="3627438"/>
          <p14:tracePt t="19976" x="2460625" y="3627438"/>
          <p14:tracePt t="19992" x="2332038" y="3611563"/>
          <p14:tracePt t="20009" x="2163763" y="3589338"/>
          <p14:tracePt t="20026" x="2019300" y="3573463"/>
          <p14:tracePt t="20044" x="1951038" y="3565525"/>
          <p14:tracePt t="20060" x="1912938" y="3565525"/>
          <p14:tracePt t="20076" x="1897063" y="3565525"/>
          <p14:tracePt t="20092" x="1889125" y="3565525"/>
          <p14:tracePt t="20110" x="1874838" y="3565525"/>
          <p14:tracePt t="20126" x="1874838" y="3597275"/>
          <p14:tracePt t="20142" x="1866900" y="3665538"/>
          <p14:tracePt t="20159" x="1866900" y="3749675"/>
          <p14:tracePt t="20175" x="1866900" y="3848100"/>
          <p14:tracePt t="20192" x="1866900" y="3908425"/>
          <p14:tracePt t="20208" x="1866900" y="3946525"/>
          <p14:tracePt t="20225" x="1889125" y="3984625"/>
          <p14:tracePt t="20244" x="1905000" y="4016375"/>
          <p14:tracePt t="20259" x="1951038" y="4038600"/>
          <p14:tracePt t="20277" x="2027238" y="4060825"/>
          <p14:tracePt t="20292" x="2163763" y="4060825"/>
          <p14:tracePt t="20310" x="2454275" y="4060825"/>
          <p14:tracePt t="20326" x="2659063" y="4038600"/>
          <p14:tracePt t="20342" x="2879725" y="3984625"/>
          <p14:tracePt t="20359" x="3086100" y="3924300"/>
          <p14:tracePt t="20376" x="3284538" y="3878263"/>
          <p14:tracePt t="20392" x="3444875" y="3825875"/>
          <p14:tracePt t="20409" x="3573463" y="3802063"/>
          <p14:tracePt t="20426" x="3711575" y="3787775"/>
          <p14:tracePt t="20443" x="3825875" y="3787775"/>
          <p14:tracePt t="20459" x="3940175" y="3779838"/>
          <p14:tracePt t="20476" x="4046538" y="3779838"/>
          <p14:tracePt t="20493" x="4175125" y="3779838"/>
          <p14:tracePt t="20510" x="4389438" y="3810000"/>
          <p14:tracePt t="20526" x="4533900" y="3863975"/>
          <p14:tracePt t="20543" x="4702175" y="3902075"/>
          <p14:tracePt t="20559" x="4868863" y="3954463"/>
          <p14:tracePt t="20576" x="4975225" y="4000500"/>
          <p14:tracePt t="20593" x="5059363" y="4030663"/>
          <p14:tracePt t="20609" x="5113338" y="4076700"/>
          <p14:tracePt t="20626" x="5127625" y="4084638"/>
          <p14:tracePt t="20643" x="5143500" y="4092575"/>
          <p14:tracePt t="20696" x="5143500" y="4098925"/>
          <p14:tracePt t="20702" x="5159375" y="4114800"/>
          <p14:tracePt t="20711" x="5173663" y="4122738"/>
          <p14:tracePt t="20726" x="5227638" y="4137025"/>
          <p14:tracePt t="20743" x="5265738" y="4152900"/>
          <p14:tracePt t="20759" x="5318125" y="4152900"/>
          <p14:tracePt t="20776" x="5364163" y="4152900"/>
          <p14:tracePt t="20793" x="5394325" y="4152900"/>
          <p14:tracePt t="20809" x="5418138" y="4152900"/>
          <p14:tracePt t="20826" x="5440363" y="4144963"/>
          <p14:tracePt t="20843" x="5470525" y="4122738"/>
          <p14:tracePt t="20859" x="5494338" y="4098925"/>
          <p14:tracePt t="20876" x="5516563" y="4068763"/>
          <p14:tracePt t="20893" x="5540375" y="4038600"/>
          <p14:tracePt t="20910" x="5578475" y="4000500"/>
          <p14:tracePt t="20926" x="5600700" y="3984625"/>
          <p14:tracePt t="20944" x="5622925" y="3962400"/>
          <p14:tracePt t="20959" x="5630863" y="3962400"/>
          <p14:tracePt t="20976" x="5638800" y="3954463"/>
          <p14:tracePt t="21079" x="5616575" y="3954463"/>
          <p14:tracePt t="21086" x="5584825" y="3978275"/>
          <p14:tracePt t="21095" x="5554663" y="4008438"/>
          <p14:tracePt t="21110" x="5494338" y="4054475"/>
          <p14:tracePt t="21127" x="5448300" y="4084638"/>
          <p14:tracePt t="21463" x="5440363" y="4084638"/>
          <p14:tracePt t="21471" x="5440363" y="4076700"/>
          <p14:tracePt t="21486" x="5440363" y="4068763"/>
          <p14:tracePt t="21494" x="5440363" y="4054475"/>
          <p14:tracePt t="21509" x="5440363" y="4046538"/>
          <p14:tracePt t="21526" x="5440363" y="4022725"/>
          <p14:tracePt t="21560" x="5440363" y="4008438"/>
          <p14:tracePt t="21576" x="5440363" y="4000500"/>
          <p14:tracePt t="21593" x="5440363" y="3978275"/>
          <p14:tracePt t="21610" x="5440363" y="3924300"/>
          <p14:tracePt t="21626" x="5440363" y="3886200"/>
          <p14:tracePt t="21644" x="5440363" y="3863975"/>
          <p14:tracePt t="21648" x="5440363" y="3840163"/>
          <p14:tracePt t="21660" x="5440363" y="3825875"/>
          <p14:tracePt t="21676" x="5440363" y="3794125"/>
          <p14:tracePt t="21694" x="5440363" y="3763963"/>
          <p14:tracePt t="21710" x="5440363" y="3756025"/>
          <p14:tracePt t="21726" x="5440363" y="3741738"/>
          <p14:tracePt t="21743" x="5440363" y="3725863"/>
          <p14:tracePt t="21760" x="5448300" y="3711575"/>
          <p14:tracePt t="21776" x="5448300" y="3695700"/>
          <p14:tracePt t="21793" x="5456238" y="3695700"/>
          <p14:tracePt t="21810" x="5464175" y="3679825"/>
          <p14:tracePt t="22367" x="5464175" y="3673475"/>
          <p14:tracePt t="22375" x="5508625" y="3627438"/>
          <p14:tracePt t="22383" x="5540375" y="3611563"/>
          <p14:tracePt t="22393" x="5584825" y="3589338"/>
          <p14:tracePt t="22410" x="5616575" y="3573463"/>
          <p14:tracePt t="22427" x="5668963" y="3543300"/>
          <p14:tracePt t="22443" x="5699125" y="3521075"/>
          <p14:tracePt t="22460" x="5730875" y="3505200"/>
          <p14:tracePt t="22583" x="5722938" y="3497263"/>
          <p14:tracePt t="22590" x="5699125" y="3497263"/>
          <p14:tracePt t="22598" x="5661025" y="3489325"/>
          <p14:tracePt t="22610" x="5608638" y="3475038"/>
          <p14:tracePt t="22627" x="5502275" y="3451225"/>
          <p14:tracePt t="22644" x="5356225" y="3429000"/>
          <p14:tracePt t="22647" x="5287963" y="3429000"/>
          <p14:tracePt t="22660" x="5235575" y="3429000"/>
          <p14:tracePt t="22677" x="5159375" y="3429000"/>
          <p14:tracePt t="22694" x="5113338" y="3429000"/>
          <p14:tracePt t="22710" x="5105400" y="3429000"/>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60912"/>
    </mc:Choice>
    <mc:Fallback xmlns="">
      <p:transition spd="slow" advTm="60912"/>
    </mc:Fallback>
  </mc:AlternateContent>
  <p:timing>
    <p:tnLst>
      <p:par>
        <p:cTn id="1" dur="indefinite" restart="never" nodeType="tmRoot"/>
      </p:par>
    </p:tnLst>
  </p:timing>
  <p:extLst mod="1">
    <p:ext uri="{3A86A75C-4F4B-4683-9AE1-C65F6400EC91}">
      <p14:laserTraceLst xmlns:p14="http://schemas.microsoft.com/office/powerpoint/2010/main">
        <p14:tracePtLst>
          <p14:tracePt t="58424" x="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4.7"/>
</p:tagLst>
</file>

<file path=ppt/tags/tag2.xml><?xml version="1.0" encoding="utf-8"?>
<p:tagLst xmlns:a="http://schemas.openxmlformats.org/drawingml/2006/main" xmlns:r="http://schemas.openxmlformats.org/officeDocument/2006/relationships" xmlns:p="http://schemas.openxmlformats.org/presentationml/2006/main">
  <p:tag name="TIMING" val="|1.2|1|1|0.9"/>
</p:tagLst>
</file>

<file path=ppt/tags/tag3.xml><?xml version="1.0" encoding="utf-8"?>
<p:tagLst xmlns:a="http://schemas.openxmlformats.org/drawingml/2006/main" xmlns:r="http://schemas.openxmlformats.org/officeDocument/2006/relationships" xmlns:p="http://schemas.openxmlformats.org/presentationml/2006/main">
  <p:tag name="TIMING" val="|113.1|7|9|4.6|41.5|13.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9A96CB2-DBB7-490C-8BF0-626E43FBC425}"/>
</file>

<file path=customXml/itemProps2.xml><?xml version="1.0" encoding="utf-8"?>
<ds:datastoreItem xmlns:ds="http://schemas.openxmlformats.org/officeDocument/2006/customXml" ds:itemID="{D289A204-FB5D-45A5-8CE8-F8ADA5123791}"/>
</file>

<file path=customXml/itemProps3.xml><?xml version="1.0" encoding="utf-8"?>
<ds:datastoreItem xmlns:ds="http://schemas.openxmlformats.org/officeDocument/2006/customXml" ds:itemID="{B4E570B0-91C9-4B75-A636-7769D5C59DFB}"/>
</file>

<file path=docProps/app.xml><?xml version="1.0" encoding="utf-8"?>
<Properties xmlns="http://schemas.openxmlformats.org/officeDocument/2006/extended-properties" xmlns:vt="http://schemas.openxmlformats.org/officeDocument/2006/docPropsVTypes">
  <TotalTime>1223</TotalTime>
  <Words>2203</Words>
  <Application>Microsoft Office PowerPoint</Application>
  <PresentationFormat>Widescreen</PresentationFormat>
  <Paragraphs>286</Paragraphs>
  <Slides>41</Slides>
  <Notes>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41</vt:i4>
      </vt:variant>
    </vt:vector>
  </HeadingPairs>
  <TitlesOfParts>
    <vt:vector size="49" baseType="lpstr">
      <vt:lpstr>Arial</vt:lpstr>
      <vt:lpstr>Calibri</vt:lpstr>
      <vt:lpstr>Calibri Light</vt:lpstr>
      <vt:lpstr>Cambria Math</vt:lpstr>
      <vt:lpstr>Symbol</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80</cp:revision>
  <dcterms:created xsi:type="dcterms:W3CDTF">2023-04-29T09:08:23Z</dcterms:created>
  <dcterms:modified xsi:type="dcterms:W3CDTF">2025-09-08T11:15:17Z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