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B69FB-CE6A-4017-8EF6-9A0DB51B2D4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07269-E04B-4A03-BEC7-7725EAF81B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170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B69FB-CE6A-4017-8EF6-9A0DB51B2D44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07269-E04B-4A03-BEC7-7725EAF81B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09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2693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65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575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20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672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563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94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229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704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17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970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401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2464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2670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0971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480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933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9322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847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5762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5190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2889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2149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6489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3709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0803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Steps for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279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676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Discrete Fourier Transform (DFT)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858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Inverse DFT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671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DFT and Image Processing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62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Some Basic Frequency Domain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2036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Frequency Domain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0027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4311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9930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272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1851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880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Ideal Low Pass Filter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7155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Butterworth Lowpass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70407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Butterworth Lowpass Filters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6661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Gaussian Lowpass Filters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9287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Gaussian Lowpass Filters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0964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Filters Compared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4804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9761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r>
              <a:rPr lang="en-US" b="1" smtClean="0"/>
              <a:t>Poor Resolutions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247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Lowpass Filtering Examples</a:t>
            </a:r>
            <a:br>
              <a:rPr lang="en-US" b="1" smtClean="0"/>
            </a:br>
            <a:r>
              <a:rPr lang="en-US" b="1" smtClean="0"/>
              <a:t>Cosmetic Application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30182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Widescreen</PresentationFormat>
  <Paragraphs>25</Paragraphs>
  <Slides>48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Discrete Fourier Transform (DFT)</vt:lpstr>
      <vt:lpstr>The Steps for Fourier Transform (DFT)</vt:lpstr>
      <vt:lpstr>The Steps for Fourier Transform (DFT)</vt:lpstr>
      <vt:lpstr>The Steps for Fourier Transform (DFT)</vt:lpstr>
      <vt:lpstr>The Steps for Fourier Transform (DFT)</vt:lpstr>
      <vt:lpstr>The Discrete Fourier Transform (DFT)</vt:lpstr>
      <vt:lpstr>The Discrete Fourier Transform (DFT)</vt:lpstr>
      <vt:lpstr>The Inverse DFT</vt:lpstr>
      <vt:lpstr>The DFT and Image Processing</vt:lpstr>
      <vt:lpstr>Some Basic Frequency Domain Filters</vt:lpstr>
      <vt:lpstr>Smoothing Frequency Domain Filters</vt:lpstr>
      <vt:lpstr>Ideal Low Pass Filter</vt:lpstr>
      <vt:lpstr>Ideal Low Pass Filter</vt:lpstr>
      <vt:lpstr>Ideal Low Pass Filter</vt:lpstr>
      <vt:lpstr>Ideal Low Pass Filter</vt:lpstr>
      <vt:lpstr>Ideal Low Pass Filter</vt:lpstr>
      <vt:lpstr>Ideal Low Pass Filter</vt:lpstr>
      <vt:lpstr>Butterworth Lowpass Filters</vt:lpstr>
      <vt:lpstr>Butterworth Lowpass Filters</vt:lpstr>
      <vt:lpstr>Gaussian Lowpass Filters </vt:lpstr>
      <vt:lpstr>Gaussian Lowpass Filters </vt:lpstr>
      <vt:lpstr>Lowpass Filters Compared </vt:lpstr>
      <vt:lpstr>Lowpass Filtering Examples </vt:lpstr>
      <vt:lpstr>Lowpass Filtering Examples Poor Resolutions</vt:lpstr>
      <vt:lpstr>Lowpass Filtering Examples Cosmetic Application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2025-06-05T10:38:26Z</dcterms:created>
  <dcterms:modified xsi:type="dcterms:W3CDTF">2025-06-05T10:38:26Z</dcterms:modified>
</cp:coreProperties>
</file>