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7F6CB-1F0B-4A10-8BFF-AD5FB1842245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BA264-3399-4E50-8744-ED52F9FE91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0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7F6CB-1F0B-4A10-8BFF-AD5FB1842245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BA264-3399-4E50-8744-ED52F9FE91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72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188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29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21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056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1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65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9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848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4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17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07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58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40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07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83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855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95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38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7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44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50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5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69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6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49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2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79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39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2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8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2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862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4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62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465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2024-06-28T11:51:42Z</dcterms:created>
  <dcterms:modified xsi:type="dcterms:W3CDTF">2024-06-28T11:51:42Z</dcterms:modified>
</cp:coreProperties>
</file>