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handoutMasterIdLst>
    <p:handoutMasterId r:id="rId50"/>
  </p:handoutMasterIdLst>
  <p:sldIdLst>
    <p:sldId id="303" r:id="rId5"/>
    <p:sldId id="738" r:id="rId6"/>
    <p:sldId id="313" r:id="rId7"/>
    <p:sldId id="622" r:id="rId8"/>
    <p:sldId id="702" r:id="rId9"/>
    <p:sldId id="739" r:id="rId10"/>
    <p:sldId id="740" r:id="rId11"/>
    <p:sldId id="741" r:id="rId12"/>
    <p:sldId id="742" r:id="rId13"/>
    <p:sldId id="744" r:id="rId14"/>
    <p:sldId id="743" r:id="rId15"/>
    <p:sldId id="745" r:id="rId16"/>
    <p:sldId id="746" r:id="rId17"/>
    <p:sldId id="747" r:id="rId18"/>
    <p:sldId id="748" r:id="rId19"/>
    <p:sldId id="749" r:id="rId20"/>
    <p:sldId id="750" r:id="rId21"/>
    <p:sldId id="751" r:id="rId22"/>
    <p:sldId id="752" r:id="rId23"/>
    <p:sldId id="753" r:id="rId24"/>
    <p:sldId id="754" r:id="rId25"/>
    <p:sldId id="755" r:id="rId26"/>
    <p:sldId id="756" r:id="rId27"/>
    <p:sldId id="757" r:id="rId28"/>
    <p:sldId id="758" r:id="rId29"/>
    <p:sldId id="759" r:id="rId30"/>
    <p:sldId id="760" r:id="rId31"/>
    <p:sldId id="761" r:id="rId32"/>
    <p:sldId id="762" r:id="rId33"/>
    <p:sldId id="763" r:id="rId34"/>
    <p:sldId id="764" r:id="rId35"/>
    <p:sldId id="765" r:id="rId36"/>
    <p:sldId id="766" r:id="rId37"/>
    <p:sldId id="767" r:id="rId38"/>
    <p:sldId id="768" r:id="rId39"/>
    <p:sldId id="769" r:id="rId40"/>
    <p:sldId id="770" r:id="rId41"/>
    <p:sldId id="771" r:id="rId42"/>
    <p:sldId id="772" r:id="rId43"/>
    <p:sldId id="773" r:id="rId44"/>
    <p:sldId id="774" r:id="rId45"/>
    <p:sldId id="775" r:id="rId46"/>
    <p:sldId id="62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8"/>
            <p14:sldId id="313"/>
            <p14:sldId id="622"/>
            <p14:sldId id="702"/>
            <p14:sldId id="739"/>
            <p14:sldId id="740"/>
            <p14:sldId id="741"/>
            <p14:sldId id="742"/>
            <p14:sldId id="744"/>
            <p14:sldId id="743"/>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767"/>
            <p14:sldId id="768"/>
            <p14:sldId id="769"/>
            <p14:sldId id="770"/>
            <p14:sldId id="771"/>
            <p14:sldId id="772"/>
            <p14:sldId id="773"/>
            <p14:sldId id="774"/>
            <p14:sldId id="775"/>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8362E8-DBDF-9A4A-8363-7736CD5D3710}" v="1" dt="2025-05-30T19:56:34.2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4" autoAdjust="0"/>
    <p:restoredTop sz="94660"/>
  </p:normalViewPr>
  <p:slideViewPr>
    <p:cSldViewPr snapToGrid="0">
      <p:cViewPr varScale="1">
        <p:scale>
          <a:sx n="70" d="100"/>
          <a:sy n="70" d="100"/>
        </p:scale>
        <p:origin x="492"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Ahmed Hassan" userId="47750a22-629f-416f-a96d-609d36c2ca96" providerId="ADAL" clId="{E68362E8-DBDF-9A4A-8363-7736CD5D3710}"/>
    <pc:docChg chg="custSel modSld">
      <pc:chgData name="Ahmed Hassan" userId="47750a22-629f-416f-a96d-609d36c2ca96" providerId="ADAL" clId="{E68362E8-DBDF-9A4A-8363-7736CD5D3710}" dt="2025-05-30T20:14:31.034" v="3" actId="5793"/>
      <pc:docMkLst>
        <pc:docMk/>
      </pc:docMkLst>
      <pc:sldChg chg="modSp mod">
        <pc:chgData name="Ahmed Hassan" userId="47750a22-629f-416f-a96d-609d36c2ca96" providerId="ADAL" clId="{E68362E8-DBDF-9A4A-8363-7736CD5D3710}" dt="2025-05-30T20:14:31.034" v="3" actId="5793"/>
        <pc:sldMkLst>
          <pc:docMk/>
          <pc:sldMk cId="0" sldId="303"/>
        </pc:sldMkLst>
        <pc:spChg chg="mod">
          <ac:chgData name="Ahmed Hassan" userId="47750a22-629f-416f-a96d-609d36c2ca96" providerId="ADAL" clId="{E68362E8-DBDF-9A4A-8363-7736CD5D3710}" dt="2025-05-30T20:14:31.034" v="3" actId="5793"/>
          <ac:spMkLst>
            <pc:docMk/>
            <pc:sldMk cId="0" sldId="303"/>
            <ac:spMk id="11" creationId="{00000000-0000-0000-0000-000000000000}"/>
          </ac:spMkLst>
        </pc:spChg>
      </pc:sldChg>
      <pc:sldChg chg="modSp mod">
        <pc:chgData name="Ahmed Hassan" userId="47750a22-629f-416f-a96d-609d36c2ca96" providerId="ADAL" clId="{E68362E8-DBDF-9A4A-8363-7736CD5D3710}" dt="2025-05-30T19:56:34.311" v="1" actId="27636"/>
        <pc:sldMkLst>
          <pc:docMk/>
          <pc:sldMk cId="530953403" sldId="671"/>
        </pc:sldMkLst>
        <pc:spChg chg="mod">
          <ac:chgData name="Ahmed Hassan" userId="47750a22-629f-416f-a96d-609d36c2ca96" providerId="ADAL" clId="{E68362E8-DBDF-9A4A-8363-7736CD5D3710}" dt="2025-05-30T19:56:34.311" v="1" actId="27636"/>
          <ac:spMkLst>
            <pc:docMk/>
            <pc:sldMk cId="530953403" sldId="671"/>
            <ac:spMk id="11" creationId="{0D34F40A-983B-736F-8452-974697FE5EA4}"/>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ldChg>
      <pc:sldChg chg="addSp delSp modSp modTransition modAnim">
        <pc:chgData name="AbdullahHalawany" userId="93acd4f6-3999-43c0-a02f-17f31116eace" providerId="ADAL" clId="{1789CC17-4EBB-4F87-81FB-ACC80DF0C480}" dt="2024-10-31T07:13:08.917" v="132"/>
        <pc:sldMkLst>
          <pc:docMk/>
          <pc:sldMk cId="0" sldId="313"/>
        </pc:sldMkLst>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sldChg>
      <pc:sldChg chg="addSp delSp modSp modTransition modAnim">
        <pc:chgData name="AbdullahHalawany" userId="93acd4f6-3999-43c0-a02f-17f31116eace" providerId="ADAL" clId="{1789CC17-4EBB-4F87-81FB-ACC80DF0C480}" dt="2024-10-31T07:13:08.917" v="132"/>
        <pc:sldMkLst>
          <pc:docMk/>
          <pc:sldMk cId="756635027" sldId="583"/>
        </pc:sldMkLst>
      </pc:sldChg>
      <pc:sldChg chg="addSp delSp modSp mod modTransition modAnim">
        <pc:chgData name="AbdullahHalawany" userId="93acd4f6-3999-43c0-a02f-17f31116eace" providerId="ADAL" clId="{1789CC17-4EBB-4F87-81FB-ACC80DF0C480}" dt="2024-10-31T07:13:08.917" v="132"/>
        <pc:sldMkLst>
          <pc:docMk/>
          <pc:sldMk cId="1978668602" sldId="584"/>
        </pc:sldMkLst>
      </pc:sldChg>
      <pc:sldChg chg="addSp delSp modSp modTransition modAnim">
        <pc:chgData name="AbdullahHalawany" userId="93acd4f6-3999-43c0-a02f-17f31116eace" providerId="ADAL" clId="{1789CC17-4EBB-4F87-81FB-ACC80DF0C480}" dt="2024-10-31T07:13:08.917" v="132"/>
        <pc:sldMkLst>
          <pc:docMk/>
          <pc:sldMk cId="1137751685" sldId="585"/>
        </pc:sldMkLst>
      </pc:sldChg>
      <pc:sldChg chg="addSp delSp modSp mod modTransition modAnim">
        <pc:chgData name="AbdullahHalawany" userId="93acd4f6-3999-43c0-a02f-17f31116eace" providerId="ADAL" clId="{1789CC17-4EBB-4F87-81FB-ACC80DF0C480}" dt="2024-10-31T07:13:08.917" v="132"/>
        <pc:sldMkLst>
          <pc:docMk/>
          <pc:sldMk cId="1738274113" sldId="586"/>
        </pc:sldMkLst>
      </pc:sldChg>
      <pc:sldChg chg="addSp delSp modSp modTransition modAnim">
        <pc:chgData name="AbdullahHalawany" userId="93acd4f6-3999-43c0-a02f-17f31116eace" providerId="ADAL" clId="{1789CC17-4EBB-4F87-81FB-ACC80DF0C480}" dt="2024-10-31T07:13:08.917" v="132"/>
        <pc:sldMkLst>
          <pc:docMk/>
          <pc:sldMk cId="51338143" sldId="587"/>
        </pc:sldMkLst>
      </pc:sldChg>
      <pc:sldChg chg="addSp delSp modSp mod modTransition modAnim">
        <pc:chgData name="AbdullahHalawany" userId="93acd4f6-3999-43c0-a02f-17f31116eace" providerId="ADAL" clId="{1789CC17-4EBB-4F87-81FB-ACC80DF0C480}" dt="2024-10-31T07:13:08.917" v="132"/>
        <pc:sldMkLst>
          <pc:docMk/>
          <pc:sldMk cId="1566672731" sldId="588"/>
        </pc:sldMkLst>
      </pc:sldChg>
      <pc:sldChg chg="addSp delSp modSp mod modTransition modAnim">
        <pc:chgData name="AbdullahHalawany" userId="93acd4f6-3999-43c0-a02f-17f31116eace" providerId="ADAL" clId="{1789CC17-4EBB-4F87-81FB-ACC80DF0C480}" dt="2024-10-31T07:13:08.917" v="132"/>
        <pc:sldMkLst>
          <pc:docMk/>
          <pc:sldMk cId="3996977730" sldId="589"/>
        </pc:sldMkLst>
      </pc:sldChg>
      <pc:sldChg chg="addSp delSp modSp modTransition modAnim">
        <pc:chgData name="AbdullahHalawany" userId="93acd4f6-3999-43c0-a02f-17f31116eace" providerId="ADAL" clId="{1789CC17-4EBB-4F87-81FB-ACC80DF0C480}" dt="2024-10-31T07:13:08.917" v="132"/>
        <pc:sldMkLst>
          <pc:docMk/>
          <pc:sldMk cId="1550464049" sldId="590"/>
        </pc:sldMkLst>
      </pc:sldChg>
      <pc:sldChg chg="addSp delSp modSp modTransition modAnim">
        <pc:chgData name="AbdullahHalawany" userId="93acd4f6-3999-43c0-a02f-17f31116eace" providerId="ADAL" clId="{1789CC17-4EBB-4F87-81FB-ACC80DF0C480}" dt="2024-10-31T07:13:08.917" v="132"/>
        <pc:sldMkLst>
          <pc:docMk/>
          <pc:sldMk cId="2453189734" sldId="591"/>
        </pc:sldMkLst>
      </pc:sldChg>
      <pc:sldChg chg="addSp delSp modSp modTransition modAnim">
        <pc:chgData name="AbdullahHalawany" userId="93acd4f6-3999-43c0-a02f-17f31116eace" providerId="ADAL" clId="{1789CC17-4EBB-4F87-81FB-ACC80DF0C480}" dt="2024-10-31T07:13:08.917" v="132"/>
        <pc:sldMkLst>
          <pc:docMk/>
          <pc:sldMk cId="3802161393" sldId="592"/>
        </pc:sldMkLst>
      </pc:sldChg>
      <pc:sldChg chg="addSp delSp modSp mod modTransition modAnim">
        <pc:chgData name="AbdullahHalawany" userId="93acd4f6-3999-43c0-a02f-17f31116eace" providerId="ADAL" clId="{1789CC17-4EBB-4F87-81FB-ACC80DF0C480}" dt="2024-10-31T07:13:08.917" v="132"/>
        <pc:sldMkLst>
          <pc:docMk/>
          <pc:sldMk cId="4005999317" sldId="593"/>
        </pc:sldMkLst>
      </pc:sldChg>
      <pc:sldChg chg="addSp delSp modSp mod modTransition modAnim">
        <pc:chgData name="AbdullahHalawany" userId="93acd4f6-3999-43c0-a02f-17f31116eace" providerId="ADAL" clId="{1789CC17-4EBB-4F87-81FB-ACC80DF0C480}" dt="2024-10-31T07:13:08.917" v="132"/>
        <pc:sldMkLst>
          <pc:docMk/>
          <pc:sldMk cId="4252703164" sldId="594"/>
        </pc:sldMkLst>
      </pc:sldChg>
      <pc:sldChg chg="addSp delSp modSp mod modTransition modAnim">
        <pc:chgData name="AbdullahHalawany" userId="93acd4f6-3999-43c0-a02f-17f31116eace" providerId="ADAL" clId="{1789CC17-4EBB-4F87-81FB-ACC80DF0C480}" dt="2024-10-31T07:13:08.917" v="132"/>
        <pc:sldMkLst>
          <pc:docMk/>
          <pc:sldMk cId="2810551693" sldId="595"/>
        </pc:sldMkLst>
      </pc:sldChg>
      <pc:sldChg chg="addSp delSp modSp modTransition modAnim">
        <pc:chgData name="AbdullahHalawany" userId="93acd4f6-3999-43c0-a02f-17f31116eace" providerId="ADAL" clId="{1789CC17-4EBB-4F87-81FB-ACC80DF0C480}" dt="2024-10-31T07:13:08.917" v="132"/>
        <pc:sldMkLst>
          <pc:docMk/>
          <pc:sldMk cId="2393643038" sldId="596"/>
        </pc:sldMkLst>
      </pc:sldChg>
      <pc:sldChg chg="addSp delSp modSp mod modTransition modAnim">
        <pc:chgData name="AbdullahHalawany" userId="93acd4f6-3999-43c0-a02f-17f31116eace" providerId="ADAL" clId="{1789CC17-4EBB-4F87-81FB-ACC80DF0C480}" dt="2024-10-31T07:13:08.917" v="132"/>
        <pc:sldMkLst>
          <pc:docMk/>
          <pc:sldMk cId="3480457842" sldId="597"/>
        </pc:sldMkLst>
      </pc:sldChg>
      <pc:sldChg chg="addSp delSp modSp mod modTransition modAnim">
        <pc:chgData name="AbdullahHalawany" userId="93acd4f6-3999-43c0-a02f-17f31116eace" providerId="ADAL" clId="{1789CC17-4EBB-4F87-81FB-ACC80DF0C480}" dt="2024-10-31T07:13:08.917" v="132"/>
        <pc:sldMkLst>
          <pc:docMk/>
          <pc:sldMk cId="3259167427" sldId="598"/>
        </pc:sldMkLst>
      </pc:sldChg>
      <pc:sldChg chg="addSp delSp modSp modTransition modAnim">
        <pc:chgData name="AbdullahHalawany" userId="93acd4f6-3999-43c0-a02f-17f31116eace" providerId="ADAL" clId="{1789CC17-4EBB-4F87-81FB-ACC80DF0C480}" dt="2024-10-31T07:13:08.917" v="132"/>
        <pc:sldMkLst>
          <pc:docMk/>
          <pc:sldMk cId="1416101726" sldId="599"/>
        </pc:sldMkLst>
      </pc:sldChg>
      <pc:sldChg chg="addSp delSp modSp modTransition modAnim">
        <pc:chgData name="AbdullahHalawany" userId="93acd4f6-3999-43c0-a02f-17f31116eace" providerId="ADAL" clId="{1789CC17-4EBB-4F87-81FB-ACC80DF0C480}" dt="2024-10-31T07:13:08.917" v="132"/>
        <pc:sldMkLst>
          <pc:docMk/>
          <pc:sldMk cId="1285687449" sldId="600"/>
        </pc:sldMkLst>
      </pc:sldChg>
      <pc:sldChg chg="addSp delSp modSp modTransition modAnim">
        <pc:chgData name="AbdullahHalawany" userId="93acd4f6-3999-43c0-a02f-17f31116eace" providerId="ADAL" clId="{1789CC17-4EBB-4F87-81FB-ACC80DF0C480}" dt="2024-10-31T07:13:08.917" v="132"/>
        <pc:sldMkLst>
          <pc:docMk/>
          <pc:sldMk cId="1424704833" sldId="601"/>
        </pc:sldMkLst>
      </pc:sldChg>
      <pc:sldChg chg="addSp delSp modSp modTransition modAnim">
        <pc:chgData name="AbdullahHalawany" userId="93acd4f6-3999-43c0-a02f-17f31116eace" providerId="ADAL" clId="{1789CC17-4EBB-4F87-81FB-ACC80DF0C480}" dt="2024-10-31T07:13:08.917" v="132"/>
        <pc:sldMkLst>
          <pc:docMk/>
          <pc:sldMk cId="1080601033" sldId="602"/>
        </pc:sldMkLst>
      </pc:sldChg>
      <pc:sldChg chg="addSp delSp modSp mod modTransition modAnim">
        <pc:chgData name="AbdullahHalawany" userId="93acd4f6-3999-43c0-a02f-17f31116eace" providerId="ADAL" clId="{1789CC17-4EBB-4F87-81FB-ACC80DF0C480}" dt="2024-10-31T07:13:08.917" v="132"/>
        <pc:sldMkLst>
          <pc:docMk/>
          <pc:sldMk cId="238447749" sldId="603"/>
        </pc:sldMkLst>
      </pc:sldChg>
      <pc:sldChg chg="addSp delSp modSp modTransition modAnim">
        <pc:chgData name="AbdullahHalawany" userId="93acd4f6-3999-43c0-a02f-17f31116eace" providerId="ADAL" clId="{1789CC17-4EBB-4F87-81FB-ACC80DF0C480}" dt="2024-10-31T07:13:08.917" v="132"/>
        <pc:sldMkLst>
          <pc:docMk/>
          <pc:sldMk cId="1168796619" sldId="604"/>
        </pc:sldMkLst>
      </pc:sldChg>
      <pc:sldChg chg="addSp delSp modSp modTransition modAnim">
        <pc:chgData name="AbdullahHalawany" userId="93acd4f6-3999-43c0-a02f-17f31116eace" providerId="ADAL" clId="{1789CC17-4EBB-4F87-81FB-ACC80DF0C480}" dt="2024-10-31T07:13:08.917" v="132"/>
        <pc:sldMkLst>
          <pc:docMk/>
          <pc:sldMk cId="1256862498" sldId="605"/>
        </pc:sldMkLst>
      </pc:sldChg>
      <pc:sldChg chg="addSp delSp modSp modTransition modAnim">
        <pc:chgData name="AbdullahHalawany" userId="93acd4f6-3999-43c0-a02f-17f31116eace" providerId="ADAL" clId="{1789CC17-4EBB-4F87-81FB-ACC80DF0C480}" dt="2024-10-31T07:13:08.917" v="132"/>
        <pc:sldMkLst>
          <pc:docMk/>
          <pc:sldMk cId="3194002760" sldId="606"/>
        </pc:sldMkLst>
      </pc:sldChg>
      <pc:sldChg chg="addSp delSp modSp mod modTransition modAnim">
        <pc:chgData name="AbdullahHalawany" userId="93acd4f6-3999-43c0-a02f-17f31116eace" providerId="ADAL" clId="{1789CC17-4EBB-4F87-81FB-ACC80DF0C480}" dt="2024-10-31T07:13:08.917" v="132"/>
        <pc:sldMkLst>
          <pc:docMk/>
          <pc:sldMk cId="3603648323" sldId="607"/>
        </pc:sldMkLst>
      </pc:sldChg>
      <pc:sldChg chg="addSp delSp modSp mod modTransition modAnim">
        <pc:chgData name="AbdullahHalawany" userId="93acd4f6-3999-43c0-a02f-17f31116eace" providerId="ADAL" clId="{1789CC17-4EBB-4F87-81FB-ACC80DF0C480}" dt="2024-10-31T07:13:08.917" v="132"/>
        <pc:sldMkLst>
          <pc:docMk/>
          <pc:sldMk cId="1812012337" sldId="608"/>
        </pc:sldMkLst>
      </pc:sldChg>
      <pc:sldChg chg="addSp delSp modSp mod modTransition modAnim">
        <pc:chgData name="AbdullahHalawany" userId="93acd4f6-3999-43c0-a02f-17f31116eace" providerId="ADAL" clId="{1789CC17-4EBB-4F87-81FB-ACC80DF0C480}" dt="2024-10-31T07:13:08.917" v="132"/>
        <pc:sldMkLst>
          <pc:docMk/>
          <pc:sldMk cId="2345906042" sldId="609"/>
        </pc:sldMkLst>
      </pc:sldChg>
      <pc:sldChg chg="addSp delSp modSp mod modTransition modAnim">
        <pc:chgData name="AbdullahHalawany" userId="93acd4f6-3999-43c0-a02f-17f31116eace" providerId="ADAL" clId="{1789CC17-4EBB-4F87-81FB-ACC80DF0C480}" dt="2024-10-31T07:13:08.917" v="132"/>
        <pc:sldMkLst>
          <pc:docMk/>
          <pc:sldMk cId="4060884563" sldId="610"/>
        </pc:sldMkLst>
      </pc:sldChg>
      <pc:sldChg chg="addSp delSp modSp mod modTransition modAnim">
        <pc:chgData name="AbdullahHalawany" userId="93acd4f6-3999-43c0-a02f-17f31116eace" providerId="ADAL" clId="{1789CC17-4EBB-4F87-81FB-ACC80DF0C480}" dt="2024-10-31T07:13:08.917" v="132"/>
        <pc:sldMkLst>
          <pc:docMk/>
          <pc:sldMk cId="2047384485" sldId="611"/>
        </pc:sldMkLst>
      </pc:sldChg>
      <pc:sldChg chg="addSp delSp modSp modTransition modAnim">
        <pc:chgData name="AbdullahHalawany" userId="93acd4f6-3999-43c0-a02f-17f31116eace" providerId="ADAL" clId="{1789CC17-4EBB-4F87-81FB-ACC80DF0C480}" dt="2024-10-31T07:13:08.917" v="132"/>
        <pc:sldMkLst>
          <pc:docMk/>
          <pc:sldMk cId="2797504033" sldId="612"/>
        </pc:sldMkLst>
      </pc:sldChg>
      <pc:sldChg chg="addSp delSp modSp mod modTransition modAnim">
        <pc:chgData name="AbdullahHalawany" userId="93acd4f6-3999-43c0-a02f-17f31116eace" providerId="ADAL" clId="{1789CC17-4EBB-4F87-81FB-ACC80DF0C480}" dt="2024-10-31T07:13:08.917" v="132"/>
        <pc:sldMkLst>
          <pc:docMk/>
          <pc:sldMk cId="2419197737" sldId="613"/>
        </pc:sldMkLst>
      </pc:sldChg>
      <pc:sldChg chg="addSp delSp modSp mod modTransition modAnim">
        <pc:chgData name="AbdullahHalawany" userId="93acd4f6-3999-43c0-a02f-17f31116eace" providerId="ADAL" clId="{1789CC17-4EBB-4F87-81FB-ACC80DF0C480}" dt="2024-10-31T07:13:08.917" v="132"/>
        <pc:sldMkLst>
          <pc:docMk/>
          <pc:sldMk cId="3575439986" sldId="614"/>
        </pc:sldMkLst>
      </pc:sldChg>
      <pc:sldChg chg="addSp delSp modSp mod modTransition modAnim">
        <pc:chgData name="AbdullahHalawany" userId="93acd4f6-3999-43c0-a02f-17f31116eace" providerId="ADAL" clId="{1789CC17-4EBB-4F87-81FB-ACC80DF0C480}" dt="2024-10-31T07:13:08.917" v="132"/>
        <pc:sldMkLst>
          <pc:docMk/>
          <pc:sldMk cId="1647067282" sldId="615"/>
        </pc:sldMkLst>
      </pc:sldChg>
      <pc:sldChg chg="addSp delSp modSp modTransition modAnim">
        <pc:chgData name="AbdullahHalawany" userId="93acd4f6-3999-43c0-a02f-17f31116eace" providerId="ADAL" clId="{1789CC17-4EBB-4F87-81FB-ACC80DF0C480}" dt="2024-10-31T07:13:08.917" v="132"/>
        <pc:sldMkLst>
          <pc:docMk/>
          <pc:sldMk cId="1246246117" sldId="617"/>
        </pc:sldMkLst>
      </pc:sldChg>
      <pc:sldChg chg="addSp delSp modSp modTransition modAnim">
        <pc:chgData name="AbdullahHalawany" userId="93acd4f6-3999-43c0-a02f-17f31116eace" providerId="ADAL" clId="{1789CC17-4EBB-4F87-81FB-ACC80DF0C480}" dt="2024-10-31T07:13:08.917" v="132"/>
        <pc:sldMkLst>
          <pc:docMk/>
          <pc:sldMk cId="2339560993" sldId="618"/>
        </pc:sldMkLst>
      </pc:sldChg>
      <pc:sldChg chg="addSp delSp modSp modTransition modAnim">
        <pc:chgData name="AbdullahHalawany" userId="93acd4f6-3999-43c0-a02f-17f31116eace" providerId="ADAL" clId="{1789CC17-4EBB-4F87-81FB-ACC80DF0C480}" dt="2024-10-31T07:13:08.917" v="132"/>
        <pc:sldMkLst>
          <pc:docMk/>
          <pc:sldMk cId="1150453666" sldId="619"/>
        </pc:sldMkLst>
      </pc:sldChg>
      <pc:sldChg chg="addSp delSp modSp modTransition modAnim">
        <pc:chgData name="AbdullahHalawany" userId="93acd4f6-3999-43c0-a02f-17f31116eace" providerId="ADAL" clId="{1789CC17-4EBB-4F87-81FB-ACC80DF0C480}" dt="2024-10-31T07:13:08.917" v="132"/>
        <pc:sldMkLst>
          <pc:docMk/>
          <pc:sldMk cId="2717722845" sldId="620"/>
        </pc:sldMkLst>
      </pc:sldChg>
      <pc:sldChg chg="modTransition">
        <pc:chgData name="AbdullahHalawany" userId="93acd4f6-3999-43c0-a02f-17f31116eace" providerId="ADAL" clId="{1789CC17-4EBB-4F87-81FB-ACC80DF0C480}" dt="2024-10-31T07:13:08.917" v="132"/>
        <pc:sldMkLst>
          <pc:docMk/>
          <pc:sldMk cId="3838883664" sldId="621"/>
        </pc:sldMkLst>
      </pc:sldChg>
    </pc:docChg>
  </pc:docChgLst>
  <pc:docChgLst>
    <pc:chgData name="AbdullahHalawany" userId="93acd4f6-3999-43c0-a02f-17f31116eace" providerId="ADAL" clId="{4A8E278C-A496-4187-987B-48A7DF0A7BC4}"/>
    <pc:docChg chg="undo custSel modSld">
      <pc:chgData name="AbdullahHalawany" userId="93acd4f6-3999-43c0-a02f-17f31116eace" providerId="ADAL" clId="{4A8E278C-A496-4187-987B-48A7DF0A7BC4}" dt="2024-11-04T04:48:04.442" v="64" actId="20577"/>
      <pc:docMkLst>
        <pc:docMk/>
      </pc:docMkLst>
      <pc:sldChg chg="modSp mod">
        <pc:chgData name="AbdullahHalawany" userId="93acd4f6-3999-43c0-a02f-17f31116eace" providerId="ADAL" clId="{4A8E278C-A496-4187-987B-48A7DF0A7BC4}" dt="2024-11-04T04:18:02.356" v="2" actId="1076"/>
        <pc:sldMkLst>
          <pc:docMk/>
          <pc:sldMk cId="0" sldId="303"/>
        </pc:sldMkLst>
      </pc:sldChg>
      <pc:sldChg chg="modSp mod">
        <pc:chgData name="AbdullahHalawany" userId="93acd4f6-3999-43c0-a02f-17f31116eace" providerId="ADAL" clId="{4A8E278C-A496-4187-987B-48A7DF0A7BC4}" dt="2024-11-04T04:20:43.038" v="37" actId="1076"/>
        <pc:sldMkLst>
          <pc:docMk/>
          <pc:sldMk cId="191888453" sldId="499"/>
        </pc:sldMkLst>
      </pc:sldChg>
      <pc:sldChg chg="modSp mod">
        <pc:chgData name="AbdullahHalawany" userId="93acd4f6-3999-43c0-a02f-17f31116eace" providerId="ADAL" clId="{4A8E278C-A496-4187-987B-48A7DF0A7BC4}" dt="2024-11-04T04:21:16.763" v="39" actId="2710"/>
        <pc:sldMkLst>
          <pc:docMk/>
          <pc:sldMk cId="2982646360" sldId="593"/>
        </pc:sldMkLst>
      </pc:sldChg>
      <pc:sldChg chg="modSp mod">
        <pc:chgData name="AbdullahHalawany" userId="93acd4f6-3999-43c0-a02f-17f31116eace" providerId="ADAL" clId="{4A8E278C-A496-4187-987B-48A7DF0A7BC4}" dt="2024-11-04T04:18:26.226" v="5" actId="1076"/>
        <pc:sldMkLst>
          <pc:docMk/>
          <pc:sldMk cId="3192421304" sldId="594"/>
        </pc:sldMkLst>
      </pc:sldChg>
      <pc:sldChg chg="modSp mod">
        <pc:chgData name="AbdullahHalawany" userId="93acd4f6-3999-43c0-a02f-17f31116eace" providerId="ADAL" clId="{4A8E278C-A496-4187-987B-48A7DF0A7BC4}" dt="2024-11-04T04:18:34.513" v="7" actId="1076"/>
        <pc:sldMkLst>
          <pc:docMk/>
          <pc:sldMk cId="3878200801" sldId="596"/>
        </pc:sldMkLst>
      </pc:sldChg>
      <pc:sldChg chg="modSp mod">
        <pc:chgData name="AbdullahHalawany" userId="93acd4f6-3999-43c0-a02f-17f31116eace" providerId="ADAL" clId="{4A8E278C-A496-4187-987B-48A7DF0A7BC4}" dt="2024-11-04T04:18:38.854" v="9" actId="1076"/>
        <pc:sldMkLst>
          <pc:docMk/>
          <pc:sldMk cId="2097266470" sldId="597"/>
        </pc:sldMkLst>
      </pc:sldChg>
      <pc:sldChg chg="modSp mod">
        <pc:chgData name="AbdullahHalawany" userId="93acd4f6-3999-43c0-a02f-17f31116eace" providerId="ADAL" clId="{4A8E278C-A496-4187-987B-48A7DF0A7BC4}" dt="2024-11-04T04:18:44.959" v="11" actId="1076"/>
        <pc:sldMkLst>
          <pc:docMk/>
          <pc:sldMk cId="4168783259" sldId="598"/>
        </pc:sldMkLst>
      </pc:sldChg>
      <pc:sldChg chg="modSp mod">
        <pc:chgData name="AbdullahHalawany" userId="93acd4f6-3999-43c0-a02f-17f31116eace" providerId="ADAL" clId="{4A8E278C-A496-4187-987B-48A7DF0A7BC4}" dt="2024-11-04T04:18:49.969" v="13" actId="1076"/>
        <pc:sldMkLst>
          <pc:docMk/>
          <pc:sldMk cId="3052828514" sldId="599"/>
        </pc:sldMkLst>
      </pc:sldChg>
      <pc:sldChg chg="modSp mod">
        <pc:chgData name="AbdullahHalawany" userId="93acd4f6-3999-43c0-a02f-17f31116eace" providerId="ADAL" clId="{4A8E278C-A496-4187-987B-48A7DF0A7BC4}" dt="2024-11-04T04:18:54.217" v="15" actId="1076"/>
        <pc:sldMkLst>
          <pc:docMk/>
          <pc:sldMk cId="2319709672" sldId="600"/>
        </pc:sldMkLst>
      </pc:sldChg>
      <pc:sldChg chg="modSp mod">
        <pc:chgData name="AbdullahHalawany" userId="93acd4f6-3999-43c0-a02f-17f31116eace" providerId="ADAL" clId="{4A8E278C-A496-4187-987B-48A7DF0A7BC4}" dt="2024-11-04T04:18:58.773" v="17" actId="1076"/>
        <pc:sldMkLst>
          <pc:docMk/>
          <pc:sldMk cId="3028319447" sldId="601"/>
        </pc:sldMkLst>
      </pc:sldChg>
      <pc:sldChg chg="modSp mod">
        <pc:chgData name="AbdullahHalawany" userId="93acd4f6-3999-43c0-a02f-17f31116eace" providerId="ADAL" clId="{4A8E278C-A496-4187-987B-48A7DF0A7BC4}" dt="2024-11-04T04:22:54.077" v="60" actId="20577"/>
        <pc:sldMkLst>
          <pc:docMk/>
          <pc:sldMk cId="953084867" sldId="602"/>
        </pc:sldMkLst>
      </pc:sldChg>
      <pc:sldChg chg="modSp mod">
        <pc:chgData name="AbdullahHalawany" userId="93acd4f6-3999-43c0-a02f-17f31116eace" providerId="ADAL" clId="{4A8E278C-A496-4187-987B-48A7DF0A7BC4}" dt="2024-11-04T04:19:28.428" v="24" actId="1076"/>
        <pc:sldMkLst>
          <pc:docMk/>
          <pc:sldMk cId="3445815507" sldId="605"/>
        </pc:sldMkLst>
      </pc:sldChg>
      <pc:sldChg chg="modSp mod">
        <pc:chgData name="AbdullahHalawany" userId="93acd4f6-3999-43c0-a02f-17f31116eace" providerId="ADAL" clId="{4A8E278C-A496-4187-987B-48A7DF0A7BC4}" dt="2024-11-04T04:19:33.397" v="26" actId="1076"/>
        <pc:sldMkLst>
          <pc:docMk/>
          <pc:sldMk cId="4118667722" sldId="606"/>
        </pc:sldMkLst>
      </pc:sldChg>
      <pc:sldChg chg="modSp mod">
        <pc:chgData name="AbdullahHalawany" userId="93acd4f6-3999-43c0-a02f-17f31116eace" providerId="ADAL" clId="{4A8E278C-A496-4187-987B-48A7DF0A7BC4}" dt="2024-11-04T04:19:42.283" v="28" actId="1076"/>
        <pc:sldMkLst>
          <pc:docMk/>
          <pc:sldMk cId="4144050016" sldId="607"/>
        </pc:sldMkLst>
      </pc:sldChg>
      <pc:sldChg chg="modSp mod">
        <pc:chgData name="AbdullahHalawany" userId="93acd4f6-3999-43c0-a02f-17f31116eace" providerId="ADAL" clId="{4A8E278C-A496-4187-987B-48A7DF0A7BC4}" dt="2024-11-04T04:19:47.593" v="30" actId="1076"/>
        <pc:sldMkLst>
          <pc:docMk/>
          <pc:sldMk cId="347890785" sldId="608"/>
        </pc:sldMkLst>
      </pc:sldChg>
      <pc:sldChg chg="modSp mod">
        <pc:chgData name="AbdullahHalawany" userId="93acd4f6-3999-43c0-a02f-17f31116eace" providerId="ADAL" clId="{4A8E278C-A496-4187-987B-48A7DF0A7BC4}" dt="2024-11-04T04:19:52.861" v="32" actId="1076"/>
        <pc:sldMkLst>
          <pc:docMk/>
          <pc:sldMk cId="2941116839" sldId="609"/>
        </pc:sldMkLst>
      </pc:sldChg>
      <pc:sldChg chg="modSp mod">
        <pc:chgData name="AbdullahHalawany" userId="93acd4f6-3999-43c0-a02f-17f31116eace" providerId="ADAL" clId="{4A8E278C-A496-4187-987B-48A7DF0A7BC4}" dt="2024-11-04T04:19:57.829" v="34" actId="1076"/>
        <pc:sldMkLst>
          <pc:docMk/>
          <pc:sldMk cId="1355294374" sldId="610"/>
        </pc:sldMkLst>
      </pc:sldChg>
      <pc:sldChg chg="modSp mod">
        <pc:chgData name="AbdullahHalawany" userId="93acd4f6-3999-43c0-a02f-17f31116eace" providerId="ADAL" clId="{4A8E278C-A496-4187-987B-48A7DF0A7BC4}" dt="2024-11-04T04:48:04.442" v="64" actId="20577"/>
        <pc:sldMkLst>
          <pc:docMk/>
          <pc:sldMk cId="810213647" sldId="615"/>
        </pc:sldMkLst>
      </pc:sldChg>
      <pc:sldChg chg="modSp mod">
        <pc:chgData name="AbdullahHalawany" userId="93acd4f6-3999-43c0-a02f-17f31116eace" providerId="ADAL" clId="{4A8E278C-A496-4187-987B-48A7DF0A7BC4}" dt="2024-11-04T04:20:11.788" v="35" actId="14100"/>
        <pc:sldMkLst>
          <pc:docMk/>
          <pc:sldMk cId="2344963462" sldId="61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Executive Summary</a:t>
          </a:r>
          <a:endParaRPr lang="en-US" sz="2000" b="1" dirty="0">
            <a:latin typeface="+mn-lt"/>
            <a:cs typeface="Times New Roman" panose="02020603050405020304" pitchFamily="18" charset="0"/>
          </a:endParaRPr>
        </a:p>
      </dgm:t>
    </dgm:pt>
    <dgm:pt modelId="{D63255B6-237E-3948-96FD-9D4275772172}" type="parTrans" cxnId="{CEC464B3-4204-7C40-A554-8C476F67AA6B}">
      <dgm:prSet/>
      <dgm:spPr/>
      <dgm:t>
        <a:bodyPr/>
        <a:lstStyle/>
        <a:p>
          <a:endParaRPr lang="en-US" sz="20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2000">
            <a:latin typeface="+mn-lt"/>
            <a:cs typeface="Times New Roman" panose="02020603050405020304" pitchFamily="18" charset="0"/>
          </a:endParaRPr>
        </a:p>
      </dgm:t>
    </dgm:pt>
    <dgm:pt modelId="{CF0E0C53-F832-BC47-8CC2-1D10A80F99C4}">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Concise overview of key points and conclusions.</a:t>
          </a:r>
        </a:p>
      </dgm:t>
    </dgm:pt>
    <dgm:pt modelId="{E1BB4147-3E1C-3244-BCC5-4534A17F78D6}" type="parTrans" cxnId="{93CC16ED-5E0A-204C-93CB-46D9ACFB4998}">
      <dgm:prSet/>
      <dgm:spPr/>
      <dgm:t>
        <a:bodyPr/>
        <a:lstStyle/>
        <a:p>
          <a:endParaRPr lang="en-US" sz="2000">
            <a:latin typeface="+mn-lt"/>
            <a:cs typeface="Times New Roman" panose="02020603050405020304" pitchFamily="18" charset="0"/>
          </a:endParaRPr>
        </a:p>
      </dgm:t>
    </dgm:pt>
    <dgm:pt modelId="{239E4896-87F0-924C-A9A3-4EF7AAAB1EC9}" type="sibTrans" cxnId="{93CC16ED-5E0A-204C-93CB-46D9ACFB4998}">
      <dgm:prSet/>
      <dgm:spPr/>
      <dgm:t>
        <a:bodyPr/>
        <a:lstStyle/>
        <a:p>
          <a:endParaRPr lang="en-US" sz="2000">
            <a:latin typeface="+mn-lt"/>
            <a:cs typeface="Times New Roman" panose="02020603050405020304" pitchFamily="18" charset="0"/>
          </a:endParaRPr>
        </a:p>
      </dgm:t>
    </dgm:pt>
    <dgm:pt modelId="{DBF44032-0947-D647-B822-971D0284533C}">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Problem or Opportunity</a:t>
          </a:r>
        </a:p>
      </dgm:t>
    </dgm:pt>
    <dgm:pt modelId="{68D886B3-B7F8-D04C-93BB-F9182684C171}" type="parTrans" cxnId="{7ECE7002-289B-C141-852C-FB1B71EE08F4}">
      <dgm:prSet/>
      <dgm:spPr/>
      <dgm:t>
        <a:bodyPr/>
        <a:lstStyle/>
        <a:p>
          <a:endParaRPr lang="en-US" sz="2000">
            <a:latin typeface="+mn-lt"/>
            <a:cs typeface="Times New Roman" panose="02020603050405020304" pitchFamily="18" charset="0"/>
          </a:endParaRPr>
        </a:p>
      </dgm:t>
    </dgm:pt>
    <dgm:pt modelId="{40D28622-5B2B-3F4E-A218-41D7C45F5229}" type="sibTrans" cxnId="{7ECE7002-289B-C141-852C-FB1B71EE08F4}">
      <dgm:prSet/>
      <dgm:spPr/>
      <dgm:t>
        <a:bodyPr/>
        <a:lstStyle/>
        <a:p>
          <a:endParaRPr lang="en-US" sz="2000">
            <a:latin typeface="+mn-lt"/>
            <a:cs typeface="Times New Roman" panose="02020603050405020304" pitchFamily="18" charset="0"/>
          </a:endParaRPr>
        </a:p>
      </dgm:t>
    </dgm:pt>
    <dgm:pt modelId="{AC0FE995-C849-3F4B-9E3F-BDD3F209ACCB}">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Context and background information.</a:t>
          </a:r>
        </a:p>
      </dgm:t>
    </dgm:pt>
    <dgm:pt modelId="{D1E3867D-2CEC-0646-9CA5-0DB941979526}" type="parTrans" cxnId="{82BAC111-AC8C-9844-A32E-90411FE743B9}">
      <dgm:prSet/>
      <dgm:spPr/>
      <dgm:t>
        <a:bodyPr/>
        <a:lstStyle/>
        <a:p>
          <a:endParaRPr lang="en-US" sz="2000">
            <a:latin typeface="+mn-lt"/>
            <a:cs typeface="Times New Roman" panose="02020603050405020304" pitchFamily="18" charset="0"/>
          </a:endParaRPr>
        </a:p>
      </dgm:t>
    </dgm:pt>
    <dgm:pt modelId="{F1C6B6EB-2387-6B44-832E-276430AAEF68}" type="sibTrans" cxnId="{82BAC111-AC8C-9844-A32E-90411FE743B9}">
      <dgm:prSet/>
      <dgm:spPr/>
      <dgm:t>
        <a:bodyPr/>
        <a:lstStyle/>
        <a:p>
          <a:endParaRPr lang="en-US" sz="2000">
            <a:latin typeface="+mn-lt"/>
            <a:cs typeface="Times New Roman" panose="02020603050405020304" pitchFamily="18" charset="0"/>
          </a:endParaRPr>
        </a:p>
      </dgm:t>
    </dgm:pt>
    <dgm:pt modelId="{CD64936F-7C9A-9F43-9CBB-C85BD423F980}">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Problem or opportunity being addressed </a:t>
          </a:r>
        </a:p>
      </dgm:t>
    </dgm:pt>
    <dgm:pt modelId="{8460D741-B09A-E349-88AB-0281F02DCB0C}" type="parTrans" cxnId="{C07FEEFF-5A75-D043-B381-AA730074F17C}">
      <dgm:prSet/>
      <dgm:spPr/>
      <dgm:t>
        <a:bodyPr/>
        <a:lstStyle/>
        <a:p>
          <a:endParaRPr lang="en-US" sz="2000">
            <a:latin typeface="+mn-lt"/>
            <a:cs typeface="Times New Roman" panose="02020603050405020304" pitchFamily="18" charset="0"/>
          </a:endParaRPr>
        </a:p>
      </dgm:t>
    </dgm:pt>
    <dgm:pt modelId="{6965C3AA-24CB-CB48-919A-F8F95EA56C69}" type="sibTrans" cxnId="{C07FEEFF-5A75-D043-B381-AA730074F17C}">
      <dgm:prSet/>
      <dgm:spPr/>
      <dgm:t>
        <a:bodyPr/>
        <a:lstStyle/>
        <a:p>
          <a:endParaRPr lang="en-US" sz="2000">
            <a:latin typeface="+mn-lt"/>
            <a:cs typeface="Times New Roman" panose="02020603050405020304" pitchFamily="18" charset="0"/>
          </a:endParaRPr>
        </a:p>
      </dgm:t>
    </dgm:pt>
    <dgm:pt modelId="{23CF963D-E9D3-6240-9630-4FD102D44E51}">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Business Objectives</a:t>
          </a:r>
        </a:p>
      </dgm:t>
    </dgm:pt>
    <dgm:pt modelId="{069F0389-8806-404E-B9F0-7182A9FE2353}" type="parTrans" cxnId="{EC3EF4AF-60BF-A043-8902-02B61C0673A8}">
      <dgm:prSet/>
      <dgm:spPr/>
      <dgm:t>
        <a:bodyPr/>
        <a:lstStyle/>
        <a:p>
          <a:endParaRPr lang="en-US" sz="2000">
            <a:latin typeface="+mn-lt"/>
            <a:cs typeface="Times New Roman" panose="02020603050405020304" pitchFamily="18" charset="0"/>
          </a:endParaRPr>
        </a:p>
      </dgm:t>
    </dgm:pt>
    <dgm:pt modelId="{64DEFCAD-E715-3849-97D2-389B6039A9A0}" type="sibTrans" cxnId="{EC3EF4AF-60BF-A043-8902-02B61C0673A8}">
      <dgm:prSet/>
      <dgm:spPr/>
      <dgm:t>
        <a:bodyPr/>
        <a:lstStyle/>
        <a:p>
          <a:endParaRPr lang="en-US" sz="2000">
            <a:latin typeface="+mn-lt"/>
            <a:cs typeface="Times New Roman" panose="02020603050405020304" pitchFamily="18" charset="0"/>
          </a:endParaRPr>
        </a:p>
      </dgm:t>
    </dgm:pt>
    <dgm:pt modelId="{0B3FA792-033C-2F4A-8F2B-4DED74374A00}">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Objectives and alignment with organizational goals.</a:t>
          </a:r>
        </a:p>
      </dgm:t>
    </dgm:pt>
    <dgm:pt modelId="{7DAD31D0-7523-5E45-B1A5-95085C93D425}" type="parTrans" cxnId="{906A9ADE-1747-904B-BB01-8C53A99E48DE}">
      <dgm:prSet/>
      <dgm:spPr/>
      <dgm:t>
        <a:bodyPr/>
        <a:lstStyle/>
        <a:p>
          <a:endParaRPr lang="en-US" sz="2000">
            <a:latin typeface="+mn-lt"/>
            <a:cs typeface="Times New Roman" panose="02020603050405020304" pitchFamily="18" charset="0"/>
          </a:endParaRPr>
        </a:p>
      </dgm:t>
    </dgm:pt>
    <dgm:pt modelId="{2B5776FB-563E-D34A-971A-4B00804DD666}" type="sibTrans" cxnId="{906A9ADE-1747-904B-BB01-8C53A99E48DE}">
      <dgm:prSet/>
      <dgm:spPr/>
      <dgm:t>
        <a:bodyPr/>
        <a:lstStyle/>
        <a:p>
          <a:endParaRPr lang="en-US" sz="2000">
            <a:latin typeface="+mn-lt"/>
            <a:cs typeface="Times New Roman" panose="02020603050405020304" pitchFamily="18" charset="0"/>
          </a:endParaRPr>
        </a:p>
      </dgm:t>
    </dgm:pt>
    <dgm:pt modelId="{B764EE7C-E048-3F4D-BE80-0F7BCDA42743}">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Measurable, realistic goals.</a:t>
          </a:r>
        </a:p>
      </dgm:t>
    </dgm:pt>
    <dgm:pt modelId="{C53121AD-0901-D84E-834B-0AAD3D180CA9}" type="parTrans" cxnId="{7A62CF15-94CC-A943-AF4E-696C2E62D54A}">
      <dgm:prSet/>
      <dgm:spPr/>
      <dgm:t>
        <a:bodyPr/>
        <a:lstStyle/>
        <a:p>
          <a:endParaRPr lang="en-US">
            <a:latin typeface="+mn-lt"/>
          </a:endParaRPr>
        </a:p>
      </dgm:t>
    </dgm:pt>
    <dgm:pt modelId="{A28ABB6A-2BD4-F748-8D85-62892C92ADDC}" type="sibTrans" cxnId="{7A62CF15-94CC-A943-AF4E-696C2E62D54A}">
      <dgm:prSet/>
      <dgm:spPr/>
      <dgm:t>
        <a:bodyPr/>
        <a:lstStyle/>
        <a:p>
          <a:endParaRPr lang="en-US">
            <a:latin typeface="+mn-lt"/>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3">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3">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6CD0B84F-29C9-1343-98F7-61B7E6DB8F58}" type="pres">
      <dgm:prSet presAssocID="{DBF44032-0947-D647-B822-971D0284533C}" presName="linNode" presStyleCnt="0"/>
      <dgm:spPr/>
    </dgm:pt>
    <dgm:pt modelId="{D0189F63-1862-D348-87ED-D05417C6F4AA}" type="pres">
      <dgm:prSet presAssocID="{DBF44032-0947-D647-B822-971D0284533C}" presName="parentText" presStyleLbl="node1" presStyleIdx="1" presStyleCnt="3">
        <dgm:presLayoutVars>
          <dgm:chMax val="1"/>
          <dgm:bulletEnabled val="1"/>
        </dgm:presLayoutVars>
      </dgm:prSet>
      <dgm:spPr/>
      <dgm:t>
        <a:bodyPr/>
        <a:lstStyle/>
        <a:p>
          <a:endParaRPr lang="en-US"/>
        </a:p>
      </dgm:t>
    </dgm:pt>
    <dgm:pt modelId="{0F376E63-51F8-534C-983D-B0FC4114F8A6}" type="pres">
      <dgm:prSet presAssocID="{DBF44032-0947-D647-B822-971D0284533C}" presName="descendantText" presStyleLbl="alignAccFollowNode1" presStyleIdx="1" presStyleCnt="3">
        <dgm:presLayoutVars>
          <dgm:bulletEnabled val="1"/>
        </dgm:presLayoutVars>
      </dgm:prSet>
      <dgm:spPr/>
      <dgm:t>
        <a:bodyPr/>
        <a:lstStyle/>
        <a:p>
          <a:endParaRPr lang="en-US"/>
        </a:p>
      </dgm:t>
    </dgm:pt>
    <dgm:pt modelId="{999A50A0-99C8-2C47-B21E-69331AF52F3A}" type="pres">
      <dgm:prSet presAssocID="{40D28622-5B2B-3F4E-A218-41D7C45F5229}" presName="sp" presStyleCnt="0"/>
      <dgm:spPr/>
    </dgm:pt>
    <dgm:pt modelId="{74DB05CC-0623-8B49-88BF-67646D573960}" type="pres">
      <dgm:prSet presAssocID="{23CF963D-E9D3-6240-9630-4FD102D44E51}" presName="linNode" presStyleCnt="0"/>
      <dgm:spPr/>
    </dgm:pt>
    <dgm:pt modelId="{D03DEC2A-A487-C344-8FB5-F941ED3ABEAF}" type="pres">
      <dgm:prSet presAssocID="{23CF963D-E9D3-6240-9630-4FD102D44E51}" presName="parentText" presStyleLbl="node1" presStyleIdx="2" presStyleCnt="3">
        <dgm:presLayoutVars>
          <dgm:chMax val="1"/>
          <dgm:bulletEnabled val="1"/>
        </dgm:presLayoutVars>
      </dgm:prSet>
      <dgm:spPr/>
      <dgm:t>
        <a:bodyPr/>
        <a:lstStyle/>
        <a:p>
          <a:endParaRPr lang="en-US"/>
        </a:p>
      </dgm:t>
    </dgm:pt>
    <dgm:pt modelId="{65D28E59-F93C-F34F-8ECC-CED2F1A63D37}" type="pres">
      <dgm:prSet presAssocID="{23CF963D-E9D3-6240-9630-4FD102D44E51}" presName="descendantText" presStyleLbl="alignAccFollowNode1" presStyleIdx="2" presStyleCnt="3">
        <dgm:presLayoutVars>
          <dgm:bulletEnabled val="1"/>
        </dgm:presLayoutVars>
      </dgm:prSet>
      <dgm:spPr/>
      <dgm:t>
        <a:bodyPr/>
        <a:lstStyle/>
        <a:p>
          <a:endParaRPr lang="en-US"/>
        </a:p>
      </dgm:t>
    </dgm:pt>
  </dgm:ptLst>
  <dgm:cxnLst>
    <dgm:cxn modelId="{906A9ADE-1747-904B-BB01-8C53A99E48DE}" srcId="{23CF963D-E9D3-6240-9630-4FD102D44E51}" destId="{0B3FA792-033C-2F4A-8F2B-4DED74374A00}" srcOrd="0" destOrd="0" parTransId="{7DAD31D0-7523-5E45-B1A5-95085C93D425}" sibTransId="{2B5776FB-563E-D34A-971A-4B00804DD666}"/>
    <dgm:cxn modelId="{93CC16ED-5E0A-204C-93CB-46D9ACFB4998}" srcId="{92FDB604-5455-6E4C-9C7F-B1F57D13A676}" destId="{CF0E0C53-F832-BC47-8CC2-1D10A80F99C4}" srcOrd="0" destOrd="0" parTransId="{E1BB4147-3E1C-3244-BCC5-4534A17F78D6}" sibTransId="{239E4896-87F0-924C-A9A3-4EF7AAAB1EC9}"/>
    <dgm:cxn modelId="{D76F6BFA-AF92-484C-AC88-975A54244987}" type="presOf" srcId="{FA30CE5C-B059-C048-8775-D760F5D00205}" destId="{78B757DF-2695-5B42-80BD-F5D0CA703F07}" srcOrd="0" destOrd="0" presId="urn:microsoft.com/office/officeart/2005/8/layout/vList5"/>
    <dgm:cxn modelId="{22F7FE11-E2D1-3A45-A919-0E07849F4FDF}" type="presOf" srcId="{23CF963D-E9D3-6240-9630-4FD102D44E51}" destId="{D03DEC2A-A487-C344-8FB5-F941ED3ABEAF}" srcOrd="0" destOrd="0" presId="urn:microsoft.com/office/officeart/2005/8/layout/vList5"/>
    <dgm:cxn modelId="{A599E189-9FF0-4C43-B017-35AB0C9F7F36}" type="presOf" srcId="{DBF44032-0947-D647-B822-971D0284533C}" destId="{D0189F63-1862-D348-87ED-D05417C6F4AA}" srcOrd="0" destOrd="0" presId="urn:microsoft.com/office/officeart/2005/8/layout/vList5"/>
    <dgm:cxn modelId="{5C49D163-ED87-1249-9A4E-F438D553FFED}" type="presOf" srcId="{0B3FA792-033C-2F4A-8F2B-4DED74374A00}" destId="{65D28E59-F93C-F34F-8ECC-CED2F1A63D37}" srcOrd="0" destOrd="0" presId="urn:microsoft.com/office/officeart/2005/8/layout/vList5"/>
    <dgm:cxn modelId="{7A62CF15-94CC-A943-AF4E-696C2E62D54A}" srcId="{23CF963D-E9D3-6240-9630-4FD102D44E51}" destId="{B764EE7C-E048-3F4D-BE80-0F7BCDA42743}" srcOrd="1" destOrd="0" parTransId="{C53121AD-0901-D84E-834B-0AAD3D180CA9}" sibTransId="{A28ABB6A-2BD4-F748-8D85-62892C92ADDC}"/>
    <dgm:cxn modelId="{9DD5B2D7-24AE-C044-9A9F-3F1C83EFD730}" type="presOf" srcId="{92FDB604-5455-6E4C-9C7F-B1F57D13A676}" destId="{8EF6C688-21D5-7A4C-8A33-DB0CEE7F7412}" srcOrd="0" destOrd="0"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82BAC111-AC8C-9844-A32E-90411FE743B9}" srcId="{DBF44032-0947-D647-B822-971D0284533C}" destId="{AC0FE995-C849-3F4B-9E3F-BDD3F209ACCB}" srcOrd="0" destOrd="0" parTransId="{D1E3867D-2CEC-0646-9CA5-0DB941979526}" sibTransId="{F1C6B6EB-2387-6B44-832E-276430AAEF68}"/>
    <dgm:cxn modelId="{7ECE7002-289B-C141-852C-FB1B71EE08F4}" srcId="{FA30CE5C-B059-C048-8775-D760F5D00205}" destId="{DBF44032-0947-D647-B822-971D0284533C}" srcOrd="1" destOrd="0" parTransId="{68D886B3-B7F8-D04C-93BB-F9182684C171}" sibTransId="{40D28622-5B2B-3F4E-A218-41D7C45F5229}"/>
    <dgm:cxn modelId="{EC3EF4AF-60BF-A043-8902-02B61C0673A8}" srcId="{FA30CE5C-B059-C048-8775-D760F5D00205}" destId="{23CF963D-E9D3-6240-9630-4FD102D44E51}" srcOrd="2" destOrd="0" parTransId="{069F0389-8806-404E-B9F0-7182A9FE2353}" sibTransId="{64DEFCAD-E715-3849-97D2-389B6039A9A0}"/>
    <dgm:cxn modelId="{3B90E223-C73F-5748-803C-2484B7FFB95F}" type="presOf" srcId="{AC0FE995-C849-3F4B-9E3F-BDD3F209ACCB}" destId="{0F376E63-51F8-534C-983D-B0FC4114F8A6}" srcOrd="0" destOrd="0" presId="urn:microsoft.com/office/officeart/2005/8/layout/vList5"/>
    <dgm:cxn modelId="{12A8E864-0A30-B948-90ED-160AE2B44BFC}" type="presOf" srcId="{B764EE7C-E048-3F4D-BE80-0F7BCDA42743}" destId="{65D28E59-F93C-F34F-8ECC-CED2F1A63D37}" srcOrd="0" destOrd="1" presId="urn:microsoft.com/office/officeart/2005/8/layout/vList5"/>
    <dgm:cxn modelId="{F8112F74-3037-B04F-9F68-BEB6B741F5B5}" type="presOf" srcId="{CD64936F-7C9A-9F43-9CBB-C85BD423F980}" destId="{0F376E63-51F8-534C-983D-B0FC4114F8A6}" srcOrd="0" destOrd="1" presId="urn:microsoft.com/office/officeart/2005/8/layout/vList5"/>
    <dgm:cxn modelId="{C07FEEFF-5A75-D043-B381-AA730074F17C}" srcId="{DBF44032-0947-D647-B822-971D0284533C}" destId="{CD64936F-7C9A-9F43-9CBB-C85BD423F980}" srcOrd="1" destOrd="0" parTransId="{8460D741-B09A-E349-88AB-0281F02DCB0C}" sibTransId="{6965C3AA-24CB-CB48-919A-F8F95EA56C69}"/>
    <dgm:cxn modelId="{82577D26-6FD6-A044-8B61-F34C2142D04A}" type="presOf" srcId="{CF0E0C53-F832-BC47-8CC2-1D10A80F99C4}" destId="{CD094D6C-04C9-8D43-AF5C-45DA657058CB}" srcOrd="0" destOrd="0" presId="urn:microsoft.com/office/officeart/2005/8/layout/vList5"/>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4C8A7E84-0D20-124A-B4B0-FE7E9DE13909}" type="presParOf" srcId="{78B757DF-2695-5B42-80BD-F5D0CA703F07}" destId="{6CD0B84F-29C9-1343-98F7-61B7E6DB8F58}" srcOrd="2" destOrd="0" presId="urn:microsoft.com/office/officeart/2005/8/layout/vList5"/>
    <dgm:cxn modelId="{49916E08-1277-F346-A749-513ED60BD4B2}" type="presParOf" srcId="{6CD0B84F-29C9-1343-98F7-61B7E6DB8F58}" destId="{D0189F63-1862-D348-87ED-D05417C6F4AA}" srcOrd="0" destOrd="0" presId="urn:microsoft.com/office/officeart/2005/8/layout/vList5"/>
    <dgm:cxn modelId="{C8175C6E-115E-E147-A679-18CCB4C50622}" type="presParOf" srcId="{6CD0B84F-29C9-1343-98F7-61B7E6DB8F58}" destId="{0F376E63-51F8-534C-983D-B0FC4114F8A6}" srcOrd="1" destOrd="0" presId="urn:microsoft.com/office/officeart/2005/8/layout/vList5"/>
    <dgm:cxn modelId="{C69F0E03-9F1A-5340-A591-C29FD8293F46}" type="presParOf" srcId="{78B757DF-2695-5B42-80BD-F5D0CA703F07}" destId="{999A50A0-99C8-2C47-B21E-69331AF52F3A}" srcOrd="3" destOrd="0" presId="urn:microsoft.com/office/officeart/2005/8/layout/vList5"/>
    <dgm:cxn modelId="{CAA8A24E-738E-F744-AFF8-6F71DA7E0D8F}" type="presParOf" srcId="{78B757DF-2695-5B42-80BD-F5D0CA703F07}" destId="{74DB05CC-0623-8B49-88BF-67646D573960}" srcOrd="4" destOrd="0" presId="urn:microsoft.com/office/officeart/2005/8/layout/vList5"/>
    <dgm:cxn modelId="{5DAA1B7A-717D-AE47-B941-531078593320}" type="presParOf" srcId="{74DB05CC-0623-8B49-88BF-67646D573960}" destId="{D03DEC2A-A487-C344-8FB5-F941ED3ABEAF}" srcOrd="0" destOrd="0" presId="urn:microsoft.com/office/officeart/2005/8/layout/vList5"/>
    <dgm:cxn modelId="{E695AA21-68E2-2841-B3EB-438BC9B68732}" type="presParOf" srcId="{74DB05CC-0623-8B49-88BF-67646D573960}" destId="{65D28E59-F93C-F34F-8ECC-CED2F1A63D3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160C4AAA-1EB5-8444-A7B2-482E5EE7C3F8}">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Alternatives</a:t>
          </a:r>
        </a:p>
      </dgm:t>
    </dgm:pt>
    <dgm:pt modelId="{8FA31DAF-5939-C34F-B6AC-137242E99C36}" type="parTrans" cxnId="{949EF11F-E8B2-B445-B23F-18DC9FA74C6A}">
      <dgm:prSet/>
      <dgm:spPr/>
      <dgm:t>
        <a:bodyPr/>
        <a:lstStyle/>
        <a:p>
          <a:endParaRPr lang="en-US" sz="2000">
            <a:latin typeface="+mn-lt"/>
            <a:cs typeface="Times New Roman" panose="02020603050405020304" pitchFamily="18" charset="0"/>
          </a:endParaRPr>
        </a:p>
      </dgm:t>
    </dgm:pt>
    <dgm:pt modelId="{09A3D2AD-A086-144A-B052-7DD41CAE8D53}" type="sibTrans" cxnId="{949EF11F-E8B2-B445-B23F-18DC9FA74C6A}">
      <dgm:prSet/>
      <dgm:spPr/>
      <dgm:t>
        <a:bodyPr/>
        <a:lstStyle/>
        <a:p>
          <a:endParaRPr lang="en-US" sz="2000">
            <a:latin typeface="+mn-lt"/>
            <a:cs typeface="Times New Roman" panose="02020603050405020304" pitchFamily="18" charset="0"/>
          </a:endParaRPr>
        </a:p>
      </dgm:t>
    </dgm:pt>
    <dgm:pt modelId="{792B4B91-4A32-9D4B-92B6-CA98E9EC0DF2}">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What options or alternatives have you considered</a:t>
          </a:r>
        </a:p>
      </dgm:t>
    </dgm:pt>
    <dgm:pt modelId="{376D6A09-DEC1-6549-91FB-336A4CBAF2F9}" type="parTrans" cxnId="{6399A30C-AC90-E445-A345-7C9F0B2EBA28}">
      <dgm:prSet/>
      <dgm:spPr/>
      <dgm:t>
        <a:bodyPr/>
        <a:lstStyle/>
        <a:p>
          <a:endParaRPr lang="en-US" sz="2000">
            <a:latin typeface="+mn-lt"/>
            <a:cs typeface="Times New Roman" panose="02020603050405020304" pitchFamily="18" charset="0"/>
          </a:endParaRPr>
        </a:p>
      </dgm:t>
    </dgm:pt>
    <dgm:pt modelId="{7236D08A-2F6C-3243-86A1-24AE331566D0}" type="sibTrans" cxnId="{6399A30C-AC90-E445-A345-7C9F0B2EBA28}">
      <dgm:prSet/>
      <dgm:spPr/>
      <dgm:t>
        <a:bodyPr/>
        <a:lstStyle/>
        <a:p>
          <a:endParaRPr lang="en-US" sz="2000">
            <a:latin typeface="+mn-lt"/>
            <a:cs typeface="Times New Roman" panose="02020603050405020304" pitchFamily="18" charset="0"/>
          </a:endParaRPr>
        </a:p>
      </dgm:t>
    </dgm:pt>
    <dgm:pt modelId="{DCD4F33F-4F4F-104C-97BD-500E0A93BDC6}">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Benefits</a:t>
          </a:r>
        </a:p>
      </dgm:t>
    </dgm:pt>
    <dgm:pt modelId="{AC84F0A3-2982-A942-AD0F-88904675E44F}" type="parTrans" cxnId="{3BA8F7BB-3039-F24A-BFB0-C858941BE4AC}">
      <dgm:prSet/>
      <dgm:spPr/>
      <dgm:t>
        <a:bodyPr/>
        <a:lstStyle/>
        <a:p>
          <a:endParaRPr lang="en-US" sz="2000">
            <a:latin typeface="+mn-lt"/>
            <a:cs typeface="Times New Roman" panose="02020603050405020304" pitchFamily="18" charset="0"/>
          </a:endParaRPr>
        </a:p>
      </dgm:t>
    </dgm:pt>
    <dgm:pt modelId="{5ED93125-02FA-0243-B1B4-6C2A282925C7}" type="sibTrans" cxnId="{3BA8F7BB-3039-F24A-BFB0-C858941BE4AC}">
      <dgm:prSet/>
      <dgm:spPr/>
      <dgm:t>
        <a:bodyPr/>
        <a:lstStyle/>
        <a:p>
          <a:endParaRPr lang="en-US" sz="2000">
            <a:latin typeface="+mn-lt"/>
            <a:cs typeface="Times New Roman" panose="02020603050405020304" pitchFamily="18" charset="0"/>
          </a:endParaRPr>
        </a:p>
      </dgm:t>
    </dgm:pt>
    <dgm:pt modelId="{B9C1DF31-7D5B-5C4A-AA5F-EEC97611C691}">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Tangible (ex. Revenue increase, Profitability growth, quality improvement)</a:t>
          </a:r>
        </a:p>
      </dgm:t>
    </dgm:pt>
    <dgm:pt modelId="{D60277C2-10B7-2147-A032-99182E695CA9}" type="parTrans" cxnId="{8D8249CD-D233-9D46-92A5-6E170681242A}">
      <dgm:prSet/>
      <dgm:spPr/>
      <dgm:t>
        <a:bodyPr/>
        <a:lstStyle/>
        <a:p>
          <a:endParaRPr lang="en-US" sz="2000">
            <a:latin typeface="+mn-lt"/>
            <a:cs typeface="Times New Roman" panose="02020603050405020304" pitchFamily="18" charset="0"/>
          </a:endParaRPr>
        </a:p>
      </dgm:t>
    </dgm:pt>
    <dgm:pt modelId="{E66F0F42-7CE9-6B48-BA13-5CE0DE4A8BBA}" type="sibTrans" cxnId="{8D8249CD-D233-9D46-92A5-6E170681242A}">
      <dgm:prSet/>
      <dgm:spPr/>
      <dgm:t>
        <a:bodyPr/>
        <a:lstStyle/>
        <a:p>
          <a:endParaRPr lang="en-US" sz="2000">
            <a:latin typeface="+mn-lt"/>
            <a:cs typeface="Times New Roman" panose="02020603050405020304" pitchFamily="18" charset="0"/>
          </a:endParaRPr>
        </a:p>
      </dgm:t>
    </dgm:pt>
    <dgm:pt modelId="{EC46B7B2-4049-9B47-B210-AB9642A1B2E3}">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Intangibles (ex. Customer Satisfaction,  Brand Image)</a:t>
          </a:r>
        </a:p>
      </dgm:t>
    </dgm:pt>
    <dgm:pt modelId="{F8B32A73-EC44-994F-86C7-0B5366F379E2}" type="parTrans" cxnId="{D195E36F-20D9-FA4C-80FF-BFF0EBB0A44E}">
      <dgm:prSet/>
      <dgm:spPr/>
      <dgm:t>
        <a:bodyPr/>
        <a:lstStyle/>
        <a:p>
          <a:endParaRPr lang="en-US" sz="2000">
            <a:latin typeface="+mn-lt"/>
            <a:cs typeface="Times New Roman" panose="02020603050405020304" pitchFamily="18" charset="0"/>
          </a:endParaRPr>
        </a:p>
      </dgm:t>
    </dgm:pt>
    <dgm:pt modelId="{421E9E48-F882-8547-9DD0-C2F264109045}" type="sibTrans" cxnId="{D195E36F-20D9-FA4C-80FF-BFF0EBB0A44E}">
      <dgm:prSet/>
      <dgm:spPr/>
      <dgm:t>
        <a:bodyPr/>
        <a:lstStyle/>
        <a:p>
          <a:endParaRPr lang="en-US" sz="2000">
            <a:latin typeface="+mn-lt"/>
            <a:cs typeface="Times New Roman" panose="02020603050405020304" pitchFamily="18" charset="0"/>
          </a:endParaRPr>
        </a:p>
      </dgm:t>
    </dgm:pt>
    <dgm:pt modelId="{1D4A7958-CF92-4E41-8281-C97D9337C34A}">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Costs</a:t>
          </a:r>
        </a:p>
      </dgm:t>
    </dgm:pt>
    <dgm:pt modelId="{EADDD703-B66F-2D4E-A5DC-D305B98020D5}" type="parTrans" cxnId="{A0E48384-8980-3D4E-B917-B97EFB89BD7B}">
      <dgm:prSet/>
      <dgm:spPr/>
      <dgm:t>
        <a:bodyPr/>
        <a:lstStyle/>
        <a:p>
          <a:endParaRPr lang="en-US" sz="2000">
            <a:latin typeface="+mn-lt"/>
            <a:cs typeface="Times New Roman" panose="02020603050405020304" pitchFamily="18" charset="0"/>
          </a:endParaRPr>
        </a:p>
      </dgm:t>
    </dgm:pt>
    <dgm:pt modelId="{5FE43A2A-D7A6-F64B-9BA2-51D46C8550A3}" type="sibTrans" cxnId="{A0E48384-8980-3D4E-B917-B97EFB89BD7B}">
      <dgm:prSet/>
      <dgm:spPr/>
      <dgm:t>
        <a:bodyPr/>
        <a:lstStyle/>
        <a:p>
          <a:endParaRPr lang="en-US" sz="2000">
            <a:latin typeface="+mn-lt"/>
            <a:cs typeface="Times New Roman" panose="02020603050405020304" pitchFamily="18" charset="0"/>
          </a:endParaRPr>
        </a:p>
      </dgm:t>
    </dgm:pt>
    <dgm:pt modelId="{438F6D0A-32F3-3845-9E33-CE82299EB75A}">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Upfront Costs (project costs or capital costs)</a:t>
          </a:r>
        </a:p>
      </dgm:t>
    </dgm:pt>
    <dgm:pt modelId="{1332F7B3-22CA-9545-85FD-015CCC566F99}" type="parTrans" cxnId="{6ADDAA8A-1C39-0246-9A38-6496117FB21B}">
      <dgm:prSet/>
      <dgm:spPr/>
      <dgm:t>
        <a:bodyPr/>
        <a:lstStyle/>
        <a:p>
          <a:endParaRPr lang="en-US" sz="2000">
            <a:latin typeface="+mn-lt"/>
            <a:cs typeface="Times New Roman" panose="02020603050405020304" pitchFamily="18" charset="0"/>
          </a:endParaRPr>
        </a:p>
      </dgm:t>
    </dgm:pt>
    <dgm:pt modelId="{D8F50086-60C3-C14F-8976-0B2F52EE2289}" type="sibTrans" cxnId="{6ADDAA8A-1C39-0246-9A38-6496117FB21B}">
      <dgm:prSet/>
      <dgm:spPr/>
      <dgm:t>
        <a:bodyPr/>
        <a:lstStyle/>
        <a:p>
          <a:endParaRPr lang="en-US" sz="2000">
            <a:latin typeface="+mn-lt"/>
            <a:cs typeface="Times New Roman" panose="02020603050405020304" pitchFamily="18" charset="0"/>
          </a:endParaRPr>
        </a:p>
      </dgm:t>
    </dgm:pt>
    <dgm:pt modelId="{C89547CD-ECCE-024A-9826-CB8E8806BF61}">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Alternatives Evaluation (Market, Technical, Operational, Financial)</a:t>
          </a:r>
        </a:p>
      </dgm:t>
    </dgm:pt>
    <dgm:pt modelId="{8B246E19-221C-9946-A406-51DFFA794D14}" type="parTrans" cxnId="{182BEBBD-DA25-0A47-8E83-7356FE7C426A}">
      <dgm:prSet/>
      <dgm:spPr/>
      <dgm:t>
        <a:bodyPr/>
        <a:lstStyle/>
        <a:p>
          <a:endParaRPr lang="en-US" sz="2000">
            <a:latin typeface="+mn-lt"/>
          </a:endParaRPr>
        </a:p>
      </dgm:t>
    </dgm:pt>
    <dgm:pt modelId="{258D9176-CE9F-CB4F-88DF-937202BC2DFE}" type="sibTrans" cxnId="{182BEBBD-DA25-0A47-8E83-7356FE7C426A}">
      <dgm:prSet/>
      <dgm:spPr/>
      <dgm:t>
        <a:bodyPr/>
        <a:lstStyle/>
        <a:p>
          <a:endParaRPr lang="en-US" sz="2000">
            <a:latin typeface="+mn-lt"/>
          </a:endParaRPr>
        </a:p>
      </dgm:t>
    </dgm:pt>
    <dgm:pt modelId="{AAD359DE-19F8-564D-AB9B-7F39EE931DE7}">
      <dgm:prSet custT="1"/>
      <dgm:spPr/>
      <dgm:t>
        <a:bodyPr/>
        <a:lstStyle/>
        <a:p>
          <a:pPr rtl="0">
            <a:buFont typeface="Arial" panose="020B0604020202020204" pitchFamily="34" charset="0"/>
            <a:buChar char="•"/>
          </a:pPr>
          <a:r>
            <a:rPr lang="en-US" sz="2000" b="0" i="0" u="none" dirty="0">
              <a:latin typeface="+mn-lt"/>
              <a:cs typeface="Times New Roman" panose="02020603050405020304" pitchFamily="18" charset="0"/>
            </a:rPr>
            <a:t>On-going costs (operational costs)</a:t>
          </a:r>
        </a:p>
      </dgm:t>
    </dgm:pt>
    <dgm:pt modelId="{CEEDE5CE-E194-8245-83F7-F25191568ECB}" type="parTrans" cxnId="{4C0A1FD7-B453-4E4F-830C-2C448245DE3B}">
      <dgm:prSet/>
      <dgm:spPr/>
      <dgm:t>
        <a:bodyPr/>
        <a:lstStyle/>
        <a:p>
          <a:endParaRPr lang="en-US" sz="2000">
            <a:latin typeface="+mn-lt"/>
          </a:endParaRPr>
        </a:p>
      </dgm:t>
    </dgm:pt>
    <dgm:pt modelId="{272E45B3-01AC-0642-8159-6A3988ECF9E7}" type="sibTrans" cxnId="{4C0A1FD7-B453-4E4F-830C-2C448245DE3B}">
      <dgm:prSet/>
      <dgm:spPr/>
      <dgm:t>
        <a:bodyPr/>
        <a:lstStyle/>
        <a:p>
          <a:endParaRPr lang="en-US" sz="2000">
            <a:latin typeface="+mn-lt"/>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F088DF1C-23C6-714F-A030-C5A0D03694E9}" type="pres">
      <dgm:prSet presAssocID="{160C4AAA-1EB5-8444-A7B2-482E5EE7C3F8}" presName="linNode" presStyleCnt="0"/>
      <dgm:spPr/>
    </dgm:pt>
    <dgm:pt modelId="{12BF2670-DF9C-8A46-B943-15632AFC474A}" type="pres">
      <dgm:prSet presAssocID="{160C4AAA-1EB5-8444-A7B2-482E5EE7C3F8}" presName="parentText" presStyleLbl="node1" presStyleIdx="0" presStyleCnt="3">
        <dgm:presLayoutVars>
          <dgm:chMax val="1"/>
          <dgm:bulletEnabled val="1"/>
        </dgm:presLayoutVars>
      </dgm:prSet>
      <dgm:spPr/>
      <dgm:t>
        <a:bodyPr/>
        <a:lstStyle/>
        <a:p>
          <a:endParaRPr lang="en-US"/>
        </a:p>
      </dgm:t>
    </dgm:pt>
    <dgm:pt modelId="{1DBC48C4-0B0C-D845-A5A6-1AEA512AAD42}" type="pres">
      <dgm:prSet presAssocID="{160C4AAA-1EB5-8444-A7B2-482E5EE7C3F8}" presName="descendantText" presStyleLbl="alignAccFollowNode1" presStyleIdx="0" presStyleCnt="3">
        <dgm:presLayoutVars>
          <dgm:bulletEnabled val="1"/>
        </dgm:presLayoutVars>
      </dgm:prSet>
      <dgm:spPr/>
      <dgm:t>
        <a:bodyPr/>
        <a:lstStyle/>
        <a:p>
          <a:endParaRPr lang="en-US"/>
        </a:p>
      </dgm:t>
    </dgm:pt>
    <dgm:pt modelId="{33CC4CEB-BDC9-4440-AD1E-8AA121D27157}" type="pres">
      <dgm:prSet presAssocID="{09A3D2AD-A086-144A-B052-7DD41CAE8D53}" presName="sp" presStyleCnt="0"/>
      <dgm:spPr/>
    </dgm:pt>
    <dgm:pt modelId="{4AC7DA71-6BE3-E843-908E-8300D9867109}" type="pres">
      <dgm:prSet presAssocID="{DCD4F33F-4F4F-104C-97BD-500E0A93BDC6}" presName="linNode" presStyleCnt="0"/>
      <dgm:spPr/>
    </dgm:pt>
    <dgm:pt modelId="{11893A01-A5C4-774B-9C6B-BFDB4A9E21DE}" type="pres">
      <dgm:prSet presAssocID="{DCD4F33F-4F4F-104C-97BD-500E0A93BDC6}" presName="parentText" presStyleLbl="node1" presStyleIdx="1" presStyleCnt="3">
        <dgm:presLayoutVars>
          <dgm:chMax val="1"/>
          <dgm:bulletEnabled val="1"/>
        </dgm:presLayoutVars>
      </dgm:prSet>
      <dgm:spPr/>
      <dgm:t>
        <a:bodyPr/>
        <a:lstStyle/>
        <a:p>
          <a:endParaRPr lang="en-US"/>
        </a:p>
      </dgm:t>
    </dgm:pt>
    <dgm:pt modelId="{C9308E11-889A-E04F-A3C1-6F50586F3AA6}" type="pres">
      <dgm:prSet presAssocID="{DCD4F33F-4F4F-104C-97BD-500E0A93BDC6}" presName="descendantText" presStyleLbl="alignAccFollowNode1" presStyleIdx="1" presStyleCnt="3">
        <dgm:presLayoutVars>
          <dgm:bulletEnabled val="1"/>
        </dgm:presLayoutVars>
      </dgm:prSet>
      <dgm:spPr/>
      <dgm:t>
        <a:bodyPr/>
        <a:lstStyle/>
        <a:p>
          <a:endParaRPr lang="en-US"/>
        </a:p>
      </dgm:t>
    </dgm:pt>
    <dgm:pt modelId="{17722EA9-2487-6C4B-81EF-50AD19FE33B8}" type="pres">
      <dgm:prSet presAssocID="{5ED93125-02FA-0243-B1B4-6C2A282925C7}" presName="sp" presStyleCnt="0"/>
      <dgm:spPr/>
    </dgm:pt>
    <dgm:pt modelId="{7AC290D3-413A-1840-A1EE-AE2B12CF340D}" type="pres">
      <dgm:prSet presAssocID="{1D4A7958-CF92-4E41-8281-C97D9337C34A}" presName="linNode" presStyleCnt="0"/>
      <dgm:spPr/>
    </dgm:pt>
    <dgm:pt modelId="{52A34264-EA2A-E444-B592-F610E77EF922}" type="pres">
      <dgm:prSet presAssocID="{1D4A7958-CF92-4E41-8281-C97D9337C34A}" presName="parentText" presStyleLbl="node1" presStyleIdx="2" presStyleCnt="3">
        <dgm:presLayoutVars>
          <dgm:chMax val="1"/>
          <dgm:bulletEnabled val="1"/>
        </dgm:presLayoutVars>
      </dgm:prSet>
      <dgm:spPr/>
      <dgm:t>
        <a:bodyPr/>
        <a:lstStyle/>
        <a:p>
          <a:endParaRPr lang="en-US"/>
        </a:p>
      </dgm:t>
    </dgm:pt>
    <dgm:pt modelId="{A4D5C2B7-6466-DF4F-8D4C-B5C226A82489}" type="pres">
      <dgm:prSet presAssocID="{1D4A7958-CF92-4E41-8281-C97D9337C34A}" presName="descendantText" presStyleLbl="alignAccFollowNode1" presStyleIdx="2" presStyleCnt="3">
        <dgm:presLayoutVars>
          <dgm:bulletEnabled val="1"/>
        </dgm:presLayoutVars>
      </dgm:prSet>
      <dgm:spPr/>
      <dgm:t>
        <a:bodyPr/>
        <a:lstStyle/>
        <a:p>
          <a:endParaRPr lang="en-US"/>
        </a:p>
      </dgm:t>
    </dgm:pt>
  </dgm:ptLst>
  <dgm:cxnLst>
    <dgm:cxn modelId="{D195E36F-20D9-FA4C-80FF-BFF0EBB0A44E}" srcId="{DCD4F33F-4F4F-104C-97BD-500E0A93BDC6}" destId="{EC46B7B2-4049-9B47-B210-AB9642A1B2E3}" srcOrd="1" destOrd="0" parTransId="{F8B32A73-EC44-994F-86C7-0B5366F379E2}" sibTransId="{421E9E48-F882-8547-9DD0-C2F264109045}"/>
    <dgm:cxn modelId="{182BEBBD-DA25-0A47-8E83-7356FE7C426A}" srcId="{160C4AAA-1EB5-8444-A7B2-482E5EE7C3F8}" destId="{C89547CD-ECCE-024A-9826-CB8E8806BF61}" srcOrd="1" destOrd="0" parTransId="{8B246E19-221C-9946-A406-51DFFA794D14}" sibTransId="{258D9176-CE9F-CB4F-88DF-937202BC2DFE}"/>
    <dgm:cxn modelId="{FF1E8DE4-A304-154A-8268-4997A77490F5}" type="presOf" srcId="{438F6D0A-32F3-3845-9E33-CE82299EB75A}" destId="{A4D5C2B7-6466-DF4F-8D4C-B5C226A82489}" srcOrd="0" destOrd="0" presId="urn:microsoft.com/office/officeart/2005/8/layout/vList5"/>
    <dgm:cxn modelId="{6ADDAA8A-1C39-0246-9A38-6496117FB21B}" srcId="{1D4A7958-CF92-4E41-8281-C97D9337C34A}" destId="{438F6D0A-32F3-3845-9E33-CE82299EB75A}" srcOrd="0" destOrd="0" parTransId="{1332F7B3-22CA-9545-85FD-015CCC566F99}" sibTransId="{D8F50086-60C3-C14F-8976-0B2F52EE2289}"/>
    <dgm:cxn modelId="{D76F6BFA-AF92-484C-AC88-975A54244987}" type="presOf" srcId="{FA30CE5C-B059-C048-8775-D760F5D00205}" destId="{78B757DF-2695-5B42-80BD-F5D0CA703F07}" srcOrd="0" destOrd="0" presId="urn:microsoft.com/office/officeart/2005/8/layout/vList5"/>
    <dgm:cxn modelId="{6D2EE67C-79EA-2844-B8EF-693ED97C0D53}" type="presOf" srcId="{C89547CD-ECCE-024A-9826-CB8E8806BF61}" destId="{1DBC48C4-0B0C-D845-A5A6-1AEA512AAD42}" srcOrd="0" destOrd="1" presId="urn:microsoft.com/office/officeart/2005/8/layout/vList5"/>
    <dgm:cxn modelId="{8D8249CD-D233-9D46-92A5-6E170681242A}" srcId="{DCD4F33F-4F4F-104C-97BD-500E0A93BDC6}" destId="{B9C1DF31-7D5B-5C4A-AA5F-EEC97611C691}" srcOrd="0" destOrd="0" parTransId="{D60277C2-10B7-2147-A032-99182E695CA9}" sibTransId="{E66F0F42-7CE9-6B48-BA13-5CE0DE4A8BBA}"/>
    <dgm:cxn modelId="{4C0A1FD7-B453-4E4F-830C-2C448245DE3B}" srcId="{1D4A7958-CF92-4E41-8281-C97D9337C34A}" destId="{AAD359DE-19F8-564D-AB9B-7F39EE931DE7}" srcOrd="1" destOrd="0" parTransId="{CEEDE5CE-E194-8245-83F7-F25191568ECB}" sibTransId="{272E45B3-01AC-0642-8159-6A3988ECF9E7}"/>
    <dgm:cxn modelId="{4B4E221E-D7BD-1740-812C-C98CF4FBF75B}" type="presOf" srcId="{AAD359DE-19F8-564D-AB9B-7F39EE931DE7}" destId="{A4D5C2B7-6466-DF4F-8D4C-B5C226A82489}" srcOrd="0" destOrd="1" presId="urn:microsoft.com/office/officeart/2005/8/layout/vList5"/>
    <dgm:cxn modelId="{A0E48384-8980-3D4E-B917-B97EFB89BD7B}" srcId="{FA30CE5C-B059-C048-8775-D760F5D00205}" destId="{1D4A7958-CF92-4E41-8281-C97D9337C34A}" srcOrd="2" destOrd="0" parTransId="{EADDD703-B66F-2D4E-A5DC-D305B98020D5}" sibTransId="{5FE43A2A-D7A6-F64B-9BA2-51D46C8550A3}"/>
    <dgm:cxn modelId="{3BA8F7BB-3039-F24A-BFB0-C858941BE4AC}" srcId="{FA30CE5C-B059-C048-8775-D760F5D00205}" destId="{DCD4F33F-4F4F-104C-97BD-500E0A93BDC6}" srcOrd="1" destOrd="0" parTransId="{AC84F0A3-2982-A942-AD0F-88904675E44F}" sibTransId="{5ED93125-02FA-0243-B1B4-6C2A282925C7}"/>
    <dgm:cxn modelId="{6399A30C-AC90-E445-A345-7C9F0B2EBA28}" srcId="{160C4AAA-1EB5-8444-A7B2-482E5EE7C3F8}" destId="{792B4B91-4A32-9D4B-92B6-CA98E9EC0DF2}" srcOrd="0" destOrd="0" parTransId="{376D6A09-DEC1-6549-91FB-336A4CBAF2F9}" sibTransId="{7236D08A-2F6C-3243-86A1-24AE331566D0}"/>
    <dgm:cxn modelId="{141104A7-1DE7-4B4B-A266-52C7D24DE387}" type="presOf" srcId="{EC46B7B2-4049-9B47-B210-AB9642A1B2E3}" destId="{C9308E11-889A-E04F-A3C1-6F50586F3AA6}" srcOrd="0" destOrd="1" presId="urn:microsoft.com/office/officeart/2005/8/layout/vList5"/>
    <dgm:cxn modelId="{E264115B-8CA6-CF4C-836F-026E3D65986D}" type="presOf" srcId="{792B4B91-4A32-9D4B-92B6-CA98E9EC0DF2}" destId="{1DBC48C4-0B0C-D845-A5A6-1AEA512AAD42}" srcOrd="0" destOrd="0" presId="urn:microsoft.com/office/officeart/2005/8/layout/vList5"/>
    <dgm:cxn modelId="{F2F71673-B216-5E46-A118-2DEC25972684}" type="presOf" srcId="{1D4A7958-CF92-4E41-8281-C97D9337C34A}" destId="{52A34264-EA2A-E444-B592-F610E77EF922}" srcOrd="0" destOrd="0" presId="urn:microsoft.com/office/officeart/2005/8/layout/vList5"/>
    <dgm:cxn modelId="{4E206E8E-6CA9-AF44-807D-D9ED0B9927BE}" type="presOf" srcId="{DCD4F33F-4F4F-104C-97BD-500E0A93BDC6}" destId="{11893A01-A5C4-774B-9C6B-BFDB4A9E21DE}" srcOrd="0" destOrd="0" presId="urn:microsoft.com/office/officeart/2005/8/layout/vList5"/>
    <dgm:cxn modelId="{949EF11F-E8B2-B445-B23F-18DC9FA74C6A}" srcId="{FA30CE5C-B059-C048-8775-D760F5D00205}" destId="{160C4AAA-1EB5-8444-A7B2-482E5EE7C3F8}" srcOrd="0" destOrd="0" parTransId="{8FA31DAF-5939-C34F-B6AC-137242E99C36}" sibTransId="{09A3D2AD-A086-144A-B052-7DD41CAE8D53}"/>
    <dgm:cxn modelId="{A1641464-F35F-8E43-871D-64540F899238}" type="presOf" srcId="{160C4AAA-1EB5-8444-A7B2-482E5EE7C3F8}" destId="{12BF2670-DF9C-8A46-B943-15632AFC474A}" srcOrd="0" destOrd="0" presId="urn:microsoft.com/office/officeart/2005/8/layout/vList5"/>
    <dgm:cxn modelId="{FE26E63B-3F8F-7A4E-8EE6-C702173AD814}" type="presOf" srcId="{B9C1DF31-7D5B-5C4A-AA5F-EEC97611C691}" destId="{C9308E11-889A-E04F-A3C1-6F50586F3AA6}" srcOrd="0" destOrd="0" presId="urn:microsoft.com/office/officeart/2005/8/layout/vList5"/>
    <dgm:cxn modelId="{720ACC3E-66ED-574C-8436-63D1883FCC7F}" type="presParOf" srcId="{78B757DF-2695-5B42-80BD-F5D0CA703F07}" destId="{F088DF1C-23C6-714F-A030-C5A0D03694E9}" srcOrd="0" destOrd="0" presId="urn:microsoft.com/office/officeart/2005/8/layout/vList5"/>
    <dgm:cxn modelId="{E2543C06-9D59-9344-8FF9-5BB90F7B97C3}" type="presParOf" srcId="{F088DF1C-23C6-714F-A030-C5A0D03694E9}" destId="{12BF2670-DF9C-8A46-B943-15632AFC474A}" srcOrd="0" destOrd="0" presId="urn:microsoft.com/office/officeart/2005/8/layout/vList5"/>
    <dgm:cxn modelId="{3FB17123-358E-3442-8392-F073B2D4A1FF}" type="presParOf" srcId="{F088DF1C-23C6-714F-A030-C5A0D03694E9}" destId="{1DBC48C4-0B0C-D845-A5A6-1AEA512AAD42}" srcOrd="1" destOrd="0" presId="urn:microsoft.com/office/officeart/2005/8/layout/vList5"/>
    <dgm:cxn modelId="{3A07EEDF-9BC7-0743-AD04-F3AD1F1EC6DE}" type="presParOf" srcId="{78B757DF-2695-5B42-80BD-F5D0CA703F07}" destId="{33CC4CEB-BDC9-4440-AD1E-8AA121D27157}" srcOrd="1" destOrd="0" presId="urn:microsoft.com/office/officeart/2005/8/layout/vList5"/>
    <dgm:cxn modelId="{D9F8025D-B374-5048-8DF4-D883E29CD1F0}" type="presParOf" srcId="{78B757DF-2695-5B42-80BD-F5D0CA703F07}" destId="{4AC7DA71-6BE3-E843-908E-8300D9867109}" srcOrd="2" destOrd="0" presId="urn:microsoft.com/office/officeart/2005/8/layout/vList5"/>
    <dgm:cxn modelId="{FB023D57-739C-6B4A-B066-61C0BEBD7E0F}" type="presParOf" srcId="{4AC7DA71-6BE3-E843-908E-8300D9867109}" destId="{11893A01-A5C4-774B-9C6B-BFDB4A9E21DE}" srcOrd="0" destOrd="0" presId="urn:microsoft.com/office/officeart/2005/8/layout/vList5"/>
    <dgm:cxn modelId="{244A1FC0-B4E7-B246-9686-544B078F07F8}" type="presParOf" srcId="{4AC7DA71-6BE3-E843-908E-8300D9867109}" destId="{C9308E11-889A-E04F-A3C1-6F50586F3AA6}" srcOrd="1" destOrd="0" presId="urn:microsoft.com/office/officeart/2005/8/layout/vList5"/>
    <dgm:cxn modelId="{CEDC8B45-7D11-D64F-89E6-01FE43DCA3F0}" type="presParOf" srcId="{78B757DF-2695-5B42-80BD-F5D0CA703F07}" destId="{17722EA9-2487-6C4B-81EF-50AD19FE33B8}" srcOrd="3" destOrd="0" presId="urn:microsoft.com/office/officeart/2005/8/layout/vList5"/>
    <dgm:cxn modelId="{C24BA11B-8FB8-EF46-A81C-DCA9097CBEC3}" type="presParOf" srcId="{78B757DF-2695-5B42-80BD-F5D0CA703F07}" destId="{7AC290D3-413A-1840-A1EE-AE2B12CF340D}" srcOrd="4" destOrd="0" presId="urn:microsoft.com/office/officeart/2005/8/layout/vList5"/>
    <dgm:cxn modelId="{802EEECF-E19F-F748-B4C9-D61930623478}" type="presParOf" srcId="{7AC290D3-413A-1840-A1EE-AE2B12CF340D}" destId="{52A34264-EA2A-E444-B592-F610E77EF922}" srcOrd="0" destOrd="0" presId="urn:microsoft.com/office/officeart/2005/8/layout/vList5"/>
    <dgm:cxn modelId="{3BF3FEAD-CEE4-9F41-A6A3-31D5DB877560}" type="presParOf" srcId="{7AC290D3-413A-1840-A1EE-AE2B12CF340D}" destId="{A4D5C2B7-6466-DF4F-8D4C-B5C226A8248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26D9A35D-2AC4-9E4E-A106-98CA0B27A620}">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Financial Analysis</a:t>
          </a:r>
        </a:p>
      </dgm:t>
    </dgm:pt>
    <dgm:pt modelId="{04B93749-87BA-7A48-A62E-44642757F581}" type="parTrans" cxnId="{4AE64222-BA78-CD4E-A36E-5F273AFF6613}">
      <dgm:prSet/>
      <dgm:spPr/>
      <dgm:t>
        <a:bodyPr/>
        <a:lstStyle/>
        <a:p>
          <a:endParaRPr lang="en-US" sz="2000">
            <a:latin typeface="+mn-lt"/>
            <a:cs typeface="Times New Roman" panose="02020603050405020304" pitchFamily="18" charset="0"/>
          </a:endParaRPr>
        </a:p>
      </dgm:t>
    </dgm:pt>
    <dgm:pt modelId="{5D9E4D24-DB4C-CF4C-A863-61BC0DCEFCF5}" type="sibTrans" cxnId="{4AE64222-BA78-CD4E-A36E-5F273AFF6613}">
      <dgm:prSet/>
      <dgm:spPr/>
      <dgm:t>
        <a:bodyPr/>
        <a:lstStyle/>
        <a:p>
          <a:endParaRPr lang="en-US" sz="2000">
            <a:latin typeface="+mn-lt"/>
            <a:cs typeface="Times New Roman" panose="02020603050405020304" pitchFamily="18" charset="0"/>
          </a:endParaRPr>
        </a:p>
      </dgm:t>
    </dgm:pt>
    <dgm:pt modelId="{741D3BF1-F4C5-2B45-96C4-D54D2549F261}">
      <dgm:prSet custT="1"/>
      <dgm:spPr/>
      <dgm:t>
        <a:bodyPr/>
        <a:lstStyle/>
        <a:p>
          <a:pPr>
            <a:buFont typeface="Arial" panose="020B0604020202020204" pitchFamily="34" charset="0"/>
            <a:buChar char="•"/>
          </a:pPr>
          <a:r>
            <a:rPr lang="en-US" sz="1800" b="0" i="0" u="none" dirty="0">
              <a:latin typeface="+mn-lt"/>
              <a:cs typeface="Times New Roman" panose="02020603050405020304" pitchFamily="18" charset="0"/>
            </a:rPr>
            <a:t>Cost Benefit Analysis</a:t>
          </a:r>
        </a:p>
      </dgm:t>
    </dgm:pt>
    <dgm:pt modelId="{5090303A-58E4-EA4A-AAEE-F366F9F4E45C}" type="parTrans" cxnId="{B5D05534-5BD4-ED4C-8D5C-3BF14D25A7F2}">
      <dgm:prSet/>
      <dgm:spPr/>
      <dgm:t>
        <a:bodyPr/>
        <a:lstStyle/>
        <a:p>
          <a:endParaRPr lang="en-US" sz="2000">
            <a:latin typeface="+mn-lt"/>
            <a:cs typeface="Times New Roman" panose="02020603050405020304" pitchFamily="18" charset="0"/>
          </a:endParaRPr>
        </a:p>
      </dgm:t>
    </dgm:pt>
    <dgm:pt modelId="{02314C3C-53B1-C547-B678-1280C432F294}" type="sibTrans" cxnId="{B5D05534-5BD4-ED4C-8D5C-3BF14D25A7F2}">
      <dgm:prSet/>
      <dgm:spPr/>
      <dgm:t>
        <a:bodyPr/>
        <a:lstStyle/>
        <a:p>
          <a:endParaRPr lang="en-US" sz="2000">
            <a:latin typeface="+mn-lt"/>
            <a:cs typeface="Times New Roman" panose="02020603050405020304" pitchFamily="18" charset="0"/>
          </a:endParaRPr>
        </a:p>
      </dgm:t>
    </dgm:pt>
    <dgm:pt modelId="{05A9218F-1699-864A-A8FC-EB319DB470FE}">
      <dgm:prSet custT="1"/>
      <dgm:spPr/>
      <dgm:t>
        <a:bodyPr/>
        <a:lstStyle/>
        <a:p>
          <a:pPr rtl="0">
            <a:buFont typeface="Arial" panose="020B0604020202020204" pitchFamily="34" charset="0"/>
            <a:buChar char="•"/>
          </a:pPr>
          <a:r>
            <a:rPr lang="en-US" sz="2000" b="1" i="0" u="none" dirty="0">
              <a:latin typeface="+mn-lt"/>
              <a:cs typeface="Times New Roman" panose="02020603050405020304" pitchFamily="18" charset="0"/>
            </a:rPr>
            <a:t>Risks, Assumptions and Constraints</a:t>
          </a:r>
        </a:p>
      </dgm:t>
    </dgm:pt>
    <dgm:pt modelId="{B5BE6BC6-5750-8E42-BC19-984683C657C1}" type="parTrans" cxnId="{D038D5BA-F493-494F-9519-6EC1F57B8CE6}">
      <dgm:prSet/>
      <dgm:spPr/>
      <dgm:t>
        <a:bodyPr/>
        <a:lstStyle/>
        <a:p>
          <a:endParaRPr lang="en-US" sz="2000">
            <a:latin typeface="+mn-lt"/>
            <a:cs typeface="Times New Roman" panose="02020603050405020304" pitchFamily="18" charset="0"/>
          </a:endParaRPr>
        </a:p>
      </dgm:t>
    </dgm:pt>
    <dgm:pt modelId="{E04A8F74-5640-6141-A9E3-53C14E9F0489}" type="sibTrans" cxnId="{D038D5BA-F493-494F-9519-6EC1F57B8CE6}">
      <dgm:prSet/>
      <dgm:spPr/>
      <dgm:t>
        <a:bodyPr/>
        <a:lstStyle/>
        <a:p>
          <a:endParaRPr lang="en-US" sz="2000">
            <a:latin typeface="+mn-lt"/>
            <a:cs typeface="Times New Roman" panose="02020603050405020304" pitchFamily="18" charset="0"/>
          </a:endParaRPr>
        </a:p>
      </dgm:t>
    </dgm:pt>
    <dgm:pt modelId="{C4CFC35A-1468-D44F-A763-4B957F498F47}">
      <dgm:prSet custT="1"/>
      <dgm:spPr/>
      <dgm:t>
        <a:bodyPr/>
        <a:lstStyle/>
        <a:p>
          <a:pPr>
            <a:buFont typeface="Arial" panose="020B0604020202020204" pitchFamily="34" charset="0"/>
            <a:buChar char="•"/>
          </a:pPr>
          <a:r>
            <a:rPr lang="en-US" sz="2000" b="1" i="0" u="none" dirty="0">
              <a:latin typeface="+mn-lt"/>
              <a:cs typeface="Times New Roman" panose="02020603050405020304" pitchFamily="18" charset="0"/>
            </a:rPr>
            <a:t>Recommendation</a:t>
          </a:r>
        </a:p>
      </dgm:t>
    </dgm:pt>
    <dgm:pt modelId="{64BF4F60-CB6A-D043-805A-1D5B95ACDD84}" type="parTrans" cxnId="{2933C24E-226E-7441-8521-62F6FDA5EB07}">
      <dgm:prSet/>
      <dgm:spPr/>
      <dgm:t>
        <a:bodyPr/>
        <a:lstStyle/>
        <a:p>
          <a:endParaRPr lang="en-US" sz="2000">
            <a:latin typeface="+mn-lt"/>
            <a:cs typeface="Times New Roman" panose="02020603050405020304" pitchFamily="18" charset="0"/>
          </a:endParaRPr>
        </a:p>
      </dgm:t>
    </dgm:pt>
    <dgm:pt modelId="{50A738DD-DBBD-C644-9E86-C2D65F4272FC}" type="sibTrans" cxnId="{2933C24E-226E-7441-8521-62F6FDA5EB07}">
      <dgm:prSet/>
      <dgm:spPr/>
      <dgm:t>
        <a:bodyPr/>
        <a:lstStyle/>
        <a:p>
          <a:endParaRPr lang="en-US" sz="2000">
            <a:latin typeface="+mn-lt"/>
            <a:cs typeface="Times New Roman" panose="02020603050405020304" pitchFamily="18" charset="0"/>
          </a:endParaRPr>
        </a:p>
      </dgm:t>
    </dgm:pt>
    <dgm:pt modelId="{2EEE0B03-03DD-3440-9434-33AE8B9740AC}">
      <dgm:prSet custT="1"/>
      <dgm:spPr/>
      <dgm:t>
        <a:bodyPr/>
        <a:lstStyle/>
        <a:p>
          <a:pPr>
            <a:buFont typeface="Arial" panose="020B0604020202020204" pitchFamily="34" charset="0"/>
            <a:buChar char="•"/>
          </a:pPr>
          <a:r>
            <a:rPr lang="en-US" sz="1800" b="0" i="0" u="none" dirty="0">
              <a:latin typeface="+mn-lt"/>
              <a:cs typeface="Times New Roman" panose="02020603050405020304" pitchFamily="18" charset="0"/>
            </a:rPr>
            <a:t>Clear decision based on analysis.</a:t>
          </a:r>
        </a:p>
      </dgm:t>
    </dgm:pt>
    <dgm:pt modelId="{6E325B15-F83B-4A42-9E9D-7F5A07373900}" type="parTrans" cxnId="{664E7520-BD8F-DD4C-9D33-C7AEA796EE1B}">
      <dgm:prSet/>
      <dgm:spPr/>
      <dgm:t>
        <a:bodyPr/>
        <a:lstStyle/>
        <a:p>
          <a:endParaRPr lang="en-US" sz="2000">
            <a:latin typeface="+mn-lt"/>
            <a:cs typeface="Times New Roman" panose="02020603050405020304" pitchFamily="18" charset="0"/>
          </a:endParaRPr>
        </a:p>
      </dgm:t>
    </dgm:pt>
    <dgm:pt modelId="{BF846787-F26A-7645-853D-C690511F1B7A}" type="sibTrans" cxnId="{664E7520-BD8F-DD4C-9D33-C7AEA796EE1B}">
      <dgm:prSet/>
      <dgm:spPr/>
      <dgm:t>
        <a:bodyPr/>
        <a:lstStyle/>
        <a:p>
          <a:endParaRPr lang="en-US" sz="2000">
            <a:latin typeface="+mn-lt"/>
            <a:cs typeface="Times New Roman" panose="02020603050405020304" pitchFamily="18" charset="0"/>
          </a:endParaRPr>
        </a:p>
      </dgm:t>
    </dgm:pt>
    <dgm:pt modelId="{D12B1F31-672B-7F47-B9EF-9374867916CE}">
      <dgm:prSet custT="1"/>
      <dgm:spPr/>
      <dgm:t>
        <a:bodyPr/>
        <a:lstStyle/>
        <a:p>
          <a:pPr rtl="0">
            <a:buFont typeface="Arial" panose="020B0604020202020204" pitchFamily="34" charset="0"/>
            <a:buChar char="•"/>
          </a:pPr>
          <a:r>
            <a:rPr lang="en-US" sz="1800" b="0" i="0" u="none" dirty="0">
              <a:latin typeface="+mn-lt"/>
              <a:cs typeface="Times New Roman" panose="02020603050405020304" pitchFamily="18" charset="0"/>
            </a:rPr>
            <a:t>Associated risks, sensitivity analysis</a:t>
          </a:r>
        </a:p>
      </dgm:t>
    </dgm:pt>
    <dgm:pt modelId="{7EB06446-5F8E-D947-93FF-143C8DED3B1D}" type="parTrans" cxnId="{CC239278-CFEC-1344-AADE-994E155455A1}">
      <dgm:prSet/>
      <dgm:spPr/>
      <dgm:t>
        <a:bodyPr/>
        <a:lstStyle/>
        <a:p>
          <a:endParaRPr lang="en-US">
            <a:latin typeface="+mn-lt"/>
          </a:endParaRPr>
        </a:p>
      </dgm:t>
    </dgm:pt>
    <dgm:pt modelId="{E1C367C2-B1D7-0942-9110-1D7C42775C6A}" type="sibTrans" cxnId="{CC239278-CFEC-1344-AADE-994E155455A1}">
      <dgm:prSet/>
      <dgm:spPr/>
      <dgm:t>
        <a:bodyPr/>
        <a:lstStyle/>
        <a:p>
          <a:endParaRPr lang="en-US">
            <a:latin typeface="+mn-lt"/>
          </a:endParaRPr>
        </a:p>
      </dgm:t>
    </dgm:pt>
    <dgm:pt modelId="{A82B199C-1C4F-D148-B8AD-B06CE435B3C6}">
      <dgm:prSet custT="1"/>
      <dgm:spPr/>
      <dgm:t>
        <a:bodyPr/>
        <a:lstStyle/>
        <a:p>
          <a:pPr>
            <a:buFont typeface="Arial" panose="020B0604020202020204" pitchFamily="34" charset="0"/>
            <a:buChar char="•"/>
          </a:pPr>
          <a:r>
            <a:rPr lang="en-US" sz="1800" b="0" i="0" u="none" dirty="0">
              <a:latin typeface="+mn-lt"/>
              <a:cs typeface="Times New Roman" panose="02020603050405020304" pitchFamily="18" charset="0"/>
            </a:rPr>
            <a:t>Cash flow projections</a:t>
          </a:r>
        </a:p>
      </dgm:t>
    </dgm:pt>
    <dgm:pt modelId="{DDEABFC4-564F-134D-B4BC-C477C539DA86}" type="parTrans" cxnId="{56185F34-E1AC-7A41-AC44-624CE3C8EBD3}">
      <dgm:prSet/>
      <dgm:spPr/>
      <dgm:t>
        <a:bodyPr/>
        <a:lstStyle/>
        <a:p>
          <a:endParaRPr lang="en-US">
            <a:latin typeface="+mn-lt"/>
          </a:endParaRPr>
        </a:p>
      </dgm:t>
    </dgm:pt>
    <dgm:pt modelId="{D5DB5FDF-9CB0-844C-A251-9BF6627601EF}" type="sibTrans" cxnId="{56185F34-E1AC-7A41-AC44-624CE3C8EBD3}">
      <dgm:prSet/>
      <dgm:spPr/>
      <dgm:t>
        <a:bodyPr/>
        <a:lstStyle/>
        <a:p>
          <a:endParaRPr lang="en-US">
            <a:latin typeface="+mn-lt"/>
          </a:endParaRPr>
        </a:p>
      </dgm:t>
    </dgm:pt>
    <dgm:pt modelId="{3D7A2594-5B34-CC42-A92D-505F2C2800BB}">
      <dgm:prSet custT="1"/>
      <dgm:spPr/>
      <dgm:t>
        <a:bodyPr/>
        <a:lstStyle/>
        <a:p>
          <a:pPr>
            <a:buFont typeface="Arial" panose="020B0604020202020204" pitchFamily="34" charset="0"/>
            <a:buChar char="•"/>
          </a:pPr>
          <a:r>
            <a:rPr lang="en-US" sz="1800" b="0" i="0" u="none" dirty="0">
              <a:latin typeface="+mn-lt"/>
              <a:cs typeface="Times New Roman" panose="02020603050405020304" pitchFamily="18" charset="0"/>
            </a:rPr>
            <a:t>ROI, NPV, IRR, Payback period)</a:t>
          </a:r>
        </a:p>
      </dgm:t>
    </dgm:pt>
    <dgm:pt modelId="{05459C56-4D9C-5F44-B421-51E0790A1084}" type="parTrans" cxnId="{1B6066A9-5C84-5E4B-B1C9-D6DAF82CE145}">
      <dgm:prSet/>
      <dgm:spPr/>
      <dgm:t>
        <a:bodyPr/>
        <a:lstStyle/>
        <a:p>
          <a:endParaRPr lang="en-US">
            <a:latin typeface="+mn-lt"/>
          </a:endParaRPr>
        </a:p>
      </dgm:t>
    </dgm:pt>
    <dgm:pt modelId="{89747163-5C28-9A44-BB70-EC6C0D7C370E}" type="sibTrans" cxnId="{1B6066A9-5C84-5E4B-B1C9-D6DAF82CE145}">
      <dgm:prSet/>
      <dgm:spPr/>
      <dgm:t>
        <a:bodyPr/>
        <a:lstStyle/>
        <a:p>
          <a:endParaRPr lang="en-US">
            <a:latin typeface="+mn-lt"/>
          </a:endParaRPr>
        </a:p>
      </dgm:t>
    </dgm:pt>
    <dgm:pt modelId="{7BE9A8B4-873A-0649-910C-64FCDEE894EA}">
      <dgm:prSet custT="1"/>
      <dgm:spPr/>
      <dgm:t>
        <a:bodyPr/>
        <a:lstStyle/>
        <a:p>
          <a:pPr rtl="0">
            <a:buFont typeface="Arial" panose="020B0604020202020204" pitchFamily="34" charset="0"/>
            <a:buChar char="•"/>
          </a:pPr>
          <a:r>
            <a:rPr lang="en-US" sz="1800" b="0" i="0" u="none" dirty="0">
              <a:latin typeface="+mn-lt"/>
              <a:cs typeface="Times New Roman" panose="02020603050405020304" pitchFamily="18" charset="0"/>
            </a:rPr>
            <a:t>Any assumptions made or imposed constraints</a:t>
          </a:r>
        </a:p>
      </dgm:t>
    </dgm:pt>
    <dgm:pt modelId="{7B1001A7-FD26-D84F-9C99-2711E6FD44A7}" type="parTrans" cxnId="{5885F4BC-283A-C64C-B911-7BFC4ED6A74F}">
      <dgm:prSet/>
      <dgm:spPr/>
      <dgm:t>
        <a:bodyPr/>
        <a:lstStyle/>
        <a:p>
          <a:endParaRPr lang="en-US">
            <a:latin typeface="+mn-lt"/>
          </a:endParaRPr>
        </a:p>
      </dgm:t>
    </dgm:pt>
    <dgm:pt modelId="{44679C4C-B472-0047-96E4-5FAEAA00AA9B}" type="sibTrans" cxnId="{5885F4BC-283A-C64C-B911-7BFC4ED6A74F}">
      <dgm:prSet/>
      <dgm:spPr/>
      <dgm:t>
        <a:bodyPr/>
        <a:lstStyle/>
        <a:p>
          <a:endParaRPr lang="en-US">
            <a:latin typeface="+mn-lt"/>
          </a:endParaRPr>
        </a:p>
      </dgm:t>
    </dgm:pt>
    <dgm:pt modelId="{2A2366DC-6860-944A-9A83-94B6D5D827C0}">
      <dgm:prSet custT="1"/>
      <dgm:spPr/>
      <dgm:t>
        <a:bodyPr/>
        <a:lstStyle/>
        <a:p>
          <a:pPr rtl="0">
            <a:buFont typeface="Arial" panose="020B0604020202020204" pitchFamily="34" charset="0"/>
            <a:buChar char="•"/>
          </a:pPr>
          <a:r>
            <a:rPr lang="en-US" sz="2000" b="1" i="0" u="none">
              <a:latin typeface="+mn-lt"/>
              <a:cs typeface="Times New Roman" panose="02020603050405020304" pitchFamily="18" charset="0"/>
            </a:rPr>
            <a:t>Implementation Plan</a:t>
          </a:r>
          <a:endParaRPr lang="en-US" sz="2000" b="1" i="0" u="none" dirty="0">
            <a:latin typeface="+mn-lt"/>
            <a:cs typeface="Times New Roman" panose="02020603050405020304" pitchFamily="18" charset="0"/>
          </a:endParaRPr>
        </a:p>
      </dgm:t>
    </dgm:pt>
    <dgm:pt modelId="{080412F9-1B38-F14F-B7E1-8D4008B60F23}" type="parTrans" cxnId="{15D11D36-67E0-A745-A331-A3CD42777983}">
      <dgm:prSet/>
      <dgm:spPr/>
      <dgm:t>
        <a:bodyPr/>
        <a:lstStyle/>
        <a:p>
          <a:endParaRPr lang="en-US">
            <a:latin typeface="+mn-lt"/>
          </a:endParaRPr>
        </a:p>
      </dgm:t>
    </dgm:pt>
    <dgm:pt modelId="{7E5EED68-4BCC-944E-B079-C8D532CAAF53}" type="sibTrans" cxnId="{15D11D36-67E0-A745-A331-A3CD42777983}">
      <dgm:prSet/>
      <dgm:spPr/>
      <dgm:t>
        <a:bodyPr/>
        <a:lstStyle/>
        <a:p>
          <a:endParaRPr lang="en-US">
            <a:latin typeface="+mn-lt"/>
          </a:endParaRPr>
        </a:p>
      </dgm:t>
    </dgm:pt>
    <dgm:pt modelId="{E089F04C-9ADA-714B-B67F-0AA96D8CC91B}">
      <dgm:prSet custT="1"/>
      <dgm:spPr/>
      <dgm:t>
        <a:bodyPr/>
        <a:lstStyle/>
        <a:p>
          <a:pPr>
            <a:buFont typeface="Arial" panose="020B0604020202020204" pitchFamily="34" charset="0"/>
            <a:buChar char="•"/>
          </a:pPr>
          <a:r>
            <a:rPr lang="en-US" sz="2000" b="0" i="0" u="none" dirty="0">
              <a:latin typeface="+mn-lt"/>
              <a:cs typeface="Times New Roman" panose="02020603050405020304" pitchFamily="18" charset="0"/>
            </a:rPr>
            <a:t>Timelines, milestones, resources, responsibilities.</a:t>
          </a:r>
        </a:p>
      </dgm:t>
    </dgm:pt>
    <dgm:pt modelId="{70538C9A-8139-614A-BB26-5425DFA4D29C}" type="parTrans" cxnId="{76A79855-0C53-4F42-A4DB-147C2756C071}">
      <dgm:prSet/>
      <dgm:spPr/>
      <dgm:t>
        <a:bodyPr/>
        <a:lstStyle/>
        <a:p>
          <a:endParaRPr lang="en-US">
            <a:latin typeface="+mn-lt"/>
          </a:endParaRPr>
        </a:p>
      </dgm:t>
    </dgm:pt>
    <dgm:pt modelId="{ABFE04F4-F37F-AF43-9481-3E239DE346C9}" type="sibTrans" cxnId="{76A79855-0C53-4F42-A4DB-147C2756C071}">
      <dgm:prSet/>
      <dgm:spPr/>
      <dgm:t>
        <a:bodyPr/>
        <a:lstStyle/>
        <a:p>
          <a:endParaRPr lang="en-US">
            <a:latin typeface="+mn-lt"/>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FB3C1BB6-C666-B940-88E3-313BC166C867}" type="pres">
      <dgm:prSet presAssocID="{26D9A35D-2AC4-9E4E-A106-98CA0B27A620}" presName="linNode" presStyleCnt="0"/>
      <dgm:spPr/>
    </dgm:pt>
    <dgm:pt modelId="{1E3457F2-022F-B043-9BE4-549B66449879}" type="pres">
      <dgm:prSet presAssocID="{26D9A35D-2AC4-9E4E-A106-98CA0B27A620}" presName="parentText" presStyleLbl="node1" presStyleIdx="0" presStyleCnt="4">
        <dgm:presLayoutVars>
          <dgm:chMax val="1"/>
          <dgm:bulletEnabled val="1"/>
        </dgm:presLayoutVars>
      </dgm:prSet>
      <dgm:spPr/>
      <dgm:t>
        <a:bodyPr/>
        <a:lstStyle/>
        <a:p>
          <a:endParaRPr lang="en-US"/>
        </a:p>
      </dgm:t>
    </dgm:pt>
    <dgm:pt modelId="{C872CC74-0950-B940-A7FF-EDAF64E2C141}" type="pres">
      <dgm:prSet presAssocID="{26D9A35D-2AC4-9E4E-A106-98CA0B27A620}" presName="descendantText" presStyleLbl="alignAccFollowNode1" presStyleIdx="0" presStyleCnt="4">
        <dgm:presLayoutVars>
          <dgm:bulletEnabled val="1"/>
        </dgm:presLayoutVars>
      </dgm:prSet>
      <dgm:spPr/>
      <dgm:t>
        <a:bodyPr/>
        <a:lstStyle/>
        <a:p>
          <a:endParaRPr lang="en-US"/>
        </a:p>
      </dgm:t>
    </dgm:pt>
    <dgm:pt modelId="{DCD886BE-F6FE-CE4B-93E1-5A302C29389E}" type="pres">
      <dgm:prSet presAssocID="{5D9E4D24-DB4C-CF4C-A863-61BC0DCEFCF5}" presName="sp" presStyleCnt="0"/>
      <dgm:spPr/>
    </dgm:pt>
    <dgm:pt modelId="{8D5D5DF3-25FE-4E41-95C6-DAD8FC8EC6FD}" type="pres">
      <dgm:prSet presAssocID="{05A9218F-1699-864A-A8FC-EB319DB470FE}" presName="linNode" presStyleCnt="0"/>
      <dgm:spPr/>
    </dgm:pt>
    <dgm:pt modelId="{6F5EEC72-47E3-A04F-9621-F9523AD0DD35}" type="pres">
      <dgm:prSet presAssocID="{05A9218F-1699-864A-A8FC-EB319DB470FE}" presName="parentText" presStyleLbl="node1" presStyleIdx="1" presStyleCnt="4">
        <dgm:presLayoutVars>
          <dgm:chMax val="1"/>
          <dgm:bulletEnabled val="1"/>
        </dgm:presLayoutVars>
      </dgm:prSet>
      <dgm:spPr/>
      <dgm:t>
        <a:bodyPr/>
        <a:lstStyle/>
        <a:p>
          <a:endParaRPr lang="en-US"/>
        </a:p>
      </dgm:t>
    </dgm:pt>
    <dgm:pt modelId="{593F3EC9-A53B-5747-8152-ECBD52511D8F}" type="pres">
      <dgm:prSet presAssocID="{05A9218F-1699-864A-A8FC-EB319DB470FE}" presName="descendantText" presStyleLbl="alignAccFollowNode1" presStyleIdx="1" presStyleCnt="4">
        <dgm:presLayoutVars>
          <dgm:bulletEnabled val="1"/>
        </dgm:presLayoutVars>
      </dgm:prSet>
      <dgm:spPr/>
      <dgm:t>
        <a:bodyPr/>
        <a:lstStyle/>
        <a:p>
          <a:endParaRPr lang="en-US"/>
        </a:p>
      </dgm:t>
    </dgm:pt>
    <dgm:pt modelId="{BA7DDF07-1DDC-9842-8AED-DBC736CE74D0}" type="pres">
      <dgm:prSet presAssocID="{E04A8F74-5640-6141-A9E3-53C14E9F0489}" presName="sp" presStyleCnt="0"/>
      <dgm:spPr/>
    </dgm:pt>
    <dgm:pt modelId="{7882D5F9-3E80-A948-A6C2-5999C805AEBA}" type="pres">
      <dgm:prSet presAssocID="{2A2366DC-6860-944A-9A83-94B6D5D827C0}" presName="linNode" presStyleCnt="0"/>
      <dgm:spPr/>
    </dgm:pt>
    <dgm:pt modelId="{054B1A2B-6911-5D40-A3F1-6A14E4BE02FD}" type="pres">
      <dgm:prSet presAssocID="{2A2366DC-6860-944A-9A83-94B6D5D827C0}" presName="parentText" presStyleLbl="node1" presStyleIdx="2" presStyleCnt="4">
        <dgm:presLayoutVars>
          <dgm:chMax val="1"/>
          <dgm:bulletEnabled val="1"/>
        </dgm:presLayoutVars>
      </dgm:prSet>
      <dgm:spPr/>
      <dgm:t>
        <a:bodyPr/>
        <a:lstStyle/>
        <a:p>
          <a:endParaRPr lang="en-US"/>
        </a:p>
      </dgm:t>
    </dgm:pt>
    <dgm:pt modelId="{7316C180-C779-0C45-9AB1-009900103C92}" type="pres">
      <dgm:prSet presAssocID="{2A2366DC-6860-944A-9A83-94B6D5D827C0}" presName="descendantText" presStyleLbl="alignAccFollowNode1" presStyleIdx="2" presStyleCnt="4">
        <dgm:presLayoutVars>
          <dgm:bulletEnabled val="1"/>
        </dgm:presLayoutVars>
      </dgm:prSet>
      <dgm:spPr/>
      <dgm:t>
        <a:bodyPr/>
        <a:lstStyle/>
        <a:p>
          <a:endParaRPr lang="en-US"/>
        </a:p>
      </dgm:t>
    </dgm:pt>
    <dgm:pt modelId="{86F9AE10-5919-184D-A7AF-3E0058DE3BD7}" type="pres">
      <dgm:prSet presAssocID="{7E5EED68-4BCC-944E-B079-C8D532CAAF53}" presName="sp" presStyleCnt="0"/>
      <dgm:spPr/>
    </dgm:pt>
    <dgm:pt modelId="{22D76662-7D5B-4444-99B0-93A42B0B2B45}" type="pres">
      <dgm:prSet presAssocID="{C4CFC35A-1468-D44F-A763-4B957F498F47}" presName="linNode" presStyleCnt="0"/>
      <dgm:spPr/>
    </dgm:pt>
    <dgm:pt modelId="{82F6355E-4284-7B4A-A4A2-239FF9A880C2}" type="pres">
      <dgm:prSet presAssocID="{C4CFC35A-1468-D44F-A763-4B957F498F47}" presName="parentText" presStyleLbl="node1" presStyleIdx="3" presStyleCnt="4">
        <dgm:presLayoutVars>
          <dgm:chMax val="1"/>
          <dgm:bulletEnabled val="1"/>
        </dgm:presLayoutVars>
      </dgm:prSet>
      <dgm:spPr/>
      <dgm:t>
        <a:bodyPr/>
        <a:lstStyle/>
        <a:p>
          <a:endParaRPr lang="en-US"/>
        </a:p>
      </dgm:t>
    </dgm:pt>
    <dgm:pt modelId="{AC3526DC-1465-8B48-B7A4-ABD14F044E8F}" type="pres">
      <dgm:prSet presAssocID="{C4CFC35A-1468-D44F-A763-4B957F498F47}" presName="descendantText" presStyleLbl="alignAccFollowNode1" presStyleIdx="3" presStyleCnt="4">
        <dgm:presLayoutVars>
          <dgm:bulletEnabled val="1"/>
        </dgm:presLayoutVars>
      </dgm:prSet>
      <dgm:spPr/>
      <dgm:t>
        <a:bodyPr/>
        <a:lstStyle/>
        <a:p>
          <a:endParaRPr lang="en-US"/>
        </a:p>
      </dgm:t>
    </dgm:pt>
  </dgm:ptLst>
  <dgm:cxnLst>
    <dgm:cxn modelId="{7B0EBBBF-FBFE-274F-BE85-03C259C1789C}" type="presOf" srcId="{26D9A35D-2AC4-9E4E-A106-98CA0B27A620}" destId="{1E3457F2-022F-B043-9BE4-549B66449879}" srcOrd="0" destOrd="0" presId="urn:microsoft.com/office/officeart/2005/8/layout/vList5"/>
    <dgm:cxn modelId="{3645B836-D9D7-2E46-8EF8-A1C46FE06BB3}" type="presOf" srcId="{A82B199C-1C4F-D148-B8AD-B06CE435B3C6}" destId="{C872CC74-0950-B940-A7FF-EDAF64E2C141}" srcOrd="0" destOrd="1" presId="urn:microsoft.com/office/officeart/2005/8/layout/vList5"/>
    <dgm:cxn modelId="{CC239278-CFEC-1344-AADE-994E155455A1}" srcId="{05A9218F-1699-864A-A8FC-EB319DB470FE}" destId="{D12B1F31-672B-7F47-B9EF-9374867916CE}" srcOrd="0" destOrd="0" parTransId="{7EB06446-5F8E-D947-93FF-143C8DED3B1D}" sibTransId="{E1C367C2-B1D7-0942-9110-1D7C42775C6A}"/>
    <dgm:cxn modelId="{2933C24E-226E-7441-8521-62F6FDA5EB07}" srcId="{FA30CE5C-B059-C048-8775-D760F5D00205}" destId="{C4CFC35A-1468-D44F-A763-4B957F498F47}" srcOrd="3" destOrd="0" parTransId="{64BF4F60-CB6A-D043-805A-1D5B95ACDD84}" sibTransId="{50A738DD-DBBD-C644-9E86-C2D65F4272FC}"/>
    <dgm:cxn modelId="{1B6066A9-5C84-5E4B-B1C9-D6DAF82CE145}" srcId="{26D9A35D-2AC4-9E4E-A106-98CA0B27A620}" destId="{3D7A2594-5B34-CC42-A92D-505F2C2800BB}" srcOrd="2" destOrd="0" parTransId="{05459C56-4D9C-5F44-B421-51E0790A1084}" sibTransId="{89747163-5C28-9A44-BB70-EC6C0D7C370E}"/>
    <dgm:cxn modelId="{8D0D9B30-5E3A-C348-BD1B-9A2AB86CE618}" type="presOf" srcId="{741D3BF1-F4C5-2B45-96C4-D54D2549F261}" destId="{C872CC74-0950-B940-A7FF-EDAF64E2C141}" srcOrd="0" destOrd="0" presId="urn:microsoft.com/office/officeart/2005/8/layout/vList5"/>
    <dgm:cxn modelId="{15D11D36-67E0-A745-A331-A3CD42777983}" srcId="{FA30CE5C-B059-C048-8775-D760F5D00205}" destId="{2A2366DC-6860-944A-9A83-94B6D5D827C0}" srcOrd="2" destOrd="0" parTransId="{080412F9-1B38-F14F-B7E1-8D4008B60F23}" sibTransId="{7E5EED68-4BCC-944E-B079-C8D532CAAF53}"/>
    <dgm:cxn modelId="{59D562EE-9B70-F349-B187-FE23C70742E7}" type="presOf" srcId="{E089F04C-9ADA-714B-B67F-0AA96D8CC91B}" destId="{7316C180-C779-0C45-9AB1-009900103C92}" srcOrd="0" destOrd="0" presId="urn:microsoft.com/office/officeart/2005/8/layout/vList5"/>
    <dgm:cxn modelId="{2F219944-F7FE-0744-AC06-6A387775C4CB}" type="presOf" srcId="{C4CFC35A-1468-D44F-A763-4B957F498F47}" destId="{82F6355E-4284-7B4A-A4A2-239FF9A880C2}" srcOrd="0" destOrd="0" presId="urn:microsoft.com/office/officeart/2005/8/layout/vList5"/>
    <dgm:cxn modelId="{56185F34-E1AC-7A41-AC44-624CE3C8EBD3}" srcId="{26D9A35D-2AC4-9E4E-A106-98CA0B27A620}" destId="{A82B199C-1C4F-D148-B8AD-B06CE435B3C6}" srcOrd="1" destOrd="0" parTransId="{DDEABFC4-564F-134D-B4BC-C477C539DA86}" sibTransId="{D5DB5FDF-9CB0-844C-A251-9BF6627601EF}"/>
    <dgm:cxn modelId="{2091E149-2214-164F-9527-F58C635AFAE7}" type="presOf" srcId="{D12B1F31-672B-7F47-B9EF-9374867916CE}" destId="{593F3EC9-A53B-5747-8152-ECBD52511D8F}" srcOrd="0" destOrd="0" presId="urn:microsoft.com/office/officeart/2005/8/layout/vList5"/>
    <dgm:cxn modelId="{4AE64222-BA78-CD4E-A36E-5F273AFF6613}" srcId="{FA30CE5C-B059-C048-8775-D760F5D00205}" destId="{26D9A35D-2AC4-9E4E-A106-98CA0B27A620}" srcOrd="0" destOrd="0" parTransId="{04B93749-87BA-7A48-A62E-44642757F581}" sibTransId="{5D9E4D24-DB4C-CF4C-A863-61BC0DCEFCF5}"/>
    <dgm:cxn modelId="{D76F6BFA-AF92-484C-AC88-975A54244987}" type="presOf" srcId="{FA30CE5C-B059-C048-8775-D760F5D00205}" destId="{78B757DF-2695-5B42-80BD-F5D0CA703F07}" srcOrd="0" destOrd="0" presId="urn:microsoft.com/office/officeart/2005/8/layout/vList5"/>
    <dgm:cxn modelId="{76A79855-0C53-4F42-A4DB-147C2756C071}" srcId="{2A2366DC-6860-944A-9A83-94B6D5D827C0}" destId="{E089F04C-9ADA-714B-B67F-0AA96D8CC91B}" srcOrd="0" destOrd="0" parTransId="{70538C9A-8139-614A-BB26-5425DFA4D29C}" sibTransId="{ABFE04F4-F37F-AF43-9481-3E239DE346C9}"/>
    <dgm:cxn modelId="{606E6BCE-6E05-664A-9059-FED0C228F868}" type="presOf" srcId="{2A2366DC-6860-944A-9A83-94B6D5D827C0}" destId="{054B1A2B-6911-5D40-A3F1-6A14E4BE02FD}" srcOrd="0" destOrd="0" presId="urn:microsoft.com/office/officeart/2005/8/layout/vList5"/>
    <dgm:cxn modelId="{B2A2B0D0-B8FA-E14C-8EF2-2F74BEDB9C12}" type="presOf" srcId="{3D7A2594-5B34-CC42-A92D-505F2C2800BB}" destId="{C872CC74-0950-B940-A7FF-EDAF64E2C141}" srcOrd="0" destOrd="2" presId="urn:microsoft.com/office/officeart/2005/8/layout/vList5"/>
    <dgm:cxn modelId="{BA5BA5DF-3A3D-9A4F-86C8-6DE0F1A18D19}" type="presOf" srcId="{2EEE0B03-03DD-3440-9434-33AE8B9740AC}" destId="{AC3526DC-1465-8B48-B7A4-ABD14F044E8F}" srcOrd="0" destOrd="0" presId="urn:microsoft.com/office/officeart/2005/8/layout/vList5"/>
    <dgm:cxn modelId="{B5D05534-5BD4-ED4C-8D5C-3BF14D25A7F2}" srcId="{26D9A35D-2AC4-9E4E-A106-98CA0B27A620}" destId="{741D3BF1-F4C5-2B45-96C4-D54D2549F261}" srcOrd="0" destOrd="0" parTransId="{5090303A-58E4-EA4A-AAEE-F366F9F4E45C}" sibTransId="{02314C3C-53B1-C547-B678-1280C432F294}"/>
    <dgm:cxn modelId="{F4557E2E-0B95-EC4E-B890-30B698F434D6}" type="presOf" srcId="{7BE9A8B4-873A-0649-910C-64FCDEE894EA}" destId="{593F3EC9-A53B-5747-8152-ECBD52511D8F}" srcOrd="0" destOrd="1" presId="urn:microsoft.com/office/officeart/2005/8/layout/vList5"/>
    <dgm:cxn modelId="{D038D5BA-F493-494F-9519-6EC1F57B8CE6}" srcId="{FA30CE5C-B059-C048-8775-D760F5D00205}" destId="{05A9218F-1699-864A-A8FC-EB319DB470FE}" srcOrd="1" destOrd="0" parTransId="{B5BE6BC6-5750-8E42-BC19-984683C657C1}" sibTransId="{E04A8F74-5640-6141-A9E3-53C14E9F0489}"/>
    <dgm:cxn modelId="{5885F4BC-283A-C64C-B911-7BFC4ED6A74F}" srcId="{05A9218F-1699-864A-A8FC-EB319DB470FE}" destId="{7BE9A8B4-873A-0649-910C-64FCDEE894EA}" srcOrd="1" destOrd="0" parTransId="{7B1001A7-FD26-D84F-9C99-2711E6FD44A7}" sibTransId="{44679C4C-B472-0047-96E4-5FAEAA00AA9B}"/>
    <dgm:cxn modelId="{664E7520-BD8F-DD4C-9D33-C7AEA796EE1B}" srcId="{C4CFC35A-1468-D44F-A763-4B957F498F47}" destId="{2EEE0B03-03DD-3440-9434-33AE8B9740AC}" srcOrd="0" destOrd="0" parTransId="{6E325B15-F83B-4A42-9E9D-7F5A07373900}" sibTransId="{BF846787-F26A-7645-853D-C690511F1B7A}"/>
    <dgm:cxn modelId="{1835D360-8870-404A-B874-4EA2917C2FB2}" type="presOf" srcId="{05A9218F-1699-864A-A8FC-EB319DB470FE}" destId="{6F5EEC72-47E3-A04F-9621-F9523AD0DD35}" srcOrd="0" destOrd="0" presId="urn:microsoft.com/office/officeart/2005/8/layout/vList5"/>
    <dgm:cxn modelId="{36A89376-9779-A24B-84DE-28BA92BD3068}" type="presParOf" srcId="{78B757DF-2695-5B42-80BD-F5D0CA703F07}" destId="{FB3C1BB6-C666-B940-88E3-313BC166C867}" srcOrd="0" destOrd="0" presId="urn:microsoft.com/office/officeart/2005/8/layout/vList5"/>
    <dgm:cxn modelId="{C09EA623-9FE5-F449-9498-A1D904AB9604}" type="presParOf" srcId="{FB3C1BB6-C666-B940-88E3-313BC166C867}" destId="{1E3457F2-022F-B043-9BE4-549B66449879}" srcOrd="0" destOrd="0" presId="urn:microsoft.com/office/officeart/2005/8/layout/vList5"/>
    <dgm:cxn modelId="{43E0ABE2-D99D-6E4B-9845-44FB34550016}" type="presParOf" srcId="{FB3C1BB6-C666-B940-88E3-313BC166C867}" destId="{C872CC74-0950-B940-A7FF-EDAF64E2C141}" srcOrd="1" destOrd="0" presId="urn:microsoft.com/office/officeart/2005/8/layout/vList5"/>
    <dgm:cxn modelId="{8ABA3838-D247-C941-9C3D-606C978E507B}" type="presParOf" srcId="{78B757DF-2695-5B42-80BD-F5D0CA703F07}" destId="{DCD886BE-F6FE-CE4B-93E1-5A302C29389E}" srcOrd="1" destOrd="0" presId="urn:microsoft.com/office/officeart/2005/8/layout/vList5"/>
    <dgm:cxn modelId="{8CBE5884-E94C-1647-B725-0980CC8A7EA4}" type="presParOf" srcId="{78B757DF-2695-5B42-80BD-F5D0CA703F07}" destId="{8D5D5DF3-25FE-4E41-95C6-DAD8FC8EC6FD}" srcOrd="2" destOrd="0" presId="urn:microsoft.com/office/officeart/2005/8/layout/vList5"/>
    <dgm:cxn modelId="{F634C47B-AE41-3248-A7A5-E11869559FB0}" type="presParOf" srcId="{8D5D5DF3-25FE-4E41-95C6-DAD8FC8EC6FD}" destId="{6F5EEC72-47E3-A04F-9621-F9523AD0DD35}" srcOrd="0" destOrd="0" presId="urn:microsoft.com/office/officeart/2005/8/layout/vList5"/>
    <dgm:cxn modelId="{E143DB61-F577-3C4A-A23F-D395A6E6651B}" type="presParOf" srcId="{8D5D5DF3-25FE-4E41-95C6-DAD8FC8EC6FD}" destId="{593F3EC9-A53B-5747-8152-ECBD52511D8F}" srcOrd="1" destOrd="0" presId="urn:microsoft.com/office/officeart/2005/8/layout/vList5"/>
    <dgm:cxn modelId="{67F70FD5-3B87-C948-829F-EFAE0CD69B98}" type="presParOf" srcId="{78B757DF-2695-5B42-80BD-F5D0CA703F07}" destId="{BA7DDF07-1DDC-9842-8AED-DBC736CE74D0}" srcOrd="3" destOrd="0" presId="urn:microsoft.com/office/officeart/2005/8/layout/vList5"/>
    <dgm:cxn modelId="{AED65A57-E1C4-5A44-B5E8-8DF86CACB893}" type="presParOf" srcId="{78B757DF-2695-5B42-80BD-F5D0CA703F07}" destId="{7882D5F9-3E80-A948-A6C2-5999C805AEBA}" srcOrd="4" destOrd="0" presId="urn:microsoft.com/office/officeart/2005/8/layout/vList5"/>
    <dgm:cxn modelId="{FDD85E37-78D5-3944-905A-2ABD03574676}" type="presParOf" srcId="{7882D5F9-3E80-A948-A6C2-5999C805AEBA}" destId="{054B1A2B-6911-5D40-A3F1-6A14E4BE02FD}" srcOrd="0" destOrd="0" presId="urn:microsoft.com/office/officeart/2005/8/layout/vList5"/>
    <dgm:cxn modelId="{DE12602A-70DA-0A4F-A1D8-1143D0F5674F}" type="presParOf" srcId="{7882D5F9-3E80-A948-A6C2-5999C805AEBA}" destId="{7316C180-C779-0C45-9AB1-009900103C92}" srcOrd="1" destOrd="0" presId="urn:microsoft.com/office/officeart/2005/8/layout/vList5"/>
    <dgm:cxn modelId="{079A3BF7-B240-724E-9019-6DEB95D79126}" type="presParOf" srcId="{78B757DF-2695-5B42-80BD-F5D0CA703F07}" destId="{86F9AE10-5919-184D-A7AF-3E0058DE3BD7}" srcOrd="5" destOrd="0" presId="urn:microsoft.com/office/officeart/2005/8/layout/vList5"/>
    <dgm:cxn modelId="{F3EBB620-C4C3-6F49-B33A-AC17F2E82150}" type="presParOf" srcId="{78B757DF-2695-5B42-80BD-F5D0CA703F07}" destId="{22D76662-7D5B-4444-99B0-93A42B0B2B45}" srcOrd="6" destOrd="0" presId="urn:microsoft.com/office/officeart/2005/8/layout/vList5"/>
    <dgm:cxn modelId="{FD56292B-BB06-8340-8D39-A1C0C4C7FF95}" type="presParOf" srcId="{22D76662-7D5B-4444-99B0-93A42B0B2B45}" destId="{82F6355E-4284-7B4A-A4A2-239FF9A880C2}" srcOrd="0" destOrd="0" presId="urn:microsoft.com/office/officeart/2005/8/layout/vList5"/>
    <dgm:cxn modelId="{4E8CA3F9-555D-3A46-9EBF-7E1484A008C8}" type="presParOf" srcId="{22D76662-7D5B-4444-99B0-93A42B0B2B45}" destId="{AC3526DC-1465-8B48-B7A4-ABD14F044E8F}"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7F9890-343B-9F4E-B159-9BD373727427}"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9998E9C7-BF0D-E64B-91F5-B24347F4AFF2}">
      <dgm:prSet phldrT="[Text]" custT="1"/>
      <dgm:spPr/>
      <dgm:t>
        <a:bodyPr/>
        <a:lstStyle/>
        <a:p>
          <a:r>
            <a:rPr lang="en-US" sz="1400" dirty="0">
              <a:latin typeface="+mn-lt"/>
            </a:rPr>
            <a:t>Problem or Opportunity</a:t>
          </a:r>
        </a:p>
      </dgm:t>
    </dgm:pt>
    <dgm:pt modelId="{30E3D7E5-655A-7E4C-A0EF-10E1B9768B92}" type="parTrans" cxnId="{211EB57E-7BD7-8643-958E-28A5CE8B56E9}">
      <dgm:prSet/>
      <dgm:spPr/>
      <dgm:t>
        <a:bodyPr/>
        <a:lstStyle/>
        <a:p>
          <a:endParaRPr lang="en-US" sz="1600">
            <a:latin typeface="+mn-lt"/>
          </a:endParaRPr>
        </a:p>
      </dgm:t>
    </dgm:pt>
    <dgm:pt modelId="{57A131E1-9AB1-A445-9EDD-A50CE906DCAC}" type="sibTrans" cxnId="{211EB57E-7BD7-8643-958E-28A5CE8B56E9}">
      <dgm:prSet/>
      <dgm:spPr/>
      <dgm:t>
        <a:bodyPr/>
        <a:lstStyle/>
        <a:p>
          <a:endParaRPr lang="en-US" sz="1600">
            <a:latin typeface="+mn-lt"/>
          </a:endParaRPr>
        </a:p>
      </dgm:t>
    </dgm:pt>
    <dgm:pt modelId="{0C78C520-0A6A-2C46-9C6F-95C16AFFA248}">
      <dgm:prSet phldrT="[Text]" custT="1"/>
      <dgm:spPr/>
      <dgm:t>
        <a:bodyPr/>
        <a:lstStyle/>
        <a:p>
          <a:r>
            <a:rPr lang="en-US" sz="1800" dirty="0">
              <a:latin typeface="+mn-lt"/>
              <a:cs typeface="Times New Roman" panose="02020603050405020304" pitchFamily="18" charset="0"/>
            </a:rPr>
            <a:t>Symptoms for the problem or opportunity</a:t>
          </a:r>
        </a:p>
      </dgm:t>
    </dgm:pt>
    <dgm:pt modelId="{571157EB-5E9E-1347-8784-CCCD416DF002}" type="parTrans" cxnId="{565ECC47-61F8-A24C-80D3-6B7B56900E5D}">
      <dgm:prSet/>
      <dgm:spPr/>
      <dgm:t>
        <a:bodyPr/>
        <a:lstStyle/>
        <a:p>
          <a:endParaRPr lang="en-US" sz="1600">
            <a:latin typeface="+mn-lt"/>
          </a:endParaRPr>
        </a:p>
      </dgm:t>
    </dgm:pt>
    <dgm:pt modelId="{47EBBD7C-FB8F-974E-B935-5A6BA34B11D5}" type="sibTrans" cxnId="{565ECC47-61F8-A24C-80D3-6B7B56900E5D}">
      <dgm:prSet/>
      <dgm:spPr/>
      <dgm:t>
        <a:bodyPr/>
        <a:lstStyle/>
        <a:p>
          <a:endParaRPr lang="en-US" sz="1600">
            <a:latin typeface="+mn-lt"/>
          </a:endParaRPr>
        </a:p>
      </dgm:t>
    </dgm:pt>
    <dgm:pt modelId="{5ED62A33-ABAF-4846-A759-E5B9BF784DF8}">
      <dgm:prSet phldrT="[Text]" custT="1"/>
      <dgm:spPr/>
      <dgm:t>
        <a:bodyPr/>
        <a:lstStyle/>
        <a:p>
          <a:r>
            <a:rPr lang="en-US" sz="1800" dirty="0">
              <a:latin typeface="+mn-lt"/>
              <a:cs typeface="Times New Roman" panose="02020603050405020304" pitchFamily="18" charset="0"/>
            </a:rPr>
            <a:t>Stakeholders</a:t>
          </a:r>
        </a:p>
      </dgm:t>
    </dgm:pt>
    <dgm:pt modelId="{24EA4571-5A45-314F-B636-AF05F29BF5FE}" type="parTrans" cxnId="{9DA919E9-99E9-CF45-9EBA-BD1A4125A588}">
      <dgm:prSet/>
      <dgm:spPr/>
      <dgm:t>
        <a:bodyPr/>
        <a:lstStyle/>
        <a:p>
          <a:endParaRPr lang="en-US" sz="1600">
            <a:latin typeface="+mn-lt"/>
          </a:endParaRPr>
        </a:p>
      </dgm:t>
    </dgm:pt>
    <dgm:pt modelId="{40D7CF78-EFDF-B54F-9133-7A39CDECDF50}" type="sibTrans" cxnId="{9DA919E9-99E9-CF45-9EBA-BD1A4125A588}">
      <dgm:prSet/>
      <dgm:spPr/>
      <dgm:t>
        <a:bodyPr/>
        <a:lstStyle/>
        <a:p>
          <a:endParaRPr lang="en-US" sz="1600">
            <a:latin typeface="+mn-lt"/>
          </a:endParaRPr>
        </a:p>
      </dgm:t>
    </dgm:pt>
    <dgm:pt modelId="{95DBE705-39FD-5546-8D43-2DCDA2D456CC}">
      <dgm:prSet phldrT="[Text]" custT="1"/>
      <dgm:spPr/>
      <dgm:t>
        <a:bodyPr/>
        <a:lstStyle/>
        <a:p>
          <a:r>
            <a:rPr lang="en-US" sz="1800" dirty="0">
              <a:latin typeface="+mn-lt"/>
              <a:cs typeface="Times New Roman" panose="02020603050405020304" pitchFamily="18" charset="0"/>
            </a:rPr>
            <a:t>Size of the problem or opportunity</a:t>
          </a:r>
        </a:p>
      </dgm:t>
    </dgm:pt>
    <dgm:pt modelId="{6E74AE6A-1077-A74E-BF67-02B15642E4D8}" type="parTrans" cxnId="{FE568C40-0AA6-AF47-81D1-9175117622CB}">
      <dgm:prSet/>
      <dgm:spPr/>
      <dgm:t>
        <a:bodyPr/>
        <a:lstStyle/>
        <a:p>
          <a:endParaRPr lang="en-US" sz="1600">
            <a:latin typeface="+mn-lt"/>
          </a:endParaRPr>
        </a:p>
      </dgm:t>
    </dgm:pt>
    <dgm:pt modelId="{09052AEC-0CA7-7741-BA0F-DC9F216D723D}" type="sibTrans" cxnId="{FE568C40-0AA6-AF47-81D1-9175117622CB}">
      <dgm:prSet/>
      <dgm:spPr/>
      <dgm:t>
        <a:bodyPr/>
        <a:lstStyle/>
        <a:p>
          <a:endParaRPr lang="en-US" sz="1600">
            <a:latin typeface="+mn-lt"/>
          </a:endParaRPr>
        </a:p>
      </dgm:t>
    </dgm:pt>
    <dgm:pt modelId="{B0AC01A0-7031-0741-A709-9A3B8FDA8E66}">
      <dgm:prSet phldrT="[Text]" custT="1"/>
      <dgm:spPr/>
      <dgm:t>
        <a:bodyPr/>
        <a:lstStyle/>
        <a:p>
          <a:r>
            <a:rPr lang="en-US" sz="1800" dirty="0">
              <a:latin typeface="+mn-lt"/>
              <a:cs typeface="Times New Roman" panose="02020603050405020304" pitchFamily="18" charset="0"/>
            </a:rPr>
            <a:t>Situation Statement</a:t>
          </a:r>
        </a:p>
      </dgm:t>
    </dgm:pt>
    <dgm:pt modelId="{AA1E7C50-5FCA-0948-B2FB-2D77C3F4C7C7}" type="parTrans" cxnId="{10D8253D-B302-904D-B198-C5C1597E1EEF}">
      <dgm:prSet/>
      <dgm:spPr/>
      <dgm:t>
        <a:bodyPr/>
        <a:lstStyle/>
        <a:p>
          <a:endParaRPr lang="en-US" sz="1600">
            <a:latin typeface="+mn-lt"/>
          </a:endParaRPr>
        </a:p>
      </dgm:t>
    </dgm:pt>
    <dgm:pt modelId="{A0E07783-A86B-9C43-BDE4-4B1E0B06E258}" type="sibTrans" cxnId="{10D8253D-B302-904D-B198-C5C1597E1EEF}">
      <dgm:prSet/>
      <dgm:spPr/>
      <dgm:t>
        <a:bodyPr/>
        <a:lstStyle/>
        <a:p>
          <a:endParaRPr lang="en-US" sz="1600">
            <a:latin typeface="+mn-lt"/>
          </a:endParaRPr>
        </a:p>
      </dgm:t>
    </dgm:pt>
    <dgm:pt modelId="{1F3E57D3-439A-5245-B690-9BB284961EAD}">
      <dgm:prSet phldrT="[Text]" custT="1"/>
      <dgm:spPr/>
      <dgm:t>
        <a:bodyPr/>
        <a:lstStyle/>
        <a:p>
          <a:r>
            <a:rPr lang="en-US" sz="1800" dirty="0">
              <a:latin typeface="+mn-lt"/>
              <a:cs typeface="Times New Roman" panose="02020603050405020304" pitchFamily="18" charset="0"/>
            </a:rPr>
            <a:t>Root Causes</a:t>
          </a:r>
        </a:p>
      </dgm:t>
    </dgm:pt>
    <dgm:pt modelId="{D57EA523-36C1-6F47-91F6-E5BBDFFFCB0C}" type="parTrans" cxnId="{E435E9E0-B724-C243-BA5C-26266409370E}">
      <dgm:prSet/>
      <dgm:spPr/>
      <dgm:t>
        <a:bodyPr/>
        <a:lstStyle/>
        <a:p>
          <a:endParaRPr lang="en-US" sz="1600">
            <a:latin typeface="+mn-lt"/>
          </a:endParaRPr>
        </a:p>
      </dgm:t>
    </dgm:pt>
    <dgm:pt modelId="{0D0CBC52-105F-CA43-A5C8-0D2D54FB8ACD}" type="sibTrans" cxnId="{E435E9E0-B724-C243-BA5C-26266409370E}">
      <dgm:prSet/>
      <dgm:spPr/>
      <dgm:t>
        <a:bodyPr/>
        <a:lstStyle/>
        <a:p>
          <a:endParaRPr lang="en-US" sz="1600">
            <a:latin typeface="+mn-lt"/>
          </a:endParaRPr>
        </a:p>
      </dgm:t>
    </dgm:pt>
    <dgm:pt modelId="{201197E3-7DAF-B64E-A50B-6367C7CF4B34}">
      <dgm:prSet phldrT="[Text]" custT="1"/>
      <dgm:spPr/>
      <dgm:t>
        <a:bodyPr/>
        <a:lstStyle/>
        <a:p>
          <a:r>
            <a:rPr lang="en-US" sz="1800" dirty="0">
              <a:latin typeface="+mn-lt"/>
              <a:cs typeface="Times New Roman" panose="02020603050405020304" pitchFamily="18" charset="0"/>
            </a:rPr>
            <a:t>Related Goals and Objectives</a:t>
          </a:r>
        </a:p>
      </dgm:t>
    </dgm:pt>
    <dgm:pt modelId="{42F3C555-FE49-B542-9CE0-EA231CF859AF}" type="parTrans" cxnId="{077F0CA5-189C-A549-B0EC-74A953E334F8}">
      <dgm:prSet/>
      <dgm:spPr/>
      <dgm:t>
        <a:bodyPr/>
        <a:lstStyle/>
        <a:p>
          <a:endParaRPr lang="en-US" sz="1600">
            <a:latin typeface="+mn-lt"/>
          </a:endParaRPr>
        </a:p>
      </dgm:t>
    </dgm:pt>
    <dgm:pt modelId="{333B6A0F-D8CB-894C-9C37-70A76AC7F17F}" type="sibTrans" cxnId="{077F0CA5-189C-A549-B0EC-74A953E334F8}">
      <dgm:prSet/>
      <dgm:spPr/>
      <dgm:t>
        <a:bodyPr/>
        <a:lstStyle/>
        <a:p>
          <a:endParaRPr lang="en-US" sz="1600">
            <a:latin typeface="+mn-lt"/>
          </a:endParaRPr>
        </a:p>
      </dgm:t>
    </dgm:pt>
    <dgm:pt modelId="{05CAFEBB-D24B-C246-B67B-AAAFC863B76C}" type="pres">
      <dgm:prSet presAssocID="{4B7F9890-343B-9F4E-B159-9BD373727427}" presName="Name0" presStyleCnt="0">
        <dgm:presLayoutVars>
          <dgm:chMax val="1"/>
          <dgm:dir/>
          <dgm:animLvl val="ctr"/>
          <dgm:resizeHandles val="exact"/>
        </dgm:presLayoutVars>
      </dgm:prSet>
      <dgm:spPr/>
      <dgm:t>
        <a:bodyPr/>
        <a:lstStyle/>
        <a:p>
          <a:endParaRPr lang="en-US"/>
        </a:p>
      </dgm:t>
    </dgm:pt>
    <dgm:pt modelId="{E029F774-CD14-6242-B431-9085B1446C3F}" type="pres">
      <dgm:prSet presAssocID="{9998E9C7-BF0D-E64B-91F5-B24347F4AFF2}" presName="centerShape" presStyleLbl="node0" presStyleIdx="0" presStyleCnt="1"/>
      <dgm:spPr/>
      <dgm:t>
        <a:bodyPr/>
        <a:lstStyle/>
        <a:p>
          <a:endParaRPr lang="en-US"/>
        </a:p>
      </dgm:t>
    </dgm:pt>
    <dgm:pt modelId="{F7C9DE7E-2C1D-B940-AADA-41336EC70825}" type="pres">
      <dgm:prSet presAssocID="{0C78C520-0A6A-2C46-9C6F-95C16AFFA248}" presName="node" presStyleLbl="node1" presStyleIdx="0" presStyleCnt="6" custScaleX="187841" custScaleY="100884">
        <dgm:presLayoutVars>
          <dgm:bulletEnabled val="1"/>
        </dgm:presLayoutVars>
      </dgm:prSet>
      <dgm:spPr/>
      <dgm:t>
        <a:bodyPr/>
        <a:lstStyle/>
        <a:p>
          <a:endParaRPr lang="en-US"/>
        </a:p>
      </dgm:t>
    </dgm:pt>
    <dgm:pt modelId="{93FB584C-456F-0E44-98CF-1FC65AFA4B0E}" type="pres">
      <dgm:prSet presAssocID="{0C78C520-0A6A-2C46-9C6F-95C16AFFA248}" presName="dummy" presStyleCnt="0"/>
      <dgm:spPr/>
    </dgm:pt>
    <dgm:pt modelId="{5024A2B7-59F0-144E-A023-12F09D0F3631}" type="pres">
      <dgm:prSet presAssocID="{47EBBD7C-FB8F-974E-B935-5A6BA34B11D5}" presName="sibTrans" presStyleLbl="sibTrans2D1" presStyleIdx="0" presStyleCnt="6"/>
      <dgm:spPr/>
      <dgm:t>
        <a:bodyPr/>
        <a:lstStyle/>
        <a:p>
          <a:endParaRPr lang="en-US"/>
        </a:p>
      </dgm:t>
    </dgm:pt>
    <dgm:pt modelId="{F450F245-5D1D-4A4F-B293-57A4276E76AD}" type="pres">
      <dgm:prSet presAssocID="{5ED62A33-ABAF-4846-A759-E5B9BF784DF8}" presName="node" presStyleLbl="node1" presStyleIdx="1" presStyleCnt="6" custScaleX="187841" custScaleY="100884">
        <dgm:presLayoutVars>
          <dgm:bulletEnabled val="1"/>
        </dgm:presLayoutVars>
      </dgm:prSet>
      <dgm:spPr/>
      <dgm:t>
        <a:bodyPr/>
        <a:lstStyle/>
        <a:p>
          <a:endParaRPr lang="en-US"/>
        </a:p>
      </dgm:t>
    </dgm:pt>
    <dgm:pt modelId="{3F77D4D1-7CEF-F446-B935-08506A183EA6}" type="pres">
      <dgm:prSet presAssocID="{5ED62A33-ABAF-4846-A759-E5B9BF784DF8}" presName="dummy" presStyleCnt="0"/>
      <dgm:spPr/>
    </dgm:pt>
    <dgm:pt modelId="{0DFE6B58-D76C-4C45-B585-AF50ABA71601}" type="pres">
      <dgm:prSet presAssocID="{40D7CF78-EFDF-B54F-9133-7A39CDECDF50}" presName="sibTrans" presStyleLbl="sibTrans2D1" presStyleIdx="1" presStyleCnt="6"/>
      <dgm:spPr/>
      <dgm:t>
        <a:bodyPr/>
        <a:lstStyle/>
        <a:p>
          <a:endParaRPr lang="en-US"/>
        </a:p>
      </dgm:t>
    </dgm:pt>
    <dgm:pt modelId="{B8698C08-C221-FB4C-9972-8011FCD9E917}" type="pres">
      <dgm:prSet presAssocID="{95DBE705-39FD-5546-8D43-2DCDA2D456CC}" presName="node" presStyleLbl="node1" presStyleIdx="2" presStyleCnt="6" custScaleX="187841" custScaleY="100884">
        <dgm:presLayoutVars>
          <dgm:bulletEnabled val="1"/>
        </dgm:presLayoutVars>
      </dgm:prSet>
      <dgm:spPr/>
      <dgm:t>
        <a:bodyPr/>
        <a:lstStyle/>
        <a:p>
          <a:endParaRPr lang="en-US"/>
        </a:p>
      </dgm:t>
    </dgm:pt>
    <dgm:pt modelId="{F0E34CC8-A89A-6F47-A8FC-0A896D89692A}" type="pres">
      <dgm:prSet presAssocID="{95DBE705-39FD-5546-8D43-2DCDA2D456CC}" presName="dummy" presStyleCnt="0"/>
      <dgm:spPr/>
    </dgm:pt>
    <dgm:pt modelId="{894E480F-7B22-BF44-BC85-4CCC9AB63789}" type="pres">
      <dgm:prSet presAssocID="{09052AEC-0CA7-7741-BA0F-DC9F216D723D}" presName="sibTrans" presStyleLbl="sibTrans2D1" presStyleIdx="2" presStyleCnt="6"/>
      <dgm:spPr/>
      <dgm:t>
        <a:bodyPr/>
        <a:lstStyle/>
        <a:p>
          <a:endParaRPr lang="en-US"/>
        </a:p>
      </dgm:t>
    </dgm:pt>
    <dgm:pt modelId="{55311475-F7B4-5D45-BD4B-D672E597984B}" type="pres">
      <dgm:prSet presAssocID="{B0AC01A0-7031-0741-A709-9A3B8FDA8E66}" presName="node" presStyleLbl="node1" presStyleIdx="3" presStyleCnt="6" custScaleX="187841" custScaleY="100884">
        <dgm:presLayoutVars>
          <dgm:bulletEnabled val="1"/>
        </dgm:presLayoutVars>
      </dgm:prSet>
      <dgm:spPr/>
      <dgm:t>
        <a:bodyPr/>
        <a:lstStyle/>
        <a:p>
          <a:endParaRPr lang="en-US"/>
        </a:p>
      </dgm:t>
    </dgm:pt>
    <dgm:pt modelId="{6418990D-2034-5E4E-9FE2-BBDA5FEE0836}" type="pres">
      <dgm:prSet presAssocID="{B0AC01A0-7031-0741-A709-9A3B8FDA8E66}" presName="dummy" presStyleCnt="0"/>
      <dgm:spPr/>
    </dgm:pt>
    <dgm:pt modelId="{3CE4FAF6-796A-014C-B645-643A665FB838}" type="pres">
      <dgm:prSet presAssocID="{A0E07783-A86B-9C43-BDE4-4B1E0B06E258}" presName="sibTrans" presStyleLbl="sibTrans2D1" presStyleIdx="3" presStyleCnt="6"/>
      <dgm:spPr/>
      <dgm:t>
        <a:bodyPr/>
        <a:lstStyle/>
        <a:p>
          <a:endParaRPr lang="en-US"/>
        </a:p>
      </dgm:t>
    </dgm:pt>
    <dgm:pt modelId="{20F9B3E1-1389-7943-83B4-260B88B73F39}" type="pres">
      <dgm:prSet presAssocID="{1F3E57D3-439A-5245-B690-9BB284961EAD}" presName="node" presStyleLbl="node1" presStyleIdx="4" presStyleCnt="6" custScaleX="187841" custScaleY="100884">
        <dgm:presLayoutVars>
          <dgm:bulletEnabled val="1"/>
        </dgm:presLayoutVars>
      </dgm:prSet>
      <dgm:spPr/>
      <dgm:t>
        <a:bodyPr/>
        <a:lstStyle/>
        <a:p>
          <a:endParaRPr lang="en-US"/>
        </a:p>
      </dgm:t>
    </dgm:pt>
    <dgm:pt modelId="{067516D2-8F19-6542-A480-22A0B8B857D3}" type="pres">
      <dgm:prSet presAssocID="{1F3E57D3-439A-5245-B690-9BB284961EAD}" presName="dummy" presStyleCnt="0"/>
      <dgm:spPr/>
    </dgm:pt>
    <dgm:pt modelId="{77747EE1-0B7A-8F4D-BC55-F5612C6B378B}" type="pres">
      <dgm:prSet presAssocID="{0D0CBC52-105F-CA43-A5C8-0D2D54FB8ACD}" presName="sibTrans" presStyleLbl="sibTrans2D1" presStyleIdx="4" presStyleCnt="6"/>
      <dgm:spPr/>
      <dgm:t>
        <a:bodyPr/>
        <a:lstStyle/>
        <a:p>
          <a:endParaRPr lang="en-US"/>
        </a:p>
      </dgm:t>
    </dgm:pt>
    <dgm:pt modelId="{CC70201A-0EEC-714F-B823-5366171C5ABE}" type="pres">
      <dgm:prSet presAssocID="{201197E3-7DAF-B64E-A50B-6367C7CF4B34}" presName="node" presStyleLbl="node1" presStyleIdx="5" presStyleCnt="6" custScaleX="187841" custScaleY="100884">
        <dgm:presLayoutVars>
          <dgm:bulletEnabled val="1"/>
        </dgm:presLayoutVars>
      </dgm:prSet>
      <dgm:spPr/>
      <dgm:t>
        <a:bodyPr/>
        <a:lstStyle/>
        <a:p>
          <a:endParaRPr lang="en-US"/>
        </a:p>
      </dgm:t>
    </dgm:pt>
    <dgm:pt modelId="{7746EA4A-9965-0A45-BC8F-1E95AE98AB43}" type="pres">
      <dgm:prSet presAssocID="{201197E3-7DAF-B64E-A50B-6367C7CF4B34}" presName="dummy" presStyleCnt="0"/>
      <dgm:spPr/>
    </dgm:pt>
    <dgm:pt modelId="{341B815B-3198-5E41-BA96-C8871C4772AD}" type="pres">
      <dgm:prSet presAssocID="{333B6A0F-D8CB-894C-9C37-70A76AC7F17F}" presName="sibTrans" presStyleLbl="sibTrans2D1" presStyleIdx="5" presStyleCnt="6"/>
      <dgm:spPr/>
      <dgm:t>
        <a:bodyPr/>
        <a:lstStyle/>
        <a:p>
          <a:endParaRPr lang="en-US"/>
        </a:p>
      </dgm:t>
    </dgm:pt>
  </dgm:ptLst>
  <dgm:cxnLst>
    <dgm:cxn modelId="{E3723FF5-2E56-2B41-B30E-DB76C9CE0773}" type="presOf" srcId="{47EBBD7C-FB8F-974E-B935-5A6BA34B11D5}" destId="{5024A2B7-59F0-144E-A023-12F09D0F3631}" srcOrd="0" destOrd="0" presId="urn:microsoft.com/office/officeart/2005/8/layout/radial6"/>
    <dgm:cxn modelId="{5DF2F998-F0F0-174D-8F38-343981424E05}" type="presOf" srcId="{B0AC01A0-7031-0741-A709-9A3B8FDA8E66}" destId="{55311475-F7B4-5D45-BD4B-D672E597984B}" srcOrd="0" destOrd="0" presId="urn:microsoft.com/office/officeart/2005/8/layout/radial6"/>
    <dgm:cxn modelId="{211EB57E-7BD7-8643-958E-28A5CE8B56E9}" srcId="{4B7F9890-343B-9F4E-B159-9BD373727427}" destId="{9998E9C7-BF0D-E64B-91F5-B24347F4AFF2}" srcOrd="0" destOrd="0" parTransId="{30E3D7E5-655A-7E4C-A0EF-10E1B9768B92}" sibTransId="{57A131E1-9AB1-A445-9EDD-A50CE906DCAC}"/>
    <dgm:cxn modelId="{23DF5D37-390E-7241-9A2B-B1ED8DC1C69F}" type="presOf" srcId="{4B7F9890-343B-9F4E-B159-9BD373727427}" destId="{05CAFEBB-D24B-C246-B67B-AAAFC863B76C}" srcOrd="0" destOrd="0" presId="urn:microsoft.com/office/officeart/2005/8/layout/radial6"/>
    <dgm:cxn modelId="{C8B0433B-4439-C648-919B-121B9956A5A8}" type="presOf" srcId="{40D7CF78-EFDF-B54F-9133-7A39CDECDF50}" destId="{0DFE6B58-D76C-4C45-B585-AF50ABA71601}" srcOrd="0" destOrd="0" presId="urn:microsoft.com/office/officeart/2005/8/layout/radial6"/>
    <dgm:cxn modelId="{145409F7-834F-2C40-8FF1-6552B22E2113}" type="presOf" srcId="{09052AEC-0CA7-7741-BA0F-DC9F216D723D}" destId="{894E480F-7B22-BF44-BC85-4CCC9AB63789}" srcOrd="0" destOrd="0" presId="urn:microsoft.com/office/officeart/2005/8/layout/radial6"/>
    <dgm:cxn modelId="{2175BFF1-A18D-C54D-825F-F4EE4DF11326}" type="presOf" srcId="{0D0CBC52-105F-CA43-A5C8-0D2D54FB8ACD}" destId="{77747EE1-0B7A-8F4D-BC55-F5612C6B378B}" srcOrd="0" destOrd="0" presId="urn:microsoft.com/office/officeart/2005/8/layout/radial6"/>
    <dgm:cxn modelId="{F43C57BA-4D24-DC42-9124-D73AD601CCE2}" type="presOf" srcId="{A0E07783-A86B-9C43-BDE4-4B1E0B06E258}" destId="{3CE4FAF6-796A-014C-B645-643A665FB838}" srcOrd="0" destOrd="0" presId="urn:microsoft.com/office/officeart/2005/8/layout/radial6"/>
    <dgm:cxn modelId="{24014464-4551-3F4E-A633-4E4DCFB63959}" type="presOf" srcId="{5ED62A33-ABAF-4846-A759-E5B9BF784DF8}" destId="{F450F245-5D1D-4A4F-B293-57A4276E76AD}" srcOrd="0" destOrd="0" presId="urn:microsoft.com/office/officeart/2005/8/layout/radial6"/>
    <dgm:cxn modelId="{06F0AB6A-EF06-A745-AFE1-425CE25E62E4}" type="presOf" srcId="{333B6A0F-D8CB-894C-9C37-70A76AC7F17F}" destId="{341B815B-3198-5E41-BA96-C8871C4772AD}" srcOrd="0" destOrd="0" presId="urn:microsoft.com/office/officeart/2005/8/layout/radial6"/>
    <dgm:cxn modelId="{FE568C40-0AA6-AF47-81D1-9175117622CB}" srcId="{9998E9C7-BF0D-E64B-91F5-B24347F4AFF2}" destId="{95DBE705-39FD-5546-8D43-2DCDA2D456CC}" srcOrd="2" destOrd="0" parTransId="{6E74AE6A-1077-A74E-BF67-02B15642E4D8}" sibTransId="{09052AEC-0CA7-7741-BA0F-DC9F216D723D}"/>
    <dgm:cxn modelId="{F86A8C98-2CAF-4945-885C-5392F41045F8}" type="presOf" srcId="{95DBE705-39FD-5546-8D43-2DCDA2D456CC}" destId="{B8698C08-C221-FB4C-9972-8011FCD9E917}" srcOrd="0" destOrd="0" presId="urn:microsoft.com/office/officeart/2005/8/layout/radial6"/>
    <dgm:cxn modelId="{9DA919E9-99E9-CF45-9EBA-BD1A4125A588}" srcId="{9998E9C7-BF0D-E64B-91F5-B24347F4AFF2}" destId="{5ED62A33-ABAF-4846-A759-E5B9BF784DF8}" srcOrd="1" destOrd="0" parTransId="{24EA4571-5A45-314F-B636-AF05F29BF5FE}" sibTransId="{40D7CF78-EFDF-B54F-9133-7A39CDECDF50}"/>
    <dgm:cxn modelId="{077F0CA5-189C-A549-B0EC-74A953E334F8}" srcId="{9998E9C7-BF0D-E64B-91F5-B24347F4AFF2}" destId="{201197E3-7DAF-B64E-A50B-6367C7CF4B34}" srcOrd="5" destOrd="0" parTransId="{42F3C555-FE49-B542-9CE0-EA231CF859AF}" sibTransId="{333B6A0F-D8CB-894C-9C37-70A76AC7F17F}"/>
    <dgm:cxn modelId="{E56F6F61-BC78-754E-8CCA-7A21048BC14E}" type="presOf" srcId="{0C78C520-0A6A-2C46-9C6F-95C16AFFA248}" destId="{F7C9DE7E-2C1D-B940-AADA-41336EC70825}" srcOrd="0" destOrd="0" presId="urn:microsoft.com/office/officeart/2005/8/layout/radial6"/>
    <dgm:cxn modelId="{10D8253D-B302-904D-B198-C5C1597E1EEF}" srcId="{9998E9C7-BF0D-E64B-91F5-B24347F4AFF2}" destId="{B0AC01A0-7031-0741-A709-9A3B8FDA8E66}" srcOrd="3" destOrd="0" parTransId="{AA1E7C50-5FCA-0948-B2FB-2D77C3F4C7C7}" sibTransId="{A0E07783-A86B-9C43-BDE4-4B1E0B06E258}"/>
    <dgm:cxn modelId="{F5F5FC65-E4D2-054C-A532-A73DD29BD22C}" type="presOf" srcId="{201197E3-7DAF-B64E-A50B-6367C7CF4B34}" destId="{CC70201A-0EEC-714F-B823-5366171C5ABE}" srcOrd="0" destOrd="0" presId="urn:microsoft.com/office/officeart/2005/8/layout/radial6"/>
    <dgm:cxn modelId="{E435E9E0-B724-C243-BA5C-26266409370E}" srcId="{9998E9C7-BF0D-E64B-91F5-B24347F4AFF2}" destId="{1F3E57D3-439A-5245-B690-9BB284961EAD}" srcOrd="4" destOrd="0" parTransId="{D57EA523-36C1-6F47-91F6-E5BBDFFFCB0C}" sibTransId="{0D0CBC52-105F-CA43-A5C8-0D2D54FB8ACD}"/>
    <dgm:cxn modelId="{B5AF6454-4E4A-3046-92CE-262F62407FF1}" type="presOf" srcId="{9998E9C7-BF0D-E64B-91F5-B24347F4AFF2}" destId="{E029F774-CD14-6242-B431-9085B1446C3F}" srcOrd="0" destOrd="0" presId="urn:microsoft.com/office/officeart/2005/8/layout/radial6"/>
    <dgm:cxn modelId="{565ECC47-61F8-A24C-80D3-6B7B56900E5D}" srcId="{9998E9C7-BF0D-E64B-91F5-B24347F4AFF2}" destId="{0C78C520-0A6A-2C46-9C6F-95C16AFFA248}" srcOrd="0" destOrd="0" parTransId="{571157EB-5E9E-1347-8784-CCCD416DF002}" sibTransId="{47EBBD7C-FB8F-974E-B935-5A6BA34B11D5}"/>
    <dgm:cxn modelId="{A04F3B5B-8927-214E-92D9-F613057251C3}" type="presOf" srcId="{1F3E57D3-439A-5245-B690-9BB284961EAD}" destId="{20F9B3E1-1389-7943-83B4-260B88B73F39}" srcOrd="0" destOrd="0" presId="urn:microsoft.com/office/officeart/2005/8/layout/radial6"/>
    <dgm:cxn modelId="{5AD04A56-F5B2-B14F-B4EB-3DD7EF8441CD}" type="presParOf" srcId="{05CAFEBB-D24B-C246-B67B-AAAFC863B76C}" destId="{E029F774-CD14-6242-B431-9085B1446C3F}" srcOrd="0" destOrd="0" presId="urn:microsoft.com/office/officeart/2005/8/layout/radial6"/>
    <dgm:cxn modelId="{4AD368A3-8DA9-144E-8BCA-642607DE76BD}" type="presParOf" srcId="{05CAFEBB-D24B-C246-B67B-AAAFC863B76C}" destId="{F7C9DE7E-2C1D-B940-AADA-41336EC70825}" srcOrd="1" destOrd="0" presId="urn:microsoft.com/office/officeart/2005/8/layout/radial6"/>
    <dgm:cxn modelId="{544A6BD0-6546-104E-BA92-3CB24744B586}" type="presParOf" srcId="{05CAFEBB-D24B-C246-B67B-AAAFC863B76C}" destId="{93FB584C-456F-0E44-98CF-1FC65AFA4B0E}" srcOrd="2" destOrd="0" presId="urn:microsoft.com/office/officeart/2005/8/layout/radial6"/>
    <dgm:cxn modelId="{9E79378B-D60A-6C4A-8788-1F0C08ABE13B}" type="presParOf" srcId="{05CAFEBB-D24B-C246-B67B-AAAFC863B76C}" destId="{5024A2B7-59F0-144E-A023-12F09D0F3631}" srcOrd="3" destOrd="0" presId="urn:microsoft.com/office/officeart/2005/8/layout/radial6"/>
    <dgm:cxn modelId="{BFE84D81-A202-2242-AEEF-6F782FA306B8}" type="presParOf" srcId="{05CAFEBB-D24B-C246-B67B-AAAFC863B76C}" destId="{F450F245-5D1D-4A4F-B293-57A4276E76AD}" srcOrd="4" destOrd="0" presId="urn:microsoft.com/office/officeart/2005/8/layout/radial6"/>
    <dgm:cxn modelId="{6306524B-05ED-7E4D-A8BA-E691B5294F7D}" type="presParOf" srcId="{05CAFEBB-D24B-C246-B67B-AAAFC863B76C}" destId="{3F77D4D1-7CEF-F446-B935-08506A183EA6}" srcOrd="5" destOrd="0" presId="urn:microsoft.com/office/officeart/2005/8/layout/radial6"/>
    <dgm:cxn modelId="{6121EAC9-8DD6-A044-80B6-AB9944E2D4E6}" type="presParOf" srcId="{05CAFEBB-D24B-C246-B67B-AAAFC863B76C}" destId="{0DFE6B58-D76C-4C45-B585-AF50ABA71601}" srcOrd="6" destOrd="0" presId="urn:microsoft.com/office/officeart/2005/8/layout/radial6"/>
    <dgm:cxn modelId="{DBEBAB6D-50CC-9A46-A107-878A469AB9C9}" type="presParOf" srcId="{05CAFEBB-D24B-C246-B67B-AAAFC863B76C}" destId="{B8698C08-C221-FB4C-9972-8011FCD9E917}" srcOrd="7" destOrd="0" presId="urn:microsoft.com/office/officeart/2005/8/layout/radial6"/>
    <dgm:cxn modelId="{AB50CB8D-8EC8-5041-9B72-BE86EAF5DAC3}" type="presParOf" srcId="{05CAFEBB-D24B-C246-B67B-AAAFC863B76C}" destId="{F0E34CC8-A89A-6F47-A8FC-0A896D89692A}" srcOrd="8" destOrd="0" presId="urn:microsoft.com/office/officeart/2005/8/layout/radial6"/>
    <dgm:cxn modelId="{4AEBA2C2-48CF-094B-B429-1A4DEB1BDF3D}" type="presParOf" srcId="{05CAFEBB-D24B-C246-B67B-AAAFC863B76C}" destId="{894E480F-7B22-BF44-BC85-4CCC9AB63789}" srcOrd="9" destOrd="0" presId="urn:microsoft.com/office/officeart/2005/8/layout/radial6"/>
    <dgm:cxn modelId="{4AC50C0E-D3DC-A744-9059-62EB61B55182}" type="presParOf" srcId="{05CAFEBB-D24B-C246-B67B-AAAFC863B76C}" destId="{55311475-F7B4-5D45-BD4B-D672E597984B}" srcOrd="10" destOrd="0" presId="urn:microsoft.com/office/officeart/2005/8/layout/radial6"/>
    <dgm:cxn modelId="{EFFCB378-4379-0449-97C6-0F47485F1F10}" type="presParOf" srcId="{05CAFEBB-D24B-C246-B67B-AAAFC863B76C}" destId="{6418990D-2034-5E4E-9FE2-BBDA5FEE0836}" srcOrd="11" destOrd="0" presId="urn:microsoft.com/office/officeart/2005/8/layout/radial6"/>
    <dgm:cxn modelId="{C64C539F-2751-A546-86A1-210C3CED7EE0}" type="presParOf" srcId="{05CAFEBB-D24B-C246-B67B-AAAFC863B76C}" destId="{3CE4FAF6-796A-014C-B645-643A665FB838}" srcOrd="12" destOrd="0" presId="urn:microsoft.com/office/officeart/2005/8/layout/radial6"/>
    <dgm:cxn modelId="{DC8005C6-AAFD-234B-99B1-C384FBE5158E}" type="presParOf" srcId="{05CAFEBB-D24B-C246-B67B-AAAFC863B76C}" destId="{20F9B3E1-1389-7943-83B4-260B88B73F39}" srcOrd="13" destOrd="0" presId="urn:microsoft.com/office/officeart/2005/8/layout/radial6"/>
    <dgm:cxn modelId="{06CE9C62-EF00-1444-8D4C-A2AD2C378F44}" type="presParOf" srcId="{05CAFEBB-D24B-C246-B67B-AAAFC863B76C}" destId="{067516D2-8F19-6542-A480-22A0B8B857D3}" srcOrd="14" destOrd="0" presId="urn:microsoft.com/office/officeart/2005/8/layout/radial6"/>
    <dgm:cxn modelId="{F90A7E90-702B-9A44-BBEB-821241B54ED7}" type="presParOf" srcId="{05CAFEBB-D24B-C246-B67B-AAAFC863B76C}" destId="{77747EE1-0B7A-8F4D-BC55-F5612C6B378B}" srcOrd="15" destOrd="0" presId="urn:microsoft.com/office/officeart/2005/8/layout/radial6"/>
    <dgm:cxn modelId="{745970B8-809F-D444-ADC3-DAF5A235969A}" type="presParOf" srcId="{05CAFEBB-D24B-C246-B67B-AAAFC863B76C}" destId="{CC70201A-0EEC-714F-B823-5366171C5ABE}" srcOrd="16" destOrd="0" presId="urn:microsoft.com/office/officeart/2005/8/layout/radial6"/>
    <dgm:cxn modelId="{94922EE4-76BE-B644-B3ED-FD8A20B6179B}" type="presParOf" srcId="{05CAFEBB-D24B-C246-B67B-AAAFC863B76C}" destId="{7746EA4A-9965-0A45-BC8F-1E95AE98AB43}" srcOrd="17" destOrd="0" presId="urn:microsoft.com/office/officeart/2005/8/layout/radial6"/>
    <dgm:cxn modelId="{621AC8B0-D604-334E-9F2D-45F4D7CC45A0}" type="presParOf" srcId="{05CAFEBB-D24B-C246-B67B-AAAFC863B76C}" destId="{341B815B-3198-5E41-BA96-C8871C4772AD}" srcOrd="18"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43F786-C0A3-4D8F-B1F1-5D2862D7D68B}"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SA"/>
        </a:p>
      </dgm:t>
    </dgm:pt>
    <dgm:pt modelId="{1B2607FE-CE2C-448C-88C6-3F4A53964A46}">
      <dgm:prSet phldrT="[Text]" custT="1"/>
      <dgm:spPr/>
      <dgm:t>
        <a:bodyPr/>
        <a:lstStyle/>
        <a:p>
          <a:pPr rtl="1"/>
          <a:r>
            <a:rPr lang="en-US" sz="1400" b="1" dirty="0">
              <a:latin typeface="+mn-lt"/>
              <a:cs typeface="Times New Roman" panose="02020603050405020304" pitchFamily="18" charset="0"/>
            </a:rPr>
            <a:t>PESTEL Analysis</a:t>
          </a:r>
          <a:endParaRPr lang="ar-SA" sz="1400" b="1" dirty="0">
            <a:latin typeface="+mn-lt"/>
            <a:cs typeface="Times New Roman" panose="02020603050405020304" pitchFamily="18" charset="0"/>
          </a:endParaRPr>
        </a:p>
      </dgm:t>
    </dgm:pt>
    <dgm:pt modelId="{92C7FE95-E4A8-499B-B259-A91DCC703BC8}" type="parTrans" cxnId="{3E1DC255-53AF-4C15-BA24-4ED8FD52D7EE}">
      <dgm:prSet/>
      <dgm:spPr/>
      <dgm:t>
        <a:bodyPr/>
        <a:lstStyle/>
        <a:p>
          <a:pPr rtl="1"/>
          <a:endParaRPr lang="ar-SA" sz="1400" b="1">
            <a:latin typeface="+mn-lt"/>
            <a:cs typeface="Times New Roman" panose="02020603050405020304" pitchFamily="18" charset="0"/>
          </a:endParaRPr>
        </a:p>
      </dgm:t>
    </dgm:pt>
    <dgm:pt modelId="{F92BAA7A-BA3B-4276-BADE-021467AE4726}" type="sibTrans" cxnId="{3E1DC255-53AF-4C15-BA24-4ED8FD52D7EE}">
      <dgm:prSet/>
      <dgm:spPr/>
      <dgm:t>
        <a:bodyPr/>
        <a:lstStyle/>
        <a:p>
          <a:pPr rtl="1"/>
          <a:endParaRPr lang="ar-SA" sz="1400" b="1">
            <a:latin typeface="+mn-lt"/>
            <a:cs typeface="Times New Roman" panose="02020603050405020304" pitchFamily="18" charset="0"/>
          </a:endParaRPr>
        </a:p>
      </dgm:t>
    </dgm:pt>
    <dgm:pt modelId="{BF244BD1-9059-4938-961A-A2EC8E671365}">
      <dgm:prSet phldrT="[Text]" custT="1"/>
      <dgm:spPr/>
      <dgm:t>
        <a:bodyPr/>
        <a:lstStyle/>
        <a:p>
          <a:pPr rtl="1"/>
          <a:r>
            <a:rPr lang="en-US" sz="1400" b="1" dirty="0">
              <a:latin typeface="+mn-lt"/>
              <a:cs typeface="Times New Roman" panose="02020603050405020304" pitchFamily="18" charset="0"/>
            </a:rPr>
            <a:t>Political</a:t>
          </a:r>
          <a:endParaRPr lang="ar-SA" sz="1400" b="1" dirty="0">
            <a:latin typeface="+mn-lt"/>
            <a:cs typeface="Times New Roman" panose="02020603050405020304" pitchFamily="18" charset="0"/>
          </a:endParaRPr>
        </a:p>
      </dgm:t>
    </dgm:pt>
    <dgm:pt modelId="{7AB71157-6A5C-4762-92A5-CB5231FF2573}" type="parTrans" cxnId="{C29BCE5D-F3BD-4FCA-BF0A-E8C2A336167A}">
      <dgm:prSet custT="1"/>
      <dgm:spPr/>
      <dgm:t>
        <a:bodyPr/>
        <a:lstStyle/>
        <a:p>
          <a:pPr rtl="1"/>
          <a:endParaRPr lang="ar-SA" sz="1400" b="1">
            <a:latin typeface="+mn-lt"/>
            <a:cs typeface="Times New Roman" panose="02020603050405020304" pitchFamily="18" charset="0"/>
          </a:endParaRPr>
        </a:p>
      </dgm:t>
    </dgm:pt>
    <dgm:pt modelId="{9956C6A9-0D87-44F4-A841-1A18130F9541}" type="sibTrans" cxnId="{C29BCE5D-F3BD-4FCA-BF0A-E8C2A336167A}">
      <dgm:prSet/>
      <dgm:spPr/>
      <dgm:t>
        <a:bodyPr/>
        <a:lstStyle/>
        <a:p>
          <a:pPr rtl="1"/>
          <a:endParaRPr lang="ar-SA" sz="1400" b="1">
            <a:latin typeface="+mn-lt"/>
            <a:cs typeface="Times New Roman" panose="02020603050405020304" pitchFamily="18" charset="0"/>
          </a:endParaRPr>
        </a:p>
      </dgm:t>
    </dgm:pt>
    <dgm:pt modelId="{3919821C-1473-49EC-A500-3EF399E89881}">
      <dgm:prSet phldrT="[Text]" custT="1"/>
      <dgm:spPr/>
      <dgm:t>
        <a:bodyPr/>
        <a:lstStyle/>
        <a:p>
          <a:pPr rtl="1"/>
          <a:r>
            <a:rPr lang="en-US" sz="1400" b="1" dirty="0">
              <a:latin typeface="+mn-lt"/>
              <a:cs typeface="Times New Roman" panose="02020603050405020304" pitchFamily="18" charset="0"/>
            </a:rPr>
            <a:t>Economical</a:t>
          </a:r>
          <a:endParaRPr lang="ar-SA" sz="1400" b="1" dirty="0">
            <a:latin typeface="+mn-lt"/>
            <a:cs typeface="Times New Roman" panose="02020603050405020304" pitchFamily="18" charset="0"/>
          </a:endParaRPr>
        </a:p>
      </dgm:t>
    </dgm:pt>
    <dgm:pt modelId="{FDD1A00E-91CF-4C73-99F8-A7FE448EE6F1}" type="parTrans" cxnId="{7E2B4DAF-CFED-4172-94D0-48AF676F4B52}">
      <dgm:prSet custT="1"/>
      <dgm:spPr/>
      <dgm:t>
        <a:bodyPr/>
        <a:lstStyle/>
        <a:p>
          <a:pPr rtl="1"/>
          <a:endParaRPr lang="ar-SA" sz="1400" b="1">
            <a:latin typeface="+mn-lt"/>
            <a:cs typeface="Times New Roman" panose="02020603050405020304" pitchFamily="18" charset="0"/>
          </a:endParaRPr>
        </a:p>
      </dgm:t>
    </dgm:pt>
    <dgm:pt modelId="{39600D30-E16B-4B18-AB88-BFDBD9954E27}" type="sibTrans" cxnId="{7E2B4DAF-CFED-4172-94D0-48AF676F4B52}">
      <dgm:prSet/>
      <dgm:spPr/>
      <dgm:t>
        <a:bodyPr/>
        <a:lstStyle/>
        <a:p>
          <a:pPr rtl="1"/>
          <a:endParaRPr lang="ar-SA" sz="1400" b="1">
            <a:latin typeface="+mn-lt"/>
            <a:cs typeface="Times New Roman" panose="02020603050405020304" pitchFamily="18" charset="0"/>
          </a:endParaRPr>
        </a:p>
      </dgm:t>
    </dgm:pt>
    <dgm:pt modelId="{2FE8B5C0-B936-465E-AD64-BAC02FB71197}">
      <dgm:prSet phldrT="[Text]" custT="1"/>
      <dgm:spPr/>
      <dgm:t>
        <a:bodyPr/>
        <a:lstStyle/>
        <a:p>
          <a:pPr rtl="1"/>
          <a:r>
            <a:rPr lang="en-US" sz="1400" b="1" dirty="0">
              <a:latin typeface="+mn-lt"/>
              <a:cs typeface="Times New Roman" panose="02020603050405020304" pitchFamily="18" charset="0"/>
            </a:rPr>
            <a:t>Social</a:t>
          </a:r>
          <a:endParaRPr lang="ar-SA" sz="1400" b="1" dirty="0">
            <a:latin typeface="+mn-lt"/>
            <a:cs typeface="Times New Roman" panose="02020603050405020304" pitchFamily="18" charset="0"/>
          </a:endParaRPr>
        </a:p>
      </dgm:t>
    </dgm:pt>
    <dgm:pt modelId="{40981337-DDE6-4C95-A26D-9B7EA78F0B01}" type="parTrans" cxnId="{553836FC-8D9E-45B8-8AC1-4821F3E130AB}">
      <dgm:prSet custT="1"/>
      <dgm:spPr/>
      <dgm:t>
        <a:bodyPr/>
        <a:lstStyle/>
        <a:p>
          <a:pPr rtl="1"/>
          <a:endParaRPr lang="ar-SA" sz="1400" b="1">
            <a:latin typeface="+mn-lt"/>
            <a:cs typeface="Times New Roman" panose="02020603050405020304" pitchFamily="18" charset="0"/>
          </a:endParaRPr>
        </a:p>
      </dgm:t>
    </dgm:pt>
    <dgm:pt modelId="{E48AFE21-5854-4EFD-BF42-D204732E3DD4}" type="sibTrans" cxnId="{553836FC-8D9E-45B8-8AC1-4821F3E130AB}">
      <dgm:prSet/>
      <dgm:spPr/>
      <dgm:t>
        <a:bodyPr/>
        <a:lstStyle/>
        <a:p>
          <a:pPr rtl="1"/>
          <a:endParaRPr lang="ar-SA" sz="1400" b="1">
            <a:latin typeface="+mn-lt"/>
            <a:cs typeface="Times New Roman" panose="02020603050405020304" pitchFamily="18" charset="0"/>
          </a:endParaRPr>
        </a:p>
      </dgm:t>
    </dgm:pt>
    <dgm:pt modelId="{18B624A8-560E-4E61-B5F9-E2532B8E509D}">
      <dgm:prSet phldrT="[Text]" custT="1"/>
      <dgm:spPr/>
      <dgm:t>
        <a:bodyPr/>
        <a:lstStyle/>
        <a:p>
          <a:pPr rtl="1"/>
          <a:r>
            <a:rPr lang="en-US" sz="1400" b="1" dirty="0">
              <a:latin typeface="+mn-lt"/>
              <a:cs typeface="Times New Roman" panose="02020603050405020304" pitchFamily="18" charset="0"/>
            </a:rPr>
            <a:t>Legal</a:t>
          </a:r>
          <a:endParaRPr lang="ar-SA" sz="1400" b="1" dirty="0">
            <a:latin typeface="+mn-lt"/>
            <a:cs typeface="Times New Roman" panose="02020603050405020304" pitchFamily="18" charset="0"/>
          </a:endParaRPr>
        </a:p>
      </dgm:t>
    </dgm:pt>
    <dgm:pt modelId="{9BCE064D-94F3-417C-A0FE-E087C89DD5FE}" type="parTrans" cxnId="{9669071C-306B-4169-AF6C-A284794E698E}">
      <dgm:prSet custT="1"/>
      <dgm:spPr/>
      <dgm:t>
        <a:bodyPr/>
        <a:lstStyle/>
        <a:p>
          <a:pPr rtl="1"/>
          <a:endParaRPr lang="ar-SA" sz="1400" b="1">
            <a:latin typeface="+mn-lt"/>
            <a:cs typeface="Times New Roman" panose="02020603050405020304" pitchFamily="18" charset="0"/>
          </a:endParaRPr>
        </a:p>
      </dgm:t>
    </dgm:pt>
    <dgm:pt modelId="{16B658AF-CF7D-4E11-9A41-326C6928DFD7}" type="sibTrans" cxnId="{9669071C-306B-4169-AF6C-A284794E698E}">
      <dgm:prSet/>
      <dgm:spPr/>
      <dgm:t>
        <a:bodyPr/>
        <a:lstStyle/>
        <a:p>
          <a:pPr rtl="1"/>
          <a:endParaRPr lang="ar-SA" sz="1400" b="1">
            <a:latin typeface="+mn-lt"/>
            <a:cs typeface="Times New Roman" panose="02020603050405020304" pitchFamily="18" charset="0"/>
          </a:endParaRPr>
        </a:p>
      </dgm:t>
    </dgm:pt>
    <dgm:pt modelId="{03BBD42B-F46B-41DD-9BFA-9222F6F1D12B}">
      <dgm:prSet phldrT="[Text]" custT="1"/>
      <dgm:spPr/>
      <dgm:t>
        <a:bodyPr/>
        <a:lstStyle/>
        <a:p>
          <a:pPr rtl="1"/>
          <a:r>
            <a:rPr lang="en-US" sz="1400" b="1" dirty="0">
              <a:latin typeface="+mn-lt"/>
              <a:cs typeface="Times New Roman" panose="02020603050405020304" pitchFamily="18" charset="0"/>
            </a:rPr>
            <a:t>Technological</a:t>
          </a:r>
          <a:endParaRPr lang="ar-SA" sz="1400" b="1" dirty="0">
            <a:latin typeface="+mn-lt"/>
            <a:cs typeface="Times New Roman" panose="02020603050405020304" pitchFamily="18" charset="0"/>
          </a:endParaRPr>
        </a:p>
      </dgm:t>
    </dgm:pt>
    <dgm:pt modelId="{E1876FF9-166D-4CBA-BCC1-8B4ECF83B727}" type="parTrans" cxnId="{4AA6B812-231A-4961-A680-5C93C6D1AD28}">
      <dgm:prSet custT="1"/>
      <dgm:spPr/>
      <dgm:t>
        <a:bodyPr/>
        <a:lstStyle/>
        <a:p>
          <a:pPr rtl="1"/>
          <a:endParaRPr lang="ar-SA" sz="1400" b="1">
            <a:latin typeface="+mn-lt"/>
            <a:cs typeface="Times New Roman" panose="02020603050405020304" pitchFamily="18" charset="0"/>
          </a:endParaRPr>
        </a:p>
      </dgm:t>
    </dgm:pt>
    <dgm:pt modelId="{D0042063-1586-4AF5-89A7-423C01C2597E}" type="sibTrans" cxnId="{4AA6B812-231A-4961-A680-5C93C6D1AD28}">
      <dgm:prSet/>
      <dgm:spPr/>
      <dgm:t>
        <a:bodyPr/>
        <a:lstStyle/>
        <a:p>
          <a:pPr rtl="1"/>
          <a:endParaRPr lang="ar-SA" sz="1400" b="1">
            <a:latin typeface="+mn-lt"/>
            <a:cs typeface="Times New Roman" panose="02020603050405020304" pitchFamily="18" charset="0"/>
          </a:endParaRPr>
        </a:p>
      </dgm:t>
    </dgm:pt>
    <dgm:pt modelId="{06E86341-06F7-47D6-A794-EA1A072F0E00}">
      <dgm:prSet phldrT="[Text]" custT="1"/>
      <dgm:spPr/>
      <dgm:t>
        <a:bodyPr/>
        <a:lstStyle/>
        <a:p>
          <a:pPr rtl="1"/>
          <a:r>
            <a:rPr lang="en-US" sz="1400" b="1" dirty="0">
              <a:latin typeface="+mn-lt"/>
              <a:cs typeface="Times New Roman" panose="02020603050405020304" pitchFamily="18" charset="0"/>
            </a:rPr>
            <a:t>Environmental</a:t>
          </a:r>
          <a:endParaRPr lang="ar-SA" sz="1400" b="1" dirty="0">
            <a:latin typeface="+mn-lt"/>
            <a:cs typeface="Times New Roman" panose="02020603050405020304" pitchFamily="18" charset="0"/>
          </a:endParaRPr>
        </a:p>
      </dgm:t>
    </dgm:pt>
    <dgm:pt modelId="{F81F0AD2-D1A4-47FD-B903-BF01E7210FF9}" type="parTrans" cxnId="{A1936E50-2F11-4704-90E7-26C4F6E29DB7}">
      <dgm:prSet custT="1"/>
      <dgm:spPr/>
      <dgm:t>
        <a:bodyPr/>
        <a:lstStyle/>
        <a:p>
          <a:pPr rtl="1"/>
          <a:endParaRPr lang="ar-SA" sz="1400" b="1">
            <a:latin typeface="+mn-lt"/>
            <a:cs typeface="Times New Roman" panose="02020603050405020304" pitchFamily="18" charset="0"/>
          </a:endParaRPr>
        </a:p>
      </dgm:t>
    </dgm:pt>
    <dgm:pt modelId="{F11EF8D8-DB40-4DE6-B702-F7A9DF8C4B1D}" type="sibTrans" cxnId="{A1936E50-2F11-4704-90E7-26C4F6E29DB7}">
      <dgm:prSet/>
      <dgm:spPr/>
      <dgm:t>
        <a:bodyPr/>
        <a:lstStyle/>
        <a:p>
          <a:pPr rtl="1"/>
          <a:endParaRPr lang="ar-SA" sz="1400" b="1">
            <a:latin typeface="+mn-lt"/>
            <a:cs typeface="Times New Roman" panose="02020603050405020304" pitchFamily="18" charset="0"/>
          </a:endParaRPr>
        </a:p>
      </dgm:t>
    </dgm:pt>
    <dgm:pt modelId="{F3DDAC09-7415-410D-AA98-097A45067B63}">
      <dgm:prSet phldrT="[Text]"/>
      <dgm:spPr/>
      <dgm:t>
        <a:bodyPr/>
        <a:lstStyle/>
        <a:p>
          <a:pPr rtl="1"/>
          <a:endParaRPr lang="ar-SA" sz="1400" b="1" dirty="0">
            <a:latin typeface="+mn-lt"/>
            <a:cs typeface="Times New Roman" panose="02020603050405020304" pitchFamily="18" charset="0"/>
          </a:endParaRPr>
        </a:p>
      </dgm:t>
    </dgm:pt>
    <dgm:pt modelId="{AD70F55F-8E4B-4857-A293-5AE92EA8B10D}" type="parTrans" cxnId="{1071E9B3-7055-45AB-86BE-9D469353F796}">
      <dgm:prSet/>
      <dgm:spPr/>
      <dgm:t>
        <a:bodyPr/>
        <a:lstStyle/>
        <a:p>
          <a:pPr rtl="1"/>
          <a:endParaRPr lang="ar-SA" sz="1400" b="1">
            <a:latin typeface="+mn-lt"/>
            <a:cs typeface="Times New Roman" panose="02020603050405020304" pitchFamily="18" charset="0"/>
          </a:endParaRPr>
        </a:p>
      </dgm:t>
    </dgm:pt>
    <dgm:pt modelId="{50D1FDBE-422C-43EF-A488-E2F7CC3EC31E}" type="sibTrans" cxnId="{1071E9B3-7055-45AB-86BE-9D469353F796}">
      <dgm:prSet/>
      <dgm:spPr/>
      <dgm:t>
        <a:bodyPr/>
        <a:lstStyle/>
        <a:p>
          <a:pPr rtl="1"/>
          <a:endParaRPr lang="ar-SA" sz="1400" b="1">
            <a:latin typeface="+mn-lt"/>
            <a:cs typeface="Times New Roman" panose="02020603050405020304" pitchFamily="18" charset="0"/>
          </a:endParaRPr>
        </a:p>
      </dgm:t>
    </dgm:pt>
    <dgm:pt modelId="{5AD35618-23CF-446E-9F52-D9E8797FFF54}" type="pres">
      <dgm:prSet presAssocID="{0643F786-C0A3-4D8F-B1F1-5D2862D7D68B}" presName="cycle" presStyleCnt="0">
        <dgm:presLayoutVars>
          <dgm:chMax val="1"/>
          <dgm:dir/>
          <dgm:animLvl val="ctr"/>
          <dgm:resizeHandles val="exact"/>
        </dgm:presLayoutVars>
      </dgm:prSet>
      <dgm:spPr/>
      <dgm:t>
        <a:bodyPr/>
        <a:lstStyle/>
        <a:p>
          <a:endParaRPr lang="en-US"/>
        </a:p>
      </dgm:t>
    </dgm:pt>
    <dgm:pt modelId="{A66ED452-05AE-4AF4-9B4D-31EA930D6CA0}" type="pres">
      <dgm:prSet presAssocID="{1B2607FE-CE2C-448C-88C6-3F4A53964A46}" presName="centerShape" presStyleLbl="node0" presStyleIdx="0" presStyleCnt="1" custScaleX="141990" custScaleY="123016"/>
      <dgm:spPr/>
      <dgm:t>
        <a:bodyPr/>
        <a:lstStyle/>
        <a:p>
          <a:endParaRPr lang="en-US"/>
        </a:p>
      </dgm:t>
    </dgm:pt>
    <dgm:pt modelId="{619C2CC4-FCA0-4779-B9C3-BB89C9EAEC80}" type="pres">
      <dgm:prSet presAssocID="{7AB71157-6A5C-4762-92A5-CB5231FF2573}" presName="Name9" presStyleLbl="parChTrans1D2" presStyleIdx="0" presStyleCnt="6"/>
      <dgm:spPr/>
      <dgm:t>
        <a:bodyPr/>
        <a:lstStyle/>
        <a:p>
          <a:endParaRPr lang="en-US"/>
        </a:p>
      </dgm:t>
    </dgm:pt>
    <dgm:pt modelId="{2B4901FA-8E59-48F7-B58F-EBA82DAFA46B}" type="pres">
      <dgm:prSet presAssocID="{7AB71157-6A5C-4762-92A5-CB5231FF2573}" presName="connTx" presStyleLbl="parChTrans1D2" presStyleIdx="0" presStyleCnt="6"/>
      <dgm:spPr/>
      <dgm:t>
        <a:bodyPr/>
        <a:lstStyle/>
        <a:p>
          <a:endParaRPr lang="en-US"/>
        </a:p>
      </dgm:t>
    </dgm:pt>
    <dgm:pt modelId="{2B3B5B0E-08EC-47DA-ADDA-1C19ECCFF24B}" type="pres">
      <dgm:prSet presAssocID="{BF244BD1-9059-4938-961A-A2EC8E671365}" presName="node" presStyleLbl="node1" presStyleIdx="0" presStyleCnt="6" custScaleX="210458" custScaleY="123016">
        <dgm:presLayoutVars>
          <dgm:bulletEnabled val="1"/>
        </dgm:presLayoutVars>
      </dgm:prSet>
      <dgm:spPr/>
      <dgm:t>
        <a:bodyPr/>
        <a:lstStyle/>
        <a:p>
          <a:endParaRPr lang="en-US"/>
        </a:p>
      </dgm:t>
    </dgm:pt>
    <dgm:pt modelId="{313659C4-7BCF-4BD4-B4F0-31200B38ADAC}" type="pres">
      <dgm:prSet presAssocID="{FDD1A00E-91CF-4C73-99F8-A7FE448EE6F1}" presName="Name9" presStyleLbl="parChTrans1D2" presStyleIdx="1" presStyleCnt="6"/>
      <dgm:spPr/>
      <dgm:t>
        <a:bodyPr/>
        <a:lstStyle/>
        <a:p>
          <a:endParaRPr lang="en-US"/>
        </a:p>
      </dgm:t>
    </dgm:pt>
    <dgm:pt modelId="{A8DB7E57-6F0E-467C-A8FD-A3494CC9E1F4}" type="pres">
      <dgm:prSet presAssocID="{FDD1A00E-91CF-4C73-99F8-A7FE448EE6F1}" presName="connTx" presStyleLbl="parChTrans1D2" presStyleIdx="1" presStyleCnt="6"/>
      <dgm:spPr/>
      <dgm:t>
        <a:bodyPr/>
        <a:lstStyle/>
        <a:p>
          <a:endParaRPr lang="en-US"/>
        </a:p>
      </dgm:t>
    </dgm:pt>
    <dgm:pt modelId="{260E94C4-7D8B-4151-B2EF-9C638E250CE3}" type="pres">
      <dgm:prSet presAssocID="{3919821C-1473-49EC-A500-3EF399E89881}" presName="node" presStyleLbl="node1" presStyleIdx="1" presStyleCnt="6" custScaleX="210458" custScaleY="123016" custRadScaleRad="162787" custRadScaleInc="39197">
        <dgm:presLayoutVars>
          <dgm:bulletEnabled val="1"/>
        </dgm:presLayoutVars>
      </dgm:prSet>
      <dgm:spPr/>
      <dgm:t>
        <a:bodyPr/>
        <a:lstStyle/>
        <a:p>
          <a:endParaRPr lang="en-US"/>
        </a:p>
      </dgm:t>
    </dgm:pt>
    <dgm:pt modelId="{A97B1F9B-79CC-4692-BFB0-95015A03D081}" type="pres">
      <dgm:prSet presAssocID="{40981337-DDE6-4C95-A26D-9B7EA78F0B01}" presName="Name9" presStyleLbl="parChTrans1D2" presStyleIdx="2" presStyleCnt="6"/>
      <dgm:spPr/>
      <dgm:t>
        <a:bodyPr/>
        <a:lstStyle/>
        <a:p>
          <a:endParaRPr lang="en-US"/>
        </a:p>
      </dgm:t>
    </dgm:pt>
    <dgm:pt modelId="{EC1637F4-8A0C-43FB-BBFD-C5D2ABCE3D8B}" type="pres">
      <dgm:prSet presAssocID="{40981337-DDE6-4C95-A26D-9B7EA78F0B01}" presName="connTx" presStyleLbl="parChTrans1D2" presStyleIdx="2" presStyleCnt="6"/>
      <dgm:spPr/>
      <dgm:t>
        <a:bodyPr/>
        <a:lstStyle/>
        <a:p>
          <a:endParaRPr lang="en-US"/>
        </a:p>
      </dgm:t>
    </dgm:pt>
    <dgm:pt modelId="{2709EABA-3D0B-4BFD-8237-DEC2AC422FF8}" type="pres">
      <dgm:prSet presAssocID="{2FE8B5C0-B936-465E-AD64-BAC02FB71197}" presName="node" presStyleLbl="node1" presStyleIdx="2" presStyleCnt="6" custScaleX="210458" custScaleY="123016" custRadScaleRad="162199" custRadScaleInc="-41331">
        <dgm:presLayoutVars>
          <dgm:bulletEnabled val="1"/>
        </dgm:presLayoutVars>
      </dgm:prSet>
      <dgm:spPr/>
      <dgm:t>
        <a:bodyPr/>
        <a:lstStyle/>
        <a:p>
          <a:endParaRPr lang="en-US"/>
        </a:p>
      </dgm:t>
    </dgm:pt>
    <dgm:pt modelId="{51D140B3-72DA-45A4-B014-B4BF7AF655AC}" type="pres">
      <dgm:prSet presAssocID="{E1876FF9-166D-4CBA-BCC1-8B4ECF83B727}" presName="Name9" presStyleLbl="parChTrans1D2" presStyleIdx="3" presStyleCnt="6"/>
      <dgm:spPr/>
      <dgm:t>
        <a:bodyPr/>
        <a:lstStyle/>
        <a:p>
          <a:endParaRPr lang="en-US"/>
        </a:p>
      </dgm:t>
    </dgm:pt>
    <dgm:pt modelId="{CAD4098B-F2EA-41BC-A839-C730D48CE8C9}" type="pres">
      <dgm:prSet presAssocID="{E1876FF9-166D-4CBA-BCC1-8B4ECF83B727}" presName="connTx" presStyleLbl="parChTrans1D2" presStyleIdx="3" presStyleCnt="6"/>
      <dgm:spPr/>
      <dgm:t>
        <a:bodyPr/>
        <a:lstStyle/>
        <a:p>
          <a:endParaRPr lang="en-US"/>
        </a:p>
      </dgm:t>
    </dgm:pt>
    <dgm:pt modelId="{9EDD8873-E4BB-4963-8684-261849DE97F4}" type="pres">
      <dgm:prSet presAssocID="{03BBD42B-F46B-41DD-9BFA-9222F6F1D12B}" presName="node" presStyleLbl="node1" presStyleIdx="3" presStyleCnt="6" custScaleX="198478" custScaleY="125958">
        <dgm:presLayoutVars>
          <dgm:bulletEnabled val="1"/>
        </dgm:presLayoutVars>
      </dgm:prSet>
      <dgm:spPr/>
      <dgm:t>
        <a:bodyPr/>
        <a:lstStyle/>
        <a:p>
          <a:endParaRPr lang="en-US"/>
        </a:p>
      </dgm:t>
    </dgm:pt>
    <dgm:pt modelId="{DDBD819A-1068-4D56-B55B-4B6519086FC6}" type="pres">
      <dgm:prSet presAssocID="{9BCE064D-94F3-417C-A0FE-E087C89DD5FE}" presName="Name9" presStyleLbl="parChTrans1D2" presStyleIdx="4" presStyleCnt="6"/>
      <dgm:spPr/>
      <dgm:t>
        <a:bodyPr/>
        <a:lstStyle/>
        <a:p>
          <a:endParaRPr lang="en-US"/>
        </a:p>
      </dgm:t>
    </dgm:pt>
    <dgm:pt modelId="{6F526D51-F4AA-4D1B-9221-933248E0EFFA}" type="pres">
      <dgm:prSet presAssocID="{9BCE064D-94F3-417C-A0FE-E087C89DD5FE}" presName="connTx" presStyleLbl="parChTrans1D2" presStyleIdx="4" presStyleCnt="6"/>
      <dgm:spPr/>
      <dgm:t>
        <a:bodyPr/>
        <a:lstStyle/>
        <a:p>
          <a:endParaRPr lang="en-US"/>
        </a:p>
      </dgm:t>
    </dgm:pt>
    <dgm:pt modelId="{5F7AFAF1-6A39-462D-B451-9AAD8BE64CD0}" type="pres">
      <dgm:prSet presAssocID="{18B624A8-560E-4E61-B5F9-E2532B8E509D}" presName="node" presStyleLbl="node1" presStyleIdx="4" presStyleCnt="6" custScaleX="210458" custScaleY="123016" custRadScaleRad="162199" custRadScaleInc="41331">
        <dgm:presLayoutVars>
          <dgm:bulletEnabled val="1"/>
        </dgm:presLayoutVars>
      </dgm:prSet>
      <dgm:spPr/>
      <dgm:t>
        <a:bodyPr/>
        <a:lstStyle/>
        <a:p>
          <a:endParaRPr lang="en-US"/>
        </a:p>
      </dgm:t>
    </dgm:pt>
    <dgm:pt modelId="{808D8BDA-B59B-4FB5-882F-B788D97B4DF1}" type="pres">
      <dgm:prSet presAssocID="{F81F0AD2-D1A4-47FD-B903-BF01E7210FF9}" presName="Name9" presStyleLbl="parChTrans1D2" presStyleIdx="5" presStyleCnt="6"/>
      <dgm:spPr/>
      <dgm:t>
        <a:bodyPr/>
        <a:lstStyle/>
        <a:p>
          <a:endParaRPr lang="en-US"/>
        </a:p>
      </dgm:t>
    </dgm:pt>
    <dgm:pt modelId="{CA3AFB6B-0C6E-4112-9535-342E7674D5E6}" type="pres">
      <dgm:prSet presAssocID="{F81F0AD2-D1A4-47FD-B903-BF01E7210FF9}" presName="connTx" presStyleLbl="parChTrans1D2" presStyleIdx="5" presStyleCnt="6"/>
      <dgm:spPr/>
      <dgm:t>
        <a:bodyPr/>
        <a:lstStyle/>
        <a:p>
          <a:endParaRPr lang="en-US"/>
        </a:p>
      </dgm:t>
    </dgm:pt>
    <dgm:pt modelId="{A4955B25-2192-41D7-A299-D085D0C79A12}" type="pres">
      <dgm:prSet presAssocID="{06E86341-06F7-47D6-A794-EA1A072F0E00}" presName="node" presStyleLbl="node1" presStyleIdx="5" presStyleCnt="6" custScaleX="210458" custScaleY="123016" custRadScaleRad="162786" custRadScaleInc="-39197">
        <dgm:presLayoutVars>
          <dgm:bulletEnabled val="1"/>
        </dgm:presLayoutVars>
      </dgm:prSet>
      <dgm:spPr/>
      <dgm:t>
        <a:bodyPr/>
        <a:lstStyle/>
        <a:p>
          <a:endParaRPr lang="en-US"/>
        </a:p>
      </dgm:t>
    </dgm:pt>
  </dgm:ptLst>
  <dgm:cxnLst>
    <dgm:cxn modelId="{0BC3A2BE-FA46-9F4A-8C05-4F45DC52C69C}" type="presOf" srcId="{F81F0AD2-D1A4-47FD-B903-BF01E7210FF9}" destId="{808D8BDA-B59B-4FB5-882F-B788D97B4DF1}" srcOrd="0" destOrd="0" presId="urn:microsoft.com/office/officeart/2005/8/layout/radial1"/>
    <dgm:cxn modelId="{BDAA239F-ADA8-FB4C-B2C8-B2298ADB3012}" type="presOf" srcId="{06E86341-06F7-47D6-A794-EA1A072F0E00}" destId="{A4955B25-2192-41D7-A299-D085D0C79A12}" srcOrd="0" destOrd="0" presId="urn:microsoft.com/office/officeart/2005/8/layout/radial1"/>
    <dgm:cxn modelId="{030EDF89-71AC-4E4C-9222-BB3672ACAB2B}" type="presOf" srcId="{E1876FF9-166D-4CBA-BCC1-8B4ECF83B727}" destId="{51D140B3-72DA-45A4-B014-B4BF7AF655AC}" srcOrd="0" destOrd="0" presId="urn:microsoft.com/office/officeart/2005/8/layout/radial1"/>
    <dgm:cxn modelId="{1D5A4F32-8D2B-5747-98F8-A56A1693779F}" type="presOf" srcId="{0643F786-C0A3-4D8F-B1F1-5D2862D7D68B}" destId="{5AD35618-23CF-446E-9F52-D9E8797FFF54}" srcOrd="0" destOrd="0" presId="urn:microsoft.com/office/officeart/2005/8/layout/radial1"/>
    <dgm:cxn modelId="{553836FC-8D9E-45B8-8AC1-4821F3E130AB}" srcId="{1B2607FE-CE2C-448C-88C6-3F4A53964A46}" destId="{2FE8B5C0-B936-465E-AD64-BAC02FB71197}" srcOrd="2" destOrd="0" parTransId="{40981337-DDE6-4C95-A26D-9B7EA78F0B01}" sibTransId="{E48AFE21-5854-4EFD-BF42-D204732E3DD4}"/>
    <dgm:cxn modelId="{A2A62797-C52A-FE49-BAC0-16BAA67FCF94}" type="presOf" srcId="{9BCE064D-94F3-417C-A0FE-E087C89DD5FE}" destId="{DDBD819A-1068-4D56-B55B-4B6519086FC6}" srcOrd="0" destOrd="0" presId="urn:microsoft.com/office/officeart/2005/8/layout/radial1"/>
    <dgm:cxn modelId="{C29BCE5D-F3BD-4FCA-BF0A-E8C2A336167A}" srcId="{1B2607FE-CE2C-448C-88C6-3F4A53964A46}" destId="{BF244BD1-9059-4938-961A-A2EC8E671365}" srcOrd="0" destOrd="0" parTransId="{7AB71157-6A5C-4762-92A5-CB5231FF2573}" sibTransId="{9956C6A9-0D87-44F4-A841-1A18130F9541}"/>
    <dgm:cxn modelId="{ECF9DB0B-9995-414F-928E-B09A6F0E8E42}" type="presOf" srcId="{3919821C-1473-49EC-A500-3EF399E89881}" destId="{260E94C4-7D8B-4151-B2EF-9C638E250CE3}" srcOrd="0" destOrd="0" presId="urn:microsoft.com/office/officeart/2005/8/layout/radial1"/>
    <dgm:cxn modelId="{55C88225-3CFE-464F-A0A9-73292CCF5E2A}" type="presOf" srcId="{E1876FF9-166D-4CBA-BCC1-8B4ECF83B727}" destId="{CAD4098B-F2EA-41BC-A839-C730D48CE8C9}" srcOrd="1" destOrd="0" presId="urn:microsoft.com/office/officeart/2005/8/layout/radial1"/>
    <dgm:cxn modelId="{4AA6B812-231A-4961-A680-5C93C6D1AD28}" srcId="{1B2607FE-CE2C-448C-88C6-3F4A53964A46}" destId="{03BBD42B-F46B-41DD-9BFA-9222F6F1D12B}" srcOrd="3" destOrd="0" parTransId="{E1876FF9-166D-4CBA-BCC1-8B4ECF83B727}" sibTransId="{D0042063-1586-4AF5-89A7-423C01C2597E}"/>
    <dgm:cxn modelId="{FCE2CE49-E6BC-C744-95A3-B9DDD6268F4D}" type="presOf" srcId="{F81F0AD2-D1A4-47FD-B903-BF01E7210FF9}" destId="{CA3AFB6B-0C6E-4112-9535-342E7674D5E6}" srcOrd="1" destOrd="0" presId="urn:microsoft.com/office/officeart/2005/8/layout/radial1"/>
    <dgm:cxn modelId="{809AD703-9B71-F646-B3B7-1F911AA452CB}" type="presOf" srcId="{7AB71157-6A5C-4762-92A5-CB5231FF2573}" destId="{619C2CC4-FCA0-4779-B9C3-BB89C9EAEC80}" srcOrd="0" destOrd="0" presId="urn:microsoft.com/office/officeart/2005/8/layout/radial1"/>
    <dgm:cxn modelId="{A1936E50-2F11-4704-90E7-26C4F6E29DB7}" srcId="{1B2607FE-CE2C-448C-88C6-3F4A53964A46}" destId="{06E86341-06F7-47D6-A794-EA1A072F0E00}" srcOrd="5" destOrd="0" parTransId="{F81F0AD2-D1A4-47FD-B903-BF01E7210FF9}" sibTransId="{F11EF8D8-DB40-4DE6-B702-F7A9DF8C4B1D}"/>
    <dgm:cxn modelId="{A85E00E8-7E57-9444-8490-121143027C53}" type="presOf" srcId="{9BCE064D-94F3-417C-A0FE-E087C89DD5FE}" destId="{6F526D51-F4AA-4D1B-9221-933248E0EFFA}" srcOrd="1" destOrd="0" presId="urn:microsoft.com/office/officeart/2005/8/layout/radial1"/>
    <dgm:cxn modelId="{1071E9B3-7055-45AB-86BE-9D469353F796}" srcId="{0643F786-C0A3-4D8F-B1F1-5D2862D7D68B}" destId="{F3DDAC09-7415-410D-AA98-097A45067B63}" srcOrd="1" destOrd="0" parTransId="{AD70F55F-8E4B-4857-A293-5AE92EA8B10D}" sibTransId="{50D1FDBE-422C-43EF-A488-E2F7CC3EC31E}"/>
    <dgm:cxn modelId="{EFD43F0A-7D51-5B46-9A82-09787CD2C6F5}" type="presOf" srcId="{03BBD42B-F46B-41DD-9BFA-9222F6F1D12B}" destId="{9EDD8873-E4BB-4963-8684-261849DE97F4}" srcOrd="0" destOrd="0" presId="urn:microsoft.com/office/officeart/2005/8/layout/radial1"/>
    <dgm:cxn modelId="{273740B6-4DB2-CD40-9374-DECA2871321E}" type="presOf" srcId="{40981337-DDE6-4C95-A26D-9B7EA78F0B01}" destId="{A97B1F9B-79CC-4692-BFB0-95015A03D081}" srcOrd="0" destOrd="0" presId="urn:microsoft.com/office/officeart/2005/8/layout/radial1"/>
    <dgm:cxn modelId="{3E1DC255-53AF-4C15-BA24-4ED8FD52D7EE}" srcId="{0643F786-C0A3-4D8F-B1F1-5D2862D7D68B}" destId="{1B2607FE-CE2C-448C-88C6-3F4A53964A46}" srcOrd="0" destOrd="0" parTransId="{92C7FE95-E4A8-499B-B259-A91DCC703BC8}" sibTransId="{F92BAA7A-BA3B-4276-BADE-021467AE4726}"/>
    <dgm:cxn modelId="{9669071C-306B-4169-AF6C-A284794E698E}" srcId="{1B2607FE-CE2C-448C-88C6-3F4A53964A46}" destId="{18B624A8-560E-4E61-B5F9-E2532B8E509D}" srcOrd="4" destOrd="0" parTransId="{9BCE064D-94F3-417C-A0FE-E087C89DD5FE}" sibTransId="{16B658AF-CF7D-4E11-9A41-326C6928DFD7}"/>
    <dgm:cxn modelId="{5869C664-DDDD-A948-BAC8-4054F4C12F06}" type="presOf" srcId="{FDD1A00E-91CF-4C73-99F8-A7FE448EE6F1}" destId="{313659C4-7BCF-4BD4-B4F0-31200B38ADAC}" srcOrd="0" destOrd="0" presId="urn:microsoft.com/office/officeart/2005/8/layout/radial1"/>
    <dgm:cxn modelId="{16AD0DB2-4F24-0640-84D7-D8B86703AFAA}" type="presOf" srcId="{1B2607FE-CE2C-448C-88C6-3F4A53964A46}" destId="{A66ED452-05AE-4AF4-9B4D-31EA930D6CA0}" srcOrd="0" destOrd="0" presId="urn:microsoft.com/office/officeart/2005/8/layout/radial1"/>
    <dgm:cxn modelId="{74D0163A-B0A5-C544-A4BA-34393FC76E02}" type="presOf" srcId="{BF244BD1-9059-4938-961A-A2EC8E671365}" destId="{2B3B5B0E-08EC-47DA-ADDA-1C19ECCFF24B}" srcOrd="0" destOrd="0" presId="urn:microsoft.com/office/officeart/2005/8/layout/radial1"/>
    <dgm:cxn modelId="{D5EA9411-B64C-8547-9DB2-781E728658C0}" type="presOf" srcId="{18B624A8-560E-4E61-B5F9-E2532B8E509D}" destId="{5F7AFAF1-6A39-462D-B451-9AAD8BE64CD0}" srcOrd="0" destOrd="0" presId="urn:microsoft.com/office/officeart/2005/8/layout/radial1"/>
    <dgm:cxn modelId="{7E2B4DAF-CFED-4172-94D0-48AF676F4B52}" srcId="{1B2607FE-CE2C-448C-88C6-3F4A53964A46}" destId="{3919821C-1473-49EC-A500-3EF399E89881}" srcOrd="1" destOrd="0" parTransId="{FDD1A00E-91CF-4C73-99F8-A7FE448EE6F1}" sibTransId="{39600D30-E16B-4B18-AB88-BFDBD9954E27}"/>
    <dgm:cxn modelId="{D145E6CF-58DB-524A-B418-7607EBCB35F6}" type="presOf" srcId="{FDD1A00E-91CF-4C73-99F8-A7FE448EE6F1}" destId="{A8DB7E57-6F0E-467C-A8FD-A3494CC9E1F4}" srcOrd="1" destOrd="0" presId="urn:microsoft.com/office/officeart/2005/8/layout/radial1"/>
    <dgm:cxn modelId="{7C35E64B-3F3F-0F49-995F-93631D95C14C}" type="presOf" srcId="{7AB71157-6A5C-4762-92A5-CB5231FF2573}" destId="{2B4901FA-8E59-48F7-B58F-EBA82DAFA46B}" srcOrd="1" destOrd="0" presId="urn:microsoft.com/office/officeart/2005/8/layout/radial1"/>
    <dgm:cxn modelId="{A9D98289-822D-4F46-9D74-DB8C0B268C6A}" type="presOf" srcId="{40981337-DDE6-4C95-A26D-9B7EA78F0B01}" destId="{EC1637F4-8A0C-43FB-BBFD-C5D2ABCE3D8B}" srcOrd="1" destOrd="0" presId="urn:microsoft.com/office/officeart/2005/8/layout/radial1"/>
    <dgm:cxn modelId="{8EBC497C-5A88-7C48-A5EC-97E894C5E1A2}" type="presOf" srcId="{2FE8B5C0-B936-465E-AD64-BAC02FB71197}" destId="{2709EABA-3D0B-4BFD-8237-DEC2AC422FF8}" srcOrd="0" destOrd="0" presId="urn:microsoft.com/office/officeart/2005/8/layout/radial1"/>
    <dgm:cxn modelId="{EF59D80E-985F-0D43-A25C-D2ABD7F091C5}" type="presParOf" srcId="{5AD35618-23CF-446E-9F52-D9E8797FFF54}" destId="{A66ED452-05AE-4AF4-9B4D-31EA930D6CA0}" srcOrd="0" destOrd="0" presId="urn:microsoft.com/office/officeart/2005/8/layout/radial1"/>
    <dgm:cxn modelId="{B19171C2-6BCA-0248-AB0B-B7CE4DA0F1EB}" type="presParOf" srcId="{5AD35618-23CF-446E-9F52-D9E8797FFF54}" destId="{619C2CC4-FCA0-4779-B9C3-BB89C9EAEC80}" srcOrd="1" destOrd="0" presId="urn:microsoft.com/office/officeart/2005/8/layout/radial1"/>
    <dgm:cxn modelId="{41DA0352-94D9-CA4C-B4B1-83905B00AD31}" type="presParOf" srcId="{619C2CC4-FCA0-4779-B9C3-BB89C9EAEC80}" destId="{2B4901FA-8E59-48F7-B58F-EBA82DAFA46B}" srcOrd="0" destOrd="0" presId="urn:microsoft.com/office/officeart/2005/8/layout/radial1"/>
    <dgm:cxn modelId="{3FBEB8F6-3C8D-9C4D-AB0E-DA272A7FDFF7}" type="presParOf" srcId="{5AD35618-23CF-446E-9F52-D9E8797FFF54}" destId="{2B3B5B0E-08EC-47DA-ADDA-1C19ECCFF24B}" srcOrd="2" destOrd="0" presId="urn:microsoft.com/office/officeart/2005/8/layout/radial1"/>
    <dgm:cxn modelId="{E0B9F2BC-BB6A-AC4B-BF06-B49494A6D25C}" type="presParOf" srcId="{5AD35618-23CF-446E-9F52-D9E8797FFF54}" destId="{313659C4-7BCF-4BD4-B4F0-31200B38ADAC}" srcOrd="3" destOrd="0" presId="urn:microsoft.com/office/officeart/2005/8/layout/radial1"/>
    <dgm:cxn modelId="{21884AFC-E740-D44E-B12A-231DE4327ACA}" type="presParOf" srcId="{313659C4-7BCF-4BD4-B4F0-31200B38ADAC}" destId="{A8DB7E57-6F0E-467C-A8FD-A3494CC9E1F4}" srcOrd="0" destOrd="0" presId="urn:microsoft.com/office/officeart/2005/8/layout/radial1"/>
    <dgm:cxn modelId="{41DF4FD5-ECC9-4644-B738-CF8272B3493B}" type="presParOf" srcId="{5AD35618-23CF-446E-9F52-D9E8797FFF54}" destId="{260E94C4-7D8B-4151-B2EF-9C638E250CE3}" srcOrd="4" destOrd="0" presId="urn:microsoft.com/office/officeart/2005/8/layout/radial1"/>
    <dgm:cxn modelId="{1CD9AA58-E96C-4F49-89DC-E1C0972D8316}" type="presParOf" srcId="{5AD35618-23CF-446E-9F52-D9E8797FFF54}" destId="{A97B1F9B-79CC-4692-BFB0-95015A03D081}" srcOrd="5" destOrd="0" presId="urn:microsoft.com/office/officeart/2005/8/layout/radial1"/>
    <dgm:cxn modelId="{EBD22BA0-6A70-7D4A-81F4-A18512F853B9}" type="presParOf" srcId="{A97B1F9B-79CC-4692-BFB0-95015A03D081}" destId="{EC1637F4-8A0C-43FB-BBFD-C5D2ABCE3D8B}" srcOrd="0" destOrd="0" presId="urn:microsoft.com/office/officeart/2005/8/layout/radial1"/>
    <dgm:cxn modelId="{A92C77C2-F1CA-484D-9CCD-E1FF55A1F0A3}" type="presParOf" srcId="{5AD35618-23CF-446E-9F52-D9E8797FFF54}" destId="{2709EABA-3D0B-4BFD-8237-DEC2AC422FF8}" srcOrd="6" destOrd="0" presId="urn:microsoft.com/office/officeart/2005/8/layout/radial1"/>
    <dgm:cxn modelId="{955A1D61-903D-394E-9942-8CB41C186913}" type="presParOf" srcId="{5AD35618-23CF-446E-9F52-D9E8797FFF54}" destId="{51D140B3-72DA-45A4-B014-B4BF7AF655AC}" srcOrd="7" destOrd="0" presId="urn:microsoft.com/office/officeart/2005/8/layout/radial1"/>
    <dgm:cxn modelId="{0D33184F-3E01-664B-91C4-3C6FAD1C5D7D}" type="presParOf" srcId="{51D140B3-72DA-45A4-B014-B4BF7AF655AC}" destId="{CAD4098B-F2EA-41BC-A839-C730D48CE8C9}" srcOrd="0" destOrd="0" presId="urn:microsoft.com/office/officeart/2005/8/layout/radial1"/>
    <dgm:cxn modelId="{4A9A9F41-7E73-0442-8F8D-CD47DB9D1F5F}" type="presParOf" srcId="{5AD35618-23CF-446E-9F52-D9E8797FFF54}" destId="{9EDD8873-E4BB-4963-8684-261849DE97F4}" srcOrd="8" destOrd="0" presId="urn:microsoft.com/office/officeart/2005/8/layout/radial1"/>
    <dgm:cxn modelId="{9A2487D8-48CD-6E44-B07A-2336EC78CB58}" type="presParOf" srcId="{5AD35618-23CF-446E-9F52-D9E8797FFF54}" destId="{DDBD819A-1068-4D56-B55B-4B6519086FC6}" srcOrd="9" destOrd="0" presId="urn:microsoft.com/office/officeart/2005/8/layout/radial1"/>
    <dgm:cxn modelId="{E8464FCE-6F2D-A04A-A447-E968AAB4E504}" type="presParOf" srcId="{DDBD819A-1068-4D56-B55B-4B6519086FC6}" destId="{6F526D51-F4AA-4D1B-9221-933248E0EFFA}" srcOrd="0" destOrd="0" presId="urn:microsoft.com/office/officeart/2005/8/layout/radial1"/>
    <dgm:cxn modelId="{600812C3-A461-B848-B839-941998EB4CC5}" type="presParOf" srcId="{5AD35618-23CF-446E-9F52-D9E8797FFF54}" destId="{5F7AFAF1-6A39-462D-B451-9AAD8BE64CD0}" srcOrd="10" destOrd="0" presId="urn:microsoft.com/office/officeart/2005/8/layout/radial1"/>
    <dgm:cxn modelId="{2C872843-6341-3B45-A2D4-26E6B54B04CB}" type="presParOf" srcId="{5AD35618-23CF-446E-9F52-D9E8797FFF54}" destId="{808D8BDA-B59B-4FB5-882F-B788D97B4DF1}" srcOrd="11" destOrd="0" presId="urn:microsoft.com/office/officeart/2005/8/layout/radial1"/>
    <dgm:cxn modelId="{DD061862-81D8-054A-806C-7D5FA4D10B67}" type="presParOf" srcId="{808D8BDA-B59B-4FB5-882F-B788D97B4DF1}" destId="{CA3AFB6B-0C6E-4112-9535-342E7674D5E6}" srcOrd="0" destOrd="0" presId="urn:microsoft.com/office/officeart/2005/8/layout/radial1"/>
    <dgm:cxn modelId="{B1644FE4-0781-0D4A-B8DC-2B45AC09E3E3}" type="presParOf" srcId="{5AD35618-23CF-446E-9F52-D9E8797FFF54}" destId="{A4955B25-2192-41D7-A299-D085D0C79A12}" srcOrd="1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buFont typeface="Arial" panose="020B0604020202020204" pitchFamily="34" charset="0"/>
            <a:buNone/>
          </a:pPr>
          <a:r>
            <a:rPr lang="en-US" sz="1800" b="1" i="0" u="none" dirty="0">
              <a:latin typeface="+mn-lt"/>
              <a:cs typeface="Times New Roman" panose="02020603050405020304" pitchFamily="18" charset="0"/>
            </a:rPr>
            <a:t>Introduction</a:t>
          </a:r>
          <a:endParaRPr lang="en-US" sz="1800" b="1" dirty="0">
            <a:latin typeface="+mn-lt"/>
            <a:cs typeface="Times New Roman" panose="02020603050405020304" pitchFamily="18" charset="0"/>
          </a:endParaRP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a:latin typeface="+mn-lt"/>
              <a:cs typeface="Times New Roman" panose="02020603050405020304" pitchFamily="18" charset="0"/>
            </a:rPr>
            <a:t>Overview of the market analysis study.</a:t>
          </a: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3A318F0D-FB44-A547-A200-9CBB002C4060}">
      <dgm:prSet custT="1"/>
      <dgm:spPr/>
      <dgm:t>
        <a:bodyPr/>
        <a:lstStyle/>
        <a:p>
          <a:pPr>
            <a:buFont typeface="+mj-lt"/>
            <a:buAutoNum type="arabicPeriod"/>
          </a:pPr>
          <a:r>
            <a:rPr lang="en-US" sz="1400" b="0" i="0" u="none">
              <a:latin typeface="+mn-lt"/>
              <a:cs typeface="Times New Roman" panose="02020603050405020304" pitchFamily="18" charset="0"/>
            </a:rPr>
            <a:t>Purpose and objectives of the study.</a:t>
          </a:r>
        </a:p>
      </dgm:t>
    </dgm:pt>
    <dgm:pt modelId="{544D8984-F0B1-5B41-B8EC-8EEDCA6D030E}" type="parTrans" cxnId="{9DC679C0-AA07-3C43-A9FE-3786CCF09BFD}">
      <dgm:prSet/>
      <dgm:spPr/>
      <dgm:t>
        <a:bodyPr/>
        <a:lstStyle/>
        <a:p>
          <a:endParaRPr lang="en-US" sz="1800">
            <a:latin typeface="+mn-lt"/>
            <a:cs typeface="Times New Roman" panose="02020603050405020304" pitchFamily="18" charset="0"/>
          </a:endParaRPr>
        </a:p>
      </dgm:t>
    </dgm:pt>
    <dgm:pt modelId="{86901730-24A0-C645-9984-204923E39C9B}" type="sibTrans" cxnId="{9DC679C0-AA07-3C43-A9FE-3786CCF09BFD}">
      <dgm:prSet/>
      <dgm:spPr/>
      <dgm:t>
        <a:bodyPr/>
        <a:lstStyle/>
        <a:p>
          <a:endParaRPr lang="en-US" sz="1800">
            <a:latin typeface="+mn-lt"/>
            <a:cs typeface="Times New Roman" panose="02020603050405020304" pitchFamily="18" charset="0"/>
          </a:endParaRPr>
        </a:p>
      </dgm:t>
    </dgm:pt>
    <dgm:pt modelId="{6026F43E-D99C-8C46-BAAB-89E57A46B396}">
      <dgm:prSet custT="1"/>
      <dgm:spPr/>
      <dgm:t>
        <a:bodyPr/>
        <a:lstStyle/>
        <a:p>
          <a:pPr>
            <a:buFont typeface="+mj-lt"/>
            <a:buAutoNum type="arabicPeriod"/>
          </a:pPr>
          <a:r>
            <a:rPr lang="en-US" sz="1400" b="0" i="0" u="none" dirty="0">
              <a:latin typeface="+mn-lt"/>
              <a:cs typeface="Times New Roman" panose="02020603050405020304" pitchFamily="18" charset="0"/>
            </a:rPr>
            <a:t>Scope and methodology.</a:t>
          </a:r>
        </a:p>
      </dgm:t>
    </dgm:pt>
    <dgm:pt modelId="{9C9966F5-E471-5640-B83C-400847A21A2C}" type="parTrans" cxnId="{541E6ED2-87E6-2341-AC57-390F32CB3F0E}">
      <dgm:prSet/>
      <dgm:spPr/>
      <dgm:t>
        <a:bodyPr/>
        <a:lstStyle/>
        <a:p>
          <a:endParaRPr lang="en-US" sz="1800">
            <a:latin typeface="+mn-lt"/>
            <a:cs typeface="Times New Roman" panose="02020603050405020304" pitchFamily="18" charset="0"/>
          </a:endParaRPr>
        </a:p>
      </dgm:t>
    </dgm:pt>
    <dgm:pt modelId="{146C7C0C-E7E4-284A-9645-CF8722883B40}" type="sibTrans" cxnId="{541E6ED2-87E6-2341-AC57-390F32CB3F0E}">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buFont typeface="+mj-lt"/>
            <a:buNone/>
          </a:pPr>
          <a:r>
            <a:rPr lang="en-US" sz="1800" b="1" i="0" u="none" dirty="0">
              <a:latin typeface="+mn-lt"/>
              <a:cs typeface="Times New Roman" panose="02020603050405020304" pitchFamily="18" charset="0"/>
            </a:rPr>
            <a:t>Industry </a:t>
          </a:r>
          <a:r>
            <a:rPr lang="en-US" sz="1800" b="1" i="0" u="none" dirty="0" smtClean="0">
              <a:latin typeface="+mn-lt"/>
              <a:cs typeface="Times New Roman" panose="02020603050405020304" pitchFamily="18" charset="0"/>
            </a:rPr>
            <a:t>Overview</a:t>
          </a:r>
          <a:endParaRPr lang="en-US" sz="1800" b="0" i="0" u="none" dirty="0">
            <a:latin typeface="+mn-lt"/>
            <a:cs typeface="Times New Roman" panose="02020603050405020304" pitchFamily="18" charset="0"/>
          </a:endParaRP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a:latin typeface="+mn-lt"/>
              <a:cs typeface="Times New Roman" panose="02020603050405020304" pitchFamily="18" charset="0"/>
            </a:rPr>
            <a:t>Description of the industry and its key segments.</a:t>
          </a: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90CFCEB4-640D-0D47-824E-DF554BABA125}">
      <dgm:prSet custT="1"/>
      <dgm:spPr/>
      <dgm:t>
        <a:bodyPr/>
        <a:lstStyle/>
        <a:p>
          <a:pPr>
            <a:buFont typeface="+mj-lt"/>
            <a:buAutoNum type="arabicPeriod"/>
          </a:pPr>
          <a:r>
            <a:rPr lang="en-US" sz="1400" b="0" i="0" u="none">
              <a:latin typeface="+mn-lt"/>
              <a:cs typeface="Times New Roman" panose="02020603050405020304" pitchFamily="18" charset="0"/>
            </a:rPr>
            <a:t>Market size, growth trends, and projections.</a:t>
          </a:r>
        </a:p>
      </dgm:t>
    </dgm:pt>
    <dgm:pt modelId="{6EDA8BE2-65E2-7F4E-9F80-D5AC293EF230}" type="parTrans" cxnId="{8A480139-B38C-AA4D-B982-BA02D61AA561}">
      <dgm:prSet/>
      <dgm:spPr/>
      <dgm:t>
        <a:bodyPr/>
        <a:lstStyle/>
        <a:p>
          <a:endParaRPr lang="en-US" sz="1800">
            <a:latin typeface="+mn-lt"/>
            <a:cs typeface="Times New Roman" panose="02020603050405020304" pitchFamily="18" charset="0"/>
          </a:endParaRPr>
        </a:p>
      </dgm:t>
    </dgm:pt>
    <dgm:pt modelId="{C9DB5ACC-1BF4-F146-8F8A-550F40E27456}" type="sibTrans" cxnId="{8A480139-B38C-AA4D-B982-BA02D61AA561}">
      <dgm:prSet/>
      <dgm:spPr/>
      <dgm:t>
        <a:bodyPr/>
        <a:lstStyle/>
        <a:p>
          <a:endParaRPr lang="en-US" sz="1800">
            <a:latin typeface="+mn-lt"/>
            <a:cs typeface="Times New Roman" panose="02020603050405020304" pitchFamily="18" charset="0"/>
          </a:endParaRPr>
        </a:p>
      </dgm:t>
    </dgm:pt>
    <dgm:pt modelId="{BA0D56E4-C549-0748-878C-FDBFF5CDE320}">
      <dgm:prSet custT="1"/>
      <dgm:spPr/>
      <dgm:t>
        <a:bodyPr/>
        <a:lstStyle/>
        <a:p>
          <a:pPr>
            <a:buFont typeface="+mj-lt"/>
            <a:buAutoNum type="arabicPeriod"/>
          </a:pPr>
          <a:r>
            <a:rPr lang="en-US" sz="1400" b="0" i="0" u="none" dirty="0">
              <a:latin typeface="+mn-lt"/>
              <a:cs typeface="Times New Roman" panose="02020603050405020304" pitchFamily="18" charset="0"/>
            </a:rPr>
            <a:t>Key drivers and challenges affecting the industry.</a:t>
          </a:r>
        </a:p>
      </dgm:t>
    </dgm:pt>
    <dgm:pt modelId="{105EAD8C-9F98-8446-AA77-98976E45216E}" type="parTrans" cxnId="{5DF69312-B27F-C94A-BB75-C3E21E6BB6AB}">
      <dgm:prSet/>
      <dgm:spPr/>
      <dgm:t>
        <a:bodyPr/>
        <a:lstStyle/>
        <a:p>
          <a:endParaRPr lang="en-US" sz="1800">
            <a:latin typeface="+mn-lt"/>
            <a:cs typeface="Times New Roman" panose="02020603050405020304" pitchFamily="18" charset="0"/>
          </a:endParaRPr>
        </a:p>
      </dgm:t>
    </dgm:pt>
    <dgm:pt modelId="{04AF1B2F-79A8-7340-8A4B-1776F8932630}" type="sibTrans" cxnId="{5DF69312-B27F-C94A-BB75-C3E21E6BB6AB}">
      <dgm:prSet/>
      <dgm:spPr/>
      <dgm:t>
        <a:bodyPr/>
        <a:lstStyle/>
        <a:p>
          <a:endParaRPr lang="en-US" sz="1800">
            <a:latin typeface="+mn-lt"/>
            <a:cs typeface="Times New Roman" panose="02020603050405020304" pitchFamily="18" charset="0"/>
          </a:endParaRPr>
        </a:p>
      </dgm:t>
    </dgm:pt>
    <dgm:pt modelId="{04BC02E0-2D2D-7448-9624-6AB81EE042AF}">
      <dgm:prSet custT="1"/>
      <dgm:spPr/>
      <dgm:t>
        <a:bodyPr/>
        <a:lstStyle/>
        <a:p>
          <a:pPr rtl="0">
            <a:buFont typeface="+mj-lt"/>
            <a:buNone/>
          </a:pPr>
          <a:r>
            <a:rPr lang="en-US" sz="1800" b="1" i="0" u="none" dirty="0">
              <a:latin typeface="+mn-lt"/>
              <a:cs typeface="Times New Roman" panose="02020603050405020304" pitchFamily="18" charset="0"/>
            </a:rPr>
            <a:t>Market Segmentation</a:t>
          </a:r>
          <a:endParaRPr lang="en-US" sz="1800" b="0" i="0" u="none" dirty="0">
            <a:latin typeface="+mn-lt"/>
            <a:cs typeface="Times New Roman" panose="02020603050405020304" pitchFamily="18" charset="0"/>
          </a:endParaRPr>
        </a:p>
      </dgm:t>
    </dgm:pt>
    <dgm:pt modelId="{82878386-9962-1E40-9B1A-1B8667FC904B}" type="parTrans" cxnId="{FC9DD033-E107-AC4D-9F3D-C631C28CF886}">
      <dgm:prSet/>
      <dgm:spPr/>
      <dgm:t>
        <a:bodyPr/>
        <a:lstStyle/>
        <a:p>
          <a:endParaRPr lang="en-US" sz="1800">
            <a:latin typeface="+mn-lt"/>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mn-lt"/>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400" b="0" i="0" u="none" dirty="0">
              <a:latin typeface="+mn-lt"/>
              <a:cs typeface="Times New Roman" panose="02020603050405020304" pitchFamily="18" charset="0"/>
            </a:rPr>
            <a:t>Identification and analysis of market segments.</a:t>
          </a:r>
        </a:p>
      </dgm:t>
    </dgm:pt>
    <dgm:pt modelId="{72512A0D-982A-A741-B00E-A5963B791129}" type="parTrans" cxnId="{AFC8C8E2-4C5D-FA4F-9709-ADE745693C4C}">
      <dgm:prSet/>
      <dgm:spPr/>
      <dgm:t>
        <a:bodyPr/>
        <a:lstStyle/>
        <a:p>
          <a:endParaRPr lang="en-US" sz="1800">
            <a:latin typeface="+mn-lt"/>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mn-lt"/>
            <a:cs typeface="Times New Roman" panose="02020603050405020304" pitchFamily="18" charset="0"/>
          </a:endParaRPr>
        </a:p>
      </dgm:t>
    </dgm:pt>
    <dgm:pt modelId="{A744B280-810E-D043-84B2-35874D71B330}">
      <dgm:prSet custT="1"/>
      <dgm:spPr/>
      <dgm:t>
        <a:bodyPr/>
        <a:lstStyle/>
        <a:p>
          <a:pPr>
            <a:buFont typeface="+mj-lt"/>
            <a:buAutoNum type="arabicPeriod"/>
          </a:pPr>
          <a:r>
            <a:rPr lang="en-US" sz="1400" b="0" i="0" u="none" dirty="0">
              <a:latin typeface="+mn-lt"/>
              <a:cs typeface="Times New Roman" panose="02020603050405020304" pitchFamily="18" charset="0"/>
            </a:rPr>
            <a:t>Demographic, geographic, psychographic, and behavioral factors influencing segmentation.</a:t>
          </a:r>
        </a:p>
      </dgm:t>
    </dgm:pt>
    <dgm:pt modelId="{C9B86F6C-2B49-9E46-BFC6-61F94C823E83}" type="parTrans" cxnId="{9279B3BA-ADEA-F94F-876A-080CB7EEDF6F}">
      <dgm:prSet/>
      <dgm:spPr/>
      <dgm:t>
        <a:bodyPr/>
        <a:lstStyle/>
        <a:p>
          <a:endParaRPr lang="en-US" sz="1800">
            <a:latin typeface="+mn-lt"/>
            <a:cs typeface="Times New Roman" panose="02020603050405020304" pitchFamily="18" charset="0"/>
          </a:endParaRPr>
        </a:p>
      </dgm:t>
    </dgm:pt>
    <dgm:pt modelId="{3BCB99E3-4E9D-8A49-81F6-C4C07D3BD5A7}" type="sibTrans" cxnId="{9279B3BA-ADEA-F94F-876A-080CB7EEDF6F}">
      <dgm:prSet/>
      <dgm:spPr/>
      <dgm:t>
        <a:bodyPr/>
        <a:lstStyle/>
        <a:p>
          <a:endParaRPr lang="en-US" sz="1800">
            <a:latin typeface="+mn-lt"/>
            <a:cs typeface="Times New Roman" panose="02020603050405020304" pitchFamily="18" charset="0"/>
          </a:endParaRPr>
        </a:p>
      </dgm:t>
    </dgm:pt>
    <dgm:pt modelId="{574118F9-4F58-8F46-B961-1ED711966DAC}">
      <dgm:prSet custT="1"/>
      <dgm:spPr/>
      <dgm:t>
        <a:bodyPr/>
        <a:lstStyle/>
        <a:p>
          <a:pPr>
            <a:buFont typeface="+mj-lt"/>
            <a:buAutoNum type="arabicPeriod"/>
          </a:pPr>
          <a:r>
            <a:rPr lang="en-US" sz="1400" b="0" i="0" u="none" dirty="0">
              <a:latin typeface="+mn-lt"/>
              <a:cs typeface="Times New Roman" panose="02020603050405020304" pitchFamily="18" charset="0"/>
            </a:rPr>
            <a:t>Size and growth potential of each segment.</a:t>
          </a:r>
        </a:p>
      </dgm:t>
    </dgm:pt>
    <dgm:pt modelId="{0C962D94-3395-BC41-83D2-6C1096A02784}" type="parTrans" cxnId="{33B7D15F-52DB-7A47-9F52-301C88890B13}">
      <dgm:prSet/>
      <dgm:spPr/>
      <dgm:t>
        <a:bodyPr/>
        <a:lstStyle/>
        <a:p>
          <a:endParaRPr lang="en-US" sz="1800">
            <a:latin typeface="+mn-lt"/>
            <a:cs typeface="Times New Roman" panose="02020603050405020304" pitchFamily="18" charset="0"/>
          </a:endParaRPr>
        </a:p>
      </dgm:t>
    </dgm:pt>
    <dgm:pt modelId="{4ADA370C-2252-A348-B139-A5756FEC558E}" type="sibTrans" cxnId="{33B7D15F-52DB-7A47-9F52-301C88890B13}">
      <dgm:prSet/>
      <dgm:spPr/>
      <dgm:t>
        <a:bodyPr/>
        <a:lstStyle/>
        <a:p>
          <a:endParaRPr lang="en-US" sz="1800">
            <a:latin typeface="+mn-lt"/>
            <a:cs typeface="Times New Roman" panose="02020603050405020304" pitchFamily="18" charset="0"/>
          </a:endParaRPr>
        </a:p>
      </dgm:t>
    </dgm:pt>
    <dgm:pt modelId="{34FFEF15-CA89-3B44-94A5-E7A4D07741C2}">
      <dgm:prSet custT="1"/>
      <dgm:spPr/>
      <dgm:t>
        <a:bodyPr/>
        <a:lstStyle/>
        <a:p>
          <a:pPr rtl="0">
            <a:buFont typeface="+mj-lt"/>
            <a:buNone/>
          </a:pPr>
          <a:r>
            <a:rPr lang="en-US" sz="1800" b="1" i="0" u="none" dirty="0">
              <a:latin typeface="+mn-lt"/>
              <a:cs typeface="Times New Roman" panose="02020603050405020304" pitchFamily="18" charset="0"/>
            </a:rPr>
            <a:t>Competitor Analysis</a:t>
          </a:r>
          <a:endParaRPr lang="en-US" sz="1800" b="0" i="0" u="none" dirty="0">
            <a:latin typeface="+mn-lt"/>
            <a:cs typeface="Times New Roman" panose="02020603050405020304" pitchFamily="18" charset="0"/>
          </a:endParaRPr>
        </a:p>
      </dgm:t>
    </dgm:pt>
    <dgm:pt modelId="{A1D095D0-A2A5-AB46-89E4-8A38860ACA43}" type="parTrans" cxnId="{3AB2901E-C663-D849-AA60-84175C0A5610}">
      <dgm:prSet/>
      <dgm:spPr/>
      <dgm:t>
        <a:bodyPr/>
        <a:lstStyle/>
        <a:p>
          <a:endParaRPr lang="en-US" sz="1800">
            <a:latin typeface="+mn-lt"/>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mn-lt"/>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400" b="0" i="0" u="none">
              <a:latin typeface="+mn-lt"/>
              <a:cs typeface="Times New Roman" panose="02020603050405020304" pitchFamily="18" charset="0"/>
            </a:rPr>
            <a:t>Identification of major competitors in the market.</a:t>
          </a:r>
        </a:p>
      </dgm:t>
    </dgm:pt>
    <dgm:pt modelId="{A2B12B93-041C-5046-81E2-7E51E1758E38}" type="parTrans" cxnId="{EC08F7F7-6280-3C4D-9204-1129D7B87DE0}">
      <dgm:prSet/>
      <dgm:spPr/>
      <dgm:t>
        <a:bodyPr/>
        <a:lstStyle/>
        <a:p>
          <a:endParaRPr lang="en-US" sz="1800">
            <a:latin typeface="+mn-lt"/>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mn-lt"/>
            <a:cs typeface="Times New Roman" panose="02020603050405020304" pitchFamily="18" charset="0"/>
          </a:endParaRPr>
        </a:p>
      </dgm:t>
    </dgm:pt>
    <dgm:pt modelId="{802D0A1C-1D73-5048-9153-45ADB94775F6}">
      <dgm:prSet custT="1"/>
      <dgm:spPr/>
      <dgm:t>
        <a:bodyPr/>
        <a:lstStyle/>
        <a:p>
          <a:pPr>
            <a:buFont typeface="+mj-lt"/>
            <a:buAutoNum type="arabicPeriod"/>
          </a:pPr>
          <a:r>
            <a:rPr lang="en-US" sz="1400" b="0" i="0" u="none" dirty="0">
              <a:latin typeface="+mn-lt"/>
              <a:cs typeface="Times New Roman" panose="02020603050405020304" pitchFamily="18" charset="0"/>
            </a:rPr>
            <a:t>Assessment of competitors' strengths, weaknesses, opportunities, and threats (SWOT analysis).</a:t>
          </a:r>
        </a:p>
      </dgm:t>
    </dgm:pt>
    <dgm:pt modelId="{E3A939E3-6089-8D45-8204-6F3328CDD234}" type="parTrans" cxnId="{999FD945-542F-A44E-AFEC-B7B25F025B51}">
      <dgm:prSet/>
      <dgm:spPr/>
      <dgm:t>
        <a:bodyPr/>
        <a:lstStyle/>
        <a:p>
          <a:endParaRPr lang="en-US" sz="1800">
            <a:latin typeface="+mn-lt"/>
            <a:cs typeface="Times New Roman" panose="02020603050405020304" pitchFamily="18" charset="0"/>
          </a:endParaRPr>
        </a:p>
      </dgm:t>
    </dgm:pt>
    <dgm:pt modelId="{C4031B41-A739-AC4C-9A43-E33D4DB49A98}" type="sibTrans" cxnId="{999FD945-542F-A44E-AFEC-B7B25F025B51}">
      <dgm:prSet/>
      <dgm:spPr/>
      <dgm:t>
        <a:bodyPr/>
        <a:lstStyle/>
        <a:p>
          <a:endParaRPr lang="en-US" sz="1800">
            <a:latin typeface="+mn-lt"/>
            <a:cs typeface="Times New Roman" panose="02020603050405020304" pitchFamily="18" charset="0"/>
          </a:endParaRPr>
        </a:p>
      </dgm:t>
    </dgm:pt>
    <dgm:pt modelId="{085DBAA6-2B45-6441-8E76-4AE727701AD7}">
      <dgm:prSet custT="1"/>
      <dgm:spPr/>
      <dgm:t>
        <a:bodyPr/>
        <a:lstStyle/>
        <a:p>
          <a:pPr>
            <a:buFont typeface="+mj-lt"/>
            <a:buAutoNum type="arabicPeriod"/>
          </a:pPr>
          <a:r>
            <a:rPr lang="en-US" sz="1400" b="0" i="0" u="none">
              <a:latin typeface="+mn-lt"/>
              <a:cs typeface="Times New Roman" panose="02020603050405020304" pitchFamily="18" charset="0"/>
            </a:rPr>
            <a:t>Analysis of competitors' market share, pricing strategies, distribution channels, and marketing tactics.</a:t>
          </a:r>
        </a:p>
      </dgm:t>
    </dgm:pt>
    <dgm:pt modelId="{5F7AD4FE-9FE1-E74A-ADB8-7BBF26A59FAD}" type="parTrans" cxnId="{4391E4C1-B274-3547-A306-3E5B08B34260}">
      <dgm:prSet/>
      <dgm:spPr/>
      <dgm:t>
        <a:bodyPr/>
        <a:lstStyle/>
        <a:p>
          <a:endParaRPr lang="en-US" sz="1800">
            <a:latin typeface="+mn-lt"/>
            <a:cs typeface="Times New Roman" panose="02020603050405020304" pitchFamily="18" charset="0"/>
          </a:endParaRPr>
        </a:p>
      </dgm:t>
    </dgm:pt>
    <dgm:pt modelId="{8E0BA8D2-55C6-454D-AD97-4AF028907464}" type="sibTrans" cxnId="{4391E4C1-B274-3547-A306-3E5B08B34260}">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4"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4"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4"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4" custScaleX="107315" custLinFactNeighborX="337">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4" custScaleX="60804"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4" custScaleX="107315" custLinFactNeighborX="337">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4" custScaleX="60804"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4" custScaleX="107315" custLinFactNeighborX="337">
        <dgm:presLayoutVars>
          <dgm:bulletEnabled val="1"/>
        </dgm:presLayoutVars>
      </dgm:prSet>
      <dgm:spPr/>
      <dgm:t>
        <a:bodyPr/>
        <a:lstStyle/>
        <a:p>
          <a:endParaRPr lang="en-US"/>
        </a:p>
      </dgm:t>
    </dgm:pt>
  </dgm:ptLst>
  <dgm:cxnLst>
    <dgm:cxn modelId="{4391E4C1-B274-3547-A306-3E5B08B34260}" srcId="{34FFEF15-CA89-3B44-94A5-E7A4D07741C2}" destId="{085DBAA6-2B45-6441-8E76-4AE727701AD7}" srcOrd="2" destOrd="0" parTransId="{5F7AD4FE-9FE1-E74A-ADB8-7BBF26A59FAD}" sibTransId="{8E0BA8D2-55C6-454D-AD97-4AF028907464}"/>
    <dgm:cxn modelId="{D76F6BFA-AF92-484C-AC88-975A54244987}" type="presOf" srcId="{FA30CE5C-B059-C048-8775-D760F5D00205}" destId="{78B757DF-2695-5B42-80BD-F5D0CA703F07}"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3AB2901E-C663-D849-AA60-84175C0A5610}" srcId="{FA30CE5C-B059-C048-8775-D760F5D00205}" destId="{34FFEF15-CA89-3B44-94A5-E7A4D07741C2}" srcOrd="3" destOrd="0" parTransId="{A1D095D0-A2A5-AB46-89E4-8A38860ACA43}" sibTransId="{060105F5-D3BE-1543-AC3F-D955C8663F39}"/>
    <dgm:cxn modelId="{57412F61-F43C-D544-999D-137488732C12}" type="presOf" srcId="{DC7716F6-4F3D-DE4B-96C0-073DD237BEAB}" destId="{CD094D6C-04C9-8D43-AF5C-45DA657058CB}" srcOrd="0" destOrd="0" presId="urn:microsoft.com/office/officeart/2005/8/layout/vList5"/>
    <dgm:cxn modelId="{5DF69312-B27F-C94A-BB75-C3E21E6BB6AB}" srcId="{DB466443-E600-A847-B35C-BC5EF2ED5B5C}" destId="{BA0D56E4-C549-0748-878C-FDBFF5CDE320}" srcOrd="2" destOrd="0" parTransId="{105EAD8C-9F98-8446-AA77-98976E45216E}" sibTransId="{04AF1B2F-79A8-7340-8A4B-1776F8932630}"/>
    <dgm:cxn modelId="{4AC50CB3-10FC-6942-BA61-FE9A01FC2794}" type="presOf" srcId="{90CFCEB4-640D-0D47-824E-DF554BABA125}" destId="{303C6708-05A0-1E43-802D-6B3B97D8C0E4}" srcOrd="0" destOrd="1" presId="urn:microsoft.com/office/officeart/2005/8/layout/vList5"/>
    <dgm:cxn modelId="{C19C3AD1-C1E2-4741-A86C-9A524596E6B0}" type="presOf" srcId="{6026F43E-D99C-8C46-BAAB-89E57A46B396}" destId="{CD094D6C-04C9-8D43-AF5C-45DA657058CB}" srcOrd="0" destOrd="2"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541E6ED2-87E6-2341-AC57-390F32CB3F0E}" srcId="{92FDB604-5455-6E4C-9C7F-B1F57D13A676}" destId="{6026F43E-D99C-8C46-BAAB-89E57A46B396}" srcOrd="2" destOrd="0" parTransId="{9C9966F5-E471-5640-B83C-400847A21A2C}" sibTransId="{146C7C0C-E7E4-284A-9645-CF8722883B40}"/>
    <dgm:cxn modelId="{FC9DD033-E107-AC4D-9F3D-C631C28CF886}" srcId="{FA30CE5C-B059-C048-8775-D760F5D00205}" destId="{04BC02E0-2D2D-7448-9624-6AB81EE042AF}" srcOrd="2" destOrd="0" parTransId="{82878386-9962-1E40-9B1A-1B8667FC904B}" sibTransId="{806E5D31-9073-1B44-B332-FFBC23C6C930}"/>
    <dgm:cxn modelId="{2064D45C-5A0B-A646-B6FA-B53E35EB46C7}" srcId="{92FDB604-5455-6E4C-9C7F-B1F57D13A676}" destId="{DC7716F6-4F3D-DE4B-96C0-073DD237BEAB}" srcOrd="0" destOrd="0" parTransId="{79C79B91-F14D-014D-B1F6-9F842840E9DB}" sibTransId="{40089720-9C42-C94A-873F-3C101ED8B33C}"/>
    <dgm:cxn modelId="{CEC464B3-4204-7C40-A554-8C476F67AA6B}" srcId="{FA30CE5C-B059-C048-8775-D760F5D00205}" destId="{92FDB604-5455-6E4C-9C7F-B1F57D13A676}" srcOrd="0" destOrd="0" parTransId="{D63255B6-237E-3948-96FD-9D4275772172}" sibTransId="{C32BE267-7A98-4748-ACF1-F27CD4ADCEA7}"/>
    <dgm:cxn modelId="{9279B3BA-ADEA-F94F-876A-080CB7EEDF6F}" srcId="{04BC02E0-2D2D-7448-9624-6AB81EE042AF}" destId="{A744B280-810E-D043-84B2-35874D71B330}" srcOrd="1" destOrd="0" parTransId="{C9B86F6C-2B49-9E46-BFC6-61F94C823E83}" sibTransId="{3BCB99E3-4E9D-8A49-81F6-C4C07D3BD5A7}"/>
    <dgm:cxn modelId="{0EFF00D5-A4B2-D34E-B264-7D368D7F20CD}" type="presOf" srcId="{574118F9-4F58-8F46-B961-1ED711966DAC}" destId="{33D037B9-2CE8-B448-B990-029A696A12F5}" srcOrd="0" destOrd="2" presId="urn:microsoft.com/office/officeart/2005/8/layout/vList5"/>
    <dgm:cxn modelId="{9DC679C0-AA07-3C43-A9FE-3786CCF09BFD}" srcId="{92FDB604-5455-6E4C-9C7F-B1F57D13A676}" destId="{3A318F0D-FB44-A547-A200-9CBB002C4060}" srcOrd="1" destOrd="0" parTransId="{544D8984-F0B1-5B41-B8EC-8EEDCA6D030E}" sibTransId="{86901730-24A0-C645-9984-204923E39C9B}"/>
    <dgm:cxn modelId="{8A480139-B38C-AA4D-B982-BA02D61AA561}" srcId="{DB466443-E600-A847-B35C-BC5EF2ED5B5C}" destId="{90CFCEB4-640D-0D47-824E-DF554BABA125}" srcOrd="1" destOrd="0" parTransId="{6EDA8BE2-65E2-7F4E-9F80-D5AC293EF230}" sibTransId="{C9DB5ACC-1BF4-F146-8F8A-550F40E27456}"/>
    <dgm:cxn modelId="{999FD945-542F-A44E-AFEC-B7B25F025B51}" srcId="{34FFEF15-CA89-3B44-94A5-E7A4D07741C2}" destId="{802D0A1C-1D73-5048-9153-45ADB94775F6}" srcOrd="1" destOrd="0" parTransId="{E3A939E3-6089-8D45-8204-6F3328CDD234}" sibTransId="{C4031B41-A739-AC4C-9A43-E33D4DB49A98}"/>
    <dgm:cxn modelId="{B7E6BE6B-0F27-5B4D-BDEF-5198B06FD022}" type="presOf" srcId="{BA0D56E4-C549-0748-878C-FDBFF5CDE320}" destId="{303C6708-05A0-1E43-802D-6B3B97D8C0E4}" srcOrd="0" destOrd="2" presId="urn:microsoft.com/office/officeart/2005/8/layout/vList5"/>
    <dgm:cxn modelId="{487D0239-B58A-AA4D-87A1-4067BAB3306A}" srcId="{DB466443-E600-A847-B35C-BC5EF2ED5B5C}" destId="{36A1480D-F4F2-1A45-A98C-156A3042DC04}" srcOrd="0" destOrd="0" parTransId="{CE5CD2E9-83C5-504E-8617-E2421D6C100A}" sibTransId="{6CEC750C-8A9A-C149-82A6-AE26B524C1A7}"/>
    <dgm:cxn modelId="{33B7D15F-52DB-7A47-9F52-301C88890B13}" srcId="{04BC02E0-2D2D-7448-9624-6AB81EE042AF}" destId="{574118F9-4F58-8F46-B961-1ED711966DAC}" srcOrd="2" destOrd="0" parTransId="{0C962D94-3395-BC41-83D2-6C1096A02784}" sibTransId="{4ADA370C-2252-A348-B139-A5756FEC558E}"/>
    <dgm:cxn modelId="{075F8945-013C-094F-BE60-1902FB1F7AF3}" type="presOf" srcId="{A744B280-810E-D043-84B2-35874D71B330}" destId="{33D037B9-2CE8-B448-B990-029A696A12F5}" srcOrd="0" destOrd="1" presId="urn:microsoft.com/office/officeart/2005/8/layout/vList5"/>
    <dgm:cxn modelId="{2DB9FCD5-A17B-CD47-A309-04E8A815632D}" type="presOf" srcId="{3A318F0D-FB44-A547-A200-9CBB002C4060}" destId="{CD094D6C-04C9-8D43-AF5C-45DA657058CB}" srcOrd="0" destOrd="1" presId="urn:microsoft.com/office/officeart/2005/8/layout/vList5"/>
    <dgm:cxn modelId="{8DAFF692-FFC6-C04C-BE4D-034CBBCD1BFC}" type="presOf" srcId="{0B127494-A1B5-C142-9596-6D729F3C9689}" destId="{671BAF5E-9BEE-3A4D-9A88-886E7492FFBC}"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AFC8C8E2-4C5D-FA4F-9709-ADE745693C4C}" srcId="{04BC02E0-2D2D-7448-9624-6AB81EE042AF}" destId="{8569C754-94C2-8749-80B1-D47CCBF46A9A}" srcOrd="0" destOrd="0" parTransId="{72512A0D-982A-A741-B00E-A5963B791129}" sibTransId="{9BB43A1D-D55B-3A4C-87DF-3ABA9F3F5732}"/>
    <dgm:cxn modelId="{9520D22D-E064-BF48-98F1-C02E3CBDFAA2}" type="presOf" srcId="{8569C754-94C2-8749-80B1-D47CCBF46A9A}" destId="{33D037B9-2CE8-B448-B990-029A696A12F5}" srcOrd="0" destOrd="0" presId="urn:microsoft.com/office/officeart/2005/8/layout/vList5"/>
    <dgm:cxn modelId="{60863BBD-552D-3949-A144-9E42A03345AC}" type="presOf" srcId="{04BC02E0-2D2D-7448-9624-6AB81EE042AF}" destId="{1A9D9AFC-CED4-3C48-ADD0-8AB3AF483310}" srcOrd="0" destOrd="0" presId="urn:microsoft.com/office/officeart/2005/8/layout/vList5"/>
    <dgm:cxn modelId="{6CAC5BFE-F2EF-4640-88B5-3C9150983DAE}" type="presOf" srcId="{36A1480D-F4F2-1A45-A98C-156A3042DC04}" destId="{303C6708-05A0-1E43-802D-6B3B97D8C0E4}" srcOrd="0" destOrd="0" presId="urn:microsoft.com/office/officeart/2005/8/layout/vList5"/>
    <dgm:cxn modelId="{310EFDDE-1328-3242-807D-B7AB9F9E01D2}" type="presOf" srcId="{802D0A1C-1D73-5048-9153-45ADB94775F6}" destId="{671BAF5E-9BEE-3A4D-9A88-886E7492FFBC}" srcOrd="0" destOrd="1" presId="urn:microsoft.com/office/officeart/2005/8/layout/vList5"/>
    <dgm:cxn modelId="{19679BC0-9920-2C45-B993-2881B12ABD90}" type="presOf" srcId="{34FFEF15-CA89-3B44-94A5-E7A4D07741C2}" destId="{FD2268BA-4E68-BF45-A6AC-45B38BE04805}" srcOrd="0" destOrd="0" presId="urn:microsoft.com/office/officeart/2005/8/layout/vList5"/>
    <dgm:cxn modelId="{6B6AF446-0D9C-6A4B-A086-F4CF65FBB95E}" type="presOf" srcId="{085DBAA6-2B45-6441-8E76-4AE727701AD7}" destId="{671BAF5E-9BEE-3A4D-9A88-886E7492FFBC}" srcOrd="0" destOrd="2"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r>
            <a:rPr lang="en-US" sz="1800" b="1" i="0" u="none" dirty="0" smtClean="0">
              <a:latin typeface="+mn-lt"/>
              <a:cs typeface="Times New Roman" panose="02020603050405020304" pitchFamily="18" charset="0"/>
            </a:rPr>
            <a:t>Customer Analysis</a:t>
          </a: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smtClean="0">
              <a:latin typeface="+mn-lt"/>
              <a:cs typeface="Times New Roman" panose="02020603050405020304" pitchFamily="18" charset="0"/>
            </a:rPr>
            <a:t>Identification of target customer demographics and characteristics.</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Market Trends and Opportunities</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smtClean="0">
              <a:latin typeface="+mn-lt"/>
              <a:cs typeface="Times New Roman" panose="02020603050405020304" pitchFamily="18" charset="0"/>
            </a:rPr>
            <a:t>Identification and analysis of current market trends.</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04BC02E0-2D2D-7448-9624-6AB81EE042AF}">
      <dgm:prSet custT="1"/>
      <dgm:spPr/>
      <dgm:t>
        <a:bodyPr/>
        <a:lstStyle/>
        <a:p>
          <a:pPr rtl="0"/>
          <a:r>
            <a:rPr lang="en-US" sz="1800" b="1" i="0" u="none" dirty="0" smtClean="0">
              <a:latin typeface="+mn-lt"/>
              <a:cs typeface="Times New Roman" panose="02020603050405020304" pitchFamily="18" charset="0"/>
            </a:rPr>
            <a:t>Market Entry Strategies</a:t>
          </a:r>
        </a:p>
      </dgm:t>
    </dgm:pt>
    <dgm:pt modelId="{82878386-9962-1E40-9B1A-1B8667FC904B}" type="parTrans" cxnId="{FC9DD033-E107-AC4D-9F3D-C631C28CF886}">
      <dgm:prSet/>
      <dgm:spPr/>
      <dgm:t>
        <a:bodyPr/>
        <a:lstStyle/>
        <a:p>
          <a:endParaRPr lang="en-US" sz="1800">
            <a:latin typeface="+mn-lt"/>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mn-lt"/>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400" b="0" i="0" u="none" smtClean="0">
              <a:latin typeface="+mn-lt"/>
              <a:cs typeface="Times New Roman" panose="02020603050405020304" pitchFamily="18" charset="0"/>
            </a:rPr>
            <a:t>Evaluation of potential strategies (e.g., product differentiation, pricing strategies, distribution channels).</a:t>
          </a:r>
          <a:endParaRPr lang="en-US" sz="1400" b="0" i="0" u="none" dirty="0">
            <a:latin typeface="+mn-lt"/>
            <a:cs typeface="Times New Roman" panose="02020603050405020304" pitchFamily="18" charset="0"/>
          </a:endParaRPr>
        </a:p>
      </dgm:t>
    </dgm:pt>
    <dgm:pt modelId="{72512A0D-982A-A741-B00E-A5963B791129}" type="parTrans" cxnId="{AFC8C8E2-4C5D-FA4F-9709-ADE745693C4C}">
      <dgm:prSet/>
      <dgm:spPr/>
      <dgm:t>
        <a:bodyPr/>
        <a:lstStyle/>
        <a:p>
          <a:endParaRPr lang="en-US" sz="1800">
            <a:latin typeface="+mn-lt"/>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mn-lt"/>
            <a:cs typeface="Times New Roman" panose="02020603050405020304" pitchFamily="18" charset="0"/>
          </a:endParaRPr>
        </a:p>
      </dgm:t>
    </dgm:pt>
    <dgm:pt modelId="{34FFEF15-CA89-3B44-94A5-E7A4D07741C2}">
      <dgm:prSet custT="1"/>
      <dgm:spPr/>
      <dgm:t>
        <a:bodyPr/>
        <a:lstStyle/>
        <a:p>
          <a:pPr rtl="0"/>
          <a:r>
            <a:rPr lang="en-US" sz="1800" b="1" i="0" u="none" dirty="0" smtClean="0">
              <a:latin typeface="+mn-lt"/>
              <a:cs typeface="Times New Roman" panose="02020603050405020304" pitchFamily="18" charset="0"/>
            </a:rPr>
            <a:t>Conclusion</a:t>
          </a:r>
        </a:p>
      </dgm:t>
    </dgm:pt>
    <dgm:pt modelId="{A1D095D0-A2A5-AB46-89E4-8A38860ACA43}" type="parTrans" cxnId="{3AB2901E-C663-D849-AA60-84175C0A5610}">
      <dgm:prSet/>
      <dgm:spPr/>
      <dgm:t>
        <a:bodyPr/>
        <a:lstStyle/>
        <a:p>
          <a:endParaRPr lang="en-US" sz="1800">
            <a:latin typeface="+mn-lt"/>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mn-lt"/>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400" b="0" i="0" u="none" smtClean="0">
              <a:latin typeface="+mn-lt"/>
              <a:cs typeface="Times New Roman" panose="02020603050405020304" pitchFamily="18" charset="0"/>
            </a:rPr>
            <a:t>Summary of key findings from the market analysis study.</a:t>
          </a:r>
          <a:endParaRPr lang="en-US" sz="1400" b="0" i="0" u="none" dirty="0">
            <a:latin typeface="+mn-lt"/>
            <a:cs typeface="Times New Roman" panose="02020603050405020304" pitchFamily="18" charset="0"/>
          </a:endParaRPr>
        </a:p>
      </dgm:t>
    </dgm:pt>
    <dgm:pt modelId="{A2B12B93-041C-5046-81E2-7E51E1758E38}" type="parTrans" cxnId="{EC08F7F7-6280-3C4D-9204-1129D7B87DE0}">
      <dgm:prSet/>
      <dgm:spPr/>
      <dgm:t>
        <a:bodyPr/>
        <a:lstStyle/>
        <a:p>
          <a:endParaRPr lang="en-US" sz="1800">
            <a:latin typeface="+mn-lt"/>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mn-lt"/>
            <a:cs typeface="Times New Roman" panose="02020603050405020304" pitchFamily="18" charset="0"/>
          </a:endParaRPr>
        </a:p>
      </dgm:t>
    </dgm:pt>
    <dgm:pt modelId="{CE267950-E272-46C0-AA0D-0142612ABF76}">
      <dgm:prSet custT="1"/>
      <dgm:spPr/>
      <dgm:t>
        <a:bodyPr/>
        <a:lstStyle/>
        <a:p>
          <a:r>
            <a:rPr lang="en-US" sz="1400" b="0" i="0" u="none" dirty="0">
              <a:latin typeface="+mn-lt"/>
              <a:cs typeface="Times New Roman" panose="02020603050405020304" pitchFamily="18" charset="0"/>
            </a:rPr>
            <a:t>Assessment of customer needs, preferences, and buying behavior.</a:t>
          </a:r>
        </a:p>
      </dgm:t>
    </dgm:pt>
    <dgm:pt modelId="{CFA32C16-E522-4569-952B-A03BA6532A8B}" type="parTrans" cxnId="{3E4F2115-4A51-4050-A184-1DA0BB682505}">
      <dgm:prSet/>
      <dgm:spPr/>
      <dgm:t>
        <a:bodyPr/>
        <a:lstStyle/>
        <a:p>
          <a:endParaRPr lang="en-US"/>
        </a:p>
      </dgm:t>
    </dgm:pt>
    <dgm:pt modelId="{7327F073-6407-4560-9271-F2CACE3CF4E6}" type="sibTrans" cxnId="{3E4F2115-4A51-4050-A184-1DA0BB682505}">
      <dgm:prSet/>
      <dgm:spPr/>
      <dgm:t>
        <a:bodyPr/>
        <a:lstStyle/>
        <a:p>
          <a:endParaRPr lang="en-US"/>
        </a:p>
      </dgm:t>
    </dgm:pt>
    <dgm:pt modelId="{0EE6B40C-731E-4969-99BA-5A1669298BD1}">
      <dgm:prSet custT="1"/>
      <dgm:spPr/>
      <dgm:t>
        <a:bodyPr/>
        <a:lstStyle/>
        <a:p>
          <a:r>
            <a:rPr lang="en-US" sz="1400" b="0" i="0" u="none" dirty="0">
              <a:latin typeface="+mn-lt"/>
              <a:cs typeface="Times New Roman" panose="02020603050405020304" pitchFamily="18" charset="0"/>
            </a:rPr>
            <a:t>Analysis of customer satisfaction levels and loyalty.</a:t>
          </a:r>
        </a:p>
      </dgm:t>
    </dgm:pt>
    <dgm:pt modelId="{9EFB76AE-305E-4190-9479-D742A7CAC44D}" type="parTrans" cxnId="{15A6307A-CDE7-4E36-95AC-F22C19B0F0D7}">
      <dgm:prSet/>
      <dgm:spPr/>
      <dgm:t>
        <a:bodyPr/>
        <a:lstStyle/>
        <a:p>
          <a:endParaRPr lang="en-US"/>
        </a:p>
      </dgm:t>
    </dgm:pt>
    <dgm:pt modelId="{AAD9C2AF-078F-4A11-A383-A9A056CC2B7E}" type="sibTrans" cxnId="{15A6307A-CDE7-4E36-95AC-F22C19B0F0D7}">
      <dgm:prSet/>
      <dgm:spPr/>
      <dgm:t>
        <a:bodyPr/>
        <a:lstStyle/>
        <a:p>
          <a:endParaRPr lang="en-US"/>
        </a:p>
      </dgm:t>
    </dgm:pt>
    <dgm:pt modelId="{B682F6DC-9A42-4A69-861A-97CAF01E56F5}">
      <dgm:prSet custT="1"/>
      <dgm:spPr/>
      <dgm:t>
        <a:bodyPr/>
        <a:lstStyle/>
        <a:p>
          <a:r>
            <a:rPr lang="en-US" sz="1400" b="0" i="0" u="none" dirty="0">
              <a:latin typeface="+mn-lt"/>
              <a:cs typeface="Times New Roman" panose="02020603050405020304" pitchFamily="18" charset="0"/>
            </a:rPr>
            <a:t>Assessment of emerging opportunities and threats.</a:t>
          </a:r>
        </a:p>
      </dgm:t>
    </dgm:pt>
    <dgm:pt modelId="{71EAA611-8F05-4DFB-8F9A-95B8AC9D5E13}" type="parTrans" cxnId="{23F051E1-D4BE-4084-B18C-AE96313AAF08}">
      <dgm:prSet/>
      <dgm:spPr/>
      <dgm:t>
        <a:bodyPr/>
        <a:lstStyle/>
        <a:p>
          <a:endParaRPr lang="en-US"/>
        </a:p>
      </dgm:t>
    </dgm:pt>
    <dgm:pt modelId="{3529F7B5-386A-428D-B58E-FFF220A194A8}" type="sibTrans" cxnId="{23F051E1-D4BE-4084-B18C-AE96313AAF08}">
      <dgm:prSet/>
      <dgm:spPr/>
      <dgm:t>
        <a:bodyPr/>
        <a:lstStyle/>
        <a:p>
          <a:endParaRPr lang="en-US"/>
        </a:p>
      </dgm:t>
    </dgm:pt>
    <dgm:pt modelId="{6844B669-CBA8-4E9F-933F-1FBBCBE97517}">
      <dgm:prSet custT="1"/>
      <dgm:spPr/>
      <dgm:t>
        <a:bodyPr/>
        <a:lstStyle/>
        <a:p>
          <a:r>
            <a:rPr lang="en-US" sz="1400" b="0" i="0" u="none" dirty="0">
              <a:latin typeface="+mn-lt"/>
              <a:cs typeface="Times New Roman" panose="02020603050405020304" pitchFamily="18" charset="0"/>
            </a:rPr>
            <a:t>Analysis of technological advancements, regulatory changes, and other factors impacting the market.</a:t>
          </a:r>
        </a:p>
      </dgm:t>
    </dgm:pt>
    <dgm:pt modelId="{38E2BB8E-4AD8-4F4A-B474-49E73D5BBA3C}" type="parTrans" cxnId="{2662F341-9710-4F08-8974-FD62AF4C0175}">
      <dgm:prSet/>
      <dgm:spPr/>
      <dgm:t>
        <a:bodyPr/>
        <a:lstStyle/>
        <a:p>
          <a:endParaRPr lang="en-US"/>
        </a:p>
      </dgm:t>
    </dgm:pt>
    <dgm:pt modelId="{B3554526-DD67-47A6-8B2B-09E2AC92B176}" type="sibTrans" cxnId="{2662F341-9710-4F08-8974-FD62AF4C0175}">
      <dgm:prSet/>
      <dgm:spPr/>
      <dgm:t>
        <a:bodyPr/>
        <a:lstStyle/>
        <a:p>
          <a:endParaRPr lang="en-US"/>
        </a:p>
      </dgm:t>
    </dgm:pt>
    <dgm:pt modelId="{778717C5-D2BC-433F-A201-1D9EC0358F89}">
      <dgm:prSet custT="1"/>
      <dgm:spPr/>
      <dgm:t>
        <a:bodyPr/>
        <a:lstStyle/>
        <a:p>
          <a:r>
            <a:rPr lang="en-US" sz="1400" b="0" i="0" u="none" dirty="0">
              <a:latin typeface="+mn-lt"/>
              <a:cs typeface="Times New Roman" panose="02020603050405020304" pitchFamily="18" charset="0"/>
            </a:rPr>
            <a:t>Assessment of risks and challenges associated with market entry.</a:t>
          </a:r>
        </a:p>
      </dgm:t>
    </dgm:pt>
    <dgm:pt modelId="{B55EC8A7-7D43-4C11-8497-49CA5260B7F0}" type="parTrans" cxnId="{FE72ED27-D175-4B11-9AAA-EF052AE0990E}">
      <dgm:prSet/>
      <dgm:spPr/>
      <dgm:t>
        <a:bodyPr/>
        <a:lstStyle/>
        <a:p>
          <a:endParaRPr lang="en-US"/>
        </a:p>
      </dgm:t>
    </dgm:pt>
    <dgm:pt modelId="{2B474F7B-5D34-40FF-909D-1D7D47B35624}" type="sibTrans" cxnId="{FE72ED27-D175-4B11-9AAA-EF052AE0990E}">
      <dgm:prSet/>
      <dgm:spPr/>
      <dgm:t>
        <a:bodyPr/>
        <a:lstStyle/>
        <a:p>
          <a:endParaRPr lang="en-US"/>
        </a:p>
      </dgm:t>
    </dgm:pt>
    <dgm:pt modelId="{72C7D811-392C-46DD-B7AE-094C5C91E41E}">
      <dgm:prSet custT="1"/>
      <dgm:spPr/>
      <dgm:t>
        <a:bodyPr/>
        <a:lstStyle/>
        <a:p>
          <a:r>
            <a:rPr lang="en-US" sz="1400" b="0" i="0" u="none" dirty="0">
              <a:latin typeface="+mn-lt"/>
              <a:cs typeface="Times New Roman" panose="02020603050405020304" pitchFamily="18" charset="0"/>
            </a:rPr>
            <a:t>Recommendation of the most suitable market entry approach based on the analysis.</a:t>
          </a:r>
        </a:p>
      </dgm:t>
    </dgm:pt>
    <dgm:pt modelId="{229B4299-3A29-4BC4-91E2-5ABAE9D43E70}" type="parTrans" cxnId="{71E185F9-ADB8-4064-A864-1B1F3AB88B2E}">
      <dgm:prSet/>
      <dgm:spPr/>
      <dgm:t>
        <a:bodyPr/>
        <a:lstStyle/>
        <a:p>
          <a:endParaRPr lang="en-US"/>
        </a:p>
      </dgm:t>
    </dgm:pt>
    <dgm:pt modelId="{DBA9C918-88E8-45B9-801D-CFF3660EA1F5}" type="sibTrans" cxnId="{71E185F9-ADB8-4064-A864-1B1F3AB88B2E}">
      <dgm:prSet/>
      <dgm:spPr/>
      <dgm:t>
        <a:bodyPr/>
        <a:lstStyle/>
        <a:p>
          <a:endParaRPr lang="en-US"/>
        </a:p>
      </dgm:t>
    </dgm:pt>
    <dgm:pt modelId="{9F64F9BD-E1D3-446A-9C9A-3BD5AE94BD9F}">
      <dgm:prSet custT="1"/>
      <dgm:spPr/>
      <dgm:t>
        <a:bodyPr/>
        <a:lstStyle/>
        <a:p>
          <a:r>
            <a:rPr lang="en-US" sz="1400" b="0" i="0" u="none" dirty="0">
              <a:latin typeface="+mn-lt"/>
              <a:cs typeface="Times New Roman" panose="02020603050405020304" pitchFamily="18" charset="0"/>
            </a:rPr>
            <a:t>Implications for business strategy and decision-making.</a:t>
          </a:r>
        </a:p>
      </dgm:t>
    </dgm:pt>
    <dgm:pt modelId="{D6A7D93A-34EB-45FF-9755-246FA4732BE0}" type="parTrans" cxnId="{3270E9E8-C9BE-49D8-AEA0-DC9AB408E389}">
      <dgm:prSet/>
      <dgm:spPr/>
      <dgm:t>
        <a:bodyPr/>
        <a:lstStyle/>
        <a:p>
          <a:endParaRPr lang="en-US"/>
        </a:p>
      </dgm:t>
    </dgm:pt>
    <dgm:pt modelId="{465D6F4B-B24E-47B0-8805-562846F7A12D}" type="sibTrans" cxnId="{3270E9E8-C9BE-49D8-AEA0-DC9AB408E389}">
      <dgm:prSet/>
      <dgm:spPr/>
      <dgm:t>
        <a:bodyPr/>
        <a:lstStyle/>
        <a:p>
          <a:endParaRPr lang="en-US"/>
        </a:p>
      </dgm:t>
    </dgm:pt>
    <dgm:pt modelId="{C14FEA7D-A30C-4F41-9D17-C1F2DED6551B}">
      <dgm:prSet custT="1"/>
      <dgm:spPr/>
      <dgm:t>
        <a:bodyPr/>
        <a:lstStyle/>
        <a:p>
          <a:r>
            <a:rPr lang="en-US" sz="1400" b="0" i="0" u="none" dirty="0">
              <a:latin typeface="+mn-lt"/>
              <a:cs typeface="Times New Roman" panose="02020603050405020304" pitchFamily="18" charset="0"/>
            </a:rPr>
            <a:t>Recommendations for future actions and areas for further research</a:t>
          </a:r>
        </a:p>
      </dgm:t>
    </dgm:pt>
    <dgm:pt modelId="{0A7B2668-A88A-4BDF-A4C0-7F53064996FB}" type="parTrans" cxnId="{73EB1D11-A54F-4FE2-A33B-B9920B68C5A7}">
      <dgm:prSet/>
      <dgm:spPr/>
      <dgm:t>
        <a:bodyPr/>
        <a:lstStyle/>
        <a:p>
          <a:endParaRPr lang="en-US"/>
        </a:p>
      </dgm:t>
    </dgm:pt>
    <dgm:pt modelId="{8A1EC80C-01B4-4598-A607-1AD89BA5096E}" type="sibTrans" cxnId="{73EB1D11-A54F-4FE2-A33B-B9920B68C5A7}">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4"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4"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4"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4" custScaleX="107315" custLinFactNeighborX="337">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4" custScaleX="60804"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4" custScaleX="107315" custLinFactNeighborX="337">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4" custScaleX="60804"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4" custScaleX="107315" custLinFactNeighborX="337">
        <dgm:presLayoutVars>
          <dgm:bulletEnabled val="1"/>
        </dgm:presLayoutVars>
      </dgm:prSet>
      <dgm:spPr/>
      <dgm:t>
        <a:bodyPr/>
        <a:lstStyle/>
        <a:p>
          <a:endParaRPr lang="en-US"/>
        </a:p>
      </dgm:t>
    </dgm:pt>
  </dgm:ptLst>
  <dgm:cxnLst>
    <dgm:cxn modelId="{2064D45C-5A0B-A646-B6FA-B53E35EB46C7}" srcId="{92FDB604-5455-6E4C-9C7F-B1F57D13A676}" destId="{DC7716F6-4F3D-DE4B-96C0-073DD237BEAB}" srcOrd="0" destOrd="0" parTransId="{79C79B91-F14D-014D-B1F6-9F842840E9DB}" sibTransId="{40089720-9C42-C94A-873F-3C101ED8B33C}"/>
    <dgm:cxn modelId="{9DD5B2D7-24AE-C044-9A9F-3F1C83EFD730}" type="presOf" srcId="{92FDB604-5455-6E4C-9C7F-B1F57D13A676}" destId="{8EF6C688-21D5-7A4C-8A33-DB0CEE7F7412}" srcOrd="0" destOrd="0" presId="urn:microsoft.com/office/officeart/2005/8/layout/vList5"/>
    <dgm:cxn modelId="{487D0239-B58A-AA4D-87A1-4067BAB3306A}" srcId="{DB466443-E600-A847-B35C-BC5EF2ED5B5C}" destId="{36A1480D-F4F2-1A45-A98C-156A3042DC04}" srcOrd="0" destOrd="0" parTransId="{CE5CD2E9-83C5-504E-8617-E2421D6C100A}" sibTransId="{6CEC750C-8A9A-C149-82A6-AE26B524C1A7}"/>
    <dgm:cxn modelId="{FC9DD033-E107-AC4D-9F3D-C631C28CF886}" srcId="{FA30CE5C-B059-C048-8775-D760F5D00205}" destId="{04BC02E0-2D2D-7448-9624-6AB81EE042AF}" srcOrd="2" destOrd="0" parTransId="{82878386-9962-1E40-9B1A-1B8667FC904B}" sibTransId="{806E5D31-9073-1B44-B332-FFBC23C6C930}"/>
    <dgm:cxn modelId="{6CAC5BFE-F2EF-4640-88B5-3C9150983DAE}" type="presOf" srcId="{36A1480D-F4F2-1A45-A98C-156A3042DC04}" destId="{303C6708-05A0-1E43-802D-6B3B97D8C0E4}" srcOrd="0" destOrd="0"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B2AFC125-1431-4DE0-B064-4F2FFD2D9985}" type="presOf" srcId="{0EE6B40C-731E-4969-99BA-5A1669298BD1}" destId="{CD094D6C-04C9-8D43-AF5C-45DA657058CB}" srcOrd="0" destOrd="2" presId="urn:microsoft.com/office/officeart/2005/8/layout/vList5"/>
    <dgm:cxn modelId="{E97D4BE4-4448-4151-8508-B83BB857BE7B}" type="presOf" srcId="{C14FEA7D-A30C-4F41-9D17-C1F2DED6551B}" destId="{671BAF5E-9BEE-3A4D-9A88-886E7492FFBC}" srcOrd="0" destOrd="2"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D11A42F5-2681-1748-B3A7-A74BC7C8781D}" type="presOf" srcId="{DB466443-E600-A847-B35C-BC5EF2ED5B5C}" destId="{6776BBB2-5C08-CF40-8DAC-EEDFC41CD735}" srcOrd="0" destOrd="0" presId="urn:microsoft.com/office/officeart/2005/8/layout/vList5"/>
    <dgm:cxn modelId="{2662F341-9710-4F08-8974-FD62AF4C0175}" srcId="{DB466443-E600-A847-B35C-BC5EF2ED5B5C}" destId="{6844B669-CBA8-4E9F-933F-1FBBCBE97517}" srcOrd="2" destOrd="0" parTransId="{38E2BB8E-4AD8-4F4A-B474-49E73D5BBA3C}" sibTransId="{B3554526-DD67-47A6-8B2B-09E2AC92B176}"/>
    <dgm:cxn modelId="{3E4F2115-4A51-4050-A184-1DA0BB682505}" srcId="{92FDB604-5455-6E4C-9C7F-B1F57D13A676}" destId="{CE267950-E272-46C0-AA0D-0142612ABF76}" srcOrd="1" destOrd="0" parTransId="{CFA32C16-E522-4569-952B-A03BA6532A8B}" sibTransId="{7327F073-6407-4560-9271-F2CACE3CF4E6}"/>
    <dgm:cxn modelId="{EC437085-9F65-47F1-ADD4-B108E7EBA973}" type="presOf" srcId="{9F64F9BD-E1D3-446A-9C9A-3BD5AE94BD9F}" destId="{671BAF5E-9BEE-3A4D-9A88-886E7492FFBC}" srcOrd="0" destOrd="1" presId="urn:microsoft.com/office/officeart/2005/8/layout/vList5"/>
    <dgm:cxn modelId="{19679BC0-9920-2C45-B993-2881B12ABD90}" type="presOf" srcId="{34FFEF15-CA89-3B44-94A5-E7A4D07741C2}" destId="{FD2268BA-4E68-BF45-A6AC-45B38BE04805}" srcOrd="0" destOrd="0" presId="urn:microsoft.com/office/officeart/2005/8/layout/vList5"/>
    <dgm:cxn modelId="{FE72ED27-D175-4B11-9AAA-EF052AE0990E}" srcId="{04BC02E0-2D2D-7448-9624-6AB81EE042AF}" destId="{778717C5-D2BC-433F-A201-1D9EC0358F89}" srcOrd="1" destOrd="0" parTransId="{B55EC8A7-7D43-4C11-8497-49CA5260B7F0}" sibTransId="{2B474F7B-5D34-40FF-909D-1D7D47B35624}"/>
    <dgm:cxn modelId="{53A2088B-708D-4E46-A9CF-4E5ED273FB74}" type="presOf" srcId="{778717C5-D2BC-433F-A201-1D9EC0358F89}" destId="{33D037B9-2CE8-B448-B990-029A696A12F5}" srcOrd="0" destOrd="1" presId="urn:microsoft.com/office/officeart/2005/8/layout/vList5"/>
    <dgm:cxn modelId="{60863BBD-552D-3949-A144-9E42A03345AC}" type="presOf" srcId="{04BC02E0-2D2D-7448-9624-6AB81EE042AF}" destId="{1A9D9AFC-CED4-3C48-ADD0-8AB3AF483310}" srcOrd="0" destOrd="0" presId="urn:microsoft.com/office/officeart/2005/8/layout/vList5"/>
    <dgm:cxn modelId="{3AB2901E-C663-D849-AA60-84175C0A5610}" srcId="{FA30CE5C-B059-C048-8775-D760F5D00205}" destId="{34FFEF15-CA89-3B44-94A5-E7A4D07741C2}" srcOrd="3" destOrd="0" parTransId="{A1D095D0-A2A5-AB46-89E4-8A38860ACA43}" sibTransId="{060105F5-D3BE-1543-AC3F-D955C8663F39}"/>
    <dgm:cxn modelId="{8DAFF692-FFC6-C04C-BE4D-034CBBCD1BFC}" type="presOf" srcId="{0B127494-A1B5-C142-9596-6D729F3C9689}" destId="{671BAF5E-9BEE-3A4D-9A88-886E7492FFBC}" srcOrd="0" destOrd="0" presId="urn:microsoft.com/office/officeart/2005/8/layout/vList5"/>
    <dgm:cxn modelId="{D76F6BFA-AF92-484C-AC88-975A54244987}" type="presOf" srcId="{FA30CE5C-B059-C048-8775-D760F5D00205}" destId="{78B757DF-2695-5B42-80BD-F5D0CA703F07}" srcOrd="0" destOrd="0" presId="urn:microsoft.com/office/officeart/2005/8/layout/vList5"/>
    <dgm:cxn modelId="{57412F61-F43C-D544-999D-137488732C12}" type="presOf" srcId="{DC7716F6-4F3D-DE4B-96C0-073DD237BEAB}" destId="{CD094D6C-04C9-8D43-AF5C-45DA657058CB}" srcOrd="0" destOrd="0"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E86B8F48-16C2-4739-A5D6-492F09373426}" type="presOf" srcId="{B682F6DC-9A42-4A69-861A-97CAF01E56F5}" destId="{303C6708-05A0-1E43-802D-6B3B97D8C0E4}" srcOrd="0" destOrd="1" presId="urn:microsoft.com/office/officeart/2005/8/layout/vList5"/>
    <dgm:cxn modelId="{73EB1D11-A54F-4FE2-A33B-B9920B68C5A7}" srcId="{34FFEF15-CA89-3B44-94A5-E7A4D07741C2}" destId="{C14FEA7D-A30C-4F41-9D17-C1F2DED6551B}" srcOrd="2" destOrd="0" parTransId="{0A7B2668-A88A-4BDF-A4C0-7F53064996FB}" sibTransId="{8A1EC80C-01B4-4598-A607-1AD89BA5096E}"/>
    <dgm:cxn modelId="{AFC8C8E2-4C5D-FA4F-9709-ADE745693C4C}" srcId="{04BC02E0-2D2D-7448-9624-6AB81EE042AF}" destId="{8569C754-94C2-8749-80B1-D47CCBF46A9A}" srcOrd="0" destOrd="0" parTransId="{72512A0D-982A-A741-B00E-A5963B791129}" sibTransId="{9BB43A1D-D55B-3A4C-87DF-3ABA9F3F5732}"/>
    <dgm:cxn modelId="{97D3E72B-56A3-4EF3-B35F-AFB62E68F4D9}" type="presOf" srcId="{6844B669-CBA8-4E9F-933F-1FBBCBE97517}" destId="{303C6708-05A0-1E43-802D-6B3B97D8C0E4}" srcOrd="0" destOrd="2" presId="urn:microsoft.com/office/officeart/2005/8/layout/vList5"/>
    <dgm:cxn modelId="{71E185F9-ADB8-4064-A864-1B1F3AB88B2E}" srcId="{04BC02E0-2D2D-7448-9624-6AB81EE042AF}" destId="{72C7D811-392C-46DD-B7AE-094C5C91E41E}" srcOrd="2" destOrd="0" parTransId="{229B4299-3A29-4BC4-91E2-5ABAE9D43E70}" sibTransId="{DBA9C918-88E8-45B9-801D-CFF3660EA1F5}"/>
    <dgm:cxn modelId="{9520D22D-E064-BF48-98F1-C02E3CBDFAA2}" type="presOf" srcId="{8569C754-94C2-8749-80B1-D47CCBF46A9A}" destId="{33D037B9-2CE8-B448-B990-029A696A12F5}" srcOrd="0" destOrd="0" presId="urn:microsoft.com/office/officeart/2005/8/layout/vList5"/>
    <dgm:cxn modelId="{7057DF2F-8D84-4AF5-B738-F9F45BC9A7BB}" type="presOf" srcId="{72C7D811-392C-46DD-B7AE-094C5C91E41E}" destId="{33D037B9-2CE8-B448-B990-029A696A12F5}" srcOrd="0" destOrd="2" presId="urn:microsoft.com/office/officeart/2005/8/layout/vList5"/>
    <dgm:cxn modelId="{15A6307A-CDE7-4E36-95AC-F22C19B0F0D7}" srcId="{92FDB604-5455-6E4C-9C7F-B1F57D13A676}" destId="{0EE6B40C-731E-4969-99BA-5A1669298BD1}" srcOrd="2" destOrd="0" parTransId="{9EFB76AE-305E-4190-9479-D742A7CAC44D}" sibTransId="{AAD9C2AF-078F-4A11-A383-A9A056CC2B7E}"/>
    <dgm:cxn modelId="{3270E9E8-C9BE-49D8-AEA0-DC9AB408E389}" srcId="{34FFEF15-CA89-3B44-94A5-E7A4D07741C2}" destId="{9F64F9BD-E1D3-446A-9C9A-3BD5AE94BD9F}" srcOrd="1" destOrd="0" parTransId="{D6A7D93A-34EB-45FF-9755-246FA4732BE0}" sibTransId="{465D6F4B-B24E-47B0-8805-562846F7A12D}"/>
    <dgm:cxn modelId="{23F051E1-D4BE-4084-B18C-AE96313AAF08}" srcId="{DB466443-E600-A847-B35C-BC5EF2ED5B5C}" destId="{B682F6DC-9A42-4A69-861A-97CAF01E56F5}" srcOrd="1" destOrd="0" parTransId="{71EAA611-8F05-4DFB-8F9A-95B8AC9D5E13}" sibTransId="{3529F7B5-386A-428D-B58E-FFF220A194A8}"/>
    <dgm:cxn modelId="{58C3A9B1-3C14-4F3F-BFE5-67193C8BCDBA}" type="presOf" srcId="{CE267950-E272-46C0-AA0D-0142612ABF76}" destId="{CD094D6C-04C9-8D43-AF5C-45DA657058CB}" srcOrd="0" destOrd="1" presId="urn:microsoft.com/office/officeart/2005/8/layout/vList5"/>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buFont typeface="Arial" panose="020B0604020202020204" pitchFamily="34" charset="0"/>
            <a:buNone/>
          </a:pPr>
          <a:r>
            <a:rPr lang="en-US" sz="1800" b="1" i="0" u="none" dirty="0">
              <a:latin typeface="+mn-lt"/>
              <a:cs typeface="Times New Roman" panose="02020603050405020304" pitchFamily="18" charset="0"/>
            </a:rPr>
            <a:t>Introduction</a:t>
          </a:r>
          <a:endParaRPr lang="en-US" sz="1800" b="1" dirty="0">
            <a:latin typeface="+mn-lt"/>
            <a:cs typeface="Times New Roman" panose="02020603050405020304" pitchFamily="18" charset="0"/>
          </a:endParaRP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dirty="0" smtClean="0">
              <a:latin typeface="+mn-lt"/>
              <a:cs typeface="Times New Roman" panose="02020603050405020304" pitchFamily="18" charset="0"/>
            </a:rPr>
            <a:t>Overview of the operational analysis study.
Purpose and objectives of the analysis, scope and methodology.</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Organizational Overview</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smtClean="0">
              <a:latin typeface="+mn-lt"/>
              <a:cs typeface="Times New Roman" panose="02020603050405020304" pitchFamily="18" charset="0"/>
            </a:rPr>
            <a:t>Description of the organization's structure, functions, operations, key departments and their roles.
Mission, vision, and strategic goals of the organization.</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04BC02E0-2D2D-7448-9624-6AB81EE042AF}">
      <dgm:prSet custT="1"/>
      <dgm:spPr/>
      <dgm:t>
        <a:bodyPr/>
        <a:lstStyle/>
        <a:p>
          <a:pPr rtl="0"/>
          <a:r>
            <a:rPr lang="en-US" sz="1800" b="1" i="0" u="none" dirty="0" smtClean="0">
              <a:latin typeface="+mn-lt"/>
              <a:cs typeface="Times New Roman" panose="02020603050405020304" pitchFamily="18" charset="0"/>
            </a:rPr>
            <a:t>Process Analysis</a:t>
          </a:r>
        </a:p>
      </dgm:t>
    </dgm:pt>
    <dgm:pt modelId="{82878386-9962-1E40-9B1A-1B8667FC904B}" type="parTrans" cxnId="{FC9DD033-E107-AC4D-9F3D-C631C28CF886}">
      <dgm:prSet/>
      <dgm:spPr/>
      <dgm:t>
        <a:bodyPr/>
        <a:lstStyle/>
        <a:p>
          <a:endParaRPr lang="en-US" sz="1800">
            <a:latin typeface="+mn-lt"/>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mn-lt"/>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400" b="0" i="0" u="none" dirty="0" smtClean="0">
              <a:latin typeface="+mn-lt"/>
              <a:cs typeface="Times New Roman" panose="02020603050405020304" pitchFamily="18" charset="0"/>
            </a:rPr>
            <a:t>Identification and documentation of key business processes.
Analysis of process efficiency, effectiveness, and reliability, identification of bottlenecks, inefficiencies, and areas for improvement.</a:t>
          </a:r>
          <a:endParaRPr lang="en-US" sz="1400" b="0" i="0" u="none" dirty="0">
            <a:latin typeface="+mn-lt"/>
            <a:cs typeface="Times New Roman" panose="02020603050405020304" pitchFamily="18" charset="0"/>
          </a:endParaRPr>
        </a:p>
      </dgm:t>
    </dgm:pt>
    <dgm:pt modelId="{72512A0D-982A-A741-B00E-A5963B791129}" type="parTrans" cxnId="{AFC8C8E2-4C5D-FA4F-9709-ADE745693C4C}">
      <dgm:prSet/>
      <dgm:spPr/>
      <dgm:t>
        <a:bodyPr/>
        <a:lstStyle/>
        <a:p>
          <a:endParaRPr lang="en-US" sz="1800">
            <a:latin typeface="+mn-lt"/>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mn-lt"/>
            <a:cs typeface="Times New Roman" panose="02020603050405020304" pitchFamily="18" charset="0"/>
          </a:endParaRPr>
        </a:p>
      </dgm:t>
    </dgm:pt>
    <dgm:pt modelId="{34FFEF15-CA89-3B44-94A5-E7A4D07741C2}">
      <dgm:prSet custT="1"/>
      <dgm:spPr/>
      <dgm:t>
        <a:bodyPr/>
        <a:lstStyle/>
        <a:p>
          <a:pPr rtl="0"/>
          <a:r>
            <a:rPr lang="en-US" sz="1800" b="1" i="0" u="none" dirty="0" smtClean="0">
              <a:latin typeface="+mn-lt"/>
              <a:cs typeface="Times New Roman" panose="02020603050405020304" pitchFamily="18" charset="0"/>
            </a:rPr>
            <a:t>Resource Analysis</a:t>
          </a:r>
        </a:p>
      </dgm:t>
    </dgm:pt>
    <dgm:pt modelId="{A1D095D0-A2A5-AB46-89E4-8A38860ACA43}" type="parTrans" cxnId="{3AB2901E-C663-D849-AA60-84175C0A5610}">
      <dgm:prSet/>
      <dgm:spPr/>
      <dgm:t>
        <a:bodyPr/>
        <a:lstStyle/>
        <a:p>
          <a:endParaRPr lang="en-US" sz="1800">
            <a:latin typeface="+mn-lt"/>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mn-lt"/>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400" b="0" i="0" u="none" dirty="0" smtClean="0">
              <a:latin typeface="+mn-lt"/>
              <a:cs typeface="Times New Roman" panose="02020603050405020304" pitchFamily="18" charset="0"/>
            </a:rPr>
            <a:t>Assessment of human resources, including skills, capabilities, and training needs, analysis of physical resources, such as equipment, facilities, and technology.
Evaluation of financial resources, including budget allocation and cost management.</a:t>
          </a:r>
          <a:endParaRPr lang="en-US" sz="1400" b="0" i="0" u="none" dirty="0">
            <a:latin typeface="+mn-lt"/>
            <a:cs typeface="Times New Roman" panose="02020603050405020304" pitchFamily="18" charset="0"/>
          </a:endParaRPr>
        </a:p>
      </dgm:t>
    </dgm:pt>
    <dgm:pt modelId="{A2B12B93-041C-5046-81E2-7E51E1758E38}" type="parTrans" cxnId="{EC08F7F7-6280-3C4D-9204-1129D7B87DE0}">
      <dgm:prSet/>
      <dgm:spPr/>
      <dgm:t>
        <a:bodyPr/>
        <a:lstStyle/>
        <a:p>
          <a:endParaRPr lang="en-US" sz="1800">
            <a:latin typeface="+mn-lt"/>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4"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4"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4"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4" custScaleX="107315" custLinFactNeighborX="337">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4" custScaleX="60804"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4" custScaleX="107315" custLinFactNeighborX="337">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4" custScaleX="60804"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4" custScaleX="107315" custLinFactNeighborX="337">
        <dgm:presLayoutVars>
          <dgm:bulletEnabled val="1"/>
        </dgm:presLayoutVars>
      </dgm:prSet>
      <dgm:spPr/>
      <dgm:t>
        <a:bodyPr/>
        <a:lstStyle/>
        <a:p>
          <a:endParaRPr lang="en-US"/>
        </a:p>
      </dgm:t>
    </dgm:pt>
  </dgm:ptLst>
  <dgm:cxnLst>
    <dgm:cxn modelId="{AFC8C8E2-4C5D-FA4F-9709-ADE745693C4C}" srcId="{04BC02E0-2D2D-7448-9624-6AB81EE042AF}" destId="{8569C754-94C2-8749-80B1-D47CCBF46A9A}" srcOrd="0" destOrd="0" parTransId="{72512A0D-982A-A741-B00E-A5963B791129}" sibTransId="{9BB43A1D-D55B-3A4C-87DF-3ABA9F3F5732}"/>
    <dgm:cxn modelId="{8DAFF692-FFC6-C04C-BE4D-034CBBCD1BFC}" type="presOf" srcId="{0B127494-A1B5-C142-9596-6D729F3C9689}" destId="{671BAF5E-9BEE-3A4D-9A88-886E7492FFBC}" srcOrd="0" destOrd="0"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D76F6BFA-AF92-484C-AC88-975A54244987}" type="presOf" srcId="{FA30CE5C-B059-C048-8775-D760F5D00205}" destId="{78B757DF-2695-5B42-80BD-F5D0CA703F07}"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19679BC0-9920-2C45-B993-2881B12ABD90}" type="presOf" srcId="{34FFEF15-CA89-3B44-94A5-E7A4D07741C2}" destId="{FD2268BA-4E68-BF45-A6AC-45B38BE04805}" srcOrd="0" destOrd="0" presId="urn:microsoft.com/office/officeart/2005/8/layout/vList5"/>
    <dgm:cxn modelId="{FC9DD033-E107-AC4D-9F3D-C631C28CF886}" srcId="{FA30CE5C-B059-C048-8775-D760F5D00205}" destId="{04BC02E0-2D2D-7448-9624-6AB81EE042AF}" srcOrd="2" destOrd="0" parTransId="{82878386-9962-1E40-9B1A-1B8667FC904B}" sibTransId="{806E5D31-9073-1B44-B332-FFBC23C6C930}"/>
    <dgm:cxn modelId="{60863BBD-552D-3949-A144-9E42A03345AC}" type="presOf" srcId="{04BC02E0-2D2D-7448-9624-6AB81EE042AF}" destId="{1A9D9AFC-CED4-3C48-ADD0-8AB3AF483310}"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487D0239-B58A-AA4D-87A1-4067BAB3306A}" srcId="{DB466443-E600-A847-B35C-BC5EF2ED5B5C}" destId="{36A1480D-F4F2-1A45-A98C-156A3042DC04}" srcOrd="0" destOrd="0" parTransId="{CE5CD2E9-83C5-504E-8617-E2421D6C100A}" sibTransId="{6CEC750C-8A9A-C149-82A6-AE26B524C1A7}"/>
    <dgm:cxn modelId="{9520D22D-E064-BF48-98F1-C02E3CBDFAA2}" type="presOf" srcId="{8569C754-94C2-8749-80B1-D47CCBF46A9A}" destId="{33D037B9-2CE8-B448-B990-029A696A12F5}" srcOrd="0" destOrd="0" presId="urn:microsoft.com/office/officeart/2005/8/layout/vList5"/>
    <dgm:cxn modelId="{6CAC5BFE-F2EF-4640-88B5-3C9150983DAE}" type="presOf" srcId="{36A1480D-F4F2-1A45-A98C-156A3042DC04}" destId="{303C6708-05A0-1E43-802D-6B3B97D8C0E4}" srcOrd="0" destOrd="0"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3AB2901E-C663-D849-AA60-84175C0A5610}" srcId="{FA30CE5C-B059-C048-8775-D760F5D00205}" destId="{34FFEF15-CA89-3B44-94A5-E7A4D07741C2}" srcOrd="3" destOrd="0" parTransId="{A1D095D0-A2A5-AB46-89E4-8A38860ACA43}" sibTransId="{060105F5-D3BE-1543-AC3F-D955C8663F39}"/>
    <dgm:cxn modelId="{57412F61-F43C-D544-999D-137488732C12}" type="presOf" srcId="{DC7716F6-4F3D-DE4B-96C0-073DD237BEAB}" destId="{CD094D6C-04C9-8D43-AF5C-45DA657058CB}"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r>
            <a:rPr lang="en-US" sz="1800" b="1" i="0" u="none" dirty="0" smtClean="0">
              <a:latin typeface="+mn-lt"/>
              <a:cs typeface="Times New Roman" panose="02020603050405020304" pitchFamily="18" charset="0"/>
            </a:rPr>
            <a:t>Performance Metrics</a:t>
          </a: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dirty="0" smtClean="0">
              <a:latin typeface="+mn-lt"/>
              <a:cs typeface="Times New Roman" panose="02020603050405020304" pitchFamily="18" charset="0"/>
            </a:rPr>
            <a:t>Identification of key performance indicators (KPIs) for measuring operational performance. Analysis of KPI trends and benchmarks against industry standards or organizational goals.
Assessment of performance gaps and areas needing improvement.</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Quality Management</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smtClean="0">
              <a:latin typeface="+mn-lt"/>
              <a:cs typeface="Times New Roman" panose="02020603050405020304" pitchFamily="18" charset="0"/>
            </a:rPr>
            <a:t>Evaluation of quality control processes and procedures, analysis of customer feedback, complaints, and satisfaction levels.
Identification of opportunities for enhancing product or service quality.</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04BC02E0-2D2D-7448-9624-6AB81EE042AF}">
      <dgm:prSet custT="1"/>
      <dgm:spPr/>
      <dgm:t>
        <a:bodyPr/>
        <a:lstStyle/>
        <a:p>
          <a:pPr rtl="0"/>
          <a:r>
            <a:rPr lang="en-US" sz="1800" b="1" i="0" u="none" dirty="0" smtClean="0">
              <a:latin typeface="+mn-lt"/>
              <a:cs typeface="Times New Roman" panose="02020603050405020304" pitchFamily="18" charset="0"/>
            </a:rPr>
            <a:t>Supply Chain Analysis</a:t>
          </a:r>
        </a:p>
      </dgm:t>
    </dgm:pt>
    <dgm:pt modelId="{82878386-9962-1E40-9B1A-1B8667FC904B}" type="parTrans" cxnId="{FC9DD033-E107-AC4D-9F3D-C631C28CF886}">
      <dgm:prSet/>
      <dgm:spPr/>
      <dgm:t>
        <a:bodyPr/>
        <a:lstStyle/>
        <a:p>
          <a:endParaRPr lang="en-US" sz="1800">
            <a:latin typeface="+mn-lt"/>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mn-lt"/>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400" b="0" i="0" u="none" dirty="0" smtClean="0">
              <a:latin typeface="+mn-lt"/>
              <a:cs typeface="Times New Roman" panose="02020603050405020304" pitchFamily="18" charset="0"/>
            </a:rPr>
            <a:t>Assessment of supply chain processes, including procurement, logistics, and inventory management. Analysis of supplier relationships, lead times, and costs.
Identification of risks and opportunities in the supply chain.</a:t>
          </a:r>
          <a:endParaRPr lang="en-US" sz="1400" b="0" i="0" u="none" dirty="0">
            <a:latin typeface="+mn-lt"/>
            <a:cs typeface="Times New Roman" panose="02020603050405020304" pitchFamily="18" charset="0"/>
          </a:endParaRPr>
        </a:p>
      </dgm:t>
    </dgm:pt>
    <dgm:pt modelId="{72512A0D-982A-A741-B00E-A5963B791129}" type="parTrans" cxnId="{AFC8C8E2-4C5D-FA4F-9709-ADE745693C4C}">
      <dgm:prSet/>
      <dgm:spPr/>
      <dgm:t>
        <a:bodyPr/>
        <a:lstStyle/>
        <a:p>
          <a:endParaRPr lang="en-US" sz="1800">
            <a:latin typeface="+mn-lt"/>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mn-lt"/>
            <a:cs typeface="Times New Roman" panose="02020603050405020304" pitchFamily="18" charset="0"/>
          </a:endParaRPr>
        </a:p>
      </dgm:t>
    </dgm:pt>
    <dgm:pt modelId="{34FFEF15-CA89-3B44-94A5-E7A4D07741C2}">
      <dgm:prSet custT="1"/>
      <dgm:spPr/>
      <dgm:t>
        <a:bodyPr/>
        <a:lstStyle/>
        <a:p>
          <a:pPr rtl="0"/>
          <a:r>
            <a:rPr lang="en-US" sz="1800" b="1" i="0" u="none" dirty="0" smtClean="0">
              <a:latin typeface="+mn-lt"/>
              <a:cs typeface="Times New Roman" panose="02020603050405020304" pitchFamily="18" charset="0"/>
            </a:rPr>
            <a:t>Technology Integration</a:t>
          </a:r>
        </a:p>
      </dgm:t>
    </dgm:pt>
    <dgm:pt modelId="{A1D095D0-A2A5-AB46-89E4-8A38860ACA43}" type="parTrans" cxnId="{3AB2901E-C663-D849-AA60-84175C0A5610}">
      <dgm:prSet/>
      <dgm:spPr/>
      <dgm:t>
        <a:bodyPr/>
        <a:lstStyle/>
        <a:p>
          <a:endParaRPr lang="en-US" sz="1800">
            <a:latin typeface="+mn-lt"/>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mn-lt"/>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400" b="0" i="0" u="none" dirty="0" smtClean="0">
              <a:latin typeface="+mn-lt"/>
              <a:cs typeface="Times New Roman" panose="02020603050405020304" pitchFamily="18" charset="0"/>
            </a:rPr>
            <a:t>Evaluation of technology infrastructure and systems. Analysis of IT capabilities, including software applications and data management. Identification of opportunities for leveraging technology to streamline operations and improve efficiency.</a:t>
          </a:r>
          <a:endParaRPr lang="en-US" sz="1400" b="0" i="0" u="none" dirty="0">
            <a:latin typeface="+mn-lt"/>
            <a:cs typeface="Times New Roman" panose="02020603050405020304" pitchFamily="18" charset="0"/>
          </a:endParaRPr>
        </a:p>
      </dgm:t>
    </dgm:pt>
    <dgm:pt modelId="{A2B12B93-041C-5046-81E2-7E51E1758E38}" type="parTrans" cxnId="{EC08F7F7-6280-3C4D-9204-1129D7B87DE0}">
      <dgm:prSet/>
      <dgm:spPr/>
      <dgm:t>
        <a:bodyPr/>
        <a:lstStyle/>
        <a:p>
          <a:endParaRPr lang="en-US" sz="1800">
            <a:latin typeface="+mn-lt"/>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4"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4"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4"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4" custScaleX="107315" custLinFactNeighborX="337">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4" custScaleX="60804"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4" custScaleX="107315" custLinFactNeighborX="337">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4" custScaleX="60804"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4" custScaleX="107315" custLinFactNeighborX="337">
        <dgm:presLayoutVars>
          <dgm:bulletEnabled val="1"/>
        </dgm:presLayoutVars>
      </dgm:prSet>
      <dgm:spPr/>
      <dgm:t>
        <a:bodyPr/>
        <a:lstStyle/>
        <a:p>
          <a:endParaRPr lang="en-US"/>
        </a:p>
      </dgm:t>
    </dgm:pt>
  </dgm:ptLst>
  <dgm:cxnLst>
    <dgm:cxn modelId="{AFC8C8E2-4C5D-FA4F-9709-ADE745693C4C}" srcId="{04BC02E0-2D2D-7448-9624-6AB81EE042AF}" destId="{8569C754-94C2-8749-80B1-D47CCBF46A9A}" srcOrd="0" destOrd="0" parTransId="{72512A0D-982A-A741-B00E-A5963B791129}" sibTransId="{9BB43A1D-D55B-3A4C-87DF-3ABA9F3F5732}"/>
    <dgm:cxn modelId="{8DAFF692-FFC6-C04C-BE4D-034CBBCD1BFC}" type="presOf" srcId="{0B127494-A1B5-C142-9596-6D729F3C9689}" destId="{671BAF5E-9BEE-3A4D-9A88-886E7492FFBC}" srcOrd="0" destOrd="0"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D76F6BFA-AF92-484C-AC88-975A54244987}" type="presOf" srcId="{FA30CE5C-B059-C048-8775-D760F5D00205}" destId="{78B757DF-2695-5B42-80BD-F5D0CA703F07}"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19679BC0-9920-2C45-B993-2881B12ABD90}" type="presOf" srcId="{34FFEF15-CA89-3B44-94A5-E7A4D07741C2}" destId="{FD2268BA-4E68-BF45-A6AC-45B38BE04805}" srcOrd="0" destOrd="0" presId="urn:microsoft.com/office/officeart/2005/8/layout/vList5"/>
    <dgm:cxn modelId="{FC9DD033-E107-AC4D-9F3D-C631C28CF886}" srcId="{FA30CE5C-B059-C048-8775-D760F5D00205}" destId="{04BC02E0-2D2D-7448-9624-6AB81EE042AF}" srcOrd="2" destOrd="0" parTransId="{82878386-9962-1E40-9B1A-1B8667FC904B}" sibTransId="{806E5D31-9073-1B44-B332-FFBC23C6C930}"/>
    <dgm:cxn modelId="{60863BBD-552D-3949-A144-9E42A03345AC}" type="presOf" srcId="{04BC02E0-2D2D-7448-9624-6AB81EE042AF}" destId="{1A9D9AFC-CED4-3C48-ADD0-8AB3AF483310}"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487D0239-B58A-AA4D-87A1-4067BAB3306A}" srcId="{DB466443-E600-A847-B35C-BC5EF2ED5B5C}" destId="{36A1480D-F4F2-1A45-A98C-156A3042DC04}" srcOrd="0" destOrd="0" parTransId="{CE5CD2E9-83C5-504E-8617-E2421D6C100A}" sibTransId="{6CEC750C-8A9A-C149-82A6-AE26B524C1A7}"/>
    <dgm:cxn modelId="{9520D22D-E064-BF48-98F1-C02E3CBDFAA2}" type="presOf" srcId="{8569C754-94C2-8749-80B1-D47CCBF46A9A}" destId="{33D037B9-2CE8-B448-B990-029A696A12F5}" srcOrd="0" destOrd="0" presId="urn:microsoft.com/office/officeart/2005/8/layout/vList5"/>
    <dgm:cxn modelId="{6CAC5BFE-F2EF-4640-88B5-3C9150983DAE}" type="presOf" srcId="{36A1480D-F4F2-1A45-A98C-156A3042DC04}" destId="{303C6708-05A0-1E43-802D-6B3B97D8C0E4}" srcOrd="0" destOrd="0"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3AB2901E-C663-D849-AA60-84175C0A5610}" srcId="{FA30CE5C-B059-C048-8775-D760F5D00205}" destId="{34FFEF15-CA89-3B44-94A5-E7A4D07741C2}" srcOrd="3" destOrd="0" parTransId="{A1D095D0-A2A5-AB46-89E4-8A38860ACA43}" sibTransId="{060105F5-D3BE-1543-AC3F-D955C8663F39}"/>
    <dgm:cxn modelId="{57412F61-F43C-D544-999D-137488732C12}" type="presOf" srcId="{DC7716F6-4F3D-DE4B-96C0-073DD237BEAB}" destId="{CD094D6C-04C9-8D43-AF5C-45DA657058CB}"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r>
            <a:rPr lang="en-US" sz="1800" b="1" i="0" u="none" dirty="0" smtClean="0">
              <a:latin typeface="+mn-lt"/>
              <a:cs typeface="Times New Roman" panose="02020603050405020304" pitchFamily="18" charset="0"/>
            </a:rPr>
            <a:t>Recommendations and Action Plan</a:t>
          </a: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dirty="0" smtClean="0">
              <a:latin typeface="+mn-lt"/>
              <a:cs typeface="Times New Roman" panose="02020603050405020304" pitchFamily="18" charset="0"/>
            </a:rPr>
            <a:t>Summary of key findings and insights from the operational analysis. Recommendations for improving operational efficiency, effectiveness, and performance.
Action plan with specific initiatives, timelines, and responsible parties.</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Conclusion</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smtClean="0">
              <a:latin typeface="+mn-lt"/>
              <a:cs typeface="Times New Roman" panose="02020603050405020304" pitchFamily="18" charset="0"/>
            </a:rPr>
            <a:t>Summary of the overall impact of the operational analysis on the organization.
Closing remarks and next steps for implementing recommendations.</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2"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2"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2"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2" custScaleX="107315" custLinFactNeighborX="337">
        <dgm:presLayoutVars>
          <dgm:bulletEnabled val="1"/>
        </dgm:presLayoutVars>
      </dgm:prSet>
      <dgm:spPr/>
      <dgm:t>
        <a:bodyPr/>
        <a:lstStyle/>
        <a:p>
          <a:endParaRPr lang="en-US"/>
        </a:p>
      </dgm:t>
    </dgm:pt>
  </dgm:ptLst>
  <dgm:cxnLst>
    <dgm:cxn modelId="{487D0239-B58A-AA4D-87A1-4067BAB3306A}" srcId="{DB466443-E600-A847-B35C-BC5EF2ED5B5C}" destId="{36A1480D-F4F2-1A45-A98C-156A3042DC04}" srcOrd="0" destOrd="0" parTransId="{CE5CD2E9-83C5-504E-8617-E2421D6C100A}" sibTransId="{6CEC750C-8A9A-C149-82A6-AE26B524C1A7}"/>
    <dgm:cxn modelId="{D76F6BFA-AF92-484C-AC88-975A54244987}" type="presOf" srcId="{FA30CE5C-B059-C048-8775-D760F5D00205}" destId="{78B757DF-2695-5B42-80BD-F5D0CA703F07}" srcOrd="0" destOrd="0" presId="urn:microsoft.com/office/officeart/2005/8/layout/vList5"/>
    <dgm:cxn modelId="{57412F61-F43C-D544-999D-137488732C12}" type="presOf" srcId="{DC7716F6-4F3D-DE4B-96C0-073DD237BEAB}" destId="{CD094D6C-04C9-8D43-AF5C-45DA657058CB}"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6CAC5BFE-F2EF-4640-88B5-3C9150983DAE}" type="presOf" srcId="{36A1480D-F4F2-1A45-A98C-156A3042DC04}" destId="{303C6708-05A0-1E43-802D-6B3B97D8C0E4}" srcOrd="0" destOrd="0"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CEC464B3-4204-7C40-A554-8C476F67AA6B}" srcId="{FA30CE5C-B059-C048-8775-D760F5D00205}" destId="{92FDB604-5455-6E4C-9C7F-B1F57D13A676}" srcOrd="0" destOrd="0" parTransId="{D63255B6-237E-3948-96FD-9D4275772172}" sibTransId="{C32BE267-7A98-4748-ACF1-F27CD4ADCEA7}"/>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buFont typeface="Arial" panose="020B0604020202020204" pitchFamily="34" charset="0"/>
            <a:buNone/>
          </a:pPr>
          <a:r>
            <a:rPr lang="en-US" sz="1800" b="1" i="0" u="none" dirty="0">
              <a:latin typeface="+mn-lt"/>
              <a:cs typeface="Times New Roman" panose="02020603050405020304" pitchFamily="18" charset="0"/>
            </a:rPr>
            <a:t>Introduction</a:t>
          </a:r>
          <a:endParaRPr lang="en-US" sz="1800" b="1" dirty="0">
            <a:latin typeface="+mn-lt"/>
            <a:cs typeface="Times New Roman" panose="02020603050405020304" pitchFamily="18" charset="0"/>
          </a:endParaRP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dirty="0" smtClean="0">
              <a:latin typeface="+mn-lt"/>
              <a:cs typeface="Times New Roman" panose="02020603050405020304" pitchFamily="18" charset="0"/>
            </a:rPr>
            <a:t>Overview of the technical analysis study. Purpose and objectives of the analysis. Scope and methodology.</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Technical Infrastructure Overview</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smtClean="0">
              <a:latin typeface="+mn-lt"/>
              <a:cs typeface="Times New Roman" panose="02020603050405020304" pitchFamily="18" charset="0"/>
            </a:rPr>
            <a:t>Description of the organization's technical infrastructure, including hardware, software, and network systems. Overview of key technical components and their roles in supporting business operations. Assessment of the current state of technical infrastructure.</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04BC02E0-2D2D-7448-9624-6AB81EE042AF}">
      <dgm:prSet custT="1"/>
      <dgm:spPr/>
      <dgm:t>
        <a:bodyPr/>
        <a:lstStyle/>
        <a:p>
          <a:pPr rtl="0"/>
          <a:r>
            <a:rPr lang="en-US" sz="1800" b="1" i="0" u="none" dirty="0" smtClean="0">
              <a:latin typeface="+mn-lt"/>
              <a:cs typeface="Times New Roman" panose="02020603050405020304" pitchFamily="18" charset="0"/>
            </a:rPr>
            <a:t>System Analysis</a:t>
          </a:r>
        </a:p>
      </dgm:t>
    </dgm:pt>
    <dgm:pt modelId="{82878386-9962-1E40-9B1A-1B8667FC904B}" type="parTrans" cxnId="{FC9DD033-E107-AC4D-9F3D-C631C28CF886}">
      <dgm:prSet/>
      <dgm:spPr/>
      <dgm:t>
        <a:bodyPr/>
        <a:lstStyle/>
        <a:p>
          <a:endParaRPr lang="en-US" sz="1800">
            <a:latin typeface="+mn-lt"/>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mn-lt"/>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400" b="0" i="0" u="none" dirty="0" smtClean="0">
              <a:latin typeface="+mn-lt"/>
              <a:cs typeface="Times New Roman" panose="02020603050405020304" pitchFamily="18" charset="0"/>
            </a:rPr>
            <a:t>Identification and evaluation of existing systems and applications used within the organization. Analysis of system functionality, performance, and reliability. Assessment of system integration and compatibility.</a:t>
          </a:r>
          <a:endParaRPr lang="en-US" sz="1400" b="0" i="0" u="none" dirty="0">
            <a:latin typeface="+mn-lt"/>
            <a:cs typeface="Times New Roman" panose="02020603050405020304" pitchFamily="18" charset="0"/>
          </a:endParaRPr>
        </a:p>
      </dgm:t>
    </dgm:pt>
    <dgm:pt modelId="{72512A0D-982A-A741-B00E-A5963B791129}" type="parTrans" cxnId="{AFC8C8E2-4C5D-FA4F-9709-ADE745693C4C}">
      <dgm:prSet/>
      <dgm:spPr/>
      <dgm:t>
        <a:bodyPr/>
        <a:lstStyle/>
        <a:p>
          <a:endParaRPr lang="en-US" sz="1800">
            <a:latin typeface="+mn-lt"/>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mn-lt"/>
            <a:cs typeface="Times New Roman" panose="02020603050405020304" pitchFamily="18" charset="0"/>
          </a:endParaRPr>
        </a:p>
      </dgm:t>
    </dgm:pt>
    <dgm:pt modelId="{34FFEF15-CA89-3B44-94A5-E7A4D07741C2}">
      <dgm:prSet custT="1"/>
      <dgm:spPr/>
      <dgm:t>
        <a:bodyPr/>
        <a:lstStyle/>
        <a:p>
          <a:pPr rtl="0"/>
          <a:r>
            <a:rPr lang="en-US" sz="1800" b="1" i="0" u="none" dirty="0" smtClean="0">
              <a:latin typeface="+mn-lt"/>
              <a:cs typeface="Times New Roman" panose="02020603050405020304" pitchFamily="18" charset="0"/>
            </a:rPr>
            <a:t>Security Analysis</a:t>
          </a:r>
        </a:p>
      </dgm:t>
    </dgm:pt>
    <dgm:pt modelId="{A1D095D0-A2A5-AB46-89E4-8A38860ACA43}" type="parTrans" cxnId="{3AB2901E-C663-D849-AA60-84175C0A5610}">
      <dgm:prSet/>
      <dgm:spPr/>
      <dgm:t>
        <a:bodyPr/>
        <a:lstStyle/>
        <a:p>
          <a:endParaRPr lang="en-US" sz="1800">
            <a:latin typeface="+mn-lt"/>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mn-lt"/>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400" b="0" i="0" u="none" dirty="0" smtClean="0">
              <a:latin typeface="+mn-lt"/>
              <a:cs typeface="Times New Roman" panose="02020603050405020304" pitchFamily="18" charset="0"/>
            </a:rPr>
            <a:t>Evaluation of cybersecurity measures and protocols. Analysis of vulnerabilities, threats, and risks to the organization's technical assets. Assessment of compliance with industry standards and regulations.</a:t>
          </a:r>
          <a:endParaRPr lang="en-US" sz="1400" b="0" i="0" u="none" dirty="0">
            <a:latin typeface="+mn-lt"/>
            <a:cs typeface="Times New Roman" panose="02020603050405020304" pitchFamily="18" charset="0"/>
          </a:endParaRPr>
        </a:p>
      </dgm:t>
    </dgm:pt>
    <dgm:pt modelId="{A2B12B93-041C-5046-81E2-7E51E1758E38}" type="parTrans" cxnId="{EC08F7F7-6280-3C4D-9204-1129D7B87DE0}">
      <dgm:prSet/>
      <dgm:spPr/>
      <dgm:t>
        <a:bodyPr/>
        <a:lstStyle/>
        <a:p>
          <a:endParaRPr lang="en-US" sz="1800">
            <a:latin typeface="+mn-lt"/>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4"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4"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4"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4" custScaleX="107315" custLinFactNeighborX="337">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4" custScaleX="60804"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4" custScaleX="107315" custLinFactNeighborX="337">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4" custScaleX="60804"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4" custScaleX="107315" custLinFactNeighborX="337">
        <dgm:presLayoutVars>
          <dgm:bulletEnabled val="1"/>
        </dgm:presLayoutVars>
      </dgm:prSet>
      <dgm:spPr/>
      <dgm:t>
        <a:bodyPr/>
        <a:lstStyle/>
        <a:p>
          <a:endParaRPr lang="en-US"/>
        </a:p>
      </dgm:t>
    </dgm:pt>
  </dgm:ptLst>
  <dgm:cxnLst>
    <dgm:cxn modelId="{AFC8C8E2-4C5D-FA4F-9709-ADE745693C4C}" srcId="{04BC02E0-2D2D-7448-9624-6AB81EE042AF}" destId="{8569C754-94C2-8749-80B1-D47CCBF46A9A}" srcOrd="0" destOrd="0" parTransId="{72512A0D-982A-A741-B00E-A5963B791129}" sibTransId="{9BB43A1D-D55B-3A4C-87DF-3ABA9F3F5732}"/>
    <dgm:cxn modelId="{8DAFF692-FFC6-C04C-BE4D-034CBBCD1BFC}" type="presOf" srcId="{0B127494-A1B5-C142-9596-6D729F3C9689}" destId="{671BAF5E-9BEE-3A4D-9A88-886E7492FFBC}" srcOrd="0" destOrd="0"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D76F6BFA-AF92-484C-AC88-975A54244987}" type="presOf" srcId="{FA30CE5C-B059-C048-8775-D760F5D00205}" destId="{78B757DF-2695-5B42-80BD-F5D0CA703F07}"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19679BC0-9920-2C45-B993-2881B12ABD90}" type="presOf" srcId="{34FFEF15-CA89-3B44-94A5-E7A4D07741C2}" destId="{FD2268BA-4E68-BF45-A6AC-45B38BE04805}" srcOrd="0" destOrd="0" presId="urn:microsoft.com/office/officeart/2005/8/layout/vList5"/>
    <dgm:cxn modelId="{FC9DD033-E107-AC4D-9F3D-C631C28CF886}" srcId="{FA30CE5C-B059-C048-8775-D760F5D00205}" destId="{04BC02E0-2D2D-7448-9624-6AB81EE042AF}" srcOrd="2" destOrd="0" parTransId="{82878386-9962-1E40-9B1A-1B8667FC904B}" sibTransId="{806E5D31-9073-1B44-B332-FFBC23C6C930}"/>
    <dgm:cxn modelId="{60863BBD-552D-3949-A144-9E42A03345AC}" type="presOf" srcId="{04BC02E0-2D2D-7448-9624-6AB81EE042AF}" destId="{1A9D9AFC-CED4-3C48-ADD0-8AB3AF483310}"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487D0239-B58A-AA4D-87A1-4067BAB3306A}" srcId="{DB466443-E600-A847-B35C-BC5EF2ED5B5C}" destId="{36A1480D-F4F2-1A45-A98C-156A3042DC04}" srcOrd="0" destOrd="0" parTransId="{CE5CD2E9-83C5-504E-8617-E2421D6C100A}" sibTransId="{6CEC750C-8A9A-C149-82A6-AE26B524C1A7}"/>
    <dgm:cxn modelId="{9520D22D-E064-BF48-98F1-C02E3CBDFAA2}" type="presOf" srcId="{8569C754-94C2-8749-80B1-D47CCBF46A9A}" destId="{33D037B9-2CE8-B448-B990-029A696A12F5}" srcOrd="0" destOrd="0" presId="urn:microsoft.com/office/officeart/2005/8/layout/vList5"/>
    <dgm:cxn modelId="{6CAC5BFE-F2EF-4640-88B5-3C9150983DAE}" type="presOf" srcId="{36A1480D-F4F2-1A45-A98C-156A3042DC04}" destId="{303C6708-05A0-1E43-802D-6B3B97D8C0E4}" srcOrd="0" destOrd="0"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3AB2901E-C663-D849-AA60-84175C0A5610}" srcId="{FA30CE5C-B059-C048-8775-D760F5D00205}" destId="{34FFEF15-CA89-3B44-94A5-E7A4D07741C2}" srcOrd="3" destOrd="0" parTransId="{A1D095D0-A2A5-AB46-89E4-8A38860ACA43}" sibTransId="{060105F5-D3BE-1543-AC3F-D955C8663F39}"/>
    <dgm:cxn modelId="{57412F61-F43C-D544-999D-137488732C12}" type="presOf" srcId="{DC7716F6-4F3D-DE4B-96C0-073DD237BEAB}" destId="{CD094D6C-04C9-8D43-AF5C-45DA657058CB}"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r>
            <a:rPr lang="en-US" sz="1800" b="1" i="0" u="none" dirty="0" smtClean="0">
              <a:latin typeface="+mn-lt"/>
              <a:cs typeface="Times New Roman" panose="02020603050405020304" pitchFamily="18" charset="0"/>
            </a:rPr>
            <a:t>Data Management</a:t>
          </a: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dirty="0" smtClean="0">
              <a:latin typeface="+mn-lt"/>
              <a:cs typeface="Times New Roman" panose="02020603050405020304" pitchFamily="18" charset="0"/>
            </a:rPr>
            <a:t>Analysis of data storage, retrieval, and processing capabilities. Assessment of data quality, integrity, and security. Evaluation of data backup and recovery procedures.</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Technology Trends</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smtClean="0">
              <a:latin typeface="+mn-lt"/>
              <a:cs typeface="Times New Roman" panose="02020603050405020304" pitchFamily="18" charset="0"/>
            </a:rPr>
            <a:t>Identification of emerging technologies relevant to the organization's industry or operations. Analysis of potential impact and opportunities presented by new technologies. Assessment of readiness to adopt and integrate new technologies.</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04BC02E0-2D2D-7448-9624-6AB81EE042AF}">
      <dgm:prSet custT="1"/>
      <dgm:spPr/>
      <dgm:t>
        <a:bodyPr/>
        <a:lstStyle/>
        <a:p>
          <a:pPr rtl="0"/>
          <a:r>
            <a:rPr lang="en-US" sz="1800" b="1" i="0" u="none" dirty="0" smtClean="0">
              <a:latin typeface="+mn-lt"/>
              <a:cs typeface="Times New Roman" panose="02020603050405020304" pitchFamily="18" charset="0"/>
            </a:rPr>
            <a:t>Infrastructure Performance</a:t>
          </a:r>
        </a:p>
      </dgm:t>
    </dgm:pt>
    <dgm:pt modelId="{82878386-9962-1E40-9B1A-1B8667FC904B}" type="parTrans" cxnId="{FC9DD033-E107-AC4D-9F3D-C631C28CF886}">
      <dgm:prSet/>
      <dgm:spPr/>
      <dgm:t>
        <a:bodyPr/>
        <a:lstStyle/>
        <a:p>
          <a:endParaRPr lang="en-US" sz="1800">
            <a:latin typeface="+mn-lt"/>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mn-lt"/>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400" b="0" i="0" u="none" dirty="0" smtClean="0">
              <a:latin typeface="+mn-lt"/>
              <a:cs typeface="Times New Roman" panose="02020603050405020304" pitchFamily="18" charset="0"/>
            </a:rPr>
            <a:t>Measurement and analysis of infrastructure performance metrics, such as uptime, response time, and throughput. Identification of performance bottlenecks and areas for improvement. Assessment of scalability and capacity planning.</a:t>
          </a:r>
          <a:endParaRPr lang="en-US" sz="1400" b="0" i="0" u="none" dirty="0">
            <a:latin typeface="+mn-lt"/>
            <a:cs typeface="Times New Roman" panose="02020603050405020304" pitchFamily="18" charset="0"/>
          </a:endParaRPr>
        </a:p>
      </dgm:t>
    </dgm:pt>
    <dgm:pt modelId="{72512A0D-982A-A741-B00E-A5963B791129}" type="parTrans" cxnId="{AFC8C8E2-4C5D-FA4F-9709-ADE745693C4C}">
      <dgm:prSet/>
      <dgm:spPr/>
      <dgm:t>
        <a:bodyPr/>
        <a:lstStyle/>
        <a:p>
          <a:endParaRPr lang="en-US" sz="1800">
            <a:latin typeface="+mn-lt"/>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mn-lt"/>
            <a:cs typeface="Times New Roman" panose="02020603050405020304" pitchFamily="18" charset="0"/>
          </a:endParaRPr>
        </a:p>
      </dgm:t>
    </dgm:pt>
    <dgm:pt modelId="{34FFEF15-CA89-3B44-94A5-E7A4D07741C2}">
      <dgm:prSet custT="1"/>
      <dgm:spPr/>
      <dgm:t>
        <a:bodyPr/>
        <a:lstStyle/>
        <a:p>
          <a:pPr rtl="0"/>
          <a:r>
            <a:rPr lang="en-US" sz="1800" b="1" i="0" u="none" dirty="0" smtClean="0">
              <a:latin typeface="+mn-lt"/>
              <a:cs typeface="Times New Roman" panose="02020603050405020304" pitchFamily="18" charset="0"/>
            </a:rPr>
            <a:t>IT Governance</a:t>
          </a:r>
        </a:p>
      </dgm:t>
    </dgm:pt>
    <dgm:pt modelId="{A1D095D0-A2A5-AB46-89E4-8A38860ACA43}" type="parTrans" cxnId="{3AB2901E-C663-D849-AA60-84175C0A5610}">
      <dgm:prSet/>
      <dgm:spPr/>
      <dgm:t>
        <a:bodyPr/>
        <a:lstStyle/>
        <a:p>
          <a:endParaRPr lang="en-US" sz="1800">
            <a:latin typeface="+mn-lt"/>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mn-lt"/>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400" b="0" i="0" u="none" dirty="0" smtClean="0">
              <a:latin typeface="+mn-lt"/>
              <a:cs typeface="Times New Roman" panose="02020603050405020304" pitchFamily="18" charset="0"/>
            </a:rPr>
            <a:t>Evaluation of IT governance frameworks, policies, and procedures. Analysis of IT asset management practices and procedures. Assessment of compliance with regulatory requirements and industry best practices.</a:t>
          </a:r>
          <a:endParaRPr lang="en-US" sz="1400" b="0" i="0" u="none" dirty="0">
            <a:latin typeface="+mn-lt"/>
            <a:cs typeface="Times New Roman" panose="02020603050405020304" pitchFamily="18" charset="0"/>
          </a:endParaRPr>
        </a:p>
      </dgm:t>
    </dgm:pt>
    <dgm:pt modelId="{A2B12B93-041C-5046-81E2-7E51E1758E38}" type="parTrans" cxnId="{EC08F7F7-6280-3C4D-9204-1129D7B87DE0}">
      <dgm:prSet/>
      <dgm:spPr/>
      <dgm:t>
        <a:bodyPr/>
        <a:lstStyle/>
        <a:p>
          <a:endParaRPr lang="en-US" sz="1800">
            <a:latin typeface="+mn-lt"/>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4"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4"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4"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4" custScaleX="107315" custLinFactNeighborX="337">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4" custScaleX="60804"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4" custScaleX="107315" custLinFactNeighborX="337">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4" custScaleX="60804"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4" custScaleX="107315" custLinFactNeighborX="337">
        <dgm:presLayoutVars>
          <dgm:bulletEnabled val="1"/>
        </dgm:presLayoutVars>
      </dgm:prSet>
      <dgm:spPr/>
      <dgm:t>
        <a:bodyPr/>
        <a:lstStyle/>
        <a:p>
          <a:endParaRPr lang="en-US"/>
        </a:p>
      </dgm:t>
    </dgm:pt>
  </dgm:ptLst>
  <dgm:cxnLst>
    <dgm:cxn modelId="{AFC8C8E2-4C5D-FA4F-9709-ADE745693C4C}" srcId="{04BC02E0-2D2D-7448-9624-6AB81EE042AF}" destId="{8569C754-94C2-8749-80B1-D47CCBF46A9A}" srcOrd="0" destOrd="0" parTransId="{72512A0D-982A-A741-B00E-A5963B791129}" sibTransId="{9BB43A1D-D55B-3A4C-87DF-3ABA9F3F5732}"/>
    <dgm:cxn modelId="{8DAFF692-FFC6-C04C-BE4D-034CBBCD1BFC}" type="presOf" srcId="{0B127494-A1B5-C142-9596-6D729F3C9689}" destId="{671BAF5E-9BEE-3A4D-9A88-886E7492FFBC}" srcOrd="0" destOrd="0" presId="urn:microsoft.com/office/officeart/2005/8/layout/vList5"/>
    <dgm:cxn modelId="{EC08F7F7-6280-3C4D-9204-1129D7B87DE0}" srcId="{34FFEF15-CA89-3B44-94A5-E7A4D07741C2}" destId="{0B127494-A1B5-C142-9596-6D729F3C9689}" srcOrd="0" destOrd="0" parTransId="{A2B12B93-041C-5046-81E2-7E51E1758E38}" sibTransId="{68B7C0CB-D86E-1C44-AB0F-7159E5D39C19}"/>
    <dgm:cxn modelId="{D76F6BFA-AF92-484C-AC88-975A54244987}" type="presOf" srcId="{FA30CE5C-B059-C048-8775-D760F5D00205}" destId="{78B757DF-2695-5B42-80BD-F5D0CA703F07}"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19679BC0-9920-2C45-B993-2881B12ABD90}" type="presOf" srcId="{34FFEF15-CA89-3B44-94A5-E7A4D07741C2}" destId="{FD2268BA-4E68-BF45-A6AC-45B38BE04805}" srcOrd="0" destOrd="0" presId="urn:microsoft.com/office/officeart/2005/8/layout/vList5"/>
    <dgm:cxn modelId="{FC9DD033-E107-AC4D-9F3D-C631C28CF886}" srcId="{FA30CE5C-B059-C048-8775-D760F5D00205}" destId="{04BC02E0-2D2D-7448-9624-6AB81EE042AF}" srcOrd="2" destOrd="0" parTransId="{82878386-9962-1E40-9B1A-1B8667FC904B}" sibTransId="{806E5D31-9073-1B44-B332-FFBC23C6C930}"/>
    <dgm:cxn modelId="{60863BBD-552D-3949-A144-9E42A03345AC}" type="presOf" srcId="{04BC02E0-2D2D-7448-9624-6AB81EE042AF}" destId="{1A9D9AFC-CED4-3C48-ADD0-8AB3AF483310}"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487D0239-B58A-AA4D-87A1-4067BAB3306A}" srcId="{DB466443-E600-A847-B35C-BC5EF2ED5B5C}" destId="{36A1480D-F4F2-1A45-A98C-156A3042DC04}" srcOrd="0" destOrd="0" parTransId="{CE5CD2E9-83C5-504E-8617-E2421D6C100A}" sibTransId="{6CEC750C-8A9A-C149-82A6-AE26B524C1A7}"/>
    <dgm:cxn modelId="{9520D22D-E064-BF48-98F1-C02E3CBDFAA2}" type="presOf" srcId="{8569C754-94C2-8749-80B1-D47CCBF46A9A}" destId="{33D037B9-2CE8-B448-B990-029A696A12F5}" srcOrd="0" destOrd="0" presId="urn:microsoft.com/office/officeart/2005/8/layout/vList5"/>
    <dgm:cxn modelId="{6CAC5BFE-F2EF-4640-88B5-3C9150983DAE}" type="presOf" srcId="{36A1480D-F4F2-1A45-A98C-156A3042DC04}" destId="{303C6708-05A0-1E43-802D-6B3B97D8C0E4}" srcOrd="0" destOrd="0"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3AB2901E-C663-D849-AA60-84175C0A5610}" srcId="{FA30CE5C-B059-C048-8775-D760F5D00205}" destId="{34FFEF15-CA89-3B44-94A5-E7A4D07741C2}" srcOrd="3" destOrd="0" parTransId="{A1D095D0-A2A5-AB46-89E4-8A38860ACA43}" sibTransId="{060105F5-D3BE-1543-AC3F-D955C8663F39}"/>
    <dgm:cxn modelId="{57412F61-F43C-D544-999D-137488732C12}" type="presOf" srcId="{DC7716F6-4F3D-DE4B-96C0-073DD237BEAB}" destId="{CD094D6C-04C9-8D43-AF5C-45DA657058CB}"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rtl="0"/>
          <a:r>
            <a:rPr lang="en-US" sz="1800" b="1" i="0" u="none" dirty="0" smtClean="0">
              <a:latin typeface="+mn-lt"/>
              <a:cs typeface="Times New Roman" panose="02020603050405020304" pitchFamily="18" charset="0"/>
            </a:rPr>
            <a:t>Recommendations and Action Plan</a:t>
          </a:r>
        </a:p>
      </dgm:t>
    </dgm:pt>
    <dgm:pt modelId="{D63255B6-237E-3948-96FD-9D4275772172}" type="parTrans" cxnId="{CEC464B3-4204-7C40-A554-8C476F67AA6B}">
      <dgm:prSet/>
      <dgm:spPr/>
      <dgm:t>
        <a:bodyPr/>
        <a:lstStyle/>
        <a:p>
          <a:endParaRPr lang="en-US" sz="1800">
            <a:latin typeface="+mn-lt"/>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mn-lt"/>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400" b="0" i="0" u="none" dirty="0" smtClean="0">
              <a:latin typeface="+mn-lt"/>
              <a:cs typeface="Times New Roman" panose="02020603050405020304" pitchFamily="18" charset="0"/>
            </a:rPr>
            <a:t>Summary of key findings and insights from the technical analysis. Recommendations for improving technical infrastructure, systems, and security. Development of an action plan with specific initiatives, timelines, and responsible parties.</a:t>
          </a:r>
          <a:endParaRPr lang="en-US" sz="1400" b="0" i="0" u="none" dirty="0">
            <a:latin typeface="+mn-lt"/>
            <a:cs typeface="Times New Roman" panose="02020603050405020304" pitchFamily="18" charset="0"/>
          </a:endParaRPr>
        </a:p>
      </dgm:t>
    </dgm:pt>
    <dgm:pt modelId="{79C79B91-F14D-014D-B1F6-9F842840E9DB}" type="parTrans" cxnId="{2064D45C-5A0B-A646-B6FA-B53E35EB46C7}">
      <dgm:prSet/>
      <dgm:spPr/>
      <dgm:t>
        <a:bodyPr/>
        <a:lstStyle/>
        <a:p>
          <a:endParaRPr lang="en-US" sz="1800">
            <a:latin typeface="+mn-lt"/>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mn-lt"/>
            <a:cs typeface="Times New Roman" panose="02020603050405020304" pitchFamily="18" charset="0"/>
          </a:endParaRPr>
        </a:p>
      </dgm:t>
    </dgm:pt>
    <dgm:pt modelId="{DB466443-E600-A847-B35C-BC5EF2ED5B5C}">
      <dgm:prSet custT="1"/>
      <dgm:spPr/>
      <dgm:t>
        <a:bodyPr/>
        <a:lstStyle/>
        <a:p>
          <a:pPr rtl="0"/>
          <a:r>
            <a:rPr lang="en-US" sz="1800" b="1" i="0" u="none" dirty="0" smtClean="0">
              <a:latin typeface="+mn-lt"/>
              <a:cs typeface="Times New Roman" panose="02020603050405020304" pitchFamily="18" charset="0"/>
            </a:rPr>
            <a:t>Conclusion</a:t>
          </a:r>
        </a:p>
      </dgm:t>
    </dgm:pt>
    <dgm:pt modelId="{FF30FCBD-51DC-AF46-8506-34F1C5531630}" type="parTrans" cxnId="{2A88C893-0328-9348-8B14-3F220F0C8E4A}">
      <dgm:prSet/>
      <dgm:spPr/>
      <dgm:t>
        <a:bodyPr/>
        <a:lstStyle/>
        <a:p>
          <a:endParaRPr lang="en-US" sz="1800">
            <a:latin typeface="+mn-lt"/>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mn-lt"/>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400" b="0" i="0" u="none" dirty="0" smtClean="0">
              <a:latin typeface="+mn-lt"/>
              <a:cs typeface="Times New Roman" panose="02020603050405020304" pitchFamily="18" charset="0"/>
            </a:rPr>
            <a:t>Summary of the overall impact of the technical analysis on the organization. Importance of ongoing monitoring and maintenance of technical assets. Closing remarks and next steps for implementing recommendations.</a:t>
          </a:r>
          <a:endParaRPr lang="en-US" sz="1400" b="0" i="0" u="none" dirty="0">
            <a:latin typeface="+mn-lt"/>
            <a:cs typeface="Times New Roman" panose="02020603050405020304" pitchFamily="18" charset="0"/>
          </a:endParaRPr>
        </a:p>
      </dgm:t>
    </dgm:pt>
    <dgm:pt modelId="{CE5CD2E9-83C5-504E-8617-E2421D6C100A}" type="parTrans" cxnId="{487D0239-B58A-AA4D-87A1-4067BAB3306A}">
      <dgm:prSet/>
      <dgm:spPr/>
      <dgm:t>
        <a:bodyPr/>
        <a:lstStyle/>
        <a:p>
          <a:endParaRPr lang="en-US" sz="1800">
            <a:latin typeface="+mn-lt"/>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mn-lt"/>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2" custScaleX="60804"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2" custScaleX="107315" custLinFactNeighborX="337">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2" custScaleX="60804"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2" custScaleX="107315" custLinFactNeighborX="337">
        <dgm:presLayoutVars>
          <dgm:bulletEnabled val="1"/>
        </dgm:presLayoutVars>
      </dgm:prSet>
      <dgm:spPr/>
      <dgm:t>
        <a:bodyPr/>
        <a:lstStyle/>
        <a:p>
          <a:endParaRPr lang="en-US"/>
        </a:p>
      </dgm:t>
    </dgm:pt>
  </dgm:ptLst>
  <dgm:cxnLst>
    <dgm:cxn modelId="{487D0239-B58A-AA4D-87A1-4067BAB3306A}" srcId="{DB466443-E600-A847-B35C-BC5EF2ED5B5C}" destId="{36A1480D-F4F2-1A45-A98C-156A3042DC04}" srcOrd="0" destOrd="0" parTransId="{CE5CD2E9-83C5-504E-8617-E2421D6C100A}" sibTransId="{6CEC750C-8A9A-C149-82A6-AE26B524C1A7}"/>
    <dgm:cxn modelId="{D76F6BFA-AF92-484C-AC88-975A54244987}" type="presOf" srcId="{FA30CE5C-B059-C048-8775-D760F5D00205}" destId="{78B757DF-2695-5B42-80BD-F5D0CA703F07}" srcOrd="0" destOrd="0" presId="urn:microsoft.com/office/officeart/2005/8/layout/vList5"/>
    <dgm:cxn modelId="{57412F61-F43C-D544-999D-137488732C12}" type="presOf" srcId="{DC7716F6-4F3D-DE4B-96C0-073DD237BEAB}" destId="{CD094D6C-04C9-8D43-AF5C-45DA657058CB}"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6CAC5BFE-F2EF-4640-88B5-3C9150983DAE}" type="presOf" srcId="{36A1480D-F4F2-1A45-A98C-156A3042DC04}" destId="{303C6708-05A0-1E43-802D-6B3B97D8C0E4}" srcOrd="0" destOrd="0" presId="urn:microsoft.com/office/officeart/2005/8/layout/vList5"/>
    <dgm:cxn modelId="{2064D45C-5A0B-A646-B6FA-B53E35EB46C7}" srcId="{92FDB604-5455-6E4C-9C7F-B1F57D13A676}" destId="{DC7716F6-4F3D-DE4B-96C0-073DD237BEAB}" srcOrd="0" destOrd="0" parTransId="{79C79B91-F14D-014D-B1F6-9F842840E9DB}" sibTransId="{40089720-9C42-C94A-873F-3C101ED8B33C}"/>
    <dgm:cxn modelId="{CEC464B3-4204-7C40-A554-8C476F67AA6B}" srcId="{FA30CE5C-B059-C048-8775-D760F5D00205}" destId="{92FDB604-5455-6E4C-9C7F-B1F57D13A676}" srcOrd="0" destOrd="0" parTransId="{D63255B6-237E-3948-96FD-9D4275772172}" sibTransId="{C32BE267-7A98-4748-ACF1-F27CD4ADCEA7}"/>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03836EC-ECF4-5C4F-B42D-7A7DDC2AFA34}"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7184D343-3D50-A741-9652-D5C36A73285B}">
      <dgm:prSet phldrT="[Text]" custT="1"/>
      <dgm:spPr/>
      <dgm:t>
        <a:bodyPr/>
        <a:lstStyle/>
        <a:p>
          <a:pPr rtl="0"/>
          <a:r>
            <a:rPr lang="en-US" sz="3600" dirty="0">
              <a:latin typeface="+mn-lt"/>
            </a:rPr>
            <a:t>Decision-Making Tree</a:t>
          </a:r>
        </a:p>
      </dgm:t>
    </dgm:pt>
    <dgm:pt modelId="{9F608D8A-CA0E-2F4F-A4B3-F2ED2BDF4809}" type="parTrans" cxnId="{BDEA7770-D54F-944F-A9CA-310690212CE0}">
      <dgm:prSet/>
      <dgm:spPr/>
      <dgm:t>
        <a:bodyPr/>
        <a:lstStyle/>
        <a:p>
          <a:endParaRPr lang="en-US" sz="1600">
            <a:latin typeface="+mn-lt"/>
          </a:endParaRPr>
        </a:p>
      </dgm:t>
    </dgm:pt>
    <dgm:pt modelId="{6C3B837D-6329-8D43-80F0-7B2F2CB56B1B}" type="sibTrans" cxnId="{BDEA7770-D54F-944F-A9CA-310690212CE0}">
      <dgm:prSet/>
      <dgm:spPr/>
      <dgm:t>
        <a:bodyPr/>
        <a:lstStyle/>
        <a:p>
          <a:endParaRPr lang="en-US" sz="1600">
            <a:latin typeface="+mn-lt"/>
          </a:endParaRPr>
        </a:p>
      </dgm:t>
    </dgm:pt>
    <dgm:pt modelId="{70334EC1-1C61-C34C-AA47-D34CEDED5EA4}">
      <dgm:prSet phldrT="[Text]" custT="1"/>
      <dgm:spPr/>
      <dgm:t>
        <a:bodyPr/>
        <a:lstStyle/>
        <a:p>
          <a:pPr rtl="1"/>
          <a:r>
            <a:rPr lang="en-US" sz="3600" dirty="0">
              <a:latin typeface="+mn-lt"/>
            </a:rPr>
            <a:t>Decision Making Matrix</a:t>
          </a:r>
        </a:p>
      </dgm:t>
    </dgm:pt>
    <dgm:pt modelId="{2724EFD1-E8B3-BF41-9B6E-C5AB62E93FB2}" type="parTrans" cxnId="{78E800D0-A16A-0D43-9027-8503BC0D4AE8}">
      <dgm:prSet/>
      <dgm:spPr/>
      <dgm:t>
        <a:bodyPr/>
        <a:lstStyle/>
        <a:p>
          <a:endParaRPr lang="en-US" sz="1600">
            <a:latin typeface="+mn-lt"/>
          </a:endParaRPr>
        </a:p>
      </dgm:t>
    </dgm:pt>
    <dgm:pt modelId="{68F980E1-169C-C548-B403-19F6C432DF21}" type="sibTrans" cxnId="{78E800D0-A16A-0D43-9027-8503BC0D4AE8}">
      <dgm:prSet/>
      <dgm:spPr/>
      <dgm:t>
        <a:bodyPr/>
        <a:lstStyle/>
        <a:p>
          <a:endParaRPr lang="en-US" sz="1600">
            <a:latin typeface="+mn-lt"/>
          </a:endParaRPr>
        </a:p>
      </dgm:t>
    </dgm:pt>
    <dgm:pt modelId="{CB758FFA-E1C7-C44F-8856-5A46EF5BD2F7}">
      <dgm:prSet phldrT="[Text]" custT="1"/>
      <dgm:spPr/>
      <dgm:t>
        <a:bodyPr/>
        <a:lstStyle/>
        <a:p>
          <a:pPr rtl="1"/>
          <a:r>
            <a:rPr lang="en-US" sz="3600" dirty="0">
              <a:latin typeface="+mn-lt"/>
            </a:rPr>
            <a:t>Effort-Impact Matrix</a:t>
          </a:r>
        </a:p>
      </dgm:t>
    </dgm:pt>
    <dgm:pt modelId="{4A12B8B8-DA39-A34B-997E-A610F7133C82}" type="parTrans" cxnId="{653ADF83-4FCD-A145-A7FB-F73A6B016D02}">
      <dgm:prSet/>
      <dgm:spPr/>
      <dgm:t>
        <a:bodyPr/>
        <a:lstStyle/>
        <a:p>
          <a:endParaRPr lang="en-US" sz="1600">
            <a:latin typeface="+mn-lt"/>
          </a:endParaRPr>
        </a:p>
      </dgm:t>
    </dgm:pt>
    <dgm:pt modelId="{CB1F7E35-FFF8-284B-8D6F-7E65C8D1F118}" type="sibTrans" cxnId="{653ADF83-4FCD-A145-A7FB-F73A6B016D02}">
      <dgm:prSet/>
      <dgm:spPr/>
      <dgm:t>
        <a:bodyPr/>
        <a:lstStyle/>
        <a:p>
          <a:endParaRPr lang="en-US" sz="1600">
            <a:latin typeface="+mn-lt"/>
          </a:endParaRPr>
        </a:p>
      </dgm:t>
    </dgm:pt>
    <dgm:pt modelId="{35E29A30-6280-A346-A4C8-3E819F71E394}" type="pres">
      <dgm:prSet presAssocID="{E03836EC-ECF4-5C4F-B42D-7A7DDC2AFA34}" presName="diagram" presStyleCnt="0">
        <dgm:presLayoutVars>
          <dgm:dir/>
          <dgm:resizeHandles val="exact"/>
        </dgm:presLayoutVars>
      </dgm:prSet>
      <dgm:spPr/>
      <dgm:t>
        <a:bodyPr/>
        <a:lstStyle/>
        <a:p>
          <a:endParaRPr lang="en-US"/>
        </a:p>
      </dgm:t>
    </dgm:pt>
    <dgm:pt modelId="{0DABBBEF-7ED4-F544-B225-2625CA531325}" type="pres">
      <dgm:prSet presAssocID="{7184D343-3D50-A741-9652-D5C36A73285B}" presName="node" presStyleLbl="node1" presStyleIdx="0" presStyleCnt="3">
        <dgm:presLayoutVars>
          <dgm:bulletEnabled val="1"/>
        </dgm:presLayoutVars>
      </dgm:prSet>
      <dgm:spPr/>
      <dgm:t>
        <a:bodyPr/>
        <a:lstStyle/>
        <a:p>
          <a:endParaRPr lang="en-US"/>
        </a:p>
      </dgm:t>
    </dgm:pt>
    <dgm:pt modelId="{F6621415-64F0-9E4A-8477-34E98610AAAD}" type="pres">
      <dgm:prSet presAssocID="{6C3B837D-6329-8D43-80F0-7B2F2CB56B1B}" presName="sibTrans" presStyleCnt="0"/>
      <dgm:spPr/>
    </dgm:pt>
    <dgm:pt modelId="{1DCEF76C-7634-6D42-AE2A-506AE6B7915F}" type="pres">
      <dgm:prSet presAssocID="{CB758FFA-E1C7-C44F-8856-5A46EF5BD2F7}" presName="node" presStyleLbl="node1" presStyleIdx="1" presStyleCnt="3">
        <dgm:presLayoutVars>
          <dgm:bulletEnabled val="1"/>
        </dgm:presLayoutVars>
      </dgm:prSet>
      <dgm:spPr/>
      <dgm:t>
        <a:bodyPr/>
        <a:lstStyle/>
        <a:p>
          <a:endParaRPr lang="en-US"/>
        </a:p>
      </dgm:t>
    </dgm:pt>
    <dgm:pt modelId="{4EAC1483-E6A8-434C-AF4D-2FCD0BC89F03}" type="pres">
      <dgm:prSet presAssocID="{CB1F7E35-FFF8-284B-8D6F-7E65C8D1F118}" presName="sibTrans" presStyleCnt="0"/>
      <dgm:spPr/>
    </dgm:pt>
    <dgm:pt modelId="{0E2FD1FC-B9AC-B242-B535-BE5E2774A3A1}" type="pres">
      <dgm:prSet presAssocID="{70334EC1-1C61-C34C-AA47-D34CEDED5EA4}" presName="node" presStyleLbl="node1" presStyleIdx="2" presStyleCnt="3">
        <dgm:presLayoutVars>
          <dgm:bulletEnabled val="1"/>
        </dgm:presLayoutVars>
      </dgm:prSet>
      <dgm:spPr/>
      <dgm:t>
        <a:bodyPr/>
        <a:lstStyle/>
        <a:p>
          <a:endParaRPr lang="en-US"/>
        </a:p>
      </dgm:t>
    </dgm:pt>
  </dgm:ptLst>
  <dgm:cxnLst>
    <dgm:cxn modelId="{0755848B-3968-224F-9EF8-BDEB5B4B8558}" type="presOf" srcId="{7184D343-3D50-A741-9652-D5C36A73285B}" destId="{0DABBBEF-7ED4-F544-B225-2625CA531325}" srcOrd="0" destOrd="0" presId="urn:microsoft.com/office/officeart/2005/8/layout/default"/>
    <dgm:cxn modelId="{BDEA7770-D54F-944F-A9CA-310690212CE0}" srcId="{E03836EC-ECF4-5C4F-B42D-7A7DDC2AFA34}" destId="{7184D343-3D50-A741-9652-D5C36A73285B}" srcOrd="0" destOrd="0" parTransId="{9F608D8A-CA0E-2F4F-A4B3-F2ED2BDF4809}" sibTransId="{6C3B837D-6329-8D43-80F0-7B2F2CB56B1B}"/>
    <dgm:cxn modelId="{9F51E52A-C955-4E40-B0AC-8F6A264F78B0}" type="presOf" srcId="{E03836EC-ECF4-5C4F-B42D-7A7DDC2AFA34}" destId="{35E29A30-6280-A346-A4C8-3E819F71E394}" srcOrd="0" destOrd="0" presId="urn:microsoft.com/office/officeart/2005/8/layout/default"/>
    <dgm:cxn modelId="{653ADF83-4FCD-A145-A7FB-F73A6B016D02}" srcId="{E03836EC-ECF4-5C4F-B42D-7A7DDC2AFA34}" destId="{CB758FFA-E1C7-C44F-8856-5A46EF5BD2F7}" srcOrd="1" destOrd="0" parTransId="{4A12B8B8-DA39-A34B-997E-A610F7133C82}" sibTransId="{CB1F7E35-FFF8-284B-8D6F-7E65C8D1F118}"/>
    <dgm:cxn modelId="{7BAAC421-7CF0-574B-99FF-6A39393AD642}" type="presOf" srcId="{70334EC1-1C61-C34C-AA47-D34CEDED5EA4}" destId="{0E2FD1FC-B9AC-B242-B535-BE5E2774A3A1}" srcOrd="0" destOrd="0" presId="urn:microsoft.com/office/officeart/2005/8/layout/default"/>
    <dgm:cxn modelId="{7D94B110-0E42-AF4E-9BB2-0FDA4FA5DDFB}" type="presOf" srcId="{CB758FFA-E1C7-C44F-8856-5A46EF5BD2F7}" destId="{1DCEF76C-7634-6D42-AE2A-506AE6B7915F}" srcOrd="0" destOrd="0" presId="urn:microsoft.com/office/officeart/2005/8/layout/default"/>
    <dgm:cxn modelId="{78E800D0-A16A-0D43-9027-8503BC0D4AE8}" srcId="{E03836EC-ECF4-5C4F-B42D-7A7DDC2AFA34}" destId="{70334EC1-1C61-C34C-AA47-D34CEDED5EA4}" srcOrd="2" destOrd="0" parTransId="{2724EFD1-E8B3-BF41-9B6E-C5AB62E93FB2}" sibTransId="{68F980E1-169C-C548-B403-19F6C432DF21}"/>
    <dgm:cxn modelId="{AF472029-C909-4143-BFAC-DE879F392A7B}" type="presParOf" srcId="{35E29A30-6280-A346-A4C8-3E819F71E394}" destId="{0DABBBEF-7ED4-F544-B225-2625CA531325}" srcOrd="0" destOrd="0" presId="urn:microsoft.com/office/officeart/2005/8/layout/default"/>
    <dgm:cxn modelId="{B6913338-CB06-1247-A7EE-ED7F53B28C71}" type="presParOf" srcId="{35E29A30-6280-A346-A4C8-3E819F71E394}" destId="{F6621415-64F0-9E4A-8477-34E98610AAAD}" srcOrd="1" destOrd="0" presId="urn:microsoft.com/office/officeart/2005/8/layout/default"/>
    <dgm:cxn modelId="{0BEE15F4-4202-4442-84FA-9502377561BB}" type="presParOf" srcId="{35E29A30-6280-A346-A4C8-3E819F71E394}" destId="{1DCEF76C-7634-6D42-AE2A-506AE6B7915F}" srcOrd="2" destOrd="0" presId="urn:microsoft.com/office/officeart/2005/8/layout/default"/>
    <dgm:cxn modelId="{9AB7EE89-3683-294D-8D82-57A27CB7AA2D}" type="presParOf" srcId="{35E29A30-6280-A346-A4C8-3E819F71E394}" destId="{4EAC1483-E6A8-434C-AF4D-2FCD0BC89F03}" srcOrd="3" destOrd="0" presId="urn:microsoft.com/office/officeart/2005/8/layout/default"/>
    <dgm:cxn modelId="{2D22DE44-6F22-C147-A605-20D651F01F3E}" type="presParOf" srcId="{35E29A30-6280-A346-A4C8-3E819F71E394}" destId="{0E2FD1FC-B9AC-B242-B535-BE5E2774A3A1}"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406258" y="-2617407"/>
          <a:ext cx="1014561" cy="650686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Concise overview of key points and conclusions.</a:t>
          </a:r>
        </a:p>
      </dsp:txBody>
      <dsp:txXfrm rot="-5400000">
        <a:off x="3660109" y="178269"/>
        <a:ext cx="6457333" cy="915507"/>
      </dsp:txXfrm>
    </dsp:sp>
    <dsp:sp modelId="{8EF6C688-21D5-7A4C-8A33-DB0CEE7F7412}">
      <dsp:nvSpPr>
        <dsp:cNvPr id="0" name=""/>
        <dsp:cNvSpPr/>
      </dsp:nvSpPr>
      <dsp:spPr>
        <a:xfrm>
          <a:off x="0" y="1921"/>
          <a:ext cx="3660109" cy="12682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Executive Summary</a:t>
          </a:r>
          <a:endParaRPr lang="en-US" sz="2000" b="1" kern="1200" dirty="0">
            <a:latin typeface="+mn-lt"/>
            <a:cs typeface="Times New Roman" panose="02020603050405020304" pitchFamily="18" charset="0"/>
          </a:endParaRPr>
        </a:p>
      </dsp:txBody>
      <dsp:txXfrm>
        <a:off x="61909" y="63830"/>
        <a:ext cx="3536291" cy="1144384"/>
      </dsp:txXfrm>
    </dsp:sp>
    <dsp:sp modelId="{0F376E63-51F8-534C-983D-B0FC4114F8A6}">
      <dsp:nvSpPr>
        <dsp:cNvPr id="0" name=""/>
        <dsp:cNvSpPr/>
      </dsp:nvSpPr>
      <dsp:spPr>
        <a:xfrm rot="5400000">
          <a:off x="6406258" y="-1285795"/>
          <a:ext cx="1014561" cy="650686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Context and background information.</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Problem or opportunity being addressed </a:t>
          </a:r>
        </a:p>
      </dsp:txBody>
      <dsp:txXfrm rot="-5400000">
        <a:off x="3660109" y="1509881"/>
        <a:ext cx="6457333" cy="915507"/>
      </dsp:txXfrm>
    </dsp:sp>
    <dsp:sp modelId="{D0189F63-1862-D348-87ED-D05417C6F4AA}">
      <dsp:nvSpPr>
        <dsp:cNvPr id="0" name=""/>
        <dsp:cNvSpPr/>
      </dsp:nvSpPr>
      <dsp:spPr>
        <a:xfrm>
          <a:off x="0" y="1333533"/>
          <a:ext cx="3660109" cy="12682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Problem or Opportunity</a:t>
          </a:r>
        </a:p>
      </dsp:txBody>
      <dsp:txXfrm>
        <a:off x="61909" y="1395442"/>
        <a:ext cx="3536291" cy="1144384"/>
      </dsp:txXfrm>
    </dsp:sp>
    <dsp:sp modelId="{65D28E59-F93C-F34F-8ECC-CED2F1A63D37}">
      <dsp:nvSpPr>
        <dsp:cNvPr id="0" name=""/>
        <dsp:cNvSpPr/>
      </dsp:nvSpPr>
      <dsp:spPr>
        <a:xfrm rot="5400000">
          <a:off x="6406258" y="45816"/>
          <a:ext cx="1014561" cy="650686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Objectives and alignment with organizational goals.</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Measurable, realistic goals.</a:t>
          </a:r>
        </a:p>
      </dsp:txBody>
      <dsp:txXfrm rot="-5400000">
        <a:off x="3660109" y="2841493"/>
        <a:ext cx="6457333" cy="915507"/>
      </dsp:txXfrm>
    </dsp:sp>
    <dsp:sp modelId="{D03DEC2A-A487-C344-8FB5-F941ED3ABEAF}">
      <dsp:nvSpPr>
        <dsp:cNvPr id="0" name=""/>
        <dsp:cNvSpPr/>
      </dsp:nvSpPr>
      <dsp:spPr>
        <a:xfrm>
          <a:off x="0" y="2665146"/>
          <a:ext cx="3660109" cy="126820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Business Objectives</a:t>
          </a:r>
        </a:p>
      </dsp:txBody>
      <dsp:txXfrm>
        <a:off x="61909" y="2727055"/>
        <a:ext cx="3536291" cy="11443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BC48C4-0B0C-D845-A5A6-1AEA512AAD42}">
      <dsp:nvSpPr>
        <dsp:cNvPr id="0" name=""/>
        <dsp:cNvSpPr/>
      </dsp:nvSpPr>
      <dsp:spPr>
        <a:xfrm rot="5400000">
          <a:off x="6351629" y="-2592525"/>
          <a:ext cx="1012454" cy="64544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What options or alternatives have you considered</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Alternatives Evaluation (Market, Technical, Operational, Financial)</a:t>
          </a:r>
        </a:p>
      </dsp:txBody>
      <dsp:txXfrm rot="-5400000">
        <a:off x="3630630" y="177898"/>
        <a:ext cx="6405029" cy="913606"/>
      </dsp:txXfrm>
    </dsp:sp>
    <dsp:sp modelId="{12BF2670-DF9C-8A46-B943-15632AFC474A}">
      <dsp:nvSpPr>
        <dsp:cNvPr id="0" name=""/>
        <dsp:cNvSpPr/>
      </dsp:nvSpPr>
      <dsp:spPr>
        <a:xfrm>
          <a:off x="0" y="1917"/>
          <a:ext cx="3630629" cy="12655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Alternatives</a:t>
          </a:r>
        </a:p>
      </dsp:txBody>
      <dsp:txXfrm>
        <a:off x="61780" y="63697"/>
        <a:ext cx="3507069" cy="1142008"/>
      </dsp:txXfrm>
    </dsp:sp>
    <dsp:sp modelId="{C9308E11-889A-E04F-A3C1-6F50586F3AA6}">
      <dsp:nvSpPr>
        <dsp:cNvPr id="0" name=""/>
        <dsp:cNvSpPr/>
      </dsp:nvSpPr>
      <dsp:spPr>
        <a:xfrm rot="5400000">
          <a:off x="6351629" y="-1263678"/>
          <a:ext cx="1012454" cy="64544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Tangible (ex. Revenue increase, Profitability growth, quality improvement)</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Intangibles (ex. Customer Satisfaction,  Brand Image)</a:t>
          </a:r>
        </a:p>
      </dsp:txBody>
      <dsp:txXfrm rot="-5400000">
        <a:off x="3630630" y="1506745"/>
        <a:ext cx="6405029" cy="913606"/>
      </dsp:txXfrm>
    </dsp:sp>
    <dsp:sp modelId="{11893A01-A5C4-774B-9C6B-BFDB4A9E21DE}">
      <dsp:nvSpPr>
        <dsp:cNvPr id="0" name=""/>
        <dsp:cNvSpPr/>
      </dsp:nvSpPr>
      <dsp:spPr>
        <a:xfrm>
          <a:off x="0" y="1330763"/>
          <a:ext cx="3630629" cy="12655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Benefits</a:t>
          </a:r>
        </a:p>
      </dsp:txBody>
      <dsp:txXfrm>
        <a:off x="61780" y="1392543"/>
        <a:ext cx="3507069" cy="1142008"/>
      </dsp:txXfrm>
    </dsp:sp>
    <dsp:sp modelId="{A4D5C2B7-6466-DF4F-8D4C-B5C226A82489}">
      <dsp:nvSpPr>
        <dsp:cNvPr id="0" name=""/>
        <dsp:cNvSpPr/>
      </dsp:nvSpPr>
      <dsp:spPr>
        <a:xfrm rot="5400000">
          <a:off x="6351629" y="65167"/>
          <a:ext cx="1012454" cy="64544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Upfront Costs (project costs or capital costs)</a:t>
          </a:r>
        </a:p>
        <a:p>
          <a:pPr marL="228600" lvl="1" indent="-228600" algn="l" defTabSz="889000" rtl="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On-going costs (operational costs)</a:t>
          </a:r>
        </a:p>
      </dsp:txBody>
      <dsp:txXfrm rot="-5400000">
        <a:off x="3630630" y="2835590"/>
        <a:ext cx="6405029" cy="913606"/>
      </dsp:txXfrm>
    </dsp:sp>
    <dsp:sp modelId="{52A34264-EA2A-E444-B592-F610E77EF922}">
      <dsp:nvSpPr>
        <dsp:cNvPr id="0" name=""/>
        <dsp:cNvSpPr/>
      </dsp:nvSpPr>
      <dsp:spPr>
        <a:xfrm>
          <a:off x="0" y="2659610"/>
          <a:ext cx="3630629" cy="126556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Costs</a:t>
          </a:r>
        </a:p>
      </dsp:txBody>
      <dsp:txXfrm>
        <a:off x="61780" y="2721390"/>
        <a:ext cx="3507069" cy="11420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2CC74-0950-B940-A7FF-EDAF64E2C141}">
      <dsp:nvSpPr>
        <dsp:cNvPr id="0" name=""/>
        <dsp:cNvSpPr/>
      </dsp:nvSpPr>
      <dsp:spPr>
        <a:xfrm rot="5400000">
          <a:off x="6514163" y="-2759416"/>
          <a:ext cx="780190" cy="649812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mn-lt"/>
              <a:cs typeface="Times New Roman" panose="02020603050405020304" pitchFamily="18" charset="0"/>
            </a:rPr>
            <a:t>Cost Benefit Analysis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mn-lt"/>
              <a:cs typeface="Times New Roman" panose="02020603050405020304" pitchFamily="18" charset="0"/>
            </a:rPr>
            <a:t>Cash flow projections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mn-lt"/>
              <a:cs typeface="Times New Roman" panose="02020603050405020304" pitchFamily="18" charset="0"/>
            </a:rPr>
            <a:t>ROI, NPV, IRR, Payback period)</a:t>
          </a:r>
        </a:p>
      </dsp:txBody>
      <dsp:txXfrm rot="-5400000">
        <a:off x="3655195" y="137638"/>
        <a:ext cx="6460040" cy="704018"/>
      </dsp:txXfrm>
    </dsp:sp>
    <dsp:sp modelId="{1E3457F2-022F-B043-9BE4-549B66449879}">
      <dsp:nvSpPr>
        <dsp:cNvPr id="0" name=""/>
        <dsp:cNvSpPr/>
      </dsp:nvSpPr>
      <dsp:spPr>
        <a:xfrm>
          <a:off x="0" y="2027"/>
          <a:ext cx="3655195" cy="9752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Financial Analysis</a:t>
          </a:r>
        </a:p>
      </dsp:txBody>
      <dsp:txXfrm>
        <a:off x="47607" y="49634"/>
        <a:ext cx="3559981" cy="880023"/>
      </dsp:txXfrm>
    </dsp:sp>
    <dsp:sp modelId="{593F3EC9-A53B-5747-8152-ECBD52511D8F}">
      <dsp:nvSpPr>
        <dsp:cNvPr id="0" name=""/>
        <dsp:cNvSpPr/>
      </dsp:nvSpPr>
      <dsp:spPr>
        <a:xfrm rot="5400000">
          <a:off x="6514163" y="-1735417"/>
          <a:ext cx="780190" cy="649812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mn-lt"/>
              <a:cs typeface="Times New Roman" panose="02020603050405020304" pitchFamily="18" charset="0"/>
            </a:rPr>
            <a:t>Associated risks, sensitivity analysis</a:t>
          </a:r>
        </a:p>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mn-lt"/>
              <a:cs typeface="Times New Roman" panose="02020603050405020304" pitchFamily="18" charset="0"/>
            </a:rPr>
            <a:t>Any assumptions made or imposed constraints</a:t>
          </a:r>
        </a:p>
      </dsp:txBody>
      <dsp:txXfrm rot="-5400000">
        <a:off x="3655195" y="1161637"/>
        <a:ext cx="6460040" cy="704018"/>
      </dsp:txXfrm>
    </dsp:sp>
    <dsp:sp modelId="{6F5EEC72-47E3-A04F-9621-F9523AD0DD35}">
      <dsp:nvSpPr>
        <dsp:cNvPr id="0" name=""/>
        <dsp:cNvSpPr/>
      </dsp:nvSpPr>
      <dsp:spPr>
        <a:xfrm>
          <a:off x="0" y="1026027"/>
          <a:ext cx="3655195" cy="9752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Risks, Assumptions and Constraints</a:t>
          </a:r>
        </a:p>
      </dsp:txBody>
      <dsp:txXfrm>
        <a:off x="47607" y="1073634"/>
        <a:ext cx="3559981" cy="880023"/>
      </dsp:txXfrm>
    </dsp:sp>
    <dsp:sp modelId="{7316C180-C779-0C45-9AB1-009900103C92}">
      <dsp:nvSpPr>
        <dsp:cNvPr id="0" name=""/>
        <dsp:cNvSpPr/>
      </dsp:nvSpPr>
      <dsp:spPr>
        <a:xfrm rot="5400000">
          <a:off x="6514163" y="-711417"/>
          <a:ext cx="780190" cy="649812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mn-lt"/>
              <a:cs typeface="Times New Roman" panose="02020603050405020304" pitchFamily="18" charset="0"/>
            </a:rPr>
            <a:t>Timelines, milestones, resources, responsibilities.</a:t>
          </a:r>
        </a:p>
      </dsp:txBody>
      <dsp:txXfrm rot="-5400000">
        <a:off x="3655195" y="2185637"/>
        <a:ext cx="6460040" cy="704018"/>
      </dsp:txXfrm>
    </dsp:sp>
    <dsp:sp modelId="{054B1A2B-6911-5D40-A3F1-6A14E4BE02FD}">
      <dsp:nvSpPr>
        <dsp:cNvPr id="0" name=""/>
        <dsp:cNvSpPr/>
      </dsp:nvSpPr>
      <dsp:spPr>
        <a:xfrm>
          <a:off x="0" y="2050026"/>
          <a:ext cx="3655195" cy="9752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1" i="0" u="none" kern="1200">
              <a:latin typeface="+mn-lt"/>
              <a:cs typeface="Times New Roman" panose="02020603050405020304" pitchFamily="18" charset="0"/>
            </a:rPr>
            <a:t>Implementation Plan</a:t>
          </a:r>
          <a:endParaRPr lang="en-US" sz="2000" b="1" i="0" u="none" kern="1200" dirty="0">
            <a:latin typeface="+mn-lt"/>
            <a:cs typeface="Times New Roman" panose="02020603050405020304" pitchFamily="18" charset="0"/>
          </a:endParaRPr>
        </a:p>
      </dsp:txBody>
      <dsp:txXfrm>
        <a:off x="47607" y="2097633"/>
        <a:ext cx="3559981" cy="880023"/>
      </dsp:txXfrm>
    </dsp:sp>
    <dsp:sp modelId="{AC3526DC-1465-8B48-B7A4-ABD14F044E8F}">
      <dsp:nvSpPr>
        <dsp:cNvPr id="0" name=""/>
        <dsp:cNvSpPr/>
      </dsp:nvSpPr>
      <dsp:spPr>
        <a:xfrm rot="5400000">
          <a:off x="6514163" y="312581"/>
          <a:ext cx="780190" cy="649812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mn-lt"/>
              <a:cs typeface="Times New Roman" panose="02020603050405020304" pitchFamily="18" charset="0"/>
            </a:rPr>
            <a:t>Clear decision based on analysis.</a:t>
          </a:r>
        </a:p>
      </dsp:txBody>
      <dsp:txXfrm rot="-5400000">
        <a:off x="3655195" y="3209635"/>
        <a:ext cx="6460040" cy="704018"/>
      </dsp:txXfrm>
    </dsp:sp>
    <dsp:sp modelId="{82F6355E-4284-7B4A-A4A2-239FF9A880C2}">
      <dsp:nvSpPr>
        <dsp:cNvPr id="0" name=""/>
        <dsp:cNvSpPr/>
      </dsp:nvSpPr>
      <dsp:spPr>
        <a:xfrm>
          <a:off x="0" y="3074025"/>
          <a:ext cx="3655195" cy="9752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mn-lt"/>
              <a:cs typeface="Times New Roman" panose="02020603050405020304" pitchFamily="18" charset="0"/>
            </a:rPr>
            <a:t>Recommendation</a:t>
          </a:r>
        </a:p>
      </dsp:txBody>
      <dsp:txXfrm>
        <a:off x="47607" y="3121632"/>
        <a:ext cx="3559981" cy="88002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B815B-3198-5E41-BA96-C8871C4772AD}">
      <dsp:nvSpPr>
        <dsp:cNvPr id="0" name=""/>
        <dsp:cNvSpPr/>
      </dsp:nvSpPr>
      <dsp:spPr>
        <a:xfrm>
          <a:off x="3562726" y="495810"/>
          <a:ext cx="3390146" cy="3390146"/>
        </a:xfrm>
        <a:prstGeom prst="blockArc">
          <a:avLst>
            <a:gd name="adj1" fmla="val 12600000"/>
            <a:gd name="adj2" fmla="val 16200000"/>
            <a:gd name="adj3" fmla="val 4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747EE1-0B7A-8F4D-BC55-F5612C6B378B}">
      <dsp:nvSpPr>
        <dsp:cNvPr id="0" name=""/>
        <dsp:cNvSpPr/>
      </dsp:nvSpPr>
      <dsp:spPr>
        <a:xfrm>
          <a:off x="3562726" y="495810"/>
          <a:ext cx="3390146" cy="3390146"/>
        </a:xfrm>
        <a:prstGeom prst="blockArc">
          <a:avLst>
            <a:gd name="adj1" fmla="val 9000000"/>
            <a:gd name="adj2" fmla="val 12600000"/>
            <a:gd name="adj3" fmla="val 4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E4FAF6-796A-014C-B645-643A665FB838}">
      <dsp:nvSpPr>
        <dsp:cNvPr id="0" name=""/>
        <dsp:cNvSpPr/>
      </dsp:nvSpPr>
      <dsp:spPr>
        <a:xfrm>
          <a:off x="3562726" y="495810"/>
          <a:ext cx="3390146" cy="3390146"/>
        </a:xfrm>
        <a:prstGeom prst="blockArc">
          <a:avLst>
            <a:gd name="adj1" fmla="val 5400000"/>
            <a:gd name="adj2" fmla="val 9000000"/>
            <a:gd name="adj3" fmla="val 4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4E480F-7B22-BF44-BC85-4CCC9AB63789}">
      <dsp:nvSpPr>
        <dsp:cNvPr id="0" name=""/>
        <dsp:cNvSpPr/>
      </dsp:nvSpPr>
      <dsp:spPr>
        <a:xfrm>
          <a:off x="3562726" y="495810"/>
          <a:ext cx="3390146" cy="3390146"/>
        </a:xfrm>
        <a:prstGeom prst="blockArc">
          <a:avLst>
            <a:gd name="adj1" fmla="val 1800000"/>
            <a:gd name="adj2" fmla="val 5400000"/>
            <a:gd name="adj3" fmla="val 4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DFE6B58-D76C-4C45-B585-AF50ABA71601}">
      <dsp:nvSpPr>
        <dsp:cNvPr id="0" name=""/>
        <dsp:cNvSpPr/>
      </dsp:nvSpPr>
      <dsp:spPr>
        <a:xfrm>
          <a:off x="3562726" y="495810"/>
          <a:ext cx="3390146" cy="3390146"/>
        </a:xfrm>
        <a:prstGeom prst="blockArc">
          <a:avLst>
            <a:gd name="adj1" fmla="val 19800000"/>
            <a:gd name="adj2" fmla="val 1800000"/>
            <a:gd name="adj3" fmla="val 4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024A2B7-59F0-144E-A023-12F09D0F3631}">
      <dsp:nvSpPr>
        <dsp:cNvPr id="0" name=""/>
        <dsp:cNvSpPr/>
      </dsp:nvSpPr>
      <dsp:spPr>
        <a:xfrm>
          <a:off x="3562726" y="495810"/>
          <a:ext cx="3390146" cy="3390146"/>
        </a:xfrm>
        <a:prstGeom prst="blockArc">
          <a:avLst>
            <a:gd name="adj1" fmla="val 16200000"/>
            <a:gd name="adj2" fmla="val 19800000"/>
            <a:gd name="adj3" fmla="val 4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029F774-CD14-6242-B431-9085B1446C3F}">
      <dsp:nvSpPr>
        <dsp:cNvPr id="0" name=""/>
        <dsp:cNvSpPr/>
      </dsp:nvSpPr>
      <dsp:spPr>
        <a:xfrm>
          <a:off x="4496599" y="1429683"/>
          <a:ext cx="1522400" cy="15224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a:latin typeface="+mn-lt"/>
            </a:rPr>
            <a:t>Problem or Opportunity</a:t>
          </a:r>
        </a:p>
      </dsp:txBody>
      <dsp:txXfrm>
        <a:off x="4719549" y="1652633"/>
        <a:ext cx="1076500" cy="1076500"/>
      </dsp:txXfrm>
    </dsp:sp>
    <dsp:sp modelId="{F7C9DE7E-2C1D-B940-AADA-41336EC70825}">
      <dsp:nvSpPr>
        <dsp:cNvPr id="0" name=""/>
        <dsp:cNvSpPr/>
      </dsp:nvSpPr>
      <dsp:spPr>
        <a:xfrm>
          <a:off x="4256907" y="-3375"/>
          <a:ext cx="2001784" cy="10751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mn-lt"/>
              <a:cs typeface="Times New Roman" panose="02020603050405020304" pitchFamily="18" charset="0"/>
            </a:rPr>
            <a:t>Symptoms for the problem or opportunity</a:t>
          </a:r>
        </a:p>
      </dsp:txBody>
      <dsp:txXfrm>
        <a:off x="4550061" y="154070"/>
        <a:ext cx="1415476" cy="760210"/>
      </dsp:txXfrm>
    </dsp:sp>
    <dsp:sp modelId="{F450F245-5D1D-4A4F-B293-57A4276E76AD}">
      <dsp:nvSpPr>
        <dsp:cNvPr id="0" name=""/>
        <dsp:cNvSpPr/>
      </dsp:nvSpPr>
      <dsp:spPr>
        <a:xfrm>
          <a:off x="5691659" y="824978"/>
          <a:ext cx="2001784" cy="10751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mn-lt"/>
              <a:cs typeface="Times New Roman" panose="02020603050405020304" pitchFamily="18" charset="0"/>
            </a:rPr>
            <a:t>Stakeholders</a:t>
          </a:r>
        </a:p>
      </dsp:txBody>
      <dsp:txXfrm>
        <a:off x="5984813" y="982423"/>
        <a:ext cx="1415476" cy="760210"/>
      </dsp:txXfrm>
    </dsp:sp>
    <dsp:sp modelId="{B8698C08-C221-FB4C-9972-8011FCD9E917}">
      <dsp:nvSpPr>
        <dsp:cNvPr id="0" name=""/>
        <dsp:cNvSpPr/>
      </dsp:nvSpPr>
      <dsp:spPr>
        <a:xfrm>
          <a:off x="5691659" y="2481687"/>
          <a:ext cx="2001784" cy="10751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mn-lt"/>
              <a:cs typeface="Times New Roman" panose="02020603050405020304" pitchFamily="18" charset="0"/>
            </a:rPr>
            <a:t>Size of the problem or opportunity</a:t>
          </a:r>
        </a:p>
      </dsp:txBody>
      <dsp:txXfrm>
        <a:off x="5984813" y="2639132"/>
        <a:ext cx="1415476" cy="760210"/>
      </dsp:txXfrm>
    </dsp:sp>
    <dsp:sp modelId="{55311475-F7B4-5D45-BD4B-D672E597984B}">
      <dsp:nvSpPr>
        <dsp:cNvPr id="0" name=""/>
        <dsp:cNvSpPr/>
      </dsp:nvSpPr>
      <dsp:spPr>
        <a:xfrm>
          <a:off x="4256907" y="3310041"/>
          <a:ext cx="2001784" cy="10751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mn-lt"/>
              <a:cs typeface="Times New Roman" panose="02020603050405020304" pitchFamily="18" charset="0"/>
            </a:rPr>
            <a:t>Situation Statement</a:t>
          </a:r>
        </a:p>
      </dsp:txBody>
      <dsp:txXfrm>
        <a:off x="4550061" y="3467486"/>
        <a:ext cx="1415476" cy="760210"/>
      </dsp:txXfrm>
    </dsp:sp>
    <dsp:sp modelId="{20F9B3E1-1389-7943-83B4-260B88B73F39}">
      <dsp:nvSpPr>
        <dsp:cNvPr id="0" name=""/>
        <dsp:cNvSpPr/>
      </dsp:nvSpPr>
      <dsp:spPr>
        <a:xfrm>
          <a:off x="2822156" y="2481687"/>
          <a:ext cx="2001784" cy="10751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mn-lt"/>
              <a:cs typeface="Times New Roman" panose="02020603050405020304" pitchFamily="18" charset="0"/>
            </a:rPr>
            <a:t>Root Causes</a:t>
          </a:r>
        </a:p>
      </dsp:txBody>
      <dsp:txXfrm>
        <a:off x="3115310" y="2639132"/>
        <a:ext cx="1415476" cy="760210"/>
      </dsp:txXfrm>
    </dsp:sp>
    <dsp:sp modelId="{CC70201A-0EEC-714F-B823-5366171C5ABE}">
      <dsp:nvSpPr>
        <dsp:cNvPr id="0" name=""/>
        <dsp:cNvSpPr/>
      </dsp:nvSpPr>
      <dsp:spPr>
        <a:xfrm>
          <a:off x="2822156" y="824978"/>
          <a:ext cx="2001784" cy="107510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a:latin typeface="+mn-lt"/>
              <a:cs typeface="Times New Roman" panose="02020603050405020304" pitchFamily="18" charset="0"/>
            </a:rPr>
            <a:t>Related Goals and Objectives</a:t>
          </a:r>
        </a:p>
      </dsp:txBody>
      <dsp:txXfrm>
        <a:off x="3115310" y="982423"/>
        <a:ext cx="1415476" cy="7602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ED452-05AE-4AF4-9B4D-31EA930D6CA0}">
      <dsp:nvSpPr>
        <dsp:cNvPr id="0" name=""/>
        <dsp:cNvSpPr/>
      </dsp:nvSpPr>
      <dsp:spPr>
        <a:xfrm>
          <a:off x="2891511" y="941684"/>
          <a:ext cx="1120784" cy="97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PESTEL Analysis</a:t>
          </a:r>
          <a:endParaRPr lang="ar-SA" sz="1400" b="1" kern="1200" dirty="0">
            <a:latin typeface="+mn-lt"/>
            <a:cs typeface="Times New Roman" panose="02020603050405020304" pitchFamily="18" charset="0"/>
          </a:endParaRPr>
        </a:p>
      </dsp:txBody>
      <dsp:txXfrm>
        <a:off x="3055646" y="1083886"/>
        <a:ext cx="792514" cy="686611"/>
      </dsp:txXfrm>
    </dsp:sp>
    <dsp:sp modelId="{619C2CC4-FCA0-4779-B9C3-BB89C9EAEC80}">
      <dsp:nvSpPr>
        <dsp:cNvPr id="0" name=""/>
        <dsp:cNvSpPr/>
      </dsp:nvSpPr>
      <dsp:spPr>
        <a:xfrm rot="16200000">
          <a:off x="3423671" y="903162"/>
          <a:ext cx="56464" cy="20580"/>
        </a:xfrm>
        <a:custGeom>
          <a:avLst/>
          <a:gdLst/>
          <a:ahLst/>
          <a:cxnLst/>
          <a:rect l="0" t="0" r="0" b="0"/>
          <a:pathLst>
            <a:path>
              <a:moveTo>
                <a:pt x="0" y="10290"/>
              </a:moveTo>
              <a:lnTo>
                <a:pt x="56464" y="10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rtl="1">
            <a:lnSpc>
              <a:spcPct val="90000"/>
            </a:lnSpc>
            <a:spcBef>
              <a:spcPct val="0"/>
            </a:spcBef>
            <a:spcAft>
              <a:spcPct val="35000"/>
            </a:spcAft>
          </a:pPr>
          <a:endParaRPr lang="ar-SA" sz="1400" b="1" kern="1200">
            <a:latin typeface="+mn-lt"/>
            <a:cs typeface="Times New Roman" panose="02020603050405020304" pitchFamily="18" charset="0"/>
          </a:endParaRPr>
        </a:p>
      </dsp:txBody>
      <dsp:txXfrm>
        <a:off x="3450491" y="912040"/>
        <a:ext cx="2823" cy="2823"/>
      </dsp:txXfrm>
    </dsp:sp>
    <dsp:sp modelId="{2B3B5B0E-08EC-47DA-ADDA-1C19ECCFF24B}">
      <dsp:nvSpPr>
        <dsp:cNvPr id="0" name=""/>
        <dsp:cNvSpPr/>
      </dsp:nvSpPr>
      <dsp:spPr>
        <a:xfrm>
          <a:off x="2621288" y="-85794"/>
          <a:ext cx="1661230" cy="97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Political</a:t>
          </a:r>
          <a:endParaRPr lang="ar-SA" sz="1400" b="1" kern="1200" dirty="0">
            <a:latin typeface="+mn-lt"/>
            <a:cs typeface="Times New Roman" panose="02020603050405020304" pitchFamily="18" charset="0"/>
          </a:endParaRPr>
        </a:p>
      </dsp:txBody>
      <dsp:txXfrm>
        <a:off x="2864570" y="56408"/>
        <a:ext cx="1174666" cy="686611"/>
      </dsp:txXfrm>
    </dsp:sp>
    <dsp:sp modelId="{313659C4-7BCF-4BD4-B4F0-31200B38ADAC}">
      <dsp:nvSpPr>
        <dsp:cNvPr id="0" name=""/>
        <dsp:cNvSpPr/>
      </dsp:nvSpPr>
      <dsp:spPr>
        <a:xfrm rot="20505546">
          <a:off x="3966650" y="1188045"/>
          <a:ext cx="359305" cy="20580"/>
        </a:xfrm>
        <a:custGeom>
          <a:avLst/>
          <a:gdLst/>
          <a:ahLst/>
          <a:cxnLst/>
          <a:rect l="0" t="0" r="0" b="0"/>
          <a:pathLst>
            <a:path>
              <a:moveTo>
                <a:pt x="0" y="10290"/>
              </a:moveTo>
              <a:lnTo>
                <a:pt x="359305" y="10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rtl="1">
            <a:lnSpc>
              <a:spcPct val="90000"/>
            </a:lnSpc>
            <a:spcBef>
              <a:spcPct val="0"/>
            </a:spcBef>
            <a:spcAft>
              <a:spcPct val="35000"/>
            </a:spcAft>
          </a:pPr>
          <a:endParaRPr lang="ar-SA" sz="1400" b="1" kern="1200">
            <a:latin typeface="+mn-lt"/>
            <a:cs typeface="Times New Roman" panose="02020603050405020304" pitchFamily="18" charset="0"/>
          </a:endParaRPr>
        </a:p>
      </dsp:txBody>
      <dsp:txXfrm>
        <a:off x="4137320" y="1189353"/>
        <a:ext cx="17965" cy="17965"/>
      </dsp:txXfrm>
    </dsp:sp>
    <dsp:sp modelId="{260E94C4-7D8B-4151-B2EF-9C638E250CE3}">
      <dsp:nvSpPr>
        <dsp:cNvPr id="0" name=""/>
        <dsp:cNvSpPr/>
      </dsp:nvSpPr>
      <dsp:spPr>
        <a:xfrm>
          <a:off x="4209841" y="418138"/>
          <a:ext cx="1661230" cy="97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Economical</a:t>
          </a:r>
          <a:endParaRPr lang="ar-SA" sz="1400" b="1" kern="1200" dirty="0">
            <a:latin typeface="+mn-lt"/>
            <a:cs typeface="Times New Roman" panose="02020603050405020304" pitchFamily="18" charset="0"/>
          </a:endParaRPr>
        </a:p>
      </dsp:txBody>
      <dsp:txXfrm>
        <a:off x="4453123" y="560340"/>
        <a:ext cx="1174666" cy="686611"/>
      </dsp:txXfrm>
    </dsp:sp>
    <dsp:sp modelId="{A97B1F9B-79CC-4692-BFB0-95015A03D081}">
      <dsp:nvSpPr>
        <dsp:cNvPr id="0" name=""/>
        <dsp:cNvSpPr/>
      </dsp:nvSpPr>
      <dsp:spPr>
        <a:xfrm rot="1056042">
          <a:off x="3969968" y="1636544"/>
          <a:ext cx="348610" cy="20580"/>
        </a:xfrm>
        <a:custGeom>
          <a:avLst/>
          <a:gdLst/>
          <a:ahLst/>
          <a:cxnLst/>
          <a:rect l="0" t="0" r="0" b="0"/>
          <a:pathLst>
            <a:path>
              <a:moveTo>
                <a:pt x="0" y="10290"/>
              </a:moveTo>
              <a:lnTo>
                <a:pt x="348610" y="10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rtl="1">
            <a:lnSpc>
              <a:spcPct val="90000"/>
            </a:lnSpc>
            <a:spcBef>
              <a:spcPct val="0"/>
            </a:spcBef>
            <a:spcAft>
              <a:spcPct val="35000"/>
            </a:spcAft>
          </a:pPr>
          <a:endParaRPr lang="ar-SA" sz="1400" b="1" kern="1200">
            <a:latin typeface="+mn-lt"/>
            <a:cs typeface="Times New Roman" panose="02020603050405020304" pitchFamily="18" charset="0"/>
          </a:endParaRPr>
        </a:p>
      </dsp:txBody>
      <dsp:txXfrm>
        <a:off x="4135558" y="1638119"/>
        <a:ext cx="17430" cy="17430"/>
      </dsp:txXfrm>
    </dsp:sp>
    <dsp:sp modelId="{2709EABA-3D0B-4BFD-8237-DEC2AC422FF8}">
      <dsp:nvSpPr>
        <dsp:cNvPr id="0" name=""/>
        <dsp:cNvSpPr/>
      </dsp:nvSpPr>
      <dsp:spPr>
        <a:xfrm>
          <a:off x="4209833" y="1445622"/>
          <a:ext cx="1661230" cy="97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Social</a:t>
          </a:r>
          <a:endParaRPr lang="ar-SA" sz="1400" b="1" kern="1200" dirty="0">
            <a:latin typeface="+mn-lt"/>
            <a:cs typeface="Times New Roman" panose="02020603050405020304" pitchFamily="18" charset="0"/>
          </a:endParaRPr>
        </a:p>
      </dsp:txBody>
      <dsp:txXfrm>
        <a:off x="4453115" y="1587824"/>
        <a:ext cx="1174666" cy="686611"/>
      </dsp:txXfrm>
    </dsp:sp>
    <dsp:sp modelId="{51D140B3-72DA-45A4-B014-B4BF7AF655AC}">
      <dsp:nvSpPr>
        <dsp:cNvPr id="0" name=""/>
        <dsp:cNvSpPr/>
      </dsp:nvSpPr>
      <dsp:spPr>
        <a:xfrm rot="5400000">
          <a:off x="3429476" y="1924836"/>
          <a:ext cx="44853" cy="20580"/>
        </a:xfrm>
        <a:custGeom>
          <a:avLst/>
          <a:gdLst/>
          <a:ahLst/>
          <a:cxnLst/>
          <a:rect l="0" t="0" r="0" b="0"/>
          <a:pathLst>
            <a:path>
              <a:moveTo>
                <a:pt x="0" y="10290"/>
              </a:moveTo>
              <a:lnTo>
                <a:pt x="44853" y="10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rtl="1">
            <a:lnSpc>
              <a:spcPct val="90000"/>
            </a:lnSpc>
            <a:spcBef>
              <a:spcPct val="0"/>
            </a:spcBef>
            <a:spcAft>
              <a:spcPct val="35000"/>
            </a:spcAft>
          </a:pPr>
          <a:endParaRPr lang="ar-SA" sz="1400" b="1" kern="1200">
            <a:latin typeface="+mn-lt"/>
            <a:cs typeface="Times New Roman" panose="02020603050405020304" pitchFamily="18" charset="0"/>
          </a:endParaRPr>
        </a:p>
      </dsp:txBody>
      <dsp:txXfrm>
        <a:off x="3450782" y="1934005"/>
        <a:ext cx="2242" cy="2242"/>
      </dsp:txXfrm>
    </dsp:sp>
    <dsp:sp modelId="{9EDD8873-E4BB-4963-8684-261849DE97F4}">
      <dsp:nvSpPr>
        <dsp:cNvPr id="0" name=""/>
        <dsp:cNvSpPr/>
      </dsp:nvSpPr>
      <dsp:spPr>
        <a:xfrm>
          <a:off x="2668569" y="1957553"/>
          <a:ext cx="1566667" cy="9942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Technological</a:t>
          </a:r>
          <a:endParaRPr lang="ar-SA" sz="1400" b="1" kern="1200" dirty="0">
            <a:latin typeface="+mn-lt"/>
            <a:cs typeface="Times New Roman" panose="02020603050405020304" pitchFamily="18" charset="0"/>
          </a:endParaRPr>
        </a:p>
      </dsp:txBody>
      <dsp:txXfrm>
        <a:off x="2898002" y="2103156"/>
        <a:ext cx="1107801" cy="703031"/>
      </dsp:txXfrm>
    </dsp:sp>
    <dsp:sp modelId="{DDBD819A-1068-4D56-B55B-4B6519086FC6}">
      <dsp:nvSpPr>
        <dsp:cNvPr id="0" name=""/>
        <dsp:cNvSpPr/>
      </dsp:nvSpPr>
      <dsp:spPr>
        <a:xfrm rot="9743958">
          <a:off x="2585227" y="1636544"/>
          <a:ext cx="348610" cy="20580"/>
        </a:xfrm>
        <a:custGeom>
          <a:avLst/>
          <a:gdLst/>
          <a:ahLst/>
          <a:cxnLst/>
          <a:rect l="0" t="0" r="0" b="0"/>
          <a:pathLst>
            <a:path>
              <a:moveTo>
                <a:pt x="0" y="10290"/>
              </a:moveTo>
              <a:lnTo>
                <a:pt x="348610" y="10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rtl="1">
            <a:lnSpc>
              <a:spcPct val="90000"/>
            </a:lnSpc>
            <a:spcBef>
              <a:spcPct val="0"/>
            </a:spcBef>
            <a:spcAft>
              <a:spcPct val="35000"/>
            </a:spcAft>
          </a:pPr>
          <a:endParaRPr lang="ar-SA" sz="1400" b="1" kern="1200">
            <a:latin typeface="+mn-lt"/>
            <a:cs typeface="Times New Roman" panose="02020603050405020304" pitchFamily="18" charset="0"/>
          </a:endParaRPr>
        </a:p>
      </dsp:txBody>
      <dsp:txXfrm rot="10800000">
        <a:off x="2750817" y="1638119"/>
        <a:ext cx="17430" cy="17430"/>
      </dsp:txXfrm>
    </dsp:sp>
    <dsp:sp modelId="{5F7AFAF1-6A39-462D-B451-9AAD8BE64CD0}">
      <dsp:nvSpPr>
        <dsp:cNvPr id="0" name=""/>
        <dsp:cNvSpPr/>
      </dsp:nvSpPr>
      <dsp:spPr>
        <a:xfrm>
          <a:off x="1032743" y="1445622"/>
          <a:ext cx="1661230" cy="97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Legal</a:t>
          </a:r>
          <a:endParaRPr lang="ar-SA" sz="1400" b="1" kern="1200" dirty="0">
            <a:latin typeface="+mn-lt"/>
            <a:cs typeface="Times New Roman" panose="02020603050405020304" pitchFamily="18" charset="0"/>
          </a:endParaRPr>
        </a:p>
      </dsp:txBody>
      <dsp:txXfrm>
        <a:off x="1276025" y="1587824"/>
        <a:ext cx="1174666" cy="686611"/>
      </dsp:txXfrm>
    </dsp:sp>
    <dsp:sp modelId="{808D8BDA-B59B-4FB5-882F-B788D97B4DF1}">
      <dsp:nvSpPr>
        <dsp:cNvPr id="0" name=""/>
        <dsp:cNvSpPr/>
      </dsp:nvSpPr>
      <dsp:spPr>
        <a:xfrm rot="11894454">
          <a:off x="2577861" y="1188047"/>
          <a:ext cx="359295" cy="20580"/>
        </a:xfrm>
        <a:custGeom>
          <a:avLst/>
          <a:gdLst/>
          <a:ahLst/>
          <a:cxnLst/>
          <a:rect l="0" t="0" r="0" b="0"/>
          <a:pathLst>
            <a:path>
              <a:moveTo>
                <a:pt x="0" y="10290"/>
              </a:moveTo>
              <a:lnTo>
                <a:pt x="359295" y="102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622300" rtl="1">
            <a:lnSpc>
              <a:spcPct val="90000"/>
            </a:lnSpc>
            <a:spcBef>
              <a:spcPct val="0"/>
            </a:spcBef>
            <a:spcAft>
              <a:spcPct val="35000"/>
            </a:spcAft>
          </a:pPr>
          <a:endParaRPr lang="ar-SA" sz="1400" b="1" kern="1200">
            <a:latin typeface="+mn-lt"/>
            <a:cs typeface="Times New Roman" panose="02020603050405020304" pitchFamily="18" charset="0"/>
          </a:endParaRPr>
        </a:p>
      </dsp:txBody>
      <dsp:txXfrm rot="10800000">
        <a:off x="2748526" y="1189355"/>
        <a:ext cx="17964" cy="17964"/>
      </dsp:txXfrm>
    </dsp:sp>
    <dsp:sp modelId="{A4955B25-2192-41D7-A299-D085D0C79A12}">
      <dsp:nvSpPr>
        <dsp:cNvPr id="0" name=""/>
        <dsp:cNvSpPr/>
      </dsp:nvSpPr>
      <dsp:spPr>
        <a:xfrm>
          <a:off x="1032744" y="418141"/>
          <a:ext cx="1661230" cy="97101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1">
            <a:lnSpc>
              <a:spcPct val="90000"/>
            </a:lnSpc>
            <a:spcBef>
              <a:spcPct val="0"/>
            </a:spcBef>
            <a:spcAft>
              <a:spcPct val="35000"/>
            </a:spcAft>
          </a:pPr>
          <a:r>
            <a:rPr lang="en-US" sz="1400" b="1" kern="1200" dirty="0">
              <a:latin typeface="+mn-lt"/>
              <a:cs typeface="Times New Roman" panose="02020603050405020304" pitchFamily="18" charset="0"/>
            </a:rPr>
            <a:t>Environmental</a:t>
          </a:r>
          <a:endParaRPr lang="ar-SA" sz="1400" b="1" kern="1200" dirty="0">
            <a:latin typeface="+mn-lt"/>
            <a:cs typeface="Times New Roman" panose="02020603050405020304" pitchFamily="18" charset="0"/>
          </a:endParaRPr>
        </a:p>
      </dsp:txBody>
      <dsp:txXfrm>
        <a:off x="1276026" y="560343"/>
        <a:ext cx="1174666" cy="6866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375985" y="-3367117"/>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a:latin typeface="+mn-lt"/>
              <a:cs typeface="Times New Roman" panose="02020603050405020304" pitchFamily="18" charset="0"/>
            </a:rPr>
            <a:t>Overview of the market analysis study.</a:t>
          </a:r>
        </a:p>
        <a:p>
          <a:pPr marL="114300" lvl="1" indent="-114300" algn="l" defTabSz="622300">
            <a:lnSpc>
              <a:spcPct val="90000"/>
            </a:lnSpc>
            <a:spcBef>
              <a:spcPct val="0"/>
            </a:spcBef>
            <a:spcAft>
              <a:spcPct val="15000"/>
            </a:spcAft>
            <a:buFont typeface="+mj-lt"/>
            <a:buChar char="••"/>
          </a:pPr>
          <a:r>
            <a:rPr lang="en-US" sz="1400" b="0" i="0" u="none" kern="1200">
              <a:latin typeface="+mn-lt"/>
              <a:cs typeface="Times New Roman" panose="02020603050405020304" pitchFamily="18" charset="0"/>
            </a:rPr>
            <a:t>Purpose and objectives of the study.</a:t>
          </a:r>
        </a:p>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Scope and methodology.</a:t>
          </a:r>
        </a:p>
      </dsp:txBody>
      <dsp:txXfrm rot="-5400000">
        <a:off x="3007699" y="49641"/>
        <a:ext cx="7681061" cy="896017"/>
      </dsp:txXfrm>
    </dsp:sp>
    <dsp:sp modelId="{8EF6C688-21D5-7A4C-8A33-DB0CEE7F7412}">
      <dsp:nvSpPr>
        <dsp:cNvPr id="0" name=""/>
        <dsp:cNvSpPr/>
      </dsp:nvSpPr>
      <dsp:spPr>
        <a:xfrm>
          <a:off x="530574" y="36349"/>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buFont typeface="Arial" panose="020B0604020202020204" pitchFamily="34" charset="0"/>
            <a:buNone/>
          </a:pPr>
          <a:r>
            <a:rPr lang="en-US" sz="1800" b="1" i="0" u="none" kern="1200" dirty="0">
              <a:latin typeface="+mn-lt"/>
              <a:cs typeface="Times New Roman" panose="02020603050405020304" pitchFamily="18" charset="0"/>
            </a:rPr>
            <a:t>Introduction</a:t>
          </a:r>
          <a:endParaRPr lang="en-US" sz="1800" b="1" kern="1200" dirty="0">
            <a:latin typeface="+mn-lt"/>
            <a:cs typeface="Times New Roman" panose="02020603050405020304" pitchFamily="18" charset="0"/>
          </a:endParaRPr>
        </a:p>
      </dsp:txBody>
      <dsp:txXfrm>
        <a:off x="575611" y="81386"/>
        <a:ext cx="2373397" cy="832523"/>
      </dsp:txXfrm>
    </dsp:sp>
    <dsp:sp modelId="{303C6708-05A0-1E43-802D-6B3B97D8C0E4}">
      <dsp:nvSpPr>
        <dsp:cNvPr id="0" name=""/>
        <dsp:cNvSpPr/>
      </dsp:nvSpPr>
      <dsp:spPr>
        <a:xfrm rot="5400000">
          <a:off x="6375985" y="-2312095"/>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Description of the industry and its key segments.</a:t>
          </a:r>
        </a:p>
        <a:p>
          <a:pPr marL="114300" lvl="1" indent="-114300" algn="l" defTabSz="622300">
            <a:lnSpc>
              <a:spcPct val="90000"/>
            </a:lnSpc>
            <a:spcBef>
              <a:spcPct val="0"/>
            </a:spcBef>
            <a:spcAft>
              <a:spcPct val="15000"/>
            </a:spcAft>
            <a:buFont typeface="+mj-lt"/>
            <a:buChar char="••"/>
          </a:pPr>
          <a:r>
            <a:rPr lang="en-US" sz="1400" b="0" i="0" u="none" kern="1200">
              <a:latin typeface="+mn-lt"/>
              <a:cs typeface="Times New Roman" panose="02020603050405020304" pitchFamily="18" charset="0"/>
            </a:rPr>
            <a:t>Market size, growth trends, and projections.</a:t>
          </a:r>
        </a:p>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Key drivers and challenges affecting the industry.</a:t>
          </a:r>
        </a:p>
      </dsp:txBody>
      <dsp:txXfrm rot="-5400000">
        <a:off x="3007699" y="1104663"/>
        <a:ext cx="7681061" cy="896017"/>
      </dsp:txXfrm>
    </dsp:sp>
    <dsp:sp modelId="{6776BBB2-5C08-CF40-8DAC-EEDFC41CD735}">
      <dsp:nvSpPr>
        <dsp:cNvPr id="0" name=""/>
        <dsp:cNvSpPr/>
      </dsp:nvSpPr>
      <dsp:spPr>
        <a:xfrm>
          <a:off x="530574" y="1091371"/>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buFont typeface="+mj-lt"/>
            <a:buNone/>
          </a:pPr>
          <a:r>
            <a:rPr lang="en-US" sz="1800" b="1" i="0" u="none" kern="1200" dirty="0">
              <a:latin typeface="+mn-lt"/>
              <a:cs typeface="Times New Roman" panose="02020603050405020304" pitchFamily="18" charset="0"/>
            </a:rPr>
            <a:t>Industry </a:t>
          </a:r>
          <a:r>
            <a:rPr lang="en-US" sz="1800" b="1" i="0" u="none" kern="1200" dirty="0" smtClean="0">
              <a:latin typeface="+mn-lt"/>
              <a:cs typeface="Times New Roman" panose="02020603050405020304" pitchFamily="18" charset="0"/>
            </a:rPr>
            <a:t>Overview</a:t>
          </a:r>
          <a:endParaRPr lang="en-US" sz="1800" b="0" i="0" u="none" kern="1200" dirty="0">
            <a:latin typeface="+mn-lt"/>
            <a:cs typeface="Times New Roman" panose="02020603050405020304" pitchFamily="18" charset="0"/>
          </a:endParaRPr>
        </a:p>
      </dsp:txBody>
      <dsp:txXfrm>
        <a:off x="575611" y="1136408"/>
        <a:ext cx="2373397" cy="832523"/>
      </dsp:txXfrm>
    </dsp:sp>
    <dsp:sp modelId="{33D037B9-2CE8-B448-B990-029A696A12F5}">
      <dsp:nvSpPr>
        <dsp:cNvPr id="0" name=""/>
        <dsp:cNvSpPr/>
      </dsp:nvSpPr>
      <dsp:spPr>
        <a:xfrm rot="5400000">
          <a:off x="6375985" y="-1257074"/>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Identification and analysis of market segments.</a:t>
          </a:r>
        </a:p>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Demographic, geographic, psychographic, and behavioral factors influencing segmentation.</a:t>
          </a:r>
        </a:p>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Size and growth potential of each segment.</a:t>
          </a:r>
        </a:p>
      </dsp:txBody>
      <dsp:txXfrm rot="-5400000">
        <a:off x="3007699" y="2159684"/>
        <a:ext cx="7681061" cy="896017"/>
      </dsp:txXfrm>
    </dsp:sp>
    <dsp:sp modelId="{1A9D9AFC-CED4-3C48-ADD0-8AB3AF483310}">
      <dsp:nvSpPr>
        <dsp:cNvPr id="0" name=""/>
        <dsp:cNvSpPr/>
      </dsp:nvSpPr>
      <dsp:spPr>
        <a:xfrm>
          <a:off x="530574" y="2146393"/>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buFont typeface="+mj-lt"/>
            <a:buNone/>
          </a:pPr>
          <a:r>
            <a:rPr lang="en-US" sz="1800" b="1" i="0" u="none" kern="1200" dirty="0">
              <a:latin typeface="+mn-lt"/>
              <a:cs typeface="Times New Roman" panose="02020603050405020304" pitchFamily="18" charset="0"/>
            </a:rPr>
            <a:t>Market Segmentation</a:t>
          </a:r>
          <a:endParaRPr lang="en-US" sz="1800" b="0" i="0" u="none" kern="1200" dirty="0">
            <a:latin typeface="+mn-lt"/>
            <a:cs typeface="Times New Roman" panose="02020603050405020304" pitchFamily="18" charset="0"/>
          </a:endParaRPr>
        </a:p>
      </dsp:txBody>
      <dsp:txXfrm>
        <a:off x="575611" y="2191430"/>
        <a:ext cx="2373397" cy="832523"/>
      </dsp:txXfrm>
    </dsp:sp>
    <dsp:sp modelId="{671BAF5E-9BEE-3A4D-9A88-886E7492FFBC}">
      <dsp:nvSpPr>
        <dsp:cNvPr id="0" name=""/>
        <dsp:cNvSpPr/>
      </dsp:nvSpPr>
      <dsp:spPr>
        <a:xfrm rot="5400000">
          <a:off x="6375985" y="-202052"/>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a:latin typeface="+mn-lt"/>
              <a:cs typeface="Times New Roman" panose="02020603050405020304" pitchFamily="18" charset="0"/>
            </a:rPr>
            <a:t>Identification of major competitors in the market.</a:t>
          </a:r>
        </a:p>
        <a:p>
          <a:pPr marL="114300" lvl="1" indent="-114300" algn="l" defTabSz="622300">
            <a:lnSpc>
              <a:spcPct val="90000"/>
            </a:lnSpc>
            <a:spcBef>
              <a:spcPct val="0"/>
            </a:spcBef>
            <a:spcAft>
              <a:spcPct val="15000"/>
            </a:spcAft>
            <a:buFont typeface="+mj-lt"/>
            <a:buChar char="••"/>
          </a:pPr>
          <a:r>
            <a:rPr lang="en-US" sz="1400" b="0" i="0" u="none" kern="1200" dirty="0">
              <a:latin typeface="+mn-lt"/>
              <a:cs typeface="Times New Roman" panose="02020603050405020304" pitchFamily="18" charset="0"/>
            </a:rPr>
            <a:t>Assessment of competitors' strengths, weaknesses, opportunities, and threats (SWOT analysis).</a:t>
          </a:r>
        </a:p>
        <a:p>
          <a:pPr marL="114300" lvl="1" indent="-114300" algn="l" defTabSz="622300">
            <a:lnSpc>
              <a:spcPct val="90000"/>
            </a:lnSpc>
            <a:spcBef>
              <a:spcPct val="0"/>
            </a:spcBef>
            <a:spcAft>
              <a:spcPct val="15000"/>
            </a:spcAft>
            <a:buFont typeface="+mj-lt"/>
            <a:buChar char="••"/>
          </a:pPr>
          <a:r>
            <a:rPr lang="en-US" sz="1400" b="0" i="0" u="none" kern="1200">
              <a:latin typeface="+mn-lt"/>
              <a:cs typeface="Times New Roman" panose="02020603050405020304" pitchFamily="18" charset="0"/>
            </a:rPr>
            <a:t>Analysis of competitors' market share, pricing strategies, distribution channels, and marketing tactics.</a:t>
          </a:r>
        </a:p>
      </dsp:txBody>
      <dsp:txXfrm rot="-5400000">
        <a:off x="3007699" y="3214706"/>
        <a:ext cx="7681061" cy="896017"/>
      </dsp:txXfrm>
    </dsp:sp>
    <dsp:sp modelId="{FD2268BA-4E68-BF45-A6AC-45B38BE04805}">
      <dsp:nvSpPr>
        <dsp:cNvPr id="0" name=""/>
        <dsp:cNvSpPr/>
      </dsp:nvSpPr>
      <dsp:spPr>
        <a:xfrm>
          <a:off x="530574" y="3201415"/>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buFont typeface="+mj-lt"/>
            <a:buNone/>
          </a:pPr>
          <a:r>
            <a:rPr lang="en-US" sz="1800" b="1" i="0" u="none" kern="1200" dirty="0">
              <a:latin typeface="+mn-lt"/>
              <a:cs typeface="Times New Roman" panose="02020603050405020304" pitchFamily="18" charset="0"/>
            </a:rPr>
            <a:t>Competitor Analysis</a:t>
          </a:r>
          <a:endParaRPr lang="en-US" sz="1800" b="0" i="0" u="none" kern="1200" dirty="0">
            <a:latin typeface="+mn-lt"/>
            <a:cs typeface="Times New Roman" panose="02020603050405020304" pitchFamily="18" charset="0"/>
          </a:endParaRPr>
        </a:p>
      </dsp:txBody>
      <dsp:txXfrm>
        <a:off x="575611" y="3246452"/>
        <a:ext cx="2373397" cy="83252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375985" y="-3367117"/>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smtClean="0">
              <a:latin typeface="+mn-lt"/>
              <a:cs typeface="Times New Roman" panose="02020603050405020304" pitchFamily="18" charset="0"/>
            </a:rPr>
            <a:t>Identification of target customer demographics and characteristics.</a:t>
          </a:r>
          <a:endParaRPr lang="en-US" sz="1400" b="0" i="0" u="none" kern="1200" dirty="0">
            <a:latin typeface="+mn-lt"/>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Assessment of customer needs, preferences, and buying behavior.</a:t>
          </a: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Analysis of customer satisfaction levels and loyalty.</a:t>
          </a:r>
        </a:p>
      </dsp:txBody>
      <dsp:txXfrm rot="-5400000">
        <a:off x="3007699" y="49641"/>
        <a:ext cx="7681061" cy="896017"/>
      </dsp:txXfrm>
    </dsp:sp>
    <dsp:sp modelId="{8EF6C688-21D5-7A4C-8A33-DB0CEE7F7412}">
      <dsp:nvSpPr>
        <dsp:cNvPr id="0" name=""/>
        <dsp:cNvSpPr/>
      </dsp:nvSpPr>
      <dsp:spPr>
        <a:xfrm>
          <a:off x="530574" y="36349"/>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Customer Analysis</a:t>
          </a:r>
        </a:p>
      </dsp:txBody>
      <dsp:txXfrm>
        <a:off x="575611" y="81386"/>
        <a:ext cx="2373397" cy="832523"/>
      </dsp:txXfrm>
    </dsp:sp>
    <dsp:sp modelId="{303C6708-05A0-1E43-802D-6B3B97D8C0E4}">
      <dsp:nvSpPr>
        <dsp:cNvPr id="0" name=""/>
        <dsp:cNvSpPr/>
      </dsp:nvSpPr>
      <dsp:spPr>
        <a:xfrm rot="5400000">
          <a:off x="6375985" y="-2312095"/>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smtClean="0">
              <a:latin typeface="+mn-lt"/>
              <a:cs typeface="Times New Roman" panose="02020603050405020304" pitchFamily="18" charset="0"/>
            </a:rPr>
            <a:t>Identification and analysis of current market trends.</a:t>
          </a:r>
          <a:endParaRPr lang="en-US" sz="1400" b="0" i="0" u="none" kern="1200" dirty="0">
            <a:latin typeface="+mn-lt"/>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Assessment of emerging opportunities and threats.</a:t>
          </a: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Analysis of technological advancements, regulatory changes, and other factors impacting the market.</a:t>
          </a:r>
        </a:p>
      </dsp:txBody>
      <dsp:txXfrm rot="-5400000">
        <a:off x="3007699" y="1104663"/>
        <a:ext cx="7681061" cy="896017"/>
      </dsp:txXfrm>
    </dsp:sp>
    <dsp:sp modelId="{6776BBB2-5C08-CF40-8DAC-EEDFC41CD735}">
      <dsp:nvSpPr>
        <dsp:cNvPr id="0" name=""/>
        <dsp:cNvSpPr/>
      </dsp:nvSpPr>
      <dsp:spPr>
        <a:xfrm>
          <a:off x="530574" y="1091371"/>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Market Trends and Opportunities</a:t>
          </a:r>
        </a:p>
      </dsp:txBody>
      <dsp:txXfrm>
        <a:off x="575611" y="1136408"/>
        <a:ext cx="2373397" cy="832523"/>
      </dsp:txXfrm>
    </dsp:sp>
    <dsp:sp modelId="{33D037B9-2CE8-B448-B990-029A696A12F5}">
      <dsp:nvSpPr>
        <dsp:cNvPr id="0" name=""/>
        <dsp:cNvSpPr/>
      </dsp:nvSpPr>
      <dsp:spPr>
        <a:xfrm rot="5400000">
          <a:off x="6375985" y="-1257074"/>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smtClean="0">
              <a:latin typeface="+mn-lt"/>
              <a:cs typeface="Times New Roman" panose="02020603050405020304" pitchFamily="18" charset="0"/>
            </a:rPr>
            <a:t>Evaluation of potential strategies (e.g., product differentiation, pricing strategies, distribution channels).</a:t>
          </a:r>
          <a:endParaRPr lang="en-US" sz="1400" b="0" i="0" u="none" kern="1200" dirty="0">
            <a:latin typeface="+mn-lt"/>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Assessment of risks and challenges associated with market entry.</a:t>
          </a: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Recommendation of the most suitable market entry approach based on the analysis.</a:t>
          </a:r>
        </a:p>
      </dsp:txBody>
      <dsp:txXfrm rot="-5400000">
        <a:off x="3007699" y="2159684"/>
        <a:ext cx="7681061" cy="896017"/>
      </dsp:txXfrm>
    </dsp:sp>
    <dsp:sp modelId="{1A9D9AFC-CED4-3C48-ADD0-8AB3AF483310}">
      <dsp:nvSpPr>
        <dsp:cNvPr id="0" name=""/>
        <dsp:cNvSpPr/>
      </dsp:nvSpPr>
      <dsp:spPr>
        <a:xfrm>
          <a:off x="530574" y="2146393"/>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Market Entry Strategies</a:t>
          </a:r>
        </a:p>
      </dsp:txBody>
      <dsp:txXfrm>
        <a:off x="575611" y="2191430"/>
        <a:ext cx="2373397" cy="832523"/>
      </dsp:txXfrm>
    </dsp:sp>
    <dsp:sp modelId="{671BAF5E-9BEE-3A4D-9A88-886E7492FFBC}">
      <dsp:nvSpPr>
        <dsp:cNvPr id="0" name=""/>
        <dsp:cNvSpPr/>
      </dsp:nvSpPr>
      <dsp:spPr>
        <a:xfrm rot="5400000">
          <a:off x="6375985" y="-202052"/>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smtClean="0">
              <a:latin typeface="+mn-lt"/>
              <a:cs typeface="Times New Roman" panose="02020603050405020304" pitchFamily="18" charset="0"/>
            </a:rPr>
            <a:t>Summary of key findings from the market analysis study.</a:t>
          </a:r>
          <a:endParaRPr lang="en-US" sz="1400" b="0" i="0" u="none" kern="1200" dirty="0">
            <a:latin typeface="+mn-lt"/>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Implications for business strategy and decision-making.</a:t>
          </a:r>
        </a:p>
        <a:p>
          <a:pPr marL="114300" lvl="1" indent="-114300" algn="l" defTabSz="622300">
            <a:lnSpc>
              <a:spcPct val="90000"/>
            </a:lnSpc>
            <a:spcBef>
              <a:spcPct val="0"/>
            </a:spcBef>
            <a:spcAft>
              <a:spcPct val="15000"/>
            </a:spcAft>
            <a:buChar char="••"/>
          </a:pPr>
          <a:r>
            <a:rPr lang="en-US" sz="1400" b="0" i="0" u="none" kern="1200" dirty="0">
              <a:latin typeface="+mn-lt"/>
              <a:cs typeface="Times New Roman" panose="02020603050405020304" pitchFamily="18" charset="0"/>
            </a:rPr>
            <a:t>Recommendations for future actions and areas for further research</a:t>
          </a:r>
        </a:p>
      </dsp:txBody>
      <dsp:txXfrm rot="-5400000">
        <a:off x="3007699" y="3214706"/>
        <a:ext cx="7681061" cy="896017"/>
      </dsp:txXfrm>
    </dsp:sp>
    <dsp:sp modelId="{FD2268BA-4E68-BF45-A6AC-45B38BE04805}">
      <dsp:nvSpPr>
        <dsp:cNvPr id="0" name=""/>
        <dsp:cNvSpPr/>
      </dsp:nvSpPr>
      <dsp:spPr>
        <a:xfrm>
          <a:off x="530574" y="3201415"/>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Conclusion</a:t>
          </a:r>
        </a:p>
      </dsp:txBody>
      <dsp:txXfrm>
        <a:off x="575611" y="3246452"/>
        <a:ext cx="2373397" cy="8325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375985" y="-3367117"/>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Overview of the operational analysis study.
Purpose and objectives of the analysis, scope and methodology.</a:t>
          </a:r>
          <a:endParaRPr lang="en-US" sz="1400" b="0" i="0" u="none" kern="1200" dirty="0">
            <a:latin typeface="+mn-lt"/>
            <a:cs typeface="Times New Roman" panose="02020603050405020304" pitchFamily="18" charset="0"/>
          </a:endParaRPr>
        </a:p>
      </dsp:txBody>
      <dsp:txXfrm rot="-5400000">
        <a:off x="3007699" y="49641"/>
        <a:ext cx="7681061" cy="896017"/>
      </dsp:txXfrm>
    </dsp:sp>
    <dsp:sp modelId="{8EF6C688-21D5-7A4C-8A33-DB0CEE7F7412}">
      <dsp:nvSpPr>
        <dsp:cNvPr id="0" name=""/>
        <dsp:cNvSpPr/>
      </dsp:nvSpPr>
      <dsp:spPr>
        <a:xfrm>
          <a:off x="530574" y="36349"/>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buFont typeface="Arial" panose="020B0604020202020204" pitchFamily="34" charset="0"/>
            <a:buNone/>
          </a:pPr>
          <a:r>
            <a:rPr lang="en-US" sz="1800" b="1" i="0" u="none" kern="1200" dirty="0">
              <a:latin typeface="+mn-lt"/>
              <a:cs typeface="Times New Roman" panose="02020603050405020304" pitchFamily="18" charset="0"/>
            </a:rPr>
            <a:t>Introduction</a:t>
          </a:r>
          <a:endParaRPr lang="en-US" sz="1800" b="1" kern="1200" dirty="0">
            <a:latin typeface="+mn-lt"/>
            <a:cs typeface="Times New Roman" panose="02020603050405020304" pitchFamily="18" charset="0"/>
          </a:endParaRPr>
        </a:p>
      </dsp:txBody>
      <dsp:txXfrm>
        <a:off x="575611" y="81386"/>
        <a:ext cx="2373397" cy="832523"/>
      </dsp:txXfrm>
    </dsp:sp>
    <dsp:sp modelId="{303C6708-05A0-1E43-802D-6B3B97D8C0E4}">
      <dsp:nvSpPr>
        <dsp:cNvPr id="0" name=""/>
        <dsp:cNvSpPr/>
      </dsp:nvSpPr>
      <dsp:spPr>
        <a:xfrm rot="5400000">
          <a:off x="6375985" y="-2312095"/>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Description of the organization's structure, functions, operations, key departments and their roles.
Mission, vision, and strategic goals of the organization.</a:t>
          </a:r>
          <a:endParaRPr lang="en-US" sz="1400" b="0" i="0" u="none" kern="1200" dirty="0">
            <a:latin typeface="+mn-lt"/>
            <a:cs typeface="Times New Roman" panose="02020603050405020304" pitchFamily="18" charset="0"/>
          </a:endParaRPr>
        </a:p>
      </dsp:txBody>
      <dsp:txXfrm rot="-5400000">
        <a:off x="3007699" y="1104663"/>
        <a:ext cx="7681061" cy="896017"/>
      </dsp:txXfrm>
    </dsp:sp>
    <dsp:sp modelId="{6776BBB2-5C08-CF40-8DAC-EEDFC41CD735}">
      <dsp:nvSpPr>
        <dsp:cNvPr id="0" name=""/>
        <dsp:cNvSpPr/>
      </dsp:nvSpPr>
      <dsp:spPr>
        <a:xfrm>
          <a:off x="530574" y="1091371"/>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Organizational Overview</a:t>
          </a:r>
        </a:p>
      </dsp:txBody>
      <dsp:txXfrm>
        <a:off x="575611" y="1136408"/>
        <a:ext cx="2373397" cy="832523"/>
      </dsp:txXfrm>
    </dsp:sp>
    <dsp:sp modelId="{33D037B9-2CE8-B448-B990-029A696A12F5}">
      <dsp:nvSpPr>
        <dsp:cNvPr id="0" name=""/>
        <dsp:cNvSpPr/>
      </dsp:nvSpPr>
      <dsp:spPr>
        <a:xfrm rot="5400000">
          <a:off x="6375985" y="-1257074"/>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Identification and documentation of key business processes.
Analysis of process efficiency, effectiveness, and reliability, identification of bottlenecks, inefficiencies, and areas for improvement.</a:t>
          </a:r>
          <a:endParaRPr lang="en-US" sz="1400" b="0" i="0" u="none" kern="1200" dirty="0">
            <a:latin typeface="+mn-lt"/>
            <a:cs typeface="Times New Roman" panose="02020603050405020304" pitchFamily="18" charset="0"/>
          </a:endParaRPr>
        </a:p>
      </dsp:txBody>
      <dsp:txXfrm rot="-5400000">
        <a:off x="3007699" y="2159684"/>
        <a:ext cx="7681061" cy="896017"/>
      </dsp:txXfrm>
    </dsp:sp>
    <dsp:sp modelId="{1A9D9AFC-CED4-3C48-ADD0-8AB3AF483310}">
      <dsp:nvSpPr>
        <dsp:cNvPr id="0" name=""/>
        <dsp:cNvSpPr/>
      </dsp:nvSpPr>
      <dsp:spPr>
        <a:xfrm>
          <a:off x="530574" y="2146393"/>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Process Analysis</a:t>
          </a:r>
        </a:p>
      </dsp:txBody>
      <dsp:txXfrm>
        <a:off x="575611" y="2191430"/>
        <a:ext cx="2373397" cy="832523"/>
      </dsp:txXfrm>
    </dsp:sp>
    <dsp:sp modelId="{671BAF5E-9BEE-3A4D-9A88-886E7492FFBC}">
      <dsp:nvSpPr>
        <dsp:cNvPr id="0" name=""/>
        <dsp:cNvSpPr/>
      </dsp:nvSpPr>
      <dsp:spPr>
        <a:xfrm rot="5400000">
          <a:off x="6375985" y="-202052"/>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Assessment of human resources, including skills, capabilities, and training needs, analysis of physical resources, such as equipment, facilities, and technology.
Evaluation of financial resources, including budget allocation and cost management.</a:t>
          </a:r>
          <a:endParaRPr lang="en-US" sz="1400" b="0" i="0" u="none" kern="1200" dirty="0">
            <a:latin typeface="+mn-lt"/>
            <a:cs typeface="Times New Roman" panose="02020603050405020304" pitchFamily="18" charset="0"/>
          </a:endParaRPr>
        </a:p>
      </dsp:txBody>
      <dsp:txXfrm rot="-5400000">
        <a:off x="3007699" y="3214706"/>
        <a:ext cx="7681061" cy="896017"/>
      </dsp:txXfrm>
    </dsp:sp>
    <dsp:sp modelId="{FD2268BA-4E68-BF45-A6AC-45B38BE04805}">
      <dsp:nvSpPr>
        <dsp:cNvPr id="0" name=""/>
        <dsp:cNvSpPr/>
      </dsp:nvSpPr>
      <dsp:spPr>
        <a:xfrm>
          <a:off x="530574" y="3201415"/>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Resource Analysis</a:t>
          </a:r>
        </a:p>
      </dsp:txBody>
      <dsp:txXfrm>
        <a:off x="575611" y="3246452"/>
        <a:ext cx="2373397" cy="83252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375985" y="-3367117"/>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Identification of key performance indicators (KPIs) for measuring operational performance. Analysis of KPI trends and benchmarks against industry standards or organizational goals.
Assessment of performance gaps and areas needing improvement.</a:t>
          </a:r>
          <a:endParaRPr lang="en-US" sz="1400" b="0" i="0" u="none" kern="1200" dirty="0">
            <a:latin typeface="+mn-lt"/>
            <a:cs typeface="Times New Roman" panose="02020603050405020304" pitchFamily="18" charset="0"/>
          </a:endParaRPr>
        </a:p>
      </dsp:txBody>
      <dsp:txXfrm rot="-5400000">
        <a:off x="3007699" y="49641"/>
        <a:ext cx="7681061" cy="896017"/>
      </dsp:txXfrm>
    </dsp:sp>
    <dsp:sp modelId="{8EF6C688-21D5-7A4C-8A33-DB0CEE7F7412}">
      <dsp:nvSpPr>
        <dsp:cNvPr id="0" name=""/>
        <dsp:cNvSpPr/>
      </dsp:nvSpPr>
      <dsp:spPr>
        <a:xfrm>
          <a:off x="530574" y="36349"/>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Performance Metrics</a:t>
          </a:r>
        </a:p>
      </dsp:txBody>
      <dsp:txXfrm>
        <a:off x="575611" y="81386"/>
        <a:ext cx="2373397" cy="832523"/>
      </dsp:txXfrm>
    </dsp:sp>
    <dsp:sp modelId="{303C6708-05A0-1E43-802D-6B3B97D8C0E4}">
      <dsp:nvSpPr>
        <dsp:cNvPr id="0" name=""/>
        <dsp:cNvSpPr/>
      </dsp:nvSpPr>
      <dsp:spPr>
        <a:xfrm rot="5400000">
          <a:off x="6375985" y="-2312095"/>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Evaluation of quality control processes and procedures, analysis of customer feedback, complaints, and satisfaction levels.
Identification of opportunities for enhancing product or service quality.</a:t>
          </a:r>
          <a:endParaRPr lang="en-US" sz="1400" b="0" i="0" u="none" kern="1200" dirty="0">
            <a:latin typeface="+mn-lt"/>
            <a:cs typeface="Times New Roman" panose="02020603050405020304" pitchFamily="18" charset="0"/>
          </a:endParaRPr>
        </a:p>
      </dsp:txBody>
      <dsp:txXfrm rot="-5400000">
        <a:off x="3007699" y="1104663"/>
        <a:ext cx="7681061" cy="896017"/>
      </dsp:txXfrm>
    </dsp:sp>
    <dsp:sp modelId="{6776BBB2-5C08-CF40-8DAC-EEDFC41CD735}">
      <dsp:nvSpPr>
        <dsp:cNvPr id="0" name=""/>
        <dsp:cNvSpPr/>
      </dsp:nvSpPr>
      <dsp:spPr>
        <a:xfrm>
          <a:off x="530574" y="1091371"/>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Quality Management</a:t>
          </a:r>
        </a:p>
      </dsp:txBody>
      <dsp:txXfrm>
        <a:off x="575611" y="1136408"/>
        <a:ext cx="2373397" cy="832523"/>
      </dsp:txXfrm>
    </dsp:sp>
    <dsp:sp modelId="{33D037B9-2CE8-B448-B990-029A696A12F5}">
      <dsp:nvSpPr>
        <dsp:cNvPr id="0" name=""/>
        <dsp:cNvSpPr/>
      </dsp:nvSpPr>
      <dsp:spPr>
        <a:xfrm rot="5400000">
          <a:off x="6375985" y="-1257074"/>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Assessment of supply chain processes, including procurement, logistics, and inventory management. Analysis of supplier relationships, lead times, and costs.
Identification of risks and opportunities in the supply chain.</a:t>
          </a:r>
          <a:endParaRPr lang="en-US" sz="1400" b="0" i="0" u="none" kern="1200" dirty="0">
            <a:latin typeface="+mn-lt"/>
            <a:cs typeface="Times New Roman" panose="02020603050405020304" pitchFamily="18" charset="0"/>
          </a:endParaRPr>
        </a:p>
      </dsp:txBody>
      <dsp:txXfrm rot="-5400000">
        <a:off x="3007699" y="2159684"/>
        <a:ext cx="7681061" cy="896017"/>
      </dsp:txXfrm>
    </dsp:sp>
    <dsp:sp modelId="{1A9D9AFC-CED4-3C48-ADD0-8AB3AF483310}">
      <dsp:nvSpPr>
        <dsp:cNvPr id="0" name=""/>
        <dsp:cNvSpPr/>
      </dsp:nvSpPr>
      <dsp:spPr>
        <a:xfrm>
          <a:off x="530574" y="2146393"/>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Supply Chain Analysis</a:t>
          </a:r>
        </a:p>
      </dsp:txBody>
      <dsp:txXfrm>
        <a:off x="575611" y="2191430"/>
        <a:ext cx="2373397" cy="832523"/>
      </dsp:txXfrm>
    </dsp:sp>
    <dsp:sp modelId="{671BAF5E-9BEE-3A4D-9A88-886E7492FFBC}">
      <dsp:nvSpPr>
        <dsp:cNvPr id="0" name=""/>
        <dsp:cNvSpPr/>
      </dsp:nvSpPr>
      <dsp:spPr>
        <a:xfrm rot="5400000">
          <a:off x="6375985" y="-202052"/>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Evaluation of technology infrastructure and systems. Analysis of IT capabilities, including software applications and data management. Identification of opportunities for leveraging technology to streamline operations and improve efficiency.</a:t>
          </a:r>
          <a:endParaRPr lang="en-US" sz="1400" b="0" i="0" u="none" kern="1200" dirty="0">
            <a:latin typeface="+mn-lt"/>
            <a:cs typeface="Times New Roman" panose="02020603050405020304" pitchFamily="18" charset="0"/>
          </a:endParaRPr>
        </a:p>
      </dsp:txBody>
      <dsp:txXfrm rot="-5400000">
        <a:off x="3007699" y="3214706"/>
        <a:ext cx="7681061" cy="896017"/>
      </dsp:txXfrm>
    </dsp:sp>
    <dsp:sp modelId="{FD2268BA-4E68-BF45-A6AC-45B38BE04805}">
      <dsp:nvSpPr>
        <dsp:cNvPr id="0" name=""/>
        <dsp:cNvSpPr/>
      </dsp:nvSpPr>
      <dsp:spPr>
        <a:xfrm>
          <a:off x="530574" y="3201415"/>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Technology Integration</a:t>
          </a:r>
        </a:p>
      </dsp:txBody>
      <dsp:txXfrm>
        <a:off x="575611" y="3246452"/>
        <a:ext cx="2373397" cy="83252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288967" y="-3280091"/>
          <a:ext cx="1166997"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Summary of key findings and insights from the operational analysis. Recommendations for improving operational efficiency, effectiveness, and performance.
Action plan with specific initiatives, timelines, and responsible parties.</a:t>
          </a:r>
          <a:endParaRPr lang="en-US" sz="1400" b="0" i="0" u="none" kern="1200" dirty="0">
            <a:latin typeface="+mn-lt"/>
            <a:cs typeface="Times New Roman" panose="02020603050405020304" pitchFamily="18" charset="0"/>
          </a:endParaRPr>
        </a:p>
      </dsp:txBody>
      <dsp:txXfrm rot="-5400000">
        <a:off x="3007699" y="58145"/>
        <a:ext cx="7672565" cy="1053061"/>
      </dsp:txXfrm>
    </dsp:sp>
    <dsp:sp modelId="{8EF6C688-21D5-7A4C-8A33-DB0CEE7F7412}">
      <dsp:nvSpPr>
        <dsp:cNvPr id="0" name=""/>
        <dsp:cNvSpPr/>
      </dsp:nvSpPr>
      <dsp:spPr>
        <a:xfrm>
          <a:off x="530574" y="42524"/>
          <a:ext cx="2463471" cy="10843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Recommendations and Action Plan</a:t>
          </a:r>
        </a:p>
      </dsp:txBody>
      <dsp:txXfrm>
        <a:off x="583505" y="95455"/>
        <a:ext cx="2357609" cy="978439"/>
      </dsp:txXfrm>
    </dsp:sp>
    <dsp:sp modelId="{303C6708-05A0-1E43-802D-6B3B97D8C0E4}">
      <dsp:nvSpPr>
        <dsp:cNvPr id="0" name=""/>
        <dsp:cNvSpPr/>
      </dsp:nvSpPr>
      <dsp:spPr>
        <a:xfrm rot="5400000">
          <a:off x="6288967" y="-2040155"/>
          <a:ext cx="1166997"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Summary of the overall impact of the operational analysis on the organization.
Closing remarks and next steps for implementing recommendations.</a:t>
          </a:r>
          <a:endParaRPr lang="en-US" sz="1400" b="0" i="0" u="none" kern="1200" dirty="0">
            <a:latin typeface="+mn-lt"/>
            <a:cs typeface="Times New Roman" panose="02020603050405020304" pitchFamily="18" charset="0"/>
          </a:endParaRPr>
        </a:p>
      </dsp:txBody>
      <dsp:txXfrm rot="-5400000">
        <a:off x="3007699" y="1298081"/>
        <a:ext cx="7672565" cy="1053061"/>
      </dsp:txXfrm>
    </dsp:sp>
    <dsp:sp modelId="{6776BBB2-5C08-CF40-8DAC-EEDFC41CD735}">
      <dsp:nvSpPr>
        <dsp:cNvPr id="0" name=""/>
        <dsp:cNvSpPr/>
      </dsp:nvSpPr>
      <dsp:spPr>
        <a:xfrm>
          <a:off x="530574" y="1282459"/>
          <a:ext cx="2463471" cy="10843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Conclusion</a:t>
          </a:r>
        </a:p>
      </dsp:txBody>
      <dsp:txXfrm>
        <a:off x="583505" y="1335390"/>
        <a:ext cx="2357609" cy="97843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375985" y="-3367117"/>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Overview of the technical analysis study. Purpose and objectives of the analysis. Scope and methodology.</a:t>
          </a:r>
          <a:endParaRPr lang="en-US" sz="1400" b="0" i="0" u="none" kern="1200" dirty="0">
            <a:latin typeface="+mn-lt"/>
            <a:cs typeface="Times New Roman" panose="02020603050405020304" pitchFamily="18" charset="0"/>
          </a:endParaRPr>
        </a:p>
      </dsp:txBody>
      <dsp:txXfrm rot="-5400000">
        <a:off x="3007699" y="49641"/>
        <a:ext cx="7681061" cy="896017"/>
      </dsp:txXfrm>
    </dsp:sp>
    <dsp:sp modelId="{8EF6C688-21D5-7A4C-8A33-DB0CEE7F7412}">
      <dsp:nvSpPr>
        <dsp:cNvPr id="0" name=""/>
        <dsp:cNvSpPr/>
      </dsp:nvSpPr>
      <dsp:spPr>
        <a:xfrm>
          <a:off x="530574" y="36349"/>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buFont typeface="Arial" panose="020B0604020202020204" pitchFamily="34" charset="0"/>
            <a:buNone/>
          </a:pPr>
          <a:r>
            <a:rPr lang="en-US" sz="1800" b="1" i="0" u="none" kern="1200" dirty="0">
              <a:latin typeface="+mn-lt"/>
              <a:cs typeface="Times New Roman" panose="02020603050405020304" pitchFamily="18" charset="0"/>
            </a:rPr>
            <a:t>Introduction</a:t>
          </a:r>
          <a:endParaRPr lang="en-US" sz="1800" b="1" kern="1200" dirty="0">
            <a:latin typeface="+mn-lt"/>
            <a:cs typeface="Times New Roman" panose="02020603050405020304" pitchFamily="18" charset="0"/>
          </a:endParaRPr>
        </a:p>
      </dsp:txBody>
      <dsp:txXfrm>
        <a:off x="575611" y="81386"/>
        <a:ext cx="2373397" cy="832523"/>
      </dsp:txXfrm>
    </dsp:sp>
    <dsp:sp modelId="{303C6708-05A0-1E43-802D-6B3B97D8C0E4}">
      <dsp:nvSpPr>
        <dsp:cNvPr id="0" name=""/>
        <dsp:cNvSpPr/>
      </dsp:nvSpPr>
      <dsp:spPr>
        <a:xfrm rot="5400000">
          <a:off x="6375985" y="-2312095"/>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Description of the organization's technical infrastructure, including hardware, software, and network systems. Overview of key technical components and their roles in supporting business operations. Assessment of the current state of technical infrastructure.</a:t>
          </a:r>
          <a:endParaRPr lang="en-US" sz="1400" b="0" i="0" u="none" kern="1200" dirty="0">
            <a:latin typeface="+mn-lt"/>
            <a:cs typeface="Times New Roman" panose="02020603050405020304" pitchFamily="18" charset="0"/>
          </a:endParaRPr>
        </a:p>
      </dsp:txBody>
      <dsp:txXfrm rot="-5400000">
        <a:off x="3007699" y="1104663"/>
        <a:ext cx="7681061" cy="896017"/>
      </dsp:txXfrm>
    </dsp:sp>
    <dsp:sp modelId="{6776BBB2-5C08-CF40-8DAC-EEDFC41CD735}">
      <dsp:nvSpPr>
        <dsp:cNvPr id="0" name=""/>
        <dsp:cNvSpPr/>
      </dsp:nvSpPr>
      <dsp:spPr>
        <a:xfrm>
          <a:off x="530574" y="1091371"/>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Technical Infrastructure Overview</a:t>
          </a:r>
        </a:p>
      </dsp:txBody>
      <dsp:txXfrm>
        <a:off x="575611" y="1136408"/>
        <a:ext cx="2373397" cy="832523"/>
      </dsp:txXfrm>
    </dsp:sp>
    <dsp:sp modelId="{33D037B9-2CE8-B448-B990-029A696A12F5}">
      <dsp:nvSpPr>
        <dsp:cNvPr id="0" name=""/>
        <dsp:cNvSpPr/>
      </dsp:nvSpPr>
      <dsp:spPr>
        <a:xfrm rot="5400000">
          <a:off x="6375985" y="-1257074"/>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Identification and evaluation of existing systems and applications used within the organization. Analysis of system functionality, performance, and reliability. Assessment of system integration and compatibility.</a:t>
          </a:r>
          <a:endParaRPr lang="en-US" sz="1400" b="0" i="0" u="none" kern="1200" dirty="0">
            <a:latin typeface="+mn-lt"/>
            <a:cs typeface="Times New Roman" panose="02020603050405020304" pitchFamily="18" charset="0"/>
          </a:endParaRPr>
        </a:p>
      </dsp:txBody>
      <dsp:txXfrm rot="-5400000">
        <a:off x="3007699" y="2159684"/>
        <a:ext cx="7681061" cy="896017"/>
      </dsp:txXfrm>
    </dsp:sp>
    <dsp:sp modelId="{1A9D9AFC-CED4-3C48-ADD0-8AB3AF483310}">
      <dsp:nvSpPr>
        <dsp:cNvPr id="0" name=""/>
        <dsp:cNvSpPr/>
      </dsp:nvSpPr>
      <dsp:spPr>
        <a:xfrm>
          <a:off x="530574" y="2146393"/>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System Analysis</a:t>
          </a:r>
        </a:p>
      </dsp:txBody>
      <dsp:txXfrm>
        <a:off x="575611" y="2191430"/>
        <a:ext cx="2373397" cy="832523"/>
      </dsp:txXfrm>
    </dsp:sp>
    <dsp:sp modelId="{671BAF5E-9BEE-3A4D-9A88-886E7492FFBC}">
      <dsp:nvSpPr>
        <dsp:cNvPr id="0" name=""/>
        <dsp:cNvSpPr/>
      </dsp:nvSpPr>
      <dsp:spPr>
        <a:xfrm rot="5400000">
          <a:off x="6375985" y="-202052"/>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Evaluation of cybersecurity measures and protocols. Analysis of vulnerabilities, threats, and risks to the organization's technical assets. Assessment of compliance with industry standards and regulations.</a:t>
          </a:r>
          <a:endParaRPr lang="en-US" sz="1400" b="0" i="0" u="none" kern="1200" dirty="0">
            <a:latin typeface="+mn-lt"/>
            <a:cs typeface="Times New Roman" panose="02020603050405020304" pitchFamily="18" charset="0"/>
          </a:endParaRPr>
        </a:p>
      </dsp:txBody>
      <dsp:txXfrm rot="-5400000">
        <a:off x="3007699" y="3214706"/>
        <a:ext cx="7681061" cy="896017"/>
      </dsp:txXfrm>
    </dsp:sp>
    <dsp:sp modelId="{FD2268BA-4E68-BF45-A6AC-45B38BE04805}">
      <dsp:nvSpPr>
        <dsp:cNvPr id="0" name=""/>
        <dsp:cNvSpPr/>
      </dsp:nvSpPr>
      <dsp:spPr>
        <a:xfrm>
          <a:off x="530574" y="3201415"/>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Security Analysis</a:t>
          </a:r>
        </a:p>
      </dsp:txBody>
      <dsp:txXfrm>
        <a:off x="575611" y="3246452"/>
        <a:ext cx="2373397" cy="83252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375985" y="-3367117"/>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Analysis of data storage, retrieval, and processing capabilities. Assessment of data quality, integrity, and security. Evaluation of data backup and recovery procedures.</a:t>
          </a:r>
          <a:endParaRPr lang="en-US" sz="1400" b="0" i="0" u="none" kern="1200" dirty="0">
            <a:latin typeface="+mn-lt"/>
            <a:cs typeface="Times New Roman" panose="02020603050405020304" pitchFamily="18" charset="0"/>
          </a:endParaRPr>
        </a:p>
      </dsp:txBody>
      <dsp:txXfrm rot="-5400000">
        <a:off x="3007699" y="49641"/>
        <a:ext cx="7681061" cy="896017"/>
      </dsp:txXfrm>
    </dsp:sp>
    <dsp:sp modelId="{8EF6C688-21D5-7A4C-8A33-DB0CEE7F7412}">
      <dsp:nvSpPr>
        <dsp:cNvPr id="0" name=""/>
        <dsp:cNvSpPr/>
      </dsp:nvSpPr>
      <dsp:spPr>
        <a:xfrm>
          <a:off x="530574" y="36349"/>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Data Management</a:t>
          </a:r>
        </a:p>
      </dsp:txBody>
      <dsp:txXfrm>
        <a:off x="575611" y="81386"/>
        <a:ext cx="2373397" cy="832523"/>
      </dsp:txXfrm>
    </dsp:sp>
    <dsp:sp modelId="{303C6708-05A0-1E43-802D-6B3B97D8C0E4}">
      <dsp:nvSpPr>
        <dsp:cNvPr id="0" name=""/>
        <dsp:cNvSpPr/>
      </dsp:nvSpPr>
      <dsp:spPr>
        <a:xfrm rot="5400000">
          <a:off x="6375985" y="-2312095"/>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Identification of emerging technologies relevant to the organization's industry or operations. Analysis of potential impact and opportunities presented by new technologies. Assessment of readiness to adopt and integrate new technologies.</a:t>
          </a:r>
          <a:endParaRPr lang="en-US" sz="1400" b="0" i="0" u="none" kern="1200" dirty="0">
            <a:latin typeface="+mn-lt"/>
            <a:cs typeface="Times New Roman" panose="02020603050405020304" pitchFamily="18" charset="0"/>
          </a:endParaRPr>
        </a:p>
      </dsp:txBody>
      <dsp:txXfrm rot="-5400000">
        <a:off x="3007699" y="1104663"/>
        <a:ext cx="7681061" cy="896017"/>
      </dsp:txXfrm>
    </dsp:sp>
    <dsp:sp modelId="{6776BBB2-5C08-CF40-8DAC-EEDFC41CD735}">
      <dsp:nvSpPr>
        <dsp:cNvPr id="0" name=""/>
        <dsp:cNvSpPr/>
      </dsp:nvSpPr>
      <dsp:spPr>
        <a:xfrm>
          <a:off x="530574" y="1091371"/>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Technology Trends</a:t>
          </a:r>
        </a:p>
      </dsp:txBody>
      <dsp:txXfrm>
        <a:off x="575611" y="1136408"/>
        <a:ext cx="2373397" cy="832523"/>
      </dsp:txXfrm>
    </dsp:sp>
    <dsp:sp modelId="{33D037B9-2CE8-B448-B990-029A696A12F5}">
      <dsp:nvSpPr>
        <dsp:cNvPr id="0" name=""/>
        <dsp:cNvSpPr/>
      </dsp:nvSpPr>
      <dsp:spPr>
        <a:xfrm rot="5400000">
          <a:off x="6375985" y="-1257074"/>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Measurement and analysis of infrastructure performance metrics, such as uptime, response time, and throughput. Identification of performance bottlenecks and areas for improvement. Assessment of scalability and capacity planning.</a:t>
          </a:r>
          <a:endParaRPr lang="en-US" sz="1400" b="0" i="0" u="none" kern="1200" dirty="0">
            <a:latin typeface="+mn-lt"/>
            <a:cs typeface="Times New Roman" panose="02020603050405020304" pitchFamily="18" charset="0"/>
          </a:endParaRPr>
        </a:p>
      </dsp:txBody>
      <dsp:txXfrm rot="-5400000">
        <a:off x="3007699" y="2159684"/>
        <a:ext cx="7681061" cy="896017"/>
      </dsp:txXfrm>
    </dsp:sp>
    <dsp:sp modelId="{1A9D9AFC-CED4-3C48-ADD0-8AB3AF483310}">
      <dsp:nvSpPr>
        <dsp:cNvPr id="0" name=""/>
        <dsp:cNvSpPr/>
      </dsp:nvSpPr>
      <dsp:spPr>
        <a:xfrm>
          <a:off x="530574" y="2146393"/>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Infrastructure Performance</a:t>
          </a:r>
        </a:p>
      </dsp:txBody>
      <dsp:txXfrm>
        <a:off x="575611" y="2191430"/>
        <a:ext cx="2373397" cy="832523"/>
      </dsp:txXfrm>
    </dsp:sp>
    <dsp:sp modelId="{671BAF5E-9BEE-3A4D-9A88-886E7492FFBC}">
      <dsp:nvSpPr>
        <dsp:cNvPr id="0" name=""/>
        <dsp:cNvSpPr/>
      </dsp:nvSpPr>
      <dsp:spPr>
        <a:xfrm rot="5400000">
          <a:off x="6375985" y="-202052"/>
          <a:ext cx="992961"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Evaluation of IT governance frameworks, policies, and procedures. Analysis of IT asset management practices and procedures. Assessment of compliance with regulatory requirements and industry best practices.</a:t>
          </a:r>
          <a:endParaRPr lang="en-US" sz="1400" b="0" i="0" u="none" kern="1200" dirty="0">
            <a:latin typeface="+mn-lt"/>
            <a:cs typeface="Times New Roman" panose="02020603050405020304" pitchFamily="18" charset="0"/>
          </a:endParaRPr>
        </a:p>
      </dsp:txBody>
      <dsp:txXfrm rot="-5400000">
        <a:off x="3007699" y="3214706"/>
        <a:ext cx="7681061" cy="896017"/>
      </dsp:txXfrm>
    </dsp:sp>
    <dsp:sp modelId="{FD2268BA-4E68-BF45-A6AC-45B38BE04805}">
      <dsp:nvSpPr>
        <dsp:cNvPr id="0" name=""/>
        <dsp:cNvSpPr/>
      </dsp:nvSpPr>
      <dsp:spPr>
        <a:xfrm>
          <a:off x="530574" y="3201415"/>
          <a:ext cx="2463471" cy="92259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IT Governance</a:t>
          </a:r>
        </a:p>
      </dsp:txBody>
      <dsp:txXfrm>
        <a:off x="575611" y="3246452"/>
        <a:ext cx="2373397" cy="83252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288967" y="-3280091"/>
          <a:ext cx="1166997"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Summary of key findings and insights from the technical analysis. Recommendations for improving technical infrastructure, systems, and security. Development of an action plan with specific initiatives, timelines, and responsible parties.</a:t>
          </a:r>
          <a:endParaRPr lang="en-US" sz="1400" b="0" i="0" u="none" kern="1200" dirty="0">
            <a:latin typeface="+mn-lt"/>
            <a:cs typeface="Times New Roman" panose="02020603050405020304" pitchFamily="18" charset="0"/>
          </a:endParaRPr>
        </a:p>
      </dsp:txBody>
      <dsp:txXfrm rot="-5400000">
        <a:off x="3007699" y="58145"/>
        <a:ext cx="7672565" cy="1053061"/>
      </dsp:txXfrm>
    </dsp:sp>
    <dsp:sp modelId="{8EF6C688-21D5-7A4C-8A33-DB0CEE7F7412}">
      <dsp:nvSpPr>
        <dsp:cNvPr id="0" name=""/>
        <dsp:cNvSpPr/>
      </dsp:nvSpPr>
      <dsp:spPr>
        <a:xfrm>
          <a:off x="530574" y="42524"/>
          <a:ext cx="2463471" cy="10843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Recommendations and Action Plan</a:t>
          </a:r>
        </a:p>
      </dsp:txBody>
      <dsp:txXfrm>
        <a:off x="583505" y="95455"/>
        <a:ext cx="2357609" cy="978439"/>
      </dsp:txXfrm>
    </dsp:sp>
    <dsp:sp modelId="{303C6708-05A0-1E43-802D-6B3B97D8C0E4}">
      <dsp:nvSpPr>
        <dsp:cNvPr id="0" name=""/>
        <dsp:cNvSpPr/>
      </dsp:nvSpPr>
      <dsp:spPr>
        <a:xfrm rot="5400000">
          <a:off x="6288967" y="-2040155"/>
          <a:ext cx="1166997" cy="772953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Font typeface="+mj-lt"/>
            <a:buChar char="••"/>
          </a:pPr>
          <a:r>
            <a:rPr lang="en-US" sz="1400" b="0" i="0" u="none" kern="1200" dirty="0" smtClean="0">
              <a:latin typeface="+mn-lt"/>
              <a:cs typeface="Times New Roman" panose="02020603050405020304" pitchFamily="18" charset="0"/>
            </a:rPr>
            <a:t>Summary of the overall impact of the technical analysis on the organization. Importance of ongoing monitoring and maintenance of technical assets. Closing remarks and next steps for implementing recommendations.</a:t>
          </a:r>
          <a:endParaRPr lang="en-US" sz="1400" b="0" i="0" u="none" kern="1200" dirty="0">
            <a:latin typeface="+mn-lt"/>
            <a:cs typeface="Times New Roman" panose="02020603050405020304" pitchFamily="18" charset="0"/>
          </a:endParaRPr>
        </a:p>
      </dsp:txBody>
      <dsp:txXfrm rot="-5400000">
        <a:off x="3007699" y="1298081"/>
        <a:ext cx="7672565" cy="1053061"/>
      </dsp:txXfrm>
    </dsp:sp>
    <dsp:sp modelId="{6776BBB2-5C08-CF40-8DAC-EEDFC41CD735}">
      <dsp:nvSpPr>
        <dsp:cNvPr id="0" name=""/>
        <dsp:cNvSpPr/>
      </dsp:nvSpPr>
      <dsp:spPr>
        <a:xfrm>
          <a:off x="530574" y="1282459"/>
          <a:ext cx="2463471" cy="10843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i="0" u="none" kern="1200" dirty="0" smtClean="0">
              <a:latin typeface="+mn-lt"/>
              <a:cs typeface="Times New Roman" panose="02020603050405020304" pitchFamily="18" charset="0"/>
            </a:rPr>
            <a:t>Conclusion</a:t>
          </a:r>
        </a:p>
      </dsp:txBody>
      <dsp:txXfrm>
        <a:off x="583505" y="1335390"/>
        <a:ext cx="2357609" cy="97843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ABBBEF-7ED4-F544-B225-2625CA531325}">
      <dsp:nvSpPr>
        <dsp:cNvPr id="0" name=""/>
        <dsp:cNvSpPr/>
      </dsp:nvSpPr>
      <dsp:spPr>
        <a:xfrm>
          <a:off x="0" y="416635"/>
          <a:ext cx="3201182" cy="19207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en-US" sz="3600" kern="1200" dirty="0">
              <a:latin typeface="+mn-lt"/>
            </a:rPr>
            <a:t>Decision-Making Tree</a:t>
          </a:r>
        </a:p>
      </dsp:txBody>
      <dsp:txXfrm>
        <a:off x="0" y="416635"/>
        <a:ext cx="3201182" cy="1920709"/>
      </dsp:txXfrm>
    </dsp:sp>
    <dsp:sp modelId="{1DCEF76C-7634-6D42-AE2A-506AE6B7915F}">
      <dsp:nvSpPr>
        <dsp:cNvPr id="0" name=""/>
        <dsp:cNvSpPr/>
      </dsp:nvSpPr>
      <dsp:spPr>
        <a:xfrm>
          <a:off x="3521300" y="416635"/>
          <a:ext cx="3201182" cy="19207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1">
            <a:lnSpc>
              <a:spcPct val="90000"/>
            </a:lnSpc>
            <a:spcBef>
              <a:spcPct val="0"/>
            </a:spcBef>
            <a:spcAft>
              <a:spcPct val="35000"/>
            </a:spcAft>
          </a:pPr>
          <a:r>
            <a:rPr lang="en-US" sz="3600" kern="1200" dirty="0">
              <a:latin typeface="+mn-lt"/>
            </a:rPr>
            <a:t>Effort-Impact Matrix</a:t>
          </a:r>
        </a:p>
      </dsp:txBody>
      <dsp:txXfrm>
        <a:off x="3521300" y="416635"/>
        <a:ext cx="3201182" cy="1920709"/>
      </dsp:txXfrm>
    </dsp:sp>
    <dsp:sp modelId="{0E2FD1FC-B9AC-B242-B535-BE5E2774A3A1}">
      <dsp:nvSpPr>
        <dsp:cNvPr id="0" name=""/>
        <dsp:cNvSpPr/>
      </dsp:nvSpPr>
      <dsp:spPr>
        <a:xfrm>
          <a:off x="7042600" y="416635"/>
          <a:ext cx="3201182" cy="19207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rtl="1">
            <a:lnSpc>
              <a:spcPct val="90000"/>
            </a:lnSpc>
            <a:spcBef>
              <a:spcPct val="0"/>
            </a:spcBef>
            <a:spcAft>
              <a:spcPct val="35000"/>
            </a:spcAft>
          </a:pPr>
          <a:r>
            <a:rPr lang="en-US" sz="3600" kern="1200" dirty="0">
              <a:latin typeface="+mn-lt"/>
            </a:rPr>
            <a:t>Decision Making Matrix</a:t>
          </a:r>
        </a:p>
      </dsp:txBody>
      <dsp:txXfrm>
        <a:off x="7042600" y="416635"/>
        <a:ext cx="3201182" cy="192070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30/01/1447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36359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hyperlink" Target="https://youtu.be/UQP5MmCAQ3Y"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16122" y="2218811"/>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Business </a:t>
            </a:r>
            <a:br>
              <a:rPr lang="en-US" sz="3200" b="1" dirty="0">
                <a:solidFill>
                  <a:srgbClr val="00B0F0"/>
                </a:solidFill>
                <a:latin typeface="Alexandria" charset="0"/>
                <a:cs typeface="Alexandria" charset="0"/>
              </a:rPr>
            </a:br>
            <a:r>
              <a:rPr lang="en-US" sz="3200" b="1" dirty="0">
                <a:solidFill>
                  <a:srgbClr val="00B0F0"/>
                </a:solidFill>
                <a:latin typeface="Alexandria" charset="0"/>
                <a:cs typeface="Alexandria" charset="0"/>
              </a:rPr>
              <a:t>Analysis</a:t>
            </a:r>
          </a:p>
        </p:txBody>
      </p:sp>
      <p:sp>
        <p:nvSpPr>
          <p:cNvPr id="10" name="Rectangle: Rounded Corners 9"/>
          <p:cNvSpPr/>
          <p:nvPr/>
        </p:nvSpPr>
        <p:spPr>
          <a:xfrm>
            <a:off x="5251825" y="3910284"/>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1" name="TextBox 10"/>
          <p:cNvSpPr txBox="1"/>
          <p:nvPr/>
        </p:nvSpPr>
        <p:spPr>
          <a:xfrm>
            <a:off x="7316122" y="3310545"/>
            <a:ext cx="3531122" cy="400110"/>
          </a:xfrm>
          <a:prstGeom prst="rect">
            <a:avLst/>
          </a:prstGeom>
          <a:noFill/>
        </p:spPr>
        <p:txBody>
          <a:bodyPr wrap="square" rtlCol="0">
            <a:spAutoFit/>
          </a:bodyPr>
          <a:lstStyle/>
          <a:p>
            <a:r>
              <a:rPr lang="en-US" sz="2000" dirty="0">
                <a:latin typeface="Alexandria" charset="0"/>
                <a:cs typeface="Alexandria" charset="0"/>
              </a:rPr>
              <a:t>PMG 461 – MGM</a:t>
            </a:r>
            <a:r>
              <a:rPr lang="ar-SA" sz="2000" dirty="0">
                <a:latin typeface="Alexandria" charset="0"/>
                <a:cs typeface="Alexandria" charset="0"/>
              </a:rPr>
              <a:t> </a:t>
            </a:r>
            <a:r>
              <a:rPr lang="en-US" sz="2000" dirty="0">
                <a:latin typeface="Alexandria" charset="0"/>
                <a:cs typeface="Alexandria" charset="0"/>
              </a:rPr>
              <a:t>461 </a:t>
            </a:r>
          </a:p>
        </p:txBody>
      </p:sp>
      <p:sp>
        <p:nvSpPr>
          <p:cNvPr id="12" name="TextBox 11"/>
          <p:cNvSpPr txBox="1"/>
          <p:nvPr/>
        </p:nvSpPr>
        <p:spPr>
          <a:xfrm>
            <a:off x="459185" y="6187539"/>
            <a:ext cx="5244929" cy="800219"/>
          </a:xfrm>
          <a:prstGeom prst="rect">
            <a:avLst/>
          </a:prstGeom>
          <a:noFill/>
        </p:spPr>
        <p:txBody>
          <a:bodyPr wrap="square" rtlCol="0">
            <a:spAutoFit/>
          </a:bodyPr>
          <a:lstStyle/>
          <a:p>
            <a:r>
              <a:rPr lang="en-US" sz="2300" b="1" dirty="0">
                <a:solidFill>
                  <a:srgbClr val="00B0F0"/>
                </a:solidFill>
                <a:latin typeface="Alexandria" charset="0"/>
                <a:cs typeface="Alexandria" charset="0"/>
              </a:rPr>
              <a:t>Eng. Ahmed Hussein, MBA, </a:t>
            </a:r>
            <a:r>
              <a:rPr lang="en-US" sz="2300" b="1" dirty="0" err="1">
                <a:solidFill>
                  <a:srgbClr val="00B0F0"/>
                </a:solidFill>
                <a:latin typeface="Alexandria" charset="0"/>
                <a:cs typeface="Alexandria" charset="0"/>
              </a:rPr>
              <a:t>PfMP</a:t>
            </a:r>
            <a:r>
              <a:rPr lang="en-US" sz="2300" b="1" dirty="0">
                <a:solidFill>
                  <a:srgbClr val="00B0F0"/>
                </a:solidFill>
                <a:latin typeface="Alexandria" charset="0"/>
                <a:cs typeface="Alexandria" charset="0"/>
              </a:rPr>
              <a:t>©, PMP©, CMP APMG</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988047" y="4497507"/>
            <a:ext cx="5947522" cy="8595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rPr>
              <a:t>Advanced Tools and Techniques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A97AB-757D-7134-F7C5-7E71231A9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FE6471-48F2-2A49-97E4-ED27DB8E2760}"/>
              </a:ext>
            </a:extLst>
          </p:cNvPr>
          <p:cNvSpPr>
            <a:spLocks noGrp="1"/>
          </p:cNvSpPr>
          <p:nvPr>
            <p:ph type="title"/>
          </p:nvPr>
        </p:nvSpPr>
        <p:spPr>
          <a:xfrm>
            <a:off x="727707" y="139225"/>
            <a:ext cx="10515600" cy="1325563"/>
          </a:xfrm>
        </p:spPr>
        <p:txBody>
          <a:bodyPr/>
          <a:lstStyle/>
          <a:p>
            <a:r>
              <a:rPr lang="en-US" dirty="0">
                <a:latin typeface="Times New Roman" panose="02020603050405020304" pitchFamily="18" charset="0"/>
                <a:cs typeface="Times New Roman" panose="02020603050405020304" pitchFamily="18" charset="0"/>
              </a:rPr>
              <a:t>In Previous Lectures</a:t>
            </a:r>
            <a:endParaRPr lang="ar-SA"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0F20670-6558-50C5-5BA9-CECBD6857ABE}"/>
              </a:ext>
            </a:extLst>
          </p:cNvPr>
          <p:cNvPicPr>
            <a:picLocks noChangeAspect="1"/>
          </p:cNvPicPr>
          <p:nvPr/>
        </p:nvPicPr>
        <p:blipFill>
          <a:blip r:embed="rId3"/>
          <a:stretch>
            <a:fillRect/>
          </a:stretch>
        </p:blipFill>
        <p:spPr>
          <a:xfrm>
            <a:off x="267299" y="2470493"/>
            <a:ext cx="7345872" cy="1825173"/>
          </a:xfrm>
          <a:prstGeom prst="rect">
            <a:avLst/>
          </a:prstGeom>
        </p:spPr>
      </p:pic>
      <p:pic>
        <p:nvPicPr>
          <p:cNvPr id="19" name="Picture 18">
            <a:extLst>
              <a:ext uri="{FF2B5EF4-FFF2-40B4-BE49-F238E27FC236}">
                <a16:creationId xmlns:a16="http://schemas.microsoft.com/office/drawing/2014/main" id="{3731CD00-70E1-6DDB-AF1C-4454B6F4099C}"/>
              </a:ext>
            </a:extLst>
          </p:cNvPr>
          <p:cNvPicPr>
            <a:picLocks noChangeAspect="1"/>
          </p:cNvPicPr>
          <p:nvPr/>
        </p:nvPicPr>
        <p:blipFill>
          <a:blip r:embed="rId4"/>
          <a:stretch>
            <a:fillRect/>
          </a:stretch>
        </p:blipFill>
        <p:spPr>
          <a:xfrm>
            <a:off x="7650908" y="2465678"/>
            <a:ext cx="4273795" cy="1825173"/>
          </a:xfrm>
          <a:prstGeom prst="rect">
            <a:avLst/>
          </a:prstGeom>
        </p:spPr>
      </p:pic>
      <p:sp>
        <p:nvSpPr>
          <p:cNvPr id="23" name="Left Brace 22">
            <a:extLst>
              <a:ext uri="{FF2B5EF4-FFF2-40B4-BE49-F238E27FC236}">
                <a16:creationId xmlns:a16="http://schemas.microsoft.com/office/drawing/2014/main" id="{DA4642B1-C7B2-D93E-EB92-18EC89502C75}"/>
              </a:ext>
            </a:extLst>
          </p:cNvPr>
          <p:cNvSpPr/>
          <p:nvPr/>
        </p:nvSpPr>
        <p:spPr>
          <a:xfrm rot="5400000">
            <a:off x="3765821" y="-1466600"/>
            <a:ext cx="348826" cy="7345873"/>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4" name="TextBox 23">
            <a:extLst>
              <a:ext uri="{FF2B5EF4-FFF2-40B4-BE49-F238E27FC236}">
                <a16:creationId xmlns:a16="http://schemas.microsoft.com/office/drawing/2014/main" id="{632B750B-0952-C7C2-6866-6FAFE69819B9}"/>
              </a:ext>
            </a:extLst>
          </p:cNvPr>
          <p:cNvSpPr txBox="1"/>
          <p:nvPr/>
        </p:nvSpPr>
        <p:spPr>
          <a:xfrm>
            <a:off x="727707" y="1673836"/>
            <a:ext cx="6425051" cy="369332"/>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Elicitation</a:t>
            </a:r>
          </a:p>
        </p:txBody>
      </p:sp>
      <p:pic>
        <p:nvPicPr>
          <p:cNvPr id="27" name="Graphic 21">
            <a:extLst>
              <a:ext uri="{FF2B5EF4-FFF2-40B4-BE49-F238E27FC236}">
                <a16:creationId xmlns:a16="http://schemas.microsoft.com/office/drawing/2014/main" id="{004CB923-293C-E070-9AFD-E9C7DA75B17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7" name="Picture 76">
            <a:extLst>
              <a:ext uri="{FF2B5EF4-FFF2-40B4-BE49-F238E27FC236}">
                <a16:creationId xmlns:a16="http://schemas.microsoft.com/office/drawing/2014/main" id="{B5159214-0E1A-3DE1-F313-9BA1F87760FC}"/>
              </a:ext>
            </a:extLst>
          </p:cNvPr>
          <p:cNvPicPr>
            <a:picLocks noChangeAspect="1"/>
          </p:cNvPicPr>
          <p:nvPr/>
        </p:nvPicPr>
        <p:blipFill>
          <a:blip r:embed="rId6"/>
          <a:stretch>
            <a:fillRect/>
          </a:stretch>
        </p:blipFill>
        <p:spPr>
          <a:xfrm>
            <a:off x="5087007" y="4482194"/>
            <a:ext cx="3886200" cy="1824724"/>
          </a:xfrm>
          <a:prstGeom prst="rect">
            <a:avLst/>
          </a:prstGeom>
        </p:spPr>
      </p:pic>
      <p:sp>
        <p:nvSpPr>
          <p:cNvPr id="78" name="Oval 77">
            <a:extLst>
              <a:ext uri="{FF2B5EF4-FFF2-40B4-BE49-F238E27FC236}">
                <a16:creationId xmlns:a16="http://schemas.microsoft.com/office/drawing/2014/main" id="{CEBA714D-76D5-FFBA-DE6F-8C846636E5EA}"/>
              </a:ext>
            </a:extLst>
          </p:cNvPr>
          <p:cNvSpPr/>
          <p:nvPr/>
        </p:nvSpPr>
        <p:spPr>
          <a:xfrm>
            <a:off x="5985507" y="2652206"/>
            <a:ext cx="1907628" cy="1825173"/>
          </a:xfrm>
          <a:prstGeom prst="ellipse">
            <a:avLst/>
          </a:prstGeom>
          <a:solidFill>
            <a:srgbClr val="FF0000">
              <a:alpha val="21362"/>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79" name="Oval 78">
            <a:extLst>
              <a:ext uri="{FF2B5EF4-FFF2-40B4-BE49-F238E27FC236}">
                <a16:creationId xmlns:a16="http://schemas.microsoft.com/office/drawing/2014/main" id="{1F51CF5C-397D-3F5D-3816-D5221FF1C351}"/>
              </a:ext>
            </a:extLst>
          </p:cNvPr>
          <p:cNvSpPr/>
          <p:nvPr/>
        </p:nvSpPr>
        <p:spPr>
          <a:xfrm>
            <a:off x="0" y="2372998"/>
            <a:ext cx="6514171" cy="2554601"/>
          </a:xfrm>
          <a:prstGeom prst="ellipse">
            <a:avLst/>
          </a:prstGeom>
          <a:solidFill>
            <a:srgbClr val="FF0000">
              <a:alpha val="21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95" name="TextBox 94">
            <a:extLst>
              <a:ext uri="{FF2B5EF4-FFF2-40B4-BE49-F238E27FC236}">
                <a16:creationId xmlns:a16="http://schemas.microsoft.com/office/drawing/2014/main" id="{E05581FF-0567-A7BF-99C0-C1AB1CD78583}"/>
              </a:ext>
            </a:extLst>
          </p:cNvPr>
          <p:cNvSpPr txBox="1"/>
          <p:nvPr/>
        </p:nvSpPr>
        <p:spPr>
          <a:xfrm>
            <a:off x="727708" y="1045870"/>
            <a:ext cx="5257800" cy="646331"/>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Pre-Project</a:t>
            </a:r>
          </a:p>
          <a:p>
            <a:pPr algn="ctr"/>
            <a:endParaRPr lang="ar-SA" dirty="0">
              <a:latin typeface="Times New Roman" panose="02020603050405020304" pitchFamily="18" charset="0"/>
              <a:cs typeface="Times New Roman" panose="02020603050405020304" pitchFamily="18" charset="0"/>
            </a:endParaRPr>
          </a:p>
        </p:txBody>
      </p:sp>
      <p:sp>
        <p:nvSpPr>
          <p:cNvPr id="96" name="TextBox 95">
            <a:extLst>
              <a:ext uri="{FF2B5EF4-FFF2-40B4-BE49-F238E27FC236}">
                <a16:creationId xmlns:a16="http://schemas.microsoft.com/office/drawing/2014/main" id="{D9495A1F-1C47-A9BB-AEA8-1D3287145EB9}"/>
              </a:ext>
            </a:extLst>
          </p:cNvPr>
          <p:cNvSpPr txBox="1"/>
          <p:nvPr/>
        </p:nvSpPr>
        <p:spPr>
          <a:xfrm>
            <a:off x="6206494" y="1045870"/>
            <a:ext cx="6210211" cy="646331"/>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Project</a:t>
            </a:r>
          </a:p>
          <a:p>
            <a:pPr algn="ctr"/>
            <a:endParaRPr lang="ar-SA" dirty="0">
              <a:latin typeface="Times New Roman" panose="02020603050405020304" pitchFamily="18" charset="0"/>
              <a:cs typeface="Times New Roman" panose="02020603050405020304" pitchFamily="18" charset="0"/>
            </a:endParaRPr>
          </a:p>
        </p:txBody>
      </p:sp>
      <p:sp>
        <p:nvSpPr>
          <p:cNvPr id="97" name="Left Brace 96">
            <a:extLst>
              <a:ext uri="{FF2B5EF4-FFF2-40B4-BE49-F238E27FC236}">
                <a16:creationId xmlns:a16="http://schemas.microsoft.com/office/drawing/2014/main" id="{3CADE5CF-11BD-7553-AA29-799F6C136A54}"/>
              </a:ext>
            </a:extLst>
          </p:cNvPr>
          <p:cNvSpPr/>
          <p:nvPr/>
        </p:nvSpPr>
        <p:spPr>
          <a:xfrm rot="5400000">
            <a:off x="2971010" y="-1316771"/>
            <a:ext cx="646332" cy="6053765"/>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98" name="Left Brace 97">
            <a:extLst>
              <a:ext uri="{FF2B5EF4-FFF2-40B4-BE49-F238E27FC236}">
                <a16:creationId xmlns:a16="http://schemas.microsoft.com/office/drawing/2014/main" id="{1A4D7FB1-52F6-0D3C-2794-89497B27E308}"/>
              </a:ext>
            </a:extLst>
          </p:cNvPr>
          <p:cNvSpPr/>
          <p:nvPr/>
        </p:nvSpPr>
        <p:spPr>
          <a:xfrm rot="5400000">
            <a:off x="8862826" y="-1029957"/>
            <a:ext cx="644976" cy="5478781"/>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16"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 </a:t>
            </a:r>
            <a:fld id="{E51D89D8-A340-4835-BA18-7519DD9C7310}"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custDataLst>
      <p:tags r:id="rId1"/>
    </p:custDataLst>
    <p:extLst>
      <p:ext uri="{BB962C8B-B14F-4D97-AF65-F5344CB8AC3E}">
        <p14:creationId xmlns:p14="http://schemas.microsoft.com/office/powerpoint/2010/main" val="234262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 presetClass="exit" presetSubtype="10" fill="hold" nodeType="clickEffect">
                                  <p:stCondLst>
                                    <p:cond delay="0"/>
                                  </p:stCondLst>
                                  <p:childTnLst>
                                    <p:animEffect transition="out" filter="blinds(horizontal)">
                                      <p:cBhvr>
                                        <p:cTn id="12" dur="500"/>
                                        <p:tgtEl>
                                          <p:spTgt spid="77"/>
                                        </p:tgtEl>
                                      </p:cBhvr>
                                    </p:animEffect>
                                    <p:set>
                                      <p:cBhvr>
                                        <p:cTn id="13" dur="1" fill="hold">
                                          <p:stCondLst>
                                            <p:cond delay="499"/>
                                          </p:stCondLst>
                                        </p:cTn>
                                        <p:tgtEl>
                                          <p:spTgt spid="77"/>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500"/>
                                        <p:tgtEl>
                                          <p:spTgt spid="78"/>
                                        </p:tgtEl>
                                      </p:cBhvr>
                                    </p:animEffect>
                                    <p:set>
                                      <p:cBhvr>
                                        <p:cTn id="16" dur="1" fill="hold">
                                          <p:stCondLst>
                                            <p:cond delay="499"/>
                                          </p:stCondLst>
                                        </p:cTn>
                                        <p:tgtEl>
                                          <p:spTgt spid="7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8" grpId="1" animBg="1"/>
      <p:bldP spid="7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598250" y="2495028"/>
            <a:ext cx="8417320" cy="1964512"/>
          </a:xfrm>
          <a:prstGeom prst="rect">
            <a:avLst/>
          </a:prstGeom>
          <a:noFill/>
        </p:spPr>
        <p:txBody>
          <a:bodyPr wrap="square" rtlCol="0">
            <a:spAutoFit/>
          </a:bodyPr>
          <a:lstStyle/>
          <a:p>
            <a:pPr marL="342900" indent="-342900">
              <a:lnSpc>
                <a:spcPct val="150000"/>
              </a:lnSpc>
              <a:buFont typeface="+mj-lt"/>
              <a:buAutoNum type="arabicPeriod"/>
            </a:pPr>
            <a:r>
              <a:rPr lang="en-US" sz="2800" dirty="0">
                <a:cs typeface="Times New Roman" panose="02020603050405020304" pitchFamily="18" charset="0"/>
              </a:rPr>
              <a:t>Developing a Business Case</a:t>
            </a:r>
          </a:p>
          <a:p>
            <a:pPr marL="342900" indent="-342900">
              <a:lnSpc>
                <a:spcPct val="150000"/>
              </a:lnSpc>
              <a:buFont typeface="+mj-lt"/>
              <a:buAutoNum type="arabicPeriod"/>
            </a:pPr>
            <a:r>
              <a:rPr lang="en-US" sz="2800" dirty="0">
                <a:cs typeface="Times New Roman" panose="02020603050405020304" pitchFamily="18" charset="0"/>
              </a:rPr>
              <a:t>Defining the problem, Current and Future States</a:t>
            </a:r>
          </a:p>
          <a:p>
            <a:pPr marL="342900" indent="-342900">
              <a:lnSpc>
                <a:spcPct val="150000"/>
              </a:lnSpc>
              <a:buFont typeface="+mj-lt"/>
              <a:buAutoNum type="arabicPeriod"/>
            </a:pPr>
            <a:r>
              <a:rPr lang="en-US" sz="2800" dirty="0">
                <a:cs typeface="Times New Roman" panose="02020603050405020304" pitchFamily="18" charset="0"/>
              </a:rPr>
              <a:t>Evaluating Alternatives </a:t>
            </a: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92065" y="925758"/>
            <a:ext cx="4883202" cy="569387"/>
          </a:xfrm>
          <a:prstGeom prst="rect">
            <a:avLst/>
          </a:prstGeom>
          <a:noFill/>
        </p:spPr>
        <p:txBody>
          <a:bodyPr wrap="square" rtlCol="0">
            <a:spAutoFit/>
          </a:bodyPr>
          <a:lstStyle/>
          <a:p>
            <a:r>
              <a:rPr lang="en-US" sz="3100" b="1" dirty="0">
                <a:solidFill>
                  <a:srgbClr val="00B0F0"/>
                </a:solidFill>
                <a:cs typeface="Times New Roman" panose="02020603050405020304" pitchFamily="18" charset="0"/>
              </a:rPr>
              <a:t>Developing a Business Case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25615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Case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228659"/>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400" dirty="0">
                <a:cs typeface="Times New Roman" panose="02020603050405020304" pitchFamily="18" charset="0"/>
              </a:rPr>
              <a:t>A documented economic feasibility study used to establish the validity of the benefits of a project (aimed to solve a problem or capture an opportunity) and that is used as a basis for the authorization of further project management activities</a:t>
            </a:r>
            <a:r>
              <a:rPr lang="en-US" sz="2400" dirty="0" smtClean="0">
                <a:cs typeface="Times New Roman" panose="02020603050405020304" pitchFamily="18" charset="0"/>
              </a:rPr>
              <a:t>.</a:t>
            </a:r>
          </a:p>
          <a:p>
            <a:pPr algn="just">
              <a:lnSpc>
                <a:spcPct val="150000"/>
              </a:lnSpc>
              <a:spcBef>
                <a:spcPts val="0"/>
              </a:spcBef>
            </a:pPr>
            <a:r>
              <a:rPr lang="en-US" sz="2400" dirty="0">
                <a:cs typeface="Times New Roman" panose="02020603050405020304" pitchFamily="18" charset="0"/>
              </a:rPr>
              <a:t>Once Approved:</a:t>
            </a:r>
          </a:p>
          <a:p>
            <a:pPr lvl="1" algn="just">
              <a:lnSpc>
                <a:spcPct val="150000"/>
              </a:lnSpc>
              <a:spcBef>
                <a:spcPts val="0"/>
              </a:spcBef>
            </a:pPr>
            <a:r>
              <a:rPr lang="en-US" sz="2000" dirty="0">
                <a:cs typeface="Times New Roman" panose="02020603050405020304" pitchFamily="18" charset="0"/>
              </a:rPr>
              <a:t>Allocate Budget for project</a:t>
            </a:r>
          </a:p>
          <a:p>
            <a:pPr lvl="1" algn="just">
              <a:lnSpc>
                <a:spcPct val="150000"/>
              </a:lnSpc>
              <a:spcBef>
                <a:spcPts val="0"/>
              </a:spcBef>
            </a:pPr>
            <a:r>
              <a:rPr lang="en-US" sz="2000" dirty="0">
                <a:cs typeface="Times New Roman" panose="02020603050405020304" pitchFamily="18" charset="0"/>
              </a:rPr>
              <a:t>Appoint Project Manager</a:t>
            </a:r>
          </a:p>
          <a:p>
            <a:pPr lvl="1" algn="just">
              <a:lnSpc>
                <a:spcPct val="150000"/>
              </a:lnSpc>
              <a:spcBef>
                <a:spcPts val="0"/>
              </a:spcBef>
            </a:pPr>
            <a:r>
              <a:rPr lang="en-US" sz="2000" dirty="0">
                <a:cs typeface="Times New Roman" panose="02020603050405020304" pitchFamily="18" charset="0"/>
              </a:rPr>
              <a:t>Develop </a:t>
            </a:r>
            <a:r>
              <a:rPr lang="en-US" sz="2000" dirty="0" smtClean="0">
                <a:cs typeface="Times New Roman" panose="02020603050405020304" pitchFamily="18" charset="0"/>
              </a:rPr>
              <a:t>Charter</a:t>
            </a:r>
            <a:endParaRPr lang="en-US" sz="2000" dirty="0">
              <a:cs typeface="Times New Roman" panose="02020603050405020304" pitchFamily="18" charset="0"/>
            </a:endParaRPr>
          </a:p>
        </p:txBody>
      </p:sp>
    </p:spTree>
    <p:extLst>
      <p:ext uri="{BB962C8B-B14F-4D97-AF65-F5344CB8AC3E}">
        <p14:creationId xmlns:p14="http://schemas.microsoft.com/office/powerpoint/2010/main" val="423598102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24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a Business Case (</a:t>
            </a:r>
            <a:r>
              <a:rPr lang="en-US" sz="2800" b="1" dirty="0" smtClean="0">
                <a:solidFill>
                  <a:srgbClr val="00B0F0"/>
                </a:solidFill>
                <a:latin typeface="Alexandria" charset="0"/>
                <a:cs typeface="Alexandria" charset="0"/>
              </a:rPr>
              <a:t>1 / 3)</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Diagram 9">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3460032211"/>
              </p:ext>
            </p:extLst>
          </p:nvPr>
        </p:nvGraphicFramePr>
        <p:xfrm>
          <a:off x="942308" y="2299193"/>
          <a:ext cx="10166970" cy="39352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123792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Diagram 10">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834183688"/>
              </p:ext>
            </p:extLst>
          </p:nvPr>
        </p:nvGraphicFramePr>
        <p:xfrm>
          <a:off x="942308" y="2329915"/>
          <a:ext cx="10085083" cy="39270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p:cNvSpPr txBox="1"/>
          <p:nvPr/>
        </p:nvSpPr>
        <p:spPr>
          <a:xfrm>
            <a:off x="2513148" y="1019069"/>
            <a:ext cx="7124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a Business Case </a:t>
            </a:r>
            <a:r>
              <a:rPr lang="en-US" sz="2800" b="1" dirty="0" smtClean="0">
                <a:solidFill>
                  <a:srgbClr val="00B0F0"/>
                </a:solidFill>
                <a:latin typeface="Alexandria" charset="0"/>
                <a:cs typeface="Alexandria" charset="0"/>
              </a:rPr>
              <a:t>(2 / 3)</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66449210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Diagram 9">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633713444"/>
              </p:ext>
            </p:extLst>
          </p:nvPr>
        </p:nvGraphicFramePr>
        <p:xfrm>
          <a:off x="942308" y="2250516"/>
          <a:ext cx="10153322" cy="40512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p:cNvSpPr txBox="1"/>
          <p:nvPr/>
        </p:nvSpPr>
        <p:spPr>
          <a:xfrm>
            <a:off x="2513148" y="1019069"/>
            <a:ext cx="712413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a Business Case </a:t>
            </a:r>
            <a:r>
              <a:rPr lang="en-US" sz="2800" b="1" dirty="0" smtClean="0">
                <a:solidFill>
                  <a:srgbClr val="00B0F0"/>
                </a:solidFill>
                <a:latin typeface="Alexandria" charset="0"/>
                <a:cs typeface="Alexandria" charset="0"/>
              </a:rPr>
              <a:t>(3 / 3)</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6188461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7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Business Analyst Role in Business Case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228659"/>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400" dirty="0">
                <a:cs typeface="Times New Roman" panose="02020603050405020304" pitchFamily="18" charset="0"/>
              </a:rPr>
              <a:t>Elicitation: Understanding the situation</a:t>
            </a:r>
          </a:p>
          <a:p>
            <a:pPr algn="just">
              <a:lnSpc>
                <a:spcPct val="150000"/>
              </a:lnSpc>
              <a:spcBef>
                <a:spcPts val="0"/>
              </a:spcBef>
            </a:pPr>
            <a:r>
              <a:rPr lang="en-US" sz="2400" dirty="0">
                <a:cs typeface="Times New Roman" panose="02020603050405020304" pitchFamily="18" charset="0"/>
              </a:rPr>
              <a:t>Defining the problem</a:t>
            </a:r>
          </a:p>
          <a:p>
            <a:pPr algn="just">
              <a:lnSpc>
                <a:spcPct val="150000"/>
              </a:lnSpc>
              <a:spcBef>
                <a:spcPts val="0"/>
              </a:spcBef>
            </a:pPr>
            <a:r>
              <a:rPr lang="en-US" sz="2400" dirty="0">
                <a:cs typeface="Times New Roman" panose="02020603050405020304" pitchFamily="18" charset="0"/>
              </a:rPr>
              <a:t>Determining the required objectives</a:t>
            </a:r>
          </a:p>
          <a:p>
            <a:pPr algn="just">
              <a:lnSpc>
                <a:spcPct val="150000"/>
              </a:lnSpc>
              <a:spcBef>
                <a:spcPts val="0"/>
              </a:spcBef>
            </a:pPr>
            <a:r>
              <a:rPr lang="en-US" sz="2400" dirty="0">
                <a:cs typeface="Times New Roman" panose="02020603050405020304" pitchFamily="18" charset="0"/>
              </a:rPr>
              <a:t>Identifying options</a:t>
            </a:r>
          </a:p>
          <a:p>
            <a:pPr algn="just">
              <a:lnSpc>
                <a:spcPct val="150000"/>
              </a:lnSpc>
              <a:spcBef>
                <a:spcPts val="0"/>
              </a:spcBef>
            </a:pPr>
            <a:r>
              <a:rPr lang="en-US" sz="2400" dirty="0">
                <a:cs typeface="Times New Roman" panose="02020603050405020304" pitchFamily="18" charset="0"/>
              </a:rPr>
              <a:t>Analyzing options (Market, Technical, Operational, Financial)</a:t>
            </a:r>
          </a:p>
          <a:p>
            <a:pPr algn="just">
              <a:lnSpc>
                <a:spcPct val="150000"/>
              </a:lnSpc>
              <a:spcBef>
                <a:spcPts val="0"/>
              </a:spcBef>
            </a:pPr>
            <a:r>
              <a:rPr lang="en-US" sz="2400" dirty="0">
                <a:cs typeface="Times New Roman" panose="02020603050405020304" pitchFamily="18" charset="0"/>
              </a:rPr>
              <a:t>Perform Cost-Benefit Analysis</a:t>
            </a:r>
          </a:p>
          <a:p>
            <a:pPr algn="just">
              <a:lnSpc>
                <a:spcPct val="150000"/>
              </a:lnSpc>
              <a:spcBef>
                <a:spcPts val="0"/>
              </a:spcBef>
            </a:pPr>
            <a:r>
              <a:rPr lang="en-US" sz="2400" dirty="0">
                <a:cs typeface="Times New Roman" panose="02020603050405020304" pitchFamily="18" charset="0"/>
              </a:rPr>
              <a:t>Evaluate Options and propose Optimal </a:t>
            </a:r>
            <a:r>
              <a:rPr lang="en-US" sz="2400" dirty="0" smtClean="0">
                <a:cs typeface="Times New Roman" panose="02020603050405020304" pitchFamily="18" charset="0"/>
              </a:rPr>
              <a:t>Option</a:t>
            </a:r>
            <a:endParaRPr lang="en-US" sz="2400" dirty="0">
              <a:cs typeface="Times New Roman" panose="02020603050405020304" pitchFamily="18" charset="0"/>
            </a:endParaRPr>
          </a:p>
        </p:txBody>
      </p:sp>
    </p:spTree>
    <p:extLst>
      <p:ext uri="{BB962C8B-B14F-4D97-AF65-F5344CB8AC3E}">
        <p14:creationId xmlns:p14="http://schemas.microsoft.com/office/powerpoint/2010/main" val="190383549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92065" y="925758"/>
            <a:ext cx="4883202" cy="1046440"/>
          </a:xfrm>
          <a:prstGeom prst="rect">
            <a:avLst/>
          </a:prstGeom>
          <a:noFill/>
        </p:spPr>
        <p:txBody>
          <a:bodyPr wrap="square" rtlCol="0">
            <a:spAutoFit/>
          </a:bodyPr>
          <a:lstStyle/>
          <a:p>
            <a:r>
              <a:rPr lang="en-US" sz="3100" b="1" dirty="0">
                <a:solidFill>
                  <a:srgbClr val="00B0F0"/>
                </a:solidFill>
                <a:cs typeface="Times New Roman" panose="02020603050405020304" pitchFamily="18" charset="0"/>
              </a:rPr>
              <a:t>Defining the Problem, Current and Future States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1249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228659"/>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spcBef>
                <a:spcPts val="0"/>
              </a:spcBef>
              <a:buNone/>
            </a:pPr>
            <a:r>
              <a:rPr lang="en-US" dirty="0">
                <a:cs typeface="Times New Roman" panose="02020603050405020304" pitchFamily="18" charset="0"/>
              </a:rPr>
              <a:t>“If I had an hour to solve a problem, I’d spend 55 minutes thinking about the problem and 5 minutes thinking about solutions.” </a:t>
            </a:r>
            <a:br>
              <a:rPr lang="en-US" dirty="0">
                <a:cs typeface="Times New Roman" panose="02020603050405020304" pitchFamily="18" charset="0"/>
              </a:rPr>
            </a:br>
            <a:endParaRPr lang="en-US" dirty="0">
              <a:cs typeface="Times New Roman" panose="02020603050405020304" pitchFamily="18" charset="0"/>
            </a:endParaRPr>
          </a:p>
        </p:txBody>
      </p:sp>
      <p:pic>
        <p:nvPicPr>
          <p:cNvPr id="10" name="Picture 9">
            <a:extLst>
              <a:ext uri="{FF2B5EF4-FFF2-40B4-BE49-F238E27FC236}">
                <a16:creationId xmlns:a16="http://schemas.microsoft.com/office/drawing/2014/main" id="{DEDC074A-5B1E-7961-53BD-73F913D8A6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7470" y="3754470"/>
            <a:ext cx="2432340" cy="2537153"/>
          </a:xfrm>
          <a:prstGeom prst="rect">
            <a:avLst/>
          </a:prstGeom>
        </p:spPr>
      </p:pic>
    </p:spTree>
    <p:extLst>
      <p:ext uri="{BB962C8B-B14F-4D97-AF65-F5344CB8AC3E}">
        <p14:creationId xmlns:p14="http://schemas.microsoft.com/office/powerpoint/2010/main" val="299891411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70"/>
            <a:ext cx="6999344" cy="892552"/>
          </a:xfrm>
          <a:prstGeom prst="rect">
            <a:avLst/>
          </a:prstGeom>
          <a:noFill/>
        </p:spPr>
        <p:txBody>
          <a:bodyPr wrap="square" rtlCol="0">
            <a:spAutoFit/>
          </a:bodyPr>
          <a:lstStyle/>
          <a:p>
            <a:r>
              <a:rPr lang="en-US" sz="2800" b="1" dirty="0">
                <a:solidFill>
                  <a:srgbClr val="00B0F0"/>
                </a:solidFill>
                <a:latin typeface="Alexandria" charset="0"/>
                <a:cs typeface="Alexandria" charset="0"/>
              </a:rPr>
              <a:t>Understanding the Situation</a:t>
            </a:r>
            <a:br>
              <a:rPr lang="en-US" sz="2800" b="1" dirty="0">
                <a:solidFill>
                  <a:srgbClr val="00B0F0"/>
                </a:solidFill>
                <a:latin typeface="Alexandria" charset="0"/>
                <a:cs typeface="Alexandria" charset="0"/>
              </a:rPr>
            </a:br>
            <a:r>
              <a:rPr lang="en-US" sz="2400" b="1" dirty="0">
                <a:solidFill>
                  <a:srgbClr val="00B0F0"/>
                </a:solidFill>
                <a:latin typeface="Alexandria" charset="0"/>
                <a:cs typeface="Alexandria" charset="0"/>
              </a:rPr>
              <a:t>(Elicit information relevant to the situation)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Diagram 9">
            <a:extLst>
              <a:ext uri="{FF2B5EF4-FFF2-40B4-BE49-F238E27FC236}">
                <a16:creationId xmlns:a16="http://schemas.microsoft.com/office/drawing/2014/main" id="{E34190B9-6FEE-E4A6-E85B-09C898F0680E}"/>
              </a:ext>
            </a:extLst>
          </p:cNvPr>
          <p:cNvGraphicFramePr/>
          <p:nvPr>
            <p:extLst>
              <p:ext uri="{D42A27DB-BD31-4B8C-83A1-F6EECF244321}">
                <p14:modId xmlns:p14="http://schemas.microsoft.com/office/powerpoint/2010/main" val="4028934049"/>
              </p:ext>
            </p:extLst>
          </p:nvPr>
        </p:nvGraphicFramePr>
        <p:xfrm>
          <a:off x="783608" y="1908125"/>
          <a:ext cx="10515600" cy="4381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481837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Situation (or problem) Statement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Rounded Rectangle 9">
            <a:extLst>
              <a:ext uri="{FF2B5EF4-FFF2-40B4-BE49-F238E27FC236}">
                <a16:creationId xmlns:a16="http://schemas.microsoft.com/office/drawing/2014/main" id="{A1E4A2CA-D11F-F13C-8702-6F98F7A115AD}"/>
              </a:ext>
            </a:extLst>
          </p:cNvPr>
          <p:cNvSpPr/>
          <p:nvPr/>
        </p:nvSpPr>
        <p:spPr>
          <a:xfrm>
            <a:off x="1535608" y="2403239"/>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Problem (or Opportunity) of A</a:t>
            </a:r>
            <a:endParaRPr lang="ar-SA" dirty="0"/>
          </a:p>
        </p:txBody>
      </p:sp>
      <p:sp>
        <p:nvSpPr>
          <p:cNvPr id="13" name="Rounded Rectangle 12">
            <a:extLst>
              <a:ext uri="{FF2B5EF4-FFF2-40B4-BE49-F238E27FC236}">
                <a16:creationId xmlns:a16="http://schemas.microsoft.com/office/drawing/2014/main" id="{AAF90A41-84E2-DEC4-5E62-2EFDA7137C9F}"/>
              </a:ext>
            </a:extLst>
          </p:cNvPr>
          <p:cNvSpPr/>
          <p:nvPr/>
        </p:nvSpPr>
        <p:spPr>
          <a:xfrm>
            <a:off x="8088808" y="2403239"/>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C</a:t>
            </a:r>
            <a:endParaRPr lang="ar-SA" dirty="0"/>
          </a:p>
        </p:txBody>
      </p:sp>
      <p:sp>
        <p:nvSpPr>
          <p:cNvPr id="17" name="Rounded Rectangle 16">
            <a:extLst>
              <a:ext uri="{FF2B5EF4-FFF2-40B4-BE49-F238E27FC236}">
                <a16:creationId xmlns:a16="http://schemas.microsoft.com/office/drawing/2014/main" id="{A24754EB-A0A6-A893-97CC-E226863446A8}"/>
              </a:ext>
            </a:extLst>
          </p:cNvPr>
          <p:cNvSpPr/>
          <p:nvPr/>
        </p:nvSpPr>
        <p:spPr>
          <a:xfrm>
            <a:off x="4812208" y="2403239"/>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B</a:t>
            </a:r>
            <a:endParaRPr lang="ar-SA" dirty="0"/>
          </a:p>
        </p:txBody>
      </p:sp>
      <p:cxnSp>
        <p:nvCxnSpPr>
          <p:cNvPr id="18" name="Straight Arrow Connector 17">
            <a:extLst>
              <a:ext uri="{FF2B5EF4-FFF2-40B4-BE49-F238E27FC236}">
                <a16:creationId xmlns:a16="http://schemas.microsoft.com/office/drawing/2014/main" id="{2D07495B-DCFF-3DCA-F23D-499A8B86B488}"/>
              </a:ext>
            </a:extLst>
          </p:cNvPr>
          <p:cNvCxnSpPr>
            <a:cxnSpLocks/>
          </p:cNvCxnSpPr>
          <p:nvPr/>
        </p:nvCxnSpPr>
        <p:spPr>
          <a:xfrm>
            <a:off x="3516808" y="2819336"/>
            <a:ext cx="1295400"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E7B854CE-2281-C738-3072-50499B97FBA4}"/>
              </a:ext>
            </a:extLst>
          </p:cNvPr>
          <p:cNvCxnSpPr>
            <a:cxnSpLocks/>
            <a:stCxn id="17" idx="3"/>
            <a:endCxn id="13" idx="1"/>
          </p:cNvCxnSpPr>
          <p:nvPr/>
        </p:nvCxnSpPr>
        <p:spPr>
          <a:xfrm>
            <a:off x="6793408" y="2846609"/>
            <a:ext cx="1295400"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1573441D-2568-F9DA-BA03-E449B885416D}"/>
              </a:ext>
            </a:extLst>
          </p:cNvPr>
          <p:cNvSpPr/>
          <p:nvPr/>
        </p:nvSpPr>
        <p:spPr>
          <a:xfrm>
            <a:off x="797256" y="3828097"/>
            <a:ext cx="10515600" cy="223315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cs typeface="Times New Roman" panose="02020603050405020304" pitchFamily="18" charset="0"/>
              </a:rPr>
              <a:t>Objective statement about a problem or opportunity that includes, the situation facing the organization, its direct effect, and business impact (or result). </a:t>
            </a:r>
          </a:p>
        </p:txBody>
      </p:sp>
    </p:spTree>
    <p:extLst>
      <p:ext uri="{BB962C8B-B14F-4D97-AF65-F5344CB8AC3E}">
        <p14:creationId xmlns:p14="http://schemas.microsoft.com/office/powerpoint/2010/main" val="412084454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24" name="Group 23"/>
          <p:cNvGrpSpPr/>
          <p:nvPr/>
        </p:nvGrpSpPr>
        <p:grpSpPr>
          <a:xfrm>
            <a:off x="638040" y="2221638"/>
            <a:ext cx="10451528" cy="3930318"/>
            <a:chOff x="419672" y="1825847"/>
            <a:chExt cx="10451528" cy="3930318"/>
          </a:xfrm>
        </p:grpSpPr>
        <p:sp>
          <p:nvSpPr>
            <p:cNvPr id="25" name="Rounded Rectangle 24">
              <a:extLst>
                <a:ext uri="{FF2B5EF4-FFF2-40B4-BE49-F238E27FC236}">
                  <a16:creationId xmlns:a16="http://schemas.microsoft.com/office/drawing/2014/main" id="{A1E4A2CA-D11F-F13C-8702-6F98F7A115AD}"/>
                </a:ext>
              </a:extLst>
            </p:cNvPr>
            <p:cNvSpPr/>
            <p:nvPr/>
          </p:nvSpPr>
          <p:spPr>
            <a:xfrm>
              <a:off x="19067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Inefficient supply chain management</a:t>
              </a:r>
              <a:endParaRPr lang="ar-SA" dirty="0"/>
            </a:p>
          </p:txBody>
        </p:sp>
        <p:sp>
          <p:nvSpPr>
            <p:cNvPr id="26" name="Rounded Rectangle 25">
              <a:extLst>
                <a:ext uri="{FF2B5EF4-FFF2-40B4-BE49-F238E27FC236}">
                  <a16:creationId xmlns:a16="http://schemas.microsoft.com/office/drawing/2014/main" id="{AAF90A41-84E2-DEC4-5E62-2EFDA7137C9F}"/>
                </a:ext>
              </a:extLst>
            </p:cNvPr>
            <p:cNvSpPr/>
            <p:nvPr/>
          </p:nvSpPr>
          <p:spPr>
            <a:xfrm>
              <a:off x="84599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reduced profitability and customer satisfaction</a:t>
              </a:r>
              <a:endParaRPr lang="ar-SA" dirty="0"/>
            </a:p>
          </p:txBody>
        </p:sp>
        <p:sp>
          <p:nvSpPr>
            <p:cNvPr id="27" name="Rounded Rectangle 26">
              <a:extLst>
                <a:ext uri="{FF2B5EF4-FFF2-40B4-BE49-F238E27FC236}">
                  <a16:creationId xmlns:a16="http://schemas.microsoft.com/office/drawing/2014/main" id="{A24754EB-A0A6-A893-97CC-E226863446A8}"/>
                </a:ext>
              </a:extLst>
            </p:cNvPr>
            <p:cNvSpPr/>
            <p:nvPr/>
          </p:nvSpPr>
          <p:spPr>
            <a:xfrm>
              <a:off x="51833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delayed deliveries and increased inventory costs</a:t>
              </a:r>
              <a:endParaRPr lang="ar-SA" dirty="0"/>
            </a:p>
          </p:txBody>
        </p:sp>
        <p:cxnSp>
          <p:nvCxnSpPr>
            <p:cNvPr id="28" name="Straight Arrow Connector 27">
              <a:extLst>
                <a:ext uri="{FF2B5EF4-FFF2-40B4-BE49-F238E27FC236}">
                  <a16:creationId xmlns:a16="http://schemas.microsoft.com/office/drawing/2014/main" id="{2D07495B-DCFF-3DCA-F23D-499A8B86B488}"/>
                </a:ext>
              </a:extLst>
            </p:cNvPr>
            <p:cNvCxnSpPr>
              <a:cxnSpLocks/>
            </p:cNvCxnSpPr>
            <p:nvPr/>
          </p:nvCxnSpPr>
          <p:spPr>
            <a:xfrm>
              <a:off x="4318000" y="2476025"/>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7B854CE-2281-C738-3072-50499B97FBA4}"/>
                </a:ext>
              </a:extLst>
            </p:cNvPr>
            <p:cNvCxnSpPr>
              <a:cxnSpLocks/>
              <a:stCxn id="27" idx="3"/>
              <a:endCxn id="26" idx="1"/>
            </p:cNvCxnSpPr>
            <p:nvPr/>
          </p:nvCxnSpPr>
          <p:spPr>
            <a:xfrm>
              <a:off x="7594600" y="2476025"/>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30" name="Rounded Rectangle 29">
              <a:extLst>
                <a:ext uri="{FF2B5EF4-FFF2-40B4-BE49-F238E27FC236}">
                  <a16:creationId xmlns:a16="http://schemas.microsoft.com/office/drawing/2014/main" id="{5C1A3DCE-D78D-2258-599E-081FF4DB5150}"/>
                </a:ext>
              </a:extLst>
            </p:cNvPr>
            <p:cNvSpPr/>
            <p:nvPr/>
          </p:nvSpPr>
          <p:spPr>
            <a:xfrm>
              <a:off x="19067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0" i="0" u="none" strike="noStrike" dirty="0">
                  <a:solidFill>
                    <a:srgbClr val="ECECEC"/>
                  </a:solidFill>
                  <a:effectLst/>
                </a:rPr>
                <a:t>Implementing an e-commerce platform</a:t>
              </a:r>
              <a:endParaRPr lang="ar-SA" dirty="0"/>
            </a:p>
          </p:txBody>
        </p:sp>
        <p:sp>
          <p:nvSpPr>
            <p:cNvPr id="31" name="Rounded Rectangle 30">
              <a:extLst>
                <a:ext uri="{FF2B5EF4-FFF2-40B4-BE49-F238E27FC236}">
                  <a16:creationId xmlns:a16="http://schemas.microsoft.com/office/drawing/2014/main" id="{9AB6FB2C-6B77-6EFD-E544-EBC01A7BD7D9}"/>
                </a:ext>
              </a:extLst>
            </p:cNvPr>
            <p:cNvSpPr/>
            <p:nvPr/>
          </p:nvSpPr>
          <p:spPr>
            <a:xfrm>
              <a:off x="84599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a:t>
              </a:r>
              <a:r>
                <a:rPr lang="en-US" b="0" i="0" u="none" strike="noStrike" dirty="0">
                  <a:solidFill>
                    <a:srgbClr val="ECECEC"/>
                  </a:solidFill>
                  <a:effectLst/>
                </a:rPr>
                <a:t>increased sales revenue and brand visibility </a:t>
              </a:r>
              <a:endParaRPr lang="ar-SA" dirty="0"/>
            </a:p>
          </p:txBody>
        </p:sp>
        <p:sp>
          <p:nvSpPr>
            <p:cNvPr id="32" name="Rounded Rectangle 31">
              <a:extLst>
                <a:ext uri="{FF2B5EF4-FFF2-40B4-BE49-F238E27FC236}">
                  <a16:creationId xmlns:a16="http://schemas.microsoft.com/office/drawing/2014/main" id="{BD26A2D6-30DA-14D4-ACFE-6CD8E8576D80}"/>
                </a:ext>
              </a:extLst>
            </p:cNvPr>
            <p:cNvSpPr/>
            <p:nvPr/>
          </p:nvSpPr>
          <p:spPr>
            <a:xfrm>
              <a:off x="51833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a:t>
              </a:r>
              <a:r>
                <a:rPr lang="en-US" b="0" i="0" u="none" strike="noStrike" dirty="0">
                  <a:solidFill>
                    <a:srgbClr val="ECECEC"/>
                  </a:solidFill>
                  <a:effectLst/>
                </a:rPr>
                <a:t>expanding market reach and improving customer engagement</a:t>
              </a:r>
              <a:endParaRPr lang="ar-SA" dirty="0"/>
            </a:p>
          </p:txBody>
        </p:sp>
        <p:cxnSp>
          <p:nvCxnSpPr>
            <p:cNvPr id="33" name="Straight Arrow Connector 32">
              <a:extLst>
                <a:ext uri="{FF2B5EF4-FFF2-40B4-BE49-F238E27FC236}">
                  <a16:creationId xmlns:a16="http://schemas.microsoft.com/office/drawing/2014/main" id="{F0721751-EAC1-A13C-309B-0840B88BE93D}"/>
                </a:ext>
              </a:extLst>
            </p:cNvPr>
            <p:cNvCxnSpPr>
              <a:cxnSpLocks/>
            </p:cNvCxnSpPr>
            <p:nvPr/>
          </p:nvCxnSpPr>
          <p:spPr>
            <a:xfrm>
              <a:off x="4318000" y="5105987"/>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4F76B1D-B3E0-4994-ABA9-41D6E9AFDC5E}"/>
                </a:ext>
              </a:extLst>
            </p:cNvPr>
            <p:cNvCxnSpPr>
              <a:cxnSpLocks/>
              <a:stCxn id="32" idx="3"/>
              <a:endCxn id="31" idx="1"/>
            </p:cNvCxnSpPr>
            <p:nvPr/>
          </p:nvCxnSpPr>
          <p:spPr>
            <a:xfrm>
              <a:off x="7594600" y="5105987"/>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6A1755B5-EB7C-338A-679E-6CF62A4868F3}"/>
                </a:ext>
              </a:extLst>
            </p:cNvPr>
            <p:cNvSpPr txBox="1"/>
            <p:nvPr/>
          </p:nvSpPr>
          <p:spPr>
            <a:xfrm>
              <a:off x="433320" y="2244680"/>
              <a:ext cx="1337720" cy="430887"/>
            </a:xfrm>
            <a:prstGeom prst="rect">
              <a:avLst/>
            </a:prstGeom>
            <a:noFill/>
          </p:spPr>
          <p:txBody>
            <a:bodyPr wrap="square" rtlCol="0">
              <a:spAutoFit/>
            </a:bodyPr>
            <a:lstStyle/>
            <a:p>
              <a:r>
                <a:rPr lang="en-US" sz="2200" b="1" dirty="0">
                  <a:cs typeface="Times New Roman" panose="02020603050405020304" pitchFamily="18" charset="0"/>
                </a:rPr>
                <a:t>Problem</a:t>
              </a:r>
              <a:endParaRPr lang="ar-SA" sz="2200" b="1" dirty="0">
                <a:cs typeface="Times New Roman" panose="02020603050405020304" pitchFamily="18" charset="0"/>
              </a:endParaRPr>
            </a:p>
          </p:txBody>
        </p:sp>
        <p:sp>
          <p:nvSpPr>
            <p:cNvPr id="36" name="TextBox 35">
              <a:extLst>
                <a:ext uri="{FF2B5EF4-FFF2-40B4-BE49-F238E27FC236}">
                  <a16:creationId xmlns:a16="http://schemas.microsoft.com/office/drawing/2014/main" id="{F57582A5-8CDD-EF22-9C6E-690F1FADA94D}"/>
                </a:ext>
              </a:extLst>
            </p:cNvPr>
            <p:cNvSpPr txBox="1"/>
            <p:nvPr/>
          </p:nvSpPr>
          <p:spPr>
            <a:xfrm>
              <a:off x="419672" y="4888802"/>
              <a:ext cx="1678152" cy="400110"/>
            </a:xfrm>
            <a:prstGeom prst="rect">
              <a:avLst/>
            </a:prstGeom>
            <a:noFill/>
          </p:spPr>
          <p:txBody>
            <a:bodyPr wrap="square" rtlCol="0">
              <a:spAutoFit/>
            </a:bodyPr>
            <a:lstStyle/>
            <a:p>
              <a:r>
                <a:rPr lang="en-US" sz="2000" b="1" dirty="0">
                  <a:cs typeface="Times New Roman" panose="02020603050405020304" pitchFamily="18" charset="0"/>
                </a:rPr>
                <a:t>Opportunity</a:t>
              </a:r>
              <a:endParaRPr lang="ar-SA" sz="2000" b="1" dirty="0">
                <a:cs typeface="Times New Roman" panose="02020603050405020304" pitchFamily="18" charset="0"/>
              </a:endParaRPr>
            </a:p>
          </p:txBody>
        </p:sp>
      </p:grpSp>
    </p:spTree>
    <p:extLst>
      <p:ext uri="{BB962C8B-B14F-4D97-AF65-F5344CB8AC3E}">
        <p14:creationId xmlns:p14="http://schemas.microsoft.com/office/powerpoint/2010/main" val="300602961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Gap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23" name="Group 22"/>
          <p:cNvGrpSpPr/>
          <p:nvPr/>
        </p:nvGrpSpPr>
        <p:grpSpPr>
          <a:xfrm>
            <a:off x="1004107" y="2277808"/>
            <a:ext cx="10039066" cy="3994011"/>
            <a:chOff x="838200" y="1625600"/>
            <a:chExt cx="10947400" cy="4809995"/>
          </a:xfrm>
        </p:grpSpPr>
        <p:sp>
          <p:nvSpPr>
            <p:cNvPr id="37" name="Rounded Rectangle 36">
              <a:extLst>
                <a:ext uri="{FF2B5EF4-FFF2-40B4-BE49-F238E27FC236}">
                  <a16:creationId xmlns:a16="http://schemas.microsoft.com/office/drawing/2014/main" id="{67093120-3C78-0DFC-EE3D-2DFA7ADB2027}"/>
                </a:ext>
              </a:extLst>
            </p:cNvPr>
            <p:cNvSpPr/>
            <p:nvPr/>
          </p:nvSpPr>
          <p:spPr>
            <a:xfrm>
              <a:off x="838200" y="1625600"/>
              <a:ext cx="10947400" cy="4809995"/>
            </a:xfrm>
            <a:prstGeom prst="roundRect">
              <a:avLst/>
            </a:prstGeom>
            <a:solidFill>
              <a:schemeClr val="accent1">
                <a:alpha val="2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US" sz="1600" dirty="0">
                  <a:solidFill>
                    <a:schemeClr val="tx1"/>
                  </a:solidFill>
                </a:rPr>
                <a:t>Environmental Factors</a:t>
              </a:r>
              <a:endParaRPr lang="ar-SA" sz="1600" dirty="0">
                <a:solidFill>
                  <a:schemeClr val="tx1"/>
                </a:solidFill>
              </a:endParaRPr>
            </a:p>
          </p:txBody>
        </p:sp>
        <p:sp>
          <p:nvSpPr>
            <p:cNvPr id="38" name="Rounded Rectangle 37">
              <a:extLst>
                <a:ext uri="{FF2B5EF4-FFF2-40B4-BE49-F238E27FC236}">
                  <a16:creationId xmlns:a16="http://schemas.microsoft.com/office/drawing/2014/main" id="{A1E4A2CA-D11F-F13C-8702-6F98F7A115AD}"/>
                </a:ext>
              </a:extLst>
            </p:cNvPr>
            <p:cNvSpPr/>
            <p:nvPr/>
          </p:nvSpPr>
          <p:spPr>
            <a:xfrm>
              <a:off x="1621151" y="2434724"/>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cs typeface="Times New Roman" panose="02020603050405020304" pitchFamily="18" charset="0"/>
                </a:rPr>
                <a:t>Where are we?</a:t>
              </a:r>
              <a:endParaRPr lang="ar-SA" sz="1600" dirty="0">
                <a:solidFill>
                  <a:schemeClr val="tx1"/>
                </a:solidFill>
                <a:cs typeface="Times New Roman" panose="02020603050405020304" pitchFamily="18" charset="0"/>
              </a:endParaRPr>
            </a:p>
          </p:txBody>
        </p:sp>
        <p:sp>
          <p:nvSpPr>
            <p:cNvPr id="39" name="Rounded Rectangle 38">
              <a:extLst>
                <a:ext uri="{FF2B5EF4-FFF2-40B4-BE49-F238E27FC236}">
                  <a16:creationId xmlns:a16="http://schemas.microsoft.com/office/drawing/2014/main" id="{A24754EB-A0A6-A893-97CC-E226863446A8}"/>
                </a:ext>
              </a:extLst>
            </p:cNvPr>
            <p:cNvSpPr/>
            <p:nvPr/>
          </p:nvSpPr>
          <p:spPr>
            <a:xfrm>
              <a:off x="5020760" y="2188856"/>
              <a:ext cx="2550948" cy="12984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cs typeface="Times New Roman" panose="02020603050405020304" pitchFamily="18" charset="0"/>
                </a:rPr>
                <a:t>Find the Gaps</a:t>
              </a:r>
            </a:p>
            <a:p>
              <a:pPr algn="ctr"/>
              <a:r>
                <a:rPr lang="en-US" sz="1600" dirty="0">
                  <a:cs typeface="Times New Roman" panose="02020603050405020304" pitchFamily="18" charset="0"/>
                </a:rPr>
                <a:t>Missing/Required Capabilities</a:t>
              </a:r>
              <a:endParaRPr lang="ar-SA" sz="1600" dirty="0">
                <a:cs typeface="Times New Roman" panose="02020603050405020304" pitchFamily="18" charset="0"/>
              </a:endParaRPr>
            </a:p>
          </p:txBody>
        </p:sp>
        <p:sp>
          <p:nvSpPr>
            <p:cNvPr id="40" name="Rounded Rectangle 39">
              <a:extLst>
                <a:ext uri="{FF2B5EF4-FFF2-40B4-BE49-F238E27FC236}">
                  <a16:creationId xmlns:a16="http://schemas.microsoft.com/office/drawing/2014/main" id="{24078299-5399-9695-B11D-01EABE6FCB5D}"/>
                </a:ext>
              </a:extLst>
            </p:cNvPr>
            <p:cNvSpPr/>
            <p:nvPr/>
          </p:nvSpPr>
          <p:spPr>
            <a:xfrm>
              <a:off x="1402906" y="3983189"/>
              <a:ext cx="3233457" cy="1460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cs typeface="Times New Roman" panose="02020603050405020304" pitchFamily="18" charset="0"/>
                </a:rPr>
                <a:t>Current State</a:t>
              </a:r>
            </a:p>
            <a:p>
              <a:pPr algn="ctr"/>
              <a:r>
                <a:rPr lang="en-US" sz="1600" dirty="0">
                  <a:cs typeface="Times New Roman" panose="02020603050405020304" pitchFamily="18" charset="0"/>
                </a:rPr>
                <a:t>Capabilities and Performance Indicators</a:t>
              </a:r>
              <a:endParaRPr lang="ar-SA" sz="1600" dirty="0">
                <a:cs typeface="Times New Roman" panose="02020603050405020304" pitchFamily="18" charset="0"/>
              </a:endParaRPr>
            </a:p>
          </p:txBody>
        </p:sp>
        <p:sp>
          <p:nvSpPr>
            <p:cNvPr id="41" name="Rounded Rectangle 40">
              <a:extLst>
                <a:ext uri="{FF2B5EF4-FFF2-40B4-BE49-F238E27FC236}">
                  <a16:creationId xmlns:a16="http://schemas.microsoft.com/office/drawing/2014/main" id="{F4E0D701-3B10-707C-0EE4-BB9747EF1840}"/>
                </a:ext>
              </a:extLst>
            </p:cNvPr>
            <p:cNvSpPr/>
            <p:nvPr/>
          </p:nvSpPr>
          <p:spPr>
            <a:xfrm>
              <a:off x="7956106" y="3983189"/>
              <a:ext cx="3233457" cy="1460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cs typeface="Times New Roman" panose="02020603050405020304" pitchFamily="18" charset="0"/>
                </a:rPr>
                <a:t>Future State</a:t>
              </a:r>
            </a:p>
            <a:p>
              <a:pPr algn="ctr"/>
              <a:r>
                <a:rPr lang="en-US" sz="1600" dirty="0">
                  <a:cs typeface="Times New Roman" panose="02020603050405020304" pitchFamily="18" charset="0"/>
                </a:rPr>
                <a:t>Capabilities and Performance Indicators</a:t>
              </a:r>
              <a:endParaRPr lang="ar-SA" sz="1600" dirty="0">
                <a:cs typeface="Times New Roman" panose="02020603050405020304" pitchFamily="18" charset="0"/>
              </a:endParaRPr>
            </a:p>
          </p:txBody>
        </p:sp>
        <p:cxnSp>
          <p:nvCxnSpPr>
            <p:cNvPr id="42" name="Straight Arrow Connector 41">
              <a:extLst>
                <a:ext uri="{FF2B5EF4-FFF2-40B4-BE49-F238E27FC236}">
                  <a16:creationId xmlns:a16="http://schemas.microsoft.com/office/drawing/2014/main" id="{7E54C88B-0815-5958-04FF-D2F6452EB6C9}"/>
                </a:ext>
              </a:extLst>
            </p:cNvPr>
            <p:cNvCxnSpPr>
              <a:cxnSpLocks/>
              <a:stCxn id="40" idx="3"/>
              <a:endCxn id="41" idx="1"/>
            </p:cNvCxnSpPr>
            <p:nvPr/>
          </p:nvCxnSpPr>
          <p:spPr>
            <a:xfrm>
              <a:off x="4636363" y="4713545"/>
              <a:ext cx="3319743"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43" name="Rounded Rectangle 42">
              <a:extLst>
                <a:ext uri="{FF2B5EF4-FFF2-40B4-BE49-F238E27FC236}">
                  <a16:creationId xmlns:a16="http://schemas.microsoft.com/office/drawing/2014/main" id="{8C241E7B-F61A-18E7-1381-29E95D1EFCCC}"/>
                </a:ext>
              </a:extLst>
            </p:cNvPr>
            <p:cNvSpPr/>
            <p:nvPr/>
          </p:nvSpPr>
          <p:spPr>
            <a:xfrm>
              <a:off x="1621151" y="3091702"/>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cs typeface="Times New Roman" panose="02020603050405020304" pitchFamily="18" charset="0"/>
                </a:rPr>
                <a:t>What do we have?</a:t>
              </a:r>
              <a:endParaRPr lang="ar-SA" sz="1600" dirty="0">
                <a:solidFill>
                  <a:schemeClr val="tx1"/>
                </a:solidFill>
                <a:cs typeface="Times New Roman" panose="02020603050405020304" pitchFamily="18" charset="0"/>
              </a:endParaRPr>
            </a:p>
          </p:txBody>
        </p:sp>
        <p:sp>
          <p:nvSpPr>
            <p:cNvPr id="44" name="Rounded Rectangle 43">
              <a:extLst>
                <a:ext uri="{FF2B5EF4-FFF2-40B4-BE49-F238E27FC236}">
                  <a16:creationId xmlns:a16="http://schemas.microsoft.com/office/drawing/2014/main" id="{E2DEFA3F-A7E7-285B-F980-8A5BDC94C85E}"/>
                </a:ext>
              </a:extLst>
            </p:cNvPr>
            <p:cNvSpPr/>
            <p:nvPr/>
          </p:nvSpPr>
          <p:spPr>
            <a:xfrm>
              <a:off x="8174351" y="2434724"/>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cs typeface="Times New Roman" panose="02020603050405020304" pitchFamily="18" charset="0"/>
                </a:rPr>
                <a:t>Where do we want to be?</a:t>
              </a:r>
              <a:endParaRPr lang="ar-SA" sz="1600" dirty="0">
                <a:solidFill>
                  <a:schemeClr val="tx1"/>
                </a:solidFill>
                <a:cs typeface="Times New Roman" panose="02020603050405020304" pitchFamily="18" charset="0"/>
              </a:endParaRPr>
            </a:p>
          </p:txBody>
        </p:sp>
        <p:sp>
          <p:nvSpPr>
            <p:cNvPr id="45" name="Rounded Rectangle 44">
              <a:extLst>
                <a:ext uri="{FF2B5EF4-FFF2-40B4-BE49-F238E27FC236}">
                  <a16:creationId xmlns:a16="http://schemas.microsoft.com/office/drawing/2014/main" id="{2DCE0957-DE8C-AD68-6BB2-7EFBBB09BE78}"/>
                </a:ext>
              </a:extLst>
            </p:cNvPr>
            <p:cNvSpPr/>
            <p:nvPr/>
          </p:nvSpPr>
          <p:spPr>
            <a:xfrm>
              <a:off x="8174351" y="3091702"/>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cs typeface="Times New Roman" panose="02020603050405020304" pitchFamily="18" charset="0"/>
                </a:rPr>
                <a:t>What do we need to have?</a:t>
              </a:r>
              <a:endParaRPr lang="ar-SA" sz="1600" dirty="0">
                <a:solidFill>
                  <a:schemeClr val="tx1"/>
                </a:solidFill>
                <a:cs typeface="Times New Roman" panose="02020603050405020304" pitchFamily="18" charset="0"/>
              </a:endParaRPr>
            </a:p>
          </p:txBody>
        </p:sp>
        <p:sp>
          <p:nvSpPr>
            <p:cNvPr id="46" name="Rounded Rectangle 45">
              <a:extLst>
                <a:ext uri="{FF2B5EF4-FFF2-40B4-BE49-F238E27FC236}">
                  <a16:creationId xmlns:a16="http://schemas.microsoft.com/office/drawing/2014/main" id="{E6AAA9AB-70E5-3ED5-D3AD-ADB4FDECACCE}"/>
                </a:ext>
              </a:extLst>
            </p:cNvPr>
            <p:cNvSpPr/>
            <p:nvPr/>
          </p:nvSpPr>
          <p:spPr>
            <a:xfrm>
              <a:off x="4897751" y="5048261"/>
              <a:ext cx="2796966" cy="3956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What is missing?</a:t>
              </a:r>
              <a:endParaRPr lang="ar-SA" sz="1600" dirty="0"/>
            </a:p>
          </p:txBody>
        </p:sp>
      </p:grpSp>
    </p:spTree>
    <p:extLst>
      <p:ext uri="{BB962C8B-B14F-4D97-AF65-F5344CB8AC3E}">
        <p14:creationId xmlns:p14="http://schemas.microsoft.com/office/powerpoint/2010/main" val="343288929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find the Gaps?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q"/>
            </a:pPr>
            <a:r>
              <a:rPr lang="en-US" dirty="0">
                <a:cs typeface="Times New Roman" panose="02020603050405020304" pitchFamily="18" charset="0"/>
              </a:rPr>
              <a:t>Determine Area for Analysis</a:t>
            </a:r>
          </a:p>
          <a:p>
            <a:pPr lvl="1" algn="just">
              <a:lnSpc>
                <a:spcPct val="150000"/>
              </a:lnSpc>
              <a:spcBef>
                <a:spcPts val="0"/>
              </a:spcBef>
            </a:pPr>
            <a:r>
              <a:rPr lang="en-US" dirty="0">
                <a:cs typeface="Times New Roman" panose="02020603050405020304" pitchFamily="18" charset="0"/>
              </a:rPr>
              <a:t>Based on situation statement and root causes</a:t>
            </a:r>
            <a:r>
              <a:rPr lang="en-US" dirty="0" smtClean="0">
                <a:cs typeface="Times New Roman" panose="02020603050405020304" pitchFamily="18" charset="0"/>
              </a:rPr>
              <a:t>.</a:t>
            </a:r>
            <a:endParaRPr lang="en-US" dirty="0">
              <a:cs typeface="Times New Roman" panose="02020603050405020304" pitchFamily="18" charset="0"/>
            </a:endParaRPr>
          </a:p>
          <a:p>
            <a:pPr algn="just">
              <a:lnSpc>
                <a:spcPct val="150000"/>
              </a:lnSpc>
              <a:spcBef>
                <a:spcPts val="0"/>
              </a:spcBef>
              <a:buFont typeface="Wingdings" panose="05000000000000000000" pitchFamily="2" charset="2"/>
              <a:buChar char="q"/>
            </a:pPr>
            <a:r>
              <a:rPr lang="en-US" dirty="0">
                <a:cs typeface="Times New Roman" panose="02020603050405020304" pitchFamily="18" charset="0"/>
              </a:rPr>
              <a:t>Identify Internal and External Factors</a:t>
            </a:r>
          </a:p>
          <a:p>
            <a:pPr lvl="1" algn="just">
              <a:lnSpc>
                <a:spcPct val="150000"/>
              </a:lnSpc>
              <a:spcBef>
                <a:spcPts val="0"/>
              </a:spcBef>
            </a:pPr>
            <a:r>
              <a:rPr lang="en-US" dirty="0">
                <a:cs typeface="Times New Roman" panose="02020603050405020304" pitchFamily="18" charset="0"/>
              </a:rPr>
              <a:t>Internal and external factors using methods like PESTLE SWOT, or CATWOE.</a:t>
            </a:r>
          </a:p>
          <a:p>
            <a:pPr algn="just">
              <a:lnSpc>
                <a:spcPct val="150000"/>
              </a:lnSpc>
              <a:spcBef>
                <a:spcPts val="0"/>
              </a:spcBef>
              <a:buFont typeface="Wingdings" panose="05000000000000000000" pitchFamily="2" charset="2"/>
              <a:buChar char="q"/>
            </a:pPr>
            <a:r>
              <a:rPr lang="en-US" dirty="0">
                <a:cs typeface="Times New Roman" panose="02020603050405020304" pitchFamily="18" charset="0"/>
              </a:rPr>
              <a:t>Analyze Current State</a:t>
            </a:r>
          </a:p>
          <a:p>
            <a:pPr lvl="1" algn="just">
              <a:lnSpc>
                <a:spcPct val="150000"/>
              </a:lnSpc>
              <a:spcBef>
                <a:spcPts val="0"/>
              </a:spcBef>
            </a:pPr>
            <a:r>
              <a:rPr lang="en-US" dirty="0">
                <a:cs typeface="Times New Roman" panose="02020603050405020304" pitchFamily="18" charset="0"/>
              </a:rPr>
              <a:t>Use historical data to set performance standards and analyze performance in terms of processes, people capabilities, and </a:t>
            </a:r>
            <a:r>
              <a:rPr lang="en-US" dirty="0" smtClean="0">
                <a:cs typeface="Times New Roman" panose="02020603050405020304" pitchFamily="18" charset="0"/>
              </a:rPr>
              <a:t>trends</a:t>
            </a:r>
            <a:endParaRPr lang="en-US" dirty="0">
              <a:cs typeface="Times New Roman" panose="02020603050405020304" pitchFamily="18" charset="0"/>
            </a:endParaRPr>
          </a:p>
        </p:txBody>
      </p:sp>
    </p:spTree>
    <p:extLst>
      <p:ext uri="{BB962C8B-B14F-4D97-AF65-F5344CB8AC3E}">
        <p14:creationId xmlns:p14="http://schemas.microsoft.com/office/powerpoint/2010/main" val="12155103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find the Gaps?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q"/>
            </a:pPr>
            <a:r>
              <a:rPr lang="en-US" dirty="0">
                <a:cs typeface="Times New Roman" panose="02020603050405020304" pitchFamily="18" charset="0"/>
              </a:rPr>
              <a:t>Define Future State</a:t>
            </a:r>
          </a:p>
          <a:p>
            <a:pPr lvl="1" algn="just">
              <a:lnSpc>
                <a:spcPct val="150000"/>
              </a:lnSpc>
              <a:spcBef>
                <a:spcPts val="0"/>
              </a:spcBef>
            </a:pPr>
            <a:r>
              <a:rPr lang="en-US" dirty="0">
                <a:cs typeface="Times New Roman" panose="02020603050405020304" pitchFamily="18" charset="0"/>
              </a:rPr>
              <a:t>Identify desired capabilities and performance indicators.</a:t>
            </a:r>
          </a:p>
          <a:p>
            <a:pPr lvl="1" algn="just">
              <a:lnSpc>
                <a:spcPct val="150000"/>
              </a:lnSpc>
              <a:spcBef>
                <a:spcPts val="0"/>
              </a:spcBef>
            </a:pPr>
            <a:r>
              <a:rPr lang="en-US" dirty="0">
                <a:cs typeface="Times New Roman" panose="02020603050405020304" pitchFamily="18" charset="0"/>
              </a:rPr>
              <a:t>Capability table to Categorize current and desired capabilities</a:t>
            </a:r>
          </a:p>
          <a:p>
            <a:pPr algn="just">
              <a:lnSpc>
                <a:spcPct val="150000"/>
              </a:lnSpc>
              <a:spcBef>
                <a:spcPts val="0"/>
              </a:spcBef>
              <a:buFont typeface="Wingdings" panose="05000000000000000000" pitchFamily="2" charset="2"/>
              <a:buChar char="q"/>
            </a:pPr>
            <a:r>
              <a:rPr lang="en-US" dirty="0" smtClean="0">
                <a:cs typeface="Times New Roman" panose="02020603050405020304" pitchFamily="18" charset="0"/>
              </a:rPr>
              <a:t>Compare Current State to Future </a:t>
            </a:r>
            <a:r>
              <a:rPr lang="en-US" dirty="0">
                <a:cs typeface="Times New Roman" panose="02020603050405020304" pitchFamily="18" charset="0"/>
              </a:rPr>
              <a:t>State (Gap </a:t>
            </a:r>
            <a:r>
              <a:rPr lang="en-US" dirty="0" smtClean="0">
                <a:cs typeface="Times New Roman" panose="02020603050405020304" pitchFamily="18" charset="0"/>
              </a:rPr>
              <a:t>Analysis)</a:t>
            </a:r>
          </a:p>
          <a:p>
            <a:pPr lvl="1" algn="just">
              <a:lnSpc>
                <a:spcPct val="150000"/>
              </a:lnSpc>
              <a:spcBef>
                <a:spcPts val="0"/>
              </a:spcBef>
            </a:pPr>
            <a:r>
              <a:rPr lang="en-US" dirty="0">
                <a:cs typeface="Times New Roman" panose="02020603050405020304" pitchFamily="18" charset="0"/>
              </a:rPr>
              <a:t>Compare and quantify the gap.</a:t>
            </a:r>
          </a:p>
          <a:p>
            <a:pPr lvl="1" algn="just">
              <a:lnSpc>
                <a:spcPct val="150000"/>
              </a:lnSpc>
              <a:spcBef>
                <a:spcPts val="0"/>
              </a:spcBef>
            </a:pPr>
            <a:r>
              <a:rPr lang="en-US" dirty="0">
                <a:cs typeface="Times New Roman" panose="02020603050405020304" pitchFamily="18" charset="0"/>
              </a:rPr>
              <a:t>Assess whether business requirements are met.</a:t>
            </a:r>
          </a:p>
          <a:p>
            <a:pPr lvl="1" algn="just">
              <a:lnSpc>
                <a:spcPct val="150000"/>
              </a:lnSpc>
              <a:spcBef>
                <a:spcPts val="0"/>
              </a:spcBef>
            </a:pPr>
            <a:r>
              <a:rPr lang="en-US" dirty="0">
                <a:cs typeface="Times New Roman" panose="02020603050405020304" pitchFamily="18" charset="0"/>
              </a:rPr>
              <a:t>Determine steps to meet objectives</a:t>
            </a:r>
          </a:p>
        </p:txBody>
      </p:sp>
    </p:spTree>
    <p:extLst>
      <p:ext uri="{BB962C8B-B14F-4D97-AF65-F5344CB8AC3E}">
        <p14:creationId xmlns:p14="http://schemas.microsoft.com/office/powerpoint/2010/main" val="16229461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PESTLE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228659"/>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pPr>
            <a:r>
              <a:rPr lang="en-US" sz="2200" dirty="0">
                <a:cs typeface="Times New Roman" panose="02020603050405020304" pitchFamily="18" charset="0"/>
              </a:rPr>
              <a:t>A framework to help organizations assess their broad environment</a:t>
            </a:r>
          </a:p>
          <a:p>
            <a:pPr algn="just">
              <a:lnSpc>
                <a:spcPct val="100000"/>
              </a:lnSpc>
              <a:spcBef>
                <a:spcPts val="0"/>
              </a:spcBef>
            </a:pPr>
            <a:r>
              <a:rPr lang="en-US" sz="2200" dirty="0">
                <a:cs typeface="Times New Roman" panose="02020603050405020304" pitchFamily="18" charset="0"/>
              </a:rPr>
              <a:t> An examination of the political, economic, sociocultural, technological, legal and environmental issues in the external business environment.</a:t>
            </a:r>
          </a:p>
        </p:txBody>
      </p:sp>
      <p:graphicFrame>
        <p:nvGraphicFramePr>
          <p:cNvPr id="10" name="Diagram 9">
            <a:extLst>
              <a:ext uri="{FF2B5EF4-FFF2-40B4-BE49-F238E27FC236}">
                <a16:creationId xmlns:a16="http://schemas.microsoft.com/office/drawing/2014/main" id="{B3B62F44-3808-ACE2-F3AF-0EDDBDCC5D75}"/>
              </a:ext>
            </a:extLst>
          </p:cNvPr>
          <p:cNvGraphicFramePr/>
          <p:nvPr>
            <p:extLst>
              <p:ext uri="{D42A27DB-BD31-4B8C-83A1-F6EECF244321}">
                <p14:modId xmlns:p14="http://schemas.microsoft.com/office/powerpoint/2010/main" val="1702509811"/>
              </p:ext>
            </p:extLst>
          </p:nvPr>
        </p:nvGraphicFramePr>
        <p:xfrm>
          <a:off x="2595036" y="3480178"/>
          <a:ext cx="6903807" cy="28659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838196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MOST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228659"/>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pPr>
            <a:r>
              <a:rPr lang="en-US" sz="2200" dirty="0">
                <a:cs typeface="Times New Roman" panose="02020603050405020304" pitchFamily="18" charset="0"/>
              </a:rPr>
              <a:t>Examines current Mission, Objectives, Strategy, and Tactics.</a:t>
            </a:r>
          </a:p>
          <a:p>
            <a:pPr algn="just">
              <a:lnSpc>
                <a:spcPct val="100000"/>
              </a:lnSpc>
              <a:spcBef>
                <a:spcPts val="0"/>
              </a:spcBef>
            </a:pPr>
            <a:r>
              <a:rPr lang="en-US" sz="2200" dirty="0">
                <a:cs typeface="Times New Roman" panose="02020603050405020304" pitchFamily="18" charset="0"/>
              </a:rPr>
              <a:t>Checks for Clarity and support inside the organization.</a:t>
            </a:r>
          </a:p>
        </p:txBody>
      </p:sp>
      <p:grpSp>
        <p:nvGrpSpPr>
          <p:cNvPr id="2" name="Group 1"/>
          <p:cNvGrpSpPr/>
          <p:nvPr/>
        </p:nvGrpSpPr>
        <p:grpSpPr>
          <a:xfrm>
            <a:off x="969604" y="3198402"/>
            <a:ext cx="10112379" cy="3077440"/>
            <a:chOff x="969604" y="3266642"/>
            <a:chExt cx="10112379" cy="3077440"/>
          </a:xfrm>
        </p:grpSpPr>
        <p:sp>
          <p:nvSpPr>
            <p:cNvPr id="13" name="Rounded Rectangle 12">
              <a:extLst>
                <a:ext uri="{FF2B5EF4-FFF2-40B4-BE49-F238E27FC236}">
                  <a16:creationId xmlns:a16="http://schemas.microsoft.com/office/drawing/2014/main" id="{3C8BAA94-F235-FF0D-D92D-4E9B2E2A1E6B}"/>
                </a:ext>
              </a:extLst>
            </p:cNvPr>
            <p:cNvSpPr/>
            <p:nvPr/>
          </p:nvSpPr>
          <p:spPr>
            <a:xfrm>
              <a:off x="969604" y="3266642"/>
              <a:ext cx="10112379" cy="70190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cs typeface="Times New Roman" panose="02020603050405020304" pitchFamily="18" charset="0"/>
                </a:rPr>
                <a:t>Mission:</a:t>
              </a:r>
              <a:r>
                <a:rPr lang="en-US" sz="2000" dirty="0">
                  <a:cs typeface="Times New Roman" panose="02020603050405020304" pitchFamily="18" charset="0"/>
                </a:rPr>
                <a:t> a statement declaring what business the organization is in, and what it is intending to achieve.</a:t>
              </a:r>
            </a:p>
          </p:txBody>
        </p:sp>
        <p:sp>
          <p:nvSpPr>
            <p:cNvPr id="17" name="Rounded Rectangle 16">
              <a:extLst>
                <a:ext uri="{FF2B5EF4-FFF2-40B4-BE49-F238E27FC236}">
                  <a16:creationId xmlns:a16="http://schemas.microsoft.com/office/drawing/2014/main" id="{3A520139-F4A6-91C6-9BA8-62FE4E18A039}"/>
                </a:ext>
              </a:extLst>
            </p:cNvPr>
            <p:cNvSpPr/>
            <p:nvPr/>
          </p:nvSpPr>
          <p:spPr>
            <a:xfrm>
              <a:off x="969604" y="5642178"/>
              <a:ext cx="10112379" cy="70190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cs typeface="Times New Roman" panose="02020603050405020304" pitchFamily="18" charset="0"/>
                </a:rPr>
                <a:t>Tactics:</a:t>
              </a:r>
              <a:r>
                <a:rPr lang="en-US" sz="2000" dirty="0">
                  <a:cs typeface="Times New Roman" panose="02020603050405020304" pitchFamily="18" charset="0"/>
                </a:rPr>
                <a:t> the detailed means by which the strategy will be implemented.</a:t>
              </a:r>
            </a:p>
          </p:txBody>
        </p:sp>
        <p:sp>
          <p:nvSpPr>
            <p:cNvPr id="18" name="Rounded Rectangle 17">
              <a:extLst>
                <a:ext uri="{FF2B5EF4-FFF2-40B4-BE49-F238E27FC236}">
                  <a16:creationId xmlns:a16="http://schemas.microsoft.com/office/drawing/2014/main" id="{78FE7D4E-701D-8CAC-1644-DBC39730B95B}"/>
                </a:ext>
              </a:extLst>
            </p:cNvPr>
            <p:cNvSpPr/>
            <p:nvPr/>
          </p:nvSpPr>
          <p:spPr>
            <a:xfrm>
              <a:off x="969604" y="4845171"/>
              <a:ext cx="10112379" cy="70190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cs typeface="Times New Roman" panose="02020603050405020304" pitchFamily="18" charset="0"/>
                </a:rPr>
                <a:t>Strategy:</a:t>
              </a:r>
              <a:r>
                <a:rPr lang="en-US" sz="2000" dirty="0">
                  <a:cs typeface="Times New Roman" panose="02020603050405020304" pitchFamily="18" charset="0"/>
                </a:rPr>
                <a:t> the approach that is going to be taken by the organization in order to achieve the objectives and mission.</a:t>
              </a:r>
            </a:p>
          </p:txBody>
        </p:sp>
        <p:sp>
          <p:nvSpPr>
            <p:cNvPr id="19" name="Rounded Rectangle 18">
              <a:extLst>
                <a:ext uri="{FF2B5EF4-FFF2-40B4-BE49-F238E27FC236}">
                  <a16:creationId xmlns:a16="http://schemas.microsoft.com/office/drawing/2014/main" id="{AB3435BD-AF2C-C9A8-BB19-240BF0C09FA0}"/>
                </a:ext>
              </a:extLst>
            </p:cNvPr>
            <p:cNvSpPr/>
            <p:nvPr/>
          </p:nvSpPr>
          <p:spPr>
            <a:xfrm>
              <a:off x="969604" y="4049088"/>
              <a:ext cx="10112379" cy="70190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cs typeface="Times New Roman" panose="02020603050405020304" pitchFamily="18" charset="0"/>
                </a:rPr>
                <a:t>Objectives:</a:t>
              </a:r>
              <a:r>
                <a:rPr lang="en-US" sz="2000" dirty="0">
                  <a:cs typeface="Times New Roman" panose="02020603050405020304" pitchFamily="18" charset="0"/>
                </a:rPr>
                <a:t> the goals against which the organization’s achievements can be measured.</a:t>
              </a:r>
            </a:p>
          </p:txBody>
        </p:sp>
      </p:grpSp>
    </p:spTree>
    <p:extLst>
      <p:ext uri="{BB962C8B-B14F-4D97-AF65-F5344CB8AC3E}">
        <p14:creationId xmlns:p14="http://schemas.microsoft.com/office/powerpoint/2010/main" val="52230036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SWOT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5" y="2228659"/>
            <a:ext cx="471759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spcAft>
                <a:spcPts val="600"/>
              </a:spcAft>
            </a:pPr>
            <a:r>
              <a:rPr lang="en-US" sz="2000" dirty="0">
                <a:cs typeface="Times New Roman" panose="02020603050405020304" pitchFamily="18" charset="0"/>
              </a:rPr>
              <a:t>A SWOT analysis generates information that is helpful in matching a company’s goals, programs and capacities to the environment.</a:t>
            </a:r>
          </a:p>
          <a:p>
            <a:pPr>
              <a:lnSpc>
                <a:spcPct val="100000"/>
              </a:lnSpc>
              <a:spcBef>
                <a:spcPts val="600"/>
              </a:spcBef>
              <a:spcAft>
                <a:spcPts val="600"/>
              </a:spcAft>
            </a:pPr>
            <a:r>
              <a:rPr lang="en-US" sz="2000" dirty="0">
                <a:cs typeface="Times New Roman" panose="02020603050405020304" pitchFamily="18" charset="0"/>
              </a:rPr>
              <a:t>It can identify strategic areas for change.</a:t>
            </a:r>
          </a:p>
          <a:p>
            <a:pPr>
              <a:lnSpc>
                <a:spcPct val="100000"/>
              </a:lnSpc>
              <a:spcBef>
                <a:spcPts val="600"/>
              </a:spcBef>
              <a:spcAft>
                <a:spcPts val="600"/>
              </a:spcAft>
            </a:pPr>
            <a:r>
              <a:rPr lang="en-US" sz="2000" dirty="0">
                <a:cs typeface="Times New Roman" panose="02020603050405020304" pitchFamily="18" charset="0"/>
              </a:rPr>
              <a:t>Analyzes the external and internal environments.</a:t>
            </a:r>
          </a:p>
          <a:p>
            <a:pPr>
              <a:lnSpc>
                <a:spcPct val="100000"/>
              </a:lnSpc>
              <a:spcBef>
                <a:spcPts val="600"/>
              </a:spcBef>
              <a:spcAft>
                <a:spcPts val="600"/>
              </a:spcAft>
            </a:pPr>
            <a:r>
              <a:rPr lang="en-US" sz="2000" dirty="0">
                <a:cs typeface="Times New Roman" panose="02020603050405020304" pitchFamily="18" charset="0"/>
              </a:rPr>
              <a:t>Strengths and Weaknesses are Internal</a:t>
            </a:r>
          </a:p>
          <a:p>
            <a:pPr>
              <a:lnSpc>
                <a:spcPct val="100000"/>
              </a:lnSpc>
              <a:spcBef>
                <a:spcPts val="600"/>
              </a:spcBef>
              <a:spcAft>
                <a:spcPts val="600"/>
              </a:spcAft>
            </a:pPr>
            <a:r>
              <a:rPr lang="en-US" sz="2000" dirty="0">
                <a:cs typeface="Times New Roman" panose="02020603050405020304" pitchFamily="18" charset="0"/>
              </a:rPr>
              <a:t>Opportunities and Threats are External</a:t>
            </a:r>
          </a:p>
        </p:txBody>
      </p:sp>
      <p:pic>
        <p:nvPicPr>
          <p:cNvPr id="23" name="image12.jpg" descr="SWOT Analysis Example Template-2.jpg">
            <a:extLst>
              <a:ext uri="{FF2B5EF4-FFF2-40B4-BE49-F238E27FC236}">
                <a16:creationId xmlns:a16="http://schemas.microsoft.com/office/drawing/2014/main" id="{2027C320-55F5-1CF8-B1CF-810BD2A4B761}"/>
              </a:ext>
            </a:extLst>
          </p:cNvPr>
          <p:cNvPicPr/>
          <p:nvPr/>
        </p:nvPicPr>
        <p:blipFill>
          <a:blip r:embed="rId3"/>
          <a:stretch>
            <a:fillRect/>
          </a:stretch>
        </p:blipFill>
        <p:spPr>
          <a:xfrm>
            <a:off x="5767033" y="2188883"/>
            <a:ext cx="5583138" cy="3819361"/>
          </a:xfrm>
          <a:prstGeom prst="rect">
            <a:avLst/>
          </a:prstGeom>
          <a:ln w="12700">
            <a:miter lim="400000"/>
          </a:ln>
        </p:spPr>
      </p:pic>
    </p:spTree>
    <p:extLst>
      <p:ext uri="{BB962C8B-B14F-4D97-AF65-F5344CB8AC3E}">
        <p14:creationId xmlns:p14="http://schemas.microsoft.com/office/powerpoint/2010/main" val="211421718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err="1">
                <a:solidFill>
                  <a:srgbClr val="00B0F0"/>
                </a:solidFill>
                <a:latin typeface="Alexandria" charset="0"/>
                <a:cs typeface="Alexandria" charset="0"/>
              </a:rPr>
              <a:t>Mckinsey</a:t>
            </a:r>
            <a:r>
              <a:rPr lang="en-US" sz="2800" b="1" dirty="0">
                <a:solidFill>
                  <a:srgbClr val="00B0F0"/>
                </a:solidFill>
                <a:latin typeface="Alexandria" charset="0"/>
                <a:cs typeface="Alexandria" charset="0"/>
              </a:rPr>
              <a:t> 7s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5" y="2228659"/>
            <a:ext cx="471759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spcAft>
                <a:spcPts val="600"/>
              </a:spcAft>
            </a:pPr>
            <a:r>
              <a:rPr lang="en-US" sz="2000" dirty="0">
                <a:cs typeface="Times New Roman" panose="02020603050405020304" pitchFamily="18" charset="0"/>
              </a:rPr>
              <a:t>Organization is made up of 7 interacting elements.</a:t>
            </a:r>
          </a:p>
          <a:p>
            <a:pPr>
              <a:lnSpc>
                <a:spcPct val="100000"/>
              </a:lnSpc>
              <a:spcBef>
                <a:spcPts val="600"/>
              </a:spcBef>
              <a:spcAft>
                <a:spcPts val="600"/>
              </a:spcAft>
            </a:pPr>
            <a:r>
              <a:rPr lang="en-US" sz="2000" dirty="0">
                <a:cs typeface="Times New Roman" panose="02020603050405020304" pitchFamily="18" charset="0"/>
              </a:rPr>
              <a:t>These components might need to change to fill the gap between current and future state.</a:t>
            </a:r>
          </a:p>
          <a:p>
            <a:pPr>
              <a:lnSpc>
                <a:spcPct val="100000"/>
              </a:lnSpc>
              <a:spcBef>
                <a:spcPts val="600"/>
              </a:spcBef>
              <a:spcAft>
                <a:spcPts val="600"/>
              </a:spcAft>
            </a:pPr>
            <a:r>
              <a:rPr lang="en-US" sz="2000" dirty="0">
                <a:cs typeface="Times New Roman" panose="02020603050405020304" pitchFamily="18" charset="0"/>
              </a:rPr>
              <a:t>Analyze the 7 components and determine changes needed to fill the gap.</a:t>
            </a:r>
          </a:p>
          <a:p>
            <a:pPr>
              <a:lnSpc>
                <a:spcPct val="100000"/>
              </a:lnSpc>
              <a:spcBef>
                <a:spcPts val="600"/>
              </a:spcBef>
              <a:spcAft>
                <a:spcPts val="600"/>
              </a:spcAft>
            </a:pPr>
            <a:r>
              <a:rPr lang="en-US" sz="2000" b="1" dirty="0">
                <a:cs typeface="Times New Roman" panose="02020603050405020304" pitchFamily="18" charset="0"/>
              </a:rPr>
              <a:t>Hard Elements</a:t>
            </a:r>
            <a:r>
              <a:rPr lang="en-US" sz="2000" dirty="0">
                <a:cs typeface="Times New Roman" panose="02020603050405020304" pitchFamily="18" charset="0"/>
              </a:rPr>
              <a:t>: Strategy, Structure, and Systems</a:t>
            </a:r>
          </a:p>
          <a:p>
            <a:pPr>
              <a:lnSpc>
                <a:spcPct val="100000"/>
              </a:lnSpc>
              <a:spcBef>
                <a:spcPts val="600"/>
              </a:spcBef>
              <a:spcAft>
                <a:spcPts val="600"/>
              </a:spcAft>
            </a:pPr>
            <a:r>
              <a:rPr lang="en-US" sz="2000" b="1" dirty="0">
                <a:cs typeface="Times New Roman" panose="02020603050405020304" pitchFamily="18" charset="0"/>
              </a:rPr>
              <a:t>Soft Elements</a:t>
            </a:r>
            <a:r>
              <a:rPr lang="en-US" sz="2000" dirty="0">
                <a:cs typeface="Times New Roman" panose="02020603050405020304" pitchFamily="18" charset="0"/>
              </a:rPr>
              <a:t>: Shared Values, Skills, Style, Staff</a:t>
            </a:r>
          </a:p>
        </p:txBody>
      </p:sp>
      <p:grpSp>
        <p:nvGrpSpPr>
          <p:cNvPr id="62" name="Group 61"/>
          <p:cNvGrpSpPr/>
          <p:nvPr/>
        </p:nvGrpSpPr>
        <p:grpSpPr>
          <a:xfrm>
            <a:off x="6107029" y="1836363"/>
            <a:ext cx="4948498" cy="4473065"/>
            <a:chOff x="6721184" y="1067182"/>
            <a:chExt cx="4948498" cy="5497562"/>
          </a:xfrm>
        </p:grpSpPr>
        <p:sp>
          <p:nvSpPr>
            <p:cNvPr id="63" name="Graphic 61">
              <a:extLst>
                <a:ext uri="{FF2B5EF4-FFF2-40B4-BE49-F238E27FC236}">
                  <a16:creationId xmlns:a16="http://schemas.microsoft.com/office/drawing/2014/main" id="{E6BCA3C1-45FE-3177-8D99-AA29F0B02208}"/>
                </a:ext>
              </a:extLst>
            </p:cNvPr>
            <p:cNvSpPr>
              <a:spLocks/>
            </p:cNvSpPr>
            <p:nvPr/>
          </p:nvSpPr>
          <p:spPr>
            <a:xfrm>
              <a:off x="7373373" y="1981860"/>
              <a:ext cx="3666744" cy="3666744"/>
            </a:xfrm>
            <a:prstGeom prst="ellipse">
              <a:avLst/>
            </a:prstGeom>
            <a:solidFill>
              <a:schemeClr val="tx1">
                <a:lumMod val="95000"/>
                <a:lumOff val="5000"/>
                <a:alpha val="10000"/>
              </a:schemeClr>
            </a:solidFill>
            <a:ln w="76200" cap="flat">
              <a:solidFill>
                <a:schemeClr val="bg1"/>
              </a:solidFill>
              <a:prstDash val="solid"/>
              <a:miter/>
            </a:ln>
            <a:effectLst>
              <a:outerShdw blurRad="457200" dist="1905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64" name="Group 63">
              <a:extLst>
                <a:ext uri="{FF2B5EF4-FFF2-40B4-BE49-F238E27FC236}">
                  <a16:creationId xmlns:a16="http://schemas.microsoft.com/office/drawing/2014/main" id="{E564E632-C462-FEDB-2034-254465BD2385}"/>
                </a:ext>
              </a:extLst>
            </p:cNvPr>
            <p:cNvGrpSpPr/>
            <p:nvPr/>
          </p:nvGrpSpPr>
          <p:grpSpPr>
            <a:xfrm>
              <a:off x="7834326" y="2413640"/>
              <a:ext cx="2720642" cy="2812567"/>
              <a:chOff x="2034372" y="2023206"/>
              <a:chExt cx="2720642" cy="2812567"/>
            </a:xfrm>
          </p:grpSpPr>
          <p:sp>
            <p:nvSpPr>
              <p:cNvPr id="80" name="Freeform: Shape 3">
                <a:extLst>
                  <a:ext uri="{FF2B5EF4-FFF2-40B4-BE49-F238E27FC236}">
                    <a16:creationId xmlns:a16="http://schemas.microsoft.com/office/drawing/2014/main" id="{22BAB10C-4E93-1A2B-607D-C488F117D2AC}"/>
                  </a:ext>
                </a:extLst>
              </p:cNvPr>
              <p:cNvSpPr/>
              <p:nvPr/>
            </p:nvSpPr>
            <p:spPr>
              <a:xfrm>
                <a:off x="3663218" y="2969599"/>
                <a:ext cx="1090878" cy="1863584"/>
              </a:xfrm>
              <a:custGeom>
                <a:avLst/>
                <a:gdLst>
                  <a:gd name="connsiteX0" fmla="*/ 923340 w 914400"/>
                  <a:gd name="connsiteY0" fmla="*/ 20226 h 1562100"/>
                  <a:gd name="connsiteX1" fmla="*/ 894003 w 914400"/>
                  <a:gd name="connsiteY1" fmla="*/ 147575 h 1562100"/>
                  <a:gd name="connsiteX2" fmla="*/ 533100 w 914400"/>
                  <a:gd name="connsiteY2" fmla="*/ 973392 h 1562100"/>
                  <a:gd name="connsiteX3" fmla="*/ 197439 w 914400"/>
                  <a:gd name="connsiteY3" fmla="*/ 1393826 h 1562100"/>
                  <a:gd name="connsiteX4" fmla="*/ 27037 w 914400"/>
                  <a:gd name="connsiteY4" fmla="*/ 1554417 h 1562100"/>
                  <a:gd name="connsiteX5" fmla="*/ 17703 w 914400"/>
                  <a:gd name="connsiteY5" fmla="*/ 1561942 h 1562100"/>
                  <a:gd name="connsiteX6" fmla="*/ 1701 w 914400"/>
                  <a:gd name="connsiteY6" fmla="*/ 1560990 h 1562100"/>
                  <a:gd name="connsiteX7" fmla="*/ 4939 w 914400"/>
                  <a:gd name="connsiteY7" fmla="*/ 1546702 h 1562100"/>
                  <a:gd name="connsiteX8" fmla="*/ 51421 w 914400"/>
                  <a:gd name="connsiteY8" fmla="*/ 1505554 h 1562100"/>
                  <a:gd name="connsiteX9" fmla="*/ 423468 w 914400"/>
                  <a:gd name="connsiteY9" fmla="*/ 1095408 h 1562100"/>
                  <a:gd name="connsiteX10" fmla="*/ 818660 w 914400"/>
                  <a:gd name="connsiteY10" fmla="*/ 334170 h 1562100"/>
                  <a:gd name="connsiteX11" fmla="*/ 901146 w 914400"/>
                  <a:gd name="connsiteY11" fmla="*/ 24798 h 1562100"/>
                  <a:gd name="connsiteX12" fmla="*/ 904290 w 914400"/>
                  <a:gd name="connsiteY12" fmla="*/ 11177 h 1562100"/>
                  <a:gd name="connsiteX13" fmla="*/ 915910 w 914400"/>
                  <a:gd name="connsiteY13" fmla="*/ 223 h 1562100"/>
                  <a:gd name="connsiteX14" fmla="*/ 923340 w 914400"/>
                  <a:gd name="connsiteY14" fmla="*/ 20226 h 156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14400" h="1562100">
                    <a:moveTo>
                      <a:pt x="923340" y="20226"/>
                    </a:moveTo>
                    <a:cubicBezTo>
                      <a:pt x="914386" y="59183"/>
                      <a:pt x="905052" y="103569"/>
                      <a:pt x="894003" y="147575"/>
                    </a:cubicBezTo>
                    <a:cubicBezTo>
                      <a:pt x="820089" y="443040"/>
                      <a:pt x="698550" y="717837"/>
                      <a:pt x="533100" y="973392"/>
                    </a:cubicBezTo>
                    <a:cubicBezTo>
                      <a:pt x="435183" y="1124649"/>
                      <a:pt x="323550" y="1264857"/>
                      <a:pt x="197439" y="1393826"/>
                    </a:cubicBezTo>
                    <a:cubicBezTo>
                      <a:pt x="142766" y="1449738"/>
                      <a:pt x="85616" y="1502887"/>
                      <a:pt x="27037" y="1554417"/>
                    </a:cubicBezTo>
                    <a:cubicBezTo>
                      <a:pt x="23989" y="1557084"/>
                      <a:pt x="21036" y="1559751"/>
                      <a:pt x="17703" y="1561942"/>
                    </a:cubicBezTo>
                    <a:cubicBezTo>
                      <a:pt x="12273" y="1565466"/>
                      <a:pt x="6082" y="1567276"/>
                      <a:pt x="1701" y="1560990"/>
                    </a:cubicBezTo>
                    <a:cubicBezTo>
                      <a:pt x="-1919" y="1555846"/>
                      <a:pt x="748" y="1550417"/>
                      <a:pt x="4939" y="1546702"/>
                    </a:cubicBezTo>
                    <a:cubicBezTo>
                      <a:pt x="20274" y="1532796"/>
                      <a:pt x="35991" y="1519270"/>
                      <a:pt x="51421" y="1505554"/>
                    </a:cubicBezTo>
                    <a:cubicBezTo>
                      <a:pt x="190105" y="1382110"/>
                      <a:pt x="313359" y="1244855"/>
                      <a:pt x="423468" y="1095408"/>
                    </a:cubicBezTo>
                    <a:cubicBezTo>
                      <a:pt x="595204" y="862235"/>
                      <a:pt x="726839" y="608585"/>
                      <a:pt x="818660" y="334170"/>
                    </a:cubicBezTo>
                    <a:cubicBezTo>
                      <a:pt x="852569" y="232824"/>
                      <a:pt x="880001" y="129573"/>
                      <a:pt x="901146" y="24798"/>
                    </a:cubicBezTo>
                    <a:cubicBezTo>
                      <a:pt x="902099" y="20226"/>
                      <a:pt x="903051" y="15654"/>
                      <a:pt x="904290" y="11177"/>
                    </a:cubicBezTo>
                    <a:cubicBezTo>
                      <a:pt x="906004" y="5271"/>
                      <a:pt x="908100" y="-1301"/>
                      <a:pt x="915910" y="223"/>
                    </a:cubicBezTo>
                    <a:cubicBezTo>
                      <a:pt x="923816" y="1557"/>
                      <a:pt x="923340" y="8605"/>
                      <a:pt x="923340" y="2022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1" name="Freeform: Shape 4">
                <a:extLst>
                  <a:ext uri="{FF2B5EF4-FFF2-40B4-BE49-F238E27FC236}">
                    <a16:creationId xmlns:a16="http://schemas.microsoft.com/office/drawing/2014/main" id="{530407A9-7A0E-3C81-B6C4-F23672B97A0F}"/>
                  </a:ext>
                </a:extLst>
              </p:cNvPr>
              <p:cNvSpPr/>
              <p:nvPr/>
            </p:nvSpPr>
            <p:spPr>
              <a:xfrm>
                <a:off x="2044608" y="2960826"/>
                <a:ext cx="1068152" cy="1874947"/>
              </a:xfrm>
              <a:custGeom>
                <a:avLst/>
                <a:gdLst>
                  <a:gd name="connsiteX0" fmla="*/ 98 w 895350"/>
                  <a:gd name="connsiteY0" fmla="*/ 15102 h 1571625"/>
                  <a:gd name="connsiteX1" fmla="*/ 7337 w 895350"/>
                  <a:gd name="connsiteY1" fmla="*/ 148 h 1571625"/>
                  <a:gd name="connsiteX2" fmla="*/ 19910 w 895350"/>
                  <a:gd name="connsiteY2" fmla="*/ 14816 h 1571625"/>
                  <a:gd name="connsiteX3" fmla="*/ 54962 w 895350"/>
                  <a:gd name="connsiteY3" fmla="*/ 173122 h 1571625"/>
                  <a:gd name="connsiteX4" fmla="*/ 491016 w 895350"/>
                  <a:gd name="connsiteY4" fmla="*/ 1107810 h 1571625"/>
                  <a:gd name="connsiteX5" fmla="*/ 765241 w 895350"/>
                  <a:gd name="connsiteY5" fmla="*/ 1431565 h 1571625"/>
                  <a:gd name="connsiteX6" fmla="*/ 889352 w 895350"/>
                  <a:gd name="connsiteY6" fmla="*/ 1548151 h 1571625"/>
                  <a:gd name="connsiteX7" fmla="*/ 896972 w 895350"/>
                  <a:gd name="connsiteY7" fmla="*/ 1554723 h 1571625"/>
                  <a:gd name="connsiteX8" fmla="*/ 901734 w 895350"/>
                  <a:gd name="connsiteY8" fmla="*/ 1573392 h 1571625"/>
                  <a:gd name="connsiteX9" fmla="*/ 884303 w 895350"/>
                  <a:gd name="connsiteY9" fmla="*/ 1569963 h 1571625"/>
                  <a:gd name="connsiteX10" fmla="*/ 825915 w 895350"/>
                  <a:gd name="connsiteY10" fmla="*/ 1518052 h 1571625"/>
                  <a:gd name="connsiteX11" fmla="*/ 293182 w 895350"/>
                  <a:gd name="connsiteY11" fmla="*/ 832823 h 1571625"/>
                  <a:gd name="connsiteX12" fmla="*/ 45818 w 895350"/>
                  <a:gd name="connsiteY12" fmla="*/ 219413 h 1571625"/>
                  <a:gd name="connsiteX13" fmla="*/ 1431 w 895350"/>
                  <a:gd name="connsiteY13" fmla="*/ 24151 h 1571625"/>
                  <a:gd name="connsiteX14" fmla="*/ 98 w 895350"/>
                  <a:gd name="connsiteY14" fmla="*/ 15102 h 157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95350" h="1571625">
                    <a:moveTo>
                      <a:pt x="98" y="15102"/>
                    </a:moveTo>
                    <a:cubicBezTo>
                      <a:pt x="-93" y="8339"/>
                      <a:pt x="-760" y="1291"/>
                      <a:pt x="7337" y="148"/>
                    </a:cubicBezTo>
                    <a:cubicBezTo>
                      <a:pt x="17909" y="-1281"/>
                      <a:pt x="18386" y="7958"/>
                      <a:pt x="19910" y="14816"/>
                    </a:cubicBezTo>
                    <a:cubicBezTo>
                      <a:pt x="31625" y="67585"/>
                      <a:pt x="41817" y="120734"/>
                      <a:pt x="54962" y="173122"/>
                    </a:cubicBezTo>
                    <a:cubicBezTo>
                      <a:pt x="140115" y="512688"/>
                      <a:pt x="286895" y="823584"/>
                      <a:pt x="491016" y="1107810"/>
                    </a:cubicBezTo>
                    <a:cubicBezTo>
                      <a:pt x="573788" y="1223063"/>
                      <a:pt x="665895" y="1330505"/>
                      <a:pt x="765241" y="1431565"/>
                    </a:cubicBezTo>
                    <a:cubicBezTo>
                      <a:pt x="804960" y="1472046"/>
                      <a:pt x="847823" y="1509384"/>
                      <a:pt x="889352" y="1548151"/>
                    </a:cubicBezTo>
                    <a:cubicBezTo>
                      <a:pt x="891828" y="1550437"/>
                      <a:pt x="894495" y="1552342"/>
                      <a:pt x="896972" y="1554723"/>
                    </a:cubicBezTo>
                    <a:cubicBezTo>
                      <a:pt x="902496" y="1559962"/>
                      <a:pt x="908306" y="1566344"/>
                      <a:pt x="901734" y="1573392"/>
                    </a:cubicBezTo>
                    <a:cubicBezTo>
                      <a:pt x="895733" y="1579774"/>
                      <a:pt x="889447" y="1574535"/>
                      <a:pt x="884303" y="1569963"/>
                    </a:cubicBezTo>
                    <a:cubicBezTo>
                      <a:pt x="864777" y="1552723"/>
                      <a:pt x="844965" y="1535863"/>
                      <a:pt x="825915" y="1518052"/>
                    </a:cubicBezTo>
                    <a:cubicBezTo>
                      <a:pt x="611888" y="1318027"/>
                      <a:pt x="434628" y="1089427"/>
                      <a:pt x="293182" y="832823"/>
                    </a:cubicBezTo>
                    <a:cubicBezTo>
                      <a:pt x="185930" y="638323"/>
                      <a:pt x="103539" y="433821"/>
                      <a:pt x="45818" y="219413"/>
                    </a:cubicBezTo>
                    <a:cubicBezTo>
                      <a:pt x="28482" y="154929"/>
                      <a:pt x="14290" y="89683"/>
                      <a:pt x="1431" y="24151"/>
                    </a:cubicBezTo>
                    <a:cubicBezTo>
                      <a:pt x="669" y="21103"/>
                      <a:pt x="479" y="17769"/>
                      <a:pt x="98" y="15102"/>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2" name="Freeform: Shape 38">
                <a:extLst>
                  <a:ext uri="{FF2B5EF4-FFF2-40B4-BE49-F238E27FC236}">
                    <a16:creationId xmlns:a16="http://schemas.microsoft.com/office/drawing/2014/main" id="{08F91C28-E60C-D961-D324-F958CD1068B1}"/>
                  </a:ext>
                </a:extLst>
              </p:cNvPr>
              <p:cNvSpPr/>
              <p:nvPr/>
            </p:nvSpPr>
            <p:spPr>
              <a:xfrm>
                <a:off x="2320848" y="2301265"/>
                <a:ext cx="2159030" cy="204540"/>
              </a:xfrm>
              <a:custGeom>
                <a:avLst/>
                <a:gdLst>
                  <a:gd name="connsiteX0" fmla="*/ 1810326 w 1809750"/>
                  <a:gd name="connsiteY0" fmla="*/ 167053 h 171450"/>
                  <a:gd name="connsiteX1" fmla="*/ 1788704 w 1809750"/>
                  <a:gd name="connsiteY1" fmla="*/ 171721 h 171450"/>
                  <a:gd name="connsiteX2" fmla="*/ 1647544 w 1809750"/>
                  <a:gd name="connsiteY2" fmla="*/ 126477 h 171450"/>
                  <a:gd name="connsiteX3" fmla="*/ 1214156 w 1809750"/>
                  <a:gd name="connsiteY3" fmla="*/ 38847 h 171450"/>
                  <a:gd name="connsiteX4" fmla="*/ 832394 w 1809750"/>
                  <a:gd name="connsiteY4" fmla="*/ 19797 h 171450"/>
                  <a:gd name="connsiteX5" fmla="*/ 193362 w 1809750"/>
                  <a:gd name="connsiteY5" fmla="*/ 109522 h 171450"/>
                  <a:gd name="connsiteX6" fmla="*/ 24484 w 1809750"/>
                  <a:gd name="connsiteY6" fmla="*/ 160195 h 171450"/>
                  <a:gd name="connsiteX7" fmla="*/ 576 w 1809750"/>
                  <a:gd name="connsiteY7" fmla="*/ 157243 h 171450"/>
                  <a:gd name="connsiteX8" fmla="*/ 17626 w 1809750"/>
                  <a:gd name="connsiteY8" fmla="*/ 141717 h 171450"/>
                  <a:gd name="connsiteX9" fmla="*/ 409294 w 1809750"/>
                  <a:gd name="connsiteY9" fmla="*/ 41419 h 171450"/>
                  <a:gd name="connsiteX10" fmla="*/ 835443 w 1809750"/>
                  <a:gd name="connsiteY10" fmla="*/ 652 h 171450"/>
                  <a:gd name="connsiteX11" fmla="*/ 1780227 w 1809750"/>
                  <a:gd name="connsiteY11" fmla="*/ 147622 h 171450"/>
                  <a:gd name="connsiteX12" fmla="*/ 1801087 w 1809750"/>
                  <a:gd name="connsiteY12" fmla="*/ 154671 h 171450"/>
                  <a:gd name="connsiteX13" fmla="*/ 1810326 w 1809750"/>
                  <a:gd name="connsiteY13" fmla="*/ 167053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09750" h="171450">
                    <a:moveTo>
                      <a:pt x="1810326" y="167053"/>
                    </a:moveTo>
                    <a:cubicBezTo>
                      <a:pt x="1805564" y="178007"/>
                      <a:pt x="1796896" y="174673"/>
                      <a:pt x="1788704" y="171721"/>
                    </a:cubicBezTo>
                    <a:cubicBezTo>
                      <a:pt x="1742127" y="155052"/>
                      <a:pt x="1694978" y="140383"/>
                      <a:pt x="1647544" y="126477"/>
                    </a:cubicBezTo>
                    <a:cubicBezTo>
                      <a:pt x="1505526" y="84948"/>
                      <a:pt x="1361032" y="56182"/>
                      <a:pt x="1214156" y="38847"/>
                    </a:cubicBezTo>
                    <a:cubicBezTo>
                      <a:pt x="1087284" y="23893"/>
                      <a:pt x="960030" y="16558"/>
                      <a:pt x="832394" y="19797"/>
                    </a:cubicBezTo>
                    <a:cubicBezTo>
                      <a:pt x="615986" y="25131"/>
                      <a:pt x="402722" y="53706"/>
                      <a:pt x="193362" y="109522"/>
                    </a:cubicBezTo>
                    <a:cubicBezTo>
                      <a:pt x="136593" y="124667"/>
                      <a:pt x="80301" y="141812"/>
                      <a:pt x="24484" y="160195"/>
                    </a:cubicBezTo>
                    <a:cubicBezTo>
                      <a:pt x="16197" y="162958"/>
                      <a:pt x="4577" y="170101"/>
                      <a:pt x="576" y="157243"/>
                    </a:cubicBezTo>
                    <a:cubicBezTo>
                      <a:pt x="-2853" y="146384"/>
                      <a:pt x="9815" y="144384"/>
                      <a:pt x="17626" y="141717"/>
                    </a:cubicBezTo>
                    <a:cubicBezTo>
                      <a:pt x="145451" y="97711"/>
                      <a:pt x="276134" y="64850"/>
                      <a:pt x="409294" y="41419"/>
                    </a:cubicBezTo>
                    <a:cubicBezTo>
                      <a:pt x="550264" y="16654"/>
                      <a:pt x="692186" y="3700"/>
                      <a:pt x="835443" y="652"/>
                    </a:cubicBezTo>
                    <a:cubicBezTo>
                      <a:pt x="1159293" y="-6302"/>
                      <a:pt x="1473999" y="42371"/>
                      <a:pt x="1780227" y="147622"/>
                    </a:cubicBezTo>
                    <a:cubicBezTo>
                      <a:pt x="1787180" y="150004"/>
                      <a:pt x="1794229" y="152099"/>
                      <a:pt x="1801087" y="154671"/>
                    </a:cubicBezTo>
                    <a:cubicBezTo>
                      <a:pt x="1806040" y="156671"/>
                      <a:pt x="1810136" y="160100"/>
                      <a:pt x="1810326" y="16705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3" name="Freeform: Shape 39">
                <a:extLst>
                  <a:ext uri="{FF2B5EF4-FFF2-40B4-BE49-F238E27FC236}">
                    <a16:creationId xmlns:a16="http://schemas.microsoft.com/office/drawing/2014/main" id="{51351AD3-A0EE-372E-46F8-E955032E13A7}"/>
                  </a:ext>
                </a:extLst>
              </p:cNvPr>
              <p:cNvSpPr/>
              <p:nvPr/>
            </p:nvSpPr>
            <p:spPr>
              <a:xfrm>
                <a:off x="4050710" y="2419288"/>
                <a:ext cx="556803" cy="965882"/>
              </a:xfrm>
              <a:custGeom>
                <a:avLst/>
                <a:gdLst>
                  <a:gd name="connsiteX0" fmla="*/ 462328 w 466725"/>
                  <a:gd name="connsiteY0" fmla="*/ 816980 h 809625"/>
                  <a:gd name="connsiteX1" fmla="*/ 452327 w 466725"/>
                  <a:gd name="connsiteY1" fmla="*/ 800883 h 809625"/>
                  <a:gd name="connsiteX2" fmla="*/ 13986 w 466725"/>
                  <a:gd name="connsiteY2" fmla="*/ 24405 h 809625"/>
                  <a:gd name="connsiteX3" fmla="*/ 1889 w 466725"/>
                  <a:gd name="connsiteY3" fmla="*/ 2688 h 809625"/>
                  <a:gd name="connsiteX4" fmla="*/ 31607 w 466725"/>
                  <a:gd name="connsiteY4" fmla="*/ 14975 h 809625"/>
                  <a:gd name="connsiteX5" fmla="*/ 223631 w 466725"/>
                  <a:gd name="connsiteY5" fmla="*/ 286247 h 809625"/>
                  <a:gd name="connsiteX6" fmla="*/ 462613 w 466725"/>
                  <a:gd name="connsiteY6" fmla="*/ 770499 h 809625"/>
                  <a:gd name="connsiteX7" fmla="*/ 462328 w 466725"/>
                  <a:gd name="connsiteY7" fmla="*/ 816980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725" h="809625">
                    <a:moveTo>
                      <a:pt x="462328" y="816980"/>
                    </a:moveTo>
                    <a:cubicBezTo>
                      <a:pt x="454708" y="814313"/>
                      <a:pt x="454517" y="806789"/>
                      <a:pt x="452327" y="800883"/>
                    </a:cubicBezTo>
                    <a:cubicBezTo>
                      <a:pt x="348409" y="518276"/>
                      <a:pt x="201819" y="259673"/>
                      <a:pt x="13986" y="24405"/>
                    </a:cubicBezTo>
                    <a:cubicBezTo>
                      <a:pt x="8652" y="17642"/>
                      <a:pt x="-4969" y="7832"/>
                      <a:pt x="1889" y="2688"/>
                    </a:cubicBezTo>
                    <a:cubicBezTo>
                      <a:pt x="12081" y="-4932"/>
                      <a:pt x="23606" y="5069"/>
                      <a:pt x="31607" y="14975"/>
                    </a:cubicBezTo>
                    <a:cubicBezTo>
                      <a:pt x="101521" y="101272"/>
                      <a:pt x="165243" y="191855"/>
                      <a:pt x="223631" y="286247"/>
                    </a:cubicBezTo>
                    <a:cubicBezTo>
                      <a:pt x="318881" y="439981"/>
                      <a:pt x="398796" y="601334"/>
                      <a:pt x="462613" y="770499"/>
                    </a:cubicBezTo>
                    <a:cubicBezTo>
                      <a:pt x="473281" y="798312"/>
                      <a:pt x="473091" y="799074"/>
                      <a:pt x="462328" y="81698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4" name="Freeform: Shape 40">
                <a:extLst>
                  <a:ext uri="{FF2B5EF4-FFF2-40B4-BE49-F238E27FC236}">
                    <a16:creationId xmlns:a16="http://schemas.microsoft.com/office/drawing/2014/main" id="{562A4548-A9BF-7E4C-DFC8-F86B10F387D7}"/>
                  </a:ext>
                </a:extLst>
              </p:cNvPr>
              <p:cNvSpPr/>
              <p:nvPr/>
            </p:nvSpPr>
            <p:spPr>
              <a:xfrm>
                <a:off x="2188357" y="2408449"/>
                <a:ext cx="568166" cy="954519"/>
              </a:xfrm>
              <a:custGeom>
                <a:avLst/>
                <a:gdLst>
                  <a:gd name="connsiteX0" fmla="*/ 0 w 476250"/>
                  <a:gd name="connsiteY0" fmla="*/ 789013 h 800100"/>
                  <a:gd name="connsiteX1" fmla="*/ 5524 w 476250"/>
                  <a:gd name="connsiteY1" fmla="*/ 771963 h 800100"/>
                  <a:gd name="connsiteX2" fmla="*/ 359473 w 476250"/>
                  <a:gd name="connsiteY2" fmla="*/ 132359 h 800100"/>
                  <a:gd name="connsiteX3" fmla="*/ 448342 w 476250"/>
                  <a:gd name="connsiteY3" fmla="*/ 18821 h 800100"/>
                  <a:gd name="connsiteX4" fmla="*/ 462534 w 476250"/>
                  <a:gd name="connsiteY4" fmla="*/ 5010 h 800100"/>
                  <a:gd name="connsiteX5" fmla="*/ 482441 w 476250"/>
                  <a:gd name="connsiteY5" fmla="*/ 3391 h 800100"/>
                  <a:gd name="connsiteX6" fmla="*/ 475107 w 476250"/>
                  <a:gd name="connsiteY6" fmla="*/ 18345 h 800100"/>
                  <a:gd name="connsiteX7" fmla="*/ 19526 w 476250"/>
                  <a:gd name="connsiteY7" fmla="*/ 791489 h 800100"/>
                  <a:gd name="connsiteX8" fmla="*/ 18098 w 476250"/>
                  <a:gd name="connsiteY8" fmla="*/ 795204 h 800100"/>
                  <a:gd name="connsiteX9" fmla="*/ 7239 w 476250"/>
                  <a:gd name="connsiteY9" fmla="*/ 808920 h 800100"/>
                  <a:gd name="connsiteX10" fmla="*/ 0 w 476250"/>
                  <a:gd name="connsiteY10" fmla="*/ 789013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6250" h="800100">
                    <a:moveTo>
                      <a:pt x="0" y="789013"/>
                    </a:moveTo>
                    <a:cubicBezTo>
                      <a:pt x="1429" y="784536"/>
                      <a:pt x="3143" y="778154"/>
                      <a:pt x="5524" y="771963"/>
                    </a:cubicBezTo>
                    <a:cubicBezTo>
                      <a:pt x="95345" y="543172"/>
                      <a:pt x="213169" y="329908"/>
                      <a:pt x="359473" y="132359"/>
                    </a:cubicBezTo>
                    <a:cubicBezTo>
                      <a:pt x="388144" y="93688"/>
                      <a:pt x="418148" y="56159"/>
                      <a:pt x="448342" y="18821"/>
                    </a:cubicBezTo>
                    <a:cubicBezTo>
                      <a:pt x="452533" y="13678"/>
                      <a:pt x="457010" y="8248"/>
                      <a:pt x="462534" y="5010"/>
                    </a:cubicBezTo>
                    <a:cubicBezTo>
                      <a:pt x="468535" y="1486"/>
                      <a:pt x="477203" y="-3372"/>
                      <a:pt x="482441" y="3391"/>
                    </a:cubicBezTo>
                    <a:cubicBezTo>
                      <a:pt x="486347" y="8439"/>
                      <a:pt x="478822" y="13868"/>
                      <a:pt x="475107" y="18345"/>
                    </a:cubicBezTo>
                    <a:cubicBezTo>
                      <a:pt x="281178" y="251231"/>
                      <a:pt x="128873" y="508787"/>
                      <a:pt x="19526" y="791489"/>
                    </a:cubicBezTo>
                    <a:cubicBezTo>
                      <a:pt x="19050" y="792727"/>
                      <a:pt x="18859" y="794156"/>
                      <a:pt x="18098" y="795204"/>
                    </a:cubicBezTo>
                    <a:cubicBezTo>
                      <a:pt x="14669" y="800252"/>
                      <a:pt x="16002" y="811206"/>
                      <a:pt x="7239" y="808920"/>
                    </a:cubicBezTo>
                    <a:cubicBezTo>
                      <a:pt x="1238" y="807301"/>
                      <a:pt x="1333" y="797776"/>
                      <a:pt x="0" y="78901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5" name="Freeform: Shape 41">
                <a:extLst>
                  <a:ext uri="{FF2B5EF4-FFF2-40B4-BE49-F238E27FC236}">
                    <a16:creationId xmlns:a16="http://schemas.microsoft.com/office/drawing/2014/main" id="{6FBD3CE8-111C-5CDE-9ED0-D421A81C37A9}"/>
                  </a:ext>
                </a:extLst>
              </p:cNvPr>
              <p:cNvSpPr/>
              <p:nvPr/>
            </p:nvSpPr>
            <p:spPr>
              <a:xfrm>
                <a:off x="2830839" y="4489026"/>
                <a:ext cx="1113605" cy="68180"/>
              </a:xfrm>
              <a:custGeom>
                <a:avLst/>
                <a:gdLst>
                  <a:gd name="connsiteX0" fmla="*/ 0 w 933450"/>
                  <a:gd name="connsiteY0" fmla="*/ 0 h 57150"/>
                  <a:gd name="connsiteX1" fmla="*/ 77819 w 933450"/>
                  <a:gd name="connsiteY1" fmla="*/ 12192 h 57150"/>
                  <a:gd name="connsiteX2" fmla="*/ 386620 w 933450"/>
                  <a:gd name="connsiteY2" fmla="*/ 41148 h 57150"/>
                  <a:gd name="connsiteX3" fmla="*/ 921544 w 933450"/>
                  <a:gd name="connsiteY3" fmla="*/ 9811 h 57150"/>
                  <a:gd name="connsiteX4" fmla="*/ 937451 w 933450"/>
                  <a:gd name="connsiteY4" fmla="*/ 11811 h 57150"/>
                  <a:gd name="connsiteX5" fmla="*/ 927830 w 933450"/>
                  <a:gd name="connsiteY5" fmla="*/ 25622 h 57150"/>
                  <a:gd name="connsiteX6" fmla="*/ 907256 w 933450"/>
                  <a:gd name="connsiteY6" fmla="*/ 32671 h 57150"/>
                  <a:gd name="connsiteX7" fmla="*/ 566356 w 933450"/>
                  <a:gd name="connsiteY7" fmla="*/ 62579 h 57150"/>
                  <a:gd name="connsiteX8" fmla="*/ 298228 w 933450"/>
                  <a:gd name="connsiteY8" fmla="*/ 57055 h 57150"/>
                  <a:gd name="connsiteX9" fmla="*/ 27908 w 933450"/>
                  <a:gd name="connsiteY9" fmla="*/ 24955 h 57150"/>
                  <a:gd name="connsiteX10" fmla="*/ 0 w 933450"/>
                  <a:gd name="connsiteY10" fmla="*/ 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450" h="57150">
                    <a:moveTo>
                      <a:pt x="0" y="0"/>
                    </a:moveTo>
                    <a:cubicBezTo>
                      <a:pt x="26860" y="4191"/>
                      <a:pt x="52292" y="8287"/>
                      <a:pt x="77819" y="12192"/>
                    </a:cubicBezTo>
                    <a:cubicBezTo>
                      <a:pt x="180213" y="27908"/>
                      <a:pt x="283178" y="36386"/>
                      <a:pt x="386620" y="41148"/>
                    </a:cubicBezTo>
                    <a:cubicBezTo>
                      <a:pt x="566166" y="49435"/>
                      <a:pt x="744188" y="36481"/>
                      <a:pt x="921544" y="9811"/>
                    </a:cubicBezTo>
                    <a:cubicBezTo>
                      <a:pt x="926973" y="8954"/>
                      <a:pt x="934688" y="4477"/>
                      <a:pt x="937451" y="11811"/>
                    </a:cubicBezTo>
                    <a:cubicBezTo>
                      <a:pt x="939832" y="18002"/>
                      <a:pt x="932212" y="21812"/>
                      <a:pt x="927830" y="25622"/>
                    </a:cubicBezTo>
                    <a:cubicBezTo>
                      <a:pt x="922020" y="30671"/>
                      <a:pt x="914400" y="31718"/>
                      <a:pt x="907256" y="32671"/>
                    </a:cubicBezTo>
                    <a:cubicBezTo>
                      <a:pt x="794194" y="48578"/>
                      <a:pt x="680656" y="59150"/>
                      <a:pt x="566356" y="62579"/>
                    </a:cubicBezTo>
                    <a:cubicBezTo>
                      <a:pt x="476726" y="65342"/>
                      <a:pt x="387477" y="62389"/>
                      <a:pt x="298228" y="57055"/>
                    </a:cubicBezTo>
                    <a:cubicBezTo>
                      <a:pt x="207550" y="51626"/>
                      <a:pt x="117443" y="40196"/>
                      <a:pt x="27908" y="24955"/>
                    </a:cubicBezTo>
                    <a:cubicBezTo>
                      <a:pt x="12478" y="22288"/>
                      <a:pt x="8192" y="18193"/>
                      <a:pt x="0"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6" name="Freeform: Shape 48">
                <a:extLst>
                  <a:ext uri="{FF2B5EF4-FFF2-40B4-BE49-F238E27FC236}">
                    <a16:creationId xmlns:a16="http://schemas.microsoft.com/office/drawing/2014/main" id="{1F3DAADF-1DD9-AC22-5112-31316271EBEA}"/>
                  </a:ext>
                </a:extLst>
              </p:cNvPr>
              <p:cNvSpPr/>
              <p:nvPr/>
            </p:nvSpPr>
            <p:spPr>
              <a:xfrm>
                <a:off x="3675000" y="2023206"/>
                <a:ext cx="306810" cy="306810"/>
              </a:xfrm>
              <a:custGeom>
                <a:avLst/>
                <a:gdLst>
                  <a:gd name="connsiteX0" fmla="*/ 266050 w 257175"/>
                  <a:gd name="connsiteY0" fmla="*/ 257635 h 257175"/>
                  <a:gd name="connsiteX1" fmla="*/ 231474 w 257175"/>
                  <a:gd name="connsiteY1" fmla="*/ 242776 h 257175"/>
                  <a:gd name="connsiteX2" fmla="*/ 9732 w 257175"/>
                  <a:gd name="connsiteY2" fmla="*/ 23606 h 257175"/>
                  <a:gd name="connsiteX3" fmla="*/ 2398 w 257175"/>
                  <a:gd name="connsiteY3" fmla="*/ 3604 h 257175"/>
                  <a:gd name="connsiteX4" fmla="*/ 21353 w 257175"/>
                  <a:gd name="connsiteY4" fmla="*/ 6937 h 257175"/>
                  <a:gd name="connsiteX5" fmla="*/ 260716 w 257175"/>
                  <a:gd name="connsiteY5" fmla="*/ 245062 h 257175"/>
                  <a:gd name="connsiteX6" fmla="*/ 266050 w 257175"/>
                  <a:gd name="connsiteY6" fmla="*/ 257635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175" h="257175">
                    <a:moveTo>
                      <a:pt x="266050" y="257635"/>
                    </a:moveTo>
                    <a:cubicBezTo>
                      <a:pt x="251858" y="259064"/>
                      <a:pt x="240999" y="253349"/>
                      <a:pt x="231474" y="242776"/>
                    </a:cubicBezTo>
                    <a:cubicBezTo>
                      <a:pt x="161942" y="165338"/>
                      <a:pt x="87837" y="92377"/>
                      <a:pt x="9732" y="23606"/>
                    </a:cubicBezTo>
                    <a:cubicBezTo>
                      <a:pt x="3731" y="18272"/>
                      <a:pt x="-3984" y="11700"/>
                      <a:pt x="2398" y="3604"/>
                    </a:cubicBezTo>
                    <a:cubicBezTo>
                      <a:pt x="8399" y="-4017"/>
                      <a:pt x="15733" y="2079"/>
                      <a:pt x="21353" y="6937"/>
                    </a:cubicBezTo>
                    <a:cubicBezTo>
                      <a:pt x="106316" y="81137"/>
                      <a:pt x="186421" y="160194"/>
                      <a:pt x="260716" y="245062"/>
                    </a:cubicBezTo>
                    <a:cubicBezTo>
                      <a:pt x="263669" y="248396"/>
                      <a:pt x="268050" y="251444"/>
                      <a:pt x="266050" y="257635"/>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7" name="Freeform: Shape 49">
                <a:extLst>
                  <a:ext uri="{FF2B5EF4-FFF2-40B4-BE49-F238E27FC236}">
                    <a16:creationId xmlns:a16="http://schemas.microsoft.com/office/drawing/2014/main" id="{4746343E-F998-BD56-3DB7-9D63BAED61E2}"/>
                  </a:ext>
                </a:extLst>
              </p:cNvPr>
              <p:cNvSpPr/>
              <p:nvPr/>
            </p:nvSpPr>
            <p:spPr>
              <a:xfrm>
                <a:off x="2034372" y="3470647"/>
                <a:ext cx="113633" cy="420443"/>
              </a:xfrm>
              <a:custGeom>
                <a:avLst/>
                <a:gdLst>
                  <a:gd name="connsiteX0" fmla="*/ 95451 w 95250"/>
                  <a:gd name="connsiteY0" fmla="*/ 0 h 352425"/>
                  <a:gd name="connsiteX1" fmla="*/ 100499 w 95250"/>
                  <a:gd name="connsiteY1" fmla="*/ 36481 h 352425"/>
                  <a:gd name="connsiteX2" fmla="*/ 21346 w 95250"/>
                  <a:gd name="connsiteY2" fmla="*/ 338042 h 352425"/>
                  <a:gd name="connsiteX3" fmla="*/ 19822 w 95250"/>
                  <a:gd name="connsiteY3" fmla="*/ 343853 h 352425"/>
                  <a:gd name="connsiteX4" fmla="*/ 8011 w 95250"/>
                  <a:gd name="connsiteY4" fmla="*/ 356902 h 352425"/>
                  <a:gd name="connsiteX5" fmla="*/ 963 w 95250"/>
                  <a:gd name="connsiteY5" fmla="*/ 339280 h 352425"/>
                  <a:gd name="connsiteX6" fmla="*/ 4963 w 95250"/>
                  <a:gd name="connsiteY6" fmla="*/ 317659 h 352425"/>
                  <a:gd name="connsiteX7" fmla="*/ 87259 w 95250"/>
                  <a:gd name="connsiteY7" fmla="*/ 12859 h 352425"/>
                  <a:gd name="connsiteX8" fmla="*/ 95451 w 95250"/>
                  <a:gd name="connsiteY8" fmla="*/ 0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0" h="352425">
                    <a:moveTo>
                      <a:pt x="95451" y="0"/>
                    </a:moveTo>
                    <a:cubicBezTo>
                      <a:pt x="104309" y="11811"/>
                      <a:pt x="104690" y="23717"/>
                      <a:pt x="100499" y="36481"/>
                    </a:cubicBezTo>
                    <a:cubicBezTo>
                      <a:pt x="68209" y="135446"/>
                      <a:pt x="41634" y="235934"/>
                      <a:pt x="21346" y="338042"/>
                    </a:cubicBezTo>
                    <a:cubicBezTo>
                      <a:pt x="20965" y="340043"/>
                      <a:pt x="20203" y="341852"/>
                      <a:pt x="19822" y="343853"/>
                    </a:cubicBezTo>
                    <a:cubicBezTo>
                      <a:pt x="18203" y="350425"/>
                      <a:pt x="16965" y="358330"/>
                      <a:pt x="8011" y="356902"/>
                    </a:cubicBezTo>
                    <a:cubicBezTo>
                      <a:pt x="-2657" y="355187"/>
                      <a:pt x="105" y="346234"/>
                      <a:pt x="963" y="339280"/>
                    </a:cubicBezTo>
                    <a:cubicBezTo>
                      <a:pt x="1915" y="332042"/>
                      <a:pt x="3534" y="324898"/>
                      <a:pt x="4963" y="317659"/>
                    </a:cubicBezTo>
                    <a:cubicBezTo>
                      <a:pt x="26204" y="214408"/>
                      <a:pt x="53350" y="112681"/>
                      <a:pt x="87259" y="12859"/>
                    </a:cubicBezTo>
                    <a:cubicBezTo>
                      <a:pt x="88688" y="8573"/>
                      <a:pt x="88497" y="3239"/>
                      <a:pt x="95451"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8" name="Freeform: Shape 50">
                <a:extLst>
                  <a:ext uri="{FF2B5EF4-FFF2-40B4-BE49-F238E27FC236}">
                    <a16:creationId xmlns:a16="http://schemas.microsoft.com/office/drawing/2014/main" id="{923BB8FE-EE4C-F8FC-E49C-8B4B4272833C}"/>
                  </a:ext>
                </a:extLst>
              </p:cNvPr>
              <p:cNvSpPr/>
              <p:nvPr/>
            </p:nvSpPr>
            <p:spPr>
              <a:xfrm>
                <a:off x="4058190" y="4368161"/>
                <a:ext cx="409079" cy="124996"/>
              </a:xfrm>
              <a:custGeom>
                <a:avLst/>
                <a:gdLst>
                  <a:gd name="connsiteX0" fmla="*/ 0 w 342900"/>
                  <a:gd name="connsiteY0" fmla="*/ 108456 h 104775"/>
                  <a:gd name="connsiteX1" fmla="*/ 31528 w 342900"/>
                  <a:gd name="connsiteY1" fmla="*/ 85215 h 104775"/>
                  <a:gd name="connsiteX2" fmla="*/ 322612 w 342900"/>
                  <a:gd name="connsiteY2" fmla="*/ 5967 h 104775"/>
                  <a:gd name="connsiteX3" fmla="*/ 350711 w 342900"/>
                  <a:gd name="connsiteY3" fmla="*/ 6920 h 104775"/>
                  <a:gd name="connsiteX4" fmla="*/ 329470 w 342900"/>
                  <a:gd name="connsiteY4" fmla="*/ 24636 h 104775"/>
                  <a:gd name="connsiteX5" fmla="*/ 15050 w 342900"/>
                  <a:gd name="connsiteY5" fmla="*/ 109313 h 104775"/>
                  <a:gd name="connsiteX6" fmla="*/ 0 w 342900"/>
                  <a:gd name="connsiteY6" fmla="*/ 108456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0" h="104775">
                    <a:moveTo>
                      <a:pt x="0" y="108456"/>
                    </a:moveTo>
                    <a:cubicBezTo>
                      <a:pt x="6858" y="94264"/>
                      <a:pt x="17717" y="88073"/>
                      <a:pt x="31528" y="85215"/>
                    </a:cubicBezTo>
                    <a:cubicBezTo>
                      <a:pt x="130112" y="64546"/>
                      <a:pt x="227171" y="38162"/>
                      <a:pt x="322612" y="5967"/>
                    </a:cubicBezTo>
                    <a:cubicBezTo>
                      <a:pt x="331851" y="2824"/>
                      <a:pt x="345948" y="-6225"/>
                      <a:pt x="350711" y="6920"/>
                    </a:cubicBezTo>
                    <a:cubicBezTo>
                      <a:pt x="355663" y="21017"/>
                      <a:pt x="338614" y="21493"/>
                      <a:pt x="329470" y="24636"/>
                    </a:cubicBezTo>
                    <a:cubicBezTo>
                      <a:pt x="226600" y="59974"/>
                      <a:pt x="121539" y="87406"/>
                      <a:pt x="15050" y="109313"/>
                    </a:cubicBezTo>
                    <a:cubicBezTo>
                      <a:pt x="10573" y="110361"/>
                      <a:pt x="6096" y="112362"/>
                      <a:pt x="0" y="10845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89" name="Freeform: Shape 51">
                <a:extLst>
                  <a:ext uri="{FF2B5EF4-FFF2-40B4-BE49-F238E27FC236}">
                    <a16:creationId xmlns:a16="http://schemas.microsoft.com/office/drawing/2014/main" id="{CB1A0D40-E937-22CC-9DCA-D60565D23605}"/>
                  </a:ext>
                </a:extLst>
              </p:cNvPr>
              <p:cNvSpPr/>
              <p:nvPr/>
            </p:nvSpPr>
            <p:spPr>
              <a:xfrm>
                <a:off x="2816407" y="2028502"/>
                <a:ext cx="318173" cy="284083"/>
              </a:xfrm>
              <a:custGeom>
                <a:avLst/>
                <a:gdLst>
                  <a:gd name="connsiteX0" fmla="*/ 0 w 266700"/>
                  <a:gd name="connsiteY0" fmla="*/ 246529 h 238125"/>
                  <a:gd name="connsiteX1" fmla="*/ 63055 w 266700"/>
                  <a:gd name="connsiteY1" fmla="*/ 178806 h 238125"/>
                  <a:gd name="connsiteX2" fmla="*/ 245364 w 266700"/>
                  <a:gd name="connsiteY2" fmla="*/ 7642 h 238125"/>
                  <a:gd name="connsiteX3" fmla="*/ 266033 w 266700"/>
                  <a:gd name="connsiteY3" fmla="*/ 3927 h 238125"/>
                  <a:gd name="connsiteX4" fmla="*/ 258032 w 266700"/>
                  <a:gd name="connsiteY4" fmla="*/ 23644 h 238125"/>
                  <a:gd name="connsiteX5" fmla="*/ 91250 w 266700"/>
                  <a:gd name="connsiteY5" fmla="*/ 179187 h 238125"/>
                  <a:gd name="connsiteX6" fmla="*/ 43244 w 266700"/>
                  <a:gd name="connsiteY6" fmla="*/ 230146 h 238125"/>
                  <a:gd name="connsiteX7" fmla="*/ 0 w 266700"/>
                  <a:gd name="connsiteY7" fmla="*/ 246529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6700" h="238125">
                    <a:moveTo>
                      <a:pt x="0" y="246529"/>
                    </a:moveTo>
                    <a:cubicBezTo>
                      <a:pt x="23336" y="221383"/>
                      <a:pt x="42767" y="199666"/>
                      <a:pt x="63055" y="178806"/>
                    </a:cubicBezTo>
                    <a:cubicBezTo>
                      <a:pt x="121063" y="118894"/>
                      <a:pt x="181928" y="61839"/>
                      <a:pt x="245364" y="7642"/>
                    </a:cubicBezTo>
                    <a:cubicBezTo>
                      <a:pt x="251460" y="2403"/>
                      <a:pt x="259271" y="-4455"/>
                      <a:pt x="266033" y="3927"/>
                    </a:cubicBezTo>
                    <a:cubicBezTo>
                      <a:pt x="272796" y="12309"/>
                      <a:pt x="263747" y="18691"/>
                      <a:pt x="258032" y="23644"/>
                    </a:cubicBezTo>
                    <a:cubicBezTo>
                      <a:pt x="200311" y="73174"/>
                      <a:pt x="144399" y="124704"/>
                      <a:pt x="91250" y="179187"/>
                    </a:cubicBezTo>
                    <a:cubicBezTo>
                      <a:pt x="74962" y="195856"/>
                      <a:pt x="58674" y="212715"/>
                      <a:pt x="43244" y="230146"/>
                    </a:cubicBezTo>
                    <a:cubicBezTo>
                      <a:pt x="33147" y="241576"/>
                      <a:pt x="21146" y="246338"/>
                      <a:pt x="0" y="246529"/>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0" name="Freeform: Shape 52">
                <a:extLst>
                  <a:ext uri="{FF2B5EF4-FFF2-40B4-BE49-F238E27FC236}">
                    <a16:creationId xmlns:a16="http://schemas.microsoft.com/office/drawing/2014/main" id="{9A0289A9-0977-8A36-9A5C-3AC7F2A51740}"/>
                  </a:ext>
                </a:extLst>
              </p:cNvPr>
              <p:cNvSpPr/>
              <p:nvPr/>
            </p:nvSpPr>
            <p:spPr>
              <a:xfrm>
                <a:off x="4641381" y="3486101"/>
                <a:ext cx="113633" cy="409079"/>
              </a:xfrm>
              <a:custGeom>
                <a:avLst/>
                <a:gdLst>
                  <a:gd name="connsiteX0" fmla="*/ 10552 w 95250"/>
                  <a:gd name="connsiteY0" fmla="*/ 0 h 342900"/>
                  <a:gd name="connsiteX1" fmla="*/ 37984 w 95250"/>
                  <a:gd name="connsiteY1" fmla="*/ 88773 h 342900"/>
                  <a:gd name="connsiteX2" fmla="*/ 93134 w 95250"/>
                  <a:gd name="connsiteY2" fmla="*/ 324326 h 342900"/>
                  <a:gd name="connsiteX3" fmla="*/ 95039 w 95250"/>
                  <a:gd name="connsiteY3" fmla="*/ 334137 h 342900"/>
                  <a:gd name="connsiteX4" fmla="*/ 87514 w 95250"/>
                  <a:gd name="connsiteY4" fmla="*/ 350330 h 342900"/>
                  <a:gd name="connsiteX5" fmla="*/ 75513 w 95250"/>
                  <a:gd name="connsiteY5" fmla="*/ 337471 h 342900"/>
                  <a:gd name="connsiteX6" fmla="*/ 56463 w 95250"/>
                  <a:gd name="connsiteY6" fmla="*/ 245459 h 342900"/>
                  <a:gd name="connsiteX7" fmla="*/ 2265 w 95250"/>
                  <a:gd name="connsiteY7" fmla="*/ 40481 h 342900"/>
                  <a:gd name="connsiteX8" fmla="*/ 10552 w 95250"/>
                  <a:gd name="connsiteY8" fmla="*/ 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0" h="342900">
                    <a:moveTo>
                      <a:pt x="10552" y="0"/>
                    </a:moveTo>
                    <a:cubicBezTo>
                      <a:pt x="20458" y="31909"/>
                      <a:pt x="29983" y="60103"/>
                      <a:pt x="37984" y="88773"/>
                    </a:cubicBezTo>
                    <a:cubicBezTo>
                      <a:pt x="59606" y="166497"/>
                      <a:pt x="79037" y="244792"/>
                      <a:pt x="93134" y="324326"/>
                    </a:cubicBezTo>
                    <a:cubicBezTo>
                      <a:pt x="93706" y="327565"/>
                      <a:pt x="94753" y="330803"/>
                      <a:pt x="95039" y="334137"/>
                    </a:cubicBezTo>
                    <a:cubicBezTo>
                      <a:pt x="95515" y="340805"/>
                      <a:pt x="96277" y="348710"/>
                      <a:pt x="87514" y="350330"/>
                    </a:cubicBezTo>
                    <a:cubicBezTo>
                      <a:pt x="78275" y="352044"/>
                      <a:pt x="76846" y="343757"/>
                      <a:pt x="75513" y="337471"/>
                    </a:cubicBezTo>
                    <a:cubicBezTo>
                      <a:pt x="68940" y="306800"/>
                      <a:pt x="63130" y="276034"/>
                      <a:pt x="56463" y="245459"/>
                    </a:cubicBezTo>
                    <a:cubicBezTo>
                      <a:pt x="41413" y="176403"/>
                      <a:pt x="22935" y="108109"/>
                      <a:pt x="2265" y="40481"/>
                    </a:cubicBezTo>
                    <a:cubicBezTo>
                      <a:pt x="-1640" y="27432"/>
                      <a:pt x="-1449" y="15716"/>
                      <a:pt x="10552"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1" name="Freeform: Shape 53">
                <a:extLst>
                  <a:ext uri="{FF2B5EF4-FFF2-40B4-BE49-F238E27FC236}">
                    <a16:creationId xmlns:a16="http://schemas.microsoft.com/office/drawing/2014/main" id="{9C71D1E7-0180-31C8-AA14-550B55697286}"/>
                  </a:ext>
                </a:extLst>
              </p:cNvPr>
              <p:cNvSpPr/>
              <p:nvPr/>
            </p:nvSpPr>
            <p:spPr>
              <a:xfrm>
                <a:off x="2319673" y="4356217"/>
                <a:ext cx="397716" cy="124996"/>
              </a:xfrm>
              <a:custGeom>
                <a:avLst/>
                <a:gdLst>
                  <a:gd name="connsiteX0" fmla="*/ 337508 w 333375"/>
                  <a:gd name="connsiteY0" fmla="*/ 110467 h 104775"/>
                  <a:gd name="connsiteX1" fmla="*/ 292264 w 333375"/>
                  <a:gd name="connsiteY1" fmla="*/ 103038 h 104775"/>
                  <a:gd name="connsiteX2" fmla="*/ 19563 w 333375"/>
                  <a:gd name="connsiteY2" fmla="*/ 23790 h 104775"/>
                  <a:gd name="connsiteX3" fmla="*/ 13943 w 333375"/>
                  <a:gd name="connsiteY3" fmla="*/ 21694 h 104775"/>
                  <a:gd name="connsiteX4" fmla="*/ 418 w 333375"/>
                  <a:gd name="connsiteY4" fmla="*/ 7312 h 104775"/>
                  <a:gd name="connsiteX5" fmla="*/ 20516 w 333375"/>
                  <a:gd name="connsiteY5" fmla="*/ 2835 h 104775"/>
                  <a:gd name="connsiteX6" fmla="*/ 186536 w 333375"/>
                  <a:gd name="connsiteY6" fmla="*/ 54841 h 104775"/>
                  <a:gd name="connsiteX7" fmla="*/ 310647 w 333375"/>
                  <a:gd name="connsiteY7" fmla="*/ 86369 h 104775"/>
                  <a:gd name="connsiteX8" fmla="*/ 337508 w 333375"/>
                  <a:gd name="connsiteY8" fmla="*/ 110467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375" h="104775">
                    <a:moveTo>
                      <a:pt x="337508" y="110467"/>
                    </a:moveTo>
                    <a:cubicBezTo>
                      <a:pt x="321029" y="112563"/>
                      <a:pt x="306742" y="106276"/>
                      <a:pt x="292264" y="103038"/>
                    </a:cubicBezTo>
                    <a:cubicBezTo>
                      <a:pt x="199871" y="81892"/>
                      <a:pt x="109193" y="54746"/>
                      <a:pt x="19563" y="23790"/>
                    </a:cubicBezTo>
                    <a:cubicBezTo>
                      <a:pt x="17658" y="23123"/>
                      <a:pt x="15848" y="22361"/>
                      <a:pt x="13943" y="21694"/>
                    </a:cubicBezTo>
                    <a:cubicBezTo>
                      <a:pt x="6990" y="19122"/>
                      <a:pt x="-2059" y="16265"/>
                      <a:pt x="418" y="7312"/>
                    </a:cubicBezTo>
                    <a:cubicBezTo>
                      <a:pt x="3466" y="-3738"/>
                      <a:pt x="13086" y="358"/>
                      <a:pt x="20516" y="2835"/>
                    </a:cubicBezTo>
                    <a:cubicBezTo>
                      <a:pt x="75475" y="21504"/>
                      <a:pt x="130434" y="39982"/>
                      <a:pt x="186536" y="54841"/>
                    </a:cubicBezTo>
                    <a:cubicBezTo>
                      <a:pt x="227780" y="65795"/>
                      <a:pt x="269118" y="76368"/>
                      <a:pt x="310647" y="86369"/>
                    </a:cubicBezTo>
                    <a:cubicBezTo>
                      <a:pt x="323982" y="89607"/>
                      <a:pt x="334079" y="94846"/>
                      <a:pt x="337508" y="110467"/>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2" name="Freeform: Shape 54">
                <a:extLst>
                  <a:ext uri="{FF2B5EF4-FFF2-40B4-BE49-F238E27FC236}">
                    <a16:creationId xmlns:a16="http://schemas.microsoft.com/office/drawing/2014/main" id="{144D7C5C-920B-E708-F886-BFAFB54671ED}"/>
                  </a:ext>
                </a:extLst>
              </p:cNvPr>
              <p:cNvSpPr/>
              <p:nvPr/>
            </p:nvSpPr>
            <p:spPr>
              <a:xfrm>
                <a:off x="2459299" y="2884867"/>
                <a:ext cx="306810" cy="181813"/>
              </a:xfrm>
              <a:custGeom>
                <a:avLst/>
                <a:gdLst>
                  <a:gd name="connsiteX0" fmla="*/ 10634 w 257175"/>
                  <a:gd name="connsiteY0" fmla="*/ 0 h 152400"/>
                  <a:gd name="connsiteX1" fmla="*/ 23873 w 257175"/>
                  <a:gd name="connsiteY1" fmla="*/ 6382 h 152400"/>
                  <a:gd name="connsiteX2" fmla="*/ 245901 w 257175"/>
                  <a:gd name="connsiteY2" fmla="*/ 134588 h 152400"/>
                  <a:gd name="connsiteX3" fmla="*/ 249330 w 257175"/>
                  <a:gd name="connsiteY3" fmla="*/ 136684 h 152400"/>
                  <a:gd name="connsiteX4" fmla="*/ 260760 w 257175"/>
                  <a:gd name="connsiteY4" fmla="*/ 154591 h 152400"/>
                  <a:gd name="connsiteX5" fmla="*/ 239805 w 257175"/>
                  <a:gd name="connsiteY5" fmla="*/ 154210 h 152400"/>
                  <a:gd name="connsiteX6" fmla="*/ 185894 w 257175"/>
                  <a:gd name="connsiteY6" fmla="*/ 123444 h 152400"/>
                  <a:gd name="connsiteX7" fmla="*/ 12443 w 257175"/>
                  <a:gd name="connsiteY7" fmla="*/ 23336 h 152400"/>
                  <a:gd name="connsiteX8" fmla="*/ 2633 w 257175"/>
                  <a:gd name="connsiteY8" fmla="*/ 16383 h 152400"/>
                  <a:gd name="connsiteX9" fmla="*/ 1585 w 257175"/>
                  <a:gd name="connsiteY9" fmla="*/ 5524 h 152400"/>
                  <a:gd name="connsiteX10" fmla="*/ 10634 w 257175"/>
                  <a:gd name="connsiteY10"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0634" y="0"/>
                    </a:moveTo>
                    <a:cubicBezTo>
                      <a:pt x="14253" y="1714"/>
                      <a:pt x="19301" y="3715"/>
                      <a:pt x="23873" y="6382"/>
                    </a:cubicBezTo>
                    <a:cubicBezTo>
                      <a:pt x="97883" y="49054"/>
                      <a:pt x="171892" y="91821"/>
                      <a:pt x="245901" y="134588"/>
                    </a:cubicBezTo>
                    <a:cubicBezTo>
                      <a:pt x="247044" y="135255"/>
                      <a:pt x="248187" y="135922"/>
                      <a:pt x="249330" y="136684"/>
                    </a:cubicBezTo>
                    <a:cubicBezTo>
                      <a:pt x="255807" y="141065"/>
                      <a:pt x="265904" y="145256"/>
                      <a:pt x="260760" y="154591"/>
                    </a:cubicBezTo>
                    <a:cubicBezTo>
                      <a:pt x="255521" y="164211"/>
                      <a:pt x="246568" y="157924"/>
                      <a:pt x="239805" y="154210"/>
                    </a:cubicBezTo>
                    <a:cubicBezTo>
                      <a:pt x="221708" y="144113"/>
                      <a:pt x="203801" y="133826"/>
                      <a:pt x="185894" y="123444"/>
                    </a:cubicBezTo>
                    <a:cubicBezTo>
                      <a:pt x="128077" y="90106"/>
                      <a:pt x="70260" y="56769"/>
                      <a:pt x="12443" y="23336"/>
                    </a:cubicBezTo>
                    <a:cubicBezTo>
                      <a:pt x="9014" y="21336"/>
                      <a:pt x="5681" y="18955"/>
                      <a:pt x="2633" y="16383"/>
                    </a:cubicBezTo>
                    <a:cubicBezTo>
                      <a:pt x="-1082" y="13240"/>
                      <a:pt x="-320" y="9430"/>
                      <a:pt x="1585" y="5524"/>
                    </a:cubicBezTo>
                    <a:cubicBezTo>
                      <a:pt x="3109" y="2286"/>
                      <a:pt x="5585" y="286"/>
                      <a:pt x="10634"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3" name="Freeform: Shape 55">
                <a:extLst>
                  <a:ext uri="{FF2B5EF4-FFF2-40B4-BE49-F238E27FC236}">
                    <a16:creationId xmlns:a16="http://schemas.microsoft.com/office/drawing/2014/main" id="{A52CCDEE-C4E8-AD64-B391-A25F5174490B}"/>
                  </a:ext>
                </a:extLst>
              </p:cNvPr>
              <p:cNvSpPr/>
              <p:nvPr/>
            </p:nvSpPr>
            <p:spPr>
              <a:xfrm>
                <a:off x="2459465" y="3790597"/>
                <a:ext cx="306810" cy="181813"/>
              </a:xfrm>
              <a:custGeom>
                <a:avLst/>
                <a:gdLst>
                  <a:gd name="connsiteX0" fmla="*/ 11447 w 257175"/>
                  <a:gd name="connsiteY0" fmla="*/ 159101 h 152400"/>
                  <a:gd name="connsiteX1" fmla="*/ 1160 w 257175"/>
                  <a:gd name="connsiteY1" fmla="*/ 153196 h 152400"/>
                  <a:gd name="connsiteX2" fmla="*/ 3446 w 257175"/>
                  <a:gd name="connsiteY2" fmla="*/ 142623 h 152400"/>
                  <a:gd name="connsiteX3" fmla="*/ 18496 w 257175"/>
                  <a:gd name="connsiteY3" fmla="*/ 132812 h 152400"/>
                  <a:gd name="connsiteX4" fmla="*/ 230046 w 257175"/>
                  <a:gd name="connsiteY4" fmla="*/ 10702 h 152400"/>
                  <a:gd name="connsiteX5" fmla="*/ 240524 w 257175"/>
                  <a:gd name="connsiteY5" fmla="*/ 4796 h 152400"/>
                  <a:gd name="connsiteX6" fmla="*/ 260240 w 257175"/>
                  <a:gd name="connsiteY6" fmla="*/ 4130 h 152400"/>
                  <a:gd name="connsiteX7" fmla="*/ 250049 w 257175"/>
                  <a:gd name="connsiteY7" fmla="*/ 22132 h 152400"/>
                  <a:gd name="connsiteX8" fmla="*/ 97649 w 257175"/>
                  <a:gd name="connsiteY8" fmla="*/ 110524 h 152400"/>
                  <a:gd name="connsiteX9" fmla="*/ 21258 w 257175"/>
                  <a:gd name="connsiteY9" fmla="*/ 154434 h 152400"/>
                  <a:gd name="connsiteX10" fmla="*/ 11447 w 257175"/>
                  <a:gd name="connsiteY10" fmla="*/ 159101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1447" y="159101"/>
                    </a:moveTo>
                    <a:cubicBezTo>
                      <a:pt x="5447" y="159959"/>
                      <a:pt x="2970" y="157006"/>
                      <a:pt x="1160" y="153196"/>
                    </a:cubicBezTo>
                    <a:cubicBezTo>
                      <a:pt x="-840" y="149100"/>
                      <a:pt x="-364" y="145290"/>
                      <a:pt x="3446" y="142623"/>
                    </a:cubicBezTo>
                    <a:cubicBezTo>
                      <a:pt x="8304" y="139194"/>
                      <a:pt x="13352" y="135765"/>
                      <a:pt x="18496" y="132812"/>
                    </a:cubicBezTo>
                    <a:cubicBezTo>
                      <a:pt x="88981" y="92045"/>
                      <a:pt x="159466" y="51374"/>
                      <a:pt x="230046" y="10702"/>
                    </a:cubicBezTo>
                    <a:cubicBezTo>
                      <a:pt x="233475" y="8702"/>
                      <a:pt x="236904" y="6606"/>
                      <a:pt x="240524" y="4796"/>
                    </a:cubicBezTo>
                    <a:cubicBezTo>
                      <a:pt x="247096" y="1367"/>
                      <a:pt x="255287" y="-3681"/>
                      <a:pt x="260240" y="4130"/>
                    </a:cubicBezTo>
                    <a:cubicBezTo>
                      <a:pt x="266241" y="13655"/>
                      <a:pt x="256716" y="18227"/>
                      <a:pt x="250049" y="22132"/>
                    </a:cubicBezTo>
                    <a:cubicBezTo>
                      <a:pt x="199280" y="51659"/>
                      <a:pt x="148512" y="81092"/>
                      <a:pt x="97649" y="110524"/>
                    </a:cubicBezTo>
                    <a:cubicBezTo>
                      <a:pt x="72217" y="125192"/>
                      <a:pt x="46785" y="139861"/>
                      <a:pt x="21258" y="154434"/>
                    </a:cubicBezTo>
                    <a:cubicBezTo>
                      <a:pt x="17734" y="156244"/>
                      <a:pt x="14019" y="157768"/>
                      <a:pt x="11447" y="159101"/>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4" name="Freeform: Shape 56">
                <a:extLst>
                  <a:ext uri="{FF2B5EF4-FFF2-40B4-BE49-F238E27FC236}">
                    <a16:creationId xmlns:a16="http://schemas.microsoft.com/office/drawing/2014/main" id="{7FEE756B-AEF0-2826-71FC-1AD4C4B71519}"/>
                  </a:ext>
                </a:extLst>
              </p:cNvPr>
              <p:cNvSpPr/>
              <p:nvPr/>
            </p:nvSpPr>
            <p:spPr>
              <a:xfrm>
                <a:off x="4027874" y="2885240"/>
                <a:ext cx="306810" cy="181813"/>
              </a:xfrm>
              <a:custGeom>
                <a:avLst/>
                <a:gdLst>
                  <a:gd name="connsiteX0" fmla="*/ 261632 w 257175"/>
                  <a:gd name="connsiteY0" fmla="*/ 10070 h 152400"/>
                  <a:gd name="connsiteX1" fmla="*/ 251631 w 257175"/>
                  <a:gd name="connsiteY1" fmla="*/ 21405 h 152400"/>
                  <a:gd name="connsiteX2" fmla="*/ 21412 w 257175"/>
                  <a:gd name="connsiteY2" fmla="*/ 154183 h 152400"/>
                  <a:gd name="connsiteX3" fmla="*/ 1790 w 257175"/>
                  <a:gd name="connsiteY3" fmla="*/ 154945 h 152400"/>
                  <a:gd name="connsiteX4" fmla="*/ 12268 w 257175"/>
                  <a:gd name="connsiteY4" fmla="*/ 136848 h 152400"/>
                  <a:gd name="connsiteX5" fmla="*/ 242297 w 257175"/>
                  <a:gd name="connsiteY5" fmla="*/ 3688 h 152400"/>
                  <a:gd name="connsiteX6" fmla="*/ 261632 w 257175"/>
                  <a:gd name="connsiteY6" fmla="*/ 1007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175" h="152400">
                    <a:moveTo>
                      <a:pt x="261632" y="10070"/>
                    </a:moveTo>
                    <a:cubicBezTo>
                      <a:pt x="261632" y="16738"/>
                      <a:pt x="256013" y="18833"/>
                      <a:pt x="251631" y="21405"/>
                    </a:cubicBezTo>
                    <a:cubicBezTo>
                      <a:pt x="174955" y="65791"/>
                      <a:pt x="98184" y="110083"/>
                      <a:pt x="21412" y="154183"/>
                    </a:cubicBezTo>
                    <a:cubicBezTo>
                      <a:pt x="15126" y="157803"/>
                      <a:pt x="6744" y="162946"/>
                      <a:pt x="1790" y="154945"/>
                    </a:cubicBezTo>
                    <a:cubicBezTo>
                      <a:pt x="-4020" y="145516"/>
                      <a:pt x="5601" y="140753"/>
                      <a:pt x="12268" y="136848"/>
                    </a:cubicBezTo>
                    <a:cubicBezTo>
                      <a:pt x="88849" y="92366"/>
                      <a:pt x="165621" y="48075"/>
                      <a:pt x="242297" y="3688"/>
                    </a:cubicBezTo>
                    <a:cubicBezTo>
                      <a:pt x="251441" y="-1646"/>
                      <a:pt x="258585" y="-2503"/>
                      <a:pt x="261632" y="1007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5" name="Freeform: Shape 57">
                <a:extLst>
                  <a:ext uri="{FF2B5EF4-FFF2-40B4-BE49-F238E27FC236}">
                    <a16:creationId xmlns:a16="http://schemas.microsoft.com/office/drawing/2014/main" id="{7B3A4C07-EC98-24E3-C0B3-54A86E38C875}"/>
                  </a:ext>
                </a:extLst>
              </p:cNvPr>
              <p:cNvSpPr/>
              <p:nvPr/>
            </p:nvSpPr>
            <p:spPr>
              <a:xfrm>
                <a:off x="4027857" y="3791092"/>
                <a:ext cx="306810" cy="181813"/>
              </a:xfrm>
              <a:custGeom>
                <a:avLst/>
                <a:gdLst>
                  <a:gd name="connsiteX0" fmla="*/ 12853 w 257175"/>
                  <a:gd name="connsiteY0" fmla="*/ 0 h 152400"/>
                  <a:gd name="connsiteX1" fmla="*/ 27236 w 257175"/>
                  <a:gd name="connsiteY1" fmla="*/ 6953 h 152400"/>
                  <a:gd name="connsiteX2" fmla="*/ 241834 w 257175"/>
                  <a:gd name="connsiteY2" fmla="*/ 131254 h 152400"/>
                  <a:gd name="connsiteX3" fmla="*/ 257074 w 257175"/>
                  <a:gd name="connsiteY3" fmla="*/ 140779 h 152400"/>
                  <a:gd name="connsiteX4" fmla="*/ 260884 w 257175"/>
                  <a:gd name="connsiteY4" fmla="*/ 152686 h 152400"/>
                  <a:gd name="connsiteX5" fmla="*/ 247645 w 257175"/>
                  <a:gd name="connsiteY5" fmla="*/ 157353 h 152400"/>
                  <a:gd name="connsiteX6" fmla="*/ 224689 w 257175"/>
                  <a:gd name="connsiteY6" fmla="*/ 145161 h 152400"/>
                  <a:gd name="connsiteX7" fmla="*/ 20378 w 257175"/>
                  <a:gd name="connsiteY7" fmla="*/ 26956 h 152400"/>
                  <a:gd name="connsiteX8" fmla="*/ 3900 w 257175"/>
                  <a:gd name="connsiteY8" fmla="*/ 15716 h 152400"/>
                  <a:gd name="connsiteX9" fmla="*/ 661 w 257175"/>
                  <a:gd name="connsiteY9" fmla="*/ 4953 h 152400"/>
                  <a:gd name="connsiteX10" fmla="*/ 12853 w 257175"/>
                  <a:gd name="connsiteY10"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2853" y="0"/>
                    </a:moveTo>
                    <a:cubicBezTo>
                      <a:pt x="16568" y="1810"/>
                      <a:pt x="22093" y="4000"/>
                      <a:pt x="27236" y="6953"/>
                    </a:cubicBezTo>
                    <a:cubicBezTo>
                      <a:pt x="98769" y="48292"/>
                      <a:pt x="170302" y="89821"/>
                      <a:pt x="241834" y="131254"/>
                    </a:cubicBezTo>
                    <a:cubicBezTo>
                      <a:pt x="246978" y="134303"/>
                      <a:pt x="252121" y="137446"/>
                      <a:pt x="257074" y="140779"/>
                    </a:cubicBezTo>
                    <a:cubicBezTo>
                      <a:pt x="261265" y="143637"/>
                      <a:pt x="263742" y="147352"/>
                      <a:pt x="260884" y="152686"/>
                    </a:cubicBezTo>
                    <a:cubicBezTo>
                      <a:pt x="257932" y="158305"/>
                      <a:pt x="253455" y="160306"/>
                      <a:pt x="247645" y="157353"/>
                    </a:cubicBezTo>
                    <a:cubicBezTo>
                      <a:pt x="239929" y="153448"/>
                      <a:pt x="232214" y="149447"/>
                      <a:pt x="224689" y="145161"/>
                    </a:cubicBezTo>
                    <a:cubicBezTo>
                      <a:pt x="156585" y="105823"/>
                      <a:pt x="88482" y="66389"/>
                      <a:pt x="20378" y="26956"/>
                    </a:cubicBezTo>
                    <a:cubicBezTo>
                      <a:pt x="14663" y="23622"/>
                      <a:pt x="9043" y="19907"/>
                      <a:pt x="3900" y="15716"/>
                    </a:cubicBezTo>
                    <a:cubicBezTo>
                      <a:pt x="757" y="13145"/>
                      <a:pt x="-1053" y="9239"/>
                      <a:pt x="661" y="4953"/>
                    </a:cubicBezTo>
                    <a:cubicBezTo>
                      <a:pt x="2662" y="571"/>
                      <a:pt x="6662" y="0"/>
                      <a:pt x="12853"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6" name="Freeform: Shape 58">
                <a:extLst>
                  <a:ext uri="{FF2B5EF4-FFF2-40B4-BE49-F238E27FC236}">
                    <a16:creationId xmlns:a16="http://schemas.microsoft.com/office/drawing/2014/main" id="{E9B5E48C-4418-63D8-F908-68437E1B7F6F}"/>
                  </a:ext>
                </a:extLst>
              </p:cNvPr>
              <p:cNvSpPr/>
              <p:nvPr/>
            </p:nvSpPr>
            <p:spPr>
              <a:xfrm>
                <a:off x="3389168" y="4157980"/>
                <a:ext cx="11363" cy="352263"/>
              </a:xfrm>
              <a:custGeom>
                <a:avLst/>
                <a:gdLst>
                  <a:gd name="connsiteX0" fmla="*/ 18437 w 9525"/>
                  <a:gd name="connsiteY0" fmla="*/ 151857 h 295275"/>
                  <a:gd name="connsiteX1" fmla="*/ 18342 w 9525"/>
                  <a:gd name="connsiteY1" fmla="*/ 282159 h 295275"/>
                  <a:gd name="connsiteX2" fmla="*/ 8531 w 9525"/>
                  <a:gd name="connsiteY2" fmla="*/ 299875 h 295275"/>
                  <a:gd name="connsiteX3" fmla="*/ 244 w 9525"/>
                  <a:gd name="connsiteY3" fmla="*/ 282445 h 295275"/>
                  <a:gd name="connsiteX4" fmla="*/ 244 w 9525"/>
                  <a:gd name="connsiteY4" fmla="*/ 17935 h 295275"/>
                  <a:gd name="connsiteX5" fmla="*/ 9865 w 9525"/>
                  <a:gd name="connsiteY5" fmla="*/ 28 h 295275"/>
                  <a:gd name="connsiteX6" fmla="*/ 18342 w 9525"/>
                  <a:gd name="connsiteY6" fmla="*/ 17650 h 295275"/>
                  <a:gd name="connsiteX7" fmla="*/ 18437 w 9525"/>
                  <a:gd name="connsiteY7" fmla="*/ 151857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 h="295275">
                    <a:moveTo>
                      <a:pt x="18437" y="151857"/>
                    </a:moveTo>
                    <a:cubicBezTo>
                      <a:pt x="18437" y="195291"/>
                      <a:pt x="18628" y="238725"/>
                      <a:pt x="18342" y="282159"/>
                    </a:cubicBezTo>
                    <a:cubicBezTo>
                      <a:pt x="18247" y="289398"/>
                      <a:pt x="21104" y="300542"/>
                      <a:pt x="8531" y="299875"/>
                    </a:cubicBezTo>
                    <a:cubicBezTo>
                      <a:pt x="-2137" y="299304"/>
                      <a:pt x="340" y="289303"/>
                      <a:pt x="244" y="282445"/>
                    </a:cubicBezTo>
                    <a:cubicBezTo>
                      <a:pt x="54" y="194243"/>
                      <a:pt x="54" y="106042"/>
                      <a:pt x="244" y="17935"/>
                    </a:cubicBezTo>
                    <a:cubicBezTo>
                      <a:pt x="244" y="10601"/>
                      <a:pt x="-2423" y="-638"/>
                      <a:pt x="9865" y="28"/>
                    </a:cubicBezTo>
                    <a:cubicBezTo>
                      <a:pt x="19675" y="505"/>
                      <a:pt x="18342" y="10601"/>
                      <a:pt x="18342" y="17650"/>
                    </a:cubicBezTo>
                    <a:cubicBezTo>
                      <a:pt x="18532" y="62322"/>
                      <a:pt x="18437" y="107090"/>
                      <a:pt x="18437" y="151857"/>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7" name="Freeform: Shape 59">
                <a:extLst>
                  <a:ext uri="{FF2B5EF4-FFF2-40B4-BE49-F238E27FC236}">
                    <a16:creationId xmlns:a16="http://schemas.microsoft.com/office/drawing/2014/main" id="{2583D1EB-154E-09FB-39C8-361D08C21C02}"/>
                  </a:ext>
                </a:extLst>
              </p:cNvPr>
              <p:cNvSpPr/>
              <p:nvPr/>
            </p:nvSpPr>
            <p:spPr>
              <a:xfrm>
                <a:off x="3388715" y="2350109"/>
                <a:ext cx="22727" cy="352263"/>
              </a:xfrm>
              <a:custGeom>
                <a:avLst/>
                <a:gdLst>
                  <a:gd name="connsiteX0" fmla="*/ 434 w 19050"/>
                  <a:gd name="connsiteY0" fmla="*/ 148114 h 295275"/>
                  <a:gd name="connsiteX1" fmla="*/ 624 w 19050"/>
                  <a:gd name="connsiteY1" fmla="*/ 20003 h 295275"/>
                  <a:gd name="connsiteX2" fmla="*/ 9959 w 19050"/>
                  <a:gd name="connsiteY2" fmla="*/ 1 h 295275"/>
                  <a:gd name="connsiteX3" fmla="*/ 18627 w 19050"/>
                  <a:gd name="connsiteY3" fmla="*/ 18765 h 295275"/>
                  <a:gd name="connsiteX4" fmla="*/ 18722 w 19050"/>
                  <a:gd name="connsiteY4" fmla="*/ 279083 h 295275"/>
                  <a:gd name="connsiteX5" fmla="*/ 17674 w 19050"/>
                  <a:gd name="connsiteY5" fmla="*/ 292990 h 295275"/>
                  <a:gd name="connsiteX6" fmla="*/ 9197 w 19050"/>
                  <a:gd name="connsiteY6" fmla="*/ 299848 h 295275"/>
                  <a:gd name="connsiteX7" fmla="*/ 1291 w 19050"/>
                  <a:gd name="connsiteY7" fmla="*/ 292228 h 295275"/>
                  <a:gd name="connsiteX8" fmla="*/ 434 w 19050"/>
                  <a:gd name="connsiteY8" fmla="*/ 276226 h 295275"/>
                  <a:gd name="connsiteX9" fmla="*/ 434 w 19050"/>
                  <a:gd name="connsiteY9" fmla="*/ 148114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295275">
                    <a:moveTo>
                      <a:pt x="434" y="148114"/>
                    </a:moveTo>
                    <a:cubicBezTo>
                      <a:pt x="434" y="105442"/>
                      <a:pt x="243" y="62675"/>
                      <a:pt x="624" y="20003"/>
                    </a:cubicBezTo>
                    <a:cubicBezTo>
                      <a:pt x="720" y="12383"/>
                      <a:pt x="-3757" y="-95"/>
                      <a:pt x="9959" y="1"/>
                    </a:cubicBezTo>
                    <a:cubicBezTo>
                      <a:pt x="22056" y="1"/>
                      <a:pt x="18627" y="11526"/>
                      <a:pt x="18627" y="18765"/>
                    </a:cubicBezTo>
                    <a:cubicBezTo>
                      <a:pt x="18912" y="105538"/>
                      <a:pt x="18817" y="192310"/>
                      <a:pt x="18722" y="279083"/>
                    </a:cubicBezTo>
                    <a:cubicBezTo>
                      <a:pt x="18722" y="283750"/>
                      <a:pt x="18531" y="288513"/>
                      <a:pt x="17674" y="292990"/>
                    </a:cubicBezTo>
                    <a:cubicBezTo>
                      <a:pt x="16817" y="297085"/>
                      <a:pt x="13959" y="300133"/>
                      <a:pt x="9197" y="299848"/>
                    </a:cubicBezTo>
                    <a:cubicBezTo>
                      <a:pt x="4530" y="299562"/>
                      <a:pt x="1863" y="296609"/>
                      <a:pt x="1291" y="292228"/>
                    </a:cubicBezTo>
                    <a:cubicBezTo>
                      <a:pt x="624" y="286989"/>
                      <a:pt x="434" y="281560"/>
                      <a:pt x="434" y="276226"/>
                    </a:cubicBezTo>
                    <a:cubicBezTo>
                      <a:pt x="434" y="233554"/>
                      <a:pt x="434" y="190882"/>
                      <a:pt x="434" y="148114"/>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8" name="Freeform: Shape 60">
                <a:extLst>
                  <a:ext uri="{FF2B5EF4-FFF2-40B4-BE49-F238E27FC236}">
                    <a16:creationId xmlns:a16="http://schemas.microsoft.com/office/drawing/2014/main" id="{E63ED131-A366-AFD7-8FCC-4790BE32805B}"/>
                  </a:ext>
                </a:extLst>
              </p:cNvPr>
              <p:cNvSpPr/>
              <p:nvPr/>
            </p:nvSpPr>
            <p:spPr>
              <a:xfrm>
                <a:off x="2223538" y="4004164"/>
                <a:ext cx="170450" cy="102270"/>
              </a:xfrm>
              <a:custGeom>
                <a:avLst/>
                <a:gdLst>
                  <a:gd name="connsiteX0" fmla="*/ 9944 w 142875"/>
                  <a:gd name="connsiteY0" fmla="*/ 94574 h 85725"/>
                  <a:gd name="connsiteX1" fmla="*/ 1657 w 142875"/>
                  <a:gd name="connsiteY1" fmla="*/ 89717 h 85725"/>
                  <a:gd name="connsiteX2" fmla="*/ 2991 w 142875"/>
                  <a:gd name="connsiteY2" fmla="*/ 78858 h 85725"/>
                  <a:gd name="connsiteX3" fmla="*/ 14135 w 142875"/>
                  <a:gd name="connsiteY3" fmla="*/ 70476 h 85725"/>
                  <a:gd name="connsiteX4" fmla="*/ 124815 w 142875"/>
                  <a:gd name="connsiteY4" fmla="*/ 5992 h 85725"/>
                  <a:gd name="connsiteX5" fmla="*/ 145485 w 142875"/>
                  <a:gd name="connsiteY5" fmla="*/ 5421 h 85725"/>
                  <a:gd name="connsiteX6" fmla="*/ 135769 w 142875"/>
                  <a:gd name="connsiteY6" fmla="*/ 23232 h 85725"/>
                  <a:gd name="connsiteX7" fmla="*/ 21469 w 142875"/>
                  <a:gd name="connsiteY7" fmla="*/ 89526 h 85725"/>
                  <a:gd name="connsiteX8" fmla="*/ 9944 w 142875"/>
                  <a:gd name="connsiteY8" fmla="*/ 94574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85725">
                    <a:moveTo>
                      <a:pt x="9944" y="94574"/>
                    </a:moveTo>
                    <a:cubicBezTo>
                      <a:pt x="7086" y="92955"/>
                      <a:pt x="3562" y="92003"/>
                      <a:pt x="1657" y="89717"/>
                    </a:cubicBezTo>
                    <a:cubicBezTo>
                      <a:pt x="-1296" y="86192"/>
                      <a:pt x="38" y="81811"/>
                      <a:pt x="2991" y="78858"/>
                    </a:cubicBezTo>
                    <a:cubicBezTo>
                      <a:pt x="6229" y="75620"/>
                      <a:pt x="10134" y="72857"/>
                      <a:pt x="14135" y="70476"/>
                    </a:cubicBezTo>
                    <a:cubicBezTo>
                      <a:pt x="50997" y="48854"/>
                      <a:pt x="87763" y="27233"/>
                      <a:pt x="124815" y="5992"/>
                    </a:cubicBezTo>
                    <a:cubicBezTo>
                      <a:pt x="131102" y="2372"/>
                      <a:pt x="138912" y="-5152"/>
                      <a:pt x="145485" y="5421"/>
                    </a:cubicBezTo>
                    <a:cubicBezTo>
                      <a:pt x="152152" y="16088"/>
                      <a:pt x="142246" y="19422"/>
                      <a:pt x="135769" y="23232"/>
                    </a:cubicBezTo>
                    <a:cubicBezTo>
                      <a:pt x="97764" y="45521"/>
                      <a:pt x="59569" y="67523"/>
                      <a:pt x="21469" y="89526"/>
                    </a:cubicBezTo>
                    <a:cubicBezTo>
                      <a:pt x="17945" y="91526"/>
                      <a:pt x="14135" y="92765"/>
                      <a:pt x="9944" y="94574"/>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99" name="Freeform: Shape 61">
                <a:extLst>
                  <a:ext uri="{FF2B5EF4-FFF2-40B4-BE49-F238E27FC236}">
                    <a16:creationId xmlns:a16="http://schemas.microsoft.com/office/drawing/2014/main" id="{69EBB84A-B4D8-044A-F1CC-347E4E0E5564}"/>
                  </a:ext>
                </a:extLst>
              </p:cNvPr>
              <p:cNvSpPr/>
              <p:nvPr/>
            </p:nvSpPr>
            <p:spPr>
              <a:xfrm>
                <a:off x="4400354" y="2748734"/>
                <a:ext cx="170450" cy="102270"/>
              </a:xfrm>
              <a:custGeom>
                <a:avLst/>
                <a:gdLst>
                  <a:gd name="connsiteX0" fmla="*/ 138101 w 142875"/>
                  <a:gd name="connsiteY0" fmla="*/ 0 h 85725"/>
                  <a:gd name="connsiteX1" fmla="*/ 146007 w 142875"/>
                  <a:gd name="connsiteY1" fmla="*/ 5429 h 85725"/>
                  <a:gd name="connsiteX2" fmla="*/ 144292 w 142875"/>
                  <a:gd name="connsiteY2" fmla="*/ 16288 h 85725"/>
                  <a:gd name="connsiteX3" fmla="*/ 132958 w 142875"/>
                  <a:gd name="connsiteY3" fmla="*/ 24384 h 85725"/>
                  <a:gd name="connsiteX4" fmla="*/ 22182 w 142875"/>
                  <a:gd name="connsiteY4" fmla="*/ 88583 h 85725"/>
                  <a:gd name="connsiteX5" fmla="*/ 1894 w 142875"/>
                  <a:gd name="connsiteY5" fmla="*/ 88678 h 85725"/>
                  <a:gd name="connsiteX6" fmla="*/ 10466 w 142875"/>
                  <a:gd name="connsiteY6" fmla="*/ 71723 h 85725"/>
                  <a:gd name="connsiteX7" fmla="*/ 128386 w 142875"/>
                  <a:gd name="connsiteY7" fmla="*/ 4000 h 85725"/>
                  <a:gd name="connsiteX8" fmla="*/ 138101 w 142875"/>
                  <a:gd name="connsiteY8" fmla="*/ 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85725">
                    <a:moveTo>
                      <a:pt x="138101" y="0"/>
                    </a:moveTo>
                    <a:cubicBezTo>
                      <a:pt x="140863" y="1810"/>
                      <a:pt x="144197" y="3048"/>
                      <a:pt x="146007" y="5429"/>
                    </a:cubicBezTo>
                    <a:cubicBezTo>
                      <a:pt x="148769" y="9049"/>
                      <a:pt x="147341" y="13430"/>
                      <a:pt x="144292" y="16288"/>
                    </a:cubicBezTo>
                    <a:cubicBezTo>
                      <a:pt x="140959" y="19431"/>
                      <a:pt x="136958" y="22003"/>
                      <a:pt x="132958" y="24384"/>
                    </a:cubicBezTo>
                    <a:cubicBezTo>
                      <a:pt x="96096" y="45815"/>
                      <a:pt x="59234" y="67246"/>
                      <a:pt x="22182" y="88583"/>
                    </a:cubicBezTo>
                    <a:cubicBezTo>
                      <a:pt x="15610" y="92392"/>
                      <a:pt x="8275" y="99536"/>
                      <a:pt x="1894" y="88678"/>
                    </a:cubicBezTo>
                    <a:cubicBezTo>
                      <a:pt x="-3726" y="79248"/>
                      <a:pt x="4370" y="75343"/>
                      <a:pt x="10466" y="71723"/>
                    </a:cubicBezTo>
                    <a:cubicBezTo>
                      <a:pt x="49614" y="48958"/>
                      <a:pt x="89047" y="26479"/>
                      <a:pt x="128386" y="4000"/>
                    </a:cubicBezTo>
                    <a:cubicBezTo>
                      <a:pt x="131243" y="2286"/>
                      <a:pt x="134482" y="1429"/>
                      <a:pt x="138101"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100" name="Freeform: Shape 62">
                <a:extLst>
                  <a:ext uri="{FF2B5EF4-FFF2-40B4-BE49-F238E27FC236}">
                    <a16:creationId xmlns:a16="http://schemas.microsoft.com/office/drawing/2014/main" id="{A50A0294-0803-165F-85D8-482593ED7C69}"/>
                  </a:ext>
                </a:extLst>
              </p:cNvPr>
              <p:cNvSpPr/>
              <p:nvPr/>
            </p:nvSpPr>
            <p:spPr>
              <a:xfrm>
                <a:off x="2223689" y="2749207"/>
                <a:ext cx="170450" cy="102270"/>
              </a:xfrm>
              <a:custGeom>
                <a:avLst/>
                <a:gdLst>
                  <a:gd name="connsiteX0" fmla="*/ 136023 w 142875"/>
                  <a:gd name="connsiteY0" fmla="*/ 93425 h 85725"/>
                  <a:gd name="connsiteX1" fmla="*/ 126689 w 142875"/>
                  <a:gd name="connsiteY1" fmla="*/ 88853 h 85725"/>
                  <a:gd name="connsiteX2" fmla="*/ 12484 w 142875"/>
                  <a:gd name="connsiteY2" fmla="*/ 22654 h 85725"/>
                  <a:gd name="connsiteX3" fmla="*/ 1816 w 142875"/>
                  <a:gd name="connsiteY3" fmla="*/ 4843 h 85725"/>
                  <a:gd name="connsiteX4" fmla="*/ 22962 w 142875"/>
                  <a:gd name="connsiteY4" fmla="*/ 5510 h 85725"/>
                  <a:gd name="connsiteX5" fmla="*/ 137166 w 142875"/>
                  <a:gd name="connsiteY5" fmla="*/ 71613 h 85725"/>
                  <a:gd name="connsiteX6" fmla="*/ 146406 w 142875"/>
                  <a:gd name="connsiteY6" fmla="*/ 86567 h 85725"/>
                  <a:gd name="connsiteX7" fmla="*/ 136023 w 142875"/>
                  <a:gd name="connsiteY7" fmla="*/ 9342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75" h="85725">
                    <a:moveTo>
                      <a:pt x="136023" y="93425"/>
                    </a:moveTo>
                    <a:cubicBezTo>
                      <a:pt x="133833" y="92378"/>
                      <a:pt x="130118" y="90854"/>
                      <a:pt x="126689" y="88853"/>
                    </a:cubicBezTo>
                    <a:cubicBezTo>
                      <a:pt x="88589" y="66850"/>
                      <a:pt x="50489" y="44848"/>
                      <a:pt x="12484" y="22654"/>
                    </a:cubicBezTo>
                    <a:cubicBezTo>
                      <a:pt x="5721" y="18749"/>
                      <a:pt x="-4089" y="14368"/>
                      <a:pt x="1816" y="4843"/>
                    </a:cubicBezTo>
                    <a:cubicBezTo>
                      <a:pt x="7436" y="-4301"/>
                      <a:pt x="16104" y="1604"/>
                      <a:pt x="22962" y="5510"/>
                    </a:cubicBezTo>
                    <a:cubicBezTo>
                      <a:pt x="61062" y="27417"/>
                      <a:pt x="99162" y="49515"/>
                      <a:pt x="137166" y="71613"/>
                    </a:cubicBezTo>
                    <a:cubicBezTo>
                      <a:pt x="142596" y="74852"/>
                      <a:pt x="150120" y="77519"/>
                      <a:pt x="146406" y="86567"/>
                    </a:cubicBezTo>
                    <a:cubicBezTo>
                      <a:pt x="144882" y="90568"/>
                      <a:pt x="142405" y="93521"/>
                      <a:pt x="136023" y="93425"/>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101" name="Freeform: Shape 1023">
                <a:extLst>
                  <a:ext uri="{FF2B5EF4-FFF2-40B4-BE49-F238E27FC236}">
                    <a16:creationId xmlns:a16="http://schemas.microsoft.com/office/drawing/2014/main" id="{AD4E2DBA-F138-F95B-B2BC-F2C5DC53C4CA}"/>
                  </a:ext>
                </a:extLst>
              </p:cNvPr>
              <p:cNvSpPr/>
              <p:nvPr/>
            </p:nvSpPr>
            <p:spPr>
              <a:xfrm>
                <a:off x="4400449" y="4004949"/>
                <a:ext cx="170450" cy="102270"/>
              </a:xfrm>
              <a:custGeom>
                <a:avLst/>
                <a:gdLst>
                  <a:gd name="connsiteX0" fmla="*/ 10958 w 142875"/>
                  <a:gd name="connsiteY0" fmla="*/ 0 h 85725"/>
                  <a:gd name="connsiteX1" fmla="*/ 22198 w 142875"/>
                  <a:gd name="connsiteY1" fmla="*/ 5715 h 85725"/>
                  <a:gd name="connsiteX2" fmla="*/ 134783 w 142875"/>
                  <a:gd name="connsiteY2" fmla="*/ 70485 h 85725"/>
                  <a:gd name="connsiteX3" fmla="*/ 145642 w 142875"/>
                  <a:gd name="connsiteY3" fmla="*/ 88297 h 85725"/>
                  <a:gd name="connsiteX4" fmla="*/ 124687 w 142875"/>
                  <a:gd name="connsiteY4" fmla="*/ 87916 h 85725"/>
                  <a:gd name="connsiteX5" fmla="*/ 8863 w 142875"/>
                  <a:gd name="connsiteY5" fmla="*/ 20764 h 85725"/>
                  <a:gd name="connsiteX6" fmla="*/ 862 w 142875"/>
                  <a:gd name="connsiteY6" fmla="*/ 6953 h 85725"/>
                  <a:gd name="connsiteX7" fmla="*/ 10958 w 142875"/>
                  <a:gd name="connsiteY7" fmla="*/ 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75" h="85725">
                    <a:moveTo>
                      <a:pt x="10958" y="0"/>
                    </a:moveTo>
                    <a:cubicBezTo>
                      <a:pt x="14006" y="1524"/>
                      <a:pt x="18197" y="3429"/>
                      <a:pt x="22198" y="5715"/>
                    </a:cubicBezTo>
                    <a:cubicBezTo>
                      <a:pt x="59726" y="27241"/>
                      <a:pt x="97350" y="48768"/>
                      <a:pt x="134783" y="70485"/>
                    </a:cubicBezTo>
                    <a:cubicBezTo>
                      <a:pt x="141546" y="74390"/>
                      <a:pt x="151166" y="78772"/>
                      <a:pt x="145642" y="88297"/>
                    </a:cubicBezTo>
                    <a:cubicBezTo>
                      <a:pt x="140212" y="97726"/>
                      <a:pt x="131640" y="91821"/>
                      <a:pt x="124687" y="87916"/>
                    </a:cubicBezTo>
                    <a:cubicBezTo>
                      <a:pt x="86015" y="65627"/>
                      <a:pt x="47439" y="43243"/>
                      <a:pt x="8863" y="20764"/>
                    </a:cubicBezTo>
                    <a:cubicBezTo>
                      <a:pt x="3814" y="17812"/>
                      <a:pt x="-2282" y="14859"/>
                      <a:pt x="862" y="6953"/>
                    </a:cubicBezTo>
                    <a:cubicBezTo>
                      <a:pt x="2481" y="3238"/>
                      <a:pt x="4767" y="0"/>
                      <a:pt x="10958"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102" name="Freeform: Shape 1024">
                <a:extLst>
                  <a:ext uri="{FF2B5EF4-FFF2-40B4-BE49-F238E27FC236}">
                    <a16:creationId xmlns:a16="http://schemas.microsoft.com/office/drawing/2014/main" id="{7D183D13-8FA8-37EB-5616-C0071FE88CCE}"/>
                  </a:ext>
                </a:extLst>
              </p:cNvPr>
              <p:cNvSpPr/>
              <p:nvPr/>
            </p:nvSpPr>
            <p:spPr>
              <a:xfrm>
                <a:off x="3389289" y="4591167"/>
                <a:ext cx="11363" cy="193176"/>
              </a:xfrm>
              <a:custGeom>
                <a:avLst/>
                <a:gdLst>
                  <a:gd name="connsiteX0" fmla="*/ 18336 w 9525"/>
                  <a:gd name="connsiteY0" fmla="*/ 84976 h 161925"/>
                  <a:gd name="connsiteX1" fmla="*/ 18240 w 9525"/>
                  <a:gd name="connsiteY1" fmla="*/ 150889 h 161925"/>
                  <a:gd name="connsiteX2" fmla="*/ 9668 w 9525"/>
                  <a:gd name="connsiteY2" fmla="*/ 166319 h 161925"/>
                  <a:gd name="connsiteX3" fmla="*/ 143 w 9525"/>
                  <a:gd name="connsiteY3" fmla="*/ 152032 h 161925"/>
                  <a:gd name="connsiteX4" fmla="*/ 143 w 9525"/>
                  <a:gd name="connsiteY4" fmla="*/ 14300 h 161925"/>
                  <a:gd name="connsiteX5" fmla="*/ 9573 w 9525"/>
                  <a:gd name="connsiteY5" fmla="*/ 13 h 161925"/>
                  <a:gd name="connsiteX6" fmla="*/ 18240 w 9525"/>
                  <a:gd name="connsiteY6" fmla="*/ 15062 h 161925"/>
                  <a:gd name="connsiteX7" fmla="*/ 18336 w 9525"/>
                  <a:gd name="connsiteY7" fmla="*/ 84976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 h="161925">
                    <a:moveTo>
                      <a:pt x="18336" y="84976"/>
                    </a:moveTo>
                    <a:cubicBezTo>
                      <a:pt x="18336" y="106978"/>
                      <a:pt x="18431" y="128886"/>
                      <a:pt x="18240" y="150889"/>
                    </a:cubicBezTo>
                    <a:cubicBezTo>
                      <a:pt x="18145" y="157461"/>
                      <a:pt x="18621" y="165748"/>
                      <a:pt x="9668" y="166319"/>
                    </a:cubicBezTo>
                    <a:cubicBezTo>
                      <a:pt x="48" y="166986"/>
                      <a:pt x="143" y="158604"/>
                      <a:pt x="143" y="152032"/>
                    </a:cubicBezTo>
                    <a:cubicBezTo>
                      <a:pt x="-48" y="106121"/>
                      <a:pt x="-48" y="60210"/>
                      <a:pt x="143" y="14300"/>
                    </a:cubicBezTo>
                    <a:cubicBezTo>
                      <a:pt x="143" y="7918"/>
                      <a:pt x="-429" y="-368"/>
                      <a:pt x="9573" y="13"/>
                    </a:cubicBezTo>
                    <a:cubicBezTo>
                      <a:pt x="19288" y="393"/>
                      <a:pt x="18145" y="8680"/>
                      <a:pt x="18240" y="15062"/>
                    </a:cubicBezTo>
                    <a:cubicBezTo>
                      <a:pt x="18431" y="38398"/>
                      <a:pt x="18336" y="61734"/>
                      <a:pt x="18336" y="8497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103" name="Freeform: Shape 1026">
                <a:extLst>
                  <a:ext uri="{FF2B5EF4-FFF2-40B4-BE49-F238E27FC236}">
                    <a16:creationId xmlns:a16="http://schemas.microsoft.com/office/drawing/2014/main" id="{E76F38CF-99B2-4258-4046-87365D1D200D}"/>
                  </a:ext>
                </a:extLst>
              </p:cNvPr>
              <p:cNvSpPr/>
              <p:nvPr/>
            </p:nvSpPr>
            <p:spPr>
              <a:xfrm>
                <a:off x="3389375" y="2075799"/>
                <a:ext cx="11363" cy="193176"/>
              </a:xfrm>
              <a:custGeom>
                <a:avLst/>
                <a:gdLst>
                  <a:gd name="connsiteX0" fmla="*/ 18169 w 9525"/>
                  <a:gd name="connsiteY0" fmla="*/ 84773 h 161925"/>
                  <a:gd name="connsiteX1" fmla="*/ 18074 w 9525"/>
                  <a:gd name="connsiteY1" fmla="*/ 152590 h 161925"/>
                  <a:gd name="connsiteX2" fmla="*/ 8168 w 9525"/>
                  <a:gd name="connsiteY2" fmla="*/ 166402 h 161925"/>
                  <a:gd name="connsiteX3" fmla="*/ 72 w 9525"/>
                  <a:gd name="connsiteY3" fmla="*/ 152781 h 161925"/>
                  <a:gd name="connsiteX4" fmla="*/ 72 w 9525"/>
                  <a:gd name="connsiteY4" fmla="*/ 13049 h 161925"/>
                  <a:gd name="connsiteX5" fmla="*/ 8834 w 9525"/>
                  <a:gd name="connsiteY5" fmla="*/ 0 h 161925"/>
                  <a:gd name="connsiteX6" fmla="*/ 18074 w 9525"/>
                  <a:gd name="connsiteY6" fmla="*/ 12859 h 161925"/>
                  <a:gd name="connsiteX7" fmla="*/ 18169 w 9525"/>
                  <a:gd name="connsiteY7" fmla="*/ 84773 h 161925"/>
                  <a:gd name="connsiteX8" fmla="*/ 18169 w 9525"/>
                  <a:gd name="connsiteY8" fmla="*/ 84773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 h="161925">
                    <a:moveTo>
                      <a:pt x="18169" y="84773"/>
                    </a:moveTo>
                    <a:cubicBezTo>
                      <a:pt x="18169" y="107347"/>
                      <a:pt x="18264" y="130016"/>
                      <a:pt x="18074" y="152590"/>
                    </a:cubicBezTo>
                    <a:cubicBezTo>
                      <a:pt x="17978" y="159163"/>
                      <a:pt x="18074" y="167069"/>
                      <a:pt x="8168" y="166402"/>
                    </a:cubicBezTo>
                    <a:cubicBezTo>
                      <a:pt x="-119" y="165830"/>
                      <a:pt x="72" y="158686"/>
                      <a:pt x="72" y="152781"/>
                    </a:cubicBezTo>
                    <a:cubicBezTo>
                      <a:pt x="-24" y="106204"/>
                      <a:pt x="-24" y="59627"/>
                      <a:pt x="72" y="13049"/>
                    </a:cubicBezTo>
                    <a:cubicBezTo>
                      <a:pt x="72" y="6953"/>
                      <a:pt x="643" y="0"/>
                      <a:pt x="8834" y="0"/>
                    </a:cubicBezTo>
                    <a:cubicBezTo>
                      <a:pt x="16835" y="0"/>
                      <a:pt x="17978" y="6667"/>
                      <a:pt x="18074" y="12859"/>
                    </a:cubicBezTo>
                    <a:cubicBezTo>
                      <a:pt x="18264" y="36862"/>
                      <a:pt x="18169" y="60865"/>
                      <a:pt x="18169" y="84773"/>
                    </a:cubicBezTo>
                    <a:cubicBezTo>
                      <a:pt x="18169" y="84773"/>
                      <a:pt x="18169" y="84773"/>
                      <a:pt x="18169" y="8477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grpSp>
        <p:grpSp>
          <p:nvGrpSpPr>
            <p:cNvPr id="65" name="Group 64"/>
            <p:cNvGrpSpPr/>
            <p:nvPr/>
          </p:nvGrpSpPr>
          <p:grpSpPr>
            <a:xfrm>
              <a:off x="6721184" y="1067182"/>
              <a:ext cx="4948498" cy="5497562"/>
              <a:chOff x="6721184" y="1067182"/>
              <a:chExt cx="4948498" cy="5497562"/>
            </a:xfrm>
          </p:grpSpPr>
          <p:grpSp>
            <p:nvGrpSpPr>
              <p:cNvPr id="66" name="Group 65">
                <a:extLst>
                  <a:ext uri="{FF2B5EF4-FFF2-40B4-BE49-F238E27FC236}">
                    <a16:creationId xmlns:a16="http://schemas.microsoft.com/office/drawing/2014/main" id="{21A2549D-4855-08BB-0684-ED86D7289E22}"/>
                  </a:ext>
                </a:extLst>
              </p:cNvPr>
              <p:cNvGrpSpPr/>
              <p:nvPr/>
            </p:nvGrpSpPr>
            <p:grpSpPr>
              <a:xfrm>
                <a:off x="6993393" y="1747734"/>
                <a:ext cx="4410896" cy="4148405"/>
                <a:chOff x="1193439" y="1357300"/>
                <a:chExt cx="4410896" cy="4148405"/>
              </a:xfrm>
            </p:grpSpPr>
            <p:sp>
              <p:nvSpPr>
                <p:cNvPr id="74" name="Freeform: Shape 42">
                  <a:extLst>
                    <a:ext uri="{FF2B5EF4-FFF2-40B4-BE49-F238E27FC236}">
                      <a16:creationId xmlns:a16="http://schemas.microsoft.com/office/drawing/2014/main" id="{9430BEC7-3CA1-5CB0-AEC2-7E98E2F4AE35}"/>
                    </a:ext>
                  </a:extLst>
                </p:cNvPr>
                <p:cNvSpPr/>
                <p:nvPr/>
              </p:nvSpPr>
              <p:spPr>
                <a:xfrm>
                  <a:off x="1970940" y="5096618"/>
                  <a:ext cx="693162" cy="409079"/>
                </a:xfrm>
                <a:custGeom>
                  <a:avLst/>
                  <a:gdLst>
                    <a:gd name="connsiteX0" fmla="*/ 585247 w 581025"/>
                    <a:gd name="connsiteY0" fmla="*/ 336999 h 342900"/>
                    <a:gd name="connsiteX1" fmla="*/ 567911 w 581025"/>
                    <a:gd name="connsiteY1" fmla="*/ 343285 h 342900"/>
                    <a:gd name="connsiteX2" fmla="*/ 505999 w 581025"/>
                    <a:gd name="connsiteY2" fmla="*/ 320044 h 342900"/>
                    <a:gd name="connsiteX3" fmla="*/ 21938 w 581025"/>
                    <a:gd name="connsiteY3" fmla="*/ 33056 h 342900"/>
                    <a:gd name="connsiteX4" fmla="*/ 5365 w 581025"/>
                    <a:gd name="connsiteY4" fmla="*/ 18483 h 342900"/>
                    <a:gd name="connsiteX5" fmla="*/ 2698 w 581025"/>
                    <a:gd name="connsiteY5" fmla="*/ 2862 h 342900"/>
                    <a:gd name="connsiteX6" fmla="*/ 17271 w 581025"/>
                    <a:gd name="connsiteY6" fmla="*/ 3338 h 342900"/>
                    <a:gd name="connsiteX7" fmla="*/ 43846 w 581025"/>
                    <a:gd name="connsiteY7" fmla="*/ 24579 h 342900"/>
                    <a:gd name="connsiteX8" fmla="*/ 556386 w 581025"/>
                    <a:gd name="connsiteY8" fmla="*/ 317568 h 342900"/>
                    <a:gd name="connsiteX9" fmla="*/ 576865 w 581025"/>
                    <a:gd name="connsiteY9" fmla="*/ 325759 h 342900"/>
                    <a:gd name="connsiteX10" fmla="*/ 585247 w 581025"/>
                    <a:gd name="connsiteY10" fmla="*/ 336999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025" h="342900">
                      <a:moveTo>
                        <a:pt x="585247" y="336999"/>
                      </a:moveTo>
                      <a:cubicBezTo>
                        <a:pt x="582485" y="345952"/>
                        <a:pt x="575436" y="346047"/>
                        <a:pt x="567911" y="343285"/>
                      </a:cubicBezTo>
                      <a:cubicBezTo>
                        <a:pt x="547242" y="335760"/>
                        <a:pt x="526477" y="328331"/>
                        <a:pt x="505999" y="320044"/>
                      </a:cubicBezTo>
                      <a:cubicBezTo>
                        <a:pt x="329977" y="249178"/>
                        <a:pt x="168528" y="153547"/>
                        <a:pt x="21938" y="33056"/>
                      </a:cubicBezTo>
                      <a:cubicBezTo>
                        <a:pt x="16223" y="28389"/>
                        <a:pt x="10794" y="23531"/>
                        <a:pt x="5365" y="18483"/>
                      </a:cubicBezTo>
                      <a:cubicBezTo>
                        <a:pt x="507" y="14006"/>
                        <a:pt x="-2446" y="8481"/>
                        <a:pt x="2698" y="2862"/>
                      </a:cubicBezTo>
                      <a:cubicBezTo>
                        <a:pt x="7079" y="-1901"/>
                        <a:pt x="12794" y="4"/>
                        <a:pt x="17271" y="3338"/>
                      </a:cubicBezTo>
                      <a:cubicBezTo>
                        <a:pt x="26320" y="10101"/>
                        <a:pt x="35083" y="17435"/>
                        <a:pt x="43846" y="24579"/>
                      </a:cubicBezTo>
                      <a:cubicBezTo>
                        <a:pt x="198627" y="150309"/>
                        <a:pt x="369601" y="247749"/>
                        <a:pt x="556386" y="317568"/>
                      </a:cubicBezTo>
                      <a:cubicBezTo>
                        <a:pt x="563244" y="320139"/>
                        <a:pt x="570102" y="322806"/>
                        <a:pt x="576865" y="325759"/>
                      </a:cubicBezTo>
                      <a:cubicBezTo>
                        <a:pt x="581342" y="327759"/>
                        <a:pt x="584771" y="330903"/>
                        <a:pt x="585247" y="336999"/>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75" name="Freeform: Shape 43">
                  <a:extLst>
                    <a:ext uri="{FF2B5EF4-FFF2-40B4-BE49-F238E27FC236}">
                      <a16:creationId xmlns:a16="http://schemas.microsoft.com/office/drawing/2014/main" id="{6FAEC85D-0AF9-DF93-C26A-E8BF9A09840A}"/>
                    </a:ext>
                  </a:extLst>
                </p:cNvPr>
                <p:cNvSpPr/>
                <p:nvPr/>
              </p:nvSpPr>
              <p:spPr>
                <a:xfrm>
                  <a:off x="1193439" y="3030214"/>
                  <a:ext cx="56817" cy="795432"/>
                </a:xfrm>
                <a:custGeom>
                  <a:avLst/>
                  <a:gdLst>
                    <a:gd name="connsiteX0" fmla="*/ 50 w 47625"/>
                    <a:gd name="connsiteY0" fmla="*/ 349369 h 666750"/>
                    <a:gd name="connsiteX1" fmla="*/ 27673 w 47625"/>
                    <a:gd name="connsiteY1" fmla="*/ 19899 h 666750"/>
                    <a:gd name="connsiteX2" fmla="*/ 28244 w 47625"/>
                    <a:gd name="connsiteY2" fmla="*/ 15899 h 666750"/>
                    <a:gd name="connsiteX3" fmla="*/ 41865 w 47625"/>
                    <a:gd name="connsiteY3" fmla="*/ 373 h 666750"/>
                    <a:gd name="connsiteX4" fmla="*/ 48152 w 47625"/>
                    <a:gd name="connsiteY4" fmla="*/ 18661 h 666750"/>
                    <a:gd name="connsiteX5" fmla="*/ 36817 w 47625"/>
                    <a:gd name="connsiteY5" fmla="*/ 93813 h 666750"/>
                    <a:gd name="connsiteX6" fmla="*/ 24815 w 47625"/>
                    <a:gd name="connsiteY6" fmla="*/ 465288 h 666750"/>
                    <a:gd name="connsiteX7" fmla="*/ 47961 w 47625"/>
                    <a:gd name="connsiteY7" fmla="*/ 655884 h 666750"/>
                    <a:gd name="connsiteX8" fmla="*/ 41865 w 47625"/>
                    <a:gd name="connsiteY8" fmla="*/ 674267 h 666750"/>
                    <a:gd name="connsiteX9" fmla="*/ 28149 w 47625"/>
                    <a:gd name="connsiteY9" fmla="*/ 658836 h 666750"/>
                    <a:gd name="connsiteX10" fmla="*/ 3765 w 47625"/>
                    <a:gd name="connsiteY10" fmla="*/ 460335 h 666750"/>
                    <a:gd name="connsiteX11" fmla="*/ 50 w 47625"/>
                    <a:gd name="connsiteY11" fmla="*/ 349369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625" h="666750">
                      <a:moveTo>
                        <a:pt x="50" y="349369"/>
                      </a:moveTo>
                      <a:cubicBezTo>
                        <a:pt x="-807" y="230116"/>
                        <a:pt x="9290" y="124674"/>
                        <a:pt x="27673" y="19899"/>
                      </a:cubicBezTo>
                      <a:cubicBezTo>
                        <a:pt x="27863" y="18566"/>
                        <a:pt x="27959" y="17232"/>
                        <a:pt x="28244" y="15899"/>
                      </a:cubicBezTo>
                      <a:cubicBezTo>
                        <a:pt x="30054" y="8279"/>
                        <a:pt x="30435" y="-2103"/>
                        <a:pt x="41865" y="373"/>
                      </a:cubicBezTo>
                      <a:cubicBezTo>
                        <a:pt x="51485" y="2469"/>
                        <a:pt x="49295" y="11232"/>
                        <a:pt x="48152" y="18661"/>
                      </a:cubicBezTo>
                      <a:cubicBezTo>
                        <a:pt x="44246" y="43712"/>
                        <a:pt x="40436" y="68763"/>
                        <a:pt x="36817" y="93813"/>
                      </a:cubicBezTo>
                      <a:cubicBezTo>
                        <a:pt x="19005" y="217162"/>
                        <a:pt x="17291" y="341082"/>
                        <a:pt x="24815" y="465288"/>
                      </a:cubicBezTo>
                      <a:cubicBezTo>
                        <a:pt x="28721" y="529296"/>
                        <a:pt x="37103" y="592733"/>
                        <a:pt x="47961" y="655884"/>
                      </a:cubicBezTo>
                      <a:cubicBezTo>
                        <a:pt x="49199" y="663218"/>
                        <a:pt x="51485" y="672171"/>
                        <a:pt x="41865" y="674267"/>
                      </a:cubicBezTo>
                      <a:cubicBezTo>
                        <a:pt x="30530" y="676839"/>
                        <a:pt x="29578" y="666552"/>
                        <a:pt x="28149" y="658836"/>
                      </a:cubicBezTo>
                      <a:cubicBezTo>
                        <a:pt x="16148" y="593114"/>
                        <a:pt x="8528" y="526915"/>
                        <a:pt x="3765" y="460335"/>
                      </a:cubicBezTo>
                      <a:cubicBezTo>
                        <a:pt x="908" y="419283"/>
                        <a:pt x="-235" y="377944"/>
                        <a:pt x="50" y="349369"/>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76" name="Freeform: Shape 44">
                  <a:extLst>
                    <a:ext uri="{FF2B5EF4-FFF2-40B4-BE49-F238E27FC236}">
                      <a16:creationId xmlns:a16="http://schemas.microsoft.com/office/drawing/2014/main" id="{293A65A1-4B8F-E285-7B00-17EC808A9584}"/>
                    </a:ext>
                  </a:extLst>
                </p:cNvPr>
                <p:cNvSpPr/>
                <p:nvPr/>
              </p:nvSpPr>
              <p:spPr>
                <a:xfrm>
                  <a:off x="5547518" y="3030083"/>
                  <a:ext cx="56817" cy="795432"/>
                </a:xfrm>
                <a:custGeom>
                  <a:avLst/>
                  <a:gdLst>
                    <a:gd name="connsiteX0" fmla="*/ 28436 w 47625"/>
                    <a:gd name="connsiteY0" fmla="*/ 341001 h 666750"/>
                    <a:gd name="connsiteX1" fmla="*/ 2623 w 47625"/>
                    <a:gd name="connsiteY1" fmla="*/ 25914 h 666750"/>
                    <a:gd name="connsiteX2" fmla="*/ 719 w 47625"/>
                    <a:gd name="connsiteY2" fmla="*/ 16104 h 666750"/>
                    <a:gd name="connsiteX3" fmla="*/ 8434 w 47625"/>
                    <a:gd name="connsiteY3" fmla="*/ 197 h 666750"/>
                    <a:gd name="connsiteX4" fmla="*/ 20721 w 47625"/>
                    <a:gd name="connsiteY4" fmla="*/ 12865 h 666750"/>
                    <a:gd name="connsiteX5" fmla="*/ 33580 w 47625"/>
                    <a:gd name="connsiteY5" fmla="*/ 95923 h 666750"/>
                    <a:gd name="connsiteX6" fmla="*/ 49296 w 47625"/>
                    <a:gd name="connsiteY6" fmla="*/ 383483 h 666750"/>
                    <a:gd name="connsiteX7" fmla="*/ 21292 w 47625"/>
                    <a:gd name="connsiteY7" fmla="*/ 657993 h 666750"/>
                    <a:gd name="connsiteX8" fmla="*/ 7577 w 47625"/>
                    <a:gd name="connsiteY8" fmla="*/ 673614 h 666750"/>
                    <a:gd name="connsiteX9" fmla="*/ 1481 w 47625"/>
                    <a:gd name="connsiteY9" fmla="*/ 653326 h 666750"/>
                    <a:gd name="connsiteX10" fmla="*/ 28436 w 47625"/>
                    <a:gd name="connsiteY10" fmla="*/ 341001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625" h="666750">
                      <a:moveTo>
                        <a:pt x="28436" y="341001"/>
                      </a:moveTo>
                      <a:cubicBezTo>
                        <a:pt x="30246" y="233655"/>
                        <a:pt x="19864" y="129451"/>
                        <a:pt x="2623" y="25914"/>
                      </a:cubicBezTo>
                      <a:cubicBezTo>
                        <a:pt x="2052" y="22581"/>
                        <a:pt x="1099" y="19437"/>
                        <a:pt x="719" y="16104"/>
                      </a:cubicBezTo>
                      <a:cubicBezTo>
                        <a:pt x="52" y="9246"/>
                        <a:pt x="-425" y="1721"/>
                        <a:pt x="8434" y="197"/>
                      </a:cubicBezTo>
                      <a:cubicBezTo>
                        <a:pt x="17482" y="-1327"/>
                        <a:pt x="19673" y="6293"/>
                        <a:pt x="20721" y="12865"/>
                      </a:cubicBezTo>
                      <a:cubicBezTo>
                        <a:pt x="25293" y="40488"/>
                        <a:pt x="29865" y="68205"/>
                        <a:pt x="33580" y="95923"/>
                      </a:cubicBezTo>
                      <a:cubicBezTo>
                        <a:pt x="46439" y="191364"/>
                        <a:pt x="51963" y="287280"/>
                        <a:pt x="49296" y="383483"/>
                      </a:cubicBezTo>
                      <a:cubicBezTo>
                        <a:pt x="46724" y="475590"/>
                        <a:pt x="37295" y="567220"/>
                        <a:pt x="21292" y="657993"/>
                      </a:cubicBezTo>
                      <a:cubicBezTo>
                        <a:pt x="19959" y="665804"/>
                        <a:pt x="18625" y="676186"/>
                        <a:pt x="7577" y="673614"/>
                      </a:cubicBezTo>
                      <a:cubicBezTo>
                        <a:pt x="-3092" y="671138"/>
                        <a:pt x="242" y="661041"/>
                        <a:pt x="1481" y="653326"/>
                      </a:cubicBezTo>
                      <a:cubicBezTo>
                        <a:pt x="19483" y="549313"/>
                        <a:pt x="30246" y="444538"/>
                        <a:pt x="28436" y="341001"/>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77" name="Freeform: Shape 45">
                  <a:extLst>
                    <a:ext uri="{FF2B5EF4-FFF2-40B4-BE49-F238E27FC236}">
                      <a16:creationId xmlns:a16="http://schemas.microsoft.com/office/drawing/2014/main" id="{6FF740BE-47EC-6A89-C464-D9043621586B}"/>
                    </a:ext>
                  </a:extLst>
                </p:cNvPr>
                <p:cNvSpPr/>
                <p:nvPr/>
              </p:nvSpPr>
              <p:spPr>
                <a:xfrm>
                  <a:off x="1971376" y="1357406"/>
                  <a:ext cx="693162" cy="409079"/>
                </a:xfrm>
                <a:custGeom>
                  <a:avLst/>
                  <a:gdLst>
                    <a:gd name="connsiteX0" fmla="*/ 585167 w 581025"/>
                    <a:gd name="connsiteY0" fmla="*/ 8576 h 342900"/>
                    <a:gd name="connsiteX1" fmla="*/ 564879 w 581025"/>
                    <a:gd name="connsiteY1" fmla="*/ 24293 h 342900"/>
                    <a:gd name="connsiteX2" fmla="*/ 384666 w 581025"/>
                    <a:gd name="connsiteY2" fmla="*/ 101731 h 342900"/>
                    <a:gd name="connsiteX3" fmla="*/ 27859 w 581025"/>
                    <a:gd name="connsiteY3" fmla="*/ 333569 h 342900"/>
                    <a:gd name="connsiteX4" fmla="*/ 2809 w 581025"/>
                    <a:gd name="connsiteY4" fmla="*/ 341285 h 342900"/>
                    <a:gd name="connsiteX5" fmla="*/ 15001 w 581025"/>
                    <a:gd name="connsiteY5" fmla="*/ 318044 h 342900"/>
                    <a:gd name="connsiteX6" fmla="*/ 558878 w 581025"/>
                    <a:gd name="connsiteY6" fmla="*/ 4576 h 342900"/>
                    <a:gd name="connsiteX7" fmla="*/ 585167 w 581025"/>
                    <a:gd name="connsiteY7" fmla="*/ 8576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1025" h="342900">
                      <a:moveTo>
                        <a:pt x="585167" y="8576"/>
                      </a:moveTo>
                      <a:cubicBezTo>
                        <a:pt x="582024" y="19625"/>
                        <a:pt x="572880" y="21340"/>
                        <a:pt x="564879" y="24293"/>
                      </a:cubicBezTo>
                      <a:cubicBezTo>
                        <a:pt x="503347" y="46581"/>
                        <a:pt x="443340" y="72584"/>
                        <a:pt x="384666" y="101731"/>
                      </a:cubicBezTo>
                      <a:cubicBezTo>
                        <a:pt x="256745" y="165263"/>
                        <a:pt x="137778" y="242510"/>
                        <a:pt x="27859" y="333569"/>
                      </a:cubicBezTo>
                      <a:cubicBezTo>
                        <a:pt x="20811" y="339475"/>
                        <a:pt x="11381" y="351572"/>
                        <a:pt x="2809" y="341285"/>
                      </a:cubicBezTo>
                      <a:cubicBezTo>
                        <a:pt x="-5954" y="330807"/>
                        <a:pt x="7952" y="323854"/>
                        <a:pt x="15001" y="318044"/>
                      </a:cubicBezTo>
                      <a:cubicBezTo>
                        <a:pt x="178735" y="183170"/>
                        <a:pt x="359520" y="77728"/>
                        <a:pt x="558878" y="4576"/>
                      </a:cubicBezTo>
                      <a:cubicBezTo>
                        <a:pt x="567927" y="1242"/>
                        <a:pt x="578690" y="-5521"/>
                        <a:pt x="585167" y="8576"/>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78" name="Freeform: Shape 46">
                  <a:extLst>
                    <a:ext uri="{FF2B5EF4-FFF2-40B4-BE49-F238E27FC236}">
                      <a16:creationId xmlns:a16="http://schemas.microsoft.com/office/drawing/2014/main" id="{F3E1642E-2E3D-054E-223F-81EEADA3ED2B}"/>
                    </a:ext>
                  </a:extLst>
                </p:cNvPr>
                <p:cNvSpPr/>
                <p:nvPr/>
              </p:nvSpPr>
              <p:spPr>
                <a:xfrm>
                  <a:off x="4130961" y="1357300"/>
                  <a:ext cx="693162" cy="409079"/>
                </a:xfrm>
                <a:custGeom>
                  <a:avLst/>
                  <a:gdLst>
                    <a:gd name="connsiteX0" fmla="*/ 584131 w 581025"/>
                    <a:gd name="connsiteY0" fmla="*/ 336516 h 342900"/>
                    <a:gd name="connsiteX1" fmla="*/ 571843 w 581025"/>
                    <a:gd name="connsiteY1" fmla="*/ 343945 h 342900"/>
                    <a:gd name="connsiteX2" fmla="*/ 557175 w 581025"/>
                    <a:gd name="connsiteY2" fmla="*/ 333849 h 342900"/>
                    <a:gd name="connsiteX3" fmla="*/ 21965 w 581025"/>
                    <a:gd name="connsiteY3" fmla="*/ 25048 h 342900"/>
                    <a:gd name="connsiteX4" fmla="*/ 16345 w 581025"/>
                    <a:gd name="connsiteY4" fmla="*/ 23048 h 342900"/>
                    <a:gd name="connsiteX5" fmla="*/ 915 w 581025"/>
                    <a:gd name="connsiteY5" fmla="*/ 6284 h 342900"/>
                    <a:gd name="connsiteX6" fmla="*/ 23680 w 581025"/>
                    <a:gd name="connsiteY6" fmla="*/ 4093 h 342900"/>
                    <a:gd name="connsiteX7" fmla="*/ 569843 w 581025"/>
                    <a:gd name="connsiteY7" fmla="*/ 317752 h 342900"/>
                    <a:gd name="connsiteX8" fmla="*/ 584131 w 581025"/>
                    <a:gd name="connsiteY8" fmla="*/ 336516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1025" h="342900">
                      <a:moveTo>
                        <a:pt x="584131" y="336516"/>
                      </a:moveTo>
                      <a:cubicBezTo>
                        <a:pt x="583940" y="345088"/>
                        <a:pt x="578130" y="346517"/>
                        <a:pt x="571843" y="343945"/>
                      </a:cubicBezTo>
                      <a:cubicBezTo>
                        <a:pt x="566414" y="341755"/>
                        <a:pt x="561747" y="337659"/>
                        <a:pt x="557175" y="333849"/>
                      </a:cubicBezTo>
                      <a:cubicBezTo>
                        <a:pt x="396488" y="200213"/>
                        <a:pt x="218085" y="97343"/>
                        <a:pt x="21965" y="25048"/>
                      </a:cubicBezTo>
                      <a:cubicBezTo>
                        <a:pt x="20060" y="24382"/>
                        <a:pt x="18060" y="23905"/>
                        <a:pt x="16345" y="23048"/>
                      </a:cubicBezTo>
                      <a:cubicBezTo>
                        <a:pt x="8916" y="19333"/>
                        <a:pt x="-3467" y="17428"/>
                        <a:pt x="915" y="6284"/>
                      </a:cubicBezTo>
                      <a:cubicBezTo>
                        <a:pt x="5106" y="-4479"/>
                        <a:pt x="15678" y="1236"/>
                        <a:pt x="23680" y="4093"/>
                      </a:cubicBezTo>
                      <a:cubicBezTo>
                        <a:pt x="223990" y="76864"/>
                        <a:pt x="405632" y="182116"/>
                        <a:pt x="569843" y="317752"/>
                      </a:cubicBezTo>
                      <a:cubicBezTo>
                        <a:pt x="575844" y="322800"/>
                        <a:pt x="583083" y="327277"/>
                        <a:pt x="584131" y="336516"/>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79" name="Freeform: Shape 47">
                  <a:extLst>
                    <a:ext uri="{FF2B5EF4-FFF2-40B4-BE49-F238E27FC236}">
                      <a16:creationId xmlns:a16="http://schemas.microsoft.com/office/drawing/2014/main" id="{F8F3DAFB-FC1F-A437-962A-08C32E65073E}"/>
                    </a:ext>
                  </a:extLst>
                </p:cNvPr>
                <p:cNvSpPr/>
                <p:nvPr/>
              </p:nvSpPr>
              <p:spPr>
                <a:xfrm>
                  <a:off x="4130961" y="5096626"/>
                  <a:ext cx="693162" cy="409079"/>
                </a:xfrm>
                <a:custGeom>
                  <a:avLst/>
                  <a:gdLst>
                    <a:gd name="connsiteX0" fmla="*/ 584036 w 581025"/>
                    <a:gd name="connsiteY0" fmla="*/ 8190 h 342900"/>
                    <a:gd name="connsiteX1" fmla="*/ 567272 w 581025"/>
                    <a:gd name="connsiteY1" fmla="*/ 29240 h 342900"/>
                    <a:gd name="connsiteX2" fmla="*/ 328099 w 581025"/>
                    <a:gd name="connsiteY2" fmla="*/ 196880 h 342900"/>
                    <a:gd name="connsiteX3" fmla="*/ 28347 w 581025"/>
                    <a:gd name="connsiteY3" fmla="*/ 339564 h 342900"/>
                    <a:gd name="connsiteX4" fmla="*/ 22728 w 581025"/>
                    <a:gd name="connsiteY4" fmla="*/ 341660 h 342900"/>
                    <a:gd name="connsiteX5" fmla="*/ 534 w 581025"/>
                    <a:gd name="connsiteY5" fmla="*/ 337850 h 342900"/>
                    <a:gd name="connsiteX6" fmla="*/ 15488 w 581025"/>
                    <a:gd name="connsiteY6" fmla="*/ 322515 h 342900"/>
                    <a:gd name="connsiteX7" fmla="*/ 201131 w 581025"/>
                    <a:gd name="connsiteY7" fmla="*/ 242695 h 342900"/>
                    <a:gd name="connsiteX8" fmla="*/ 556223 w 581025"/>
                    <a:gd name="connsiteY8" fmla="*/ 11809 h 342900"/>
                    <a:gd name="connsiteX9" fmla="*/ 572796 w 581025"/>
                    <a:gd name="connsiteY9" fmla="*/ 951 h 342900"/>
                    <a:gd name="connsiteX10" fmla="*/ 584036 w 581025"/>
                    <a:gd name="connsiteY10" fmla="*/ 819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025" h="342900">
                      <a:moveTo>
                        <a:pt x="584036" y="8190"/>
                      </a:moveTo>
                      <a:cubicBezTo>
                        <a:pt x="583083" y="18667"/>
                        <a:pt x="574320" y="23430"/>
                        <a:pt x="567272" y="29240"/>
                      </a:cubicBezTo>
                      <a:cubicBezTo>
                        <a:pt x="491929" y="91248"/>
                        <a:pt x="412205" y="147159"/>
                        <a:pt x="328099" y="196880"/>
                      </a:cubicBezTo>
                      <a:cubicBezTo>
                        <a:pt x="232468" y="253363"/>
                        <a:pt x="132360" y="300512"/>
                        <a:pt x="28347" y="339564"/>
                      </a:cubicBezTo>
                      <a:cubicBezTo>
                        <a:pt x="26442" y="340231"/>
                        <a:pt x="24632" y="341184"/>
                        <a:pt x="22728" y="341660"/>
                      </a:cubicBezTo>
                      <a:cubicBezTo>
                        <a:pt x="14631" y="343755"/>
                        <a:pt x="4154" y="349470"/>
                        <a:pt x="534" y="337850"/>
                      </a:cubicBezTo>
                      <a:cubicBezTo>
                        <a:pt x="-2514" y="327944"/>
                        <a:pt x="8154" y="325086"/>
                        <a:pt x="15488" y="322515"/>
                      </a:cubicBezTo>
                      <a:cubicBezTo>
                        <a:pt x="79020" y="299655"/>
                        <a:pt x="140742" y="272794"/>
                        <a:pt x="201131" y="242695"/>
                      </a:cubicBezTo>
                      <a:cubicBezTo>
                        <a:pt x="328385" y="179354"/>
                        <a:pt x="446876" y="102678"/>
                        <a:pt x="556223" y="11809"/>
                      </a:cubicBezTo>
                      <a:cubicBezTo>
                        <a:pt x="561271" y="7618"/>
                        <a:pt x="566796" y="3427"/>
                        <a:pt x="572796" y="951"/>
                      </a:cubicBezTo>
                      <a:cubicBezTo>
                        <a:pt x="578130" y="-1335"/>
                        <a:pt x="583560" y="284"/>
                        <a:pt x="584036" y="8190"/>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grpSp>
          <p:sp>
            <p:nvSpPr>
              <p:cNvPr id="67" name="Freeform: Shape 1029">
                <a:extLst>
                  <a:ext uri="{FF2B5EF4-FFF2-40B4-BE49-F238E27FC236}">
                    <a16:creationId xmlns:a16="http://schemas.microsoft.com/office/drawing/2014/main" id="{F6D4EFB5-1E0D-A45B-0F96-D998B4D79C81}"/>
                  </a:ext>
                </a:extLst>
              </p:cNvPr>
              <p:cNvSpPr/>
              <p:nvPr/>
            </p:nvSpPr>
            <p:spPr>
              <a:xfrm>
                <a:off x="6721184" y="2105330"/>
                <a:ext cx="1340871" cy="1340871"/>
              </a:xfrm>
              <a:custGeom>
                <a:avLst/>
                <a:gdLst>
                  <a:gd name="connsiteX0" fmla="*/ 565216 w 1123950"/>
                  <a:gd name="connsiteY0" fmla="*/ 0 h 1123950"/>
                  <a:gd name="connsiteX1" fmla="*/ 2 w 1123950"/>
                  <a:gd name="connsiteY1" fmla="*/ 564928 h 1123950"/>
                  <a:gd name="connsiteX2" fmla="*/ 566073 w 1123950"/>
                  <a:gd name="connsiteY2" fmla="*/ 1130522 h 1123950"/>
                  <a:gd name="connsiteX3" fmla="*/ 1131572 w 1123950"/>
                  <a:gd name="connsiteY3" fmla="*/ 568071 h 1123950"/>
                  <a:gd name="connsiteX4" fmla="*/ 565216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216" y="0"/>
                    </a:moveTo>
                    <a:cubicBezTo>
                      <a:pt x="246985" y="-95"/>
                      <a:pt x="859" y="254889"/>
                      <a:pt x="2" y="564928"/>
                    </a:cubicBezTo>
                    <a:cubicBezTo>
                      <a:pt x="-855" y="877919"/>
                      <a:pt x="252415" y="1130522"/>
                      <a:pt x="566073" y="1130522"/>
                    </a:cubicBezTo>
                    <a:cubicBezTo>
                      <a:pt x="877540" y="1130522"/>
                      <a:pt x="1132048" y="878110"/>
                      <a:pt x="1131572" y="568071"/>
                    </a:cubicBezTo>
                    <a:cubicBezTo>
                      <a:pt x="1131191" y="257461"/>
                      <a:pt x="887732" y="190"/>
                      <a:pt x="565216" y="0"/>
                    </a:cubicBezTo>
                    <a:close/>
                  </a:path>
                </a:pathLst>
              </a:custGeom>
              <a:gradFill flip="none" rotWithShape="1">
                <a:gsLst>
                  <a:gs pos="0">
                    <a:srgbClr val="6EB7B4"/>
                  </a:gs>
                  <a:gs pos="100000">
                    <a:srgbClr val="6EB7B4">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STRATEGY</a:t>
                </a:r>
              </a:p>
            </p:txBody>
          </p:sp>
          <p:sp>
            <p:nvSpPr>
              <p:cNvPr id="68" name="Freeform: Shape 1030">
                <a:extLst>
                  <a:ext uri="{FF2B5EF4-FFF2-40B4-BE49-F238E27FC236}">
                    <a16:creationId xmlns:a16="http://schemas.microsoft.com/office/drawing/2014/main" id="{5E6F74AA-5782-3E13-EF74-213EFBD8C27D}"/>
                  </a:ext>
                </a:extLst>
              </p:cNvPr>
              <p:cNvSpPr/>
              <p:nvPr/>
            </p:nvSpPr>
            <p:spPr>
              <a:xfrm>
                <a:off x="8524884" y="1067182"/>
                <a:ext cx="1340871" cy="1340871"/>
              </a:xfrm>
              <a:custGeom>
                <a:avLst/>
                <a:gdLst>
                  <a:gd name="connsiteX0" fmla="*/ 565311 w 1123950"/>
                  <a:gd name="connsiteY0" fmla="*/ 0 h 1123950"/>
                  <a:gd name="connsiteX1" fmla="*/ 2 w 1123950"/>
                  <a:gd name="connsiteY1" fmla="*/ 564452 h 1123950"/>
                  <a:gd name="connsiteX2" fmla="*/ 564263 w 1123950"/>
                  <a:gd name="connsiteY2" fmla="*/ 1130332 h 1123950"/>
                  <a:gd name="connsiteX3" fmla="*/ 1131476 w 1123950"/>
                  <a:gd name="connsiteY3" fmla="*/ 567500 h 1123950"/>
                  <a:gd name="connsiteX4" fmla="*/ 565311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311" y="0"/>
                    </a:moveTo>
                    <a:cubicBezTo>
                      <a:pt x="252890" y="95"/>
                      <a:pt x="-760" y="252698"/>
                      <a:pt x="2" y="564452"/>
                    </a:cubicBezTo>
                    <a:cubicBezTo>
                      <a:pt x="764" y="874490"/>
                      <a:pt x="245270" y="1129760"/>
                      <a:pt x="564263" y="1130332"/>
                    </a:cubicBezTo>
                    <a:cubicBezTo>
                      <a:pt x="883160" y="1130903"/>
                      <a:pt x="1129286" y="879158"/>
                      <a:pt x="1131476" y="567500"/>
                    </a:cubicBezTo>
                    <a:cubicBezTo>
                      <a:pt x="1133667" y="252317"/>
                      <a:pt x="879826" y="-95"/>
                      <a:pt x="565311" y="0"/>
                    </a:cubicBezTo>
                    <a:close/>
                  </a:path>
                </a:pathLst>
              </a:custGeom>
              <a:gradFill flip="none" rotWithShape="1">
                <a:gsLst>
                  <a:gs pos="0">
                    <a:srgbClr val="659ACC"/>
                  </a:gs>
                  <a:gs pos="100000">
                    <a:srgbClr val="659ACC">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STRUCTURE</a:t>
                </a:r>
              </a:p>
            </p:txBody>
          </p:sp>
          <p:sp>
            <p:nvSpPr>
              <p:cNvPr id="69" name="Freeform: Shape 1031">
                <a:extLst>
                  <a:ext uri="{FF2B5EF4-FFF2-40B4-BE49-F238E27FC236}">
                    <a16:creationId xmlns:a16="http://schemas.microsoft.com/office/drawing/2014/main" id="{C10BA201-29DB-9059-8AA8-12A8C523CF28}"/>
                  </a:ext>
                </a:extLst>
              </p:cNvPr>
              <p:cNvSpPr/>
              <p:nvPr/>
            </p:nvSpPr>
            <p:spPr>
              <a:xfrm>
                <a:off x="10328811" y="2107492"/>
                <a:ext cx="1340871" cy="1340871"/>
              </a:xfrm>
              <a:custGeom>
                <a:avLst/>
                <a:gdLst>
                  <a:gd name="connsiteX0" fmla="*/ 564548 w 1123950"/>
                  <a:gd name="connsiteY0" fmla="*/ 2 h 1123950"/>
                  <a:gd name="connsiteX1" fmla="*/ 2 w 1123950"/>
                  <a:gd name="connsiteY1" fmla="*/ 565692 h 1123950"/>
                  <a:gd name="connsiteX2" fmla="*/ 564929 w 1123950"/>
                  <a:gd name="connsiteY2" fmla="*/ 1130620 h 1123950"/>
                  <a:gd name="connsiteX3" fmla="*/ 1131857 w 1123950"/>
                  <a:gd name="connsiteY3" fmla="*/ 571312 h 1123950"/>
                  <a:gd name="connsiteX4" fmla="*/ 564548 w 1123950"/>
                  <a:gd name="connsiteY4" fmla="*/ 2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4548" y="2"/>
                    </a:moveTo>
                    <a:cubicBezTo>
                      <a:pt x="244223" y="859"/>
                      <a:pt x="668" y="257082"/>
                      <a:pt x="2" y="565692"/>
                    </a:cubicBezTo>
                    <a:cubicBezTo>
                      <a:pt x="-760" y="877636"/>
                      <a:pt x="253176" y="1130905"/>
                      <a:pt x="564929" y="1130620"/>
                    </a:cubicBezTo>
                    <a:cubicBezTo>
                      <a:pt x="876587" y="1130334"/>
                      <a:pt x="1131381" y="878493"/>
                      <a:pt x="1131857" y="571312"/>
                    </a:cubicBezTo>
                    <a:cubicBezTo>
                      <a:pt x="1132238" y="251843"/>
                      <a:pt x="880683" y="-855"/>
                      <a:pt x="564548" y="2"/>
                    </a:cubicBezTo>
                    <a:close/>
                  </a:path>
                </a:pathLst>
              </a:custGeom>
              <a:gradFill flip="none" rotWithShape="1">
                <a:gsLst>
                  <a:gs pos="0">
                    <a:srgbClr val="3F9897"/>
                  </a:gs>
                  <a:gs pos="100000">
                    <a:srgbClr val="3F9897">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SYSTEMS</a:t>
                </a:r>
              </a:p>
            </p:txBody>
          </p:sp>
          <p:sp>
            <p:nvSpPr>
              <p:cNvPr id="70" name="Freeform: Shape 1032">
                <a:extLst>
                  <a:ext uri="{FF2B5EF4-FFF2-40B4-BE49-F238E27FC236}">
                    <a16:creationId xmlns:a16="http://schemas.microsoft.com/office/drawing/2014/main" id="{B8C62B3E-0AB0-FEE3-FF41-6F9BFF3BEA42}"/>
                  </a:ext>
                </a:extLst>
              </p:cNvPr>
              <p:cNvSpPr/>
              <p:nvPr/>
            </p:nvSpPr>
            <p:spPr>
              <a:xfrm>
                <a:off x="8525795" y="5223873"/>
                <a:ext cx="1340871" cy="1340871"/>
              </a:xfrm>
              <a:custGeom>
                <a:avLst/>
                <a:gdLst>
                  <a:gd name="connsiteX0" fmla="*/ 558451 w 1123950"/>
                  <a:gd name="connsiteY0" fmla="*/ 21 h 1123950"/>
                  <a:gd name="connsiteX1" fmla="*/ 0 w 1123950"/>
                  <a:gd name="connsiteY1" fmla="*/ 563139 h 1123950"/>
                  <a:gd name="connsiteX2" fmla="*/ 557498 w 1123950"/>
                  <a:gd name="connsiteY2" fmla="*/ 1127019 h 1123950"/>
                  <a:gd name="connsiteX3" fmla="*/ 1128808 w 1123950"/>
                  <a:gd name="connsiteY3" fmla="*/ 555805 h 1123950"/>
                  <a:gd name="connsiteX4" fmla="*/ 558451 w 1123950"/>
                  <a:gd name="connsiteY4" fmla="*/ 21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58451" y="21"/>
                    </a:moveTo>
                    <a:cubicBezTo>
                      <a:pt x="250031" y="2497"/>
                      <a:pt x="6287" y="244432"/>
                      <a:pt x="0" y="563139"/>
                    </a:cubicBezTo>
                    <a:cubicBezTo>
                      <a:pt x="5239" y="879369"/>
                      <a:pt x="247174" y="1123590"/>
                      <a:pt x="557498" y="1127019"/>
                    </a:cubicBezTo>
                    <a:cubicBezTo>
                      <a:pt x="879062" y="1130543"/>
                      <a:pt x="1132237" y="880321"/>
                      <a:pt x="1128808" y="555805"/>
                    </a:cubicBezTo>
                    <a:cubicBezTo>
                      <a:pt x="1125569" y="252433"/>
                      <a:pt x="888587" y="-2646"/>
                      <a:pt x="558451" y="21"/>
                    </a:cubicBezTo>
                    <a:close/>
                  </a:path>
                </a:pathLst>
              </a:custGeom>
              <a:solidFill>
                <a:srgbClr val="9EADD6"/>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STAFF</a:t>
                </a:r>
              </a:p>
            </p:txBody>
          </p:sp>
          <p:sp>
            <p:nvSpPr>
              <p:cNvPr id="71" name="Freeform: Shape 1033">
                <a:extLst>
                  <a:ext uri="{FF2B5EF4-FFF2-40B4-BE49-F238E27FC236}">
                    <a16:creationId xmlns:a16="http://schemas.microsoft.com/office/drawing/2014/main" id="{EE365348-F54C-B66A-DB51-A2499077590C}"/>
                  </a:ext>
                </a:extLst>
              </p:cNvPr>
              <p:cNvSpPr/>
              <p:nvPr/>
            </p:nvSpPr>
            <p:spPr>
              <a:xfrm>
                <a:off x="10328808" y="4190159"/>
                <a:ext cx="1340871" cy="1340871"/>
              </a:xfrm>
              <a:custGeom>
                <a:avLst/>
                <a:gdLst>
                  <a:gd name="connsiteX0" fmla="*/ 563789 w 1123950"/>
                  <a:gd name="connsiteY0" fmla="*/ 2 h 1123950"/>
                  <a:gd name="connsiteX1" fmla="*/ 4 w 1123950"/>
                  <a:gd name="connsiteY1" fmla="*/ 565978 h 1123950"/>
                  <a:gd name="connsiteX2" fmla="*/ 565503 w 1123950"/>
                  <a:gd name="connsiteY2" fmla="*/ 1130525 h 1123950"/>
                  <a:gd name="connsiteX3" fmla="*/ 1131764 w 1123950"/>
                  <a:gd name="connsiteY3" fmla="*/ 558167 h 1123950"/>
                  <a:gd name="connsiteX4" fmla="*/ 563789 w 1123950"/>
                  <a:gd name="connsiteY4" fmla="*/ 2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3789" y="2"/>
                    </a:moveTo>
                    <a:cubicBezTo>
                      <a:pt x="251559" y="860"/>
                      <a:pt x="-1139" y="253653"/>
                      <a:pt x="4" y="565978"/>
                    </a:cubicBezTo>
                    <a:cubicBezTo>
                      <a:pt x="1147" y="877255"/>
                      <a:pt x="247940" y="1130715"/>
                      <a:pt x="565503" y="1130525"/>
                    </a:cubicBezTo>
                    <a:cubicBezTo>
                      <a:pt x="884972" y="1130334"/>
                      <a:pt x="1132907" y="874874"/>
                      <a:pt x="1131764" y="558167"/>
                    </a:cubicBezTo>
                    <a:cubicBezTo>
                      <a:pt x="1130717" y="250700"/>
                      <a:pt x="874970" y="-855"/>
                      <a:pt x="563789" y="2"/>
                    </a:cubicBezTo>
                    <a:close/>
                  </a:path>
                </a:pathLst>
              </a:custGeom>
              <a:gradFill flip="none" rotWithShape="1">
                <a:gsLst>
                  <a:gs pos="0">
                    <a:srgbClr val="336799"/>
                  </a:gs>
                  <a:gs pos="100000">
                    <a:srgbClr val="336799">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STYLES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prstClr val="white"/>
                    </a:solidFill>
                    <a:latin typeface="Century Gothic" panose="020B0502020202020204" pitchFamily="34" charset="0"/>
                  </a:rPr>
                  <a:t>(of </a:t>
                </a:r>
                <a:r>
                  <a:rPr lang="en-US" sz="1200" b="1" dirty="0" smtClean="0">
                    <a:solidFill>
                      <a:prstClr val="white"/>
                    </a:solidFill>
                    <a:latin typeface="Century Gothic" panose="020B0502020202020204" pitchFamily="34" charset="0"/>
                  </a:rPr>
                  <a:t>Leadership)</a:t>
                </a:r>
                <a:endPar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72" name="Freeform: Shape 1034">
                <a:extLst>
                  <a:ext uri="{FF2B5EF4-FFF2-40B4-BE49-F238E27FC236}">
                    <a16:creationId xmlns:a16="http://schemas.microsoft.com/office/drawing/2014/main" id="{E95E64EF-AA65-B18E-D7AE-8639392849B3}"/>
                  </a:ext>
                </a:extLst>
              </p:cNvPr>
              <p:cNvSpPr/>
              <p:nvPr/>
            </p:nvSpPr>
            <p:spPr>
              <a:xfrm>
                <a:off x="8534901" y="3146022"/>
                <a:ext cx="1340871" cy="1340871"/>
              </a:xfrm>
              <a:custGeom>
                <a:avLst/>
                <a:gdLst>
                  <a:gd name="connsiteX0" fmla="*/ 564929 w 1123950"/>
                  <a:gd name="connsiteY0" fmla="*/ 0 h 1123950"/>
                  <a:gd name="connsiteX1" fmla="*/ 1 w 1123950"/>
                  <a:gd name="connsiteY1" fmla="*/ 567405 h 1123950"/>
                  <a:gd name="connsiteX2" fmla="*/ 566834 w 1123950"/>
                  <a:gd name="connsiteY2" fmla="*/ 1130427 h 1123950"/>
                  <a:gd name="connsiteX3" fmla="*/ 1131381 w 1123950"/>
                  <a:gd name="connsiteY3" fmla="*/ 571500 h 1123950"/>
                  <a:gd name="connsiteX4" fmla="*/ 564929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4929" y="0"/>
                    </a:moveTo>
                    <a:cubicBezTo>
                      <a:pt x="251271" y="191"/>
                      <a:pt x="763" y="250031"/>
                      <a:pt x="1" y="567405"/>
                    </a:cubicBezTo>
                    <a:cubicBezTo>
                      <a:pt x="-666" y="878396"/>
                      <a:pt x="253747" y="1130427"/>
                      <a:pt x="566834" y="1130427"/>
                    </a:cubicBezTo>
                    <a:cubicBezTo>
                      <a:pt x="865348" y="1131951"/>
                      <a:pt x="1127857" y="894112"/>
                      <a:pt x="1131381" y="571500"/>
                    </a:cubicBezTo>
                    <a:cubicBezTo>
                      <a:pt x="1134905" y="256699"/>
                      <a:pt x="886398" y="-286"/>
                      <a:pt x="564929" y="0"/>
                    </a:cubicBezTo>
                    <a:close/>
                  </a:path>
                </a:pathLst>
              </a:custGeom>
              <a:gradFill flip="none" rotWithShape="1">
                <a:gsLst>
                  <a:gs pos="0">
                    <a:srgbClr val="646B7A"/>
                  </a:gs>
                  <a:gs pos="100000">
                    <a:srgbClr val="646B7A">
                      <a:lumMod val="80000"/>
                    </a:srgbClr>
                  </a:gs>
                </a:gsLst>
                <a:path path="circle">
                  <a:fillToRect l="100000" t="100000"/>
                </a:path>
                <a:tileRect r="-100000" b="-100000"/>
              </a:gradFill>
              <a:ln w="38100" cap="flat">
                <a:solidFill>
                  <a:schemeClr val="bg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ts val="184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SHARED </a:t>
                </a:r>
              </a:p>
              <a:p>
                <a:pPr marL="0" marR="0" lvl="0" indent="0" algn="ctr" defTabSz="914400" rtl="0" eaLnBrk="1" fontAlgn="auto" latinLnBrk="0" hangingPunct="1">
                  <a:lnSpc>
                    <a:spcPts val="184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VALUES</a:t>
                </a:r>
              </a:p>
            </p:txBody>
          </p:sp>
          <p:sp>
            <p:nvSpPr>
              <p:cNvPr id="73" name="Freeform: Shape 1035">
                <a:extLst>
                  <a:ext uri="{FF2B5EF4-FFF2-40B4-BE49-F238E27FC236}">
                    <a16:creationId xmlns:a16="http://schemas.microsoft.com/office/drawing/2014/main" id="{7546A45D-4DD1-C0FC-7117-25150A8009DF}"/>
                  </a:ext>
                </a:extLst>
              </p:cNvPr>
              <p:cNvSpPr/>
              <p:nvPr/>
            </p:nvSpPr>
            <p:spPr>
              <a:xfrm>
                <a:off x="6721184" y="4190276"/>
                <a:ext cx="1340871" cy="1340871"/>
              </a:xfrm>
              <a:custGeom>
                <a:avLst/>
                <a:gdLst>
                  <a:gd name="connsiteX0" fmla="*/ 565693 w 1123950"/>
                  <a:gd name="connsiteY0" fmla="*/ 0 h 1123950"/>
                  <a:gd name="connsiteX1" fmla="*/ 3 w 1123950"/>
                  <a:gd name="connsiteY1" fmla="*/ 565976 h 1123950"/>
                  <a:gd name="connsiteX2" fmla="*/ 567503 w 1123950"/>
                  <a:gd name="connsiteY2" fmla="*/ 1130523 h 1123950"/>
                  <a:gd name="connsiteX3" fmla="*/ 1131669 w 1123950"/>
                  <a:gd name="connsiteY3" fmla="*/ 564166 h 1123950"/>
                  <a:gd name="connsiteX4" fmla="*/ 565693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693" y="0"/>
                    </a:moveTo>
                    <a:cubicBezTo>
                      <a:pt x="251940" y="191"/>
                      <a:pt x="-1045" y="252508"/>
                      <a:pt x="3" y="565976"/>
                    </a:cubicBezTo>
                    <a:cubicBezTo>
                      <a:pt x="1051" y="876681"/>
                      <a:pt x="247844" y="1131856"/>
                      <a:pt x="567503" y="1130523"/>
                    </a:cubicBezTo>
                    <a:cubicBezTo>
                      <a:pt x="889924" y="1129189"/>
                      <a:pt x="1130907" y="871062"/>
                      <a:pt x="1131669" y="564166"/>
                    </a:cubicBezTo>
                    <a:cubicBezTo>
                      <a:pt x="1132431" y="252603"/>
                      <a:pt x="877923" y="-285"/>
                      <a:pt x="565693" y="0"/>
                    </a:cubicBezTo>
                    <a:close/>
                  </a:path>
                </a:pathLst>
              </a:custGeom>
              <a:gradFill flip="none" rotWithShape="1">
                <a:gsLst>
                  <a:gs pos="0">
                    <a:srgbClr val="8CBDEC"/>
                  </a:gs>
                  <a:gs pos="100000">
                    <a:srgbClr val="8CBDEC">
                      <a:lumMod val="80000"/>
                    </a:srgbClr>
                  </a:gs>
                </a:gsLst>
                <a:path path="circle">
                  <a:fillToRect l="100000" t="100000"/>
                </a:path>
                <a:tileRect r="-100000" b="-100000"/>
              </a:gra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SKILLS</a:t>
                </a:r>
              </a:p>
            </p:txBody>
          </p:sp>
        </p:grpSp>
      </p:grpSp>
    </p:spTree>
    <p:extLst>
      <p:ext uri="{BB962C8B-B14F-4D97-AF65-F5344CB8AC3E}">
        <p14:creationId xmlns:p14="http://schemas.microsoft.com/office/powerpoint/2010/main" val="215386411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72"/>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Using </a:t>
            </a:r>
            <a:r>
              <a:rPr lang="en-US" sz="2800" b="1" dirty="0" err="1">
                <a:solidFill>
                  <a:srgbClr val="00B0F0"/>
                </a:solidFill>
                <a:latin typeface="Alexandria" charset="0"/>
                <a:cs typeface="Alexandria" charset="0"/>
              </a:rPr>
              <a:t>Mckinsey</a:t>
            </a:r>
            <a:r>
              <a:rPr lang="en-US" sz="2800" b="1" dirty="0">
                <a:solidFill>
                  <a:srgbClr val="00B0F0"/>
                </a:solidFill>
                <a:latin typeface="Alexandria" charset="0"/>
                <a:cs typeface="Alexandria" charset="0"/>
              </a:rPr>
              <a:t> 7s to Determine Solution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228659"/>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200" dirty="0">
                <a:cs typeface="Times New Roman" panose="02020603050405020304" pitchFamily="18" charset="0"/>
              </a:rPr>
              <a:t>What should we do to solve the specific business problem?</a:t>
            </a:r>
          </a:p>
          <a:p>
            <a:pPr algn="just">
              <a:lnSpc>
                <a:spcPct val="150000"/>
              </a:lnSpc>
              <a:spcBef>
                <a:spcPts val="0"/>
              </a:spcBef>
            </a:pPr>
            <a:r>
              <a:rPr lang="en-US" sz="2200" dirty="0">
                <a:cs typeface="Times New Roman" panose="02020603050405020304" pitchFamily="18" charset="0"/>
              </a:rPr>
              <a:t>What structure do we need to execute the solution?</a:t>
            </a:r>
          </a:p>
          <a:p>
            <a:pPr algn="just">
              <a:lnSpc>
                <a:spcPct val="150000"/>
              </a:lnSpc>
              <a:spcBef>
                <a:spcPts val="0"/>
              </a:spcBef>
            </a:pPr>
            <a:r>
              <a:rPr lang="en-US" sz="2200" dirty="0">
                <a:cs typeface="Times New Roman" panose="02020603050405020304" pitchFamily="18" charset="0"/>
              </a:rPr>
              <a:t>What business system do we need to use or implement in the future state</a:t>
            </a:r>
          </a:p>
          <a:p>
            <a:pPr algn="just">
              <a:lnSpc>
                <a:spcPct val="150000"/>
              </a:lnSpc>
              <a:spcBef>
                <a:spcPts val="0"/>
              </a:spcBef>
            </a:pPr>
            <a:r>
              <a:rPr lang="en-US" sz="2200" dirty="0">
                <a:cs typeface="Times New Roman" panose="02020603050405020304" pitchFamily="18" charset="0"/>
              </a:rPr>
              <a:t>What leadership style and cultural qualities will help us to achieve the future state?</a:t>
            </a:r>
          </a:p>
          <a:p>
            <a:pPr algn="just">
              <a:lnSpc>
                <a:spcPct val="150000"/>
              </a:lnSpc>
              <a:spcBef>
                <a:spcPts val="0"/>
              </a:spcBef>
            </a:pPr>
            <a:r>
              <a:rPr lang="en-US" sz="2200" dirty="0">
                <a:cs typeface="Times New Roman" panose="02020603050405020304" pitchFamily="18" charset="0"/>
              </a:rPr>
              <a:t>How should staff help managers to achieve the future state?</a:t>
            </a:r>
          </a:p>
          <a:p>
            <a:pPr algn="just">
              <a:lnSpc>
                <a:spcPct val="150000"/>
              </a:lnSpc>
              <a:spcBef>
                <a:spcPts val="0"/>
              </a:spcBef>
            </a:pPr>
            <a:r>
              <a:rPr lang="en-US" sz="2200" dirty="0">
                <a:cs typeface="Times New Roman" panose="02020603050405020304" pitchFamily="18" charset="0"/>
              </a:rPr>
              <a:t>What are the specific skills that we need to develop?</a:t>
            </a:r>
          </a:p>
          <a:p>
            <a:pPr algn="just">
              <a:lnSpc>
                <a:spcPct val="150000"/>
              </a:lnSpc>
              <a:spcBef>
                <a:spcPts val="0"/>
              </a:spcBef>
            </a:pPr>
            <a:r>
              <a:rPr lang="en-US" sz="2200" dirty="0">
                <a:cs typeface="Times New Roman" panose="02020603050405020304" pitchFamily="18" charset="0"/>
              </a:rPr>
              <a:t>Which principles need to be modified in the future state?</a:t>
            </a:r>
          </a:p>
        </p:txBody>
      </p:sp>
    </p:spTree>
    <p:extLst>
      <p:ext uri="{BB962C8B-B14F-4D97-AF65-F5344CB8AC3E}">
        <p14:creationId xmlns:p14="http://schemas.microsoft.com/office/powerpoint/2010/main" val="13181237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72"/>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Objectives Should </a:t>
            </a:r>
            <a:br>
              <a:rPr lang="en-US"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Align with Business Objectives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Content Placeholder 10">
            <a:extLst>
              <a:ext uri="{FF2B5EF4-FFF2-40B4-BE49-F238E27FC236}">
                <a16:creationId xmlns:a16="http://schemas.microsoft.com/office/drawing/2014/main" id="{B5734DC5-7C5E-F060-1248-9B755A6F0D00}"/>
              </a:ext>
            </a:extLst>
          </p:cNvPr>
          <p:cNvGraphicFramePr>
            <a:graphicFrameLocks/>
          </p:cNvGraphicFramePr>
          <p:nvPr>
            <p:extLst>
              <p:ext uri="{D42A27DB-BD31-4B8C-83A1-F6EECF244321}">
                <p14:modId xmlns:p14="http://schemas.microsoft.com/office/powerpoint/2010/main" val="2844337040"/>
              </p:ext>
            </p:extLst>
          </p:nvPr>
        </p:nvGraphicFramePr>
        <p:xfrm>
          <a:off x="942308" y="2325766"/>
          <a:ext cx="10248856" cy="3861481"/>
        </p:xfrm>
        <a:graphic>
          <a:graphicData uri="http://schemas.openxmlformats.org/drawingml/2006/table">
            <a:tbl>
              <a:tblPr firstRow="1" bandRow="1">
                <a:tableStyleId>{5C22544A-7EE6-4342-B048-85BDC9FD1C3A}</a:tableStyleId>
              </a:tblPr>
              <a:tblGrid>
                <a:gridCol w="1884460">
                  <a:extLst>
                    <a:ext uri="{9D8B030D-6E8A-4147-A177-3AD203B41FA5}">
                      <a16:colId xmlns:a16="http://schemas.microsoft.com/office/drawing/2014/main" val="129691500"/>
                    </a:ext>
                  </a:extLst>
                </a:gridCol>
                <a:gridCol w="4159824">
                  <a:extLst>
                    <a:ext uri="{9D8B030D-6E8A-4147-A177-3AD203B41FA5}">
                      <a16:colId xmlns:a16="http://schemas.microsoft.com/office/drawing/2014/main" val="182948086"/>
                    </a:ext>
                  </a:extLst>
                </a:gridCol>
                <a:gridCol w="4204572">
                  <a:extLst>
                    <a:ext uri="{9D8B030D-6E8A-4147-A177-3AD203B41FA5}">
                      <a16:colId xmlns:a16="http://schemas.microsoft.com/office/drawing/2014/main" val="3900316011"/>
                    </a:ext>
                  </a:extLst>
                </a:gridCol>
              </a:tblGrid>
              <a:tr h="263828">
                <a:tc>
                  <a:txBody>
                    <a:bodyPr/>
                    <a:lstStyle/>
                    <a:p>
                      <a:pPr algn="ctr" rtl="1"/>
                      <a:r>
                        <a:rPr lang="en-US" dirty="0">
                          <a:latin typeface="+mn-lt"/>
                          <a:cs typeface="Times New Roman" panose="02020603050405020304" pitchFamily="18" charset="0"/>
                        </a:rPr>
                        <a:t>Example</a:t>
                      </a:r>
                      <a:endParaRPr lang="ar-SA" dirty="0">
                        <a:latin typeface="+mn-lt"/>
                        <a:cs typeface="Times New Roman" panose="02020603050405020304" pitchFamily="18" charset="0"/>
                      </a:endParaRPr>
                    </a:p>
                  </a:txBody>
                  <a:tcPr/>
                </a:tc>
                <a:tc>
                  <a:txBody>
                    <a:bodyPr/>
                    <a:lstStyle/>
                    <a:p>
                      <a:pPr marL="0" algn="ctr" defTabSz="914400" rtl="0" eaLnBrk="1" latinLnBrk="0" hangingPunct="1"/>
                      <a:r>
                        <a:rPr lang="en-US" dirty="0">
                          <a:latin typeface="+mn-lt"/>
                          <a:cs typeface="Times New Roman" panose="02020603050405020304" pitchFamily="18" charset="0"/>
                        </a:rPr>
                        <a:t>Project Objectives</a:t>
                      </a:r>
                      <a:endParaRPr lang="ar-SA" dirty="0">
                        <a:latin typeface="+mn-lt"/>
                        <a:cs typeface="Times New Roman" panose="02020603050405020304" pitchFamily="18" charset="0"/>
                      </a:endParaRPr>
                    </a:p>
                  </a:txBody>
                  <a:tcPr/>
                </a:tc>
                <a:tc>
                  <a:txBody>
                    <a:bodyPr/>
                    <a:lstStyle/>
                    <a:p>
                      <a:pPr marL="0" algn="ctr" defTabSz="914400" rtl="0" eaLnBrk="1" latinLnBrk="0" hangingPunct="1"/>
                      <a:r>
                        <a:rPr lang="en-US" dirty="0">
                          <a:latin typeface="+mn-lt"/>
                          <a:cs typeface="Times New Roman" panose="02020603050405020304" pitchFamily="18" charset="0"/>
                        </a:rPr>
                        <a:t>Business Objectives</a:t>
                      </a:r>
                      <a:endParaRPr lang="ar-SA" dirty="0">
                        <a:latin typeface="+mn-lt"/>
                        <a:cs typeface="Times New Roman" panose="02020603050405020304" pitchFamily="18" charset="0"/>
                      </a:endParaRPr>
                    </a:p>
                  </a:txBody>
                  <a:tcPr/>
                </a:tc>
                <a:extLst>
                  <a:ext uri="{0D108BD9-81ED-4DB2-BD59-A6C34878D82A}">
                    <a16:rowId xmlns:a16="http://schemas.microsoft.com/office/drawing/2014/main" val="1016551860"/>
                  </a:ext>
                </a:extLst>
              </a:tr>
              <a:tr h="659570">
                <a:tc>
                  <a:txBody>
                    <a:bodyPr/>
                    <a:lstStyle/>
                    <a:p>
                      <a:pPr marL="0" algn="l" defTabSz="914400" rtl="0" eaLnBrk="1" latinLnBrk="0" hangingPunct="1"/>
                      <a:r>
                        <a:rPr lang="en-US" dirty="0">
                          <a:latin typeface="+mn-lt"/>
                          <a:cs typeface="Times New Roman" panose="02020603050405020304" pitchFamily="18" charset="0"/>
                        </a:rPr>
                        <a:t>Increase Revenue</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dirty="0">
                          <a:latin typeface="+mn-lt"/>
                          <a:cs typeface="Times New Roman" panose="02020603050405020304" pitchFamily="18" charset="0"/>
                        </a:rPr>
                        <a:t>Launch a new product line.</a:t>
                      </a:r>
                      <a:endParaRPr lang="ar-SA" dirty="0">
                        <a:latin typeface="+mn-lt"/>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dirty="0">
                          <a:solidFill>
                            <a:schemeClr val="dk1"/>
                          </a:solidFill>
                          <a:effectLst/>
                          <a:latin typeface="+mn-lt"/>
                          <a:ea typeface="+mn-ea"/>
                          <a:cs typeface="+mn-cs"/>
                        </a:rPr>
                        <a:t>Increase overall sales revenue by X%.</a:t>
                      </a:r>
                      <a:endParaRPr lang="ar-SA" dirty="0">
                        <a:solidFill>
                          <a:schemeClr val="tx1"/>
                        </a:solidFill>
                        <a:latin typeface="+mn-lt"/>
                        <a:cs typeface="Times New Roman" panose="02020603050405020304" pitchFamily="18" charset="0"/>
                      </a:endParaRPr>
                    </a:p>
                  </a:txBody>
                  <a:tcPr/>
                </a:tc>
                <a:extLst>
                  <a:ext uri="{0D108BD9-81ED-4DB2-BD59-A6C34878D82A}">
                    <a16:rowId xmlns:a16="http://schemas.microsoft.com/office/drawing/2014/main" val="2338260773"/>
                  </a:ext>
                </a:extLst>
              </a:tr>
              <a:tr h="659570">
                <a:tc>
                  <a:txBody>
                    <a:bodyPr/>
                    <a:lstStyle/>
                    <a:p>
                      <a:pPr marL="0" algn="l" defTabSz="914400" rtl="0" eaLnBrk="1" latinLnBrk="0" hangingPunct="1"/>
                      <a:r>
                        <a:rPr lang="en-US" dirty="0">
                          <a:latin typeface="+mn-lt"/>
                          <a:cs typeface="Times New Roman" panose="02020603050405020304" pitchFamily="18" charset="0"/>
                        </a:rPr>
                        <a:t>Customer Satisfaction</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mn-lt"/>
                          <a:ea typeface="+mn-ea"/>
                          <a:cs typeface="Times New Roman" panose="02020603050405020304" pitchFamily="18" charset="0"/>
                        </a:rPr>
                        <a:t>Implement a customer feedback system.</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mn-lt"/>
                          <a:cs typeface="Times New Roman" panose="02020603050405020304" pitchFamily="18" charset="0"/>
                        </a:rPr>
                        <a:t>Achieve a customer satisfaction rating of X%.</a:t>
                      </a:r>
                    </a:p>
                  </a:txBody>
                  <a:tcPr/>
                </a:tc>
                <a:extLst>
                  <a:ext uri="{0D108BD9-81ED-4DB2-BD59-A6C34878D82A}">
                    <a16:rowId xmlns:a16="http://schemas.microsoft.com/office/drawing/2014/main" val="3270316553"/>
                  </a:ext>
                </a:extLst>
              </a:tr>
              <a:tr h="659570">
                <a:tc>
                  <a:txBody>
                    <a:bodyPr/>
                    <a:lstStyle/>
                    <a:p>
                      <a:pPr marL="0" algn="l" defTabSz="914400" rtl="0" eaLnBrk="1" latinLnBrk="0" hangingPunct="1"/>
                      <a:r>
                        <a:rPr lang="en-US" dirty="0">
                          <a:latin typeface="+mn-lt"/>
                          <a:cs typeface="Times New Roman" panose="02020603050405020304" pitchFamily="18" charset="0"/>
                        </a:rPr>
                        <a:t>Reduce Operation Costs</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mn-lt"/>
                          <a:ea typeface="+mn-ea"/>
                          <a:cs typeface="Times New Roman" panose="02020603050405020304" pitchFamily="18" charset="0"/>
                        </a:rPr>
                        <a:t>Implement process automation in manufacturing.</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mn-lt"/>
                          <a:cs typeface="Times New Roman" panose="02020603050405020304" pitchFamily="18" charset="0"/>
                        </a:rPr>
                        <a:t>Reduce manufacturing costs by X% within the next year.</a:t>
                      </a:r>
                      <a:endParaRPr lang="ar-SA" dirty="0">
                        <a:latin typeface="+mn-lt"/>
                        <a:cs typeface="Times New Roman" panose="02020603050405020304" pitchFamily="18" charset="0"/>
                      </a:endParaRPr>
                    </a:p>
                  </a:txBody>
                  <a:tcPr/>
                </a:tc>
                <a:extLst>
                  <a:ext uri="{0D108BD9-81ED-4DB2-BD59-A6C34878D82A}">
                    <a16:rowId xmlns:a16="http://schemas.microsoft.com/office/drawing/2014/main" val="1777391891"/>
                  </a:ext>
                </a:extLst>
              </a:tr>
              <a:tr h="857441">
                <a:tc>
                  <a:txBody>
                    <a:bodyPr/>
                    <a:lstStyle/>
                    <a:p>
                      <a:pPr marL="0" algn="l" defTabSz="914400" rtl="0" eaLnBrk="1" latinLnBrk="0" hangingPunct="1"/>
                      <a:r>
                        <a:rPr lang="en-US" dirty="0">
                          <a:latin typeface="+mn-lt"/>
                          <a:cs typeface="Times New Roman" panose="02020603050405020304" pitchFamily="18" charset="0"/>
                        </a:rPr>
                        <a:t>Enhance Brand Awareness</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mn-lt"/>
                          <a:ea typeface="+mn-ea"/>
                          <a:cs typeface="Times New Roman" panose="02020603050405020304" pitchFamily="18" charset="0"/>
                        </a:rPr>
                        <a:t>Launch a marketing campaign targeting new demographics.</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dirty="0">
                          <a:latin typeface="+mn-lt"/>
                          <a:cs typeface="Times New Roman" panose="02020603050405020304" pitchFamily="18" charset="0"/>
                        </a:rPr>
                        <a:t>Increase brand recognition in the target market by X%.</a:t>
                      </a:r>
                      <a:endParaRPr lang="ar-SA" dirty="0">
                        <a:latin typeface="+mn-lt"/>
                        <a:cs typeface="Times New Roman" panose="02020603050405020304" pitchFamily="18" charset="0"/>
                      </a:endParaRPr>
                    </a:p>
                  </a:txBody>
                  <a:tcPr/>
                </a:tc>
                <a:extLst>
                  <a:ext uri="{0D108BD9-81ED-4DB2-BD59-A6C34878D82A}">
                    <a16:rowId xmlns:a16="http://schemas.microsoft.com/office/drawing/2014/main" val="1231158718"/>
                  </a:ext>
                </a:extLst>
              </a:tr>
              <a:tr h="659570">
                <a:tc>
                  <a:txBody>
                    <a:bodyPr/>
                    <a:lstStyle/>
                    <a:p>
                      <a:pPr marL="0" algn="l" defTabSz="914400" rtl="0" eaLnBrk="1" latinLnBrk="0" hangingPunct="1"/>
                      <a:r>
                        <a:rPr lang="en-US" dirty="0">
                          <a:latin typeface="+mn-lt"/>
                          <a:cs typeface="Times New Roman" panose="02020603050405020304" pitchFamily="18" charset="0"/>
                        </a:rPr>
                        <a:t>Expand Market Reach</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mn-lt"/>
                          <a:ea typeface="+mn-ea"/>
                          <a:cs typeface="Times New Roman" panose="02020603050405020304" pitchFamily="18" charset="0"/>
                        </a:rPr>
                        <a:t>Open new retail locations in strategic locations.</a:t>
                      </a:r>
                      <a:endParaRPr lang="ar-SA" dirty="0">
                        <a:latin typeface="+mn-lt"/>
                        <a:cs typeface="Times New Roman" panose="02020603050405020304" pitchFamily="18" charset="0"/>
                      </a:endParaRPr>
                    </a:p>
                  </a:txBody>
                  <a:tcPr/>
                </a:tc>
                <a:tc>
                  <a:txBody>
                    <a:bodyPr/>
                    <a:lstStyle/>
                    <a:p>
                      <a:pPr marL="0" algn="l" defTabSz="914400" rtl="0" eaLnBrk="1" latinLnBrk="0" hangingPunct="1"/>
                      <a:r>
                        <a:rPr lang="en-US" dirty="0">
                          <a:latin typeface="+mn-lt"/>
                          <a:cs typeface="Times New Roman" panose="02020603050405020304" pitchFamily="18" charset="0"/>
                        </a:rPr>
                        <a:t>Increase market share in specific regions by X%.</a:t>
                      </a:r>
                    </a:p>
                  </a:txBody>
                  <a:tcPr/>
                </a:tc>
                <a:extLst>
                  <a:ext uri="{0D108BD9-81ED-4DB2-BD59-A6C34878D82A}">
                    <a16:rowId xmlns:a16="http://schemas.microsoft.com/office/drawing/2014/main" val="90451466"/>
                  </a:ext>
                </a:extLst>
              </a:tr>
            </a:tbl>
          </a:graphicData>
        </a:graphic>
      </p:graphicFrame>
    </p:spTree>
    <p:extLst>
      <p:ext uri="{BB962C8B-B14F-4D97-AF65-F5344CB8AC3E}">
        <p14:creationId xmlns:p14="http://schemas.microsoft.com/office/powerpoint/2010/main" val="16736665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92065" y="925758"/>
            <a:ext cx="4883202" cy="569387"/>
          </a:xfrm>
          <a:prstGeom prst="rect">
            <a:avLst/>
          </a:prstGeom>
          <a:noFill/>
        </p:spPr>
        <p:txBody>
          <a:bodyPr wrap="square" rtlCol="0">
            <a:spAutoFit/>
          </a:bodyPr>
          <a:lstStyle/>
          <a:p>
            <a:r>
              <a:rPr lang="en-US" sz="3100" b="1" dirty="0">
                <a:solidFill>
                  <a:srgbClr val="00B0F0"/>
                </a:solidFill>
                <a:cs typeface="Times New Roman" panose="02020603050405020304" pitchFamily="18" charset="0"/>
              </a:rPr>
              <a:t>Evaluating Alternatives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71198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Options and Alternates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46771"/>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600"/>
              </a:spcAft>
            </a:pPr>
            <a:r>
              <a:rPr lang="en-US" sz="2400" dirty="0">
                <a:cs typeface="Times New Roman" panose="02020603050405020304" pitchFamily="18" charset="0"/>
              </a:rPr>
              <a:t>An Option or alternate represents a possible proposed solution.</a:t>
            </a:r>
          </a:p>
          <a:p>
            <a:pPr algn="just">
              <a:lnSpc>
                <a:spcPct val="100000"/>
              </a:lnSpc>
              <a:spcBef>
                <a:spcPts val="0"/>
              </a:spcBef>
              <a:spcAft>
                <a:spcPts val="600"/>
              </a:spcAft>
            </a:pPr>
            <a:r>
              <a:rPr lang="en-US" sz="2400" dirty="0">
                <a:cs typeface="Times New Roman" panose="02020603050405020304" pitchFamily="18" charset="0"/>
              </a:rPr>
              <a:t>For each option or alternate we should elicit information, gather data and analyze it.</a:t>
            </a:r>
          </a:p>
          <a:p>
            <a:pPr algn="just">
              <a:lnSpc>
                <a:spcPct val="100000"/>
              </a:lnSpc>
              <a:spcBef>
                <a:spcPts val="0"/>
              </a:spcBef>
              <a:spcAft>
                <a:spcPts val="600"/>
              </a:spcAft>
            </a:pPr>
            <a:r>
              <a:rPr lang="en-US" sz="2400" dirty="0">
                <a:cs typeface="Times New Roman" panose="02020603050405020304" pitchFamily="18" charset="0"/>
              </a:rPr>
              <a:t>This might includes:</a:t>
            </a:r>
          </a:p>
          <a:p>
            <a:pPr lvl="1" algn="just">
              <a:lnSpc>
                <a:spcPct val="100000"/>
              </a:lnSpc>
              <a:spcBef>
                <a:spcPts val="0"/>
              </a:spcBef>
              <a:spcAft>
                <a:spcPts val="600"/>
              </a:spcAft>
            </a:pPr>
            <a:r>
              <a:rPr lang="en-US" sz="2200" dirty="0">
                <a:cs typeface="Times New Roman" panose="02020603050405020304" pitchFamily="18" charset="0"/>
              </a:rPr>
              <a:t>Technical Analysis</a:t>
            </a:r>
          </a:p>
          <a:p>
            <a:pPr lvl="1" algn="just">
              <a:lnSpc>
                <a:spcPct val="100000"/>
              </a:lnSpc>
              <a:spcBef>
                <a:spcPts val="0"/>
              </a:spcBef>
              <a:spcAft>
                <a:spcPts val="600"/>
              </a:spcAft>
            </a:pPr>
            <a:r>
              <a:rPr lang="en-US" sz="2200" dirty="0">
                <a:cs typeface="Times New Roman" panose="02020603050405020304" pitchFamily="18" charset="0"/>
              </a:rPr>
              <a:t>Operational Analysis</a:t>
            </a:r>
          </a:p>
          <a:p>
            <a:pPr lvl="1" algn="just">
              <a:lnSpc>
                <a:spcPct val="100000"/>
              </a:lnSpc>
              <a:spcBef>
                <a:spcPts val="0"/>
              </a:spcBef>
              <a:spcAft>
                <a:spcPts val="600"/>
              </a:spcAft>
            </a:pPr>
            <a:r>
              <a:rPr lang="en-US" sz="2200" dirty="0">
                <a:cs typeface="Times New Roman" panose="02020603050405020304" pitchFamily="18" charset="0"/>
              </a:rPr>
              <a:t>Market Analysis </a:t>
            </a:r>
          </a:p>
          <a:p>
            <a:pPr lvl="1" algn="just">
              <a:lnSpc>
                <a:spcPct val="100000"/>
              </a:lnSpc>
              <a:spcBef>
                <a:spcPts val="0"/>
              </a:spcBef>
              <a:spcAft>
                <a:spcPts val="600"/>
              </a:spcAft>
            </a:pPr>
            <a:r>
              <a:rPr lang="en-US" sz="2200" dirty="0">
                <a:cs typeface="Times New Roman" panose="02020603050405020304" pitchFamily="18" charset="0"/>
              </a:rPr>
              <a:t>Financial Analysis</a:t>
            </a:r>
          </a:p>
          <a:p>
            <a:pPr algn="just">
              <a:lnSpc>
                <a:spcPct val="100000"/>
              </a:lnSpc>
              <a:spcBef>
                <a:spcPts val="0"/>
              </a:spcBef>
              <a:spcAft>
                <a:spcPts val="600"/>
              </a:spcAft>
            </a:pPr>
            <a:r>
              <a:rPr lang="en-US" sz="2400" dirty="0">
                <a:cs typeface="Times New Roman" panose="02020603050405020304" pitchFamily="18" charset="0"/>
              </a:rPr>
              <a:t>Then we compare all options against each other and make-decision about the optimal option to propose it</a:t>
            </a:r>
            <a:r>
              <a:rPr lang="en-US" sz="2400" dirty="0" smtClean="0">
                <a:cs typeface="Times New Roman" panose="02020603050405020304" pitchFamily="18" charset="0"/>
              </a:rPr>
              <a:t>.</a:t>
            </a:r>
            <a:endParaRPr lang="en-US" sz="2400" dirty="0">
              <a:cs typeface="Times New Roman" panose="02020603050405020304" pitchFamily="18" charset="0"/>
            </a:endParaRPr>
          </a:p>
        </p:txBody>
      </p:sp>
    </p:spTree>
    <p:extLst>
      <p:ext uri="{BB962C8B-B14F-4D97-AF65-F5344CB8AC3E}">
        <p14:creationId xmlns:p14="http://schemas.microsoft.com/office/powerpoint/2010/main" val="18977062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Market </a:t>
            </a:r>
            <a:r>
              <a:rPr lang="en-US" sz="2800" b="1" dirty="0" smtClean="0">
                <a:solidFill>
                  <a:srgbClr val="00B0F0"/>
                </a:solidFill>
                <a:latin typeface="Alexandria" charset="0"/>
                <a:cs typeface="Alexandria" charset="0"/>
              </a:rPr>
              <a:t>Analysis (1 / 2)</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3783750368"/>
              </p:ext>
            </p:extLst>
          </p:nvPr>
        </p:nvGraphicFramePr>
        <p:xfrm>
          <a:off x="411741" y="2162713"/>
          <a:ext cx="11254154" cy="416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635690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Market </a:t>
            </a:r>
            <a:r>
              <a:rPr lang="en-US" sz="2800" b="1" dirty="0" smtClean="0">
                <a:solidFill>
                  <a:srgbClr val="00B0F0"/>
                </a:solidFill>
                <a:latin typeface="Alexandria" charset="0"/>
                <a:cs typeface="Alexandria" charset="0"/>
              </a:rPr>
              <a:t>Analysis (2 / 2)</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3233768617"/>
              </p:ext>
            </p:extLst>
          </p:nvPr>
        </p:nvGraphicFramePr>
        <p:xfrm>
          <a:off x="411741" y="2162713"/>
          <a:ext cx="11254154" cy="416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20973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69"/>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Operational </a:t>
            </a:r>
            <a:r>
              <a:rPr lang="en-US" sz="2800" b="1" dirty="0" smtClean="0">
                <a:solidFill>
                  <a:srgbClr val="00B0F0"/>
                </a:solidFill>
                <a:latin typeface="Alexandria" charset="0"/>
                <a:cs typeface="Alexandria" charset="0"/>
              </a:rPr>
              <a:t>Analysis (1 / 3)</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3571961956"/>
              </p:ext>
            </p:extLst>
          </p:nvPr>
        </p:nvGraphicFramePr>
        <p:xfrm>
          <a:off x="411741" y="2162713"/>
          <a:ext cx="11254154" cy="416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017797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69"/>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Operational </a:t>
            </a:r>
            <a:r>
              <a:rPr lang="en-US" sz="2800" b="1" dirty="0" smtClean="0">
                <a:solidFill>
                  <a:srgbClr val="00B0F0"/>
                </a:solidFill>
                <a:latin typeface="Alexandria" charset="0"/>
                <a:cs typeface="Alexandria" charset="0"/>
              </a:rPr>
              <a:t>Analysis (2 / 3)</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2585283612"/>
              </p:ext>
            </p:extLst>
          </p:nvPr>
        </p:nvGraphicFramePr>
        <p:xfrm>
          <a:off x="411741" y="2162713"/>
          <a:ext cx="11254154" cy="416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891798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69"/>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Operational </a:t>
            </a:r>
            <a:r>
              <a:rPr lang="en-US" sz="2800" b="1" dirty="0" smtClean="0">
                <a:solidFill>
                  <a:srgbClr val="00B0F0"/>
                </a:solidFill>
                <a:latin typeface="Alexandria" charset="0"/>
                <a:cs typeface="Alexandria" charset="0"/>
              </a:rPr>
              <a:t>Analysis (3 / 3)</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2894237449"/>
              </p:ext>
            </p:extLst>
          </p:nvPr>
        </p:nvGraphicFramePr>
        <p:xfrm>
          <a:off x="411741" y="2162715"/>
          <a:ext cx="11254154" cy="2409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663332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69"/>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Technical </a:t>
            </a:r>
            <a:r>
              <a:rPr lang="en-US" sz="2800" b="1" dirty="0" smtClean="0">
                <a:solidFill>
                  <a:srgbClr val="00B0F0"/>
                </a:solidFill>
                <a:latin typeface="Alexandria" charset="0"/>
                <a:cs typeface="Alexandria" charset="0"/>
              </a:rPr>
              <a:t>Analysis </a:t>
            </a:r>
            <a:br>
              <a:rPr lang="en-US" sz="2800" b="1" dirty="0" smtClean="0">
                <a:solidFill>
                  <a:srgbClr val="00B0F0"/>
                </a:solidFill>
                <a:latin typeface="Alexandria" charset="0"/>
                <a:cs typeface="Alexandria" charset="0"/>
              </a:rPr>
            </a:br>
            <a:r>
              <a:rPr lang="en-US" sz="2800" b="1" dirty="0" smtClean="0">
                <a:solidFill>
                  <a:srgbClr val="00B0F0"/>
                </a:solidFill>
                <a:latin typeface="Alexandria" charset="0"/>
                <a:cs typeface="Alexandria" charset="0"/>
              </a:rPr>
              <a:t>(1 / 3)</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193202311"/>
              </p:ext>
            </p:extLst>
          </p:nvPr>
        </p:nvGraphicFramePr>
        <p:xfrm>
          <a:off x="411741" y="2162713"/>
          <a:ext cx="11254154" cy="416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957063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69"/>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Technical </a:t>
            </a:r>
            <a:r>
              <a:rPr lang="en-US" sz="2800" b="1" dirty="0" smtClean="0">
                <a:solidFill>
                  <a:srgbClr val="00B0F0"/>
                </a:solidFill>
                <a:latin typeface="Alexandria" charset="0"/>
                <a:cs typeface="Alexandria" charset="0"/>
              </a:rPr>
              <a:t>Analysis </a:t>
            </a:r>
            <a:br>
              <a:rPr lang="en-US" sz="2800" b="1" dirty="0" smtClean="0">
                <a:solidFill>
                  <a:srgbClr val="00B0F0"/>
                </a:solidFill>
                <a:latin typeface="Alexandria" charset="0"/>
                <a:cs typeface="Alexandria" charset="0"/>
              </a:rPr>
            </a:br>
            <a:r>
              <a:rPr lang="en-US" sz="2800" b="1" dirty="0" smtClean="0">
                <a:solidFill>
                  <a:srgbClr val="00B0F0"/>
                </a:solidFill>
                <a:latin typeface="Alexandria" charset="0"/>
                <a:cs typeface="Alexandria" charset="0"/>
              </a:rPr>
              <a:t>(2 / 3)</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3798916508"/>
              </p:ext>
            </p:extLst>
          </p:nvPr>
        </p:nvGraphicFramePr>
        <p:xfrm>
          <a:off x="411741" y="2162713"/>
          <a:ext cx="11254154" cy="4160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472275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77869"/>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Components of Technical Analysis </a:t>
            </a:r>
            <a:br>
              <a:rPr lang="en-US" sz="2800" b="1" dirty="0">
                <a:solidFill>
                  <a:srgbClr val="00B0F0"/>
                </a:solidFill>
                <a:latin typeface="Alexandria" charset="0"/>
                <a:cs typeface="Alexandria" charset="0"/>
              </a:rPr>
            </a:br>
            <a:r>
              <a:rPr lang="en-US" sz="2800" b="1" dirty="0" smtClean="0">
                <a:solidFill>
                  <a:srgbClr val="00B0F0"/>
                </a:solidFill>
                <a:latin typeface="Alexandria" charset="0"/>
                <a:cs typeface="Alexandria" charset="0"/>
              </a:rPr>
              <a:t>(3 </a:t>
            </a:r>
            <a:r>
              <a:rPr lang="en-US" sz="2800" b="1" dirty="0">
                <a:solidFill>
                  <a:srgbClr val="00B0F0"/>
                </a:solidFill>
                <a:latin typeface="Alexandria" charset="0"/>
                <a:cs typeface="Alexandria" charset="0"/>
              </a:rPr>
              <a:t>/ 3)</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3" name="Diagram 42">
            <a:extLst>
              <a:ext uri="{FF2B5EF4-FFF2-40B4-BE49-F238E27FC236}">
                <a16:creationId xmlns:a16="http://schemas.microsoft.com/office/drawing/2014/main" id="{898C3185-0A20-6367-3418-B079A4D3D108}"/>
              </a:ext>
            </a:extLst>
          </p:cNvPr>
          <p:cNvGraphicFramePr/>
          <p:nvPr>
            <p:extLst>
              <p:ext uri="{D42A27DB-BD31-4B8C-83A1-F6EECF244321}">
                <p14:modId xmlns:p14="http://schemas.microsoft.com/office/powerpoint/2010/main" val="721923946"/>
              </p:ext>
            </p:extLst>
          </p:nvPr>
        </p:nvGraphicFramePr>
        <p:xfrm>
          <a:off x="411741" y="2162715"/>
          <a:ext cx="11254154" cy="2409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713285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Financial Analysis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46771"/>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spcAft>
                <a:spcPts val="600"/>
              </a:spcAft>
              <a:buNone/>
            </a:pPr>
            <a:r>
              <a:rPr lang="en-US" dirty="0">
                <a:cs typeface="Times New Roman" panose="02020603050405020304" pitchFamily="18" charset="0"/>
              </a:rPr>
              <a:t>Benefits </a:t>
            </a:r>
            <a:r>
              <a:rPr lang="en-US" dirty="0">
                <a:cs typeface="Times New Roman" panose="02020603050405020304" pitchFamily="18" charset="0"/>
                <a:sym typeface="Wingdings" pitchFamily="2" charset="2"/>
              </a:rPr>
              <a:t> Annual Benefits X Years</a:t>
            </a:r>
          </a:p>
          <a:p>
            <a:pPr marL="0" indent="0">
              <a:spcBef>
                <a:spcPts val="600"/>
              </a:spcBef>
              <a:spcAft>
                <a:spcPts val="600"/>
              </a:spcAft>
              <a:buNone/>
            </a:pPr>
            <a:endParaRPr lang="en-US" dirty="0">
              <a:cs typeface="Times New Roman" panose="02020603050405020304" pitchFamily="18" charset="0"/>
              <a:sym typeface="Wingdings" pitchFamily="2" charset="2"/>
            </a:endParaRPr>
          </a:p>
          <a:p>
            <a:pPr marL="0" indent="0">
              <a:spcBef>
                <a:spcPts val="600"/>
              </a:spcBef>
              <a:spcAft>
                <a:spcPts val="600"/>
              </a:spcAft>
              <a:buNone/>
              <a:tabLst>
                <a:tab pos="450850" algn="l"/>
              </a:tabLst>
            </a:pPr>
            <a:r>
              <a:rPr lang="en-US" dirty="0">
                <a:cs typeface="Times New Roman" panose="02020603050405020304" pitchFamily="18" charset="0"/>
                <a:sym typeface="Wingdings" pitchFamily="2" charset="2"/>
              </a:rPr>
              <a:t>Cost:</a:t>
            </a:r>
          </a:p>
          <a:p>
            <a:pPr>
              <a:spcBef>
                <a:spcPts val="600"/>
              </a:spcBef>
              <a:spcAft>
                <a:spcPts val="600"/>
              </a:spcAft>
              <a:buFontTx/>
              <a:buChar char="-"/>
            </a:pPr>
            <a:r>
              <a:rPr lang="en-US" dirty="0">
                <a:cs typeface="Times New Roman" panose="02020603050405020304" pitchFamily="18" charset="0"/>
                <a:sym typeface="Wingdings" pitchFamily="2" charset="2"/>
              </a:rPr>
              <a:t>Project Cost + Annual operating cost x Years</a:t>
            </a:r>
          </a:p>
          <a:p>
            <a:pPr marL="0" indent="0">
              <a:spcBef>
                <a:spcPts val="600"/>
              </a:spcBef>
              <a:spcAft>
                <a:spcPts val="600"/>
              </a:spcAft>
              <a:buNone/>
            </a:pPr>
            <a:endParaRPr lang="en-US" dirty="0">
              <a:cs typeface="Times New Roman" panose="02020603050405020304" pitchFamily="18" charset="0"/>
              <a:sym typeface="Wingdings" pitchFamily="2" charset="2"/>
            </a:endParaRPr>
          </a:p>
          <a:p>
            <a:pPr marL="0" indent="0">
              <a:spcBef>
                <a:spcPts val="600"/>
              </a:spcBef>
              <a:spcAft>
                <a:spcPts val="600"/>
              </a:spcAft>
              <a:buNone/>
            </a:pPr>
            <a:r>
              <a:rPr lang="en-US" dirty="0">
                <a:cs typeface="Times New Roman" panose="02020603050405020304" pitchFamily="18" charset="0"/>
                <a:sym typeface="Wingdings" pitchFamily="2" charset="2"/>
              </a:rPr>
              <a:t>Time: Life in years for the </a:t>
            </a:r>
            <a:r>
              <a:rPr lang="en-US" dirty="0" smtClean="0">
                <a:cs typeface="Times New Roman" panose="02020603050405020304" pitchFamily="18" charset="0"/>
                <a:sym typeface="Wingdings" pitchFamily="2" charset="2"/>
              </a:rPr>
              <a:t>product/solution</a:t>
            </a:r>
            <a:endParaRPr lang="en-US" dirty="0">
              <a:cs typeface="Times New Roman" panose="02020603050405020304" pitchFamily="18" charset="0"/>
              <a:sym typeface="Wingdings" pitchFamily="2" charset="2"/>
            </a:endParaRPr>
          </a:p>
        </p:txBody>
      </p:sp>
    </p:spTree>
    <p:extLst>
      <p:ext uri="{BB962C8B-B14F-4D97-AF65-F5344CB8AC3E}">
        <p14:creationId xmlns:p14="http://schemas.microsoft.com/office/powerpoint/2010/main" val="364622178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Financial Appraisal Methods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0" name="Content Placeholder 10">
            <a:extLst>
              <a:ext uri="{FF2B5EF4-FFF2-40B4-BE49-F238E27FC236}">
                <a16:creationId xmlns:a16="http://schemas.microsoft.com/office/drawing/2014/main" id="{B5734DC5-7C5E-F060-1248-9B755A6F0D00}"/>
              </a:ext>
            </a:extLst>
          </p:cNvPr>
          <p:cNvGraphicFramePr>
            <a:graphicFrameLocks/>
          </p:cNvGraphicFramePr>
          <p:nvPr>
            <p:extLst>
              <p:ext uri="{D42A27DB-BD31-4B8C-83A1-F6EECF244321}">
                <p14:modId xmlns:p14="http://schemas.microsoft.com/office/powerpoint/2010/main" val="3689990863"/>
              </p:ext>
            </p:extLst>
          </p:nvPr>
        </p:nvGraphicFramePr>
        <p:xfrm>
          <a:off x="947383" y="2174065"/>
          <a:ext cx="10271079" cy="4158470"/>
        </p:xfrm>
        <a:graphic>
          <a:graphicData uri="http://schemas.openxmlformats.org/drawingml/2006/table">
            <a:tbl>
              <a:tblPr firstRow="1" bandRow="1">
                <a:tableStyleId>{5C22544A-7EE6-4342-B048-85BDC9FD1C3A}</a:tableStyleId>
              </a:tblPr>
              <a:tblGrid>
                <a:gridCol w="1414857">
                  <a:extLst>
                    <a:ext uri="{9D8B030D-6E8A-4147-A177-3AD203B41FA5}">
                      <a16:colId xmlns:a16="http://schemas.microsoft.com/office/drawing/2014/main" val="129691500"/>
                    </a:ext>
                  </a:extLst>
                </a:gridCol>
                <a:gridCol w="7033276">
                  <a:extLst>
                    <a:ext uri="{9D8B030D-6E8A-4147-A177-3AD203B41FA5}">
                      <a16:colId xmlns:a16="http://schemas.microsoft.com/office/drawing/2014/main" val="182948086"/>
                    </a:ext>
                  </a:extLst>
                </a:gridCol>
                <a:gridCol w="1822946">
                  <a:extLst>
                    <a:ext uri="{9D8B030D-6E8A-4147-A177-3AD203B41FA5}">
                      <a16:colId xmlns:a16="http://schemas.microsoft.com/office/drawing/2014/main" val="3900316011"/>
                    </a:ext>
                  </a:extLst>
                </a:gridCol>
              </a:tblGrid>
              <a:tr h="285412">
                <a:tc>
                  <a:txBody>
                    <a:bodyPr/>
                    <a:lstStyle/>
                    <a:p>
                      <a:pPr algn="ctr" rtl="1"/>
                      <a:r>
                        <a:rPr lang="en-US" sz="1400" dirty="0">
                          <a:latin typeface="+mn-lt"/>
                          <a:cs typeface="Times New Roman" panose="02020603050405020304" pitchFamily="18" charset="0"/>
                        </a:rPr>
                        <a:t>Method</a:t>
                      </a:r>
                      <a:endParaRPr lang="ar-SA" sz="1400" dirty="0">
                        <a:latin typeface="+mn-lt"/>
                        <a:cs typeface="Times New Roman" panose="02020603050405020304" pitchFamily="18" charset="0"/>
                      </a:endParaRPr>
                    </a:p>
                  </a:txBody>
                  <a:tcPr/>
                </a:tc>
                <a:tc>
                  <a:txBody>
                    <a:bodyPr/>
                    <a:lstStyle/>
                    <a:p>
                      <a:pPr marL="0" algn="ctr" defTabSz="914400" rtl="0" eaLnBrk="1" latinLnBrk="0" hangingPunct="1"/>
                      <a:r>
                        <a:rPr lang="en-US" sz="1400" dirty="0">
                          <a:latin typeface="+mn-lt"/>
                          <a:cs typeface="Times New Roman" panose="02020603050405020304" pitchFamily="18" charset="0"/>
                        </a:rPr>
                        <a:t>Definition</a:t>
                      </a:r>
                      <a:endParaRPr lang="ar-SA" sz="1400" dirty="0">
                        <a:latin typeface="+mn-lt"/>
                        <a:cs typeface="Times New Roman" panose="02020603050405020304" pitchFamily="18" charset="0"/>
                      </a:endParaRPr>
                    </a:p>
                  </a:txBody>
                  <a:tcPr/>
                </a:tc>
                <a:tc>
                  <a:txBody>
                    <a:bodyPr/>
                    <a:lstStyle/>
                    <a:p>
                      <a:pPr marL="0" algn="ctr" defTabSz="914400" rtl="0" eaLnBrk="1" latinLnBrk="0" hangingPunct="1"/>
                      <a:r>
                        <a:rPr lang="en-US" sz="1400" dirty="0">
                          <a:latin typeface="+mn-lt"/>
                          <a:cs typeface="Times New Roman" panose="02020603050405020304" pitchFamily="18" charset="0"/>
                        </a:rPr>
                        <a:t>Interpretation</a:t>
                      </a:r>
                      <a:endParaRPr lang="ar-SA" sz="1400" dirty="0">
                        <a:latin typeface="+mn-lt"/>
                        <a:cs typeface="Times New Roman" panose="02020603050405020304" pitchFamily="18" charset="0"/>
                      </a:endParaRPr>
                    </a:p>
                  </a:txBody>
                  <a:tcPr/>
                </a:tc>
                <a:extLst>
                  <a:ext uri="{0D108BD9-81ED-4DB2-BD59-A6C34878D82A}">
                    <a16:rowId xmlns:a16="http://schemas.microsoft.com/office/drawing/2014/main" val="1016551860"/>
                  </a:ext>
                </a:extLst>
              </a:tr>
              <a:tr h="713530">
                <a:tc>
                  <a:txBody>
                    <a:bodyPr/>
                    <a:lstStyle/>
                    <a:p>
                      <a:pPr marL="0" algn="l" defTabSz="914400" rtl="0" eaLnBrk="1" latinLnBrk="0" hangingPunct="1"/>
                      <a:r>
                        <a:rPr lang="en-US" sz="1400" dirty="0">
                          <a:latin typeface="+mn-lt"/>
                          <a:cs typeface="Times New Roman" panose="02020603050405020304" pitchFamily="18" charset="0"/>
                        </a:rPr>
                        <a:t>Cost-Benefit Analysis</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dirty="0">
                          <a:latin typeface="+mn-lt"/>
                          <a:cs typeface="Times New Roman" panose="02020603050405020304" pitchFamily="18" charset="0"/>
                        </a:rPr>
                        <a:t>A method used to compare the costs of a project with the benefits it will generate over a specified period. It helps assess whether the benefits outweigh the costs.</a:t>
                      </a:r>
                      <a:endParaRPr lang="ar-SA" sz="1400" dirty="0">
                        <a:latin typeface="+mn-lt"/>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dirty="0">
                          <a:solidFill>
                            <a:schemeClr val="dk1"/>
                          </a:solidFill>
                          <a:effectLst/>
                          <a:latin typeface="+mn-lt"/>
                          <a:ea typeface="+mn-ea"/>
                          <a:cs typeface="+mn-cs"/>
                        </a:rPr>
                        <a:t>Net Benefits = Benefits - Costs</a:t>
                      </a:r>
                      <a:endParaRPr lang="en-US" sz="1400" dirty="0">
                        <a:solidFill>
                          <a:schemeClr val="tx1"/>
                        </a:solidFill>
                        <a:latin typeface="+mn-lt"/>
                        <a:cs typeface="Times New Roman" panose="02020603050405020304" pitchFamily="18" charset="0"/>
                      </a:endParaRPr>
                    </a:p>
                    <a:p>
                      <a:pPr marL="0" algn="l" defTabSz="914400" rtl="0" eaLnBrk="1" latinLnBrk="0" hangingPunct="1"/>
                      <a:r>
                        <a:rPr lang="en-US" sz="1400" dirty="0">
                          <a:solidFill>
                            <a:schemeClr val="tx1"/>
                          </a:solidFill>
                          <a:latin typeface="+mn-lt"/>
                          <a:cs typeface="Times New Roman" panose="02020603050405020304" pitchFamily="18" charset="0"/>
                        </a:rPr>
                        <a:t>- Higher is better</a:t>
                      </a:r>
                      <a:endParaRPr lang="ar-SA" sz="1400" dirty="0">
                        <a:solidFill>
                          <a:schemeClr val="tx1"/>
                        </a:solidFill>
                        <a:latin typeface="+mn-lt"/>
                        <a:cs typeface="Times New Roman" panose="02020603050405020304" pitchFamily="18" charset="0"/>
                      </a:endParaRPr>
                    </a:p>
                  </a:txBody>
                  <a:tcPr/>
                </a:tc>
                <a:extLst>
                  <a:ext uri="{0D108BD9-81ED-4DB2-BD59-A6C34878D82A}">
                    <a16:rowId xmlns:a16="http://schemas.microsoft.com/office/drawing/2014/main" val="2338260773"/>
                  </a:ext>
                </a:extLst>
              </a:tr>
              <a:tr h="713530">
                <a:tc>
                  <a:txBody>
                    <a:bodyPr/>
                    <a:lstStyle/>
                    <a:p>
                      <a:pPr marL="0" algn="l" defTabSz="914400" rtl="0" eaLnBrk="1" latinLnBrk="0" hangingPunct="1"/>
                      <a:r>
                        <a:rPr lang="en-US" sz="1400" dirty="0">
                          <a:latin typeface="+mn-lt"/>
                          <a:cs typeface="Times New Roman" panose="02020603050405020304" pitchFamily="18" charset="0"/>
                        </a:rPr>
                        <a:t>Internal Rate of Return (IRR)</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b="0" i="0" u="none" strike="noStrike" kern="1200" dirty="0">
                          <a:solidFill>
                            <a:schemeClr val="dk1"/>
                          </a:solidFill>
                          <a:effectLst/>
                          <a:latin typeface="+mn-lt"/>
                          <a:ea typeface="+mn-ea"/>
                          <a:cs typeface="Times New Roman" panose="02020603050405020304" pitchFamily="18" charset="0"/>
                        </a:rPr>
                        <a:t>A metric used to estimate the profitability of an investment. It represents the discount rate at which the net present value (NPV) of all cash flows from the investment equals zero. Higher IRR indicates higher potential profitability.</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b="0" i="0" u="none" strike="noStrike" dirty="0">
                          <a:solidFill>
                            <a:schemeClr val="tx1"/>
                          </a:solidFill>
                          <a:effectLst/>
                          <a:latin typeface="+mn-lt"/>
                          <a:cs typeface="Times New Roman" panose="02020603050405020304" pitchFamily="18" charset="0"/>
                        </a:rPr>
                        <a:t>%</a:t>
                      </a:r>
                    </a:p>
                    <a:p>
                      <a:pPr marL="0" algn="l" defTabSz="914400" rtl="0" eaLnBrk="1" latinLnBrk="0" hangingPunct="1"/>
                      <a:r>
                        <a:rPr lang="en-US" sz="1400" b="0" i="0" u="none" strike="noStrike" dirty="0">
                          <a:solidFill>
                            <a:schemeClr val="tx1"/>
                          </a:solidFill>
                          <a:effectLst/>
                          <a:latin typeface="+mn-lt"/>
                          <a:cs typeface="Times New Roman" panose="02020603050405020304" pitchFamily="18" charset="0"/>
                        </a:rPr>
                        <a:t>Higher is better</a:t>
                      </a:r>
                    </a:p>
                  </a:txBody>
                  <a:tcPr/>
                </a:tc>
                <a:extLst>
                  <a:ext uri="{0D108BD9-81ED-4DB2-BD59-A6C34878D82A}">
                    <a16:rowId xmlns:a16="http://schemas.microsoft.com/office/drawing/2014/main" val="3270316553"/>
                  </a:ext>
                </a:extLst>
              </a:tr>
              <a:tr h="713530">
                <a:tc>
                  <a:txBody>
                    <a:bodyPr/>
                    <a:lstStyle/>
                    <a:p>
                      <a:pPr marL="0" algn="l" defTabSz="914400" rtl="0" eaLnBrk="1" latinLnBrk="0" hangingPunct="1"/>
                      <a:r>
                        <a:rPr lang="en-US" sz="1400" dirty="0">
                          <a:latin typeface="+mn-lt"/>
                          <a:cs typeface="Times New Roman" panose="02020603050405020304" pitchFamily="18" charset="0"/>
                        </a:rPr>
                        <a:t>Return on Investment (ROI)</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b="0" i="0" u="none" strike="noStrike" kern="1200" dirty="0">
                          <a:solidFill>
                            <a:schemeClr val="dk1"/>
                          </a:solidFill>
                          <a:effectLst/>
                          <a:latin typeface="+mn-lt"/>
                          <a:ea typeface="+mn-ea"/>
                          <a:cs typeface="Times New Roman" panose="02020603050405020304" pitchFamily="18" charset="0"/>
                        </a:rPr>
                        <a:t>A measure used to evaluate the efficiency or profitability of an investment. It calculates the ratio of the net profit or benefits derived from an investment to the initial cost or investment amount.</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b="0" i="0" u="none" strike="noStrike" dirty="0">
                          <a:solidFill>
                            <a:schemeClr val="tx1"/>
                          </a:solidFill>
                          <a:effectLst/>
                          <a:latin typeface="+mn-lt"/>
                          <a:cs typeface="Times New Roman" panose="02020603050405020304" pitchFamily="18" charset="0"/>
                        </a:rPr>
                        <a:t>%</a:t>
                      </a:r>
                    </a:p>
                    <a:p>
                      <a:pPr marL="0" algn="l" defTabSz="914400" rtl="0" eaLnBrk="1" latinLnBrk="0" hangingPunct="1"/>
                      <a:r>
                        <a:rPr lang="en-US" sz="1400" b="0" i="0" u="none" strike="noStrike" dirty="0">
                          <a:solidFill>
                            <a:schemeClr val="tx1"/>
                          </a:solidFill>
                          <a:effectLst/>
                          <a:latin typeface="+mn-lt"/>
                          <a:cs typeface="Times New Roman" panose="02020603050405020304" pitchFamily="18" charset="0"/>
                        </a:rPr>
                        <a:t>Higher is better</a:t>
                      </a:r>
                    </a:p>
                    <a:p>
                      <a:pPr marL="0" algn="l" defTabSz="914400" rtl="0" eaLnBrk="1" latinLnBrk="0" hangingPunct="1"/>
                      <a:endParaRPr lang="ar-SA" sz="1400" dirty="0">
                        <a:latin typeface="+mn-lt"/>
                        <a:cs typeface="Times New Roman" panose="02020603050405020304" pitchFamily="18" charset="0"/>
                      </a:endParaRPr>
                    </a:p>
                  </a:txBody>
                  <a:tcPr/>
                </a:tc>
                <a:extLst>
                  <a:ext uri="{0D108BD9-81ED-4DB2-BD59-A6C34878D82A}">
                    <a16:rowId xmlns:a16="http://schemas.microsoft.com/office/drawing/2014/main" val="1777391891"/>
                  </a:ext>
                </a:extLst>
              </a:tr>
              <a:tr h="927590">
                <a:tc>
                  <a:txBody>
                    <a:bodyPr/>
                    <a:lstStyle/>
                    <a:p>
                      <a:pPr marL="0" algn="l" defTabSz="914400" rtl="0" eaLnBrk="1" latinLnBrk="0" hangingPunct="1"/>
                      <a:r>
                        <a:rPr lang="en-US" sz="1400" dirty="0">
                          <a:latin typeface="+mn-lt"/>
                          <a:cs typeface="Times New Roman" panose="02020603050405020304" pitchFamily="18" charset="0"/>
                        </a:rPr>
                        <a:t>Net Present Value (NPV)</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b="0" i="0" u="none" strike="noStrike" kern="1200" dirty="0">
                          <a:solidFill>
                            <a:schemeClr val="dk1"/>
                          </a:solidFill>
                          <a:effectLst/>
                          <a:latin typeface="+mn-lt"/>
                          <a:ea typeface="+mn-ea"/>
                          <a:cs typeface="Times New Roman" panose="02020603050405020304" pitchFamily="18" charset="0"/>
                        </a:rPr>
                        <a:t>A method used to evaluate the profitability of an investment by calculating the present value of all future cash flows generated by the investment, discounted back to the present at a specified rate. A positive NPV indicates that the investment is expected to generate value.</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dirty="0">
                          <a:latin typeface="+mn-lt"/>
                          <a:cs typeface="Times New Roman" panose="02020603050405020304" pitchFamily="18" charset="0"/>
                        </a:rPr>
                        <a:t>Amount </a:t>
                      </a:r>
                      <a:endParaRPr lang="en-US" sz="1400" b="0" i="0" u="none" strike="noStrike" dirty="0">
                        <a:solidFill>
                          <a:schemeClr val="tx1"/>
                        </a:solidFill>
                        <a:effectLst/>
                        <a:latin typeface="+mn-lt"/>
                        <a:cs typeface="Times New Roman" panose="02020603050405020304" pitchFamily="18" charset="0"/>
                      </a:endParaRPr>
                    </a:p>
                    <a:p>
                      <a:pPr marL="0" algn="l" defTabSz="914400" rtl="0" eaLnBrk="1" latinLnBrk="0" hangingPunct="1"/>
                      <a:r>
                        <a:rPr lang="en-US" sz="1400" b="0" i="0" u="none" strike="noStrike" dirty="0">
                          <a:solidFill>
                            <a:schemeClr val="tx1"/>
                          </a:solidFill>
                          <a:effectLst/>
                          <a:latin typeface="+mn-lt"/>
                          <a:cs typeface="Times New Roman" panose="02020603050405020304" pitchFamily="18" charset="0"/>
                        </a:rPr>
                        <a:t>Higher is better</a:t>
                      </a:r>
                    </a:p>
                    <a:p>
                      <a:pPr marL="0" algn="l" defTabSz="914400" rtl="0" eaLnBrk="1" latinLnBrk="0" hangingPunct="1"/>
                      <a:endParaRPr lang="ar-SA" sz="1400" dirty="0">
                        <a:latin typeface="+mn-lt"/>
                        <a:cs typeface="Times New Roman" panose="02020603050405020304" pitchFamily="18" charset="0"/>
                      </a:endParaRPr>
                    </a:p>
                  </a:txBody>
                  <a:tcPr/>
                </a:tc>
                <a:extLst>
                  <a:ext uri="{0D108BD9-81ED-4DB2-BD59-A6C34878D82A}">
                    <a16:rowId xmlns:a16="http://schemas.microsoft.com/office/drawing/2014/main" val="1231158718"/>
                  </a:ext>
                </a:extLst>
              </a:tr>
              <a:tr h="713530">
                <a:tc>
                  <a:txBody>
                    <a:bodyPr/>
                    <a:lstStyle/>
                    <a:p>
                      <a:pPr marL="0" algn="l" defTabSz="914400" rtl="0" eaLnBrk="1" latinLnBrk="0" hangingPunct="1"/>
                      <a:r>
                        <a:rPr lang="en-US" sz="1400" dirty="0">
                          <a:latin typeface="+mn-lt"/>
                          <a:cs typeface="Times New Roman" panose="02020603050405020304" pitchFamily="18" charset="0"/>
                        </a:rPr>
                        <a:t>Payback Period</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b="0" i="0" u="none" strike="noStrike" kern="1200" dirty="0">
                          <a:solidFill>
                            <a:schemeClr val="dk1"/>
                          </a:solidFill>
                          <a:effectLst/>
                          <a:latin typeface="+mn-lt"/>
                          <a:ea typeface="+mn-ea"/>
                          <a:cs typeface="Times New Roman" panose="02020603050405020304" pitchFamily="18" charset="0"/>
                        </a:rPr>
                        <a:t>The time it takes for an investment to generate cash flows sufficient to recover the initial investment cost. It is a simple measure of investment risk and liquidity, with shorter payback periods generally considered more favorable.</a:t>
                      </a:r>
                      <a:endParaRPr lang="ar-SA" sz="1400" dirty="0">
                        <a:latin typeface="+mn-lt"/>
                        <a:cs typeface="Times New Roman" panose="02020603050405020304" pitchFamily="18" charset="0"/>
                      </a:endParaRPr>
                    </a:p>
                  </a:txBody>
                  <a:tcPr/>
                </a:tc>
                <a:tc>
                  <a:txBody>
                    <a:bodyPr/>
                    <a:lstStyle/>
                    <a:p>
                      <a:pPr marL="0" algn="l" defTabSz="914400" rtl="0" eaLnBrk="1" latinLnBrk="0" hangingPunct="1"/>
                      <a:r>
                        <a:rPr lang="en-US" sz="1400" dirty="0">
                          <a:latin typeface="+mn-lt"/>
                          <a:cs typeface="Times New Roman" panose="02020603050405020304" pitchFamily="18" charset="0"/>
                        </a:rPr>
                        <a:t>Duration in years</a:t>
                      </a:r>
                    </a:p>
                    <a:p>
                      <a:pPr marL="0" algn="l" defTabSz="914400" rtl="0" eaLnBrk="1" latinLnBrk="0" hangingPunct="1"/>
                      <a:r>
                        <a:rPr lang="en-US" sz="1400" dirty="0">
                          <a:latin typeface="+mn-lt"/>
                          <a:cs typeface="Times New Roman" panose="02020603050405020304" pitchFamily="18" charset="0"/>
                        </a:rPr>
                        <a:t>Lower is better</a:t>
                      </a:r>
                      <a:endParaRPr lang="ar-SA" sz="1400" dirty="0">
                        <a:latin typeface="+mn-lt"/>
                        <a:cs typeface="Times New Roman" panose="02020603050405020304" pitchFamily="18" charset="0"/>
                      </a:endParaRPr>
                    </a:p>
                  </a:txBody>
                  <a:tcPr/>
                </a:tc>
                <a:extLst>
                  <a:ext uri="{0D108BD9-81ED-4DB2-BD59-A6C34878D82A}">
                    <a16:rowId xmlns:a16="http://schemas.microsoft.com/office/drawing/2014/main" val="90451466"/>
                  </a:ext>
                </a:extLst>
              </a:tr>
            </a:tbl>
          </a:graphicData>
        </a:graphic>
      </p:graphicFrame>
    </p:spTree>
    <p:extLst>
      <p:ext uri="{BB962C8B-B14F-4D97-AF65-F5344CB8AC3E}">
        <p14:creationId xmlns:p14="http://schemas.microsoft.com/office/powerpoint/2010/main" val="405386467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Content Placeholder 5">
            <a:extLst>
              <a:ext uri="{FF2B5EF4-FFF2-40B4-BE49-F238E27FC236}">
                <a16:creationId xmlns:a16="http://schemas.microsoft.com/office/drawing/2014/main" id="{AF23CB81-BF5E-F529-7A20-BB410AFE6285}"/>
              </a:ext>
            </a:extLst>
          </p:cNvPr>
          <p:cNvGraphicFramePr>
            <a:graphicFrameLocks/>
          </p:cNvGraphicFramePr>
          <p:nvPr>
            <p:extLst>
              <p:ext uri="{D42A27DB-BD31-4B8C-83A1-F6EECF244321}">
                <p14:modId xmlns:p14="http://schemas.microsoft.com/office/powerpoint/2010/main" val="3972852707"/>
              </p:ext>
            </p:extLst>
          </p:nvPr>
        </p:nvGraphicFramePr>
        <p:xfrm>
          <a:off x="892792" y="2753688"/>
          <a:ext cx="10380260" cy="741680"/>
        </p:xfrm>
        <a:graphic>
          <a:graphicData uri="http://schemas.openxmlformats.org/drawingml/2006/table">
            <a:tbl>
              <a:tblPr firstRow="1" bandRow="1">
                <a:tableStyleId>{5C22544A-7EE6-4342-B048-85BDC9FD1C3A}</a:tableStyleId>
              </a:tblPr>
              <a:tblGrid>
                <a:gridCol w="2076052">
                  <a:extLst>
                    <a:ext uri="{9D8B030D-6E8A-4147-A177-3AD203B41FA5}">
                      <a16:colId xmlns:a16="http://schemas.microsoft.com/office/drawing/2014/main" val="1390403078"/>
                    </a:ext>
                  </a:extLst>
                </a:gridCol>
                <a:gridCol w="2076052">
                  <a:extLst>
                    <a:ext uri="{9D8B030D-6E8A-4147-A177-3AD203B41FA5}">
                      <a16:colId xmlns:a16="http://schemas.microsoft.com/office/drawing/2014/main" val="1887013257"/>
                    </a:ext>
                  </a:extLst>
                </a:gridCol>
                <a:gridCol w="2076052">
                  <a:extLst>
                    <a:ext uri="{9D8B030D-6E8A-4147-A177-3AD203B41FA5}">
                      <a16:colId xmlns:a16="http://schemas.microsoft.com/office/drawing/2014/main" val="2856926290"/>
                    </a:ext>
                  </a:extLst>
                </a:gridCol>
                <a:gridCol w="2076052">
                  <a:extLst>
                    <a:ext uri="{9D8B030D-6E8A-4147-A177-3AD203B41FA5}">
                      <a16:colId xmlns:a16="http://schemas.microsoft.com/office/drawing/2014/main" val="2189209268"/>
                    </a:ext>
                  </a:extLst>
                </a:gridCol>
                <a:gridCol w="2076052">
                  <a:extLst>
                    <a:ext uri="{9D8B030D-6E8A-4147-A177-3AD203B41FA5}">
                      <a16:colId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A</a:t>
                      </a:r>
                      <a:endParaRPr lang="ar-SA" b="1" dirty="0"/>
                    </a:p>
                  </a:txBody>
                  <a:tcPr/>
                </a:tc>
                <a:tc>
                  <a:txBody>
                    <a:bodyPr/>
                    <a:lstStyle/>
                    <a:p>
                      <a:pPr marL="0" algn="ctr" defTabSz="914400" rtl="0" eaLnBrk="1" latinLnBrk="0" hangingPunct="1"/>
                      <a:r>
                        <a:rPr lang="en-US" b="1" dirty="0"/>
                        <a:t>Option B</a:t>
                      </a:r>
                      <a:endParaRPr lang="ar-SA" b="1" dirty="0"/>
                    </a:p>
                  </a:txBody>
                  <a:tcPr/>
                </a:tc>
                <a:tc>
                  <a:txBody>
                    <a:bodyPr/>
                    <a:lstStyle/>
                    <a:p>
                      <a:pPr marL="0" algn="ctr" defTabSz="914400" rtl="0" eaLnBrk="1" latinLnBrk="0" hangingPunct="1"/>
                      <a:r>
                        <a:rPr lang="en-US" b="1" dirty="0"/>
                        <a:t>Option C</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a16="http://schemas.microsoft.com/office/drawing/2014/main" val="570018702"/>
                  </a:ext>
                </a:extLst>
              </a:tr>
              <a:tr h="370840">
                <a:tc>
                  <a:txBody>
                    <a:bodyPr/>
                    <a:lstStyle/>
                    <a:p>
                      <a:pPr marL="0" algn="l" defTabSz="914400" rtl="0" eaLnBrk="1" latinLnBrk="0" hangingPunct="1"/>
                      <a:r>
                        <a:rPr lang="en-US" dirty="0"/>
                        <a:t>Cost-Benefit Ratio</a:t>
                      </a:r>
                      <a:endParaRPr lang="ar-SA" dirty="0"/>
                    </a:p>
                  </a:txBody>
                  <a:tcPr/>
                </a:tc>
                <a:tc>
                  <a:txBody>
                    <a:bodyPr/>
                    <a:lstStyle/>
                    <a:p>
                      <a:pPr marL="0" algn="l" defTabSz="914400" rtl="0" eaLnBrk="1" latinLnBrk="0" hangingPunct="1"/>
                      <a:r>
                        <a:rPr lang="en-US" dirty="0"/>
                        <a:t>5 M</a:t>
                      </a:r>
                      <a:endParaRPr lang="ar-SA" dirty="0"/>
                    </a:p>
                  </a:txBody>
                  <a:tcPr/>
                </a:tc>
                <a:tc>
                  <a:txBody>
                    <a:bodyPr/>
                    <a:lstStyle/>
                    <a:p>
                      <a:pPr marL="0" algn="l" defTabSz="914400" rtl="0" eaLnBrk="1" latinLnBrk="0" hangingPunct="1"/>
                      <a:r>
                        <a:rPr lang="en-US" dirty="0"/>
                        <a:t>7 M</a:t>
                      </a:r>
                      <a:endParaRPr lang="ar-SA" dirty="0"/>
                    </a:p>
                  </a:txBody>
                  <a:tcPr/>
                </a:tc>
                <a:tc>
                  <a:txBody>
                    <a:bodyPr/>
                    <a:lstStyle/>
                    <a:p>
                      <a:pPr marL="0" algn="l" defTabSz="914400" rtl="0" eaLnBrk="1" latinLnBrk="0" hangingPunct="1"/>
                      <a:r>
                        <a:rPr lang="en-US" dirty="0"/>
                        <a:t>10 M</a:t>
                      </a:r>
                      <a:endParaRPr lang="ar-SA" dirty="0"/>
                    </a:p>
                  </a:txBody>
                  <a:tcPr/>
                </a:tc>
                <a:tc>
                  <a:txBody>
                    <a:bodyPr/>
                    <a:lstStyle/>
                    <a:p>
                      <a:pPr marL="0" algn="l" defTabSz="914400" rtl="0" eaLnBrk="1" latinLnBrk="0" hangingPunct="1"/>
                      <a:r>
                        <a:rPr lang="en-US" dirty="0"/>
                        <a:t>Option C</a:t>
                      </a:r>
                      <a:endParaRPr lang="ar-SA" dirty="0"/>
                    </a:p>
                  </a:txBody>
                  <a:tcPr/>
                </a:tc>
                <a:extLst>
                  <a:ext uri="{0D108BD9-81ED-4DB2-BD59-A6C34878D82A}">
                    <a16:rowId xmlns:a16="http://schemas.microsoft.com/office/drawing/2014/main" val="785838139"/>
                  </a:ext>
                </a:extLst>
              </a:tr>
            </a:tbl>
          </a:graphicData>
        </a:graphic>
      </p:graphicFrame>
      <p:graphicFrame>
        <p:nvGraphicFramePr>
          <p:cNvPr id="13" name="Content Placeholder 5">
            <a:extLst>
              <a:ext uri="{FF2B5EF4-FFF2-40B4-BE49-F238E27FC236}">
                <a16:creationId xmlns:a16="http://schemas.microsoft.com/office/drawing/2014/main" id="{FD401B98-C061-2603-3233-A52CD473DC0E}"/>
              </a:ext>
            </a:extLst>
          </p:cNvPr>
          <p:cNvGraphicFramePr>
            <a:graphicFrameLocks/>
          </p:cNvGraphicFramePr>
          <p:nvPr>
            <p:extLst>
              <p:ext uri="{D42A27DB-BD31-4B8C-83A1-F6EECF244321}">
                <p14:modId xmlns:p14="http://schemas.microsoft.com/office/powerpoint/2010/main" val="4050376184"/>
              </p:ext>
            </p:extLst>
          </p:nvPr>
        </p:nvGraphicFramePr>
        <p:xfrm>
          <a:off x="892792" y="4030789"/>
          <a:ext cx="10380260" cy="741680"/>
        </p:xfrm>
        <a:graphic>
          <a:graphicData uri="http://schemas.openxmlformats.org/drawingml/2006/table">
            <a:tbl>
              <a:tblPr firstRow="1" bandRow="1">
                <a:tableStyleId>{5C22544A-7EE6-4342-B048-85BDC9FD1C3A}</a:tableStyleId>
              </a:tblPr>
              <a:tblGrid>
                <a:gridCol w="2076052">
                  <a:extLst>
                    <a:ext uri="{9D8B030D-6E8A-4147-A177-3AD203B41FA5}">
                      <a16:colId xmlns:a16="http://schemas.microsoft.com/office/drawing/2014/main" val="1390403078"/>
                    </a:ext>
                  </a:extLst>
                </a:gridCol>
                <a:gridCol w="2076052">
                  <a:extLst>
                    <a:ext uri="{9D8B030D-6E8A-4147-A177-3AD203B41FA5}">
                      <a16:colId xmlns:a16="http://schemas.microsoft.com/office/drawing/2014/main" val="1887013257"/>
                    </a:ext>
                  </a:extLst>
                </a:gridCol>
                <a:gridCol w="2076052">
                  <a:extLst>
                    <a:ext uri="{9D8B030D-6E8A-4147-A177-3AD203B41FA5}">
                      <a16:colId xmlns:a16="http://schemas.microsoft.com/office/drawing/2014/main" val="2856926290"/>
                    </a:ext>
                  </a:extLst>
                </a:gridCol>
                <a:gridCol w="2076052">
                  <a:extLst>
                    <a:ext uri="{9D8B030D-6E8A-4147-A177-3AD203B41FA5}">
                      <a16:colId xmlns:a16="http://schemas.microsoft.com/office/drawing/2014/main" val="2189209268"/>
                    </a:ext>
                  </a:extLst>
                </a:gridCol>
                <a:gridCol w="2076052">
                  <a:extLst>
                    <a:ext uri="{9D8B030D-6E8A-4147-A177-3AD203B41FA5}">
                      <a16:colId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D</a:t>
                      </a:r>
                      <a:endParaRPr lang="ar-SA" b="1" dirty="0"/>
                    </a:p>
                  </a:txBody>
                  <a:tcPr/>
                </a:tc>
                <a:tc>
                  <a:txBody>
                    <a:bodyPr/>
                    <a:lstStyle/>
                    <a:p>
                      <a:pPr marL="0" algn="ctr" defTabSz="914400" rtl="0" eaLnBrk="1" latinLnBrk="0" hangingPunct="1"/>
                      <a:r>
                        <a:rPr lang="en-US" b="1" dirty="0"/>
                        <a:t>Option E</a:t>
                      </a:r>
                      <a:endParaRPr lang="ar-SA" b="1" dirty="0"/>
                    </a:p>
                  </a:txBody>
                  <a:tcPr/>
                </a:tc>
                <a:tc>
                  <a:txBody>
                    <a:bodyPr/>
                    <a:lstStyle/>
                    <a:p>
                      <a:pPr marL="0" algn="ctr" defTabSz="914400" rtl="0" eaLnBrk="1" latinLnBrk="0" hangingPunct="1"/>
                      <a:r>
                        <a:rPr lang="en-US" b="1" dirty="0"/>
                        <a:t>Option F</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a16="http://schemas.microsoft.com/office/drawing/2014/main" val="570018702"/>
                  </a:ext>
                </a:extLst>
              </a:tr>
              <a:tr h="370840">
                <a:tc>
                  <a:txBody>
                    <a:bodyPr/>
                    <a:lstStyle/>
                    <a:p>
                      <a:pPr marL="0" algn="l" defTabSz="914400" rtl="0" eaLnBrk="1" latinLnBrk="0" hangingPunct="1"/>
                      <a:r>
                        <a:rPr lang="en-US" dirty="0"/>
                        <a:t>Payback period</a:t>
                      </a:r>
                      <a:endParaRPr lang="ar-SA" dirty="0"/>
                    </a:p>
                  </a:txBody>
                  <a:tcPr/>
                </a:tc>
                <a:tc>
                  <a:txBody>
                    <a:bodyPr/>
                    <a:lstStyle/>
                    <a:p>
                      <a:pPr marL="0" algn="l" defTabSz="914400" rtl="0" eaLnBrk="1" latinLnBrk="0" hangingPunct="1"/>
                      <a:r>
                        <a:rPr lang="en-US" dirty="0"/>
                        <a:t>4.2</a:t>
                      </a:r>
                      <a:endParaRPr lang="ar-SA" dirty="0"/>
                    </a:p>
                  </a:txBody>
                  <a:tcPr/>
                </a:tc>
                <a:tc>
                  <a:txBody>
                    <a:bodyPr/>
                    <a:lstStyle/>
                    <a:p>
                      <a:pPr marL="0" algn="l" defTabSz="914400" rtl="0" eaLnBrk="1" latinLnBrk="0" hangingPunct="1"/>
                      <a:r>
                        <a:rPr lang="en-US" dirty="0"/>
                        <a:t>2.5</a:t>
                      </a:r>
                      <a:endParaRPr lang="ar-SA" dirty="0"/>
                    </a:p>
                  </a:txBody>
                  <a:tcPr/>
                </a:tc>
                <a:tc>
                  <a:txBody>
                    <a:bodyPr/>
                    <a:lstStyle/>
                    <a:p>
                      <a:pPr marL="0" algn="l" defTabSz="914400" rtl="0" eaLnBrk="1" latinLnBrk="0" hangingPunct="1"/>
                      <a:r>
                        <a:rPr lang="en-US" dirty="0"/>
                        <a:t>3.2</a:t>
                      </a:r>
                      <a:endParaRPr lang="ar-SA" dirty="0"/>
                    </a:p>
                  </a:txBody>
                  <a:tcPr/>
                </a:tc>
                <a:tc>
                  <a:txBody>
                    <a:bodyPr/>
                    <a:lstStyle/>
                    <a:p>
                      <a:pPr marL="0" algn="l" defTabSz="914400" rtl="0" eaLnBrk="1" latinLnBrk="0" hangingPunct="1"/>
                      <a:r>
                        <a:rPr lang="en-US" dirty="0"/>
                        <a:t>Option E</a:t>
                      </a:r>
                      <a:endParaRPr lang="ar-SA" dirty="0"/>
                    </a:p>
                  </a:txBody>
                  <a:tcPr/>
                </a:tc>
                <a:extLst>
                  <a:ext uri="{0D108BD9-81ED-4DB2-BD59-A6C34878D82A}">
                    <a16:rowId xmlns:a16="http://schemas.microsoft.com/office/drawing/2014/main" val="1829958050"/>
                  </a:ext>
                </a:extLst>
              </a:tr>
            </a:tbl>
          </a:graphicData>
        </a:graphic>
      </p:graphicFrame>
      <p:graphicFrame>
        <p:nvGraphicFramePr>
          <p:cNvPr id="17" name="Content Placeholder 5">
            <a:extLst>
              <a:ext uri="{FF2B5EF4-FFF2-40B4-BE49-F238E27FC236}">
                <a16:creationId xmlns:a16="http://schemas.microsoft.com/office/drawing/2014/main" id="{F354D07E-D50E-6C18-AFFD-D1A141D133CE}"/>
              </a:ext>
            </a:extLst>
          </p:cNvPr>
          <p:cNvGraphicFramePr>
            <a:graphicFrameLocks/>
          </p:cNvGraphicFramePr>
          <p:nvPr>
            <p:extLst>
              <p:ext uri="{D42A27DB-BD31-4B8C-83A1-F6EECF244321}">
                <p14:modId xmlns:p14="http://schemas.microsoft.com/office/powerpoint/2010/main" val="1605817109"/>
              </p:ext>
            </p:extLst>
          </p:nvPr>
        </p:nvGraphicFramePr>
        <p:xfrm>
          <a:off x="892792" y="5369963"/>
          <a:ext cx="10380260" cy="741680"/>
        </p:xfrm>
        <a:graphic>
          <a:graphicData uri="http://schemas.openxmlformats.org/drawingml/2006/table">
            <a:tbl>
              <a:tblPr firstRow="1" bandRow="1">
                <a:tableStyleId>{5C22544A-7EE6-4342-B048-85BDC9FD1C3A}</a:tableStyleId>
              </a:tblPr>
              <a:tblGrid>
                <a:gridCol w="2076052">
                  <a:extLst>
                    <a:ext uri="{9D8B030D-6E8A-4147-A177-3AD203B41FA5}">
                      <a16:colId xmlns:a16="http://schemas.microsoft.com/office/drawing/2014/main" val="1390403078"/>
                    </a:ext>
                  </a:extLst>
                </a:gridCol>
                <a:gridCol w="2076052">
                  <a:extLst>
                    <a:ext uri="{9D8B030D-6E8A-4147-A177-3AD203B41FA5}">
                      <a16:colId xmlns:a16="http://schemas.microsoft.com/office/drawing/2014/main" val="1887013257"/>
                    </a:ext>
                  </a:extLst>
                </a:gridCol>
                <a:gridCol w="2076052">
                  <a:extLst>
                    <a:ext uri="{9D8B030D-6E8A-4147-A177-3AD203B41FA5}">
                      <a16:colId xmlns:a16="http://schemas.microsoft.com/office/drawing/2014/main" val="2856926290"/>
                    </a:ext>
                  </a:extLst>
                </a:gridCol>
                <a:gridCol w="2076052">
                  <a:extLst>
                    <a:ext uri="{9D8B030D-6E8A-4147-A177-3AD203B41FA5}">
                      <a16:colId xmlns:a16="http://schemas.microsoft.com/office/drawing/2014/main" val="2189209268"/>
                    </a:ext>
                  </a:extLst>
                </a:gridCol>
                <a:gridCol w="2076052">
                  <a:extLst>
                    <a:ext uri="{9D8B030D-6E8A-4147-A177-3AD203B41FA5}">
                      <a16:colId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G</a:t>
                      </a:r>
                      <a:endParaRPr lang="ar-SA" b="1" dirty="0"/>
                    </a:p>
                  </a:txBody>
                  <a:tcPr/>
                </a:tc>
                <a:tc>
                  <a:txBody>
                    <a:bodyPr/>
                    <a:lstStyle/>
                    <a:p>
                      <a:pPr marL="0" algn="ctr" defTabSz="914400" rtl="0" eaLnBrk="1" latinLnBrk="0" hangingPunct="1"/>
                      <a:r>
                        <a:rPr lang="en-US" b="1" dirty="0"/>
                        <a:t>Option H</a:t>
                      </a:r>
                      <a:endParaRPr lang="ar-SA" b="1" dirty="0"/>
                    </a:p>
                  </a:txBody>
                  <a:tcPr/>
                </a:tc>
                <a:tc>
                  <a:txBody>
                    <a:bodyPr/>
                    <a:lstStyle/>
                    <a:p>
                      <a:pPr marL="0" algn="ctr" defTabSz="914400" rtl="0" eaLnBrk="1" latinLnBrk="0" hangingPunct="1"/>
                      <a:r>
                        <a:rPr lang="en-US" b="1" dirty="0"/>
                        <a:t>Option I</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a16="http://schemas.microsoft.com/office/drawing/2014/main" val="570018702"/>
                  </a:ext>
                </a:extLst>
              </a:tr>
              <a:tr h="370840">
                <a:tc>
                  <a:txBody>
                    <a:bodyPr/>
                    <a:lstStyle/>
                    <a:p>
                      <a:pPr marL="0" algn="l" defTabSz="914400" rtl="0" eaLnBrk="1" latinLnBrk="0" hangingPunct="1"/>
                      <a:r>
                        <a:rPr lang="en-US" dirty="0"/>
                        <a:t>ROI</a:t>
                      </a:r>
                      <a:endParaRPr lang="ar-SA" dirty="0"/>
                    </a:p>
                  </a:txBody>
                  <a:tcPr/>
                </a:tc>
                <a:tc>
                  <a:txBody>
                    <a:bodyPr/>
                    <a:lstStyle/>
                    <a:p>
                      <a:pPr marL="0" algn="l" defTabSz="914400" rtl="0" eaLnBrk="1" latinLnBrk="0" hangingPunct="1"/>
                      <a:r>
                        <a:rPr lang="en-US" dirty="0"/>
                        <a:t>15%</a:t>
                      </a:r>
                      <a:endParaRPr lang="ar-SA" dirty="0"/>
                    </a:p>
                  </a:txBody>
                  <a:tcPr/>
                </a:tc>
                <a:tc>
                  <a:txBody>
                    <a:bodyPr/>
                    <a:lstStyle/>
                    <a:p>
                      <a:pPr marL="0" algn="l" defTabSz="914400" rtl="0" eaLnBrk="1" latinLnBrk="0" hangingPunct="1"/>
                      <a:r>
                        <a:rPr lang="en-US" dirty="0"/>
                        <a:t>12%</a:t>
                      </a:r>
                      <a:endParaRPr lang="ar-SA" dirty="0"/>
                    </a:p>
                  </a:txBody>
                  <a:tcPr/>
                </a:tc>
                <a:tc>
                  <a:txBody>
                    <a:bodyPr/>
                    <a:lstStyle/>
                    <a:p>
                      <a:pPr marL="0" algn="l" defTabSz="914400" rtl="0" eaLnBrk="1" latinLnBrk="0" hangingPunct="1"/>
                      <a:r>
                        <a:rPr lang="en-US" dirty="0"/>
                        <a:t>10%</a:t>
                      </a:r>
                      <a:endParaRPr lang="ar-SA" dirty="0"/>
                    </a:p>
                  </a:txBody>
                  <a:tcPr/>
                </a:tc>
                <a:tc>
                  <a:txBody>
                    <a:bodyPr/>
                    <a:lstStyle/>
                    <a:p>
                      <a:pPr marL="0" algn="l" defTabSz="914400" rtl="0" eaLnBrk="1" latinLnBrk="0" hangingPunct="1"/>
                      <a:r>
                        <a:rPr lang="en-US" dirty="0"/>
                        <a:t>Option G</a:t>
                      </a:r>
                      <a:endParaRPr lang="ar-SA" dirty="0"/>
                    </a:p>
                  </a:txBody>
                  <a:tcPr/>
                </a:tc>
                <a:extLst>
                  <a:ext uri="{0D108BD9-81ED-4DB2-BD59-A6C34878D82A}">
                    <a16:rowId xmlns:a16="http://schemas.microsoft.com/office/drawing/2014/main" val="3084313327"/>
                  </a:ext>
                </a:extLst>
              </a:tr>
            </a:tbl>
          </a:graphicData>
        </a:graphic>
      </p:graphicFrame>
      <p:sp>
        <p:nvSpPr>
          <p:cNvPr id="18" name="TextBox 17">
            <a:extLst>
              <a:ext uri="{FF2B5EF4-FFF2-40B4-BE49-F238E27FC236}">
                <a16:creationId xmlns:a16="http://schemas.microsoft.com/office/drawing/2014/main" id="{F6EAC994-10FE-A9C3-A4E0-DD7EA4744E87}"/>
              </a:ext>
            </a:extLst>
          </p:cNvPr>
          <p:cNvSpPr txBox="1"/>
          <p:nvPr/>
        </p:nvSpPr>
        <p:spPr>
          <a:xfrm>
            <a:off x="892792" y="2315380"/>
            <a:ext cx="1650023" cy="369332"/>
          </a:xfrm>
          <a:prstGeom prst="rect">
            <a:avLst/>
          </a:prstGeom>
          <a:noFill/>
        </p:spPr>
        <p:txBody>
          <a:bodyPr wrap="square" rtlCol="0">
            <a:spAutoFit/>
          </a:bodyPr>
          <a:lstStyle/>
          <a:p>
            <a:r>
              <a:rPr lang="en-US" dirty="0"/>
              <a:t>Example 1:</a:t>
            </a:r>
            <a:endParaRPr lang="ar-SA" dirty="0"/>
          </a:p>
        </p:txBody>
      </p:sp>
      <p:sp>
        <p:nvSpPr>
          <p:cNvPr id="19" name="TextBox 18">
            <a:extLst>
              <a:ext uri="{FF2B5EF4-FFF2-40B4-BE49-F238E27FC236}">
                <a16:creationId xmlns:a16="http://schemas.microsoft.com/office/drawing/2014/main" id="{2C8B1968-5EA3-8FAA-84D7-0D386E3E2FC2}"/>
              </a:ext>
            </a:extLst>
          </p:cNvPr>
          <p:cNvSpPr txBox="1"/>
          <p:nvPr/>
        </p:nvSpPr>
        <p:spPr>
          <a:xfrm>
            <a:off x="892792" y="3671643"/>
            <a:ext cx="1650023" cy="369332"/>
          </a:xfrm>
          <a:prstGeom prst="rect">
            <a:avLst/>
          </a:prstGeom>
          <a:noFill/>
        </p:spPr>
        <p:txBody>
          <a:bodyPr wrap="square" rtlCol="0">
            <a:spAutoFit/>
          </a:bodyPr>
          <a:lstStyle/>
          <a:p>
            <a:r>
              <a:rPr lang="en-US" dirty="0"/>
              <a:t>Example 2:</a:t>
            </a:r>
            <a:endParaRPr lang="ar-SA" dirty="0"/>
          </a:p>
        </p:txBody>
      </p:sp>
      <p:sp>
        <p:nvSpPr>
          <p:cNvPr id="23" name="TextBox 22">
            <a:extLst>
              <a:ext uri="{FF2B5EF4-FFF2-40B4-BE49-F238E27FC236}">
                <a16:creationId xmlns:a16="http://schemas.microsoft.com/office/drawing/2014/main" id="{B3826873-E730-7F0F-9798-07C7FDFB05EB}"/>
              </a:ext>
            </a:extLst>
          </p:cNvPr>
          <p:cNvSpPr txBox="1"/>
          <p:nvPr/>
        </p:nvSpPr>
        <p:spPr>
          <a:xfrm>
            <a:off x="892792" y="5000631"/>
            <a:ext cx="1650023" cy="369332"/>
          </a:xfrm>
          <a:prstGeom prst="rect">
            <a:avLst/>
          </a:prstGeom>
          <a:noFill/>
        </p:spPr>
        <p:txBody>
          <a:bodyPr wrap="square" rtlCol="0">
            <a:spAutoFit/>
          </a:bodyPr>
          <a:lstStyle/>
          <a:p>
            <a:r>
              <a:rPr lang="en-US" dirty="0"/>
              <a:t>Example 3:</a:t>
            </a:r>
            <a:endParaRPr lang="ar-SA" dirty="0"/>
          </a:p>
        </p:txBody>
      </p:sp>
    </p:spTree>
    <p:extLst>
      <p:ext uri="{BB962C8B-B14F-4D97-AF65-F5344CB8AC3E}">
        <p14:creationId xmlns:p14="http://schemas.microsoft.com/office/powerpoint/2010/main" val="94921779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Selecting the best alternate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46771"/>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600"/>
              </a:spcAft>
            </a:pPr>
            <a:r>
              <a:rPr lang="en-US" sz="2400" dirty="0">
                <a:cs typeface="Times New Roman" panose="02020603050405020304" pitchFamily="18" charset="0"/>
              </a:rPr>
              <a:t>Evaluation can be based on several factors, i.e. financial and non-financial factors</a:t>
            </a:r>
          </a:p>
          <a:p>
            <a:pPr algn="just">
              <a:lnSpc>
                <a:spcPct val="100000"/>
              </a:lnSpc>
              <a:spcBef>
                <a:spcPts val="0"/>
              </a:spcBef>
              <a:spcAft>
                <a:spcPts val="600"/>
              </a:spcAft>
            </a:pPr>
            <a:r>
              <a:rPr lang="en-US" sz="2400" dirty="0">
                <a:cs typeface="Times New Roman" panose="02020603050405020304" pitchFamily="18" charset="0"/>
              </a:rPr>
              <a:t>There are several Decision-Making methods, as:</a:t>
            </a:r>
          </a:p>
        </p:txBody>
      </p:sp>
      <p:graphicFrame>
        <p:nvGraphicFramePr>
          <p:cNvPr id="10" name="Diagram 9">
            <a:extLst>
              <a:ext uri="{FF2B5EF4-FFF2-40B4-BE49-F238E27FC236}">
                <a16:creationId xmlns:a16="http://schemas.microsoft.com/office/drawing/2014/main" id="{2B96A151-EC85-7677-8E59-59C16E88AEB8}"/>
              </a:ext>
            </a:extLst>
          </p:cNvPr>
          <p:cNvGraphicFramePr/>
          <p:nvPr>
            <p:extLst>
              <p:ext uri="{D42A27DB-BD31-4B8C-83A1-F6EECF244321}">
                <p14:modId xmlns:p14="http://schemas.microsoft.com/office/powerpoint/2010/main" val="3042848590"/>
              </p:ext>
            </p:extLst>
          </p:nvPr>
        </p:nvGraphicFramePr>
        <p:xfrm>
          <a:off x="947383" y="3555098"/>
          <a:ext cx="10243783" cy="2753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783058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Decision Trees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5" y="2146771"/>
            <a:ext cx="2797177"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spcAft>
                <a:spcPts val="600"/>
              </a:spcAft>
            </a:pPr>
            <a:r>
              <a:rPr lang="en-US" sz="1800" dirty="0">
                <a:cs typeface="Times New Roman" panose="02020603050405020304" pitchFamily="18" charset="0"/>
              </a:rPr>
              <a:t>A decision support tool that uses a graphical representation, similar to a tree or model, of decisions and their potential consequences, including their likelihood, resource costs, and benefits.</a:t>
            </a:r>
          </a:p>
          <a:p>
            <a:pPr>
              <a:lnSpc>
                <a:spcPct val="100000"/>
              </a:lnSpc>
              <a:spcBef>
                <a:spcPts val="600"/>
              </a:spcBef>
              <a:spcAft>
                <a:spcPts val="600"/>
              </a:spcAft>
            </a:pPr>
            <a:r>
              <a:rPr lang="en-US" sz="1800" dirty="0">
                <a:cs typeface="Times New Roman" panose="02020603050405020304" pitchFamily="18" charset="0"/>
              </a:rPr>
              <a:t>Used when main concern is financials and considers uncertainties.</a:t>
            </a:r>
          </a:p>
        </p:txBody>
      </p:sp>
      <p:pic>
        <p:nvPicPr>
          <p:cNvPr id="13" name="Picture 12" descr="Screen Shot 2014-11-28 at 9.40.35 PM.png">
            <a:extLst>
              <a:ext uri="{FF2B5EF4-FFF2-40B4-BE49-F238E27FC236}">
                <a16:creationId xmlns:a16="http://schemas.microsoft.com/office/drawing/2014/main" id="{03468AF5-8398-CC5C-E61D-9DE272EAE560}"/>
              </a:ext>
            </a:extLst>
          </p:cNvPr>
          <p:cNvPicPr>
            <a:picLocks noChangeAspect="1"/>
          </p:cNvPicPr>
          <p:nvPr/>
        </p:nvPicPr>
        <p:blipFill rotWithShape="1">
          <a:blip r:embed="rId3">
            <a:extLst>
              <a:ext uri="{28A0092B-C50C-407E-A947-70E740481C1C}">
                <a14:useLocalDpi xmlns:a14="http://schemas.microsoft.com/office/drawing/2010/main" val="0"/>
              </a:ext>
            </a:extLst>
          </a:blip>
          <a:srcRect l="997" r="3358"/>
          <a:stretch/>
        </p:blipFill>
        <p:spPr>
          <a:xfrm>
            <a:off x="3869377" y="1992030"/>
            <a:ext cx="7458268" cy="4201896"/>
          </a:xfrm>
          <a:prstGeom prst="rect">
            <a:avLst/>
          </a:prstGeom>
        </p:spPr>
      </p:pic>
    </p:spTree>
    <p:extLst>
      <p:ext uri="{BB962C8B-B14F-4D97-AF65-F5344CB8AC3E}">
        <p14:creationId xmlns:p14="http://schemas.microsoft.com/office/powerpoint/2010/main" val="337349904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Decision Tree Example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7" name="Content Placeholder 4">
            <a:extLst>
              <a:ext uri="{FF2B5EF4-FFF2-40B4-BE49-F238E27FC236}">
                <a16:creationId xmlns:a16="http://schemas.microsoft.com/office/drawing/2014/main" id="{48BE2373-C574-40B0-7717-72C34A9CC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5286" y="1897178"/>
            <a:ext cx="8004989" cy="4453194"/>
          </a:xfrm>
          <a:prstGeom prst="rect">
            <a:avLst/>
          </a:prstGeom>
          <a:noFill/>
        </p:spPr>
      </p:pic>
    </p:spTree>
    <p:extLst>
      <p:ext uri="{BB962C8B-B14F-4D97-AF65-F5344CB8AC3E}">
        <p14:creationId xmlns:p14="http://schemas.microsoft.com/office/powerpoint/2010/main" val="370130729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Effort–Impact Matrix</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5" y="2146771"/>
            <a:ext cx="429995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600"/>
              </a:spcBef>
              <a:spcAft>
                <a:spcPts val="600"/>
              </a:spcAft>
            </a:pPr>
            <a:r>
              <a:rPr lang="en-US" sz="2400" dirty="0">
                <a:cs typeface="Times New Roman" panose="02020603050405020304" pitchFamily="18" charset="0"/>
              </a:rPr>
              <a:t>Evaluate alternatives based on only two elements: </a:t>
            </a:r>
          </a:p>
          <a:p>
            <a:pPr lvl="1">
              <a:lnSpc>
                <a:spcPct val="100000"/>
              </a:lnSpc>
              <a:spcBef>
                <a:spcPts val="600"/>
              </a:spcBef>
              <a:spcAft>
                <a:spcPts val="600"/>
              </a:spcAft>
            </a:pPr>
            <a:r>
              <a:rPr lang="en-US" sz="2200" dirty="0">
                <a:cs typeface="Times New Roman" panose="02020603050405020304" pitchFamily="18" charset="0"/>
              </a:rPr>
              <a:t>Effort required to implement the alternative, and </a:t>
            </a:r>
          </a:p>
          <a:p>
            <a:pPr lvl="1">
              <a:lnSpc>
                <a:spcPct val="100000"/>
              </a:lnSpc>
              <a:spcBef>
                <a:spcPts val="600"/>
              </a:spcBef>
              <a:spcAft>
                <a:spcPts val="600"/>
              </a:spcAft>
            </a:pPr>
            <a:r>
              <a:rPr lang="en-US" sz="2200" dirty="0">
                <a:cs typeface="Times New Roman" panose="02020603050405020304" pitchFamily="18" charset="0"/>
              </a:rPr>
              <a:t>Impact of applying the alternative on solving the problem</a:t>
            </a:r>
          </a:p>
          <a:p>
            <a:pPr>
              <a:lnSpc>
                <a:spcPct val="100000"/>
              </a:lnSpc>
              <a:spcBef>
                <a:spcPts val="600"/>
              </a:spcBef>
              <a:spcAft>
                <a:spcPts val="600"/>
              </a:spcAft>
            </a:pPr>
            <a:r>
              <a:rPr lang="en-US" sz="2400" dirty="0">
                <a:cs typeface="Times New Roman" panose="02020603050405020304" pitchFamily="18" charset="0"/>
              </a:rPr>
              <a:t>Fast way to evaluate</a:t>
            </a:r>
          </a:p>
          <a:p>
            <a:pPr>
              <a:lnSpc>
                <a:spcPct val="100000"/>
              </a:lnSpc>
              <a:spcBef>
                <a:spcPts val="600"/>
              </a:spcBef>
              <a:spcAft>
                <a:spcPts val="600"/>
              </a:spcAft>
            </a:pPr>
            <a:r>
              <a:rPr lang="en-US" sz="2400" dirty="0">
                <a:cs typeface="Times New Roman" panose="02020603050405020304" pitchFamily="18" charset="0"/>
              </a:rPr>
              <a:t>Can be objective or subjective</a:t>
            </a:r>
          </a:p>
        </p:txBody>
      </p:sp>
      <p:graphicFrame>
        <p:nvGraphicFramePr>
          <p:cNvPr id="17" name="Table 16">
            <a:extLst>
              <a:ext uri="{FF2B5EF4-FFF2-40B4-BE49-F238E27FC236}">
                <a16:creationId xmlns:a16="http://schemas.microsoft.com/office/drawing/2014/main" id="{56217D6B-4345-678F-72BA-2AC45696B4B6}"/>
              </a:ext>
            </a:extLst>
          </p:cNvPr>
          <p:cNvGraphicFramePr>
            <a:graphicFrameLocks noGrp="1"/>
          </p:cNvGraphicFramePr>
          <p:nvPr>
            <p:extLst>
              <p:ext uri="{D42A27DB-BD31-4B8C-83A1-F6EECF244321}">
                <p14:modId xmlns:p14="http://schemas.microsoft.com/office/powerpoint/2010/main" val="1342741407"/>
              </p:ext>
            </p:extLst>
          </p:nvPr>
        </p:nvGraphicFramePr>
        <p:xfrm>
          <a:off x="6805899" y="2348724"/>
          <a:ext cx="4227444" cy="2873532"/>
        </p:xfrm>
        <a:graphic>
          <a:graphicData uri="http://schemas.openxmlformats.org/drawingml/2006/table">
            <a:tbl>
              <a:tblPr bandRow="1">
                <a:tableStyleId>{5C22544A-7EE6-4342-B048-85BDC9FD1C3A}</a:tableStyleId>
              </a:tblPr>
              <a:tblGrid>
                <a:gridCol w="1409148">
                  <a:extLst>
                    <a:ext uri="{9D8B030D-6E8A-4147-A177-3AD203B41FA5}">
                      <a16:colId xmlns:a16="http://schemas.microsoft.com/office/drawing/2014/main" val="1839729093"/>
                    </a:ext>
                  </a:extLst>
                </a:gridCol>
                <a:gridCol w="1409148">
                  <a:extLst>
                    <a:ext uri="{9D8B030D-6E8A-4147-A177-3AD203B41FA5}">
                      <a16:colId xmlns:a16="http://schemas.microsoft.com/office/drawing/2014/main" val="3647667223"/>
                    </a:ext>
                  </a:extLst>
                </a:gridCol>
                <a:gridCol w="1409148">
                  <a:extLst>
                    <a:ext uri="{9D8B030D-6E8A-4147-A177-3AD203B41FA5}">
                      <a16:colId xmlns:a16="http://schemas.microsoft.com/office/drawing/2014/main" val="2058245738"/>
                    </a:ext>
                  </a:extLst>
                </a:gridCol>
              </a:tblGrid>
              <a:tr h="957844">
                <a:tc>
                  <a:txBody>
                    <a:bodyPr/>
                    <a:lstStyle/>
                    <a:p>
                      <a:pPr algn="ctr"/>
                      <a:r>
                        <a:rPr lang="en-US" dirty="0"/>
                        <a:t>3</a:t>
                      </a:r>
                    </a:p>
                  </a:txBody>
                  <a:tcPr anchor="ctr"/>
                </a:tc>
                <a:tc>
                  <a:txBody>
                    <a:bodyPr/>
                    <a:lstStyle/>
                    <a:p>
                      <a:pPr algn="ctr"/>
                      <a:r>
                        <a:rPr lang="en-US" dirty="0"/>
                        <a:t>2</a:t>
                      </a:r>
                    </a:p>
                  </a:txBody>
                  <a:tcPr anchor="ctr"/>
                </a:tc>
                <a:tc>
                  <a:txBody>
                    <a:bodyPr/>
                    <a:lstStyle/>
                    <a:p>
                      <a:pPr algn="ctr"/>
                      <a:r>
                        <a:rPr lang="en-US" dirty="0"/>
                        <a:t>1</a:t>
                      </a:r>
                    </a:p>
                  </a:txBody>
                  <a:tcPr anchor="ctr"/>
                </a:tc>
                <a:extLst>
                  <a:ext uri="{0D108BD9-81ED-4DB2-BD59-A6C34878D82A}">
                    <a16:rowId xmlns:a16="http://schemas.microsoft.com/office/drawing/2014/main" val="811473957"/>
                  </a:ext>
                </a:extLst>
              </a:tr>
              <a:tr h="957844">
                <a:tc>
                  <a:txBody>
                    <a:bodyPr/>
                    <a:lstStyle/>
                    <a:p>
                      <a:pPr algn="ctr"/>
                      <a:r>
                        <a:rPr lang="en-US" dirty="0"/>
                        <a:t>4</a:t>
                      </a:r>
                    </a:p>
                  </a:txBody>
                  <a:tcPr anchor="ctr"/>
                </a:tc>
                <a:tc>
                  <a:txBody>
                    <a:bodyPr/>
                    <a:lstStyle/>
                    <a:p>
                      <a:pPr algn="ctr"/>
                      <a:r>
                        <a:rPr lang="en-US" dirty="0"/>
                        <a:t>3</a:t>
                      </a:r>
                    </a:p>
                  </a:txBody>
                  <a:tcPr anchor="ctr"/>
                </a:tc>
                <a:tc>
                  <a:txBody>
                    <a:bodyPr/>
                    <a:lstStyle/>
                    <a:p>
                      <a:pPr algn="ctr"/>
                      <a:r>
                        <a:rPr lang="en-US" dirty="0"/>
                        <a:t>2</a:t>
                      </a:r>
                    </a:p>
                  </a:txBody>
                  <a:tcPr anchor="ctr"/>
                </a:tc>
                <a:extLst>
                  <a:ext uri="{0D108BD9-81ED-4DB2-BD59-A6C34878D82A}">
                    <a16:rowId xmlns:a16="http://schemas.microsoft.com/office/drawing/2014/main" val="4123986060"/>
                  </a:ext>
                </a:extLst>
              </a:tr>
              <a:tr h="957844">
                <a:tc>
                  <a:txBody>
                    <a:bodyPr/>
                    <a:lstStyle/>
                    <a:p>
                      <a:pPr algn="ctr"/>
                      <a:r>
                        <a:rPr lang="en-US" dirty="0"/>
                        <a:t>5</a:t>
                      </a:r>
                    </a:p>
                  </a:txBody>
                  <a:tcPr anchor="ctr"/>
                </a:tc>
                <a:tc>
                  <a:txBody>
                    <a:bodyPr/>
                    <a:lstStyle/>
                    <a:p>
                      <a:pPr algn="ctr"/>
                      <a:r>
                        <a:rPr lang="en-US" dirty="0"/>
                        <a:t>4</a:t>
                      </a:r>
                    </a:p>
                  </a:txBody>
                  <a:tcPr anchor="ctr"/>
                </a:tc>
                <a:tc>
                  <a:txBody>
                    <a:bodyPr/>
                    <a:lstStyle/>
                    <a:p>
                      <a:pPr algn="ctr"/>
                      <a:r>
                        <a:rPr lang="en-US" dirty="0"/>
                        <a:t>3</a:t>
                      </a:r>
                    </a:p>
                  </a:txBody>
                  <a:tcPr anchor="ctr"/>
                </a:tc>
                <a:extLst>
                  <a:ext uri="{0D108BD9-81ED-4DB2-BD59-A6C34878D82A}">
                    <a16:rowId xmlns:a16="http://schemas.microsoft.com/office/drawing/2014/main" val="3136643916"/>
                  </a:ext>
                </a:extLst>
              </a:tr>
            </a:tbl>
          </a:graphicData>
        </a:graphic>
      </p:graphicFrame>
      <p:sp>
        <p:nvSpPr>
          <p:cNvPr id="18" name="TextBox 17">
            <a:extLst>
              <a:ext uri="{FF2B5EF4-FFF2-40B4-BE49-F238E27FC236}">
                <a16:creationId xmlns:a16="http://schemas.microsoft.com/office/drawing/2014/main" id="{4210032B-D0B4-EDC4-B6BC-686664199C0F}"/>
              </a:ext>
            </a:extLst>
          </p:cNvPr>
          <p:cNvSpPr txBox="1"/>
          <p:nvPr/>
        </p:nvSpPr>
        <p:spPr>
          <a:xfrm rot="16200000">
            <a:off x="4881614" y="3478302"/>
            <a:ext cx="2400101" cy="523220"/>
          </a:xfrm>
          <a:prstGeom prst="rect">
            <a:avLst/>
          </a:prstGeom>
          <a:noFill/>
        </p:spPr>
        <p:txBody>
          <a:bodyPr wrap="square" rtlCol="0">
            <a:spAutoFit/>
          </a:bodyPr>
          <a:lstStyle/>
          <a:p>
            <a:pPr algn="ctr"/>
            <a:r>
              <a:rPr lang="en-US" sz="2800" b="1" dirty="0"/>
              <a:t>Impact</a:t>
            </a:r>
          </a:p>
        </p:txBody>
      </p:sp>
      <p:sp>
        <p:nvSpPr>
          <p:cNvPr id="19" name="TextBox 18">
            <a:extLst>
              <a:ext uri="{FF2B5EF4-FFF2-40B4-BE49-F238E27FC236}">
                <a16:creationId xmlns:a16="http://schemas.microsoft.com/office/drawing/2014/main" id="{E0854CD2-1E0E-5F51-18E5-BAB0184B493E}"/>
              </a:ext>
            </a:extLst>
          </p:cNvPr>
          <p:cNvSpPr txBox="1"/>
          <p:nvPr/>
        </p:nvSpPr>
        <p:spPr>
          <a:xfrm>
            <a:off x="7719570" y="5490624"/>
            <a:ext cx="2400101" cy="523220"/>
          </a:xfrm>
          <a:prstGeom prst="rect">
            <a:avLst/>
          </a:prstGeom>
          <a:noFill/>
        </p:spPr>
        <p:txBody>
          <a:bodyPr wrap="square" rtlCol="0">
            <a:spAutoFit/>
          </a:bodyPr>
          <a:lstStyle/>
          <a:p>
            <a:pPr algn="ctr"/>
            <a:r>
              <a:rPr lang="en-US" sz="2800" b="1" dirty="0"/>
              <a:t>Effort</a:t>
            </a:r>
          </a:p>
        </p:txBody>
      </p:sp>
      <p:sp>
        <p:nvSpPr>
          <p:cNvPr id="23" name="TextBox 22">
            <a:extLst>
              <a:ext uri="{FF2B5EF4-FFF2-40B4-BE49-F238E27FC236}">
                <a16:creationId xmlns:a16="http://schemas.microsoft.com/office/drawing/2014/main" id="{75948DD9-1A28-D20F-F34C-FB360EE24A00}"/>
              </a:ext>
            </a:extLst>
          </p:cNvPr>
          <p:cNvSpPr txBox="1"/>
          <p:nvPr/>
        </p:nvSpPr>
        <p:spPr>
          <a:xfrm rot="16200000">
            <a:off x="6004711" y="4755297"/>
            <a:ext cx="759839" cy="369332"/>
          </a:xfrm>
          <a:prstGeom prst="rect">
            <a:avLst/>
          </a:prstGeom>
          <a:noFill/>
        </p:spPr>
        <p:txBody>
          <a:bodyPr wrap="square" rtlCol="0">
            <a:spAutoFit/>
          </a:bodyPr>
          <a:lstStyle/>
          <a:p>
            <a:pPr algn="ctr"/>
            <a:r>
              <a:rPr lang="en-US" dirty="0"/>
              <a:t>Low</a:t>
            </a:r>
          </a:p>
        </p:txBody>
      </p:sp>
      <p:sp>
        <p:nvSpPr>
          <p:cNvPr id="24" name="TextBox 23">
            <a:extLst>
              <a:ext uri="{FF2B5EF4-FFF2-40B4-BE49-F238E27FC236}">
                <a16:creationId xmlns:a16="http://schemas.microsoft.com/office/drawing/2014/main" id="{48FA89AF-2708-5F6A-D9F1-90FACA616A81}"/>
              </a:ext>
            </a:extLst>
          </p:cNvPr>
          <p:cNvSpPr txBox="1"/>
          <p:nvPr/>
        </p:nvSpPr>
        <p:spPr>
          <a:xfrm rot="16200000">
            <a:off x="6004711" y="2543977"/>
            <a:ext cx="759839" cy="369332"/>
          </a:xfrm>
          <a:prstGeom prst="rect">
            <a:avLst/>
          </a:prstGeom>
          <a:noFill/>
        </p:spPr>
        <p:txBody>
          <a:bodyPr wrap="square" rtlCol="0">
            <a:spAutoFit/>
          </a:bodyPr>
          <a:lstStyle/>
          <a:p>
            <a:pPr algn="ctr"/>
            <a:r>
              <a:rPr lang="en-US" dirty="0"/>
              <a:t>High</a:t>
            </a:r>
          </a:p>
        </p:txBody>
      </p:sp>
      <p:sp>
        <p:nvSpPr>
          <p:cNvPr id="25" name="TextBox 24">
            <a:extLst>
              <a:ext uri="{FF2B5EF4-FFF2-40B4-BE49-F238E27FC236}">
                <a16:creationId xmlns:a16="http://schemas.microsoft.com/office/drawing/2014/main" id="{D9031D83-15FE-4965-03AE-72010A1DDFEE}"/>
              </a:ext>
            </a:extLst>
          </p:cNvPr>
          <p:cNvSpPr txBox="1"/>
          <p:nvPr/>
        </p:nvSpPr>
        <p:spPr>
          <a:xfrm>
            <a:off x="6959731" y="5371371"/>
            <a:ext cx="759839" cy="369332"/>
          </a:xfrm>
          <a:prstGeom prst="rect">
            <a:avLst/>
          </a:prstGeom>
          <a:noFill/>
        </p:spPr>
        <p:txBody>
          <a:bodyPr wrap="square" rtlCol="0">
            <a:spAutoFit/>
          </a:bodyPr>
          <a:lstStyle/>
          <a:p>
            <a:pPr algn="ctr"/>
            <a:r>
              <a:rPr lang="en-US" dirty="0"/>
              <a:t>High</a:t>
            </a:r>
          </a:p>
        </p:txBody>
      </p:sp>
      <p:sp>
        <p:nvSpPr>
          <p:cNvPr id="26" name="TextBox 25">
            <a:extLst>
              <a:ext uri="{FF2B5EF4-FFF2-40B4-BE49-F238E27FC236}">
                <a16:creationId xmlns:a16="http://schemas.microsoft.com/office/drawing/2014/main" id="{7E8AC2F2-22EA-9D2D-61B1-423D9049D925}"/>
              </a:ext>
            </a:extLst>
          </p:cNvPr>
          <p:cNvSpPr txBox="1"/>
          <p:nvPr/>
        </p:nvSpPr>
        <p:spPr>
          <a:xfrm>
            <a:off x="10119671" y="5371371"/>
            <a:ext cx="759839" cy="369332"/>
          </a:xfrm>
          <a:prstGeom prst="rect">
            <a:avLst/>
          </a:prstGeom>
          <a:noFill/>
        </p:spPr>
        <p:txBody>
          <a:bodyPr wrap="square" rtlCol="0">
            <a:spAutoFit/>
          </a:bodyPr>
          <a:lstStyle/>
          <a:p>
            <a:pPr algn="ctr"/>
            <a:r>
              <a:rPr lang="en-US" dirty="0"/>
              <a:t>Low</a:t>
            </a:r>
          </a:p>
        </p:txBody>
      </p:sp>
    </p:spTree>
    <p:extLst>
      <p:ext uri="{BB962C8B-B14F-4D97-AF65-F5344CB8AC3E}">
        <p14:creationId xmlns:p14="http://schemas.microsoft.com/office/powerpoint/2010/main" val="47646091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Decision-Making Matrix</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46771"/>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2000" dirty="0">
                <a:cs typeface="Times New Roman" panose="02020603050405020304" pitchFamily="18" charset="0"/>
              </a:rPr>
              <a:t>Used to analyze, compare, and evaluate alternatives to assist in choosing the best one.</a:t>
            </a:r>
          </a:p>
          <a:p>
            <a:pPr algn="just">
              <a:lnSpc>
                <a:spcPct val="100000"/>
              </a:lnSpc>
              <a:spcBef>
                <a:spcPts val="600"/>
              </a:spcBef>
              <a:spcAft>
                <a:spcPts val="600"/>
              </a:spcAft>
            </a:pPr>
            <a:r>
              <a:rPr lang="en-US" sz="2000" dirty="0">
                <a:cs typeface="Times New Roman" panose="02020603050405020304" pitchFamily="18" charset="0"/>
              </a:rPr>
              <a:t>Used in complex scenarios when there are more than one factor to consider</a:t>
            </a:r>
          </a:p>
          <a:p>
            <a:pPr algn="just">
              <a:lnSpc>
                <a:spcPct val="100000"/>
              </a:lnSpc>
              <a:spcBef>
                <a:spcPts val="600"/>
              </a:spcBef>
              <a:spcAft>
                <a:spcPts val="600"/>
              </a:spcAft>
            </a:pPr>
            <a:r>
              <a:rPr lang="en-US" sz="2000" dirty="0">
                <a:cs typeface="Times New Roman" panose="02020603050405020304" pitchFamily="18" charset="0"/>
              </a:rPr>
              <a:t>Can be done in a workshop with multiple stakeholders</a:t>
            </a:r>
          </a:p>
          <a:p>
            <a:pPr algn="just">
              <a:lnSpc>
                <a:spcPct val="100000"/>
              </a:lnSpc>
              <a:spcBef>
                <a:spcPts val="600"/>
              </a:spcBef>
              <a:spcAft>
                <a:spcPts val="600"/>
              </a:spcAft>
            </a:pPr>
            <a:r>
              <a:rPr lang="en-US" sz="2000" dirty="0">
                <a:cs typeface="Times New Roman" panose="02020603050405020304" pitchFamily="18" charset="0"/>
              </a:rPr>
              <a:t>Each factor can have a weight representing its importance</a:t>
            </a:r>
          </a:p>
        </p:txBody>
      </p:sp>
      <p:graphicFrame>
        <p:nvGraphicFramePr>
          <p:cNvPr id="13" name="Content Placeholder 3">
            <a:extLst>
              <a:ext uri="{FF2B5EF4-FFF2-40B4-BE49-F238E27FC236}">
                <a16:creationId xmlns:a16="http://schemas.microsoft.com/office/drawing/2014/main" id="{61A9FC40-6B4C-9142-2AFF-DD0A8189AC9C}"/>
              </a:ext>
            </a:extLst>
          </p:cNvPr>
          <p:cNvGraphicFramePr>
            <a:graphicFrameLocks/>
          </p:cNvGraphicFramePr>
          <p:nvPr>
            <p:extLst>
              <p:ext uri="{D42A27DB-BD31-4B8C-83A1-F6EECF244321}">
                <p14:modId xmlns:p14="http://schemas.microsoft.com/office/powerpoint/2010/main" val="741932671"/>
              </p:ext>
            </p:extLst>
          </p:nvPr>
        </p:nvGraphicFramePr>
        <p:xfrm>
          <a:off x="1193119" y="4026092"/>
          <a:ext cx="9751170" cy="2161807"/>
        </p:xfrm>
        <a:graphic>
          <a:graphicData uri="http://schemas.openxmlformats.org/drawingml/2006/table">
            <a:tbl>
              <a:tblPr firstRow="1" bandRow="1">
                <a:tableStyleId>{5C22544A-7EE6-4342-B048-85BDC9FD1C3A}</a:tableStyleId>
              </a:tblPr>
              <a:tblGrid>
                <a:gridCol w="1625195">
                  <a:extLst>
                    <a:ext uri="{9D8B030D-6E8A-4147-A177-3AD203B41FA5}">
                      <a16:colId xmlns:a16="http://schemas.microsoft.com/office/drawing/2014/main" val="20000"/>
                    </a:ext>
                  </a:extLst>
                </a:gridCol>
                <a:gridCol w="1862577">
                  <a:extLst>
                    <a:ext uri="{9D8B030D-6E8A-4147-A177-3AD203B41FA5}">
                      <a16:colId xmlns:a16="http://schemas.microsoft.com/office/drawing/2014/main" val="20001"/>
                    </a:ext>
                  </a:extLst>
                </a:gridCol>
                <a:gridCol w="1387813">
                  <a:extLst>
                    <a:ext uri="{9D8B030D-6E8A-4147-A177-3AD203B41FA5}">
                      <a16:colId xmlns:a16="http://schemas.microsoft.com/office/drawing/2014/main" val="20002"/>
                    </a:ext>
                  </a:extLst>
                </a:gridCol>
                <a:gridCol w="1625195">
                  <a:extLst>
                    <a:ext uri="{9D8B030D-6E8A-4147-A177-3AD203B41FA5}">
                      <a16:colId xmlns:a16="http://schemas.microsoft.com/office/drawing/2014/main" val="20003"/>
                    </a:ext>
                  </a:extLst>
                </a:gridCol>
                <a:gridCol w="1625195">
                  <a:extLst>
                    <a:ext uri="{9D8B030D-6E8A-4147-A177-3AD203B41FA5}">
                      <a16:colId xmlns:a16="http://schemas.microsoft.com/office/drawing/2014/main" val="20004"/>
                    </a:ext>
                  </a:extLst>
                </a:gridCol>
                <a:gridCol w="1625195">
                  <a:extLst>
                    <a:ext uri="{9D8B030D-6E8A-4147-A177-3AD203B41FA5}">
                      <a16:colId xmlns:a16="http://schemas.microsoft.com/office/drawing/2014/main" val="20006"/>
                    </a:ext>
                  </a:extLst>
                </a:gridCol>
              </a:tblGrid>
              <a:tr h="568999">
                <a:tc>
                  <a:txBody>
                    <a:bodyPr/>
                    <a:lstStyle/>
                    <a:p>
                      <a:pPr algn="ctr" rtl="1"/>
                      <a:r>
                        <a:rPr lang="en-US" b="0" i="0" dirty="0">
                          <a:latin typeface="Calibri Light" panose="020F0302020204030204" pitchFamily="34" charset="0"/>
                          <a:cs typeface="Calibri Light" panose="020F0302020204030204" pitchFamily="34" charset="0"/>
                        </a:rPr>
                        <a:t>Option</a:t>
                      </a:r>
                      <a:endParaRPr lang="en-US" dirty="0"/>
                    </a:p>
                  </a:txBody>
                  <a:tcPr marL="92430" marR="92430" anchor="ctr"/>
                </a:tc>
                <a:tc>
                  <a:txBody>
                    <a:bodyPr/>
                    <a:lstStyle/>
                    <a:p>
                      <a:pPr marL="0" algn="ctr" defTabSz="914400" rtl="1" eaLnBrk="1" latinLnBrk="0" hangingPunct="1"/>
                      <a:r>
                        <a:rPr lang="en-US" b="0" i="0" dirty="0">
                          <a:latin typeface="Calibri Light" panose="020F0302020204030204" pitchFamily="34" charset="0"/>
                          <a:cs typeface="Calibri Light" panose="020F0302020204030204" pitchFamily="34" charset="0"/>
                        </a:rPr>
                        <a:t>Degree of solving problem</a:t>
                      </a:r>
                      <a:endParaRPr lang="en-US" dirty="0"/>
                    </a:p>
                  </a:txBody>
                  <a:tcPr marL="92430" marR="92430"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Cost</a:t>
                      </a:r>
                      <a:endParaRPr lang="en-US" dirty="0"/>
                    </a:p>
                  </a:txBody>
                  <a:tcPr marL="92430" marR="92430" anchor="ctr"/>
                </a:tc>
                <a:tc>
                  <a:txBody>
                    <a:bodyPr/>
                    <a:lstStyle/>
                    <a:p>
                      <a:pPr algn="ctr" rtl="1"/>
                      <a:r>
                        <a:rPr lang="en-US" b="0" i="0" dirty="0">
                          <a:latin typeface="Calibri Light" panose="020F0302020204030204" pitchFamily="34" charset="0"/>
                          <a:cs typeface="Calibri Light" panose="020F0302020204030204" pitchFamily="34" charset="0"/>
                        </a:rPr>
                        <a:t>Time</a:t>
                      </a:r>
                      <a:endParaRPr lang="en-US" dirty="0"/>
                    </a:p>
                  </a:txBody>
                  <a:tcPr marL="92430" marR="92430"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Risks</a:t>
                      </a:r>
                      <a:endParaRPr lang="en-US" dirty="0"/>
                    </a:p>
                  </a:txBody>
                  <a:tcPr marL="92430" marR="92430" anchor="ctr"/>
                </a:tc>
                <a:tc>
                  <a:txBody>
                    <a:bodyPr/>
                    <a:lstStyle/>
                    <a:p>
                      <a:pPr algn="ctr" rtl="1"/>
                      <a:r>
                        <a:rPr lang="en-US" b="0" i="0" dirty="0">
                          <a:latin typeface="Calibri Light" panose="020F0302020204030204" pitchFamily="34" charset="0"/>
                          <a:cs typeface="Calibri Light" panose="020F0302020204030204" pitchFamily="34" charset="0"/>
                        </a:rPr>
                        <a:t>Overall Score</a:t>
                      </a:r>
                      <a:endParaRPr lang="en-US" dirty="0"/>
                    </a:p>
                  </a:txBody>
                  <a:tcPr marL="92430" marR="92430" anchor="ctr"/>
                </a:tc>
                <a:extLst>
                  <a:ext uri="{0D108BD9-81ED-4DB2-BD59-A6C34878D82A}">
                    <a16:rowId xmlns:a16="http://schemas.microsoft.com/office/drawing/2014/main" val="10000"/>
                  </a:ext>
                </a:extLst>
              </a:tr>
              <a:tr h="424447">
                <a:tc>
                  <a:txBody>
                    <a:bodyPr/>
                    <a:lstStyle/>
                    <a:p>
                      <a:endParaRPr lang="en-US" b="0" i="0" dirty="0">
                        <a:latin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a:t>
                      </a:r>
                      <a:r>
                        <a:rPr lang="en-US" b="0" i="0" dirty="0" smtClean="0">
                          <a:latin typeface="Calibri Light" panose="020F0302020204030204" pitchFamily="34" charset="0"/>
                          <a:cs typeface="Calibri Light" panose="020F0302020204030204" pitchFamily="34" charset="0"/>
                        </a:rPr>
                        <a:t>1-5</a:t>
                      </a:r>
                      <a:endParaRPr lang="ar-EG" b="0" i="0" dirty="0">
                        <a:cs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a:t>
                      </a:r>
                      <a:r>
                        <a:rPr lang="en-US" b="0" i="0" dirty="0" smtClean="0">
                          <a:latin typeface="Calibri Light" panose="020F0302020204030204" pitchFamily="34" charset="0"/>
                          <a:cs typeface="Calibri Light" panose="020F0302020204030204" pitchFamily="34" charset="0"/>
                        </a:rPr>
                        <a:t>1-5</a:t>
                      </a:r>
                      <a:endParaRPr lang="ar-EG" b="0" i="0" dirty="0">
                        <a:cs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a:t>
                      </a:r>
                      <a:r>
                        <a:rPr lang="en-US" b="0" i="0" dirty="0" smtClean="0">
                          <a:latin typeface="Calibri Light" panose="020F0302020204030204" pitchFamily="34" charset="0"/>
                          <a:cs typeface="Calibri Light" panose="020F0302020204030204" pitchFamily="34" charset="0"/>
                        </a:rPr>
                        <a:t>1-5</a:t>
                      </a:r>
                      <a:endParaRPr lang="ar-EG" b="0" i="0" dirty="0">
                        <a:cs typeface="Calibri Light" panose="020F0302020204030204" pitchFamily="34" charset="0"/>
                      </a:endParaRPr>
                    </a:p>
                  </a:txBody>
                  <a:tcPr marL="92430" marR="92430"/>
                </a:tc>
                <a:tc>
                  <a:txBody>
                    <a:bodyPr/>
                    <a:lstStyle/>
                    <a:p>
                      <a:pPr marL="0" algn="ctr" defTabSz="914400" rtl="0" eaLnBrk="1" latinLnBrk="0" hangingPunct="1"/>
                      <a:endParaRPr lang="en-US" b="0" i="0" dirty="0">
                        <a:latin typeface="Calibri Light" panose="020F0302020204030204" pitchFamily="34" charset="0"/>
                      </a:endParaRPr>
                    </a:p>
                  </a:txBody>
                  <a:tcPr marL="92430" marR="92430" anchor="ctr"/>
                </a:tc>
                <a:extLst>
                  <a:ext uri="{0D108BD9-81ED-4DB2-BD59-A6C34878D82A}">
                    <a16:rowId xmlns:a16="http://schemas.microsoft.com/office/drawing/2014/main" val="10001"/>
                  </a:ext>
                </a:extLst>
              </a:tr>
              <a:tr h="362115">
                <a:tc>
                  <a:txBody>
                    <a:bodyPr/>
                    <a:lstStyle/>
                    <a:p>
                      <a:r>
                        <a:rPr lang="en-US" b="0" i="0" dirty="0">
                          <a:latin typeface="Calibri Light" panose="020F0302020204030204" pitchFamily="34" charset="0"/>
                        </a:rPr>
                        <a:t>Option A</a:t>
                      </a:r>
                    </a:p>
                  </a:txBody>
                  <a:tcPr marL="92430" marR="92430"/>
                </a:tc>
                <a:tc>
                  <a:txBody>
                    <a:bodyPr/>
                    <a:lstStyle/>
                    <a:p>
                      <a:pPr algn="ctr"/>
                      <a:r>
                        <a:rPr lang="en-US" b="0" i="0" dirty="0">
                          <a:latin typeface="Calibri Light" panose="020F0302020204030204" pitchFamily="34" charset="0"/>
                        </a:rPr>
                        <a:t>3</a:t>
                      </a:r>
                    </a:p>
                  </a:txBody>
                  <a:tcPr marL="92430" marR="92430"/>
                </a:tc>
                <a:tc>
                  <a:txBody>
                    <a:bodyPr/>
                    <a:lstStyle/>
                    <a:p>
                      <a:pPr algn="ctr"/>
                      <a:r>
                        <a:rPr lang="en-US" b="0" i="0" dirty="0">
                          <a:latin typeface="Calibri Light" panose="020F0302020204030204" pitchFamily="34" charset="0"/>
                        </a:rPr>
                        <a:t>5</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3</a:t>
                      </a:r>
                    </a:p>
                  </a:txBody>
                  <a:tcPr marL="92430" marR="92430"/>
                </a:tc>
                <a:tc>
                  <a:txBody>
                    <a:bodyPr/>
                    <a:lstStyle/>
                    <a:p>
                      <a:pPr marL="0" algn="ctr" defTabSz="914400" rtl="0" eaLnBrk="1" latinLnBrk="0" hangingPunct="1"/>
                      <a:r>
                        <a:rPr lang="en-US" b="0" i="0" dirty="0">
                          <a:latin typeface="Calibri Light" panose="020F0302020204030204" pitchFamily="34" charset="0"/>
                        </a:rPr>
                        <a:t>15</a:t>
                      </a:r>
                    </a:p>
                  </a:txBody>
                  <a:tcPr marL="92430" marR="92430" anchor="ctr"/>
                </a:tc>
                <a:extLst>
                  <a:ext uri="{0D108BD9-81ED-4DB2-BD59-A6C34878D82A}">
                    <a16:rowId xmlns:a16="http://schemas.microsoft.com/office/drawing/2014/main" val="10002"/>
                  </a:ext>
                </a:extLst>
              </a:tr>
              <a:tr h="362115">
                <a:tc>
                  <a:txBody>
                    <a:bodyPr/>
                    <a:lstStyle/>
                    <a:p>
                      <a:pPr marL="0" algn="l" defTabSz="914400" rtl="0" eaLnBrk="1" latinLnBrk="0" hangingPunct="1"/>
                      <a:r>
                        <a:rPr lang="en-US" b="0" i="0" dirty="0">
                          <a:latin typeface="Calibri Light" panose="020F0302020204030204" pitchFamily="34" charset="0"/>
                        </a:rPr>
                        <a:t>Option B</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2</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2</a:t>
                      </a:r>
                    </a:p>
                  </a:txBody>
                  <a:tcPr marL="92430" marR="92430"/>
                </a:tc>
                <a:tc>
                  <a:txBody>
                    <a:bodyPr/>
                    <a:lstStyle/>
                    <a:p>
                      <a:pPr marL="0" algn="ctr" defTabSz="862011" rtl="0" eaLnBrk="1" latinLnBrk="0" hangingPunct="1"/>
                      <a:r>
                        <a:rPr lang="en-US" b="0" i="0" dirty="0">
                          <a:latin typeface="Calibri Light" panose="020F0302020204030204" pitchFamily="34" charset="0"/>
                        </a:rPr>
                        <a:t>12</a:t>
                      </a:r>
                    </a:p>
                  </a:txBody>
                  <a:tcPr marL="92430" marR="92430" anchor="ctr"/>
                </a:tc>
                <a:extLst>
                  <a:ext uri="{0D108BD9-81ED-4DB2-BD59-A6C34878D82A}">
                    <a16:rowId xmlns:a16="http://schemas.microsoft.com/office/drawing/2014/main" val="10003"/>
                  </a:ext>
                </a:extLst>
              </a:tr>
              <a:tr h="362115">
                <a:tc>
                  <a:txBody>
                    <a:bodyPr/>
                    <a:lstStyle/>
                    <a:p>
                      <a:pPr marL="0" algn="l" defTabSz="914400" rtl="0" eaLnBrk="1" latinLnBrk="0" hangingPunct="1"/>
                      <a:r>
                        <a:rPr lang="en-US" b="0" i="0" dirty="0">
                          <a:latin typeface="Calibri Light" panose="020F0302020204030204" pitchFamily="34" charset="0"/>
                        </a:rPr>
                        <a:t>Option C</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5</a:t>
                      </a:r>
                    </a:p>
                  </a:txBody>
                  <a:tcPr marL="92430" marR="92430"/>
                </a:tc>
                <a:tc>
                  <a:txBody>
                    <a:bodyPr/>
                    <a:lstStyle/>
                    <a:p>
                      <a:pPr marL="0" algn="ctr" defTabSz="862011" rtl="0" eaLnBrk="1" latinLnBrk="0" hangingPunct="1"/>
                      <a:r>
                        <a:rPr lang="en-US" b="0" i="0" dirty="0">
                          <a:latin typeface="Calibri Light" panose="020F0302020204030204" pitchFamily="34" charset="0"/>
                        </a:rPr>
                        <a:t>17</a:t>
                      </a:r>
                    </a:p>
                  </a:txBody>
                  <a:tcPr marL="92430" marR="92430" anchor="ctr"/>
                </a:tc>
                <a:extLst>
                  <a:ext uri="{0D108BD9-81ED-4DB2-BD59-A6C34878D82A}">
                    <a16:rowId xmlns:a16="http://schemas.microsoft.com/office/drawing/2014/main" val="4235568293"/>
                  </a:ext>
                </a:extLst>
              </a:tr>
            </a:tbl>
          </a:graphicData>
        </a:graphic>
      </p:graphicFrame>
      <p:sp>
        <p:nvSpPr>
          <p:cNvPr id="17" name="Oval 16">
            <a:extLst>
              <a:ext uri="{FF2B5EF4-FFF2-40B4-BE49-F238E27FC236}">
                <a16:creationId xmlns:a16="http://schemas.microsoft.com/office/drawing/2014/main" id="{6B971ED1-914F-6F0A-B566-304E4EAA83D4}"/>
              </a:ext>
            </a:extLst>
          </p:cNvPr>
          <p:cNvSpPr/>
          <p:nvPr/>
        </p:nvSpPr>
        <p:spPr>
          <a:xfrm>
            <a:off x="9221821" y="5831153"/>
            <a:ext cx="2030379" cy="666834"/>
          </a:xfrm>
          <a:prstGeom prst="ellipse">
            <a:avLst/>
          </a:prstGeom>
          <a:solidFill>
            <a:srgbClr val="FF0000">
              <a:alpha val="21959"/>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Best Option</a:t>
            </a:r>
            <a:endParaRPr lang="ar-SA" dirty="0"/>
          </a:p>
        </p:txBody>
      </p:sp>
    </p:spTree>
    <p:extLst>
      <p:ext uri="{BB962C8B-B14F-4D97-AF65-F5344CB8AC3E}">
        <p14:creationId xmlns:p14="http://schemas.microsoft.com/office/powerpoint/2010/main" val="286961967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Key Points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9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46771"/>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2200" dirty="0">
                <a:cs typeface="Times New Roman" panose="02020603050405020304" pitchFamily="18" charset="0"/>
              </a:rPr>
              <a:t>Business Analysts are getting more involved in pre-project phase to develop business </a:t>
            </a:r>
            <a:r>
              <a:rPr lang="en-US" sz="2200" dirty="0" smtClean="0">
                <a:cs typeface="Times New Roman" panose="02020603050405020304" pitchFamily="18" charset="0"/>
              </a:rPr>
              <a:t>case</a:t>
            </a:r>
          </a:p>
          <a:p>
            <a:pPr algn="just">
              <a:lnSpc>
                <a:spcPct val="100000"/>
              </a:lnSpc>
              <a:spcBef>
                <a:spcPts val="600"/>
              </a:spcBef>
              <a:spcAft>
                <a:spcPts val="600"/>
              </a:spcAft>
            </a:pPr>
            <a:r>
              <a:rPr lang="en-US" sz="2200" dirty="0">
                <a:cs typeface="Times New Roman" panose="02020603050405020304" pitchFamily="18" charset="0"/>
              </a:rPr>
              <a:t>We need to define the problem or opportunity clearly through problem </a:t>
            </a:r>
            <a:r>
              <a:rPr lang="en-US" sz="2200" dirty="0" smtClean="0">
                <a:cs typeface="Times New Roman" panose="02020603050405020304" pitchFamily="18" charset="0"/>
              </a:rPr>
              <a:t>statement</a:t>
            </a:r>
            <a:endParaRPr lang="en-US" sz="2200" dirty="0">
              <a:cs typeface="Times New Roman" panose="02020603050405020304" pitchFamily="18" charset="0"/>
            </a:endParaRPr>
          </a:p>
          <a:p>
            <a:pPr algn="just">
              <a:lnSpc>
                <a:spcPct val="100000"/>
              </a:lnSpc>
              <a:spcBef>
                <a:spcPts val="600"/>
              </a:spcBef>
              <a:spcAft>
                <a:spcPts val="600"/>
              </a:spcAft>
            </a:pPr>
            <a:r>
              <a:rPr lang="en-US" sz="2200" dirty="0">
                <a:cs typeface="Times New Roman" panose="02020603050405020304" pitchFamily="18" charset="0"/>
              </a:rPr>
              <a:t>We perform gap analysis to define Current and future states, and solutions to close the gap.</a:t>
            </a:r>
          </a:p>
          <a:p>
            <a:pPr algn="just">
              <a:lnSpc>
                <a:spcPct val="100000"/>
              </a:lnSpc>
              <a:spcBef>
                <a:spcPts val="600"/>
              </a:spcBef>
              <a:spcAft>
                <a:spcPts val="600"/>
              </a:spcAft>
            </a:pPr>
            <a:r>
              <a:rPr lang="en-US" sz="2200" dirty="0">
                <a:cs typeface="Times New Roman" panose="02020603050405020304" pitchFamily="18" charset="0"/>
              </a:rPr>
              <a:t>Many strategic analysis tools can be used (PESTLE, SWOT, MOST, 7s)</a:t>
            </a:r>
          </a:p>
          <a:p>
            <a:pPr algn="just">
              <a:lnSpc>
                <a:spcPct val="100000"/>
              </a:lnSpc>
              <a:spcBef>
                <a:spcPts val="600"/>
              </a:spcBef>
              <a:spcAft>
                <a:spcPts val="600"/>
              </a:spcAft>
            </a:pPr>
            <a:r>
              <a:rPr lang="en-US" sz="2200" dirty="0">
                <a:cs typeface="Times New Roman" panose="02020603050405020304" pitchFamily="18" charset="0"/>
              </a:rPr>
              <a:t>We gather data and perform market, operational, technical and financial analysis to come up with options or alternates</a:t>
            </a:r>
          </a:p>
          <a:p>
            <a:pPr algn="just">
              <a:lnSpc>
                <a:spcPct val="100000"/>
              </a:lnSpc>
              <a:spcBef>
                <a:spcPts val="600"/>
              </a:spcBef>
              <a:spcAft>
                <a:spcPts val="600"/>
              </a:spcAft>
            </a:pPr>
            <a:r>
              <a:rPr lang="en-US" sz="2200" dirty="0">
                <a:cs typeface="Times New Roman" panose="02020603050405020304" pitchFamily="18" charset="0"/>
              </a:rPr>
              <a:t>We select the best alternate based on a decision-making model</a:t>
            </a:r>
            <a:r>
              <a:rPr lang="en-US" sz="2200" dirty="0" smtClean="0">
                <a:cs typeface="Times New Roman" panose="02020603050405020304" pitchFamily="18" charset="0"/>
              </a:rPr>
              <a:t>.</a:t>
            </a:r>
            <a:endParaRPr lang="en-US" sz="2200" dirty="0">
              <a:cs typeface="Times New Roman" panose="02020603050405020304" pitchFamily="18" charset="0"/>
            </a:endParaRPr>
          </a:p>
        </p:txBody>
      </p:sp>
    </p:spTree>
    <p:extLst>
      <p:ext uri="{BB962C8B-B14F-4D97-AF65-F5344CB8AC3E}">
        <p14:creationId xmlns:p14="http://schemas.microsoft.com/office/powerpoint/2010/main" val="306991047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9</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E94446B-A195-43D2-8375-7C1AC4D42039}"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10">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2"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3" name="Rectangle 12">
            <a:extLst>
              <a:ext uri="{FF2B5EF4-FFF2-40B4-BE49-F238E27FC236}">
                <a16:creationId xmlns:a16="http://schemas.microsoft.com/office/drawing/2014/main" id="{0AC2650A-C51A-9ACB-723B-68D89C868D01}"/>
              </a:ext>
            </a:extLst>
          </p:cNvPr>
          <p:cNvSpPr/>
          <p:nvPr/>
        </p:nvSpPr>
        <p:spPr>
          <a:xfrm>
            <a:off x="1308299" y="1549486"/>
            <a:ext cx="4078800" cy="3785652"/>
          </a:xfrm>
          <a:prstGeom prst="rect">
            <a:avLst/>
          </a:prstGeom>
        </p:spPr>
        <p:txBody>
          <a:bodyPr wrap="square">
            <a:spAutoFit/>
          </a:bodyPr>
          <a:lstStyle/>
          <a:p>
            <a:pPr lvl="0"/>
            <a:r>
              <a:rPr lang="en-US" sz="2000" b="1" dirty="0">
                <a:ea typeface="Calibri"/>
                <a:cs typeface="+mj-cs"/>
                <a:sym typeface="Calibri"/>
              </a:rPr>
              <a:t>For Discussion </a:t>
            </a:r>
            <a:r>
              <a:rPr lang="en-US" sz="2000" b="1" dirty="0" smtClean="0">
                <a:ea typeface="Calibri"/>
                <a:cs typeface="+mj-cs"/>
                <a:sym typeface="Calibri"/>
              </a:rPr>
              <a:t>Panel:</a:t>
            </a:r>
            <a:endParaRPr lang="en-US" sz="2000" b="1" dirty="0">
              <a:ea typeface="Calibri"/>
              <a:cs typeface="+mj-cs"/>
              <a:sym typeface="Calibri"/>
            </a:endParaRPr>
          </a:p>
          <a:p>
            <a:pPr marL="285750" lvl="0" indent="-285750">
              <a:buFont typeface="Arial" panose="020B0604020202020204" pitchFamily="34" charset="0"/>
              <a:buChar char="•"/>
            </a:pPr>
            <a:endParaRPr lang="en-US" sz="2000" dirty="0">
              <a:solidFill>
                <a:schemeClr val="tx1"/>
              </a:solidFill>
              <a:ea typeface="Calibri"/>
              <a:cs typeface="+mj-cs"/>
              <a:sym typeface="Calibri"/>
            </a:endParaRPr>
          </a:p>
          <a:p>
            <a:pPr marL="342900" lvl="0" indent="-342900">
              <a:buFont typeface="Arial" panose="020B0604020202020204" pitchFamily="34" charset="0"/>
              <a:buChar char="•"/>
            </a:pPr>
            <a:r>
              <a:rPr lang="en-US" sz="2000" dirty="0">
                <a:ea typeface="Calibri"/>
                <a:cs typeface="Times New Roman" panose="02020603050405020304" pitchFamily="18" charset="0"/>
                <a:sym typeface="Calibri"/>
              </a:rPr>
              <a:t>Watch the video </a:t>
            </a:r>
            <a:r>
              <a:rPr lang="en-US" sz="2000" dirty="0">
                <a:ea typeface="Calibri"/>
                <a:cs typeface="Times New Roman" panose="02020603050405020304" pitchFamily="18" charset="0"/>
                <a:sym typeface="Calibri"/>
                <a:hlinkClick r:id="rId4"/>
              </a:rPr>
              <a:t>“How to Write a Business Case - Project </a:t>
            </a:r>
            <a:r>
              <a:rPr lang="en-US" sz="2000" dirty="0" err="1">
                <a:ea typeface="Calibri"/>
                <a:cs typeface="Times New Roman" panose="02020603050405020304" pitchFamily="18" charset="0"/>
                <a:sym typeface="Calibri"/>
                <a:hlinkClick r:id="rId4"/>
              </a:rPr>
              <a:t>Managment</a:t>
            </a:r>
            <a:r>
              <a:rPr lang="en-US" sz="2000" dirty="0">
                <a:ea typeface="Calibri"/>
                <a:cs typeface="Times New Roman" panose="02020603050405020304" pitchFamily="18" charset="0"/>
                <a:sym typeface="Calibri"/>
                <a:hlinkClick r:id="rId4"/>
              </a:rPr>
              <a:t> Training”</a:t>
            </a:r>
            <a:endParaRPr lang="en-US" sz="2000" dirty="0">
              <a:ea typeface="Calibri"/>
              <a:cs typeface="Times New Roman" panose="02020603050405020304" pitchFamily="18" charset="0"/>
              <a:sym typeface="Calibri"/>
            </a:endParaRPr>
          </a:p>
          <a:p>
            <a:pPr lvl="0"/>
            <a:endParaRPr lang="en-US" sz="2000" dirty="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ea typeface="Calibri"/>
                <a:cs typeface="Times New Roman" panose="02020603050405020304" pitchFamily="18" charset="0"/>
                <a:sym typeface="Calibri"/>
              </a:rPr>
              <a:t>Reading, Chapter 3 “Strategy Analysis” </a:t>
            </a:r>
          </a:p>
          <a:p>
            <a:pPr marL="371475" lvl="0"/>
            <a:r>
              <a:rPr lang="en-US" sz="2000" dirty="0">
                <a:ea typeface="Calibri"/>
                <a:cs typeface="Times New Roman" panose="02020603050405020304" pitchFamily="18" charset="0"/>
                <a:sym typeface="Calibri"/>
              </a:rPr>
              <a:t>from textbook </a:t>
            </a:r>
            <a:r>
              <a:rPr lang="en-US" sz="2000" dirty="0">
                <a:ea typeface="Calibri" panose="020F0502020204030204" pitchFamily="34" charset="0"/>
                <a:cs typeface="Arial" panose="020B0604020202020204" pitchFamily="34" charset="0"/>
              </a:rPr>
              <a:t>“Business Analysis” by James </a:t>
            </a:r>
            <a:r>
              <a:rPr lang="en-US" sz="2000" dirty="0" err="1">
                <a:ea typeface="Calibri" panose="020F0502020204030204" pitchFamily="34" charset="0"/>
                <a:cs typeface="Arial" panose="020B0604020202020204" pitchFamily="34" charset="0"/>
              </a:rPr>
              <a:t>Cadle</a:t>
            </a:r>
            <a:r>
              <a:rPr lang="en-US" sz="2000" dirty="0">
                <a:ea typeface="Calibri" panose="020F0502020204030204" pitchFamily="34" charset="0"/>
                <a:cs typeface="Arial" panose="020B0604020202020204" pitchFamily="34" charset="0"/>
              </a:rPr>
              <a:t>, Malcolm Eva, Keith </a:t>
            </a:r>
            <a:r>
              <a:rPr lang="en-US" sz="2000" dirty="0" err="1">
                <a:ea typeface="Calibri" panose="020F0502020204030204" pitchFamily="34" charset="0"/>
                <a:cs typeface="Arial" panose="020B0604020202020204" pitchFamily="34" charset="0"/>
              </a:rPr>
              <a:t>Hindle</a:t>
            </a:r>
            <a:r>
              <a:rPr lang="en-US" sz="2000" dirty="0">
                <a:ea typeface="Calibri" panose="020F0502020204030204" pitchFamily="34" charset="0"/>
                <a:cs typeface="Arial" panose="020B0604020202020204" pitchFamily="34" charset="0"/>
              </a:rPr>
              <a:t>, Debra Paul, 2nd </a:t>
            </a:r>
            <a:r>
              <a:rPr lang="en-US" sz="2000" dirty="0" smtClean="0">
                <a:ea typeface="Calibri" panose="020F0502020204030204" pitchFamily="34" charset="0"/>
                <a:cs typeface="Arial" panose="020B0604020202020204" pitchFamily="34" charset="0"/>
              </a:rPr>
              <a:t>edition</a:t>
            </a:r>
            <a:endParaRPr lang="en-US" sz="2000" dirty="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cs typeface="Times New Roman" panose="02020603050405020304" pitchFamily="18" charset="0"/>
              </a:rPr>
              <a:t>For Discussion Panel and Next Lecture</a:t>
            </a:r>
          </a:p>
        </p:txBody>
      </p:sp>
      <p:sp>
        <p:nvSpPr>
          <p:cNvPr id="15"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 name="Google Shape;165;p5">
            <a:extLst>
              <a:ext uri="{FF2B5EF4-FFF2-40B4-BE49-F238E27FC236}">
                <a16:creationId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smtClean="0">
                <a:solidFill>
                  <a:schemeClr val="lt1"/>
                </a:solidFill>
                <a:ea typeface="Times New Roman"/>
                <a:cs typeface="Times New Roman"/>
                <a:sym typeface="Times New Roman"/>
              </a:rPr>
              <a:t>09</a:t>
            </a:r>
            <a:endParaRPr sz="1600" b="1" dirty="0">
              <a:solidFill>
                <a:schemeClr val="lt1"/>
              </a:solidFill>
              <a:ea typeface="Times New Roman"/>
              <a:cs typeface="Times New Roman"/>
              <a:sym typeface="Times New Roman"/>
            </a:endParaRPr>
          </a:p>
        </p:txBody>
      </p:sp>
      <p:sp>
        <p:nvSpPr>
          <p:cNvPr id="17" name="Google Shape;164;p5">
            <a:extLst>
              <a:ext uri="{FF2B5EF4-FFF2-40B4-BE49-F238E27FC236}">
                <a16:creationId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ea typeface="Times New Roman"/>
                <a:cs typeface="Times New Roman"/>
                <a:sym typeface="Times New Roman"/>
              </a:rPr>
              <a:t>Lecture</a:t>
            </a:r>
            <a:endParaRPr sz="2800" dirty="0">
              <a:solidFill>
                <a:schemeClr val="lt1"/>
              </a:solidFill>
              <a:ea typeface="Times New Roman"/>
              <a:cs typeface="Times New Roman"/>
              <a:sym typeface="Times New Roman"/>
            </a:endParaRPr>
          </a:p>
        </p:txBody>
      </p:sp>
    </p:spTree>
    <p:extLst>
      <p:ext uri="{BB962C8B-B14F-4D97-AF65-F5344CB8AC3E}">
        <p14:creationId xmlns:p14="http://schemas.microsoft.com/office/powerpoint/2010/main" val="3193219222"/>
      </p:ext>
    </p:extLst>
  </p:cSld>
  <p:clrMapOvr>
    <a:masterClrMapping/>
  </p:clrMapOvr>
  <p:transition spd="slow">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5|110.7|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49100919-8a76-4266-be0c-7dc583902cb4"/>
    <ds:schemaRef ds:uri="http://schemas.microsoft.com/office/2006/metadata/properties"/>
    <ds:schemaRef ds:uri="http://schemas.openxmlformats.org/package/2006/metadata/core-properties"/>
    <ds:schemaRef ds:uri="http://purl.org/dc/elements/1.1/"/>
    <ds:schemaRef ds:uri="http://purl.org/dc/dcmitype/"/>
    <ds:schemaRef ds:uri="http://www.w3.org/XML/1998/namespace"/>
    <ds:schemaRef ds:uri="http://schemas.microsoft.com/office/infopath/2007/PartnerControls"/>
    <ds:schemaRef ds:uri="d13aca44-ef33-4cf4-9980-7f0b00e6eeb9"/>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1050EC5-0E86-4DE0-8328-DC08FF41E1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2154</TotalTime>
  <Words>2935</Words>
  <Application>Microsoft Office PowerPoint</Application>
  <PresentationFormat>Widescreen</PresentationFormat>
  <Paragraphs>538</Paragraphs>
  <Slides>44</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In Previous Lectures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417</cp:revision>
  <dcterms:created xsi:type="dcterms:W3CDTF">2023-04-29T09:08:00Z</dcterms:created>
  <dcterms:modified xsi:type="dcterms:W3CDTF">2025-07-25T16:33:34Z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