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124DE-686C-840A-C33A-B168497F8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373CC1-A27C-860C-4861-F46C5D842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D16B0-264E-4FF8-AA10-1D140E2D8987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439DC23-74B0-C3AC-6D82-E73172633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10026F-A0A9-B9F3-891F-3C156BC0B0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D617F-2336-46D2-BD10-3465915C8A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695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42F203-B5E8-E0D2-2322-6C29F72890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36BADB-45E9-DD62-B1E3-A16B5EF0F8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E511B5-4807-B101-4A8F-D442B8B36A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D16B0-264E-4FF8-AA10-1D140E2D8987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3EF79F-197B-A8B5-B470-A40AA8728E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C5FCA2-9656-F5D0-6C84-C3DCA612DF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D617F-2336-46D2-BD10-3465915C8A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729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2B4416-5F91-86F9-ECF8-B279078ED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02F8B9-05BD-65FB-BECF-F435970953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518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80CC71-4AE1-A423-1AC8-601B4D168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B9E4C5-1D81-059A-8941-70BEA7719F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437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B83C27-7326-38C5-19D9-1B2884337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/>
              <a:t>Software engineering ethics</a:t>
            </a:r>
            <a:endParaRPr lang="en-US" sz="5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DC8EA8-A5F4-0DC0-D9C0-8D642AA434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0098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DD1EA0-15D7-4DEA-76C6-57F65BE3D2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Software engineering ethics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FEB66C-8405-7864-E6FC-BE6FA193CE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8186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CB29EF-9677-9545-1573-367F22241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/>
              <a:t>Issues of professional responsibility</a:t>
            </a:r>
            <a:endParaRPr lang="en-US" sz="5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5F4A02-8833-28EC-3AD5-2B491CA8EC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3451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39BDB9-7142-72A3-9A30-2AE227BBA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Issues of professional responsibility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86D62E-7D85-C7F2-7F80-25C1437992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9540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3F96C8-0D24-D282-6AE6-72347673B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Issues of professional responsibility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978303-EE55-00F9-D451-F583CD4D59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855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631100-A2FE-0EE8-5BF6-4B4EC55DB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/>
              <a:t>ACM/IEEE Code of Ethics</a:t>
            </a:r>
            <a:endParaRPr lang="en-US" sz="5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B4C938-4B1B-13D1-CA69-B173CBC839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7508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62E802-B23D-58C2-3882-33279823B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ACM/IEEE Code of Ethics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57CEB8-9A89-CD4B-C36C-1EECE8AA89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2114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C456E0-52D3-C733-61D4-4C5AAFD05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Rationale for the code of ethics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5656F7-7DA3-5B85-1D20-40EC2D83DC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4565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548737-A5AF-8F9C-26E4-6BE077C84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Software engineering</a:t>
            </a:r>
            <a:br>
              <a:rPr lang="en-US"/>
            </a:br>
            <a:r>
              <a:rPr lang="en-US"/>
              <a:t>Code of Ethics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F5194D-BEE5-2560-F2D9-B469FF0A77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0160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F60263-6113-F7AB-5B83-8189DCEB1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ACM/IEEE Code of Ethics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16AF59-6D75-6F8C-1F4A-A4AD0E4BF9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3983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C12B09-4731-7E5F-34EC-3D9D6C230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PUBLIC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7F91A6-0055-467A-59C4-84790A5F4D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941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63D811-DD27-574E-424E-83F7F897C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CLIENT AND EMPLOYER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4CA6C6-797E-AE4B-5D6A-B82F0106B4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8615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D31216-1D79-8ACF-3BE9-FE1CDE484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CDF2D3-1F62-E182-B118-231228C11F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6356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AE7D0A-9EE0-F190-654F-D30E352E1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JUDGMENT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D5A7FD-641D-66A4-10E7-43A801E662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5732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A324B0-CF81-15FD-05A2-3BDD22FCD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MANAGEMENT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F811CB-1A0A-A93D-DE97-B1818B4CD9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6263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27E6B5-215C-06EB-6754-DCB1BF368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PROFESSION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6E55FA-419C-9000-0A50-3A739E422B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2551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718EE2-0D2B-4918-D84D-38DE5E95F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COLLEAGUES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83EBC3-BE53-E80F-8EFA-EACC63E8C6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4411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B4C3D2-E313-7F87-DB88-11E0CF296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SELF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49EA07-562A-A200-E28B-94844C9F5A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0870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E21A44-2096-139F-172D-D307F1474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Case studies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9D5783-7E1C-6933-E972-CFD6F64AFA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2628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F6A120-A6D3-C3DD-8BE6-7DF2028D3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Case studies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8297D9-814D-72AE-DF80-655ED5954F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7411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98D272-74F0-E051-329E-57830D8B7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/>
              <a:t>Insulin pump control system</a:t>
            </a:r>
            <a:endParaRPr lang="en-US" sz="5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880132-70A6-588D-9850-22DB61799E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4928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14EE8B-341E-3FD1-8653-E57815785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Insulin pump control system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775BAE-4119-4EF2-6137-1820518587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206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AF3BB2-9046-48F7-8E8E-951D0A4CF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Insulin pump hardware architecture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9BAB54-C353-0617-E83F-1528DE6D0A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9810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278E8D-D974-BBAC-A30E-10B294991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Activity model of the insulin pump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0F948F-BFA5-5D54-4588-F7365E219D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8123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1ABB8E-5584-1E72-1C36-CB3E5F34D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Essential high-level requirements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C00A78-C065-BC7A-05F8-A94E405847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5549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1F48F8-4970-977F-6D09-52C05F14A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/>
              <a:t>A patient information system for mental health care</a:t>
            </a:r>
            <a:endParaRPr lang="en-US" sz="5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D93BB6-136B-33E1-4916-F9EE042729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4268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346A27-D0AA-1977-0BCE-192405F09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A patient information system for mental health care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85D2D3-E317-4862-E7C7-B9920F6AF8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89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19E193-492B-7B92-C2A2-06C294D87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MHC-PMS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2A0DD5-EA09-E049-7913-83F5148495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992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B75969-3A22-A8BE-F45D-9E1788C20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MHC-PMS goals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6280B8-5D86-5AB3-CBA8-7B64783D2A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2620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F97520-B726-5491-BCD8-E2B5CDF07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organization of the MHC-PMS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D62DF8-8492-1C21-293B-9A7C65AF3C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9175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B24CD6-D16E-A5D0-09B9-298E3BB5A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MHC-PMS key features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B507ED-6CC3-595A-8F7F-33A11F50D9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187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4D3037-AC90-798C-E4F0-464C2E41E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MHC-PMS concerns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1588D3-DD5D-EBBA-B7CD-249DB3260B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7485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07A308-2B55-ED9E-8E6B-F7163F576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327806-48CA-424B-BD82-F53CC2933C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19264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5EA556-E03A-6D5B-7BC2-7BE924D502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4B032B-0588-C8E0-24B5-6002A46072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385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114</Words>
  <Application>Microsoft Office PowerPoint</Application>
  <PresentationFormat>Widescreen</PresentationFormat>
  <Paragraphs>33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Software engineering ethics</vt:lpstr>
      <vt:lpstr>Software engineering ethics</vt:lpstr>
      <vt:lpstr>Issues of professional responsibility</vt:lpstr>
      <vt:lpstr>Issues of professional responsibility</vt:lpstr>
      <vt:lpstr>Issues of professional responsibility</vt:lpstr>
      <vt:lpstr>ACM/IEEE Code of Ethics</vt:lpstr>
      <vt:lpstr>ACM/IEEE Code of Ethics</vt:lpstr>
      <vt:lpstr>Rationale for the code of ethics</vt:lpstr>
      <vt:lpstr>Software engineering Code of Ethics </vt:lpstr>
      <vt:lpstr>The ACM/IEEE Code of Ethics </vt:lpstr>
      <vt:lpstr>PUBLIC</vt:lpstr>
      <vt:lpstr>CLIENT AND EMPLOYER</vt:lpstr>
      <vt:lpstr>PRODUCT</vt:lpstr>
      <vt:lpstr>JUDGMENT</vt:lpstr>
      <vt:lpstr>MANAGEMENT</vt:lpstr>
      <vt:lpstr>PROFESSION</vt:lpstr>
      <vt:lpstr>COLLEAGUES</vt:lpstr>
      <vt:lpstr>SELF</vt:lpstr>
      <vt:lpstr>Case studies</vt:lpstr>
      <vt:lpstr>Case studies</vt:lpstr>
      <vt:lpstr>Insulin pump control system</vt:lpstr>
      <vt:lpstr>Insulin pump control system</vt:lpstr>
      <vt:lpstr>Insulin pump hardware architecture</vt:lpstr>
      <vt:lpstr>Activity model of the insulin pump</vt:lpstr>
      <vt:lpstr>Essential high-level requirements</vt:lpstr>
      <vt:lpstr>A patient information system for mental health care</vt:lpstr>
      <vt:lpstr>A patient information system for mental health care</vt:lpstr>
      <vt:lpstr>MHC-PMS</vt:lpstr>
      <vt:lpstr>MHC-PMS goals</vt:lpstr>
      <vt:lpstr>The organization of the MHC-PMS </vt:lpstr>
      <vt:lpstr>MHC-PMS key features</vt:lpstr>
      <vt:lpstr>MHC-PMS concerns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Yasser Abdelfattah</dc:creator>
  <cp:lastModifiedBy>Yasser Abdelfattah</cp:lastModifiedBy>
  <cp:revision>1</cp:revision>
  <dcterms:created xsi:type="dcterms:W3CDTF">2026-09-30T17:07:44Z</dcterms:created>
  <dcterms:modified xsi:type="dcterms:W3CDTF">2026-09-30T17:07:44Z</dcterms:modified>
</cp:coreProperties>
</file>