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60"/>
  </p:notesMasterIdLst>
  <p:sldIdLst>
    <p:sldId id="328" r:id="rId5"/>
    <p:sldId id="329" r:id="rId6"/>
    <p:sldId id="330" r:id="rId7"/>
    <p:sldId id="331" r:id="rId8"/>
    <p:sldId id="259" r:id="rId9"/>
    <p:sldId id="260" r:id="rId10"/>
    <p:sldId id="261" r:id="rId11"/>
    <p:sldId id="262" r:id="rId12"/>
    <p:sldId id="265" r:id="rId13"/>
    <p:sldId id="266" r:id="rId14"/>
    <p:sldId id="267" r:id="rId15"/>
    <p:sldId id="269" r:id="rId16"/>
    <p:sldId id="270" r:id="rId17"/>
    <p:sldId id="271" r:id="rId18"/>
    <p:sldId id="276" r:id="rId19"/>
    <p:sldId id="277" r:id="rId20"/>
    <p:sldId id="278" r:id="rId21"/>
    <p:sldId id="280" r:id="rId22"/>
    <p:sldId id="281" r:id="rId23"/>
    <p:sldId id="282" r:id="rId24"/>
    <p:sldId id="283" r:id="rId25"/>
    <p:sldId id="284" r:id="rId26"/>
    <p:sldId id="288" r:id="rId27"/>
    <p:sldId id="289" r:id="rId28"/>
    <p:sldId id="290" r:id="rId29"/>
    <p:sldId id="291" r:id="rId30"/>
    <p:sldId id="292" r:id="rId31"/>
    <p:sldId id="293" r:id="rId32"/>
    <p:sldId id="294" r:id="rId33"/>
    <p:sldId id="296" r:id="rId34"/>
    <p:sldId id="297" r:id="rId35"/>
    <p:sldId id="298" r:id="rId36"/>
    <p:sldId id="299" r:id="rId37"/>
    <p:sldId id="300" r:id="rId38"/>
    <p:sldId id="306" r:id="rId39"/>
    <p:sldId id="307" r:id="rId40"/>
    <p:sldId id="308" r:id="rId41"/>
    <p:sldId id="309" r:id="rId42"/>
    <p:sldId id="310" r:id="rId43"/>
    <p:sldId id="311" r:id="rId44"/>
    <p:sldId id="312" r:id="rId45"/>
    <p:sldId id="313" r:id="rId46"/>
    <p:sldId id="314" r:id="rId47"/>
    <p:sldId id="315" r:id="rId48"/>
    <p:sldId id="316" r:id="rId49"/>
    <p:sldId id="317" r:id="rId50"/>
    <p:sldId id="319" r:id="rId51"/>
    <p:sldId id="320" r:id="rId52"/>
    <p:sldId id="321" r:id="rId53"/>
    <p:sldId id="322" r:id="rId54"/>
    <p:sldId id="323" r:id="rId55"/>
    <p:sldId id="324" r:id="rId56"/>
    <p:sldId id="325" r:id="rId57"/>
    <p:sldId id="326" r:id="rId58"/>
    <p:sldId id="327" r:id="rId5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1DC9F44-41F7-4501-B853-F38BB7C26956}" v="22" dt="2026-06-25T12:08:26.4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79" d="100"/>
          <a:sy n="79" d="100"/>
        </p:scale>
        <p:origin x="821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microsoft.com/office/2015/10/relationships/revisionInfo" Target="revisionInfo.xml"/><Relationship Id="rId5" Type="http://schemas.openxmlformats.org/officeDocument/2006/relationships/slide" Target="slides/slide1.xml"/><Relationship Id="rId61" Type="http://schemas.openxmlformats.org/officeDocument/2006/relationships/presProps" Target="presProp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tableStyles" Target="tableStyle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notesMaster" Target="notesMasters/notesMaster1.xml"/><Relationship Id="rId65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 Montaner abuhuseein" userId="2fe45c76f27c6ebd" providerId="LiveId" clId="{25E32692-2B0A-424A-B576-7E3CAA713383}"/>
    <pc:docChg chg="undo redo custSel addSld delSld modSld sldOrd modMainMaster">
      <pc:chgData name="Al Montaner abuhuseein" userId="2fe45c76f27c6ebd" providerId="LiveId" clId="{25E32692-2B0A-424A-B576-7E3CAA713383}" dt="2026-06-25T12:37:25.416" v="1241" actId="20577"/>
      <pc:docMkLst>
        <pc:docMk/>
      </pc:docMkLst>
      <pc:sldChg chg="del ord">
        <pc:chgData name="Al Montaner abuhuseein" userId="2fe45c76f27c6ebd" providerId="LiveId" clId="{25E32692-2B0A-424A-B576-7E3CAA713383}" dt="2026-06-25T11:06:27.198" v="56" actId="47"/>
        <pc:sldMkLst>
          <pc:docMk/>
          <pc:sldMk cId="0" sldId="256"/>
        </pc:sldMkLst>
      </pc:sldChg>
      <pc:sldChg chg="del">
        <pc:chgData name="Al Montaner abuhuseein" userId="2fe45c76f27c6ebd" providerId="LiveId" clId="{25E32692-2B0A-424A-B576-7E3CAA713383}" dt="2026-06-25T11:09:37.941" v="92" actId="47"/>
        <pc:sldMkLst>
          <pc:docMk/>
          <pc:sldMk cId="0" sldId="257"/>
        </pc:sldMkLst>
      </pc:sldChg>
      <pc:sldChg chg="del">
        <pc:chgData name="Al Montaner abuhuseein" userId="2fe45c76f27c6ebd" providerId="LiveId" clId="{25E32692-2B0A-424A-B576-7E3CAA713383}" dt="2026-06-25T09:52:54.441" v="20" actId="47"/>
        <pc:sldMkLst>
          <pc:docMk/>
          <pc:sldMk cId="0" sldId="258"/>
        </pc:sldMkLst>
      </pc:sldChg>
      <pc:sldChg chg="delSp modSp mod">
        <pc:chgData name="Al Montaner abuhuseein" userId="2fe45c76f27c6ebd" providerId="LiveId" clId="{25E32692-2B0A-424A-B576-7E3CAA713383}" dt="2026-06-25T12:33:22.712" v="1144" actId="20577"/>
        <pc:sldMkLst>
          <pc:docMk/>
          <pc:sldMk cId="0" sldId="259"/>
        </pc:sldMkLst>
        <pc:spChg chg="del">
          <ac:chgData name="Al Montaner abuhuseein" userId="2fe45c76f27c6ebd" providerId="LiveId" clId="{25E32692-2B0A-424A-B576-7E3CAA713383}" dt="2026-06-25T11:12:20.380" v="94" actId="478"/>
          <ac:spMkLst>
            <pc:docMk/>
            <pc:sldMk cId="0" sldId="259"/>
            <ac:spMk id="2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13:43.068" v="108" actId="478"/>
          <ac:spMkLst>
            <pc:docMk/>
            <pc:sldMk cId="0" sldId="25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2:59.178" v="101" actId="1076"/>
          <ac:spMkLst>
            <pc:docMk/>
            <pc:sldMk cId="0" sldId="259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3:07.546" v="103" actId="1076"/>
          <ac:spMkLst>
            <pc:docMk/>
            <pc:sldMk cId="0" sldId="259"/>
            <ac:spMk id="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3:22.712" v="1144" actId="20577"/>
          <ac:spMkLst>
            <pc:docMk/>
            <pc:sldMk cId="0" sldId="259"/>
            <ac:spMk id="8" creationId="{00000000-0000-0000-0000-000000000000}"/>
          </ac:spMkLst>
        </pc:spChg>
      </pc:sldChg>
      <pc:sldChg chg="delSp modSp mod">
        <pc:chgData name="Al Montaner abuhuseein" userId="2fe45c76f27c6ebd" providerId="LiveId" clId="{25E32692-2B0A-424A-B576-7E3CAA713383}" dt="2026-06-25T12:33:25.973" v="1145" actId="20577"/>
        <pc:sldMkLst>
          <pc:docMk/>
          <pc:sldMk cId="0" sldId="260"/>
        </pc:sldMkLst>
        <pc:spChg chg="del">
          <ac:chgData name="Al Montaner abuhuseein" userId="2fe45c76f27c6ebd" providerId="LiveId" clId="{25E32692-2B0A-424A-B576-7E3CAA713383}" dt="2026-06-25T11:20:56.250" v="185" actId="478"/>
          <ac:spMkLst>
            <pc:docMk/>
            <pc:sldMk cId="0" sldId="260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20:53.882" v="184" actId="1076"/>
          <ac:spMkLst>
            <pc:docMk/>
            <pc:sldMk cId="0" sldId="26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20:49.081" v="183" actId="1076"/>
          <ac:spMkLst>
            <pc:docMk/>
            <pc:sldMk cId="0" sldId="260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4:25.707" v="119" actId="14100"/>
          <ac:spMkLst>
            <pc:docMk/>
            <pc:sldMk cId="0" sldId="260"/>
            <ac:spMk id="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4:36.259" v="121" actId="1076"/>
          <ac:spMkLst>
            <pc:docMk/>
            <pc:sldMk cId="0" sldId="260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3:25.973" v="1145" actId="20577"/>
          <ac:spMkLst>
            <pc:docMk/>
            <pc:sldMk cId="0" sldId="260"/>
            <ac:spMk id="9" creationId="{00000000-0000-0000-0000-000000000000}"/>
          </ac:spMkLst>
        </pc:spChg>
      </pc:sldChg>
      <pc:sldChg chg="addSp delSp modSp mod">
        <pc:chgData name="Al Montaner abuhuseein" userId="2fe45c76f27c6ebd" providerId="LiveId" clId="{25E32692-2B0A-424A-B576-7E3CAA713383}" dt="2026-06-25T12:33:28.989" v="1146" actId="20577"/>
        <pc:sldMkLst>
          <pc:docMk/>
          <pc:sldMk cId="0" sldId="261"/>
        </pc:sldMkLst>
        <pc:spChg chg="del">
          <ac:chgData name="Al Montaner abuhuseein" userId="2fe45c76f27c6ebd" providerId="LiveId" clId="{25E32692-2B0A-424A-B576-7E3CAA713383}" dt="2026-06-25T11:21:11.319" v="187" actId="478"/>
          <ac:spMkLst>
            <pc:docMk/>
            <pc:sldMk cId="0" sldId="261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21:27.513" v="194" actId="1076"/>
          <ac:spMkLst>
            <pc:docMk/>
            <pc:sldMk cId="0" sldId="26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21:24.138" v="193" actId="1076"/>
          <ac:spMkLst>
            <pc:docMk/>
            <pc:sldMk cId="0" sldId="261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21:09.829" v="186" actId="478"/>
          <ac:spMkLst>
            <pc:docMk/>
            <pc:sldMk cId="0" sldId="261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21:09.829" v="186" actId="478"/>
          <ac:spMkLst>
            <pc:docMk/>
            <pc:sldMk cId="0" sldId="261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3:28.989" v="1146" actId="20577"/>
          <ac:spMkLst>
            <pc:docMk/>
            <pc:sldMk cId="0" sldId="261"/>
            <ac:spMk id="9" creationId="{00000000-0000-0000-0000-000000000000}"/>
          </ac:spMkLst>
        </pc:spChg>
        <pc:spChg chg="add del">
          <ac:chgData name="Al Montaner abuhuseein" userId="2fe45c76f27c6ebd" providerId="LiveId" clId="{25E32692-2B0A-424A-B576-7E3CAA713383}" dt="2026-06-25T11:21:09.829" v="186" actId="478"/>
          <ac:spMkLst>
            <pc:docMk/>
            <pc:sldMk cId="0" sldId="261"/>
            <ac:spMk id="11" creationId="{7D43C61E-4614-601F-59C5-7E42DDC02DD6}"/>
          </ac:spMkLst>
        </pc:spChg>
        <pc:spChg chg="add del">
          <ac:chgData name="Al Montaner abuhuseein" userId="2fe45c76f27c6ebd" providerId="LiveId" clId="{25E32692-2B0A-424A-B576-7E3CAA713383}" dt="2026-06-25T11:21:09.829" v="186" actId="478"/>
          <ac:spMkLst>
            <pc:docMk/>
            <pc:sldMk cId="0" sldId="261"/>
            <ac:spMk id="13" creationId="{8BD2E989-E7A9-254E-2FB8-EF5473254D5F}"/>
          </ac:spMkLst>
        </pc:spChg>
      </pc:sldChg>
      <pc:sldChg chg="addSp delSp modSp mod">
        <pc:chgData name="Al Montaner abuhuseein" userId="2fe45c76f27c6ebd" providerId="LiveId" clId="{25E32692-2B0A-424A-B576-7E3CAA713383}" dt="2026-06-25T12:33:32.857" v="1147" actId="20577"/>
        <pc:sldMkLst>
          <pc:docMk/>
          <pc:sldMk cId="0" sldId="262"/>
        </pc:sldMkLst>
        <pc:spChg chg="del">
          <ac:chgData name="Al Montaner abuhuseein" userId="2fe45c76f27c6ebd" providerId="LiveId" clId="{25E32692-2B0A-424A-B576-7E3CAA713383}" dt="2026-06-25T11:21:58.010" v="198" actId="478"/>
          <ac:spMkLst>
            <pc:docMk/>
            <pc:sldMk cId="0" sldId="262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22:06.682" v="201" actId="1076"/>
          <ac:spMkLst>
            <pc:docMk/>
            <pc:sldMk cId="0" sldId="26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22:20.098" v="207" actId="14100"/>
          <ac:spMkLst>
            <pc:docMk/>
            <pc:sldMk cId="0" sldId="262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21:58.010" v="198" actId="478"/>
          <ac:spMkLst>
            <pc:docMk/>
            <pc:sldMk cId="0" sldId="262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21:58.010" v="198" actId="478"/>
          <ac:spMkLst>
            <pc:docMk/>
            <pc:sldMk cId="0" sldId="262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3:32.857" v="1147" actId="20577"/>
          <ac:spMkLst>
            <pc:docMk/>
            <pc:sldMk cId="0" sldId="262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4:44.037" v="123" actId="22"/>
          <ac:spMkLst>
            <pc:docMk/>
            <pc:sldMk cId="0" sldId="262"/>
            <ac:spMk id="11" creationId="{FFEECB69-1430-7086-745D-592BD4EBCAEC}"/>
          </ac:spMkLst>
        </pc:spChg>
        <pc:spChg chg="add mod">
          <ac:chgData name="Al Montaner abuhuseein" userId="2fe45c76f27c6ebd" providerId="LiveId" clId="{25E32692-2B0A-424A-B576-7E3CAA713383}" dt="2026-06-25T11:21:54.606" v="197"/>
          <ac:spMkLst>
            <pc:docMk/>
            <pc:sldMk cId="0" sldId="262"/>
            <ac:spMk id="13" creationId="{8EA8BADA-6554-EBE5-3B03-0BEFB8E9A43C}"/>
          </ac:spMkLst>
        </pc:spChg>
      </pc:sldChg>
      <pc:sldChg chg="del">
        <pc:chgData name="Al Montaner abuhuseein" userId="2fe45c76f27c6ebd" providerId="LiveId" clId="{25E32692-2B0A-424A-B576-7E3CAA713383}" dt="2026-06-25T09:46:42.785" v="2" actId="47"/>
        <pc:sldMkLst>
          <pc:docMk/>
          <pc:sldMk cId="0" sldId="263"/>
        </pc:sldMkLst>
      </pc:sldChg>
      <pc:sldChg chg="del">
        <pc:chgData name="Al Montaner abuhuseein" userId="2fe45c76f27c6ebd" providerId="LiveId" clId="{25E32692-2B0A-424A-B576-7E3CAA713383}" dt="2026-06-25T09:46:44.334" v="3" actId="47"/>
        <pc:sldMkLst>
          <pc:docMk/>
          <pc:sldMk cId="0" sldId="264"/>
        </pc:sldMkLst>
      </pc:sldChg>
      <pc:sldChg chg="addSp delSp modSp mod">
        <pc:chgData name="Al Montaner abuhuseein" userId="2fe45c76f27c6ebd" providerId="LiveId" clId="{25E32692-2B0A-424A-B576-7E3CAA713383}" dt="2026-06-25T12:33:35.660" v="1148" actId="20577"/>
        <pc:sldMkLst>
          <pc:docMk/>
          <pc:sldMk cId="0" sldId="265"/>
        </pc:sldMkLst>
        <pc:spChg chg="del">
          <ac:chgData name="Al Montaner abuhuseein" userId="2fe45c76f27c6ebd" providerId="LiveId" clId="{25E32692-2B0A-424A-B576-7E3CAA713383}" dt="2026-06-25T11:22:33.738" v="210" actId="478"/>
          <ac:spMkLst>
            <pc:docMk/>
            <pc:sldMk cId="0" sldId="265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22:46.436" v="216" actId="1076"/>
          <ac:spMkLst>
            <pc:docMk/>
            <pc:sldMk cId="0" sldId="265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22:43.216" v="215" actId="13900"/>
          <ac:spMkLst>
            <pc:docMk/>
            <pc:sldMk cId="0" sldId="265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22:33.738" v="210" actId="478"/>
          <ac:spMkLst>
            <pc:docMk/>
            <pc:sldMk cId="0" sldId="265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22:33.738" v="210" actId="478"/>
          <ac:spMkLst>
            <pc:docMk/>
            <pc:sldMk cId="0" sldId="265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3:35.660" v="1148" actId="20577"/>
          <ac:spMkLst>
            <pc:docMk/>
            <pc:sldMk cId="0" sldId="265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4:44.678" v="124" actId="22"/>
          <ac:spMkLst>
            <pc:docMk/>
            <pc:sldMk cId="0" sldId="265"/>
            <ac:spMk id="11" creationId="{D56EC67A-E1DD-692F-45F4-B9B7AB5BBC1C}"/>
          </ac:spMkLst>
        </pc:spChg>
        <pc:spChg chg="add mod">
          <ac:chgData name="Al Montaner abuhuseein" userId="2fe45c76f27c6ebd" providerId="LiveId" clId="{25E32692-2B0A-424A-B576-7E3CAA713383}" dt="2026-06-25T11:22:30.873" v="209"/>
          <ac:spMkLst>
            <pc:docMk/>
            <pc:sldMk cId="0" sldId="265"/>
            <ac:spMk id="13" creationId="{026E185F-4CE0-7F86-208C-F05B174C8A4C}"/>
          </ac:spMkLst>
        </pc:spChg>
      </pc:sldChg>
      <pc:sldChg chg="addSp delSp modSp mod">
        <pc:chgData name="Al Montaner abuhuseein" userId="2fe45c76f27c6ebd" providerId="LiveId" clId="{25E32692-2B0A-424A-B576-7E3CAA713383}" dt="2026-06-25T12:33:40.803" v="1150" actId="20577"/>
        <pc:sldMkLst>
          <pc:docMk/>
          <pc:sldMk cId="0" sldId="266"/>
        </pc:sldMkLst>
        <pc:spChg chg="del">
          <ac:chgData name="Al Montaner abuhuseein" userId="2fe45c76f27c6ebd" providerId="LiveId" clId="{25E32692-2B0A-424A-B576-7E3CAA713383}" dt="2026-06-25T11:23:03.965" v="219" actId="478"/>
          <ac:spMkLst>
            <pc:docMk/>
            <pc:sldMk cId="0" sldId="266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23:12.614" v="222" actId="1076"/>
          <ac:spMkLst>
            <pc:docMk/>
            <pc:sldMk cId="0" sldId="26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23:27.674" v="235" actId="1035"/>
          <ac:spMkLst>
            <pc:docMk/>
            <pc:sldMk cId="0" sldId="266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23:03.965" v="219" actId="478"/>
          <ac:spMkLst>
            <pc:docMk/>
            <pc:sldMk cId="0" sldId="266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23:03.965" v="219" actId="478"/>
          <ac:spMkLst>
            <pc:docMk/>
            <pc:sldMk cId="0" sldId="266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3:40.803" v="1150" actId="20577"/>
          <ac:spMkLst>
            <pc:docMk/>
            <pc:sldMk cId="0" sldId="266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4:45.676" v="125" actId="22"/>
          <ac:spMkLst>
            <pc:docMk/>
            <pc:sldMk cId="0" sldId="266"/>
            <ac:spMk id="11" creationId="{79F94883-DEE0-8E58-1796-E7ED63A90AF8}"/>
          </ac:spMkLst>
        </pc:spChg>
        <pc:spChg chg="add mod">
          <ac:chgData name="Al Montaner abuhuseein" userId="2fe45c76f27c6ebd" providerId="LiveId" clId="{25E32692-2B0A-424A-B576-7E3CAA713383}" dt="2026-06-25T11:23:00.119" v="218"/>
          <ac:spMkLst>
            <pc:docMk/>
            <pc:sldMk cId="0" sldId="266"/>
            <ac:spMk id="13" creationId="{0273EC10-7B37-E619-5E82-9E104A4FC752}"/>
          </ac:spMkLst>
        </pc:spChg>
      </pc:sldChg>
      <pc:sldChg chg="addSp delSp modSp mod">
        <pc:chgData name="Al Montaner abuhuseein" userId="2fe45c76f27c6ebd" providerId="LiveId" clId="{25E32692-2B0A-424A-B576-7E3CAA713383}" dt="2026-06-25T12:34:11.020" v="1152" actId="20577"/>
        <pc:sldMkLst>
          <pc:docMk/>
          <pc:sldMk cId="0" sldId="267"/>
        </pc:sldMkLst>
        <pc:spChg chg="del">
          <ac:chgData name="Al Montaner abuhuseein" userId="2fe45c76f27c6ebd" providerId="LiveId" clId="{25E32692-2B0A-424A-B576-7E3CAA713383}" dt="2026-06-25T11:40:50.346" v="390" actId="478"/>
          <ac:spMkLst>
            <pc:docMk/>
            <pc:sldMk cId="0" sldId="267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1:08.722" v="398" actId="1076"/>
          <ac:spMkLst>
            <pc:docMk/>
            <pc:sldMk cId="0" sldId="26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1:04.970" v="397" actId="1076"/>
          <ac:spMkLst>
            <pc:docMk/>
            <pc:sldMk cId="0" sldId="267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0:50.346" v="390" actId="478"/>
          <ac:spMkLst>
            <pc:docMk/>
            <pc:sldMk cId="0" sldId="267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0:50.346" v="390" actId="478"/>
          <ac:spMkLst>
            <pc:docMk/>
            <pc:sldMk cId="0" sldId="267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4:11.020" v="1152" actId="20577"/>
          <ac:spMkLst>
            <pc:docMk/>
            <pc:sldMk cId="0" sldId="267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4:46.467" v="126" actId="22"/>
          <ac:spMkLst>
            <pc:docMk/>
            <pc:sldMk cId="0" sldId="267"/>
            <ac:spMk id="11" creationId="{44FA3886-52AE-3281-9283-56C9A1CE63C7}"/>
          </ac:spMkLst>
        </pc:spChg>
        <pc:spChg chg="add mod">
          <ac:chgData name="Al Montaner abuhuseein" userId="2fe45c76f27c6ebd" providerId="LiveId" clId="{25E32692-2B0A-424A-B576-7E3CAA713383}" dt="2026-06-25T11:40:47.459" v="389"/>
          <ac:spMkLst>
            <pc:docMk/>
            <pc:sldMk cId="0" sldId="267"/>
            <ac:spMk id="13" creationId="{E6ED5517-33F0-6C35-D026-C14FF0DC9926}"/>
          </ac:spMkLst>
        </pc:spChg>
      </pc:sldChg>
      <pc:sldChg chg="del">
        <pc:chgData name="Al Montaner abuhuseein" userId="2fe45c76f27c6ebd" providerId="LiveId" clId="{25E32692-2B0A-424A-B576-7E3CAA713383}" dt="2026-06-25T09:47:29.752" v="4" actId="47"/>
        <pc:sldMkLst>
          <pc:docMk/>
          <pc:sldMk cId="0" sldId="268"/>
        </pc:sldMkLst>
      </pc:sldChg>
      <pc:sldChg chg="delSp modSp mod">
        <pc:chgData name="Al Montaner abuhuseein" userId="2fe45c76f27c6ebd" providerId="LiveId" clId="{25E32692-2B0A-424A-B576-7E3CAA713383}" dt="2026-06-25T12:34:14.750" v="1154" actId="20577"/>
        <pc:sldMkLst>
          <pc:docMk/>
          <pc:sldMk cId="0" sldId="269"/>
        </pc:sldMkLst>
        <pc:spChg chg="del">
          <ac:chgData name="Al Montaner abuhuseein" userId="2fe45c76f27c6ebd" providerId="LiveId" clId="{25E32692-2B0A-424A-B576-7E3CAA713383}" dt="2026-06-25T11:41:16.284" v="399" actId="478"/>
          <ac:spMkLst>
            <pc:docMk/>
            <pc:sldMk cId="0" sldId="269"/>
            <ac:spMk id="2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1:32.186" v="404" actId="478"/>
          <ac:spMkLst>
            <pc:docMk/>
            <pc:sldMk cId="0" sldId="26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1:30.449" v="403" actId="1076"/>
          <ac:spMkLst>
            <pc:docMk/>
            <pc:sldMk cId="0" sldId="269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1:37.201" v="405" actId="1076"/>
          <ac:spMkLst>
            <pc:docMk/>
            <pc:sldMk cId="0" sldId="269"/>
            <ac:spMk id="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4:14.750" v="1154" actId="20577"/>
          <ac:spMkLst>
            <pc:docMk/>
            <pc:sldMk cId="0" sldId="269"/>
            <ac:spMk id="8" creationId="{00000000-0000-0000-0000-000000000000}"/>
          </ac:spMkLst>
        </pc:spChg>
      </pc:sldChg>
      <pc:sldChg chg="addSp delSp modSp mod">
        <pc:chgData name="Al Montaner abuhuseein" userId="2fe45c76f27c6ebd" providerId="LiveId" clId="{25E32692-2B0A-424A-B576-7E3CAA713383}" dt="2026-06-25T12:34:19.230" v="1156" actId="20577"/>
        <pc:sldMkLst>
          <pc:docMk/>
          <pc:sldMk cId="0" sldId="270"/>
        </pc:sldMkLst>
        <pc:spChg chg="del">
          <ac:chgData name="Al Montaner abuhuseein" userId="2fe45c76f27c6ebd" providerId="LiveId" clId="{25E32692-2B0A-424A-B576-7E3CAA713383}" dt="2026-06-25T11:41:51.145" v="407" actId="478"/>
          <ac:spMkLst>
            <pc:docMk/>
            <pc:sldMk cId="0" sldId="270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2:12.753" v="419" actId="1076"/>
          <ac:spMkLst>
            <pc:docMk/>
            <pc:sldMk cId="0" sldId="27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2:10.201" v="418" actId="1035"/>
          <ac:spMkLst>
            <pc:docMk/>
            <pc:sldMk cId="0" sldId="270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1:51.145" v="407" actId="478"/>
          <ac:spMkLst>
            <pc:docMk/>
            <pc:sldMk cId="0" sldId="270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1:51.145" v="407" actId="478"/>
          <ac:spMkLst>
            <pc:docMk/>
            <pc:sldMk cId="0" sldId="270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4:19.230" v="1156" actId="20577"/>
          <ac:spMkLst>
            <pc:docMk/>
            <pc:sldMk cId="0" sldId="270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4:48.655" v="127" actId="22"/>
          <ac:spMkLst>
            <pc:docMk/>
            <pc:sldMk cId="0" sldId="270"/>
            <ac:spMk id="11" creationId="{215E0A42-E5D0-F034-EEF3-FA87191B0A3E}"/>
          </ac:spMkLst>
        </pc:spChg>
        <pc:spChg chg="add mod">
          <ac:chgData name="Al Montaner abuhuseein" userId="2fe45c76f27c6ebd" providerId="LiveId" clId="{25E32692-2B0A-424A-B576-7E3CAA713383}" dt="2026-06-25T11:41:47.753" v="406"/>
          <ac:spMkLst>
            <pc:docMk/>
            <pc:sldMk cId="0" sldId="270"/>
            <ac:spMk id="13" creationId="{C4D3C26E-9126-DCC4-64F9-8FC7DF687857}"/>
          </ac:spMkLst>
        </pc:spChg>
      </pc:sldChg>
      <pc:sldChg chg="addSp delSp modSp mod">
        <pc:chgData name="Al Montaner abuhuseein" userId="2fe45c76f27c6ebd" providerId="LiveId" clId="{25E32692-2B0A-424A-B576-7E3CAA713383}" dt="2026-06-25T12:34:23.546" v="1158" actId="20577"/>
        <pc:sldMkLst>
          <pc:docMk/>
          <pc:sldMk cId="0" sldId="271"/>
        </pc:sldMkLst>
        <pc:spChg chg="del">
          <ac:chgData name="Al Montaner abuhuseein" userId="2fe45c76f27c6ebd" providerId="LiveId" clId="{25E32692-2B0A-424A-B576-7E3CAA713383}" dt="2026-06-25T11:43:15.081" v="422" actId="478"/>
          <ac:spMkLst>
            <pc:docMk/>
            <pc:sldMk cId="0" sldId="271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3:24.970" v="425" actId="1076"/>
          <ac:spMkLst>
            <pc:docMk/>
            <pc:sldMk cId="0" sldId="27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3:33.518" v="429" actId="14100"/>
          <ac:spMkLst>
            <pc:docMk/>
            <pc:sldMk cId="0" sldId="271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3:15.081" v="422" actId="478"/>
          <ac:spMkLst>
            <pc:docMk/>
            <pc:sldMk cId="0" sldId="271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3:15.081" v="422" actId="478"/>
          <ac:spMkLst>
            <pc:docMk/>
            <pc:sldMk cId="0" sldId="271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4:23.546" v="1158" actId="20577"/>
          <ac:spMkLst>
            <pc:docMk/>
            <pc:sldMk cId="0" sldId="271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4:49.534" v="128" actId="22"/>
          <ac:spMkLst>
            <pc:docMk/>
            <pc:sldMk cId="0" sldId="271"/>
            <ac:spMk id="11" creationId="{18271A13-8F17-96D8-EEAF-78EA0C65E7BC}"/>
          </ac:spMkLst>
        </pc:spChg>
        <pc:spChg chg="add mod">
          <ac:chgData name="Al Montaner abuhuseein" userId="2fe45c76f27c6ebd" providerId="LiveId" clId="{25E32692-2B0A-424A-B576-7E3CAA713383}" dt="2026-06-25T11:43:12.114" v="421"/>
          <ac:spMkLst>
            <pc:docMk/>
            <pc:sldMk cId="0" sldId="271"/>
            <ac:spMk id="13" creationId="{7CA6A268-5199-CD85-DFEE-E734241F602A}"/>
          </ac:spMkLst>
        </pc:spChg>
      </pc:sldChg>
      <pc:sldChg chg="del">
        <pc:chgData name="Al Montaner abuhuseein" userId="2fe45c76f27c6ebd" providerId="LiveId" clId="{25E32692-2B0A-424A-B576-7E3CAA713383}" dt="2026-06-25T09:53:34.839" v="22" actId="47"/>
        <pc:sldMkLst>
          <pc:docMk/>
          <pc:sldMk cId="0" sldId="272"/>
        </pc:sldMkLst>
      </pc:sldChg>
      <pc:sldChg chg="del">
        <pc:chgData name="Al Montaner abuhuseein" userId="2fe45c76f27c6ebd" providerId="LiveId" clId="{25E32692-2B0A-424A-B576-7E3CAA713383}" dt="2026-06-25T09:53:28.584" v="21" actId="47"/>
        <pc:sldMkLst>
          <pc:docMk/>
          <pc:sldMk cId="0" sldId="273"/>
        </pc:sldMkLst>
      </pc:sldChg>
      <pc:sldChg chg="del">
        <pc:chgData name="Al Montaner abuhuseein" userId="2fe45c76f27c6ebd" providerId="LiveId" clId="{25E32692-2B0A-424A-B576-7E3CAA713383}" dt="2026-06-25T09:48:01.969" v="5" actId="47"/>
        <pc:sldMkLst>
          <pc:docMk/>
          <pc:sldMk cId="0" sldId="274"/>
        </pc:sldMkLst>
      </pc:sldChg>
      <pc:sldChg chg="del">
        <pc:chgData name="Al Montaner abuhuseein" userId="2fe45c76f27c6ebd" providerId="LiveId" clId="{25E32692-2B0A-424A-B576-7E3CAA713383}" dt="2026-06-25T09:48:07.444" v="6" actId="47"/>
        <pc:sldMkLst>
          <pc:docMk/>
          <pc:sldMk cId="0" sldId="275"/>
        </pc:sldMkLst>
      </pc:sldChg>
      <pc:sldChg chg="addSp delSp modSp mod">
        <pc:chgData name="Al Montaner abuhuseein" userId="2fe45c76f27c6ebd" providerId="LiveId" clId="{25E32692-2B0A-424A-B576-7E3CAA713383}" dt="2026-06-25T12:34:26.969" v="1160" actId="20577"/>
        <pc:sldMkLst>
          <pc:docMk/>
          <pc:sldMk cId="0" sldId="276"/>
        </pc:sldMkLst>
        <pc:spChg chg="del">
          <ac:chgData name="Al Montaner abuhuseein" userId="2fe45c76f27c6ebd" providerId="LiveId" clId="{25E32692-2B0A-424A-B576-7E3CAA713383}" dt="2026-06-25T11:44:19.324" v="543" actId="478"/>
          <ac:spMkLst>
            <pc:docMk/>
            <pc:sldMk cId="0" sldId="276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4:41.640" v="557" actId="1076"/>
          <ac:spMkLst>
            <pc:docMk/>
            <pc:sldMk cId="0" sldId="27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4:37.608" v="556" actId="1038"/>
          <ac:spMkLst>
            <pc:docMk/>
            <pc:sldMk cId="0" sldId="276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4:19.324" v="543" actId="478"/>
          <ac:spMkLst>
            <pc:docMk/>
            <pc:sldMk cId="0" sldId="276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4:19.324" v="543" actId="478"/>
          <ac:spMkLst>
            <pc:docMk/>
            <pc:sldMk cId="0" sldId="276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3:42.427" v="448" actId="1037"/>
          <ac:spMkLst>
            <pc:docMk/>
            <pc:sldMk cId="0" sldId="276"/>
            <ac:spMk id="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3:50.170" v="494" actId="1037"/>
          <ac:spMkLst>
            <pc:docMk/>
            <pc:sldMk cId="0" sldId="276"/>
            <ac:spMk id="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3:54.507" v="517" actId="1037"/>
          <ac:spMkLst>
            <pc:docMk/>
            <pc:sldMk cId="0" sldId="276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3:57.210" v="519" actId="1037"/>
          <ac:spMkLst>
            <pc:docMk/>
            <pc:sldMk cId="0" sldId="276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3:59.118" v="530" actId="1037"/>
          <ac:spMkLst>
            <pc:docMk/>
            <pc:sldMk cId="0" sldId="276"/>
            <ac:spMk id="1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4:03.513" v="540" actId="1037"/>
          <ac:spMkLst>
            <pc:docMk/>
            <pc:sldMk cId="0" sldId="276"/>
            <ac:spMk id="1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4:01.409" v="532" actId="1038"/>
          <ac:spMkLst>
            <pc:docMk/>
            <pc:sldMk cId="0" sldId="276"/>
            <ac:spMk id="1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4:26.969" v="1160" actId="20577"/>
          <ac:spMkLst>
            <pc:docMk/>
            <pc:sldMk cId="0" sldId="276"/>
            <ac:spMk id="16" creationId="{00000000-0000-0000-0000-000000000000}"/>
          </ac:spMkLst>
        </pc:spChg>
        <pc:spChg chg="add del">
          <ac:chgData name="Al Montaner abuhuseein" userId="2fe45c76f27c6ebd" providerId="LiveId" clId="{25E32692-2B0A-424A-B576-7E3CAA713383}" dt="2026-06-25T11:14:54.576" v="130" actId="22"/>
          <ac:spMkLst>
            <pc:docMk/>
            <pc:sldMk cId="0" sldId="276"/>
            <ac:spMk id="18" creationId="{98282204-F036-472F-0A32-B72B3B4336F4}"/>
          </ac:spMkLst>
        </pc:spChg>
        <pc:spChg chg="add del">
          <ac:chgData name="Al Montaner abuhuseein" userId="2fe45c76f27c6ebd" providerId="LiveId" clId="{25E32692-2B0A-424A-B576-7E3CAA713383}" dt="2026-06-25T11:14:54.576" v="130" actId="22"/>
          <ac:spMkLst>
            <pc:docMk/>
            <pc:sldMk cId="0" sldId="276"/>
            <ac:spMk id="20" creationId="{7A09A019-2295-FD10-A7BD-00D0EB18C1BA}"/>
          </ac:spMkLst>
        </pc:spChg>
        <pc:spChg chg="add">
          <ac:chgData name="Al Montaner abuhuseein" userId="2fe45c76f27c6ebd" providerId="LiveId" clId="{25E32692-2B0A-424A-B576-7E3CAA713383}" dt="2026-06-25T11:15:01.063" v="132" actId="22"/>
          <ac:spMkLst>
            <pc:docMk/>
            <pc:sldMk cId="0" sldId="276"/>
            <ac:spMk id="22" creationId="{B3F2B9A4-D7C5-C2A7-6C64-0CF8CF7F60D9}"/>
          </ac:spMkLst>
        </pc:spChg>
        <pc:spChg chg="add mod">
          <ac:chgData name="Al Montaner abuhuseein" userId="2fe45c76f27c6ebd" providerId="LiveId" clId="{25E32692-2B0A-424A-B576-7E3CAA713383}" dt="2026-06-25T11:44:16.103" v="542"/>
          <ac:spMkLst>
            <pc:docMk/>
            <pc:sldMk cId="0" sldId="276"/>
            <ac:spMk id="24" creationId="{73E3265D-E512-3603-61C5-30DC4DECAD67}"/>
          </ac:spMkLst>
        </pc:spChg>
      </pc:sldChg>
      <pc:sldChg chg="addSp delSp modSp mod">
        <pc:chgData name="Al Montaner abuhuseein" userId="2fe45c76f27c6ebd" providerId="LiveId" clId="{25E32692-2B0A-424A-B576-7E3CAA713383}" dt="2026-06-25T12:34:32.372" v="1162" actId="20577"/>
        <pc:sldMkLst>
          <pc:docMk/>
          <pc:sldMk cId="0" sldId="277"/>
        </pc:sldMkLst>
        <pc:spChg chg="del">
          <ac:chgData name="Al Montaner abuhuseein" userId="2fe45c76f27c6ebd" providerId="LiveId" clId="{25E32692-2B0A-424A-B576-7E3CAA713383}" dt="2026-06-25T11:44:53.625" v="560" actId="478"/>
          <ac:spMkLst>
            <pc:docMk/>
            <pc:sldMk cId="0" sldId="277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5:07.737" v="566" actId="1076"/>
          <ac:spMkLst>
            <pc:docMk/>
            <pc:sldMk cId="0" sldId="27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5:29.722" v="569" actId="20577"/>
          <ac:spMkLst>
            <pc:docMk/>
            <pc:sldMk cId="0" sldId="277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4:53.625" v="560" actId="478"/>
          <ac:spMkLst>
            <pc:docMk/>
            <pc:sldMk cId="0" sldId="277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4:53.625" v="560" actId="478"/>
          <ac:spMkLst>
            <pc:docMk/>
            <pc:sldMk cId="0" sldId="277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4:32.372" v="1162" actId="20577"/>
          <ac:spMkLst>
            <pc:docMk/>
            <pc:sldMk cId="0" sldId="277"/>
            <ac:spMk id="9" creationId="{00000000-0000-0000-0000-000000000000}"/>
          </ac:spMkLst>
        </pc:spChg>
        <pc:spChg chg="add del">
          <ac:chgData name="Al Montaner abuhuseein" userId="2fe45c76f27c6ebd" providerId="LiveId" clId="{25E32692-2B0A-424A-B576-7E3CAA713383}" dt="2026-06-25T11:15:04.896" v="134" actId="22"/>
          <ac:spMkLst>
            <pc:docMk/>
            <pc:sldMk cId="0" sldId="277"/>
            <ac:spMk id="11" creationId="{54D433B9-B634-7A6C-B32D-27493A8EC6B3}"/>
          </ac:spMkLst>
        </pc:spChg>
        <pc:spChg chg="add del">
          <ac:chgData name="Al Montaner abuhuseein" userId="2fe45c76f27c6ebd" providerId="LiveId" clId="{25E32692-2B0A-424A-B576-7E3CAA713383}" dt="2026-06-25T11:15:04.896" v="134" actId="22"/>
          <ac:spMkLst>
            <pc:docMk/>
            <pc:sldMk cId="0" sldId="277"/>
            <ac:spMk id="13" creationId="{6EBF482F-00E0-2E58-C309-12CB61A6C1F9}"/>
          </ac:spMkLst>
        </pc:spChg>
        <pc:spChg chg="add">
          <ac:chgData name="Al Montaner abuhuseein" userId="2fe45c76f27c6ebd" providerId="LiveId" clId="{25E32692-2B0A-424A-B576-7E3CAA713383}" dt="2026-06-25T11:15:07.565" v="135" actId="22"/>
          <ac:spMkLst>
            <pc:docMk/>
            <pc:sldMk cId="0" sldId="277"/>
            <ac:spMk id="15" creationId="{264FAD71-FFAD-559E-9AB5-B041F5EAD125}"/>
          </ac:spMkLst>
        </pc:spChg>
        <pc:spChg chg="add mod">
          <ac:chgData name="Al Montaner abuhuseein" userId="2fe45c76f27c6ebd" providerId="LiveId" clId="{25E32692-2B0A-424A-B576-7E3CAA713383}" dt="2026-06-25T11:45:36.738" v="570" actId="13900"/>
          <ac:spMkLst>
            <pc:docMk/>
            <pc:sldMk cId="0" sldId="277"/>
            <ac:spMk id="17" creationId="{FE54A477-5853-F74E-3B68-8A14F8733639}"/>
          </ac:spMkLst>
        </pc:spChg>
      </pc:sldChg>
      <pc:sldChg chg="addSp delSp modSp mod">
        <pc:chgData name="Al Montaner abuhuseein" userId="2fe45c76f27c6ebd" providerId="LiveId" clId="{25E32692-2B0A-424A-B576-7E3CAA713383}" dt="2026-06-25T12:34:36.749" v="1164" actId="20577"/>
        <pc:sldMkLst>
          <pc:docMk/>
          <pc:sldMk cId="0" sldId="278"/>
        </pc:sldMkLst>
        <pc:spChg chg="del">
          <ac:chgData name="Al Montaner abuhuseein" userId="2fe45c76f27c6ebd" providerId="LiveId" clId="{25E32692-2B0A-424A-B576-7E3CAA713383}" dt="2026-06-25T11:45:52.138" v="573" actId="478"/>
          <ac:spMkLst>
            <pc:docMk/>
            <pc:sldMk cId="0" sldId="278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6:04.685" v="579" actId="1076"/>
          <ac:spMkLst>
            <pc:docMk/>
            <pc:sldMk cId="0" sldId="278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6:00.918" v="578" actId="13900"/>
          <ac:spMkLst>
            <pc:docMk/>
            <pc:sldMk cId="0" sldId="278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5:52.138" v="573" actId="478"/>
          <ac:spMkLst>
            <pc:docMk/>
            <pc:sldMk cId="0" sldId="278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5:52.138" v="573" actId="478"/>
          <ac:spMkLst>
            <pc:docMk/>
            <pc:sldMk cId="0" sldId="278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4:36.749" v="1164" actId="20577"/>
          <ac:spMkLst>
            <pc:docMk/>
            <pc:sldMk cId="0" sldId="278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11.455" v="136" actId="22"/>
          <ac:spMkLst>
            <pc:docMk/>
            <pc:sldMk cId="0" sldId="278"/>
            <ac:spMk id="11" creationId="{4C1245D5-816D-E35C-B08D-055CAC44FC84}"/>
          </ac:spMkLst>
        </pc:spChg>
        <pc:spChg chg="add mod">
          <ac:chgData name="Al Montaner abuhuseein" userId="2fe45c76f27c6ebd" providerId="LiveId" clId="{25E32692-2B0A-424A-B576-7E3CAA713383}" dt="2026-06-25T11:45:48.203" v="572"/>
          <ac:spMkLst>
            <pc:docMk/>
            <pc:sldMk cId="0" sldId="278"/>
            <ac:spMk id="13" creationId="{22A07E55-48CA-7237-8818-AB7B483F0E72}"/>
          </ac:spMkLst>
        </pc:spChg>
      </pc:sldChg>
      <pc:sldChg chg="del">
        <pc:chgData name="Al Montaner abuhuseein" userId="2fe45c76f27c6ebd" providerId="LiveId" clId="{25E32692-2B0A-424A-B576-7E3CAA713383}" dt="2026-06-25T09:53:57.189" v="23" actId="47"/>
        <pc:sldMkLst>
          <pc:docMk/>
          <pc:sldMk cId="0" sldId="279"/>
        </pc:sldMkLst>
      </pc:sldChg>
      <pc:sldChg chg="delSp modSp mod">
        <pc:chgData name="Al Montaner abuhuseein" userId="2fe45c76f27c6ebd" providerId="LiveId" clId="{25E32692-2B0A-424A-B576-7E3CAA713383}" dt="2026-06-25T12:34:41.641" v="1166" actId="20577"/>
        <pc:sldMkLst>
          <pc:docMk/>
          <pc:sldMk cId="0" sldId="280"/>
        </pc:sldMkLst>
        <pc:spChg chg="del">
          <ac:chgData name="Al Montaner abuhuseein" userId="2fe45c76f27c6ebd" providerId="LiveId" clId="{25E32692-2B0A-424A-B576-7E3CAA713383}" dt="2026-06-25T11:46:09.211" v="580" actId="478"/>
          <ac:spMkLst>
            <pc:docMk/>
            <pc:sldMk cId="0" sldId="280"/>
            <ac:spMk id="2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6:32.970" v="588" actId="478"/>
          <ac:spMkLst>
            <pc:docMk/>
            <pc:sldMk cId="0" sldId="28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6:22.382" v="583" actId="1076"/>
          <ac:spMkLst>
            <pc:docMk/>
            <pc:sldMk cId="0" sldId="280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6:31.298" v="587" actId="2710"/>
          <ac:spMkLst>
            <pc:docMk/>
            <pc:sldMk cId="0" sldId="280"/>
            <ac:spMk id="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4:41.641" v="1166" actId="20577"/>
          <ac:spMkLst>
            <pc:docMk/>
            <pc:sldMk cId="0" sldId="280"/>
            <ac:spMk id="8" creationId="{00000000-0000-0000-0000-000000000000}"/>
          </ac:spMkLst>
        </pc:spChg>
      </pc:sldChg>
      <pc:sldChg chg="addSp delSp modSp mod">
        <pc:chgData name="Al Montaner abuhuseein" userId="2fe45c76f27c6ebd" providerId="LiveId" clId="{25E32692-2B0A-424A-B576-7E3CAA713383}" dt="2026-06-25T12:34:46.783" v="1168" actId="20577"/>
        <pc:sldMkLst>
          <pc:docMk/>
          <pc:sldMk cId="0" sldId="281"/>
        </pc:sldMkLst>
        <pc:spChg chg="del">
          <ac:chgData name="Al Montaner abuhuseein" userId="2fe45c76f27c6ebd" providerId="LiveId" clId="{25E32692-2B0A-424A-B576-7E3CAA713383}" dt="2026-06-25T11:46:45.194" v="590" actId="478"/>
          <ac:spMkLst>
            <pc:docMk/>
            <pc:sldMk cId="0" sldId="281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7:03.814" v="597" actId="1076"/>
          <ac:spMkLst>
            <pc:docMk/>
            <pc:sldMk cId="0" sldId="28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6:57.291" v="596" actId="13900"/>
          <ac:spMkLst>
            <pc:docMk/>
            <pc:sldMk cId="0" sldId="281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6:45.194" v="590" actId="478"/>
          <ac:spMkLst>
            <pc:docMk/>
            <pc:sldMk cId="0" sldId="281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6:45.194" v="590" actId="478"/>
          <ac:spMkLst>
            <pc:docMk/>
            <pc:sldMk cId="0" sldId="281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4:46.783" v="1168" actId="20577"/>
          <ac:spMkLst>
            <pc:docMk/>
            <pc:sldMk cId="0" sldId="281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13.773" v="137" actId="22"/>
          <ac:spMkLst>
            <pc:docMk/>
            <pc:sldMk cId="0" sldId="281"/>
            <ac:spMk id="11" creationId="{9E2CE3C5-AEB1-8659-333F-59A40E2F7102}"/>
          </ac:spMkLst>
        </pc:spChg>
        <pc:spChg chg="add mod">
          <ac:chgData name="Al Montaner abuhuseein" userId="2fe45c76f27c6ebd" providerId="LiveId" clId="{25E32692-2B0A-424A-B576-7E3CAA713383}" dt="2026-06-25T11:46:41.503" v="589"/>
          <ac:spMkLst>
            <pc:docMk/>
            <pc:sldMk cId="0" sldId="281"/>
            <ac:spMk id="13" creationId="{80EB34D7-8C81-F56F-F2F3-9EAD2515DA21}"/>
          </ac:spMkLst>
        </pc:spChg>
      </pc:sldChg>
      <pc:sldChg chg="addSp delSp modSp mod">
        <pc:chgData name="Al Montaner abuhuseein" userId="2fe45c76f27c6ebd" providerId="LiveId" clId="{25E32692-2B0A-424A-B576-7E3CAA713383}" dt="2026-06-25T12:34:50.486" v="1170" actId="20577"/>
        <pc:sldMkLst>
          <pc:docMk/>
          <pc:sldMk cId="0" sldId="282"/>
        </pc:sldMkLst>
        <pc:spChg chg="del">
          <ac:chgData name="Al Montaner abuhuseein" userId="2fe45c76f27c6ebd" providerId="LiveId" clId="{25E32692-2B0A-424A-B576-7E3CAA713383}" dt="2026-06-25T11:32:09.325" v="241" actId="478"/>
          <ac:spMkLst>
            <pc:docMk/>
            <pc:sldMk cId="0" sldId="282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34:52.041" v="371" actId="1076"/>
          <ac:spMkLst>
            <pc:docMk/>
            <pc:sldMk cId="0" sldId="28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34:34.058" v="369" actId="20577"/>
          <ac:spMkLst>
            <pc:docMk/>
            <pc:sldMk cId="0" sldId="282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32:09.325" v="241" actId="478"/>
          <ac:spMkLst>
            <pc:docMk/>
            <pc:sldMk cId="0" sldId="282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32:09.325" v="241" actId="478"/>
          <ac:spMkLst>
            <pc:docMk/>
            <pc:sldMk cId="0" sldId="282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33:50.414" v="329" actId="164"/>
          <ac:spMkLst>
            <pc:docMk/>
            <pc:sldMk cId="0" sldId="282"/>
            <ac:spMk id="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33:50.414" v="329" actId="164"/>
          <ac:spMkLst>
            <pc:docMk/>
            <pc:sldMk cId="0" sldId="282"/>
            <ac:spMk id="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33:50.414" v="329" actId="164"/>
          <ac:spMkLst>
            <pc:docMk/>
            <pc:sldMk cId="0" sldId="282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33:50.414" v="329" actId="164"/>
          <ac:spMkLst>
            <pc:docMk/>
            <pc:sldMk cId="0" sldId="282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33:50.414" v="329" actId="164"/>
          <ac:spMkLst>
            <pc:docMk/>
            <pc:sldMk cId="0" sldId="282"/>
            <ac:spMk id="1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33:50.414" v="329" actId="164"/>
          <ac:spMkLst>
            <pc:docMk/>
            <pc:sldMk cId="0" sldId="282"/>
            <ac:spMk id="1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33:50.414" v="329" actId="164"/>
          <ac:spMkLst>
            <pc:docMk/>
            <pc:sldMk cId="0" sldId="282"/>
            <ac:spMk id="1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4:50.486" v="1170" actId="20577"/>
          <ac:spMkLst>
            <pc:docMk/>
            <pc:sldMk cId="0" sldId="282"/>
            <ac:spMk id="16" creationId="{00000000-0000-0000-0000-000000000000}"/>
          </ac:spMkLst>
        </pc:spChg>
        <pc:spChg chg="add del">
          <ac:chgData name="Al Montaner abuhuseein" userId="2fe45c76f27c6ebd" providerId="LiveId" clId="{25E32692-2B0A-424A-B576-7E3CAA713383}" dt="2026-06-25T11:32:09.325" v="241" actId="478"/>
          <ac:spMkLst>
            <pc:docMk/>
            <pc:sldMk cId="0" sldId="282"/>
            <ac:spMk id="18" creationId="{2154918E-BEDC-F377-45A7-95594177E7FF}"/>
          </ac:spMkLst>
        </pc:spChg>
        <pc:spChg chg="add del">
          <ac:chgData name="Al Montaner abuhuseein" userId="2fe45c76f27c6ebd" providerId="LiveId" clId="{25E32692-2B0A-424A-B576-7E3CAA713383}" dt="2026-06-25T11:32:09.325" v="241" actId="478"/>
          <ac:spMkLst>
            <pc:docMk/>
            <pc:sldMk cId="0" sldId="282"/>
            <ac:spMk id="20" creationId="{7887E2C0-3407-C5D3-5DA5-9220B1241584}"/>
          </ac:spMkLst>
        </pc:spChg>
        <pc:grpChg chg="add mod">
          <ac:chgData name="Al Montaner abuhuseein" userId="2fe45c76f27c6ebd" providerId="LiveId" clId="{25E32692-2B0A-424A-B576-7E3CAA713383}" dt="2026-06-25T11:33:53.210" v="330" actId="1076"/>
          <ac:grpSpMkLst>
            <pc:docMk/>
            <pc:sldMk cId="0" sldId="282"/>
            <ac:grpSpMk id="23" creationId="{1104A12D-3DA7-92D6-23A5-7F04572B68E5}"/>
          </ac:grpSpMkLst>
        </pc:grpChg>
        <pc:picChg chg="add mod">
          <ac:chgData name="Al Montaner abuhuseein" userId="2fe45c76f27c6ebd" providerId="LiveId" clId="{25E32692-2B0A-424A-B576-7E3CAA713383}" dt="2026-06-25T11:34:40.964" v="370" actId="14100"/>
          <ac:picMkLst>
            <pc:docMk/>
            <pc:sldMk cId="0" sldId="282"/>
            <ac:picMk id="22" creationId="{7AE44B12-43BC-BBCD-759F-3095E46A1CE2}"/>
          </ac:picMkLst>
        </pc:picChg>
      </pc:sldChg>
      <pc:sldChg chg="addSp delSp modSp mod">
        <pc:chgData name="Al Montaner abuhuseein" userId="2fe45c76f27c6ebd" providerId="LiveId" clId="{25E32692-2B0A-424A-B576-7E3CAA713383}" dt="2026-06-25T12:34:56.818" v="1172" actId="20577"/>
        <pc:sldMkLst>
          <pc:docMk/>
          <pc:sldMk cId="0" sldId="283"/>
        </pc:sldMkLst>
        <pc:spChg chg="del">
          <ac:chgData name="Al Montaner abuhuseein" userId="2fe45c76f27c6ebd" providerId="LiveId" clId="{25E32692-2B0A-424A-B576-7E3CAA713383}" dt="2026-06-25T11:47:22.905" v="600" actId="478"/>
          <ac:spMkLst>
            <pc:docMk/>
            <pc:sldMk cId="0" sldId="283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7:28.501" v="602" actId="1076"/>
          <ac:spMkLst>
            <pc:docMk/>
            <pc:sldMk cId="0" sldId="28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7:44.633" v="628" actId="1035"/>
          <ac:spMkLst>
            <pc:docMk/>
            <pc:sldMk cId="0" sldId="283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7:22.905" v="600" actId="478"/>
          <ac:spMkLst>
            <pc:docMk/>
            <pc:sldMk cId="0" sldId="283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7:22.905" v="600" actId="478"/>
          <ac:spMkLst>
            <pc:docMk/>
            <pc:sldMk cId="0" sldId="283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4:56.818" v="1172" actId="20577"/>
          <ac:spMkLst>
            <pc:docMk/>
            <pc:sldMk cId="0" sldId="283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22.355" v="140" actId="22"/>
          <ac:spMkLst>
            <pc:docMk/>
            <pc:sldMk cId="0" sldId="283"/>
            <ac:spMk id="11" creationId="{16512B4A-DF18-BBD7-068D-9E7432406D10}"/>
          </ac:spMkLst>
        </pc:spChg>
        <pc:spChg chg="add mod">
          <ac:chgData name="Al Montaner abuhuseein" userId="2fe45c76f27c6ebd" providerId="LiveId" clId="{25E32692-2B0A-424A-B576-7E3CAA713383}" dt="2026-06-25T11:47:19.195" v="599"/>
          <ac:spMkLst>
            <pc:docMk/>
            <pc:sldMk cId="0" sldId="283"/>
            <ac:spMk id="13" creationId="{14B1F739-7EF3-F194-D371-3812D1399927}"/>
          </ac:spMkLst>
        </pc:spChg>
      </pc:sldChg>
      <pc:sldChg chg="addSp delSp modSp mod">
        <pc:chgData name="Al Montaner abuhuseein" userId="2fe45c76f27c6ebd" providerId="LiveId" clId="{25E32692-2B0A-424A-B576-7E3CAA713383}" dt="2026-06-25T12:35:00.122" v="1174" actId="20577"/>
        <pc:sldMkLst>
          <pc:docMk/>
          <pc:sldMk cId="0" sldId="284"/>
        </pc:sldMkLst>
        <pc:spChg chg="del">
          <ac:chgData name="Al Montaner abuhuseein" userId="2fe45c76f27c6ebd" providerId="LiveId" clId="{25E32692-2B0A-424A-B576-7E3CAA713383}" dt="2026-06-25T11:47:57.228" v="630" actId="478"/>
          <ac:spMkLst>
            <pc:docMk/>
            <pc:sldMk cId="0" sldId="284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9:37.839" v="642" actId="1076"/>
          <ac:spMkLst>
            <pc:docMk/>
            <pc:sldMk cId="0" sldId="28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49:36.952" v="641" actId="6549"/>
          <ac:spMkLst>
            <pc:docMk/>
            <pc:sldMk cId="0" sldId="284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7:57.228" v="630" actId="478"/>
          <ac:spMkLst>
            <pc:docMk/>
            <pc:sldMk cId="0" sldId="284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7:57.228" v="630" actId="478"/>
          <ac:spMkLst>
            <pc:docMk/>
            <pc:sldMk cId="0" sldId="284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00.122" v="1174" actId="20577"/>
          <ac:spMkLst>
            <pc:docMk/>
            <pc:sldMk cId="0" sldId="284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26.235" v="141" actId="22"/>
          <ac:spMkLst>
            <pc:docMk/>
            <pc:sldMk cId="0" sldId="284"/>
            <ac:spMk id="11" creationId="{246895B2-B123-AE93-F99C-563DCA4953AD}"/>
          </ac:spMkLst>
        </pc:spChg>
        <pc:spChg chg="add mod">
          <ac:chgData name="Al Montaner abuhuseein" userId="2fe45c76f27c6ebd" providerId="LiveId" clId="{25E32692-2B0A-424A-B576-7E3CAA713383}" dt="2026-06-25T11:47:54.554" v="629"/>
          <ac:spMkLst>
            <pc:docMk/>
            <pc:sldMk cId="0" sldId="284"/>
            <ac:spMk id="13" creationId="{CB717F98-7D81-3415-5303-63E88B3D0A00}"/>
          </ac:spMkLst>
        </pc:spChg>
      </pc:sldChg>
      <pc:sldChg chg="del">
        <pc:chgData name="Al Montaner abuhuseein" userId="2fe45c76f27c6ebd" providerId="LiveId" clId="{25E32692-2B0A-424A-B576-7E3CAA713383}" dt="2026-06-25T09:49:04.046" v="8" actId="47"/>
        <pc:sldMkLst>
          <pc:docMk/>
          <pc:sldMk cId="0" sldId="285"/>
        </pc:sldMkLst>
      </pc:sldChg>
      <pc:sldChg chg="del">
        <pc:chgData name="Al Montaner abuhuseein" userId="2fe45c76f27c6ebd" providerId="LiveId" clId="{25E32692-2B0A-424A-B576-7E3CAA713383}" dt="2026-06-25T09:49:08.905" v="9" actId="47"/>
        <pc:sldMkLst>
          <pc:docMk/>
          <pc:sldMk cId="0" sldId="286"/>
        </pc:sldMkLst>
      </pc:sldChg>
      <pc:sldChg chg="del">
        <pc:chgData name="Al Montaner abuhuseein" userId="2fe45c76f27c6ebd" providerId="LiveId" clId="{25E32692-2B0A-424A-B576-7E3CAA713383}" dt="2026-06-25T09:48:58.834" v="7" actId="47"/>
        <pc:sldMkLst>
          <pc:docMk/>
          <pc:sldMk cId="0" sldId="287"/>
        </pc:sldMkLst>
      </pc:sldChg>
      <pc:sldChg chg="addSp delSp modSp mod">
        <pc:chgData name="Al Montaner abuhuseein" userId="2fe45c76f27c6ebd" providerId="LiveId" clId="{25E32692-2B0A-424A-B576-7E3CAA713383}" dt="2026-06-25T12:35:03.259" v="1176" actId="20577"/>
        <pc:sldMkLst>
          <pc:docMk/>
          <pc:sldMk cId="0" sldId="288"/>
        </pc:sldMkLst>
        <pc:spChg chg="del">
          <ac:chgData name="Al Montaner abuhuseein" userId="2fe45c76f27c6ebd" providerId="LiveId" clId="{25E32692-2B0A-424A-B576-7E3CAA713383}" dt="2026-06-25T11:49:50.237" v="644" actId="478"/>
          <ac:spMkLst>
            <pc:docMk/>
            <pc:sldMk cId="0" sldId="288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0:02.734" v="650" actId="1076"/>
          <ac:spMkLst>
            <pc:docMk/>
            <pc:sldMk cId="0" sldId="288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0:10.780" v="656" actId="1035"/>
          <ac:spMkLst>
            <pc:docMk/>
            <pc:sldMk cId="0" sldId="288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9:50.237" v="644" actId="478"/>
          <ac:spMkLst>
            <pc:docMk/>
            <pc:sldMk cId="0" sldId="288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49:50.237" v="644" actId="478"/>
          <ac:spMkLst>
            <pc:docMk/>
            <pc:sldMk cId="0" sldId="288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03.259" v="1176" actId="20577"/>
          <ac:spMkLst>
            <pc:docMk/>
            <pc:sldMk cId="0" sldId="288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35.370" v="143" actId="22"/>
          <ac:spMkLst>
            <pc:docMk/>
            <pc:sldMk cId="0" sldId="288"/>
            <ac:spMk id="11" creationId="{69655E50-EEC6-24E3-0878-BDF661C855AF}"/>
          </ac:spMkLst>
        </pc:spChg>
        <pc:spChg chg="add mod">
          <ac:chgData name="Al Montaner abuhuseein" userId="2fe45c76f27c6ebd" providerId="LiveId" clId="{25E32692-2B0A-424A-B576-7E3CAA713383}" dt="2026-06-25T11:49:46.740" v="643"/>
          <ac:spMkLst>
            <pc:docMk/>
            <pc:sldMk cId="0" sldId="288"/>
            <ac:spMk id="13" creationId="{A7092AF0-BCC6-92C0-463B-CE3A57FA2840}"/>
          </ac:spMkLst>
        </pc:spChg>
      </pc:sldChg>
      <pc:sldChg chg="addSp delSp modSp mod">
        <pc:chgData name="Al Montaner abuhuseein" userId="2fe45c76f27c6ebd" providerId="LiveId" clId="{25E32692-2B0A-424A-B576-7E3CAA713383}" dt="2026-06-25T12:35:06.609" v="1178" actId="20577"/>
        <pc:sldMkLst>
          <pc:docMk/>
          <pc:sldMk cId="0" sldId="289"/>
        </pc:sldMkLst>
        <pc:spChg chg="del">
          <ac:chgData name="Al Montaner abuhuseein" userId="2fe45c76f27c6ebd" providerId="LiveId" clId="{25E32692-2B0A-424A-B576-7E3CAA713383}" dt="2026-06-25T11:51:31.067" v="659" actId="478"/>
          <ac:spMkLst>
            <pc:docMk/>
            <pc:sldMk cId="0" sldId="289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1:44.093" v="665" actId="1076"/>
          <ac:spMkLst>
            <pc:docMk/>
            <pc:sldMk cId="0" sldId="28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1:40.894" v="664" actId="13900"/>
          <ac:spMkLst>
            <pc:docMk/>
            <pc:sldMk cId="0" sldId="289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1:31.067" v="659" actId="478"/>
          <ac:spMkLst>
            <pc:docMk/>
            <pc:sldMk cId="0" sldId="289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1:31.067" v="659" actId="478"/>
          <ac:spMkLst>
            <pc:docMk/>
            <pc:sldMk cId="0" sldId="289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06.609" v="1178" actId="20577"/>
          <ac:spMkLst>
            <pc:docMk/>
            <pc:sldMk cId="0" sldId="289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36.863" v="144" actId="22"/>
          <ac:spMkLst>
            <pc:docMk/>
            <pc:sldMk cId="0" sldId="289"/>
            <ac:spMk id="11" creationId="{96F1902B-3B60-891F-BD38-F1AD59C725B1}"/>
          </ac:spMkLst>
        </pc:spChg>
        <pc:spChg chg="add mod">
          <ac:chgData name="Al Montaner abuhuseein" userId="2fe45c76f27c6ebd" providerId="LiveId" clId="{25E32692-2B0A-424A-B576-7E3CAA713383}" dt="2026-06-25T11:51:26.460" v="658"/>
          <ac:spMkLst>
            <pc:docMk/>
            <pc:sldMk cId="0" sldId="289"/>
            <ac:spMk id="13" creationId="{9EC9ACCB-8198-08FC-CBAE-DC31A41BD20F}"/>
          </ac:spMkLst>
        </pc:spChg>
      </pc:sldChg>
      <pc:sldChg chg="addSp delSp modSp mod">
        <pc:chgData name="Al Montaner abuhuseein" userId="2fe45c76f27c6ebd" providerId="LiveId" clId="{25E32692-2B0A-424A-B576-7E3CAA713383}" dt="2026-06-25T12:35:11.723" v="1180" actId="20577"/>
        <pc:sldMkLst>
          <pc:docMk/>
          <pc:sldMk cId="0" sldId="290"/>
        </pc:sldMkLst>
        <pc:spChg chg="del">
          <ac:chgData name="Al Montaner abuhuseein" userId="2fe45c76f27c6ebd" providerId="LiveId" clId="{25E32692-2B0A-424A-B576-7E3CAA713383}" dt="2026-06-25T11:51:57.725" v="667" actId="478"/>
          <ac:spMkLst>
            <pc:docMk/>
            <pc:sldMk cId="0" sldId="290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2:09.806" v="672" actId="1076"/>
          <ac:spMkLst>
            <pc:docMk/>
            <pc:sldMk cId="0" sldId="29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2:06.574" v="671" actId="2710"/>
          <ac:spMkLst>
            <pc:docMk/>
            <pc:sldMk cId="0" sldId="290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1:57.725" v="667" actId="478"/>
          <ac:spMkLst>
            <pc:docMk/>
            <pc:sldMk cId="0" sldId="290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1:57.725" v="667" actId="478"/>
          <ac:spMkLst>
            <pc:docMk/>
            <pc:sldMk cId="0" sldId="290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11.723" v="1180" actId="20577"/>
          <ac:spMkLst>
            <pc:docMk/>
            <pc:sldMk cId="0" sldId="290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39.151" v="145" actId="22"/>
          <ac:spMkLst>
            <pc:docMk/>
            <pc:sldMk cId="0" sldId="290"/>
            <ac:spMk id="11" creationId="{223F4747-DB60-FD4F-E284-DEA394A14D24}"/>
          </ac:spMkLst>
        </pc:spChg>
        <pc:spChg chg="add mod">
          <ac:chgData name="Al Montaner abuhuseein" userId="2fe45c76f27c6ebd" providerId="LiveId" clId="{25E32692-2B0A-424A-B576-7E3CAA713383}" dt="2026-06-25T11:51:54.401" v="666"/>
          <ac:spMkLst>
            <pc:docMk/>
            <pc:sldMk cId="0" sldId="290"/>
            <ac:spMk id="13" creationId="{84F94D57-67C0-E9FB-5A4F-29E5FF0AD490}"/>
          </ac:spMkLst>
        </pc:spChg>
      </pc:sldChg>
      <pc:sldChg chg="addSp delSp modSp mod">
        <pc:chgData name="Al Montaner abuhuseein" userId="2fe45c76f27c6ebd" providerId="LiveId" clId="{25E32692-2B0A-424A-B576-7E3CAA713383}" dt="2026-06-25T12:35:15.778" v="1182" actId="20577"/>
        <pc:sldMkLst>
          <pc:docMk/>
          <pc:sldMk cId="0" sldId="291"/>
        </pc:sldMkLst>
        <pc:spChg chg="del">
          <ac:chgData name="Al Montaner abuhuseein" userId="2fe45c76f27c6ebd" providerId="LiveId" clId="{25E32692-2B0A-424A-B576-7E3CAA713383}" dt="2026-06-25T11:52:19.917" v="674" actId="478"/>
          <ac:spMkLst>
            <pc:docMk/>
            <pc:sldMk cId="0" sldId="291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2:31.373" v="679" actId="1076"/>
          <ac:spMkLst>
            <pc:docMk/>
            <pc:sldMk cId="0" sldId="29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2:27.458" v="678" actId="2710"/>
          <ac:spMkLst>
            <pc:docMk/>
            <pc:sldMk cId="0" sldId="291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2:19.917" v="674" actId="478"/>
          <ac:spMkLst>
            <pc:docMk/>
            <pc:sldMk cId="0" sldId="291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2:19.917" v="674" actId="478"/>
          <ac:spMkLst>
            <pc:docMk/>
            <pc:sldMk cId="0" sldId="291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15.778" v="1182" actId="20577"/>
          <ac:spMkLst>
            <pc:docMk/>
            <pc:sldMk cId="0" sldId="291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40.096" v="146" actId="22"/>
          <ac:spMkLst>
            <pc:docMk/>
            <pc:sldMk cId="0" sldId="291"/>
            <ac:spMk id="11" creationId="{594778BA-BF47-4001-B46F-EBC792300A78}"/>
          </ac:spMkLst>
        </pc:spChg>
        <pc:spChg chg="add mod">
          <ac:chgData name="Al Montaner abuhuseein" userId="2fe45c76f27c6ebd" providerId="LiveId" clId="{25E32692-2B0A-424A-B576-7E3CAA713383}" dt="2026-06-25T11:52:16.916" v="673"/>
          <ac:spMkLst>
            <pc:docMk/>
            <pc:sldMk cId="0" sldId="291"/>
            <ac:spMk id="13" creationId="{BAD1E70F-7F2F-BA12-06BD-860734C66E65}"/>
          </ac:spMkLst>
        </pc:spChg>
      </pc:sldChg>
      <pc:sldChg chg="addSp delSp modSp mod">
        <pc:chgData name="Al Montaner abuhuseein" userId="2fe45c76f27c6ebd" providerId="LiveId" clId="{25E32692-2B0A-424A-B576-7E3CAA713383}" dt="2026-06-25T12:35:20.302" v="1184" actId="20577"/>
        <pc:sldMkLst>
          <pc:docMk/>
          <pc:sldMk cId="0" sldId="292"/>
        </pc:sldMkLst>
        <pc:spChg chg="del">
          <ac:chgData name="Al Montaner abuhuseein" userId="2fe45c76f27c6ebd" providerId="LiveId" clId="{25E32692-2B0A-424A-B576-7E3CAA713383}" dt="2026-06-25T11:52:42.282" v="681" actId="478"/>
          <ac:spMkLst>
            <pc:docMk/>
            <pc:sldMk cId="0" sldId="292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2:53.485" v="686" actId="1076"/>
          <ac:spMkLst>
            <pc:docMk/>
            <pc:sldMk cId="0" sldId="29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2:58.635" v="687" actId="13900"/>
          <ac:spMkLst>
            <pc:docMk/>
            <pc:sldMk cId="0" sldId="292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2:42.282" v="681" actId="478"/>
          <ac:spMkLst>
            <pc:docMk/>
            <pc:sldMk cId="0" sldId="292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2:42.282" v="681" actId="478"/>
          <ac:spMkLst>
            <pc:docMk/>
            <pc:sldMk cId="0" sldId="292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20.302" v="1184" actId="20577"/>
          <ac:spMkLst>
            <pc:docMk/>
            <pc:sldMk cId="0" sldId="292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40.945" v="147" actId="22"/>
          <ac:spMkLst>
            <pc:docMk/>
            <pc:sldMk cId="0" sldId="292"/>
            <ac:spMk id="11" creationId="{3C10C71E-80C4-F847-AB94-33787C0CA322}"/>
          </ac:spMkLst>
        </pc:spChg>
        <pc:spChg chg="add mod">
          <ac:chgData name="Al Montaner abuhuseein" userId="2fe45c76f27c6ebd" providerId="LiveId" clId="{25E32692-2B0A-424A-B576-7E3CAA713383}" dt="2026-06-25T11:52:39.420" v="680"/>
          <ac:spMkLst>
            <pc:docMk/>
            <pc:sldMk cId="0" sldId="292"/>
            <ac:spMk id="13" creationId="{7D555054-1330-673A-EF4B-B952E0183878}"/>
          </ac:spMkLst>
        </pc:spChg>
      </pc:sldChg>
      <pc:sldChg chg="addSp delSp modSp mod">
        <pc:chgData name="Al Montaner abuhuseein" userId="2fe45c76f27c6ebd" providerId="LiveId" clId="{25E32692-2B0A-424A-B576-7E3CAA713383}" dt="2026-06-25T12:35:23.959" v="1186" actId="20577"/>
        <pc:sldMkLst>
          <pc:docMk/>
          <pc:sldMk cId="0" sldId="293"/>
        </pc:sldMkLst>
        <pc:spChg chg="del">
          <ac:chgData name="Al Montaner abuhuseein" userId="2fe45c76f27c6ebd" providerId="LiveId" clId="{25E32692-2B0A-424A-B576-7E3CAA713383}" dt="2026-06-25T11:53:10.654" v="690" actId="478"/>
          <ac:spMkLst>
            <pc:docMk/>
            <pc:sldMk cId="0" sldId="293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3:25.525" v="696" actId="1076"/>
          <ac:spMkLst>
            <pc:docMk/>
            <pc:sldMk cId="0" sldId="29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3:19.913" v="695" actId="403"/>
          <ac:spMkLst>
            <pc:docMk/>
            <pc:sldMk cId="0" sldId="293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3:10.654" v="690" actId="478"/>
          <ac:spMkLst>
            <pc:docMk/>
            <pc:sldMk cId="0" sldId="293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3:10.654" v="690" actId="478"/>
          <ac:spMkLst>
            <pc:docMk/>
            <pc:sldMk cId="0" sldId="293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23.959" v="1186" actId="20577"/>
          <ac:spMkLst>
            <pc:docMk/>
            <pc:sldMk cId="0" sldId="293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42.855" v="148" actId="22"/>
          <ac:spMkLst>
            <pc:docMk/>
            <pc:sldMk cId="0" sldId="293"/>
            <ac:spMk id="11" creationId="{F9504AC1-CF79-F98B-BEF3-64B0BDEFF3D2}"/>
          </ac:spMkLst>
        </pc:spChg>
        <pc:spChg chg="add mod">
          <ac:chgData name="Al Montaner abuhuseein" userId="2fe45c76f27c6ebd" providerId="LiveId" clId="{25E32692-2B0A-424A-B576-7E3CAA713383}" dt="2026-06-25T11:53:07.677" v="689"/>
          <ac:spMkLst>
            <pc:docMk/>
            <pc:sldMk cId="0" sldId="293"/>
            <ac:spMk id="13" creationId="{3008ED34-801D-B914-2958-3CAF43CC17EE}"/>
          </ac:spMkLst>
        </pc:spChg>
      </pc:sldChg>
      <pc:sldChg chg="addSp delSp modSp mod">
        <pc:chgData name="Al Montaner abuhuseein" userId="2fe45c76f27c6ebd" providerId="LiveId" clId="{25E32692-2B0A-424A-B576-7E3CAA713383}" dt="2026-06-25T12:35:28.582" v="1188" actId="20577"/>
        <pc:sldMkLst>
          <pc:docMk/>
          <pc:sldMk cId="0" sldId="294"/>
        </pc:sldMkLst>
        <pc:spChg chg="del">
          <ac:chgData name="Al Montaner abuhuseein" userId="2fe45c76f27c6ebd" providerId="LiveId" clId="{25E32692-2B0A-424A-B576-7E3CAA713383}" dt="2026-06-25T11:53:34.218" v="698" actId="478"/>
          <ac:spMkLst>
            <pc:docMk/>
            <pc:sldMk cId="0" sldId="294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3:48.926" v="705" actId="1076"/>
          <ac:spMkLst>
            <pc:docMk/>
            <pc:sldMk cId="0" sldId="29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3:45.274" v="704" actId="2710"/>
          <ac:spMkLst>
            <pc:docMk/>
            <pc:sldMk cId="0" sldId="294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3:34.218" v="698" actId="478"/>
          <ac:spMkLst>
            <pc:docMk/>
            <pc:sldMk cId="0" sldId="294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3:34.218" v="698" actId="478"/>
          <ac:spMkLst>
            <pc:docMk/>
            <pc:sldMk cId="0" sldId="294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28.582" v="1188" actId="20577"/>
          <ac:spMkLst>
            <pc:docMk/>
            <pc:sldMk cId="0" sldId="294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43.677" v="149" actId="22"/>
          <ac:spMkLst>
            <pc:docMk/>
            <pc:sldMk cId="0" sldId="294"/>
            <ac:spMk id="11" creationId="{F0D2071E-8750-5DAC-2AD4-A752A0F66CAC}"/>
          </ac:spMkLst>
        </pc:spChg>
        <pc:spChg chg="add mod">
          <ac:chgData name="Al Montaner abuhuseein" userId="2fe45c76f27c6ebd" providerId="LiveId" clId="{25E32692-2B0A-424A-B576-7E3CAA713383}" dt="2026-06-25T11:53:31.587" v="697"/>
          <ac:spMkLst>
            <pc:docMk/>
            <pc:sldMk cId="0" sldId="294"/>
            <ac:spMk id="13" creationId="{D5F10F5E-950D-F9F7-B33C-04ACDA512985}"/>
          </ac:spMkLst>
        </pc:spChg>
      </pc:sldChg>
      <pc:sldChg chg="del">
        <pc:chgData name="Al Montaner abuhuseein" userId="2fe45c76f27c6ebd" providerId="LiveId" clId="{25E32692-2B0A-424A-B576-7E3CAA713383}" dt="2026-06-25T09:54:33.569" v="24" actId="47"/>
        <pc:sldMkLst>
          <pc:docMk/>
          <pc:sldMk cId="0" sldId="295"/>
        </pc:sldMkLst>
      </pc:sldChg>
      <pc:sldChg chg="addSp delSp modSp mod">
        <pc:chgData name="Al Montaner abuhuseein" userId="2fe45c76f27c6ebd" providerId="LiveId" clId="{25E32692-2B0A-424A-B576-7E3CAA713383}" dt="2026-06-25T12:35:33.786" v="1190" actId="20577"/>
        <pc:sldMkLst>
          <pc:docMk/>
          <pc:sldMk cId="0" sldId="296"/>
        </pc:sldMkLst>
        <pc:spChg chg="del">
          <ac:chgData name="Al Montaner abuhuseein" userId="2fe45c76f27c6ebd" providerId="LiveId" clId="{25E32692-2B0A-424A-B576-7E3CAA713383}" dt="2026-06-25T11:54:03.625" v="708" actId="478"/>
          <ac:spMkLst>
            <pc:docMk/>
            <pc:sldMk cId="0" sldId="296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4:17.702" v="714" actId="1076"/>
          <ac:spMkLst>
            <pc:docMk/>
            <pc:sldMk cId="0" sldId="29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4:14.016" v="713" actId="403"/>
          <ac:spMkLst>
            <pc:docMk/>
            <pc:sldMk cId="0" sldId="296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4:03.625" v="708" actId="478"/>
          <ac:spMkLst>
            <pc:docMk/>
            <pc:sldMk cId="0" sldId="296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4:03.625" v="708" actId="478"/>
          <ac:spMkLst>
            <pc:docMk/>
            <pc:sldMk cId="0" sldId="296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33.786" v="1190" actId="20577"/>
          <ac:spMkLst>
            <pc:docMk/>
            <pc:sldMk cId="0" sldId="296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44.710" v="150" actId="22"/>
          <ac:spMkLst>
            <pc:docMk/>
            <pc:sldMk cId="0" sldId="296"/>
            <ac:spMk id="11" creationId="{00F1F5B6-C921-89B4-64DC-82340FC4C851}"/>
          </ac:spMkLst>
        </pc:spChg>
        <pc:spChg chg="add mod">
          <ac:chgData name="Al Montaner abuhuseein" userId="2fe45c76f27c6ebd" providerId="LiveId" clId="{25E32692-2B0A-424A-B576-7E3CAA713383}" dt="2026-06-25T11:54:00.484" v="707"/>
          <ac:spMkLst>
            <pc:docMk/>
            <pc:sldMk cId="0" sldId="296"/>
            <ac:spMk id="13" creationId="{FEFB9A12-A984-2BC2-145D-84B3E969E8E2}"/>
          </ac:spMkLst>
        </pc:spChg>
      </pc:sldChg>
      <pc:sldChg chg="addSp delSp modSp mod">
        <pc:chgData name="Al Montaner abuhuseein" userId="2fe45c76f27c6ebd" providerId="LiveId" clId="{25E32692-2B0A-424A-B576-7E3CAA713383}" dt="2026-06-25T12:35:39.895" v="1192" actId="20577"/>
        <pc:sldMkLst>
          <pc:docMk/>
          <pc:sldMk cId="0" sldId="297"/>
        </pc:sldMkLst>
        <pc:spChg chg="del">
          <ac:chgData name="Al Montaner abuhuseein" userId="2fe45c76f27c6ebd" providerId="LiveId" clId="{25E32692-2B0A-424A-B576-7E3CAA713383}" dt="2026-06-25T11:54:29.018" v="716" actId="478"/>
          <ac:spMkLst>
            <pc:docMk/>
            <pc:sldMk cId="0" sldId="297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4:40.233" v="722" actId="1076"/>
          <ac:spMkLst>
            <pc:docMk/>
            <pc:sldMk cId="0" sldId="29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4:45.172" v="723" actId="13900"/>
          <ac:spMkLst>
            <pc:docMk/>
            <pc:sldMk cId="0" sldId="297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4:29.018" v="716" actId="478"/>
          <ac:spMkLst>
            <pc:docMk/>
            <pc:sldMk cId="0" sldId="297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4:29.018" v="716" actId="478"/>
          <ac:spMkLst>
            <pc:docMk/>
            <pc:sldMk cId="0" sldId="297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39.895" v="1192" actId="20577"/>
          <ac:spMkLst>
            <pc:docMk/>
            <pc:sldMk cId="0" sldId="297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45.692" v="151" actId="22"/>
          <ac:spMkLst>
            <pc:docMk/>
            <pc:sldMk cId="0" sldId="297"/>
            <ac:spMk id="11" creationId="{7AF94530-4961-7253-FAF3-9039D4BDCD10}"/>
          </ac:spMkLst>
        </pc:spChg>
        <pc:spChg chg="add mod">
          <ac:chgData name="Al Montaner abuhuseein" userId="2fe45c76f27c6ebd" providerId="LiveId" clId="{25E32692-2B0A-424A-B576-7E3CAA713383}" dt="2026-06-25T11:54:26.348" v="715"/>
          <ac:spMkLst>
            <pc:docMk/>
            <pc:sldMk cId="0" sldId="297"/>
            <ac:spMk id="13" creationId="{D9502AEA-A9F7-CEE4-6508-16708C2D7C89}"/>
          </ac:spMkLst>
        </pc:spChg>
      </pc:sldChg>
      <pc:sldChg chg="addSp delSp modSp mod">
        <pc:chgData name="Al Montaner abuhuseein" userId="2fe45c76f27c6ebd" providerId="LiveId" clId="{25E32692-2B0A-424A-B576-7E3CAA713383}" dt="2026-06-25T12:35:43.082" v="1194" actId="20577"/>
        <pc:sldMkLst>
          <pc:docMk/>
          <pc:sldMk cId="0" sldId="298"/>
        </pc:sldMkLst>
        <pc:spChg chg="del">
          <ac:chgData name="Al Montaner abuhuseein" userId="2fe45c76f27c6ebd" providerId="LiveId" clId="{25E32692-2B0A-424A-B576-7E3CAA713383}" dt="2026-06-25T11:55:05.018" v="728" actId="478"/>
          <ac:spMkLst>
            <pc:docMk/>
            <pc:sldMk cId="0" sldId="298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5:16.034" v="733" actId="1076"/>
          <ac:spMkLst>
            <pc:docMk/>
            <pc:sldMk cId="0" sldId="298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5:20.903" v="734" actId="1076"/>
          <ac:spMkLst>
            <pc:docMk/>
            <pc:sldMk cId="0" sldId="298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5:05.018" v="728" actId="478"/>
          <ac:spMkLst>
            <pc:docMk/>
            <pc:sldMk cId="0" sldId="298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5:05.018" v="728" actId="478"/>
          <ac:spMkLst>
            <pc:docMk/>
            <pc:sldMk cId="0" sldId="298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43.082" v="1194" actId="20577"/>
          <ac:spMkLst>
            <pc:docMk/>
            <pc:sldMk cId="0" sldId="298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47.452" v="152" actId="22"/>
          <ac:spMkLst>
            <pc:docMk/>
            <pc:sldMk cId="0" sldId="298"/>
            <ac:spMk id="11" creationId="{9968F0ED-B665-20C1-DD6F-33C279EDA362}"/>
          </ac:spMkLst>
        </pc:spChg>
        <pc:spChg chg="add mod">
          <ac:chgData name="Al Montaner abuhuseein" userId="2fe45c76f27c6ebd" providerId="LiveId" clId="{25E32692-2B0A-424A-B576-7E3CAA713383}" dt="2026-06-25T11:55:00.057" v="727"/>
          <ac:spMkLst>
            <pc:docMk/>
            <pc:sldMk cId="0" sldId="298"/>
            <ac:spMk id="13" creationId="{57F6B04B-EDF2-2BBC-C9EC-28D843ECBD32}"/>
          </ac:spMkLst>
        </pc:spChg>
      </pc:sldChg>
      <pc:sldChg chg="addSp delSp modSp mod">
        <pc:chgData name="Al Montaner abuhuseein" userId="2fe45c76f27c6ebd" providerId="LiveId" clId="{25E32692-2B0A-424A-B576-7E3CAA713383}" dt="2026-06-25T12:35:49.197" v="1197" actId="20577"/>
        <pc:sldMkLst>
          <pc:docMk/>
          <pc:sldMk cId="0" sldId="299"/>
        </pc:sldMkLst>
        <pc:spChg chg="del">
          <ac:chgData name="Al Montaner abuhuseein" userId="2fe45c76f27c6ebd" providerId="LiveId" clId="{25E32692-2B0A-424A-B576-7E3CAA713383}" dt="2026-06-25T11:55:30.826" v="736" actId="478"/>
          <ac:spMkLst>
            <pc:docMk/>
            <pc:sldMk cId="0" sldId="299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5:46.965" v="743" actId="1076"/>
          <ac:spMkLst>
            <pc:docMk/>
            <pc:sldMk cId="0" sldId="29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6:09.657" v="753" actId="1036"/>
          <ac:spMkLst>
            <pc:docMk/>
            <pc:sldMk cId="0" sldId="299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5:30.826" v="736" actId="478"/>
          <ac:spMkLst>
            <pc:docMk/>
            <pc:sldMk cId="0" sldId="299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5:30.826" v="736" actId="478"/>
          <ac:spMkLst>
            <pc:docMk/>
            <pc:sldMk cId="0" sldId="299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49.197" v="1197" actId="20577"/>
          <ac:spMkLst>
            <pc:docMk/>
            <pc:sldMk cId="0" sldId="299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48.197" v="153" actId="22"/>
          <ac:spMkLst>
            <pc:docMk/>
            <pc:sldMk cId="0" sldId="299"/>
            <ac:spMk id="11" creationId="{9AC58837-E9F1-E561-C7B8-F891D6AAD835}"/>
          </ac:spMkLst>
        </pc:spChg>
        <pc:spChg chg="add mod">
          <ac:chgData name="Al Montaner abuhuseein" userId="2fe45c76f27c6ebd" providerId="LiveId" clId="{25E32692-2B0A-424A-B576-7E3CAA713383}" dt="2026-06-25T11:55:28.075" v="735"/>
          <ac:spMkLst>
            <pc:docMk/>
            <pc:sldMk cId="0" sldId="299"/>
            <ac:spMk id="13" creationId="{9C93C533-3DDB-7FE3-0F79-CE19FD8070F3}"/>
          </ac:spMkLst>
        </pc:spChg>
      </pc:sldChg>
      <pc:sldChg chg="addSp delSp modSp mod">
        <pc:chgData name="Al Montaner abuhuseein" userId="2fe45c76f27c6ebd" providerId="LiveId" clId="{25E32692-2B0A-424A-B576-7E3CAA713383}" dt="2026-06-25T12:35:51.942" v="1199" actId="20577"/>
        <pc:sldMkLst>
          <pc:docMk/>
          <pc:sldMk cId="0" sldId="300"/>
        </pc:sldMkLst>
        <pc:spChg chg="del">
          <ac:chgData name="Al Montaner abuhuseein" userId="2fe45c76f27c6ebd" providerId="LiveId" clId="{25E32692-2B0A-424A-B576-7E3CAA713383}" dt="2026-06-25T11:56:25.405" v="756" actId="478"/>
          <ac:spMkLst>
            <pc:docMk/>
            <pc:sldMk cId="0" sldId="300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6:37.940" v="762" actId="1076"/>
          <ac:spMkLst>
            <pc:docMk/>
            <pc:sldMk cId="0" sldId="30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56:33.802" v="761" actId="13900"/>
          <ac:spMkLst>
            <pc:docMk/>
            <pc:sldMk cId="0" sldId="300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6:25.405" v="756" actId="478"/>
          <ac:spMkLst>
            <pc:docMk/>
            <pc:sldMk cId="0" sldId="300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56:25.405" v="756" actId="478"/>
          <ac:spMkLst>
            <pc:docMk/>
            <pc:sldMk cId="0" sldId="300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51.942" v="1199" actId="20577"/>
          <ac:spMkLst>
            <pc:docMk/>
            <pc:sldMk cId="0" sldId="300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49.059" v="154" actId="22"/>
          <ac:spMkLst>
            <pc:docMk/>
            <pc:sldMk cId="0" sldId="300"/>
            <ac:spMk id="11" creationId="{0CBC6E54-D2F5-776A-874F-F1131088E319}"/>
          </ac:spMkLst>
        </pc:spChg>
        <pc:spChg chg="add mod">
          <ac:chgData name="Al Montaner abuhuseein" userId="2fe45c76f27c6ebd" providerId="LiveId" clId="{25E32692-2B0A-424A-B576-7E3CAA713383}" dt="2026-06-25T11:56:22.244" v="755"/>
          <ac:spMkLst>
            <pc:docMk/>
            <pc:sldMk cId="0" sldId="300"/>
            <ac:spMk id="13" creationId="{1FBFC9F1-E3A0-35BB-7A43-008CB4B9753D}"/>
          </ac:spMkLst>
        </pc:spChg>
      </pc:sldChg>
      <pc:sldChg chg="del">
        <pc:chgData name="Al Montaner abuhuseein" userId="2fe45c76f27c6ebd" providerId="LiveId" clId="{25E32692-2B0A-424A-B576-7E3CAA713383}" dt="2026-06-25T09:54:44.226" v="25" actId="47"/>
        <pc:sldMkLst>
          <pc:docMk/>
          <pc:sldMk cId="0" sldId="301"/>
        </pc:sldMkLst>
      </pc:sldChg>
      <pc:sldChg chg="del">
        <pc:chgData name="Al Montaner abuhuseein" userId="2fe45c76f27c6ebd" providerId="LiveId" clId="{25E32692-2B0A-424A-B576-7E3CAA713383}" dt="2026-06-25T09:51:12.533" v="15" actId="47"/>
        <pc:sldMkLst>
          <pc:docMk/>
          <pc:sldMk cId="0" sldId="302"/>
        </pc:sldMkLst>
      </pc:sldChg>
      <pc:sldChg chg="del">
        <pc:chgData name="Al Montaner abuhuseein" userId="2fe45c76f27c6ebd" providerId="LiveId" clId="{25E32692-2B0A-424A-B576-7E3CAA713383}" dt="2026-06-25T09:51:13.342" v="16" actId="47"/>
        <pc:sldMkLst>
          <pc:docMk/>
          <pc:sldMk cId="0" sldId="303"/>
        </pc:sldMkLst>
      </pc:sldChg>
      <pc:sldChg chg="del">
        <pc:chgData name="Al Montaner abuhuseein" userId="2fe45c76f27c6ebd" providerId="LiveId" clId="{25E32692-2B0A-424A-B576-7E3CAA713383}" dt="2026-06-25T09:51:14.009" v="17" actId="47"/>
        <pc:sldMkLst>
          <pc:docMk/>
          <pc:sldMk cId="0" sldId="304"/>
        </pc:sldMkLst>
      </pc:sldChg>
      <pc:sldChg chg="del">
        <pc:chgData name="Al Montaner abuhuseein" userId="2fe45c76f27c6ebd" providerId="LiveId" clId="{25E32692-2B0A-424A-B576-7E3CAA713383}" dt="2026-06-25T09:51:14.913" v="18" actId="47"/>
        <pc:sldMkLst>
          <pc:docMk/>
          <pc:sldMk cId="0" sldId="305"/>
        </pc:sldMkLst>
      </pc:sldChg>
      <pc:sldChg chg="delSp modSp mod">
        <pc:chgData name="Al Montaner abuhuseein" userId="2fe45c76f27c6ebd" providerId="LiveId" clId="{25E32692-2B0A-424A-B576-7E3CAA713383}" dt="2026-06-25T12:35:56.954" v="1203" actId="20577"/>
        <pc:sldMkLst>
          <pc:docMk/>
          <pc:sldMk cId="0" sldId="306"/>
        </pc:sldMkLst>
        <pc:spChg chg="del">
          <ac:chgData name="Al Montaner abuhuseein" userId="2fe45c76f27c6ebd" providerId="LiveId" clId="{25E32692-2B0A-424A-B576-7E3CAA713383}" dt="2026-06-25T12:00:22.621" v="763" actId="478"/>
          <ac:spMkLst>
            <pc:docMk/>
            <pc:sldMk cId="0" sldId="306"/>
            <ac:spMk id="2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1:39.020" v="777" actId="478"/>
          <ac:spMkLst>
            <pc:docMk/>
            <pc:sldMk cId="0" sldId="30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0:33.489" v="766" actId="1076"/>
          <ac:spMkLst>
            <pc:docMk/>
            <pc:sldMk cId="0" sldId="306"/>
            <ac:spMk id="4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0:37.441" v="767" actId="1076"/>
          <ac:spMkLst>
            <pc:docMk/>
            <pc:sldMk cId="0" sldId="306"/>
            <ac:spMk id="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5:56.954" v="1203" actId="20577"/>
          <ac:spMkLst>
            <pc:docMk/>
            <pc:sldMk cId="0" sldId="306"/>
            <ac:spMk id="8" creationId="{00000000-0000-0000-0000-000000000000}"/>
          </ac:spMkLst>
        </pc:spChg>
      </pc:sldChg>
      <pc:sldChg chg="addSp delSp modSp mod">
        <pc:chgData name="Al Montaner abuhuseein" userId="2fe45c76f27c6ebd" providerId="LiveId" clId="{25E32692-2B0A-424A-B576-7E3CAA713383}" dt="2026-06-25T12:36:00.758" v="1205" actId="20577"/>
        <pc:sldMkLst>
          <pc:docMk/>
          <pc:sldMk cId="0" sldId="307"/>
        </pc:sldMkLst>
        <pc:spChg chg="del">
          <ac:chgData name="Al Montaner abuhuseein" userId="2fe45c76f27c6ebd" providerId="LiveId" clId="{25E32692-2B0A-424A-B576-7E3CAA713383}" dt="2026-06-25T12:00:50.622" v="770" actId="478"/>
          <ac:spMkLst>
            <pc:docMk/>
            <pc:sldMk cId="0" sldId="307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1:34.443" v="776" actId="1076"/>
          <ac:spMkLst>
            <pc:docMk/>
            <pc:sldMk cId="0" sldId="30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1:00.287" v="775" actId="13900"/>
          <ac:spMkLst>
            <pc:docMk/>
            <pc:sldMk cId="0" sldId="307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0:50.622" v="770" actId="478"/>
          <ac:spMkLst>
            <pc:docMk/>
            <pc:sldMk cId="0" sldId="307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0:50.622" v="770" actId="478"/>
          <ac:spMkLst>
            <pc:docMk/>
            <pc:sldMk cId="0" sldId="307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00.758" v="1205" actId="20577"/>
          <ac:spMkLst>
            <pc:docMk/>
            <pc:sldMk cId="0" sldId="307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52.360" v="155" actId="22"/>
          <ac:spMkLst>
            <pc:docMk/>
            <pc:sldMk cId="0" sldId="307"/>
            <ac:spMk id="11" creationId="{A6C1079F-90B2-8480-6AD7-F04C1E263FD4}"/>
          </ac:spMkLst>
        </pc:spChg>
        <pc:spChg chg="add mod">
          <ac:chgData name="Al Montaner abuhuseein" userId="2fe45c76f27c6ebd" providerId="LiveId" clId="{25E32692-2B0A-424A-B576-7E3CAA713383}" dt="2026-06-25T12:00:46.965" v="769"/>
          <ac:spMkLst>
            <pc:docMk/>
            <pc:sldMk cId="0" sldId="307"/>
            <ac:spMk id="13" creationId="{66A76B26-A291-838E-E8C9-5338A4AFEB53}"/>
          </ac:spMkLst>
        </pc:spChg>
      </pc:sldChg>
      <pc:sldChg chg="addSp delSp modSp mod">
        <pc:chgData name="Al Montaner abuhuseein" userId="2fe45c76f27c6ebd" providerId="LiveId" clId="{25E32692-2B0A-424A-B576-7E3CAA713383}" dt="2026-06-25T12:36:04.758" v="1207" actId="20577"/>
        <pc:sldMkLst>
          <pc:docMk/>
          <pc:sldMk cId="0" sldId="308"/>
        </pc:sldMkLst>
        <pc:spChg chg="del">
          <ac:chgData name="Al Montaner abuhuseein" userId="2fe45c76f27c6ebd" providerId="LiveId" clId="{25E32692-2B0A-424A-B576-7E3CAA713383}" dt="2026-06-25T12:01:55.818" v="780" actId="478"/>
          <ac:spMkLst>
            <pc:docMk/>
            <pc:sldMk cId="0" sldId="308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2:07.003" v="785" actId="1076"/>
          <ac:spMkLst>
            <pc:docMk/>
            <pc:sldMk cId="0" sldId="308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2:10.960" v="786" actId="13900"/>
          <ac:spMkLst>
            <pc:docMk/>
            <pc:sldMk cId="0" sldId="308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1:55.818" v="780" actId="478"/>
          <ac:spMkLst>
            <pc:docMk/>
            <pc:sldMk cId="0" sldId="308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1:55.818" v="780" actId="478"/>
          <ac:spMkLst>
            <pc:docMk/>
            <pc:sldMk cId="0" sldId="308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04.758" v="1207" actId="20577"/>
          <ac:spMkLst>
            <pc:docMk/>
            <pc:sldMk cId="0" sldId="308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5:53.773" v="156" actId="22"/>
          <ac:spMkLst>
            <pc:docMk/>
            <pc:sldMk cId="0" sldId="308"/>
            <ac:spMk id="11" creationId="{2EA9E303-21D5-9DF1-5F06-0BB9E36D0697}"/>
          </ac:spMkLst>
        </pc:spChg>
        <pc:spChg chg="add mod">
          <ac:chgData name="Al Montaner abuhuseein" userId="2fe45c76f27c6ebd" providerId="LiveId" clId="{25E32692-2B0A-424A-B576-7E3CAA713383}" dt="2026-06-25T12:01:51.986" v="779"/>
          <ac:spMkLst>
            <pc:docMk/>
            <pc:sldMk cId="0" sldId="308"/>
            <ac:spMk id="13" creationId="{4F4C52E7-001C-D23E-7176-0D74FCA6FB92}"/>
          </ac:spMkLst>
        </pc:spChg>
      </pc:sldChg>
      <pc:sldChg chg="addSp delSp modSp mod">
        <pc:chgData name="Al Montaner abuhuseein" userId="2fe45c76f27c6ebd" providerId="LiveId" clId="{25E32692-2B0A-424A-B576-7E3CAA713383}" dt="2026-06-25T12:36:09.468" v="1209" actId="20577"/>
        <pc:sldMkLst>
          <pc:docMk/>
          <pc:sldMk cId="0" sldId="309"/>
        </pc:sldMkLst>
        <pc:spChg chg="del">
          <ac:chgData name="Al Montaner abuhuseein" userId="2fe45c76f27c6ebd" providerId="LiveId" clId="{25E32692-2B0A-424A-B576-7E3CAA713383}" dt="2026-06-25T12:02:28.473" v="789" actId="478"/>
          <ac:spMkLst>
            <pc:docMk/>
            <pc:sldMk cId="0" sldId="309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3:11.561" v="795" actId="1076"/>
          <ac:spMkLst>
            <pc:docMk/>
            <pc:sldMk cId="0" sldId="30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3:08.024" v="794" actId="13900"/>
          <ac:spMkLst>
            <pc:docMk/>
            <pc:sldMk cId="0" sldId="309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2:28.473" v="789" actId="478"/>
          <ac:spMkLst>
            <pc:docMk/>
            <pc:sldMk cId="0" sldId="309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2:28.473" v="789" actId="478"/>
          <ac:spMkLst>
            <pc:docMk/>
            <pc:sldMk cId="0" sldId="309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3:54.995" v="924" actId="164"/>
          <ac:spMkLst>
            <pc:docMk/>
            <pc:sldMk cId="0" sldId="309"/>
            <ac:spMk id="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3:54.995" v="924" actId="164"/>
          <ac:spMkLst>
            <pc:docMk/>
            <pc:sldMk cId="0" sldId="309"/>
            <ac:spMk id="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3:54.995" v="924" actId="164"/>
          <ac:spMkLst>
            <pc:docMk/>
            <pc:sldMk cId="0" sldId="309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3:54.995" v="924" actId="164"/>
          <ac:spMkLst>
            <pc:docMk/>
            <pc:sldMk cId="0" sldId="309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3:54.995" v="924" actId="164"/>
          <ac:spMkLst>
            <pc:docMk/>
            <pc:sldMk cId="0" sldId="309"/>
            <ac:spMk id="1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3:54.995" v="924" actId="164"/>
          <ac:spMkLst>
            <pc:docMk/>
            <pc:sldMk cId="0" sldId="309"/>
            <ac:spMk id="1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3:54.995" v="924" actId="164"/>
          <ac:spMkLst>
            <pc:docMk/>
            <pc:sldMk cId="0" sldId="309"/>
            <ac:spMk id="1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09.468" v="1209" actId="20577"/>
          <ac:spMkLst>
            <pc:docMk/>
            <pc:sldMk cId="0" sldId="309"/>
            <ac:spMk id="16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6:00.279" v="158" actId="22"/>
          <ac:spMkLst>
            <pc:docMk/>
            <pc:sldMk cId="0" sldId="309"/>
            <ac:spMk id="18" creationId="{8B0D027B-F862-A477-8222-2424EEDC4FBE}"/>
          </ac:spMkLst>
        </pc:spChg>
        <pc:spChg chg="add mod">
          <ac:chgData name="Al Montaner abuhuseein" userId="2fe45c76f27c6ebd" providerId="LiveId" clId="{25E32692-2B0A-424A-B576-7E3CAA713383}" dt="2026-06-25T12:02:24.880" v="788"/>
          <ac:spMkLst>
            <pc:docMk/>
            <pc:sldMk cId="0" sldId="309"/>
            <ac:spMk id="20" creationId="{C4932C06-E3E7-58EA-74E9-74414C70E7BA}"/>
          </ac:spMkLst>
        </pc:spChg>
        <pc:grpChg chg="add mod">
          <ac:chgData name="Al Montaner abuhuseein" userId="2fe45c76f27c6ebd" providerId="LiveId" clId="{25E32692-2B0A-424A-B576-7E3CAA713383}" dt="2026-06-25T12:03:59.258" v="925" actId="1076"/>
          <ac:grpSpMkLst>
            <pc:docMk/>
            <pc:sldMk cId="0" sldId="309"/>
            <ac:grpSpMk id="21" creationId="{4BC4A93C-F41C-A8C6-A22D-E5C92D79AEE9}"/>
          </ac:grpSpMkLst>
        </pc:grpChg>
      </pc:sldChg>
      <pc:sldChg chg="addSp delSp modSp mod">
        <pc:chgData name="Al Montaner abuhuseein" userId="2fe45c76f27c6ebd" providerId="LiveId" clId="{25E32692-2B0A-424A-B576-7E3CAA713383}" dt="2026-06-25T12:36:13.718" v="1211" actId="20577"/>
        <pc:sldMkLst>
          <pc:docMk/>
          <pc:sldMk cId="0" sldId="310"/>
        </pc:sldMkLst>
        <pc:spChg chg="del">
          <ac:chgData name="Al Montaner abuhuseein" userId="2fe45c76f27c6ebd" providerId="LiveId" clId="{25E32692-2B0A-424A-B576-7E3CAA713383}" dt="2026-06-25T12:04:22.363" v="928" actId="478"/>
          <ac:spMkLst>
            <pc:docMk/>
            <pc:sldMk cId="0" sldId="310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4:35.289" v="934" actId="1076"/>
          <ac:spMkLst>
            <pc:docMk/>
            <pc:sldMk cId="0" sldId="31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4:32.274" v="933" actId="13900"/>
          <ac:spMkLst>
            <pc:docMk/>
            <pc:sldMk cId="0" sldId="310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4:22.363" v="928" actId="478"/>
          <ac:spMkLst>
            <pc:docMk/>
            <pc:sldMk cId="0" sldId="310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4:22.363" v="928" actId="478"/>
          <ac:spMkLst>
            <pc:docMk/>
            <pc:sldMk cId="0" sldId="310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13.718" v="1211" actId="20577"/>
          <ac:spMkLst>
            <pc:docMk/>
            <pc:sldMk cId="0" sldId="310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6:03.292" v="159" actId="22"/>
          <ac:spMkLst>
            <pc:docMk/>
            <pc:sldMk cId="0" sldId="310"/>
            <ac:spMk id="11" creationId="{489772F9-5742-0F51-6330-56BB777446BB}"/>
          </ac:spMkLst>
        </pc:spChg>
        <pc:spChg chg="add mod">
          <ac:chgData name="Al Montaner abuhuseein" userId="2fe45c76f27c6ebd" providerId="LiveId" clId="{25E32692-2B0A-424A-B576-7E3CAA713383}" dt="2026-06-25T12:04:19.235" v="927"/>
          <ac:spMkLst>
            <pc:docMk/>
            <pc:sldMk cId="0" sldId="310"/>
            <ac:spMk id="13" creationId="{C480521B-E5F7-FE35-F19A-EB6BADB6920A}"/>
          </ac:spMkLst>
        </pc:spChg>
      </pc:sldChg>
      <pc:sldChg chg="addSp delSp modSp mod">
        <pc:chgData name="Al Montaner abuhuseein" userId="2fe45c76f27c6ebd" providerId="LiveId" clId="{25E32692-2B0A-424A-B576-7E3CAA713383}" dt="2026-06-25T12:36:17.613" v="1213" actId="20577"/>
        <pc:sldMkLst>
          <pc:docMk/>
          <pc:sldMk cId="0" sldId="311"/>
        </pc:sldMkLst>
        <pc:spChg chg="del">
          <ac:chgData name="Al Montaner abuhuseein" userId="2fe45c76f27c6ebd" providerId="LiveId" clId="{25E32692-2B0A-424A-B576-7E3CAA713383}" dt="2026-06-25T12:05:24.957" v="936" actId="478"/>
          <ac:spMkLst>
            <pc:docMk/>
            <pc:sldMk cId="0" sldId="311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5:42.290" v="941" actId="1076"/>
          <ac:spMkLst>
            <pc:docMk/>
            <pc:sldMk cId="0" sldId="31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5:50.627" v="942" actId="403"/>
          <ac:spMkLst>
            <pc:docMk/>
            <pc:sldMk cId="0" sldId="311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5:24.957" v="936" actId="478"/>
          <ac:spMkLst>
            <pc:docMk/>
            <pc:sldMk cId="0" sldId="311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5:24.957" v="936" actId="478"/>
          <ac:spMkLst>
            <pc:docMk/>
            <pc:sldMk cId="0" sldId="311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17.613" v="1213" actId="20577"/>
          <ac:spMkLst>
            <pc:docMk/>
            <pc:sldMk cId="0" sldId="311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6:06.006" v="160" actId="22"/>
          <ac:spMkLst>
            <pc:docMk/>
            <pc:sldMk cId="0" sldId="311"/>
            <ac:spMk id="11" creationId="{A2812404-508C-04FC-E242-51F75AFE3EBC}"/>
          </ac:spMkLst>
        </pc:spChg>
        <pc:spChg chg="add mod">
          <ac:chgData name="Al Montaner abuhuseein" userId="2fe45c76f27c6ebd" providerId="LiveId" clId="{25E32692-2B0A-424A-B576-7E3CAA713383}" dt="2026-06-25T12:05:20.493" v="935"/>
          <ac:spMkLst>
            <pc:docMk/>
            <pc:sldMk cId="0" sldId="311"/>
            <ac:spMk id="13" creationId="{6EACC85A-D2F1-2C55-F88A-043748F19291}"/>
          </ac:spMkLst>
        </pc:spChg>
      </pc:sldChg>
      <pc:sldChg chg="addSp delSp modSp mod">
        <pc:chgData name="Al Montaner abuhuseein" userId="2fe45c76f27c6ebd" providerId="LiveId" clId="{25E32692-2B0A-424A-B576-7E3CAA713383}" dt="2026-06-25T12:36:24.398" v="1215" actId="20577"/>
        <pc:sldMkLst>
          <pc:docMk/>
          <pc:sldMk cId="0" sldId="312"/>
        </pc:sldMkLst>
        <pc:spChg chg="del">
          <ac:chgData name="Al Montaner abuhuseein" userId="2fe45c76f27c6ebd" providerId="LiveId" clId="{25E32692-2B0A-424A-B576-7E3CAA713383}" dt="2026-06-25T12:07:07.242" v="945" actId="478"/>
          <ac:spMkLst>
            <pc:docMk/>
            <pc:sldMk cId="0" sldId="312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7:21.719" v="951" actId="1076"/>
          <ac:spMkLst>
            <pc:docMk/>
            <pc:sldMk cId="0" sldId="31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7:28.180" v="952" actId="13900"/>
          <ac:spMkLst>
            <pc:docMk/>
            <pc:sldMk cId="0" sldId="312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7:07.242" v="945" actId="478"/>
          <ac:spMkLst>
            <pc:docMk/>
            <pc:sldMk cId="0" sldId="312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7:07.242" v="945" actId="478"/>
          <ac:spMkLst>
            <pc:docMk/>
            <pc:sldMk cId="0" sldId="312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24.398" v="1215" actId="20577"/>
          <ac:spMkLst>
            <pc:docMk/>
            <pc:sldMk cId="0" sldId="312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6:06.942" v="161" actId="22"/>
          <ac:spMkLst>
            <pc:docMk/>
            <pc:sldMk cId="0" sldId="312"/>
            <ac:spMk id="11" creationId="{08340193-E738-AE4B-81D6-766D26B03718}"/>
          </ac:spMkLst>
        </pc:spChg>
        <pc:spChg chg="add mod">
          <ac:chgData name="Al Montaner abuhuseein" userId="2fe45c76f27c6ebd" providerId="LiveId" clId="{25E32692-2B0A-424A-B576-7E3CAA713383}" dt="2026-06-25T12:07:03.848" v="944"/>
          <ac:spMkLst>
            <pc:docMk/>
            <pc:sldMk cId="0" sldId="312"/>
            <ac:spMk id="13" creationId="{FFA51D86-BE14-4D21-9750-AF2648F0B5C3}"/>
          </ac:spMkLst>
        </pc:spChg>
      </pc:sldChg>
      <pc:sldChg chg="addSp delSp modSp mod">
        <pc:chgData name="Al Montaner abuhuseein" userId="2fe45c76f27c6ebd" providerId="LiveId" clId="{25E32692-2B0A-424A-B576-7E3CAA713383}" dt="2026-06-25T12:36:30.458" v="1217" actId="20577"/>
        <pc:sldMkLst>
          <pc:docMk/>
          <pc:sldMk cId="0" sldId="313"/>
        </pc:sldMkLst>
        <pc:spChg chg="del">
          <ac:chgData name="Al Montaner abuhuseein" userId="2fe45c76f27c6ebd" providerId="LiveId" clId="{25E32692-2B0A-424A-B576-7E3CAA713383}" dt="2026-06-25T12:07:40.074" v="954" actId="478"/>
          <ac:spMkLst>
            <pc:docMk/>
            <pc:sldMk cId="0" sldId="313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8:13.789" v="960" actId="1076"/>
          <ac:spMkLst>
            <pc:docMk/>
            <pc:sldMk cId="0" sldId="31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8:19.635" v="961" actId="13900"/>
          <ac:spMkLst>
            <pc:docMk/>
            <pc:sldMk cId="0" sldId="313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7:40.074" v="954" actId="478"/>
          <ac:spMkLst>
            <pc:docMk/>
            <pc:sldMk cId="0" sldId="313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7:40.074" v="954" actId="478"/>
          <ac:spMkLst>
            <pc:docMk/>
            <pc:sldMk cId="0" sldId="313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30.458" v="1217" actId="20577"/>
          <ac:spMkLst>
            <pc:docMk/>
            <pc:sldMk cId="0" sldId="313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6:07.650" v="162" actId="22"/>
          <ac:spMkLst>
            <pc:docMk/>
            <pc:sldMk cId="0" sldId="313"/>
            <ac:spMk id="11" creationId="{17910E8E-5E5B-A3D1-E18B-6E7E39DADCB6}"/>
          </ac:spMkLst>
        </pc:spChg>
        <pc:spChg chg="add mod">
          <ac:chgData name="Al Montaner abuhuseein" userId="2fe45c76f27c6ebd" providerId="LiveId" clId="{25E32692-2B0A-424A-B576-7E3CAA713383}" dt="2026-06-25T12:07:36.984" v="953"/>
          <ac:spMkLst>
            <pc:docMk/>
            <pc:sldMk cId="0" sldId="313"/>
            <ac:spMk id="13" creationId="{90F20AE4-E432-90AD-B652-76DF68DA2E3D}"/>
          </ac:spMkLst>
        </pc:spChg>
      </pc:sldChg>
      <pc:sldChg chg="addSp delSp modSp mod">
        <pc:chgData name="Al Montaner abuhuseein" userId="2fe45c76f27c6ebd" providerId="LiveId" clId="{25E32692-2B0A-424A-B576-7E3CAA713383}" dt="2026-06-25T12:36:34.434" v="1219" actId="20577"/>
        <pc:sldMkLst>
          <pc:docMk/>
          <pc:sldMk cId="0" sldId="314"/>
        </pc:sldMkLst>
        <pc:spChg chg="add del">
          <ac:chgData name="Al Montaner abuhuseein" userId="2fe45c76f27c6ebd" providerId="LiveId" clId="{25E32692-2B0A-424A-B576-7E3CAA713383}" dt="2026-06-25T12:08:37.004" v="966" actId="478"/>
          <ac:spMkLst>
            <pc:docMk/>
            <pc:sldMk cId="0" sldId="314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8:50.972" v="971" actId="1076"/>
          <ac:spMkLst>
            <pc:docMk/>
            <pc:sldMk cId="0" sldId="31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08:55.900" v="972" actId="13900"/>
          <ac:spMkLst>
            <pc:docMk/>
            <pc:sldMk cId="0" sldId="314"/>
            <ac:spMk id="4" creationId="{00000000-0000-0000-0000-000000000000}"/>
          </ac:spMkLst>
        </pc:spChg>
        <pc:spChg chg="add del">
          <ac:chgData name="Al Montaner abuhuseein" userId="2fe45c76f27c6ebd" providerId="LiveId" clId="{25E32692-2B0A-424A-B576-7E3CAA713383}" dt="2026-06-25T12:08:37.004" v="966" actId="478"/>
          <ac:spMkLst>
            <pc:docMk/>
            <pc:sldMk cId="0" sldId="314"/>
            <ac:spMk id="5" creationId="{00000000-0000-0000-0000-000000000000}"/>
          </ac:spMkLst>
        </pc:spChg>
        <pc:spChg chg="add del">
          <ac:chgData name="Al Montaner abuhuseein" userId="2fe45c76f27c6ebd" providerId="LiveId" clId="{25E32692-2B0A-424A-B576-7E3CAA713383}" dt="2026-06-25T12:08:37.004" v="966" actId="478"/>
          <ac:spMkLst>
            <pc:docMk/>
            <pc:sldMk cId="0" sldId="314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34.434" v="1219" actId="20577"/>
          <ac:spMkLst>
            <pc:docMk/>
            <pc:sldMk cId="0" sldId="314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6:08.295" v="163" actId="22"/>
          <ac:spMkLst>
            <pc:docMk/>
            <pc:sldMk cId="0" sldId="314"/>
            <ac:spMk id="11" creationId="{F944F626-3618-FA2D-822B-C1EFFA66DF1D}"/>
          </ac:spMkLst>
        </pc:spChg>
        <pc:spChg chg="add mod">
          <ac:chgData name="Al Montaner abuhuseein" userId="2fe45c76f27c6ebd" providerId="LiveId" clId="{25E32692-2B0A-424A-B576-7E3CAA713383}" dt="2026-06-25T12:08:30.379" v="963"/>
          <ac:spMkLst>
            <pc:docMk/>
            <pc:sldMk cId="0" sldId="314"/>
            <ac:spMk id="13" creationId="{A3687AB4-E54A-7342-A833-02AA4AE6F40B}"/>
          </ac:spMkLst>
        </pc:spChg>
      </pc:sldChg>
      <pc:sldChg chg="addSp delSp modSp mod">
        <pc:chgData name="Al Montaner abuhuseein" userId="2fe45c76f27c6ebd" providerId="LiveId" clId="{25E32692-2B0A-424A-B576-7E3CAA713383}" dt="2026-06-25T12:36:37.989" v="1221" actId="20577"/>
        <pc:sldMkLst>
          <pc:docMk/>
          <pc:sldMk cId="0" sldId="315"/>
        </pc:sldMkLst>
        <pc:spChg chg="del">
          <ac:chgData name="Al Montaner abuhuseein" userId="2fe45c76f27c6ebd" providerId="LiveId" clId="{25E32692-2B0A-424A-B576-7E3CAA713383}" dt="2026-06-25T12:09:12.105" v="975" actId="478"/>
          <ac:spMkLst>
            <pc:docMk/>
            <pc:sldMk cId="0" sldId="315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1:32.654" v="1015" actId="1076"/>
          <ac:spMkLst>
            <pc:docMk/>
            <pc:sldMk cId="0" sldId="315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1:08.938" v="1014" actId="13900"/>
          <ac:spMkLst>
            <pc:docMk/>
            <pc:sldMk cId="0" sldId="315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9:12.105" v="975" actId="478"/>
          <ac:spMkLst>
            <pc:docMk/>
            <pc:sldMk cId="0" sldId="315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09:12.105" v="975" actId="478"/>
          <ac:spMkLst>
            <pc:docMk/>
            <pc:sldMk cId="0" sldId="315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6:21.566" v="166" actId="164"/>
          <ac:spMkLst>
            <pc:docMk/>
            <pc:sldMk cId="0" sldId="315"/>
            <ac:spMk id="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6:21.566" v="166" actId="164"/>
          <ac:spMkLst>
            <pc:docMk/>
            <pc:sldMk cId="0" sldId="315"/>
            <ac:spMk id="8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6:21.566" v="166" actId="164"/>
          <ac:spMkLst>
            <pc:docMk/>
            <pc:sldMk cId="0" sldId="315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6:21.566" v="166" actId="164"/>
          <ac:spMkLst>
            <pc:docMk/>
            <pc:sldMk cId="0" sldId="315"/>
            <ac:spMk id="1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6:21.566" v="166" actId="164"/>
          <ac:spMkLst>
            <pc:docMk/>
            <pc:sldMk cId="0" sldId="315"/>
            <ac:spMk id="1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6:21.566" v="166" actId="164"/>
          <ac:spMkLst>
            <pc:docMk/>
            <pc:sldMk cId="0" sldId="315"/>
            <ac:spMk id="1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6:21.566" v="166" actId="164"/>
          <ac:spMkLst>
            <pc:docMk/>
            <pc:sldMk cId="0" sldId="315"/>
            <ac:spMk id="1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6:21.566" v="166" actId="164"/>
          <ac:spMkLst>
            <pc:docMk/>
            <pc:sldMk cId="0" sldId="315"/>
            <ac:spMk id="17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6:21.566" v="166" actId="164"/>
          <ac:spMkLst>
            <pc:docMk/>
            <pc:sldMk cId="0" sldId="315"/>
            <ac:spMk id="20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6:21.566" v="166" actId="164"/>
          <ac:spMkLst>
            <pc:docMk/>
            <pc:sldMk cId="0" sldId="315"/>
            <ac:spMk id="2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37.989" v="1221" actId="20577"/>
          <ac:spMkLst>
            <pc:docMk/>
            <pc:sldMk cId="0" sldId="315"/>
            <ac:spMk id="24" creationId="{00000000-0000-0000-0000-000000000000}"/>
          </ac:spMkLst>
        </pc:spChg>
        <pc:spChg chg="add del">
          <ac:chgData name="Al Montaner abuhuseein" userId="2fe45c76f27c6ebd" providerId="LiveId" clId="{25E32692-2B0A-424A-B576-7E3CAA713383}" dt="2026-06-25T11:16:14.913" v="165" actId="22"/>
          <ac:spMkLst>
            <pc:docMk/>
            <pc:sldMk cId="0" sldId="315"/>
            <ac:spMk id="26" creationId="{CE19B971-EC5E-6B83-7E1F-2B44BAA7AD73}"/>
          </ac:spMkLst>
        </pc:spChg>
        <pc:spChg chg="add del">
          <ac:chgData name="Al Montaner abuhuseein" userId="2fe45c76f27c6ebd" providerId="LiveId" clId="{25E32692-2B0A-424A-B576-7E3CAA713383}" dt="2026-06-25T11:16:14.913" v="165" actId="22"/>
          <ac:spMkLst>
            <pc:docMk/>
            <pc:sldMk cId="0" sldId="315"/>
            <ac:spMk id="28" creationId="{263D25B1-264B-2E84-2CF3-BC16552EE83F}"/>
          </ac:spMkLst>
        </pc:spChg>
        <pc:spChg chg="add">
          <ac:chgData name="Al Montaner abuhuseein" userId="2fe45c76f27c6ebd" providerId="LiveId" clId="{25E32692-2B0A-424A-B576-7E3CAA713383}" dt="2026-06-25T11:16:25.526" v="168" actId="22"/>
          <ac:spMkLst>
            <pc:docMk/>
            <pc:sldMk cId="0" sldId="315"/>
            <ac:spMk id="31" creationId="{4DC76628-A424-D8A9-4F77-86E526014282}"/>
          </ac:spMkLst>
        </pc:spChg>
        <pc:spChg chg="add mod">
          <ac:chgData name="Al Montaner abuhuseein" userId="2fe45c76f27c6ebd" providerId="LiveId" clId="{25E32692-2B0A-424A-B576-7E3CAA713383}" dt="2026-06-25T12:10:36.507" v="1005" actId="20577"/>
          <ac:spMkLst>
            <pc:docMk/>
            <pc:sldMk cId="0" sldId="315"/>
            <ac:spMk id="33" creationId="{91039821-D384-93AB-281B-908D449564D9}"/>
          </ac:spMkLst>
        </pc:spChg>
        <pc:grpChg chg="mod">
          <ac:chgData name="Al Montaner abuhuseein" userId="2fe45c76f27c6ebd" providerId="LiveId" clId="{25E32692-2B0A-424A-B576-7E3CAA713383}" dt="2026-06-25T12:10:53.773" v="1010" actId="1076"/>
          <ac:grpSpMkLst>
            <pc:docMk/>
            <pc:sldMk cId="0" sldId="315"/>
            <ac:grpSpMk id="29" creationId="{29FAA6B6-6D09-0C72-0B02-0579FC655C66}"/>
          </ac:grpSpMkLst>
        </pc:grpChg>
      </pc:sldChg>
      <pc:sldChg chg="addSp delSp modSp mod">
        <pc:chgData name="Al Montaner abuhuseein" userId="2fe45c76f27c6ebd" providerId="LiveId" clId="{25E32692-2B0A-424A-B576-7E3CAA713383}" dt="2026-06-25T12:36:41.949" v="1223" actId="20577"/>
        <pc:sldMkLst>
          <pc:docMk/>
          <pc:sldMk cId="0" sldId="316"/>
        </pc:sldMkLst>
        <pc:spChg chg="del">
          <ac:chgData name="Al Montaner abuhuseein" userId="2fe45c76f27c6ebd" providerId="LiveId" clId="{25E32692-2B0A-424A-B576-7E3CAA713383}" dt="2026-06-25T11:38:36.218" v="375" actId="478"/>
          <ac:spMkLst>
            <pc:docMk/>
            <pc:sldMk cId="0" sldId="316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39:48.506" v="384" actId="1076"/>
          <ac:spMkLst>
            <pc:docMk/>
            <pc:sldMk cId="0" sldId="31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1:55.625" v="1038" actId="1035"/>
          <ac:spMkLst>
            <pc:docMk/>
            <pc:sldMk cId="0" sldId="316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38:36.218" v="375" actId="478"/>
          <ac:spMkLst>
            <pc:docMk/>
            <pc:sldMk cId="0" sldId="316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1:38:36.218" v="375" actId="478"/>
          <ac:spMkLst>
            <pc:docMk/>
            <pc:sldMk cId="0" sldId="316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41.949" v="1223" actId="20577"/>
          <ac:spMkLst>
            <pc:docMk/>
            <pc:sldMk cId="0" sldId="316"/>
            <ac:spMk id="9" creationId="{00000000-0000-0000-0000-000000000000}"/>
          </ac:spMkLst>
        </pc:spChg>
        <pc:spChg chg="add del">
          <ac:chgData name="Al Montaner abuhuseein" userId="2fe45c76f27c6ebd" providerId="LiveId" clId="{25E32692-2B0A-424A-B576-7E3CAA713383}" dt="2026-06-25T11:38:36.218" v="375" actId="478"/>
          <ac:spMkLst>
            <pc:docMk/>
            <pc:sldMk cId="0" sldId="316"/>
            <ac:spMk id="11" creationId="{9AF986C1-BF22-2F8D-1FBD-CED35AC136F2}"/>
          </ac:spMkLst>
        </pc:spChg>
        <pc:spChg chg="add del">
          <ac:chgData name="Al Montaner abuhuseein" userId="2fe45c76f27c6ebd" providerId="LiveId" clId="{25E32692-2B0A-424A-B576-7E3CAA713383}" dt="2026-06-25T11:38:36.218" v="375" actId="478"/>
          <ac:spMkLst>
            <pc:docMk/>
            <pc:sldMk cId="0" sldId="316"/>
            <ac:spMk id="13" creationId="{C7F8DA99-1BE8-16E1-60A5-6D3EA6571F44}"/>
          </ac:spMkLst>
        </pc:spChg>
        <pc:picChg chg="add mod">
          <ac:chgData name="Al Montaner abuhuseein" userId="2fe45c76f27c6ebd" providerId="LiveId" clId="{25E32692-2B0A-424A-B576-7E3CAA713383}" dt="2026-06-25T12:12:01.996" v="1042" actId="1037"/>
          <ac:picMkLst>
            <pc:docMk/>
            <pc:sldMk cId="0" sldId="316"/>
            <ac:picMk id="15" creationId="{63E746F5-6FA9-73A2-CB41-F8F36D8F8497}"/>
          </ac:picMkLst>
        </pc:picChg>
      </pc:sldChg>
      <pc:sldChg chg="addSp delSp modSp mod">
        <pc:chgData name="Al Montaner abuhuseein" userId="2fe45c76f27c6ebd" providerId="LiveId" clId="{25E32692-2B0A-424A-B576-7E3CAA713383}" dt="2026-06-25T12:36:45.616" v="1225" actId="20577"/>
        <pc:sldMkLst>
          <pc:docMk/>
          <pc:sldMk cId="0" sldId="317"/>
        </pc:sldMkLst>
        <pc:spChg chg="del">
          <ac:chgData name="Al Montaner abuhuseein" userId="2fe45c76f27c6ebd" providerId="LiveId" clId="{25E32692-2B0A-424A-B576-7E3CAA713383}" dt="2026-06-25T12:12:17.789" v="1045" actId="478"/>
          <ac:spMkLst>
            <pc:docMk/>
            <pc:sldMk cId="0" sldId="317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3:04.119" v="1052" actId="1076"/>
          <ac:spMkLst>
            <pc:docMk/>
            <pc:sldMk cId="0" sldId="317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3:00.801" v="1051" actId="2710"/>
          <ac:spMkLst>
            <pc:docMk/>
            <pc:sldMk cId="0" sldId="317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2:17.789" v="1045" actId="478"/>
          <ac:spMkLst>
            <pc:docMk/>
            <pc:sldMk cId="0" sldId="317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2:17.789" v="1045" actId="478"/>
          <ac:spMkLst>
            <pc:docMk/>
            <pc:sldMk cId="0" sldId="317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45.616" v="1225" actId="20577"/>
          <ac:spMkLst>
            <pc:docMk/>
            <pc:sldMk cId="0" sldId="317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6:29.644" v="170" actId="22"/>
          <ac:spMkLst>
            <pc:docMk/>
            <pc:sldMk cId="0" sldId="317"/>
            <ac:spMk id="11" creationId="{3EE1AFA2-AF86-D96E-5CED-1FABA8F94CB2}"/>
          </ac:spMkLst>
        </pc:spChg>
        <pc:spChg chg="add mod">
          <ac:chgData name="Al Montaner abuhuseein" userId="2fe45c76f27c6ebd" providerId="LiveId" clId="{25E32692-2B0A-424A-B576-7E3CAA713383}" dt="2026-06-25T12:12:14.195" v="1044"/>
          <ac:spMkLst>
            <pc:docMk/>
            <pc:sldMk cId="0" sldId="317"/>
            <ac:spMk id="13" creationId="{FC6F31A8-2FBB-8C8F-0CC4-B2EF32144D0B}"/>
          </ac:spMkLst>
        </pc:spChg>
      </pc:sldChg>
      <pc:sldChg chg="del">
        <pc:chgData name="Al Montaner abuhuseein" userId="2fe45c76f27c6ebd" providerId="LiveId" clId="{25E32692-2B0A-424A-B576-7E3CAA713383}" dt="2026-06-25T09:52:27.675" v="19" actId="47"/>
        <pc:sldMkLst>
          <pc:docMk/>
          <pc:sldMk cId="0" sldId="318"/>
        </pc:sldMkLst>
      </pc:sldChg>
      <pc:sldChg chg="addSp delSp modSp mod">
        <pc:chgData name="Al Montaner abuhuseein" userId="2fe45c76f27c6ebd" providerId="LiveId" clId="{25E32692-2B0A-424A-B576-7E3CAA713383}" dt="2026-06-25T12:36:50.067" v="1227" actId="20577"/>
        <pc:sldMkLst>
          <pc:docMk/>
          <pc:sldMk cId="0" sldId="319"/>
        </pc:sldMkLst>
        <pc:spChg chg="del">
          <ac:chgData name="Al Montaner abuhuseein" userId="2fe45c76f27c6ebd" providerId="LiveId" clId="{25E32692-2B0A-424A-B576-7E3CAA713383}" dt="2026-06-25T12:13:19.229" v="1055" actId="478"/>
          <ac:spMkLst>
            <pc:docMk/>
            <pc:sldMk cId="0" sldId="319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3:30.742" v="1060" actId="1076"/>
          <ac:spMkLst>
            <pc:docMk/>
            <pc:sldMk cId="0" sldId="319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3:27.813" v="1059" actId="2710"/>
          <ac:spMkLst>
            <pc:docMk/>
            <pc:sldMk cId="0" sldId="319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3:19.229" v="1055" actId="478"/>
          <ac:spMkLst>
            <pc:docMk/>
            <pc:sldMk cId="0" sldId="319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3:19.229" v="1055" actId="478"/>
          <ac:spMkLst>
            <pc:docMk/>
            <pc:sldMk cId="0" sldId="319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50.067" v="1227" actId="20577"/>
          <ac:spMkLst>
            <pc:docMk/>
            <pc:sldMk cId="0" sldId="319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6:33.164" v="171" actId="22"/>
          <ac:spMkLst>
            <pc:docMk/>
            <pc:sldMk cId="0" sldId="319"/>
            <ac:spMk id="11" creationId="{43924A89-C186-8251-AE77-746106B4E3E4}"/>
          </ac:spMkLst>
        </pc:spChg>
        <pc:spChg chg="add mod">
          <ac:chgData name="Al Montaner abuhuseein" userId="2fe45c76f27c6ebd" providerId="LiveId" clId="{25E32692-2B0A-424A-B576-7E3CAA713383}" dt="2026-06-25T12:13:16.101" v="1054"/>
          <ac:spMkLst>
            <pc:docMk/>
            <pc:sldMk cId="0" sldId="319"/>
            <ac:spMk id="13" creationId="{46F559D8-A13A-E1AC-70DF-A588716C95EF}"/>
          </ac:spMkLst>
        </pc:spChg>
      </pc:sldChg>
      <pc:sldChg chg="addSp delSp modSp mod">
        <pc:chgData name="Al Montaner abuhuseein" userId="2fe45c76f27c6ebd" providerId="LiveId" clId="{25E32692-2B0A-424A-B576-7E3CAA713383}" dt="2026-06-25T12:36:55.719" v="1229" actId="20577"/>
        <pc:sldMkLst>
          <pc:docMk/>
          <pc:sldMk cId="0" sldId="320"/>
        </pc:sldMkLst>
        <pc:spChg chg="mod">
          <ac:chgData name="Al Montaner abuhuseein" userId="2fe45c76f27c6ebd" providerId="LiveId" clId="{25E32692-2B0A-424A-B576-7E3CAA713383}" dt="2026-06-25T12:14:54.964" v="1068"/>
          <ac:spMkLst>
            <pc:docMk/>
            <pc:sldMk cId="0" sldId="320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4:50.214" v="1067" actId="1076"/>
          <ac:spMkLst>
            <pc:docMk/>
            <pc:sldMk cId="0" sldId="320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4:44.611" v="1066" actId="13900"/>
          <ac:spMkLst>
            <pc:docMk/>
            <pc:sldMk cId="0" sldId="320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3:47.724" v="1061" actId="478"/>
          <ac:spMkLst>
            <pc:docMk/>
            <pc:sldMk cId="0" sldId="320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3:47.724" v="1061" actId="478"/>
          <ac:spMkLst>
            <pc:docMk/>
            <pc:sldMk cId="0" sldId="320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55.719" v="1229" actId="20577"/>
          <ac:spMkLst>
            <pc:docMk/>
            <pc:sldMk cId="0" sldId="320"/>
            <ac:spMk id="9" creationId="{00000000-0000-0000-0000-000000000000}"/>
          </ac:spMkLst>
        </pc:spChg>
        <pc:spChg chg="add del">
          <ac:chgData name="Al Montaner abuhuseein" userId="2fe45c76f27c6ebd" providerId="LiveId" clId="{25E32692-2B0A-424A-B576-7E3CAA713383}" dt="2026-06-25T12:13:47.724" v="1061" actId="478"/>
          <ac:spMkLst>
            <pc:docMk/>
            <pc:sldMk cId="0" sldId="320"/>
            <ac:spMk id="11" creationId="{1B6E105C-C5C0-DE5D-50D4-AD60EA8DC288}"/>
          </ac:spMkLst>
        </pc:spChg>
        <pc:spChg chg="add del">
          <ac:chgData name="Al Montaner abuhuseein" userId="2fe45c76f27c6ebd" providerId="LiveId" clId="{25E32692-2B0A-424A-B576-7E3CAA713383}" dt="2026-06-25T12:13:47.724" v="1061" actId="478"/>
          <ac:spMkLst>
            <pc:docMk/>
            <pc:sldMk cId="0" sldId="320"/>
            <ac:spMk id="13" creationId="{8FDF1189-D08B-A464-8C59-6868F89CFDA9}"/>
          </ac:spMkLst>
        </pc:spChg>
      </pc:sldChg>
      <pc:sldChg chg="addSp delSp modSp mod">
        <pc:chgData name="Al Montaner abuhuseein" userId="2fe45c76f27c6ebd" providerId="LiveId" clId="{25E32692-2B0A-424A-B576-7E3CAA713383}" dt="2026-06-25T12:36:58.905" v="1231" actId="20577"/>
        <pc:sldMkLst>
          <pc:docMk/>
          <pc:sldMk cId="0" sldId="321"/>
        </pc:sldMkLst>
        <pc:spChg chg="del">
          <ac:chgData name="Al Montaner abuhuseein" userId="2fe45c76f27c6ebd" providerId="LiveId" clId="{25E32692-2B0A-424A-B576-7E3CAA713383}" dt="2026-06-25T12:15:07.742" v="1069" actId="478"/>
          <ac:spMkLst>
            <pc:docMk/>
            <pc:sldMk cId="0" sldId="321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6:15.422" v="1085" actId="1076"/>
          <ac:spMkLst>
            <pc:docMk/>
            <pc:sldMk cId="0" sldId="321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6:12.552" v="1084" actId="13900"/>
          <ac:spMkLst>
            <pc:docMk/>
            <pc:sldMk cId="0" sldId="321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5:38.652" v="1079" actId="478"/>
          <ac:spMkLst>
            <pc:docMk/>
            <pc:sldMk cId="0" sldId="321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5:38.652" v="1079" actId="478"/>
          <ac:spMkLst>
            <pc:docMk/>
            <pc:sldMk cId="0" sldId="321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6:58.905" v="1231" actId="20577"/>
          <ac:spMkLst>
            <pc:docMk/>
            <pc:sldMk cId="0" sldId="321"/>
            <ac:spMk id="9" creationId="{00000000-0000-0000-0000-000000000000}"/>
          </ac:spMkLst>
        </pc:spChg>
        <pc:spChg chg="add del">
          <ac:chgData name="Al Montaner abuhuseein" userId="2fe45c76f27c6ebd" providerId="LiveId" clId="{25E32692-2B0A-424A-B576-7E3CAA713383}" dt="2026-06-25T12:15:38.652" v="1079" actId="478"/>
          <ac:spMkLst>
            <pc:docMk/>
            <pc:sldMk cId="0" sldId="321"/>
            <ac:spMk id="11" creationId="{3C87C446-DE0D-BF0F-DB9F-A65971F7F9F3}"/>
          </ac:spMkLst>
        </pc:spChg>
        <pc:spChg chg="add del">
          <ac:chgData name="Al Montaner abuhuseein" userId="2fe45c76f27c6ebd" providerId="LiveId" clId="{25E32692-2B0A-424A-B576-7E3CAA713383}" dt="2026-06-25T12:15:38.652" v="1079" actId="478"/>
          <ac:spMkLst>
            <pc:docMk/>
            <pc:sldMk cId="0" sldId="321"/>
            <ac:spMk id="13" creationId="{E0666D69-E7C4-A802-BA60-6F89DBDC23D3}"/>
          </ac:spMkLst>
        </pc:spChg>
        <pc:spChg chg="add">
          <ac:chgData name="Al Montaner abuhuseein" userId="2fe45c76f27c6ebd" providerId="LiveId" clId="{25E32692-2B0A-424A-B576-7E3CAA713383}" dt="2026-06-25T12:15:08.089" v="1070" actId="22"/>
          <ac:spMkLst>
            <pc:docMk/>
            <pc:sldMk cId="0" sldId="321"/>
            <ac:spMk id="15" creationId="{03F4928C-601A-B719-78A2-41ED1127018D}"/>
          </ac:spMkLst>
        </pc:spChg>
      </pc:sldChg>
      <pc:sldChg chg="addSp delSp modSp mod">
        <pc:chgData name="Al Montaner abuhuseein" userId="2fe45c76f27c6ebd" providerId="LiveId" clId="{25E32692-2B0A-424A-B576-7E3CAA713383}" dt="2026-06-25T12:37:03.650" v="1233" actId="20577"/>
        <pc:sldMkLst>
          <pc:docMk/>
          <pc:sldMk cId="0" sldId="322"/>
        </pc:sldMkLst>
        <pc:spChg chg="del">
          <ac:chgData name="Al Montaner abuhuseein" userId="2fe45c76f27c6ebd" providerId="LiveId" clId="{25E32692-2B0A-424A-B576-7E3CAA713383}" dt="2026-06-25T12:15:25.757" v="1075" actId="478"/>
          <ac:spMkLst>
            <pc:docMk/>
            <pc:sldMk cId="0" sldId="322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6:51.062" v="1093" actId="1076"/>
          <ac:spMkLst>
            <pc:docMk/>
            <pc:sldMk cId="0" sldId="322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7:18.787" v="1094" actId="13900"/>
          <ac:spMkLst>
            <pc:docMk/>
            <pc:sldMk cId="0" sldId="322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6:38.493" v="1088" actId="478"/>
          <ac:spMkLst>
            <pc:docMk/>
            <pc:sldMk cId="0" sldId="322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6:38.493" v="1088" actId="478"/>
          <ac:spMkLst>
            <pc:docMk/>
            <pc:sldMk cId="0" sldId="322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7:03.650" v="1233" actId="20577"/>
          <ac:spMkLst>
            <pc:docMk/>
            <pc:sldMk cId="0" sldId="322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6:35.985" v="174" actId="22"/>
          <ac:spMkLst>
            <pc:docMk/>
            <pc:sldMk cId="0" sldId="322"/>
            <ac:spMk id="11" creationId="{67A5F542-98DC-03C1-6172-F59BD3845FB5}"/>
          </ac:spMkLst>
        </pc:spChg>
        <pc:spChg chg="add mod">
          <ac:chgData name="Al Montaner abuhuseein" userId="2fe45c76f27c6ebd" providerId="LiveId" clId="{25E32692-2B0A-424A-B576-7E3CAA713383}" dt="2026-06-25T12:16:35.750" v="1087"/>
          <ac:spMkLst>
            <pc:docMk/>
            <pc:sldMk cId="0" sldId="322"/>
            <ac:spMk id="13" creationId="{45E9ED9C-8955-DC9D-73FB-01E4F51C53D8}"/>
          </ac:spMkLst>
        </pc:spChg>
        <pc:spChg chg="add">
          <ac:chgData name="Al Montaner abuhuseein" userId="2fe45c76f27c6ebd" providerId="LiveId" clId="{25E32692-2B0A-424A-B576-7E3CAA713383}" dt="2026-06-25T12:15:09.763" v="1071" actId="22"/>
          <ac:spMkLst>
            <pc:docMk/>
            <pc:sldMk cId="0" sldId="322"/>
            <ac:spMk id="15" creationId="{C4A9512F-B93E-576D-E754-1B482271AFF3}"/>
          </ac:spMkLst>
        </pc:spChg>
      </pc:sldChg>
      <pc:sldChg chg="addSp delSp modSp mod">
        <pc:chgData name="Al Montaner abuhuseein" userId="2fe45c76f27c6ebd" providerId="LiveId" clId="{25E32692-2B0A-424A-B576-7E3CAA713383}" dt="2026-06-25T12:37:08.053" v="1235" actId="20577"/>
        <pc:sldMkLst>
          <pc:docMk/>
          <pc:sldMk cId="0" sldId="323"/>
        </pc:sldMkLst>
        <pc:spChg chg="del mod">
          <ac:chgData name="Al Montaner abuhuseein" userId="2fe45c76f27c6ebd" providerId="LiveId" clId="{25E32692-2B0A-424A-B576-7E3CAA713383}" dt="2026-06-25T12:15:29.362" v="1077" actId="478"/>
          <ac:spMkLst>
            <pc:docMk/>
            <pc:sldMk cId="0" sldId="323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8:01.849" v="1107" actId="1037"/>
          <ac:spMkLst>
            <pc:docMk/>
            <pc:sldMk cId="0" sldId="323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8:49.601" v="1110" actId="1076"/>
          <ac:spMkLst>
            <pc:docMk/>
            <pc:sldMk cId="0" sldId="323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7:40.012" v="1097" actId="478"/>
          <ac:spMkLst>
            <pc:docMk/>
            <pc:sldMk cId="0" sldId="323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7:40.012" v="1097" actId="478"/>
          <ac:spMkLst>
            <pc:docMk/>
            <pc:sldMk cId="0" sldId="323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7:08.053" v="1235" actId="20577"/>
          <ac:spMkLst>
            <pc:docMk/>
            <pc:sldMk cId="0" sldId="323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6:36.729" v="175" actId="22"/>
          <ac:spMkLst>
            <pc:docMk/>
            <pc:sldMk cId="0" sldId="323"/>
            <ac:spMk id="11" creationId="{B54D186F-03DB-62C2-974E-C4226F4E453D}"/>
          </ac:spMkLst>
        </pc:spChg>
        <pc:spChg chg="add mod">
          <ac:chgData name="Al Montaner abuhuseein" userId="2fe45c76f27c6ebd" providerId="LiveId" clId="{25E32692-2B0A-424A-B576-7E3CAA713383}" dt="2026-06-25T12:17:37.292" v="1096"/>
          <ac:spMkLst>
            <pc:docMk/>
            <pc:sldMk cId="0" sldId="323"/>
            <ac:spMk id="13" creationId="{9774889F-D0AC-8313-44BE-E7B34A89F09B}"/>
          </ac:spMkLst>
        </pc:spChg>
        <pc:spChg chg="add del">
          <ac:chgData name="Al Montaner abuhuseein" userId="2fe45c76f27c6ebd" providerId="LiveId" clId="{25E32692-2B0A-424A-B576-7E3CAA713383}" dt="2026-06-25T12:15:30.798" v="1078" actId="478"/>
          <ac:spMkLst>
            <pc:docMk/>
            <pc:sldMk cId="0" sldId="323"/>
            <ac:spMk id="15" creationId="{EEFD583D-B2C4-8053-E6CE-044988185FAB}"/>
          </ac:spMkLst>
        </pc:spChg>
      </pc:sldChg>
      <pc:sldChg chg="addSp delSp modSp mod">
        <pc:chgData name="Al Montaner abuhuseein" userId="2fe45c76f27c6ebd" providerId="LiveId" clId="{25E32692-2B0A-424A-B576-7E3CAA713383}" dt="2026-06-25T12:37:13.343" v="1237" actId="20577"/>
        <pc:sldMkLst>
          <pc:docMk/>
          <pc:sldMk cId="0" sldId="324"/>
        </pc:sldMkLst>
        <pc:spChg chg="del">
          <ac:chgData name="Al Montaner abuhuseein" userId="2fe45c76f27c6ebd" providerId="LiveId" clId="{25E32692-2B0A-424A-B576-7E3CAA713383}" dt="2026-06-25T12:19:07.485" v="1113" actId="478"/>
          <ac:spMkLst>
            <pc:docMk/>
            <pc:sldMk cId="0" sldId="324"/>
            <ac:spMk id="2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9:16.506" v="1116" actId="1076"/>
          <ac:spMkLst>
            <pc:docMk/>
            <pc:sldMk cId="0" sldId="324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19:26.792" v="1120" actId="1076"/>
          <ac:spMkLst>
            <pc:docMk/>
            <pc:sldMk cId="0" sldId="324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9:07.485" v="1113" actId="478"/>
          <ac:spMkLst>
            <pc:docMk/>
            <pc:sldMk cId="0" sldId="324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9:07.485" v="1113" actId="478"/>
          <ac:spMkLst>
            <pc:docMk/>
            <pc:sldMk cId="0" sldId="324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7:13.343" v="1237" actId="20577"/>
          <ac:spMkLst>
            <pc:docMk/>
            <pc:sldMk cId="0" sldId="324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6:37.094" v="176" actId="22"/>
          <ac:spMkLst>
            <pc:docMk/>
            <pc:sldMk cId="0" sldId="324"/>
            <ac:spMk id="11" creationId="{87150F2B-7A55-A542-1288-ADDCA2D7BF21}"/>
          </ac:spMkLst>
        </pc:spChg>
        <pc:spChg chg="add mod">
          <ac:chgData name="Al Montaner abuhuseein" userId="2fe45c76f27c6ebd" providerId="LiveId" clId="{25E32692-2B0A-424A-B576-7E3CAA713383}" dt="2026-06-25T12:19:04.097" v="1112"/>
          <ac:spMkLst>
            <pc:docMk/>
            <pc:sldMk cId="0" sldId="324"/>
            <ac:spMk id="13" creationId="{393263F8-B95D-F953-4825-D10291AA3D42}"/>
          </ac:spMkLst>
        </pc:spChg>
        <pc:spChg chg="add del">
          <ac:chgData name="Al Montaner abuhuseein" userId="2fe45c76f27c6ebd" providerId="LiveId" clId="{25E32692-2B0A-424A-B576-7E3CAA713383}" dt="2026-06-25T12:15:16.189" v="1074" actId="22"/>
          <ac:spMkLst>
            <pc:docMk/>
            <pc:sldMk cId="0" sldId="324"/>
            <ac:spMk id="15" creationId="{74F79B7E-C0EF-4B30-2802-3670649546F4}"/>
          </ac:spMkLst>
        </pc:spChg>
      </pc:sldChg>
      <pc:sldChg chg="addSp delSp modSp mod">
        <pc:chgData name="Al Montaner abuhuseein" userId="2fe45c76f27c6ebd" providerId="LiveId" clId="{25E32692-2B0A-424A-B576-7E3CAA713383}" dt="2026-06-25T12:37:20.219" v="1239" actId="20577"/>
        <pc:sldMkLst>
          <pc:docMk/>
          <pc:sldMk cId="0" sldId="325"/>
        </pc:sldMkLst>
        <pc:spChg chg="mod">
          <ac:chgData name="Al Montaner abuhuseein" userId="2fe45c76f27c6ebd" providerId="LiveId" clId="{25E32692-2B0A-424A-B576-7E3CAA713383}" dt="2026-06-25T12:20:54.106" v="1135" actId="1076"/>
          <ac:spMkLst>
            <pc:docMk/>
            <pc:sldMk cId="0" sldId="325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20:50.595" v="1134" actId="1076"/>
          <ac:spMkLst>
            <pc:docMk/>
            <pc:sldMk cId="0" sldId="325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9:43.273" v="1123" actId="478"/>
          <ac:spMkLst>
            <pc:docMk/>
            <pc:sldMk cId="0" sldId="325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12:19:43.273" v="1123" actId="478"/>
          <ac:spMkLst>
            <pc:docMk/>
            <pc:sldMk cId="0" sldId="325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7:20.219" v="1239" actId="20577"/>
          <ac:spMkLst>
            <pc:docMk/>
            <pc:sldMk cId="0" sldId="325"/>
            <ac:spMk id="9" creationId="{00000000-0000-0000-0000-000000000000}"/>
          </ac:spMkLst>
        </pc:spChg>
        <pc:spChg chg="add">
          <ac:chgData name="Al Montaner abuhuseein" userId="2fe45c76f27c6ebd" providerId="LiveId" clId="{25E32692-2B0A-424A-B576-7E3CAA713383}" dt="2026-06-25T11:16:38.698" v="177" actId="22"/>
          <ac:spMkLst>
            <pc:docMk/>
            <pc:sldMk cId="0" sldId="325"/>
            <ac:spMk id="11" creationId="{AB3A49A1-27E9-DA45-C46F-7741DF380A79}"/>
          </ac:spMkLst>
        </pc:spChg>
        <pc:spChg chg="add mod">
          <ac:chgData name="Al Montaner abuhuseein" userId="2fe45c76f27c6ebd" providerId="LiveId" clId="{25E32692-2B0A-424A-B576-7E3CAA713383}" dt="2026-06-25T12:19:40.069" v="1122"/>
          <ac:spMkLst>
            <pc:docMk/>
            <pc:sldMk cId="0" sldId="325"/>
            <ac:spMk id="13" creationId="{0A93A0EA-6270-A907-3E7A-52D6B4D2801A}"/>
          </ac:spMkLst>
        </pc:spChg>
      </pc:sldChg>
      <pc:sldChg chg="addSp delSp modSp mod">
        <pc:chgData name="Al Montaner abuhuseein" userId="2fe45c76f27c6ebd" providerId="LiveId" clId="{25E32692-2B0A-424A-B576-7E3CAA713383}" dt="2026-06-25T12:37:25.416" v="1241" actId="20577"/>
        <pc:sldMkLst>
          <pc:docMk/>
          <pc:sldMk cId="0" sldId="326"/>
        </pc:sldMkLst>
        <pc:spChg chg="mod">
          <ac:chgData name="Al Montaner abuhuseein" userId="2fe45c76f27c6ebd" providerId="LiveId" clId="{25E32692-2B0A-424A-B576-7E3CAA713383}" dt="2026-06-25T12:21:34.538" v="1143" actId="1076"/>
          <ac:spMkLst>
            <pc:docMk/>
            <pc:sldMk cId="0" sldId="326"/>
            <ac:spMk id="3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21:26.129" v="1141" actId="14100"/>
          <ac:spMkLst>
            <pc:docMk/>
            <pc:sldMk cId="0" sldId="326"/>
            <ac:spMk id="4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09:58:02.683" v="35" actId="478"/>
          <ac:spMkLst>
            <pc:docMk/>
            <pc:sldMk cId="0" sldId="326"/>
            <ac:spMk id="5" creationId="{00000000-0000-0000-0000-000000000000}"/>
          </ac:spMkLst>
        </pc:spChg>
        <pc:spChg chg="del">
          <ac:chgData name="Al Montaner abuhuseein" userId="2fe45c76f27c6ebd" providerId="LiveId" clId="{25E32692-2B0A-424A-B576-7E3CAA713383}" dt="2026-06-25T09:58:02.683" v="35" actId="478"/>
          <ac:spMkLst>
            <pc:docMk/>
            <pc:sldMk cId="0" sldId="326"/>
            <ac:spMk id="6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2:37:25.416" v="1241" actId="20577"/>
          <ac:spMkLst>
            <pc:docMk/>
            <pc:sldMk cId="0" sldId="326"/>
            <ac:spMk id="9" creationId="{00000000-0000-0000-0000-000000000000}"/>
          </ac:spMkLst>
        </pc:spChg>
        <pc:picChg chg="add mod">
          <ac:chgData name="Al Montaner abuhuseein" userId="2fe45c76f27c6ebd" providerId="LiveId" clId="{25E32692-2B0A-424A-B576-7E3CAA713383}" dt="2026-06-25T12:21:29.873" v="1142" actId="1076"/>
          <ac:picMkLst>
            <pc:docMk/>
            <pc:sldMk cId="0" sldId="326"/>
            <ac:picMk id="11" creationId="{D853BA2E-81DD-AFB2-BDD6-44D5A20D9E94}"/>
          </ac:picMkLst>
        </pc:picChg>
      </pc:sldChg>
      <pc:sldChg chg="del">
        <pc:chgData name="Al Montaner abuhuseein" userId="2fe45c76f27c6ebd" providerId="LiveId" clId="{25E32692-2B0A-424A-B576-7E3CAA713383}" dt="2026-06-25T09:44:11.227" v="1" actId="47"/>
        <pc:sldMkLst>
          <pc:docMk/>
          <pc:sldMk cId="0" sldId="327"/>
        </pc:sldMkLst>
      </pc:sldChg>
      <pc:sldChg chg="add">
        <pc:chgData name="Al Montaner abuhuseein" userId="2fe45c76f27c6ebd" providerId="LiveId" clId="{25E32692-2B0A-424A-B576-7E3CAA713383}" dt="2026-06-25T09:57:50.047" v="34"/>
        <pc:sldMkLst>
          <pc:docMk/>
          <pc:sldMk cId="326684298" sldId="327"/>
        </pc:sldMkLst>
      </pc:sldChg>
      <pc:sldChg chg="del">
        <pc:chgData name="Al Montaner abuhuseein" userId="2fe45c76f27c6ebd" providerId="LiveId" clId="{25E32692-2B0A-424A-B576-7E3CAA713383}" dt="2026-06-25T09:44:09.795" v="0" actId="47"/>
        <pc:sldMkLst>
          <pc:docMk/>
          <pc:sldMk cId="0" sldId="328"/>
        </pc:sldMkLst>
      </pc:sldChg>
      <pc:sldChg chg="modSp add mod">
        <pc:chgData name="Al Montaner abuhuseein" userId="2fe45c76f27c6ebd" providerId="LiveId" clId="{25E32692-2B0A-424A-B576-7E3CAA713383}" dt="2026-06-25T11:01:19.881" v="46" actId="20577"/>
        <pc:sldMkLst>
          <pc:docMk/>
          <pc:sldMk cId="1440214420" sldId="328"/>
        </pc:sldMkLst>
        <pc:spChg chg="mod">
          <ac:chgData name="Al Montaner abuhuseein" userId="2fe45c76f27c6ebd" providerId="LiveId" clId="{25E32692-2B0A-424A-B576-7E3CAA713383}" dt="2026-06-25T11:01:19.881" v="46" actId="20577"/>
          <ac:spMkLst>
            <pc:docMk/>
            <pc:sldMk cId="1440214420" sldId="328"/>
            <ac:spMk id="34" creationId="{00000000-0000-0000-0000-000000000000}"/>
          </ac:spMkLst>
        </pc:spChg>
      </pc:sldChg>
      <pc:sldChg chg="modSp add mod modAnim">
        <pc:chgData name="Al Montaner abuhuseein" userId="2fe45c76f27c6ebd" providerId="LiveId" clId="{25E32692-2B0A-424A-B576-7E3CAA713383}" dt="2026-06-25T11:03:29.474" v="49"/>
        <pc:sldMkLst>
          <pc:docMk/>
          <pc:sldMk cId="1237096488" sldId="329"/>
        </pc:sldMkLst>
        <pc:spChg chg="mod">
          <ac:chgData name="Al Montaner abuhuseein" userId="2fe45c76f27c6ebd" providerId="LiveId" clId="{25E32692-2B0A-424A-B576-7E3CAA713383}" dt="2026-06-25T11:03:29.474" v="49"/>
          <ac:spMkLst>
            <pc:docMk/>
            <pc:sldMk cId="1237096488" sldId="329"/>
            <ac:spMk id="9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01:24.987" v="47" actId="20577"/>
          <ac:spMkLst>
            <pc:docMk/>
            <pc:sldMk cId="1237096488" sldId="329"/>
            <ac:spMk id="10" creationId="{00000000-0000-0000-0000-000000000000}"/>
          </ac:spMkLst>
        </pc:spChg>
      </pc:sldChg>
      <pc:sldChg chg="modSp add mod modAnim">
        <pc:chgData name="Al Montaner abuhuseein" userId="2fe45c76f27c6ebd" providerId="LiveId" clId="{25E32692-2B0A-424A-B576-7E3CAA713383}" dt="2026-06-25T11:13:29.963" v="107" actId="20577"/>
        <pc:sldMkLst>
          <pc:docMk/>
          <pc:sldMk cId="309983676" sldId="330"/>
        </pc:sldMkLst>
        <pc:spChg chg="mod">
          <ac:chgData name="Al Montaner abuhuseein" userId="2fe45c76f27c6ebd" providerId="LiveId" clId="{25E32692-2B0A-424A-B576-7E3CAA713383}" dt="2026-06-25T11:03:59.792" v="52" actId="1076"/>
          <ac:spMkLst>
            <pc:docMk/>
            <pc:sldMk cId="309983676" sldId="330"/>
            <ac:spMk id="4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3:29.963" v="107" actId="20577"/>
          <ac:spMkLst>
            <pc:docMk/>
            <pc:sldMk cId="309983676" sldId="330"/>
            <ac:spMk id="42" creationId="{00000000-0000-0000-0000-000000000000}"/>
          </ac:spMkLst>
        </pc:spChg>
      </pc:sldChg>
      <pc:sldChg chg="addSp delSp modSp add mod modAnim">
        <pc:chgData name="Al Montaner abuhuseein" userId="2fe45c76f27c6ebd" providerId="LiveId" clId="{25E32692-2B0A-424A-B576-7E3CAA713383}" dt="2026-06-25T11:21:35.167" v="195" actId="207"/>
        <pc:sldMkLst>
          <pc:docMk/>
          <pc:sldMk cId="208733542" sldId="331"/>
        </pc:sldMkLst>
        <pc:spChg chg="add">
          <ac:chgData name="Al Montaner abuhuseein" userId="2fe45c76f27c6ebd" providerId="LiveId" clId="{25E32692-2B0A-424A-B576-7E3CAA713383}" dt="2026-06-25T11:00:49.816" v="45" actId="22"/>
          <ac:spMkLst>
            <pc:docMk/>
            <pc:sldMk cId="208733542" sldId="331"/>
            <ac:spMk id="7" creationId="{32539F6F-7DCE-FC8E-FA52-B704BC6A6C16}"/>
          </ac:spMkLst>
        </pc:spChg>
        <pc:spChg chg="del">
          <ac:chgData name="Al Montaner abuhuseein" userId="2fe45c76f27c6ebd" providerId="LiveId" clId="{25E32692-2B0A-424A-B576-7E3CAA713383}" dt="2026-06-25T11:00:48.534" v="44" actId="478"/>
          <ac:spMkLst>
            <pc:docMk/>
            <pc:sldMk cId="208733542" sldId="331"/>
            <ac:spMk id="8" creationId="{81CEA228-7766-A353-52A6-F8A1B8ED637B}"/>
          </ac:spMkLst>
        </pc:spChg>
        <pc:spChg chg="mod">
          <ac:chgData name="Al Montaner abuhuseein" userId="2fe45c76f27c6ebd" providerId="LiveId" clId="{25E32692-2B0A-424A-B576-7E3CAA713383}" dt="2026-06-25T11:21:35.167" v="195" actId="207"/>
          <ac:spMkLst>
            <pc:docMk/>
            <pc:sldMk cId="208733542" sldId="331"/>
            <ac:spMk id="25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1:38.579" v="93" actId="1076"/>
          <ac:spMkLst>
            <pc:docMk/>
            <pc:sldMk cId="208733542" sldId="331"/>
            <ac:spMk id="31" creationId="{00000000-0000-0000-0000-000000000000}"/>
          </ac:spMkLst>
        </pc:spChg>
        <pc:spChg chg="mod">
          <ac:chgData name="Al Montaner abuhuseein" userId="2fe45c76f27c6ebd" providerId="LiveId" clId="{25E32692-2B0A-424A-B576-7E3CAA713383}" dt="2026-06-25T11:13:26.746" v="105" actId="20577"/>
          <ac:spMkLst>
            <pc:docMk/>
            <pc:sldMk cId="208733542" sldId="331"/>
            <ac:spMk id="34" creationId="{00000000-0000-0000-0000-000000000000}"/>
          </ac:spMkLst>
        </pc:spChg>
      </pc:sldChg>
      <pc:sldMasterChg chg="modSp mod modSldLayout">
        <pc:chgData name="Al Montaner abuhuseein" userId="2fe45c76f27c6ebd" providerId="LiveId" clId="{25E32692-2B0A-424A-B576-7E3CAA713383}" dt="2026-06-25T09:57:24.803" v="33" actId="1076"/>
        <pc:sldMasterMkLst>
          <pc:docMk/>
          <pc:sldMasterMk cId="2391833126" sldId="2147483660"/>
        </pc:sldMasterMkLst>
        <pc:spChg chg="mod">
          <ac:chgData name="Al Montaner abuhuseein" userId="2fe45c76f27c6ebd" providerId="LiveId" clId="{25E32692-2B0A-424A-B576-7E3CAA713383}" dt="2026-06-25T09:56:48.584" v="27" actId="20577"/>
          <ac:spMkLst>
            <pc:docMk/>
            <pc:sldMasterMk cId="2391833126" sldId="2147483660"/>
            <ac:spMk id="8" creationId="{DAF70A3F-341D-558E-FC97-67F927DB7B65}"/>
          </ac:spMkLst>
        </pc:spChg>
        <pc:sldLayoutChg chg="modSp mod">
          <pc:chgData name="Al Montaner abuhuseein" userId="2fe45c76f27c6ebd" providerId="LiveId" clId="{25E32692-2B0A-424A-B576-7E3CAA713383}" dt="2026-06-25T09:57:14.124" v="32" actId="14100"/>
          <pc:sldLayoutMkLst>
            <pc:docMk/>
            <pc:sldMasterMk cId="2391833126" sldId="2147483660"/>
            <pc:sldLayoutMk cId="3506057410" sldId="2147483662"/>
          </pc:sldLayoutMkLst>
          <pc:spChg chg="mod">
            <ac:chgData name="Al Montaner abuhuseein" userId="2fe45c76f27c6ebd" providerId="LiveId" clId="{25E32692-2B0A-424A-B576-7E3CAA713383}" dt="2026-06-25T09:57:03.821" v="28" actId="1076"/>
            <ac:spMkLst>
              <pc:docMk/>
              <pc:sldMasterMk cId="2391833126" sldId="2147483660"/>
              <pc:sldLayoutMk cId="3506057410" sldId="2147483662"/>
              <ac:spMk id="2" creationId="{00000000-0000-0000-0000-000000000000}"/>
            </ac:spMkLst>
          </pc:spChg>
          <pc:spChg chg="mod">
            <ac:chgData name="Al Montaner abuhuseein" userId="2fe45c76f27c6ebd" providerId="LiveId" clId="{25E32692-2B0A-424A-B576-7E3CAA713383}" dt="2026-06-25T09:57:14.124" v="32" actId="14100"/>
            <ac:spMkLst>
              <pc:docMk/>
              <pc:sldMasterMk cId="2391833126" sldId="2147483660"/>
              <pc:sldLayoutMk cId="3506057410" sldId="2147483662"/>
              <ac:spMk id="3" creationId="{00000000-0000-0000-0000-000000000000}"/>
            </ac:spMkLst>
          </pc:spChg>
        </pc:sldLayoutChg>
        <pc:sldLayoutChg chg="modSp mod">
          <pc:chgData name="Al Montaner abuhuseein" userId="2fe45c76f27c6ebd" providerId="LiveId" clId="{25E32692-2B0A-424A-B576-7E3CAA713383}" dt="2026-06-25T09:57:24.803" v="33" actId="1076"/>
          <pc:sldLayoutMkLst>
            <pc:docMk/>
            <pc:sldMasterMk cId="2391833126" sldId="2147483660"/>
            <pc:sldLayoutMk cId="28498226" sldId="2147483664"/>
          </pc:sldLayoutMkLst>
          <pc:spChg chg="mod">
            <ac:chgData name="Al Montaner abuhuseein" userId="2fe45c76f27c6ebd" providerId="LiveId" clId="{25E32692-2B0A-424A-B576-7E3CAA713383}" dt="2026-06-25T09:57:24.803" v="33" actId="1076"/>
            <ac:spMkLst>
              <pc:docMk/>
              <pc:sldMasterMk cId="2391833126" sldId="2147483660"/>
              <pc:sldLayoutMk cId="28498226" sldId="2147483664"/>
              <ac:spMk id="2" creationId="{00000000-0000-0000-0000-000000000000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3DCC61-5B09-469B-8372-289E5B352DB3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A733B3-9C6A-450E-9C95-EDDAA2AE77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39322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4281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7375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E0C91-778D-48F0-A250-C43B6F6DB38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4877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743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r" rt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7E0C91-778D-48F0-A250-C43B6F6DB383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5230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0507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47544" y="707834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5568" y="2304287"/>
            <a:ext cx="10012680" cy="3346705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0574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4401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7816" y="767461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8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7901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84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690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280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606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9325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563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3734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09897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96861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70264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88923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9824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9115947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89214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26294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8244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2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" y="0"/>
            <a:ext cx="12184601" cy="6858000"/>
          </a:xfrm>
          <a:prstGeom prst="rect">
            <a:avLst/>
          </a:prstGeom>
        </p:spPr>
      </p:pic>
      <p:sp>
        <p:nvSpPr>
          <p:cNvPr id="12" name="Rectangle: Rounded Corners 24"/>
          <p:cNvSpPr/>
          <p:nvPr userDrawn="1"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 userDrawn="1"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DA9A131-C2FC-90DA-24A5-1C81878BD3AB}"/>
              </a:ext>
            </a:extLst>
          </p:cNvPr>
          <p:cNvSpPr txBox="1"/>
          <p:nvPr userDrawn="1"/>
        </p:nvSpPr>
        <p:spPr>
          <a:xfrm>
            <a:off x="942308" y="1032933"/>
            <a:ext cx="1404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AF70A3F-341D-558E-FC97-67F927DB7B65}"/>
              </a:ext>
            </a:extLst>
          </p:cNvPr>
          <p:cNvSpPr txBox="1"/>
          <p:nvPr userDrawn="1"/>
        </p:nvSpPr>
        <p:spPr>
          <a:xfrm>
            <a:off x="1234986" y="1289588"/>
            <a:ext cx="81910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/>
                <a:cs typeface="Alexandria" charset="0"/>
              </a:rPr>
              <a:t>05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833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10037" y="3871827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 </a:t>
            </a:r>
          </a:p>
          <a:p>
            <a:pPr lvl="0"/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</a:t>
            </a:r>
            <a:r>
              <a:rPr lang="en-US" sz="2000">
                <a:latin typeface="Alexandria" charset="0"/>
                <a:cs typeface="Alexandria" charset="0"/>
              </a:rPr>
              <a:t>Al Montaser </a:t>
            </a:r>
            <a:r>
              <a:rPr lang="en-US" sz="2000" err="1">
                <a:latin typeface="Alexandria" charset="0"/>
                <a:cs typeface="Alexandria" charset="0"/>
              </a:rPr>
              <a:t>Abuhussein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2347575"/>
            <a:ext cx="5854488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Master Of Real Estate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194617" y="5812126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Lecture </a:t>
            </a:r>
            <a:r>
              <a:rPr lang="en-US" sz="2400" b="1" dirty="0">
                <a:solidFill>
                  <a:prstClr val="white"/>
                </a:solidFill>
                <a:latin typeface="Alexandria" charset="0"/>
                <a:cs typeface="Alexandria" charset="0"/>
              </a:rPr>
              <a:t>7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610027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lexandria" charset="0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>
                <a:solidFill>
                  <a:prstClr val="black"/>
                </a:solidFill>
                <a:latin typeface="Alexandria" charset="0"/>
              </a:rPr>
              <a:t>Artificial Intelligence in Business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214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6307898" y="2785710"/>
            <a:ext cx="59440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Master Of Real Estate</a:t>
            </a:r>
          </a:p>
          <a:p>
            <a:pPr lvl="0" defTabSz="914400">
              <a:defRPr/>
            </a:pPr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70224" y="4802552"/>
            <a:ext cx="3529299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pPr lvl="0"/>
            <a:endParaRPr lang="en-US" sz="2000">
              <a:solidFill>
                <a:prstClr val="black"/>
              </a:solidFill>
              <a:latin typeface="Alexandria" charset="0"/>
              <a:cs typeface="Alexandria" charset="0"/>
            </a:endParaRPr>
          </a:p>
          <a:p>
            <a:pPr lvl="0"/>
            <a:r>
              <a:rPr lang="en-US" sz="2000">
                <a:solidFill>
                  <a:prstClr val="black"/>
                </a:solidFill>
                <a:latin typeface="Alexandria" charset="0"/>
              </a:rPr>
              <a:t>Artificial Intelligence in Business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6011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00B0F0"/>
                </a:solidFill>
                <a:latin typeface="Alexandria" charset="0"/>
                <a:cs typeface="Alexandria" charset="0"/>
              </a:rPr>
              <a:t>Dr. Al Montaser </a:t>
            </a:r>
            <a:r>
              <a:rPr lang="en-US" sz="2800" b="1" err="1">
                <a:solidFill>
                  <a:srgbClr val="00B0F0"/>
                </a:solidFill>
                <a:latin typeface="Alexandria" charset="0"/>
                <a:cs typeface="Alexandria" charset="0"/>
              </a:rPr>
              <a:t>Abuhussein</a:t>
            </a:r>
            <a:endParaRPr lang="en-US" sz="2800" b="1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096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4" b="8674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31169" y="1397059"/>
            <a:ext cx="57398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defTabSz="914400">
              <a:defRPr/>
            </a:pPr>
            <a:r>
              <a:rPr lang="en-US" sz="2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AI Integration in the Digital Transformation Strategy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874895" y="1337368"/>
            <a:ext cx="1256274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  <a:p>
            <a:pPr algn="ctr"/>
            <a:r>
              <a:rPr lang="en-US" sz="2400" dirty="0">
                <a:solidFill>
                  <a:schemeClr val="bg1"/>
                </a:solidFill>
                <a:latin typeface="Alexandria"/>
                <a:cs typeface="Alexandria" charset="0"/>
              </a:rPr>
              <a:t>05</a:t>
            </a:r>
            <a:endParaRPr lang="en-US" sz="24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912690-70F6-743D-A3AE-BF74C37EA236}"/>
              </a:ext>
            </a:extLst>
          </p:cNvPr>
          <p:cNvSpPr txBox="1"/>
          <p:nvPr/>
        </p:nvSpPr>
        <p:spPr>
          <a:xfrm>
            <a:off x="11109960" y="6583680"/>
            <a:ext cx="239169" cy="223138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r">
              <a:defRPr sz="850">
                <a:solidFill>
                  <a:srgbClr val="505050"/>
                </a:solidFill>
              </a:defRPr>
            </a:pPr>
            <a:r>
              <a:rPr lang="en-US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09983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5" name="TextBox 24"/>
          <p:cNvSpPr txBox="1"/>
          <p:nvPr/>
        </p:nvSpPr>
        <p:spPr>
          <a:xfrm>
            <a:off x="4662589" y="1238988"/>
            <a:ext cx="4113898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Alexandria" charset="0"/>
                <a:cs typeface="Alexandria" charset="0"/>
              </a:rPr>
              <a:t>Learning Objectives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150823" y="2264565"/>
            <a:ext cx="8330065" cy="3432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dirty="0">
                <a:latin typeface="Alexandria" charset="0"/>
                <a:cs typeface="Alexandria" charset="0"/>
              </a:rPr>
              <a:t>Explain the relationship between Artificial Intelligence and Digital Transformation Strategy.</a:t>
            </a:r>
          </a:p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dirty="0">
                <a:latin typeface="Alexandria" charset="0"/>
                <a:cs typeface="Alexandria" charset="0"/>
              </a:rPr>
              <a:t>Analyze how AI supports knowledge management and managerial decision-making in digitized organizations.</a:t>
            </a:r>
          </a:p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dirty="0">
                <a:latin typeface="Alexandria" charset="0"/>
                <a:cs typeface="Alexandria" charset="0"/>
              </a:rPr>
              <a:t>Understand the importance of business models, digital strategy, resource fit, and strategic alignment.</a:t>
            </a:r>
          </a:p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dirty="0">
                <a:latin typeface="Alexandria" charset="0"/>
                <a:cs typeface="Alexandria" charset="0"/>
              </a:rPr>
              <a:t>Describe the main phases of the Digital Transformation Strategy Framework.</a:t>
            </a:r>
          </a:p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dirty="0">
                <a:latin typeface="Alexandria" charset="0"/>
                <a:cs typeface="Alexandria" charset="0"/>
              </a:rPr>
              <a:t>Evaluate organizational AI readiness using the dimensions of technologies, activities, boundaries, and goals.</a:t>
            </a:r>
          </a:p>
          <a:p>
            <a:pPr marL="285750" indent="-285750" algn="just">
              <a:lnSpc>
                <a:spcPct val="200000"/>
              </a:lnSpc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en-US" sz="1400" dirty="0">
                <a:latin typeface="Alexandria" charset="0"/>
                <a:cs typeface="Alexandria" charset="0"/>
              </a:rPr>
              <a:t>Apply AI integration concepts to real estate organizations, smart buildings, </a:t>
            </a:r>
            <a:r>
              <a:rPr lang="en-US" sz="1400" dirty="0" err="1">
                <a:latin typeface="Alexandria" charset="0"/>
                <a:cs typeface="Alexandria" charset="0"/>
              </a:rPr>
              <a:t>PropTech</a:t>
            </a:r>
            <a:r>
              <a:rPr lang="en-US" sz="1400" dirty="0">
                <a:latin typeface="Alexandria" charset="0"/>
                <a:cs typeface="Alexandria" charset="0"/>
              </a:rPr>
              <a:t> platforms, and customer experience.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/>
                <a:cs typeface="Alexandria" charset="0"/>
              </a:rPr>
              <a:t>05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16CFB8B-FDE7-E0CC-AE9A-EE67FC68A052}"/>
              </a:ext>
            </a:extLst>
          </p:cNvPr>
          <p:cNvSpPr/>
          <p:nvPr/>
        </p:nvSpPr>
        <p:spPr>
          <a:xfrm>
            <a:off x="0" y="6565392"/>
            <a:ext cx="12191695" cy="27432"/>
          </a:xfrm>
          <a:prstGeom prst="rect">
            <a:avLst/>
          </a:prstGeom>
          <a:solidFill>
            <a:srgbClr val="C59A50"/>
          </a:solidFill>
          <a:ln>
            <a:solidFill>
              <a:srgbClr val="C59A5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D4B3549-16FB-813E-7C0F-C9748E76EBE2}"/>
              </a:ext>
            </a:extLst>
          </p:cNvPr>
          <p:cNvSpPr txBox="1"/>
          <p:nvPr/>
        </p:nvSpPr>
        <p:spPr>
          <a:xfrm>
            <a:off x="11109960" y="6583680"/>
            <a:ext cx="239169" cy="223138"/>
          </a:xfrm>
          <a:prstGeom prst="rect">
            <a:avLst/>
          </a:prstGeom>
          <a:noFill/>
        </p:spPr>
        <p:txBody>
          <a:bodyPr wrap="none" lIns="91440" tIns="45720" rIns="91440" bIns="45720" anchor="t">
            <a:spAutoFit/>
          </a:bodyPr>
          <a:lstStyle/>
          <a:p>
            <a:pPr algn="r">
              <a:defRPr sz="850">
                <a:solidFill>
                  <a:srgbClr val="505050"/>
                </a:solidFill>
              </a:defRPr>
            </a:pPr>
            <a:r>
              <a:rPr lang="en-US" dirty="0"/>
              <a:t>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2539F6F-7DCE-FC8E-FA52-B704BC6A6C16}"/>
              </a:ext>
            </a:extLst>
          </p:cNvPr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rPr dirty="0"/>
              <a:t>Artificial Intelligence in Business | Chapter 5: AI Integration in the Digital Transformation Strategy</a:t>
            </a:r>
          </a:p>
        </p:txBody>
      </p:sp>
    </p:spTree>
    <p:extLst>
      <p:ext uri="{BB962C8B-B14F-4D97-AF65-F5344CB8AC3E}">
        <p14:creationId xmlns:p14="http://schemas.microsoft.com/office/powerpoint/2010/main" val="208733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429191" y="1152727"/>
            <a:ext cx="861248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400" b="1">
                <a:solidFill>
                  <a:srgbClr val="FFFFFF"/>
                </a:solidFill>
              </a:defRPr>
            </a:pPr>
            <a:r>
              <a:rPr lang="en-US" sz="2400" dirty="0">
                <a:solidFill>
                  <a:srgbClr val="002060"/>
                </a:solidFill>
              </a:rPr>
              <a:t>1.</a:t>
            </a:r>
            <a:r>
              <a:rPr sz="2400" dirty="0">
                <a:solidFill>
                  <a:srgbClr val="002060"/>
                </a:solidFill>
              </a:rPr>
              <a:t> AI, Knowledge Management, and Managerial Decision-Making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18486" y="2703388"/>
            <a:ext cx="9754722" cy="3539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 sz="1700">
                <a:solidFill>
                  <a:srgbClr val="E6E6E6"/>
                </a:solidFill>
              </a:defRPr>
            </a:pPr>
            <a:r>
              <a:rPr dirty="0">
                <a:solidFill>
                  <a:srgbClr val="002060"/>
                </a:solidFill>
              </a:rPr>
              <a:t>AI becomes valuable when it converts data and knowledge into better decisions and organizational behavior.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19432" y="6565392"/>
            <a:ext cx="239168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5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85222" y="1197669"/>
            <a:ext cx="560249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>
                <a:solidFill>
                  <a:srgbClr val="002060"/>
                </a:solidFill>
              </a:rPr>
              <a:t>Why AI Adoption Varies Across Companies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7657" y="2011938"/>
            <a:ext cx="7398364" cy="405521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chapter begins by emphasizing that AI adoption speed differs across companies and industries.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requires complementary investment in data, skills, digitized workflows, infrastructure, and process redesign.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Some organizations adopt AI quickly because they already have mature digital systems and strong data capabilities.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Other organizations lag because they lack clear AI strategy, leadership commitment, technical talent, or organizational readiness.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Therefore, AI adoption is not only a technology issue; it is a strategic, managerial, and organizational change issue.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817149" y="2921121"/>
            <a:ext cx="2169267" cy="16558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dirty="0"/>
              <a:t>Real estate application</a:t>
            </a:r>
            <a:endParaRPr lang="en-US" dirty="0"/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dirty="0"/>
              <a:t>A real estate firm with digitized property records, CRM, IoT sensors, and analytics teams can adopt AI faster than a firm relying on fragmented spreadsheets and paper-based workflows.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19432" y="6565392"/>
            <a:ext cx="239168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6</a:t>
            </a: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28997" y="1171015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AI Strategy and Clearly Defined Benefits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71210" y="2057983"/>
            <a:ext cx="9516764" cy="3778214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Executives frequently cite weak strategy as one of the barriers to AI adoption.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An AI strategy should define what business problems AI will solve and what benefits are expected.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benefits may include cost reduction, faster decisions, improved customer experience, better forecasting, and process automation.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Without clearly defined benefits, AI projects may become experimental technologies with little operational value.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 strong AI strategy connects AI initiatives with business goals, customer value, and organizational priorities.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19432" y="6565392"/>
            <a:ext cx="239168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7</a:t>
            </a: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0086" y="1176616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Common Barriers to AI Adoption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05583" y="2077439"/>
            <a:ext cx="7273041" cy="3778214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Companies may lack talent with the appropriate AI, data, and analytics skill sets.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Functional silos may prevent end-to-end AI deployment across departments.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Leadership may lack ownership, commitment, or understanding of AI opportunities.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Organizations may not have robust data capture, data quality, or data governance processes.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Legacy systems and non-digitized workflows may prevent AI from being integrated into real operational processes.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19432" y="6565392"/>
            <a:ext cx="239168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8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FFEECB69-1430-7086-745D-592BD4EBCAEC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EA8BADA-6554-EBE5-3B03-0BEFB8E9A43C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If marketing data, leasing data, maintenance data, and finance data are stored separately, AI cannot easily produce integrated portfolio insights.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48452" y="1160804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AI and Knowledge Delivery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8757" y="2223353"/>
            <a:ext cx="7369868" cy="331654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helps deliver knowledge to the right people at the right time.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In a digitized organization, knowledge grows quickly and becomes difficult to manage manually.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can personalize knowledge access according to user roles, tasks, and context.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can map tacit and explicit knowledge so employees can find relevant information faster.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Fast, contextual access to knowledge improves decision speed and organizational learning.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419432" y="6565392"/>
            <a:ext cx="239168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9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D56EC67A-E1DD-692F-45F4-B9B7AB5BBC1C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6E185F-4CE0-7F86-208C-F05B174C8A4C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 property manager can receive AI-supported guidance based on maintenance history, tenant profile, lease terms, and building performance data.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02537" y="1121893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Tacit and Explicit Knowledge in Digital Organizations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05583" y="2011948"/>
            <a:ext cx="7273041" cy="405521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Explicit knowledge is documented and easy to share, such as reports, policies, and manuals.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Tacit knowledge is experience-based and often difficult to capture, such as expert judgment or practical know-how.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can help map both explicit and tacit knowledge by analyzing documents, decisions, workflows, and expert interactions.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Knowledge mapping allows organizations to preserve expertise and make it accessible.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In digital transformation, knowledge must be treated as a strategic asset, not merely as information storage.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10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79F94883-DEE0-8E58-1796-E7ED63A90AF8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3EC10-7B37-E619-5E82-9E104A4FC752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Students should connect this point to Chapter 2: Knowledge-Based Systems turn expert knowledge into reusable organizational capital.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70631" y="1185071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AI Ethics and Knowledge Management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04608" y="2135805"/>
            <a:ext cx="7358649" cy="3778214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ethics is a core issue because AI affects how knowledge is collected, interpreted, and used.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Poor data governance may produce inaccurate, biased, or unfair recommendations.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Organizations must ensure transparency, accountability, privacy, and human oversight.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Ethical AI is essential for trust in managerial decision-making.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Knowledge management systems must protect sensitive knowledge while enabling access to useful insights.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11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44FA3886-52AE-3281-9283-56C9A1CE63C7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6ED5517-33F0-6C35-D026-C14FF0DC9926}"/>
              </a:ext>
            </a:extLst>
          </p:cNvPr>
          <p:cNvSpPr txBox="1"/>
          <p:nvPr/>
        </p:nvSpPr>
        <p:spPr>
          <a:xfrm>
            <a:off x="8817149" y="2921121"/>
            <a:ext cx="2169267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risk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AI tenant screening systems may create discrimination risks if historical tenant data reflects biased practices.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90281" y="1201366"/>
            <a:ext cx="427078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400" b="1">
                <a:solidFill>
                  <a:srgbClr val="FFFFFF"/>
                </a:solidFill>
              </a:defRPr>
            </a:pPr>
            <a:r>
              <a:rPr sz="2400" dirty="0">
                <a:solidFill>
                  <a:srgbClr val="002060"/>
                </a:solidFill>
              </a:rPr>
              <a:t>2</a:t>
            </a:r>
            <a:r>
              <a:rPr lang="ar-SY" sz="2400" dirty="0">
                <a:solidFill>
                  <a:srgbClr val="002060"/>
                </a:solidFill>
              </a:rPr>
              <a:t>.</a:t>
            </a:r>
            <a:r>
              <a:rPr sz="2400" dirty="0">
                <a:solidFill>
                  <a:srgbClr val="002060"/>
                </a:solidFill>
              </a:rPr>
              <a:t> A Digital Strategic Framework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660754" y="2880360"/>
            <a:ext cx="8870185" cy="3539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>
                <a:solidFill>
                  <a:srgbClr val="E6E6E6"/>
                </a:solidFill>
              </a:defRPr>
            </a:pPr>
            <a:r>
              <a:rPr dirty="0">
                <a:solidFill>
                  <a:srgbClr val="002060"/>
                </a:solidFill>
              </a:rPr>
              <a:t>Digital transformation needs a structured strategic framework, not scattered technology adoption.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12</a:t>
            </a:r>
            <a:endParaRPr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0903" y="1142998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Why Business Models Matter in the Digital Economy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0" y="2048254"/>
            <a:ext cx="7514293" cy="405521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In the knowledge and digital economy, business models are central to strategic innovation.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 business model explains how a firm creates value for customers and captures value through revenue, cost structure, and profit distribution.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technologies change how firms design operations, interact with customers, and compete.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intensifies this shift because it allows organizations to automate, predict, personalize, and scale services.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transformation therefore requires managers to rethink the business model, not only upgrade technology.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13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215E0A42-E5D0-F034-EEF3-FA87191B0A3E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4D3C26E-9126-DCC4-64F9-8FC7DF687857}"/>
              </a:ext>
            </a:extLst>
          </p:cNvPr>
          <p:cNvSpPr txBox="1"/>
          <p:nvPr/>
        </p:nvSpPr>
        <p:spPr>
          <a:xfrm>
            <a:off x="8817149" y="2921121"/>
            <a:ext cx="2169267" cy="16558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dirty="0"/>
              <a:t>Real estate application</a:t>
            </a:r>
            <a:endParaRPr lang="en-US" dirty="0"/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 err="1"/>
              <a:t>PropTech</a:t>
            </a:r>
            <a:r>
              <a:rPr lang="en-US" dirty="0"/>
              <a:t> platforms may shift real estate firms from traditional brokerage models toward data-driven advisory, platform-based leasing, or smart building service models.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1447" y="1244256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Digital Business Strategy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0" y="2048256"/>
            <a:ext cx="7533747" cy="405521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business strategy is an organizational strategy formulated and executed by leveraging digital resources to create differential value.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chapter emphasizes that digital business strategy is simultaneously strategic and technological.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In digital transformation, business strategy overlaps with IT strategy because digital technologies affect nearly every business decision.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strategy should align technology, customers, processes, data, and organizational capabilities.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becomes part of this strategy when it enables new value creation, improved decisions, and competitive differentiation.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14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18271A13-8F17-96D8-EEAF-78EA0C65E7BC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A6A268-5199-CD85-DFEE-E734241F602A}"/>
              </a:ext>
            </a:extLst>
          </p:cNvPr>
          <p:cNvSpPr txBox="1"/>
          <p:nvPr/>
        </p:nvSpPr>
        <p:spPr>
          <a:xfrm>
            <a:off x="8817149" y="2921121"/>
            <a:ext cx="2169267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Digital strategy is not the responsibility of IT alone; it belongs to the whole organization.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0903" y="1190922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Main Elements of the DT Strategic Framework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94689" y="2184443"/>
            <a:ext cx="7442303" cy="2947217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framework identifies key elements that guide digital transformation strategy.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main elements include Strategy, Technology and Data, Client Experience 360°, and Operational Processes.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Strategy defines direction, objectives, and competitive positioning.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Technology and Data provide the infrastructure and analytical foundation.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Client Experience and Operational Processes ensure that digital transformation creates value for customers and improves business execution.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135615" y="5248656"/>
            <a:ext cx="921257" cy="475488"/>
          </a:xfrm>
          <a:prstGeom prst="roundRect">
            <a:avLst/>
          </a:prstGeom>
          <a:solidFill>
            <a:srgbClr val="F4F7FB"/>
          </a:solidFill>
          <a:ln>
            <a:solidFill>
              <a:srgbClr val="B9C8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60" b="1">
                <a:solidFill>
                  <a:srgbClr val="122858"/>
                </a:solidFill>
              </a:defRPr>
            </a:pPr>
            <a:r>
              <a:t>Strategy</a:t>
            </a:r>
          </a:p>
        </p:txBody>
      </p:sp>
      <p:sp>
        <p:nvSpPr>
          <p:cNvPr id="8" name="Right Arrow 7"/>
          <p:cNvSpPr/>
          <p:nvPr/>
        </p:nvSpPr>
        <p:spPr>
          <a:xfrm>
            <a:off x="4054145" y="5404104"/>
            <a:ext cx="274320" cy="164592"/>
          </a:xfrm>
          <a:prstGeom prst="rightArrow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4344031" y="5248656"/>
            <a:ext cx="921257" cy="475488"/>
          </a:xfrm>
          <a:prstGeom prst="roundRect">
            <a:avLst/>
          </a:prstGeom>
          <a:solidFill>
            <a:srgbClr val="E9F1FB"/>
          </a:solidFill>
          <a:ln>
            <a:solidFill>
              <a:srgbClr val="B9C8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60" b="1">
                <a:solidFill>
                  <a:srgbClr val="122858"/>
                </a:solidFill>
              </a:defRPr>
            </a:pPr>
            <a:r>
              <a:t>Tech/Data</a:t>
            </a:r>
          </a:p>
        </p:txBody>
      </p:sp>
      <p:sp>
        <p:nvSpPr>
          <p:cNvPr id="10" name="Right Arrow 9"/>
          <p:cNvSpPr/>
          <p:nvPr/>
        </p:nvSpPr>
        <p:spPr>
          <a:xfrm>
            <a:off x="5262564" y="5404104"/>
            <a:ext cx="274320" cy="164592"/>
          </a:xfrm>
          <a:prstGeom prst="rightArrow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Rounded Rectangle 10"/>
          <p:cNvSpPr/>
          <p:nvPr/>
        </p:nvSpPr>
        <p:spPr>
          <a:xfrm>
            <a:off x="5552451" y="5248656"/>
            <a:ext cx="921257" cy="475488"/>
          </a:xfrm>
          <a:prstGeom prst="roundRect">
            <a:avLst/>
          </a:prstGeom>
          <a:solidFill>
            <a:srgbClr val="F4F7FB"/>
          </a:solidFill>
          <a:ln>
            <a:solidFill>
              <a:srgbClr val="B9C8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60" b="1">
                <a:solidFill>
                  <a:srgbClr val="122858"/>
                </a:solidFill>
              </a:defRPr>
            </a:pPr>
            <a:r>
              <a:t>Client 360</a:t>
            </a:r>
          </a:p>
        </p:txBody>
      </p:sp>
      <p:sp>
        <p:nvSpPr>
          <p:cNvPr id="12" name="Right Arrow 11"/>
          <p:cNvSpPr/>
          <p:nvPr/>
        </p:nvSpPr>
        <p:spPr>
          <a:xfrm>
            <a:off x="6480712" y="5404104"/>
            <a:ext cx="274320" cy="164592"/>
          </a:xfrm>
          <a:prstGeom prst="rightArrow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6760871" y="5248656"/>
            <a:ext cx="921257" cy="475488"/>
          </a:xfrm>
          <a:prstGeom prst="roundRect">
            <a:avLst/>
          </a:prstGeom>
          <a:solidFill>
            <a:srgbClr val="E9F1FB"/>
          </a:solidFill>
          <a:ln>
            <a:solidFill>
              <a:srgbClr val="B9C8DC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860" b="1">
                <a:solidFill>
                  <a:srgbClr val="122858"/>
                </a:solidFill>
              </a:defRPr>
            </a:pPr>
            <a:r>
              <a:t>Processes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15</a:t>
            </a:r>
            <a:endParaRPr dirty="0"/>
          </a:p>
        </p:txBody>
      </p:sp>
      <p:sp>
        <p:nvSpPr>
          <p:cNvPr id="22" name="Rounded Rectangle 4">
            <a:extLst>
              <a:ext uri="{FF2B5EF4-FFF2-40B4-BE49-F238E27FC236}">
                <a16:creationId xmlns:a16="http://schemas.microsoft.com/office/drawing/2014/main" id="{B3F2B9A4-D7C5-C2A7-6C64-0CF8CF7F60D9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73E3265D-E512-3603-61C5-30DC4DECAD67}"/>
              </a:ext>
            </a:extLst>
          </p:cNvPr>
          <p:cNvSpPr txBox="1"/>
          <p:nvPr/>
        </p:nvSpPr>
        <p:spPr>
          <a:xfrm>
            <a:off x="8817149" y="2921121"/>
            <a:ext cx="2169267" cy="1426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Framework focus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Strategy</a:t>
            </a:r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Technology &amp; Data</a:t>
            </a:r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Client Experience 360°</a:t>
            </a:r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Operational Processes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21992" y="1204526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Digital Transformation as a Continuous Journey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8757" y="2155260"/>
            <a:ext cx="7257030" cy="328763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</a:t>
            </a:r>
            <a:r>
              <a:rPr lang="en-US" sz="1600" dirty="0"/>
              <a:t>D</a:t>
            </a:r>
            <a:r>
              <a:rPr sz="1600" dirty="0"/>
              <a:t>igital transformation is not a one-time project.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technology, customer expectations, and competitive conditions continue to evolve.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Therefore, digital transformation requires a phase-based roadmap with flexibility and iteration.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final objectives may advance over time as new technologies and opportunities emerge.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Managers must treat digital transformation as an ongoing strategic capability.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16</a:t>
            </a:r>
            <a:endParaRPr dirty="0"/>
          </a:p>
        </p:txBody>
      </p:sp>
      <p:sp>
        <p:nvSpPr>
          <p:cNvPr id="15" name="Rounded Rectangle 4">
            <a:extLst>
              <a:ext uri="{FF2B5EF4-FFF2-40B4-BE49-F238E27FC236}">
                <a16:creationId xmlns:a16="http://schemas.microsoft.com/office/drawing/2014/main" id="{264FAD71-FFAD-559E-9AB5-B041F5EAD125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E54A477-5853-F74E-3B68-8A14F8733639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dirty="0"/>
              <a:t>Real estate </a:t>
            </a:r>
            <a:r>
              <a:rPr lang="en-US" dirty="0"/>
              <a:t>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Smart building systems evolve from basic sensors to predictive maintenance, energy optimization, tenant analytics, and digital twins.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70631" y="1198775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Strategic DT Operational Framework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59051" y="2203898"/>
            <a:ext cx="7319574" cy="328763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strategic framework is complemented by an operational framework.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operational framework translates strategic objectives into actions, tools, measures, and implementation activities.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 helps organizations connect high-level digital strategy with practical projects and responsibilities.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This prevents digital transformation from remaining abstract or disconnected from daily work.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Operational frameworks also support accountability and progress monitoring.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17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4C1245D5-816D-E35C-B08D-055CAC44FC84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2A07E55-48CA-7237-8818-AB7B483F0E72}"/>
              </a:ext>
            </a:extLst>
          </p:cNvPr>
          <p:cNvSpPr txBox="1"/>
          <p:nvPr/>
        </p:nvSpPr>
        <p:spPr>
          <a:xfrm>
            <a:off x="8817149" y="2921121"/>
            <a:ext cx="2169267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Managerial lesson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 good strategy must become an executable plan with owners, budgets, timelines, KPIs, and governance.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61098" y="1211094"/>
            <a:ext cx="5983818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400" b="1">
                <a:solidFill>
                  <a:srgbClr val="FFFFFF"/>
                </a:solidFill>
              </a:defRPr>
            </a:pPr>
            <a:r>
              <a:rPr sz="2400" dirty="0">
                <a:solidFill>
                  <a:srgbClr val="002060"/>
                </a:solidFill>
              </a:rPr>
              <a:t>3</a:t>
            </a:r>
            <a:r>
              <a:rPr lang="ar-SY" sz="2400" dirty="0">
                <a:solidFill>
                  <a:srgbClr val="002060"/>
                </a:solidFill>
              </a:rPr>
              <a:t>.</a:t>
            </a:r>
            <a:r>
              <a:rPr sz="2400" dirty="0">
                <a:solidFill>
                  <a:srgbClr val="002060"/>
                </a:solidFill>
              </a:rPr>
              <a:t> Digital Transformation Strategy Framework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08476" y="2880360"/>
            <a:ext cx="9974742" cy="1065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  <a:defRPr sz="1700">
                <a:solidFill>
                  <a:srgbClr val="E6E6E6"/>
                </a:solidFill>
              </a:defRPr>
            </a:pPr>
            <a:r>
              <a:rPr dirty="0">
                <a:solidFill>
                  <a:srgbClr val="002060"/>
                </a:solidFill>
              </a:rPr>
              <a:t>The DT framework is organized into phases that help managers analyze, design, scope, execute, and govern digital transformation.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18</a:t>
            </a:r>
            <a:endParaRPr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1447" y="1110998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Objective of the Digital Transformation Strategy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8756" y="2223353"/>
            <a:ext cx="7369869" cy="368588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objective of the Digital Transformation Strategy is to create the capacities needed to take advantage of digital technologies.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strategy should help the organization act faster, better, and more innovatively in the future.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 requires a phase-based approach and a clear roadmap.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roadmap must involve internal and external stakeholders beyond organizational silos.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transformation should extend the organization’s competitive advantage through digital opportunities.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19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9E2CE3C5-AEB1-8659-333F-59A40E2F7102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0EB34D7-8C81-F56F-F2F3-9EAD2515DA21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dirty="0"/>
              <a:t>Real estate application</a:t>
            </a:r>
            <a:endParaRPr lang="en-US" dirty="0"/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 real estate company may use DT strategy to improve customer experience, automate operations, integrate data, and create smart property services.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174575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The Four Main Phases of the DT Framework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5735" y="2093660"/>
            <a:ext cx="6134141" cy="339843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dirty="0"/>
              <a:t>Phase 1: Insights and Analysis — understanding stakeholders, internal data, external threats, and value opportunities.</a:t>
            </a:r>
            <a:endParaRPr lang="en-US" dirty="0"/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dirty="0"/>
              <a:t>Phase 2: Digital Framework — creating a framework for digital goals, mission, vision, objectives, and value proposition.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dirty="0"/>
              <a:t>Phase 3: Digital Scope — defining digital channels, initiatives, objectives, and challenges.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dirty="0"/>
              <a:t>Phase 4: Execution and Governance — prioritizing projects, assigning teams, monitoring KPIs, and ensuring accountability.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lang="en-US" dirty="0"/>
              <a:t>T</a:t>
            </a:r>
            <a:r>
              <a:rPr dirty="0"/>
              <a:t>ogether, these phases form a structured roadmap for digital transformation.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104A12D-3DA7-92D6-23A5-7F04572B68E5}"/>
              </a:ext>
            </a:extLst>
          </p:cNvPr>
          <p:cNvGrpSpPr/>
          <p:nvPr/>
        </p:nvGrpSpPr>
        <p:grpSpPr>
          <a:xfrm>
            <a:off x="3730655" y="5564124"/>
            <a:ext cx="4517330" cy="320040"/>
            <a:chOff x="4009743" y="5578496"/>
            <a:chExt cx="4517330" cy="320040"/>
          </a:xfrm>
        </p:grpSpPr>
        <p:sp>
          <p:nvSpPr>
            <p:cNvPr id="7" name="Rounded Rectangle 6"/>
            <p:cNvSpPr/>
            <p:nvPr/>
          </p:nvSpPr>
          <p:spPr>
            <a:xfrm>
              <a:off x="4009743" y="5578496"/>
              <a:ext cx="921257" cy="320040"/>
            </a:xfrm>
            <a:prstGeom prst="roundRect">
              <a:avLst/>
            </a:prstGeom>
            <a:solidFill>
              <a:srgbClr val="F4F7FB"/>
            </a:solidFill>
            <a:ln>
              <a:solidFill>
                <a:srgbClr val="B9C8DC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60" b="1">
                  <a:solidFill>
                    <a:srgbClr val="122858"/>
                  </a:solidFill>
                </a:defRPr>
              </a:pPr>
              <a:r>
                <a:rPr dirty="0"/>
                <a:t>Insights</a:t>
              </a:r>
            </a:p>
          </p:txBody>
        </p:sp>
        <p:sp>
          <p:nvSpPr>
            <p:cNvPr id="8" name="Right Arrow 7"/>
            <p:cNvSpPr/>
            <p:nvPr/>
          </p:nvSpPr>
          <p:spPr>
            <a:xfrm>
              <a:off x="4930376" y="5687695"/>
              <a:ext cx="274320" cy="110783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5202137" y="5578496"/>
              <a:ext cx="921257" cy="320040"/>
            </a:xfrm>
            <a:prstGeom prst="roundRect">
              <a:avLst/>
            </a:prstGeom>
            <a:solidFill>
              <a:srgbClr val="E9F1FB"/>
            </a:solidFill>
            <a:ln>
              <a:solidFill>
                <a:srgbClr val="B9C8DC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60" b="1">
                  <a:solidFill>
                    <a:srgbClr val="122858"/>
                  </a:solidFill>
                </a:defRPr>
              </a:pPr>
              <a:r>
                <a:t>Framework</a:t>
              </a:r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6130855" y="5687695"/>
              <a:ext cx="274320" cy="110783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6407707" y="5578496"/>
              <a:ext cx="921257" cy="320040"/>
            </a:xfrm>
            <a:prstGeom prst="roundRect">
              <a:avLst/>
            </a:prstGeom>
            <a:solidFill>
              <a:srgbClr val="F4F7FB"/>
            </a:solidFill>
            <a:ln>
              <a:solidFill>
                <a:srgbClr val="B9C8DC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60" b="1">
                  <a:solidFill>
                    <a:srgbClr val="122858"/>
                  </a:solidFill>
                </a:defRPr>
              </a:pPr>
              <a:r>
                <a:t>Scope</a:t>
              </a:r>
            </a:p>
          </p:txBody>
        </p:sp>
        <p:sp>
          <p:nvSpPr>
            <p:cNvPr id="12" name="Right Arrow 11"/>
            <p:cNvSpPr/>
            <p:nvPr/>
          </p:nvSpPr>
          <p:spPr>
            <a:xfrm>
              <a:off x="7331496" y="5687695"/>
              <a:ext cx="274320" cy="110783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7605816" y="5578496"/>
              <a:ext cx="921257" cy="320040"/>
            </a:xfrm>
            <a:prstGeom prst="roundRect">
              <a:avLst/>
            </a:prstGeom>
            <a:solidFill>
              <a:srgbClr val="E9F1FB"/>
            </a:solidFill>
            <a:ln>
              <a:solidFill>
                <a:srgbClr val="B9C8DC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60" b="1">
                  <a:solidFill>
                    <a:srgbClr val="122858"/>
                  </a:solidFill>
                </a:defRPr>
              </a:pPr>
              <a:r>
                <a:t>Governance</a:t>
              </a:r>
            </a:p>
          </p:txBody>
        </p:sp>
      </p:grpSp>
      <p:sp>
        <p:nvSpPr>
          <p:cNvPr id="14" name="Rectangle 13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20</a:t>
            </a:r>
            <a:endParaRPr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7AE44B12-43BC-BBCD-759F-3095E46A1C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1519" y="2421564"/>
            <a:ext cx="4527939" cy="2488761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3197" y="1257786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Phase 1: Insights and Analysis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11476" y="2145529"/>
            <a:ext cx="7539129" cy="368588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Phase 1 focuses on understanding the needs and priorities of customers, stakeholders, employees, and executives.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 requires analysis of internal performance data and sales data to identify where the biggest value exists.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External Digital Analysis identifies threats and opportunities from the digital environment.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Customer Experience Mapping helps understand customer pain points and expectations.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Value Chain Analysis identifies where digital improvements can create operational and strategic value.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21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16512B4A-DF18-BBD7-068D-9E7432406D10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4B1F739-7EF3-F194-D371-3812D1399927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dirty="0"/>
              <a:t>Real estate </a:t>
            </a:r>
            <a:r>
              <a:rPr lang="en-US" dirty="0"/>
              <a:t>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Analyze tenant complaints, occupancy rates, leasing inquiries, property maintenance data, and competitor platforms before choosing digital projects.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1448" y="1195058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External Digital Analysis: The Digital Way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271992"/>
            <a:ext cx="7442304" cy="2870273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External analysis examines digital threats and opportunities outside the business.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lang="en-US" sz="1600" dirty="0"/>
              <a:t>• Managers should assess rivalry among existing firms and the threat of new digital entrants.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They should also examine substitutes, supplier power, and buyer power in digital contexts.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External digital analysis helps organizations identify where digital disruption may emerge.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22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246895B2-B123-AE93-F99C-563DCA4953AD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B717F98-7D81-3415-5303-63E88B3D0A00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Traditional agencies may face competition from online listing platforms, AI valuation tools, virtual tours, and direct owner-to-tenant platforms.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1447" y="1172182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Phase 2: Digital Framework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9787" y="2310901"/>
            <a:ext cx="7488837" cy="331654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Phase 2 creates a framework that allows the company to address digital goals and objectives.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 defines the overall vision of what digital transformation will do for the organization.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phase includes the Iteration Model, Big Idea, Mission, Vision, Digital Objectives, and Unique Value Proposition.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transformation must be communicated clearly so employees and stakeholders understand the purpose.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 strong digital framework provides focus and direction for later implementation.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23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69655E50-EEC6-24E3-0878-BDF661C855AF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7092AF0-BCC6-92C0-463B-CE3A57FA2840}"/>
              </a:ext>
            </a:extLst>
          </p:cNvPr>
          <p:cNvSpPr txBox="1"/>
          <p:nvPr/>
        </p:nvSpPr>
        <p:spPr>
          <a:xfrm>
            <a:off x="8817149" y="2921121"/>
            <a:ext cx="2169267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Big Idea: 'Turning property management into a predictive, tenant-centered digital service.'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0903" y="1211214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The Iteration Model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330237"/>
            <a:ext cx="7442304" cy="331654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</a:t>
            </a:r>
            <a:r>
              <a:rPr lang="en-US" sz="1600" dirty="0"/>
              <a:t>D</a:t>
            </a:r>
            <a:r>
              <a:rPr sz="1600" dirty="0"/>
              <a:t>igital transformation </a:t>
            </a:r>
            <a:r>
              <a:rPr lang="en-US" sz="1600" dirty="0"/>
              <a:t>is</a:t>
            </a:r>
            <a:r>
              <a:rPr sz="1600" dirty="0"/>
              <a:t> an evolutionary process rather than a traditional long-range plan.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work should happen in short cycles or sprints focused on a specific short-term goal.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Iteration allows organizations to test, learn, adapt, and improve quickly.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This approach is useful because digital environments change rapidly.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Iterative models reduce risk by avoiding large, rigid transformation plans that may become outdated.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24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96F1902B-3B60-891F-BD38-F1AD59C725B1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EC9ACCB-8198-08FC-CBAE-DC31A41BD20F}"/>
              </a:ext>
            </a:extLst>
          </p:cNvPr>
          <p:cNvSpPr txBox="1"/>
          <p:nvPr/>
        </p:nvSpPr>
        <p:spPr>
          <a:xfrm>
            <a:off x="8817149" y="2921121"/>
            <a:ext cx="2169267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Digital transformation is closer to continuous learning than one fixed project.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0903" y="1196697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Big Idea, Mission, and Vision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213626"/>
            <a:ext cx="7514292" cy="331654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Digital Strategy should be distilled into one big idea that people can remember and believe in.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big idea helps create commitment and shared understanding.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Mission and vision link digital transformation to the organization’s purpose.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Examples include turning visitors into customers or becoming customers’ favorite company.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Clear vision is necessary because digital transformation depends on people adopting new ways of working.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25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223F4747-DB60-FD4F-E284-DEA394A14D24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4F94D57-67C0-E9FB-5A4F-29E5FF0AD490}"/>
              </a:ext>
            </a:extLst>
          </p:cNvPr>
          <p:cNvSpPr txBox="1"/>
          <p:nvPr/>
        </p:nvSpPr>
        <p:spPr>
          <a:xfrm>
            <a:off x="8817149" y="2921121"/>
            <a:ext cx="2169267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Big Idea for a real estate firm: 'From property transactions to intelligent real estate experiences.'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0086" y="1168743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Digital Goals and Objectives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369268"/>
            <a:ext cx="7329466" cy="2947217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goals crystallize what stakeholders want most from digital transformation.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Objectives identify the measurable actions needed to achieve the goal.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Goals may focus on mobility, customer experience, digital sales, automation, or data visibility.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Objectives may involve implementing CRM, mobile apps, data platforms, or AI analytics.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Clear digital goals improve accountability and guide resource allocation.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26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594778BA-BF47-4001-B46F-EBC792300A78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AD1E70F-7F2F-BA12-06BD-860734C66E65}"/>
              </a:ext>
            </a:extLst>
          </p:cNvPr>
          <p:cNvSpPr txBox="1"/>
          <p:nvPr/>
        </p:nvSpPr>
        <p:spPr>
          <a:xfrm>
            <a:off x="8817149" y="2921121"/>
            <a:ext cx="2169267" cy="16558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Goal: increase visibility across property portfolio performance. Objective: implement an AI dashboard integrating rent, occupancy, maintenance, and tenant satisfaction.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51176" y="1257786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Unique Value Proposition (UVP)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8757" y="2252537"/>
            <a:ext cx="7266758" cy="368588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Unique Value Proposition explains how digital transformation will create differentiated value.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UVP connects digital tools with customer needs and business strategy.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 strong UVP clarifies why customers should choose the organization in a digital marketplace.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can strengthen UVP by enabling personalization, speed, predictive service, and better decision-making.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Without UVP, digital transformation may become technology adoption without clear market meaning.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27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3C10C71E-80C4-F847-AB94-33787C0CA322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D555054-1330-673A-EF4B-B952E0183878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UVP: 'We provide data-driven property decisions with faster valuation, smarter recommendations, and proactive asset management.'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51175" y="1217319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Phase 3: The Digital Scope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8757" y="2233081"/>
            <a:ext cx="7369868" cy="331654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Phase 3 defines the company’s approach to key areas of digital activity.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 outlines the purpose, objectives, key initiatives, and challenges of each digital channel.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Common channels include websites, online content, digital advertising, SEM, SEO, CRM, social media, mobile, and ERP.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This phase converts digital strategy into concrete digital workstreams.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scope helps avoid fragmented initiatives by clarifying what each digital channel should achieve.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28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F9504AC1-CF79-F98B-BEF3-64B0BDEFF3D2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08ED34-801D-B914-2958-3CAF43CC17EE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 real estate firm may define scope for listing websites, virtual tours, CRM, mobile app, SEO, social media, property analytics, and ERP integration.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21288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Websites and Online Content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291447"/>
            <a:ext cx="7442304" cy="328577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 branded website strongly influences buyer decisions in digital markets.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Websites must be credible, informative, visually educational, organized, and user-friendly.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Online content should support customer learning and lead generation.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Blogging and educational content can increase search traffic and customer trust.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can personalize web content according to visitor behavior and property preferences.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29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F0D2071E-8750-5DAC-2AD4-A752A0F66CAC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5F10F5E-950D-F9F7-B33C-04ACDA512985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Property pages can use AI to recommend similar properties, estimate financing options, and personalize neighborhood insights.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80358" y="1214254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Customer Relationship Management (CRM)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8757" y="2164988"/>
            <a:ext cx="7369868" cy="368588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CRM systems manage customer data, interactions, sales processes, and relationship history.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chapter emphasizes customizing CRM based on customer journey mapping.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CRM should support the entire sales process rather than operate as a disconnected database.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enhances CRM by predicting customer needs, scoring leads, and personalizing communication.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 strong CRM system helps organizations turn digital interactions into long-term customer relationships.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30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00F1F5B6-C921-89B4-64DC-82340FC4C851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EFB9A12-A984-2BC2-145D-84B3E969E8E2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AI-enabled CRM can identify which clients are ready to buy, which properties match their preferences, and when follow-up is most effective.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0086" y="1204527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Social, Mobile, and ERP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8757" y="2155261"/>
            <a:ext cx="7369868" cy="331654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Social channels should be integrated into other customer experiences, both online and offline.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Mobile platforms increase accessibility, immediacy, and customer convenience.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ERP systems integrate operational and administrative data across departments.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transformation requires alignment between customer-facing channels and internal systems.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can analyze social behavior, mobile interactions, and ERP data to produce strategic insights.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31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7AF94530-4961-7253-FAF3-9039D4BDCD10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502AEA-A9F7-CEE4-6508-16708C2D7C89}"/>
              </a:ext>
            </a:extLst>
          </p:cNvPr>
          <p:cNvSpPr txBox="1"/>
          <p:nvPr/>
        </p:nvSpPr>
        <p:spPr>
          <a:xfrm>
            <a:off x="8817149" y="2921121"/>
            <a:ext cx="2169267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 mobile tenant app connected to ERP and maintenance systems can improve service speed and operational transparency.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1448" y="1162066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Phase 4: Execution and Governance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193782"/>
            <a:ext cx="7442304" cy="368588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Phase 4 focuses on prioritizing the plan based on urgency, importance, resources, timelines, and budgets.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business models are agile; therefore, plans should be iterative.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Unlike traditional planning, looking three to five years ahead may be unrealistic in fast-moving digital contexts.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Execution requires clear project priorities, project teams, accountability, progress reporting, and KPIs.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Governance ensures that digital transformation remains aligned with strategy and measurable outcomes.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32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9968F0ED-B665-20C1-DD6F-33C279EDA362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F6B04B-EDF2-2BBC-C9EC-28D843ECBD32}"/>
              </a:ext>
            </a:extLst>
          </p:cNvPr>
          <p:cNvSpPr txBox="1"/>
          <p:nvPr/>
        </p:nvSpPr>
        <p:spPr>
          <a:xfrm>
            <a:off x="8817149" y="2921121"/>
            <a:ext cx="2169267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Good ideas fail without execution discipline. Governance turns digital vision into organizational reality.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0903" y="1189755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Project Prioritization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174715"/>
            <a:ext cx="7442304" cy="3208827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Organizations should avoid trying to implement all digital projects at once.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Projects should be prioritized based on their impact on bottom line, employee morale, productivity, brand equity, and customer experience.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Prioritization prevents resource overload and increases the chance of successful implementation.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transformation should begin where value and feasibility are strongest.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33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9AC58837-E9F1-E561-C7B8-F891D6AAD835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C93C533-3DDB-7FE3-0F79-CE19FD8070F3}"/>
              </a:ext>
            </a:extLst>
          </p:cNvPr>
          <p:cNvSpPr txBox="1"/>
          <p:nvPr/>
        </p:nvSpPr>
        <p:spPr>
          <a:xfrm>
            <a:off x="8817149" y="2921121"/>
            <a:ext cx="2169267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Start with predictive maintenance if it reduces urgent repair costs, improves tenant satisfaction, and provides measurable ROI.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51175" y="1223584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Iterative Governance Models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89787" y="2310902"/>
            <a:ext cx="7488837" cy="328577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project teams should be empowered to make critical decisions.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Governance should avoid traditional silo thinking and support cross-functional collaboration.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Iterative governance allows teams to adjust priorities as data and results emerge.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Accountability is still necessary through clear KPIs and progress reporting.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Governance should balance flexibility with control.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34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0CBC6E54-D2F5-776A-874F-F1131088E319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FBFC9F1-E3A0-35BB-7A43-008CB4B9753D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 smart building transformation team should include property managers, IT specialists, finance, tenant relations, facilities teams, and vendors.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68559" y="1191638"/>
            <a:ext cx="6747745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3400" b="1">
                <a:solidFill>
                  <a:srgbClr val="FFFFFF"/>
                </a:solidFill>
              </a:defRPr>
            </a:pPr>
            <a:r>
              <a:rPr sz="2400" dirty="0">
                <a:solidFill>
                  <a:srgbClr val="002060"/>
                </a:solidFill>
              </a:rPr>
              <a:t>4</a:t>
            </a:r>
            <a:r>
              <a:rPr lang="ar-SY" sz="2400" dirty="0">
                <a:solidFill>
                  <a:srgbClr val="002060"/>
                </a:solidFill>
              </a:rPr>
              <a:t>.</a:t>
            </a:r>
            <a:r>
              <a:rPr sz="2400" dirty="0">
                <a:solidFill>
                  <a:srgbClr val="002060"/>
                </a:solidFill>
              </a:rPr>
              <a:t> AI Integration in Digital Transformation Strategy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18815" y="2880360"/>
            <a:ext cx="8754063" cy="35394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1700">
                <a:solidFill>
                  <a:srgbClr val="E6E6E6"/>
                </a:solidFill>
              </a:defRPr>
            </a:pPr>
            <a:r>
              <a:rPr dirty="0">
                <a:solidFill>
                  <a:srgbClr val="002060"/>
                </a:solidFill>
              </a:rPr>
              <a:t>AI readiness helps organizations determine whether they can deploy AI in ways that create value.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35</a:t>
            </a:r>
            <a:endParaRPr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70630" y="1215422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Why AI Readiness Matters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203899"/>
            <a:ext cx="7442304" cy="368588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technologies create new opportunities for digital transformation but also new managerial challenges.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platforms vary in scope and complexity, making deployment difficult for organizations unfamiliar with them.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black box nature of some algorithms makes AI difficult to understand and govern.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Organizations must assess their ability to deploy AI before expecting value from AI initiatives.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readiness helps reduce transformation risks and increase the likelihood of successful adoption.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36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A6C1079F-90B2-8480-6AD7-F04C1E263FD4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6A76B26-A291-838E-E8C9-5338A4AFEB53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 firm should assess readiness before launching AI valuation, tenant screening, predictive maintenance, or customer recommendation systems.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80359" y="1207628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t>Definition of AI Readiness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281720"/>
            <a:ext cx="7442304" cy="328763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AI readiness framework defines readiness as an organization’s ability to deploy and use AI in ways that add value.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Readiness is not only technical; it includes organizational activities, boundaries, and goals.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framework supports assessment of current capabilities and future potential.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 can be used in workshops where organizational members score readiness across dimensions.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purpose is to visualize strengths, weaknesses, risks, and opportunities.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37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2EA9E303-21D5-9DF1-5F06-0BB9E36D0697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F4C52E7-001C-D23E-7176-0D74FCA6FB92}"/>
              </a:ext>
            </a:extLst>
          </p:cNvPr>
          <p:cNvSpPr txBox="1"/>
          <p:nvPr/>
        </p:nvSpPr>
        <p:spPr>
          <a:xfrm>
            <a:off x="8817149" y="2921121"/>
            <a:ext cx="2169267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AI readiness answers: Are we prepared to use AI meaningfully, responsibly, and strategically?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70631" y="1170237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Four Dimensions of AI Readiness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71703" y="2378997"/>
            <a:ext cx="7306921" cy="25778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framework uses four dimensions: technologies, activities, boundaries, and goals.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Technologies examine the AI technology portfolio and its value contribution.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Activities examine whether key organizational activities are supported by AI.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Boundaries examine how AI stretches organizational boundaries and ecosystems.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Goals examine whether AI supports organizational objectives and strategic value creation.</a:t>
            </a: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BC4A93C-F41C-A8C6-A22D-E5C92D79AEE9}"/>
              </a:ext>
            </a:extLst>
          </p:cNvPr>
          <p:cNvGrpSpPr/>
          <p:nvPr/>
        </p:nvGrpSpPr>
        <p:grpSpPr>
          <a:xfrm>
            <a:off x="3002832" y="5342682"/>
            <a:ext cx="4546511" cy="475488"/>
            <a:chOff x="3463441" y="5089511"/>
            <a:chExt cx="4546511" cy="475488"/>
          </a:xfrm>
        </p:grpSpPr>
        <p:sp>
          <p:nvSpPr>
            <p:cNvPr id="7" name="Rounded Rectangle 6"/>
            <p:cNvSpPr/>
            <p:nvPr/>
          </p:nvSpPr>
          <p:spPr>
            <a:xfrm>
              <a:off x="3463441" y="5089511"/>
              <a:ext cx="921257" cy="475488"/>
            </a:xfrm>
            <a:prstGeom prst="roundRect">
              <a:avLst/>
            </a:prstGeom>
            <a:solidFill>
              <a:srgbClr val="F4F7FB"/>
            </a:solidFill>
            <a:ln>
              <a:solidFill>
                <a:srgbClr val="B9C8DC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60" b="1">
                  <a:solidFill>
                    <a:srgbClr val="122858"/>
                  </a:solidFill>
                </a:defRPr>
              </a:pPr>
              <a:r>
                <a:t>Technologies</a:t>
              </a:r>
            </a:p>
          </p:txBody>
        </p:sp>
        <p:sp>
          <p:nvSpPr>
            <p:cNvPr id="8" name="Right Arrow 7"/>
            <p:cNvSpPr/>
            <p:nvPr/>
          </p:nvSpPr>
          <p:spPr>
            <a:xfrm>
              <a:off x="4391703" y="5244959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4691312" y="5089511"/>
              <a:ext cx="921257" cy="475488"/>
            </a:xfrm>
            <a:prstGeom prst="roundRect">
              <a:avLst/>
            </a:prstGeom>
            <a:solidFill>
              <a:srgbClr val="E9F1FB"/>
            </a:solidFill>
            <a:ln>
              <a:solidFill>
                <a:srgbClr val="B9C8DC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60" b="1">
                  <a:solidFill>
                    <a:srgbClr val="122858"/>
                  </a:solidFill>
                </a:defRPr>
              </a:pPr>
              <a:r>
                <a:t>Activities</a:t>
              </a:r>
            </a:p>
          </p:txBody>
        </p:sp>
        <p:sp>
          <p:nvSpPr>
            <p:cNvPr id="10" name="Right Arrow 9"/>
            <p:cNvSpPr/>
            <p:nvPr/>
          </p:nvSpPr>
          <p:spPr>
            <a:xfrm>
              <a:off x="5609850" y="5244959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890003" y="5089511"/>
              <a:ext cx="921257" cy="475488"/>
            </a:xfrm>
            <a:prstGeom prst="roundRect">
              <a:avLst/>
            </a:prstGeom>
            <a:solidFill>
              <a:srgbClr val="F4F7FB"/>
            </a:solidFill>
            <a:ln>
              <a:solidFill>
                <a:srgbClr val="B9C8DC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60" b="1">
                  <a:solidFill>
                    <a:srgbClr val="122858"/>
                  </a:solidFill>
                </a:defRPr>
              </a:pPr>
              <a:r>
                <a:t>Boundaries</a:t>
              </a:r>
            </a:p>
          </p:txBody>
        </p:sp>
        <p:sp>
          <p:nvSpPr>
            <p:cNvPr id="12" name="Right Arrow 11"/>
            <p:cNvSpPr/>
            <p:nvPr/>
          </p:nvSpPr>
          <p:spPr>
            <a:xfrm>
              <a:off x="6808542" y="5244959"/>
              <a:ext cx="274320" cy="164592"/>
            </a:xfrm>
            <a:prstGeom prst="rightArrow">
              <a:avLst/>
            </a:prstGeom>
            <a:solidFill>
              <a:srgbClr val="BF953F"/>
            </a:solidFill>
            <a:ln>
              <a:solidFill>
                <a:srgbClr val="BF953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7088695" y="5089511"/>
              <a:ext cx="921257" cy="475488"/>
            </a:xfrm>
            <a:prstGeom prst="roundRect">
              <a:avLst/>
            </a:prstGeom>
            <a:solidFill>
              <a:srgbClr val="E9F1FB"/>
            </a:solidFill>
            <a:ln>
              <a:solidFill>
                <a:srgbClr val="B9C8DC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60" b="1">
                  <a:solidFill>
                    <a:srgbClr val="122858"/>
                  </a:solidFill>
                </a:defRPr>
              </a:pPr>
              <a:r>
                <a:t>Goals</a:t>
              </a:r>
            </a:p>
          </p:txBody>
        </p:sp>
      </p:grpSp>
      <p:sp>
        <p:nvSpPr>
          <p:cNvPr id="14" name="Rectangle 13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38</a:t>
            </a:r>
            <a:endParaRPr dirty="0"/>
          </a:p>
        </p:txBody>
      </p:sp>
      <p:sp>
        <p:nvSpPr>
          <p:cNvPr id="18" name="Rounded Rectangle 4">
            <a:extLst>
              <a:ext uri="{FF2B5EF4-FFF2-40B4-BE49-F238E27FC236}">
                <a16:creationId xmlns:a16="http://schemas.microsoft.com/office/drawing/2014/main" id="{8B0D027B-F862-A477-8222-2424EEDC4FBE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4932C06-E3E7-58EA-74E9-74414C70E7BA}"/>
              </a:ext>
            </a:extLst>
          </p:cNvPr>
          <p:cNvSpPr txBox="1"/>
          <p:nvPr/>
        </p:nvSpPr>
        <p:spPr>
          <a:xfrm>
            <a:off x="8817149" y="2921121"/>
            <a:ext cx="2169267" cy="11618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Framework</a:t>
            </a: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Technologies</a:t>
            </a:r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Activities</a:t>
            </a:r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Boundaries</a:t>
            </a:r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Goals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0903" y="1177241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Scoring AI Readiness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203898"/>
            <a:ext cx="7442304" cy="331654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readiness can be scored using levels such as None, Low, Moderate, High, and Excellent.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framework considers both present and future perspectives.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present perspective evaluates how AI currently adds value.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future perspective evaluates whether the organization has a strategy for future AI value creation.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This dual perspective helps organizations move from current diagnosis to strategic planning.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39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489772F9-5742-0F51-6330-56BB777446BB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480521B-E5F7-FE35-F19A-EB6BADB6920A}"/>
              </a:ext>
            </a:extLst>
          </p:cNvPr>
          <p:cNvSpPr txBox="1"/>
          <p:nvPr/>
        </p:nvSpPr>
        <p:spPr>
          <a:xfrm>
            <a:off x="8817149" y="2921121"/>
            <a:ext cx="2169267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Students can use the scoring model as a practical classroom exercise for a real estate firm.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1447" y="1197608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Technologies Dimension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233081"/>
            <a:ext cx="7442304" cy="328763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technologies dimension asks whether the current AI technology portfolio adds value to the organization.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 also asks whether the organization has a future strategy for using AI technologies to add value.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This includes AI platforms, data infrastructure, analytics tools, cloud services, automation systems, and integration capabilities.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Technology readiness requires scalability, security, interoperability, and usability.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Technology alone is not enough, but weak technology makes AI integration difficult.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40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A2812404-508C-04FC-E242-51F75AFE3EBC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EACC85A-D2F1-2C55-F88A-043748F19291}"/>
              </a:ext>
            </a:extLst>
          </p:cNvPr>
          <p:cNvSpPr txBox="1"/>
          <p:nvPr/>
        </p:nvSpPr>
        <p:spPr>
          <a:xfrm>
            <a:off x="8817149" y="2921121"/>
            <a:ext cx="2169267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Does the firm have integrated CRM, property database, market analytics, IoT building systems, and cloud infrastructure for AI?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0086" y="1205452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Activities Dimension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298256"/>
            <a:ext cx="7442304" cy="331654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activities dimension evaluates whether key organizational activities are supported by AI in value-adding ways.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 also evaluates whether the organization has a strategy for using AI to support key activities in the future.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Activities include operations, marketing, customer service, finance, maintenance, sales, and strategic decision-making.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should improve activities that matter to customers and performance.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If AI is used only in minor tasks, its strategic value remains limited.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41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08340193-E738-AE4B-81D6-766D26B03718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A51D86-BE14-4D21-9750-AF2648F0B5C3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AI can support valuation, leasing, tenant communication, maintenance triage, investment analysis, and portfolio performance monitoring.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0903" y="1254332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Boundaries Dimension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08757" y="2213626"/>
            <a:ext cx="7369868" cy="368588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boundaries dimension examines how AI stretches organizational boundaries.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may connect organizations with customers, vendors, partners, platforms, ecosystems, and external data providers.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AI-enabled digital transformation often blurs traditional boundaries between internal and external processes.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Future AI strategy may involve changing how the organization collaborates with ecosystem actors.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Boundary readiness is important because modern AI value often comes from connected digital ecosystems.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42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17910E8E-5E5B-A3D1-E18B-6E7E39DADCB6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0F20AE4-E432-90AD-B652-76DF68DA2E3D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example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 smart property platform may connect tenants, maintenance contractors, facility managers, energy providers, and owners in one AI-enabled ecosystem.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21993" y="1142233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Goals Dimension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05583" y="2233082"/>
            <a:ext cx="7273041" cy="348268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dirty="0"/>
              <a:t>• The goals dimension examines whether current AI use supports organizational goals in ways that add value.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dirty="0"/>
              <a:t>• It also evaluates whether the organization has a strategy for using AI to support future goals.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dirty="0"/>
              <a:t>• AI goals should be linked to business outcomes such as growth, efficiency, customer experience, innovation, and sustainability.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dirty="0"/>
              <a:t>• Misalignment between AI tools and business goals leads to wasted investment.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dirty="0"/>
              <a:t>• Goal readiness ensures that AI is strategically purposeful.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43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F944F626-3618-FA2D-822B-C1EFFA66DF1D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3687AB4-E54A-7342-A833-02AA4AE6F40B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application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If the goal is tenant retention, AI should support tenant satisfaction prediction, service responsiveness, and personalized communication.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02537" y="1238309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AI Readiness Workshop Exercise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291487"/>
            <a:ext cx="7442304" cy="2123658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AI readiness framework can be used in organizational workshops.</a:t>
            </a:r>
          </a:p>
          <a:p>
            <a:pPr algn="just"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Participants can score current and future readiness across technologies, activities, boundaries, and goals.</a:t>
            </a:r>
          </a:p>
          <a:p>
            <a:pPr algn="just"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Scores help visualize gaps between present capability and future ambition.</a:t>
            </a:r>
          </a:p>
          <a:p>
            <a:pPr algn="just"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Low scores indicate areas requiring investment, training, governance, or process change.</a:t>
            </a:r>
          </a:p>
          <a:p>
            <a:pPr algn="just"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workshop approach encourages shared understanding across departments.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29FAA6B6-6D09-0C72-0B02-0579FC655C66}"/>
              </a:ext>
            </a:extLst>
          </p:cNvPr>
          <p:cNvGrpSpPr/>
          <p:nvPr/>
        </p:nvGrpSpPr>
        <p:grpSpPr>
          <a:xfrm>
            <a:off x="4697398" y="4462272"/>
            <a:ext cx="2796897" cy="1481328"/>
            <a:chOff x="7635240" y="3657600"/>
            <a:chExt cx="3977640" cy="1920240"/>
          </a:xfrm>
        </p:grpSpPr>
        <p:sp>
          <p:nvSpPr>
            <p:cNvPr id="7" name="Rectangle 6"/>
            <p:cNvSpPr/>
            <p:nvPr/>
          </p:nvSpPr>
          <p:spPr>
            <a:xfrm>
              <a:off x="7635240" y="3657600"/>
              <a:ext cx="1325880" cy="384048"/>
            </a:xfrm>
            <a:prstGeom prst="rect">
              <a:avLst/>
            </a:prstGeom>
            <a:solidFill>
              <a:srgbClr val="122858"/>
            </a:solidFill>
            <a:ln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19" b="1">
                  <a:solidFill>
                    <a:srgbClr val="FFFFFF"/>
                  </a:solidFill>
                </a:defRPr>
              </a:pPr>
              <a:r>
                <a:t>Dimension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8961119" y="3657600"/>
              <a:ext cx="1325880" cy="384048"/>
            </a:xfrm>
            <a:prstGeom prst="rect">
              <a:avLst/>
            </a:prstGeom>
            <a:solidFill>
              <a:srgbClr val="122858"/>
            </a:solidFill>
            <a:ln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19" b="1">
                  <a:solidFill>
                    <a:srgbClr val="FFFFFF"/>
                  </a:solidFill>
                </a:defRPr>
              </a:pPr>
              <a:r>
                <a:t>Now</a:t>
              </a:r>
            </a:p>
          </p:txBody>
        </p:sp>
        <p:sp>
          <p:nvSpPr>
            <p:cNvPr id="9" name="Rectangle 8"/>
            <p:cNvSpPr/>
            <p:nvPr/>
          </p:nvSpPr>
          <p:spPr>
            <a:xfrm>
              <a:off x="10287000" y="3657600"/>
              <a:ext cx="1325880" cy="384048"/>
            </a:xfrm>
            <a:prstGeom prst="rect">
              <a:avLst/>
            </a:prstGeom>
            <a:solidFill>
              <a:srgbClr val="122858"/>
            </a:solidFill>
            <a:ln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819" b="1">
                  <a:solidFill>
                    <a:srgbClr val="FFFFFF"/>
                  </a:solidFill>
                </a:defRPr>
              </a:pPr>
              <a:r>
                <a:t>Future</a:t>
              </a:r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35240" y="4041648"/>
              <a:ext cx="1325880" cy="384048"/>
            </a:xfrm>
            <a:prstGeom prst="rect">
              <a:avLst/>
            </a:prstGeom>
            <a:solidFill>
              <a:srgbClr val="F8FAFD"/>
            </a:solidFill>
            <a:ln>
              <a:solidFill>
                <a:srgbClr val="D2DA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770">
                  <a:solidFill>
                    <a:srgbClr val="2D2D2D"/>
                  </a:solidFill>
                </a:defRPr>
              </a:pPr>
              <a:r>
                <a:t>Tech</a:t>
              </a: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8961119" y="4041648"/>
              <a:ext cx="1325880" cy="384048"/>
            </a:xfrm>
            <a:prstGeom prst="rect">
              <a:avLst/>
            </a:prstGeom>
            <a:solidFill>
              <a:srgbClr val="F8FAFD"/>
            </a:solidFill>
            <a:ln>
              <a:solidFill>
                <a:srgbClr val="D2DA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770">
                  <a:solidFill>
                    <a:srgbClr val="2D2D2D"/>
                  </a:solidFill>
                </a:defRPr>
              </a:pPr>
              <a:r>
                <a:t>2</a:t>
              </a: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0287000" y="4041648"/>
              <a:ext cx="1325880" cy="384048"/>
            </a:xfrm>
            <a:prstGeom prst="rect">
              <a:avLst/>
            </a:prstGeom>
            <a:solidFill>
              <a:srgbClr val="F8FAFD"/>
            </a:solidFill>
            <a:ln>
              <a:solidFill>
                <a:srgbClr val="D2DA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770">
                  <a:solidFill>
                    <a:srgbClr val="2D2D2D"/>
                  </a:solidFill>
                </a:defRPr>
              </a:pPr>
              <a:r>
                <a:t>4</a:t>
              </a: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635240" y="4425696"/>
              <a:ext cx="1325880" cy="384048"/>
            </a:xfrm>
            <a:prstGeom prst="rect">
              <a:avLst/>
            </a:prstGeom>
            <a:solidFill>
              <a:srgbClr val="F8FAFD"/>
            </a:solidFill>
            <a:ln>
              <a:solidFill>
                <a:srgbClr val="D2DA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770">
                  <a:solidFill>
                    <a:srgbClr val="2D2D2D"/>
                  </a:solidFill>
                </a:defRPr>
              </a:pPr>
              <a:r>
                <a:t>Act.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961119" y="4425696"/>
              <a:ext cx="1325880" cy="384048"/>
            </a:xfrm>
            <a:prstGeom prst="rect">
              <a:avLst/>
            </a:prstGeom>
            <a:solidFill>
              <a:srgbClr val="F8FAFD"/>
            </a:solidFill>
            <a:ln>
              <a:solidFill>
                <a:srgbClr val="D2DA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770">
                  <a:solidFill>
                    <a:srgbClr val="2D2D2D"/>
                  </a:solidFill>
                </a:defRPr>
              </a:pPr>
              <a:r>
                <a:t>3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0287000" y="4425696"/>
              <a:ext cx="1325880" cy="384048"/>
            </a:xfrm>
            <a:prstGeom prst="rect">
              <a:avLst/>
            </a:prstGeom>
            <a:solidFill>
              <a:srgbClr val="F8FAFD"/>
            </a:solidFill>
            <a:ln>
              <a:solidFill>
                <a:srgbClr val="D2DA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770">
                  <a:solidFill>
                    <a:srgbClr val="2D2D2D"/>
                  </a:solidFill>
                </a:defRPr>
              </a:pPr>
              <a:r>
                <a:t>5</a:t>
              </a: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7635240" y="4809744"/>
              <a:ext cx="1325880" cy="384048"/>
            </a:xfrm>
            <a:prstGeom prst="rect">
              <a:avLst/>
            </a:prstGeom>
            <a:solidFill>
              <a:srgbClr val="F8FAFD"/>
            </a:solidFill>
            <a:ln>
              <a:solidFill>
                <a:srgbClr val="D2DA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770">
                  <a:solidFill>
                    <a:srgbClr val="2D2D2D"/>
                  </a:solidFill>
                </a:defRPr>
              </a:pPr>
              <a:r>
                <a:t>Bound.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8961119" y="4809744"/>
              <a:ext cx="1325880" cy="384048"/>
            </a:xfrm>
            <a:prstGeom prst="rect">
              <a:avLst/>
            </a:prstGeom>
            <a:solidFill>
              <a:srgbClr val="F8FAFD"/>
            </a:solidFill>
            <a:ln>
              <a:solidFill>
                <a:srgbClr val="D2DA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770">
                  <a:solidFill>
                    <a:srgbClr val="2D2D2D"/>
                  </a:solidFill>
                </a:defRPr>
              </a:pPr>
              <a:r>
                <a:t>2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0287000" y="4809744"/>
              <a:ext cx="1325880" cy="384048"/>
            </a:xfrm>
            <a:prstGeom prst="rect">
              <a:avLst/>
            </a:prstGeom>
            <a:solidFill>
              <a:srgbClr val="F8FAFD"/>
            </a:solidFill>
            <a:ln>
              <a:solidFill>
                <a:srgbClr val="D2DA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770">
                  <a:solidFill>
                    <a:srgbClr val="2D2D2D"/>
                  </a:solidFill>
                </a:defRPr>
              </a:pPr>
              <a:r>
                <a:t>4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7635240" y="5193792"/>
              <a:ext cx="1325880" cy="384048"/>
            </a:xfrm>
            <a:prstGeom prst="rect">
              <a:avLst/>
            </a:prstGeom>
            <a:solidFill>
              <a:srgbClr val="F8FAFD"/>
            </a:solidFill>
            <a:ln>
              <a:solidFill>
                <a:srgbClr val="D2DA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770">
                  <a:solidFill>
                    <a:srgbClr val="2D2D2D"/>
                  </a:solidFill>
                </a:defRPr>
              </a:pPr>
              <a:r>
                <a:t>Goals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961119" y="5193792"/>
              <a:ext cx="1325880" cy="384048"/>
            </a:xfrm>
            <a:prstGeom prst="rect">
              <a:avLst/>
            </a:prstGeom>
            <a:solidFill>
              <a:srgbClr val="F8FAFD"/>
            </a:solidFill>
            <a:ln>
              <a:solidFill>
                <a:srgbClr val="D2DA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770">
                  <a:solidFill>
                    <a:srgbClr val="2D2D2D"/>
                  </a:solidFill>
                </a:defRPr>
              </a:pPr>
              <a:r>
                <a:t>3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0287000" y="5193792"/>
              <a:ext cx="1325880" cy="384048"/>
            </a:xfrm>
            <a:prstGeom prst="rect">
              <a:avLst/>
            </a:prstGeom>
            <a:solidFill>
              <a:srgbClr val="F8FAFD"/>
            </a:solidFill>
            <a:ln>
              <a:solidFill>
                <a:srgbClr val="D2DAE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 sz="770">
                  <a:solidFill>
                    <a:srgbClr val="2D2D2D"/>
                  </a:solidFill>
                </a:defRPr>
              </a:pPr>
              <a:r>
                <a:t>5</a:t>
              </a:r>
            </a:p>
          </p:txBody>
        </p:sp>
      </p:grpSp>
      <p:sp>
        <p:nvSpPr>
          <p:cNvPr id="22" name="Rectangle 21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44</a:t>
            </a:r>
            <a:endParaRPr dirty="0"/>
          </a:p>
        </p:txBody>
      </p:sp>
      <p:sp>
        <p:nvSpPr>
          <p:cNvPr id="31" name="Rounded Rectangle 4">
            <a:extLst>
              <a:ext uri="{FF2B5EF4-FFF2-40B4-BE49-F238E27FC236}">
                <a16:creationId xmlns:a16="http://schemas.microsoft.com/office/drawing/2014/main" id="{4DC76628-A424-D8A9-4F77-86E526014282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1039821-D384-93AB-281B-908D449564D9}"/>
              </a:ext>
            </a:extLst>
          </p:cNvPr>
          <p:cNvSpPr txBox="1"/>
          <p:nvPr/>
        </p:nvSpPr>
        <p:spPr>
          <a:xfrm>
            <a:off x="8817149" y="2921121"/>
            <a:ext cx="2169267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Classroom activity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Evaluate an imaginary real estate firm from 1 to 5 on the four AI readiness dimensions (See the table below).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41448" y="1185815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AI Integration in Digital Transformation Strategy Model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01560" y="1893435"/>
            <a:ext cx="5854888" cy="4193712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model integrates AI mechanisms and instruments into the broader digital business transformation strategy.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should be rooted in the organization’s digital strategic framework rather than added as an isolated tool.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model helps managers connect AI technologies with goals, activities, boundaries, and digital maturity.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Integration means AI becomes part of strategy, processes, governance, customer experience, and organizational learning.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45</a:t>
            </a:r>
            <a:endParaRPr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3E746F5-6FA9-73A2-CB41-F8F36D8F84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6992" y="1977855"/>
            <a:ext cx="4650692" cy="3615522"/>
          </a:xfrm>
          <a:prstGeom prst="rect">
            <a:avLst/>
          </a:prstGeom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31720" y="1234877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Framework Requirements for AI Integration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194171"/>
            <a:ext cx="7442304" cy="328577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 good framework should identify the phenomenon of interest, such as Digital Strategy and AI readiness.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 should state key premises and assumptions clearly.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 should describe relationships among framework elements.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chapter assumes that Digital Strategy and AI readiness are multidimensional.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affects technologies, activities, boundaries, and goals simultaneously.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46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3EE1AFA2-AF86-D96E-5CED-1FABA8F94CB2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C6F31A8-2FBB-8C8F-0CC4-B2EF32144D0B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Managerial lesson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AI transformation should be designed as a system of connected dimensions, not as one independent technology purchase.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12265" y="1257786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AI in Real Estate Digital Transformation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59051" y="2233082"/>
            <a:ext cx="7319574" cy="368588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Real estate organizations can integrate AI into the full digital transformation strategy.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can improve property valuation, predictive maintenance, tenant relationship management, and investment decision-making.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Digital transformation enables smart buildings, smart cities, digital platforms, and customer-centered services.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supports decision-making by reducing uncertainty and improving visibility across portfolios.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Real estate firms must combine data governance, digital culture, and AI readiness to create value.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47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43924A89-C186-8251-AE77-746106B4E3E4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F559D8-A13A-E1AC-70DF-A588716C95EF}"/>
              </a:ext>
            </a:extLst>
          </p:cNvPr>
          <p:cNvSpPr txBox="1"/>
          <p:nvPr/>
        </p:nvSpPr>
        <p:spPr>
          <a:xfrm>
            <a:off x="8817149" y="2921121"/>
            <a:ext cx="2169267" cy="148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focus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AI is not only a tool for valuation. It can transform customer experience, building operations, strategy, and organizational knowledge.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21992" y="1185375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Case Study: AI-Enabled Smart Building Strategy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5023" y="2223354"/>
            <a:ext cx="9487562" cy="328577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 real estate company wants to transform a commercial building portfolio using AI and IoT.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Phase 1 analyzes tenant needs, energy costs, maintenance data, and digital competitors.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Phase 2 defines the big idea: predictive, sustainable, tenant-centered buildings.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Phase 3 scopes technologies: sensors, mobile tenant app, energy analytics, CRM, and predictive maintenance.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Phase 4 governs execution using KPIs such as energy savings, maintenance response time, tenant satisfaction, and operating cost reduction.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48</a:t>
            </a:r>
            <a:endParaRPr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80358" y="1122928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Case Study: Digital Customer Experience in Real Estate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37415" y="2194171"/>
            <a:ext cx="9385169" cy="2793329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 real estate agency wants to improve customer experience through digital transformation.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It maps the customer journey from online search to property visit, financing, contract, and after-sale support.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personalizes property recommendations and predicts customer readiness to buy.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CRM integrates communication history, preferences, budget, and transaction status.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The strategy improves customer engagement, sales conversion, and long-term relationship management.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49</a:t>
            </a:r>
            <a:endParaRPr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60903" y="1215421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Case Study: AI Readiness Assessment for a Property Firm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203898"/>
            <a:ext cx="7442304" cy="3685881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 medium-sized property management firm wants to adopt AI for maintenance, leasing, and portfolio analytics.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Technology readiness is moderate because the firm uses digital records but lacks integrated data platforms.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Activities readiness is low because AI is not yet embedded in operational processes.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Boundary readiness is moderate because the firm already collaborates with contractors and tenants through digital channels.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Goal readiness is high because leadership clearly wants cost reduction, tenant satisfaction, and data-driven decisions.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50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67A5F542-98DC-03C1-6172-F59BD3845FB5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5E9ED9C-8955-DC9D-73FB-01E4F51C53D8}"/>
              </a:ext>
            </a:extLst>
          </p:cNvPr>
          <p:cNvSpPr txBox="1"/>
          <p:nvPr/>
        </p:nvSpPr>
        <p:spPr>
          <a:xfrm>
            <a:off x="8817149" y="2921121"/>
            <a:ext cx="2169267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Learning point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Different dimensions may have different readiness scores. Strategy should target the weakest dimensions first.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99813" y="1209210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Challenges of AI Integration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126077"/>
            <a:ext cx="7442304" cy="3778214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integration requires investment in data infrastructure, talent, governance, and organizational change.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Legacy systems may prevent smooth data integration.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Employees may resist AI if they fear replacement or do not understand the system.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AI may create ethical, legal, and reputational risks if poorly governed.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Successful integration requires leadership commitment, training, cross-functional collaboration, and measurable outcomes.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51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B54D186F-03DB-62C2-974E-C4226F4E453D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774889F-D0AC-8313-44BE-E7B34A89F09B}"/>
              </a:ext>
            </a:extLst>
          </p:cNvPr>
          <p:cNvSpPr txBox="1"/>
          <p:nvPr/>
        </p:nvSpPr>
        <p:spPr>
          <a:xfrm>
            <a:off x="8817149" y="2921121"/>
            <a:ext cx="2169267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Real estate risk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An AI valuation tool may fail if historical property data is incomplete, biased, or not updated with market changes.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370631" y="1213518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Strategic-Operational Suggestions for Managers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36321" y="2048256"/>
            <a:ext cx="7442304" cy="3855158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Start with a clear business problem and measurable digital objective.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Assess digital maturity and AI readiness before large AI investment.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Develop strong data governance and ensure data quality.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Prioritize projects with high strategic value and feasible implementation.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Create cross-functional teams including business managers, IT specialists, data experts, and users.</a:t>
            </a:r>
          </a:p>
          <a:p>
            <a:pPr algn="just">
              <a:lnSpc>
                <a:spcPct val="20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Monitor KPIs and adjust initiatives through iterative governance.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52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87150F2B-7A55-A542-1288-ADDCA2D7BF21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263F8-B95D-F953-4825-D10291AA3D42}"/>
              </a:ext>
            </a:extLst>
          </p:cNvPr>
          <p:cNvSpPr txBox="1"/>
          <p:nvPr/>
        </p:nvSpPr>
        <p:spPr>
          <a:xfrm>
            <a:off x="8817149" y="2921121"/>
            <a:ext cx="2169267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Study focus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Managers must connect strategy, technology, people, data, and governance.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23160" y="1210720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Key Takeaways from Chapter 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9494" y="2309735"/>
            <a:ext cx="7708392" cy="3352136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400" dirty="0"/>
              <a:t>• AI integration requires more than technology adoption; it requires digital transformation strategy.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400" dirty="0"/>
              <a:t>• Knowledge management is central because AI helps deliver contextual knowledge to decision-makers.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400" dirty="0"/>
              <a:t>• Digital transformation requires business model thinking, resource fit, maturity assessment, and structured phases.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400" dirty="0"/>
              <a:t>• The Digital Transformation Strategy Framework includes Insights and Analysis, Digital Framework, Digital Scope, and Execution and Governance.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400" dirty="0"/>
              <a:t>• AI readiness is assessed through technologies, activities, boundaries, and goals.</a:t>
            </a:r>
          </a:p>
          <a:p>
            <a:pPr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400" dirty="0"/>
              <a:t>• Real estate firms can use AI integration to improve valuation, smart building management, customer experience, and strategic decision-making.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53</a:t>
            </a:r>
            <a:endParaRPr dirty="0"/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AB3A49A1-27E9-DA45-C46F-7741DF380A79}"/>
              </a:ext>
            </a:extLst>
          </p:cNvPr>
          <p:cNvSpPr/>
          <p:nvPr/>
        </p:nvSpPr>
        <p:spPr>
          <a:xfrm>
            <a:off x="8647888" y="2775301"/>
            <a:ext cx="2507791" cy="1907205"/>
          </a:xfrm>
          <a:prstGeom prst="roundRect">
            <a:avLst/>
          </a:prstGeom>
          <a:solidFill>
            <a:srgbClr val="E8F0FA"/>
          </a:solidFill>
          <a:ln>
            <a:solidFill>
              <a:srgbClr val="CDDAE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A93A0EA-6270-A907-3E7A-52D6B4D2801A}"/>
              </a:ext>
            </a:extLst>
          </p:cNvPr>
          <p:cNvSpPr txBox="1"/>
          <p:nvPr/>
        </p:nvSpPr>
        <p:spPr>
          <a:xfrm>
            <a:off x="8817149" y="2921121"/>
            <a:ext cx="2169267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r>
              <a:rPr lang="en-US" dirty="0"/>
              <a:t>Final message</a:t>
            </a:r>
          </a:p>
          <a:p>
            <a:pPr algn="ctr">
              <a:spcAft>
                <a:spcPts val="600"/>
              </a:spcAft>
              <a:defRPr sz="1220" b="1">
                <a:solidFill>
                  <a:srgbClr val="122858"/>
                </a:solidFill>
              </a:defRPr>
            </a:pPr>
            <a:endParaRPr dirty="0"/>
          </a:p>
          <a:p>
            <a:pPr algn="just">
              <a:spcAft>
                <a:spcPts val="300"/>
              </a:spcAft>
              <a:defRPr sz="1120">
                <a:solidFill>
                  <a:srgbClr val="2D2D2D"/>
                </a:solidFill>
              </a:defRPr>
            </a:pPr>
            <a:r>
              <a:rPr lang="en-US" dirty="0"/>
              <a:t>AI becomes strategically valuable when it is embedded into a coherent digital transformation journey.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423160" y="1205445"/>
            <a:ext cx="10972800" cy="5852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2400" b="1">
                <a:solidFill>
                  <a:srgbClr val="122858"/>
                </a:solidFill>
              </a:defRPr>
            </a:pPr>
            <a:r>
              <a:rPr dirty="0"/>
              <a:t>Discussion Questions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9640" y="2036471"/>
            <a:ext cx="7675058" cy="3762825"/>
          </a:xfrm>
          <a:prstGeom prst="rect">
            <a:avLst/>
          </a:prstGeom>
          <a:noFill/>
        </p:spPr>
        <p:txBody>
          <a:bodyPr wrap="square" lIns="18288" rIns="18288">
            <a:spAutoFit/>
          </a:bodyPr>
          <a:lstStyle/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Why do some organizations lag in AI adoption despite the availability of advanced technologies?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How can AI improve knowledge management and managerial decision-making?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What is the difference between digital transformation and simple technology adoption?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How can real estate firms use customer experience mapping to design better digital services?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Which AI readiness dimension is most important for real estate firms: technologies, activities, boundaries, or goals?</a:t>
            </a:r>
          </a:p>
          <a:p>
            <a:pPr algn="just">
              <a:lnSpc>
                <a:spcPct val="150000"/>
              </a:lnSpc>
              <a:spcAft>
                <a:spcPts val="550"/>
              </a:spcAft>
              <a:defRPr sz="1460">
                <a:solidFill>
                  <a:srgbClr val="2D2D2D"/>
                </a:solidFill>
              </a:defRPr>
            </a:pPr>
            <a:r>
              <a:rPr sz="1600" dirty="0"/>
              <a:t>• What risks may appear if AI is integrated without strong governance?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6547104"/>
            <a:ext cx="12191695" cy="27432"/>
          </a:xfrm>
          <a:prstGeom prst="rect">
            <a:avLst/>
          </a:prstGeom>
          <a:solidFill>
            <a:srgbClr val="BF953F"/>
          </a:solidFill>
          <a:ln>
            <a:solidFill>
              <a:srgbClr val="BF953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384048" y="6583680"/>
            <a:ext cx="9784080" cy="2286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 sz="850">
                <a:solidFill>
                  <a:srgbClr val="5F5F5F"/>
                </a:solidFill>
              </a:defRPr>
            </a:pPr>
            <a:r>
              <a:t>Artificial Intelligence in Business | Chapter 5: AI Integration in the Digital Transformation Strategy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364929" y="6565392"/>
            <a:ext cx="293671" cy="2231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defRPr sz="850">
                <a:solidFill>
                  <a:srgbClr val="5F5F5F"/>
                </a:solidFill>
              </a:defRPr>
            </a:pPr>
            <a:r>
              <a:rPr lang="en-US" dirty="0"/>
              <a:t>54</a:t>
            </a:r>
            <a:endParaRPr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853BA2E-81DD-AFB2-BDD6-44D5A20D9E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04698" y="2528092"/>
            <a:ext cx="2779582" cy="2779582"/>
          </a:xfrm>
          <a:prstGeom prst="rect">
            <a:avLst/>
          </a:prstGeom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Thank You</a:t>
            </a:r>
          </a:p>
        </p:txBody>
      </p:sp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8429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"/>
      </a:majorFont>
      <a:minorFont>
        <a:latin typeface="Alexandr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732FA8B-B72A-4FF9-A389-5DE275AACD2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550D2C8-66AE-48FE-9608-13750FB0B593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C782937A-D193-4411-B438-55A61151855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237</TotalTime>
  <Words>5827</Words>
  <Application>Microsoft Office PowerPoint</Application>
  <PresentationFormat>شاشة عريضة</PresentationFormat>
  <Paragraphs>571</Paragraphs>
  <Slides>55</Slides>
  <Notes>5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6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55</vt:i4>
      </vt:variant>
    </vt:vector>
  </HeadingPairs>
  <TitlesOfParts>
    <vt:vector size="62" baseType="lpstr">
      <vt:lpstr>Alexandria</vt:lpstr>
      <vt:lpstr>Aptos</vt:lpstr>
      <vt:lpstr>Arial</vt:lpstr>
      <vt:lpstr>Calibri</vt:lpstr>
      <vt:lpstr>Roboto Light</vt:lpstr>
      <vt:lpstr>Wingdings</vt:lpstr>
      <vt:lpstr>1_Office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Rahaf Darwish</cp:lastModifiedBy>
  <cp:revision>3</cp:revision>
  <dcterms:created xsi:type="dcterms:W3CDTF">2013-01-27T09:14:16Z</dcterms:created>
  <dcterms:modified xsi:type="dcterms:W3CDTF">2026-06-29T19:03:06Z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