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0.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7.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8.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9.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6" r:id="rId6"/>
    <p:sldId id="510" r:id="rId7"/>
    <p:sldId id="256" r:id="rId8"/>
    <p:sldId id="527" r:id="rId9"/>
    <p:sldId id="528" r:id="rId10"/>
    <p:sldId id="529" r:id="rId11"/>
    <p:sldId id="511" r:id="rId12"/>
    <p:sldId id="513" r:id="rId13"/>
    <p:sldId id="531" r:id="rId14"/>
    <p:sldId id="532" r:id="rId15"/>
    <p:sldId id="515" r:id="rId16"/>
    <p:sldId id="517" r:id="rId17"/>
    <p:sldId id="533" r:id="rId18"/>
    <p:sldId id="539" r:id="rId19"/>
    <p:sldId id="548" r:id="rId20"/>
    <p:sldId id="550" r:id="rId21"/>
    <p:sldId id="558" r:id="rId22"/>
    <p:sldId id="541" r:id="rId23"/>
    <p:sldId id="535" r:id="rId24"/>
    <p:sldId id="547" r:id="rId25"/>
    <p:sldId id="537" r:id="rId26"/>
    <p:sldId id="559" r:id="rId27"/>
    <p:sldId id="553" r:id="rId28"/>
    <p:sldId id="552" r:id="rId29"/>
    <p:sldId id="554" r:id="rId30"/>
    <p:sldId id="555" r:id="rId31"/>
    <p:sldId id="556" r:id="rId32"/>
    <p:sldId id="560" r:id="rId33"/>
    <p:sldId id="543" r:id="rId34"/>
    <p:sldId id="561" r:id="rId35"/>
    <p:sldId id="545" r:id="rId36"/>
    <p:sldId id="562" r:id="rId37"/>
    <p:sldId id="546" r:id="rId38"/>
    <p:sldId id="563" r:id="rId39"/>
    <p:sldId id="519" r:id="rId40"/>
    <p:sldId id="521" r:id="rId41"/>
    <p:sldId id="564" r:id="rId42"/>
    <p:sldId id="52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10"/>
            <p14:sldId id="256"/>
            <p14:sldId id="527"/>
            <p14:sldId id="528"/>
            <p14:sldId id="529"/>
            <p14:sldId id="511"/>
            <p14:sldId id="513"/>
            <p14:sldId id="531"/>
            <p14:sldId id="532"/>
            <p14:sldId id="515"/>
            <p14:sldId id="517"/>
            <p14:sldId id="533"/>
            <p14:sldId id="539"/>
            <p14:sldId id="548"/>
            <p14:sldId id="550"/>
            <p14:sldId id="558"/>
            <p14:sldId id="541"/>
            <p14:sldId id="535"/>
            <p14:sldId id="547"/>
            <p14:sldId id="537"/>
            <p14:sldId id="559"/>
            <p14:sldId id="553"/>
            <p14:sldId id="552"/>
            <p14:sldId id="554"/>
            <p14:sldId id="555"/>
            <p14:sldId id="556"/>
            <p14:sldId id="560"/>
            <p14:sldId id="543"/>
            <p14:sldId id="561"/>
            <p14:sldId id="545"/>
            <p14:sldId id="562"/>
            <p14:sldId id="546"/>
            <p14:sldId id="563"/>
            <p14:sldId id="519"/>
            <p14:sldId id="521"/>
            <p14:sldId id="564"/>
            <p14:sldId id="5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67"/>
    <p:restoredTop sz="75510"/>
  </p:normalViewPr>
  <p:slideViewPr>
    <p:cSldViewPr snapToGrid="0">
      <p:cViewPr varScale="1">
        <p:scale>
          <a:sx n="90" d="100"/>
          <a:sy n="90" d="100"/>
        </p:scale>
        <p:origin x="1768"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_rels/data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9.jpg"/><Relationship Id="rId1" Type="http://schemas.openxmlformats.org/officeDocument/2006/relationships/image" Target="../media/image7.jpeg"/><Relationship Id="rId4" Type="http://schemas.openxmlformats.org/officeDocument/2006/relationships/image" Target="../media/image20.png"/></Relationships>
</file>

<file path=ppt/diagrams/_rels/data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image" Target="../media/image21.png"/><Relationship Id="rId4" Type="http://schemas.openxmlformats.org/officeDocument/2006/relationships/image" Target="../media/image24.png"/></Relationships>
</file>

<file path=ppt/diagrams/_rels/data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jpeg"/><Relationship Id="rId4" Type="http://schemas.openxmlformats.org/officeDocument/2006/relationships/image" Target="../media/image28.png"/></Relationships>
</file>

<file path=ppt/diagrams/_rels/drawing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9.jpg"/><Relationship Id="rId1" Type="http://schemas.openxmlformats.org/officeDocument/2006/relationships/image" Target="../media/image7.jpeg"/><Relationship Id="rId4" Type="http://schemas.openxmlformats.org/officeDocument/2006/relationships/image" Target="../media/image20.png"/></Relationships>
</file>

<file path=ppt/diagrams/_rels/drawing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image" Target="../media/image21.png"/><Relationship Id="rId4" Type="http://schemas.openxmlformats.org/officeDocument/2006/relationships/image" Target="../media/image24.png"/></Relationships>
</file>

<file path=ppt/diagrams/_rels/drawing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jpeg"/><Relationship Id="rId4"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C55935-E5BA-C047-99D4-07370853CC73}"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GB"/>
        </a:p>
      </dgm:t>
    </dgm:pt>
    <dgm:pt modelId="{A8E20678-4945-2740-BE9B-D193139F292A}">
      <dgm:prSet phldrT="[Text]"/>
      <dgm:spPr/>
      <dgm:t>
        <a:bodyPr/>
        <a:lstStyle/>
        <a:p>
          <a:pPr rtl="1"/>
          <a:r>
            <a:rPr lang="ar-SA" dirty="0"/>
            <a:t>الإعلانات المدفوعة </a:t>
          </a:r>
          <a:r>
            <a:rPr lang="en-GB" dirty="0"/>
            <a:t>Paid Ads	</a:t>
          </a:r>
        </a:p>
      </dgm:t>
    </dgm:pt>
    <dgm:pt modelId="{4DA5EDC0-8D7B-2544-8420-96284630AD05}" type="parTrans" cxnId="{14D2F19F-605D-E349-9CAD-45F8E6358DE8}">
      <dgm:prSet/>
      <dgm:spPr/>
      <dgm:t>
        <a:bodyPr/>
        <a:lstStyle/>
        <a:p>
          <a:endParaRPr lang="en-GB"/>
        </a:p>
      </dgm:t>
    </dgm:pt>
    <dgm:pt modelId="{1E7DCBC0-4B82-B647-939E-79A4BB1336DE}" type="sibTrans" cxnId="{14D2F19F-605D-E349-9CAD-45F8E6358DE8}">
      <dgm:prSet/>
      <dgm:spPr/>
      <dgm:t>
        <a:bodyPr/>
        <a:lstStyle/>
        <a:p>
          <a:endParaRPr lang="en-GB"/>
        </a:p>
      </dgm:t>
    </dgm:pt>
    <dgm:pt modelId="{241A6E92-F3E7-E94A-BA0C-F3E51DC4925B}">
      <dgm:prSet phldrT="[Text]"/>
      <dgm:spPr/>
      <dgm:t>
        <a:bodyPr/>
        <a:lstStyle/>
        <a:p>
          <a:pPr rtl="1"/>
          <a:r>
            <a:rPr lang="ar-SA" dirty="0"/>
            <a:t>المحتوى</a:t>
          </a:r>
          <a:endParaRPr lang="en-GB" dirty="0"/>
        </a:p>
      </dgm:t>
    </dgm:pt>
    <dgm:pt modelId="{9228B447-0F95-234F-B529-49B317216285}" type="parTrans" cxnId="{0EDD7262-7E96-954F-AFF2-F49CC84D42B5}">
      <dgm:prSet/>
      <dgm:spPr/>
      <dgm:t>
        <a:bodyPr/>
        <a:lstStyle/>
        <a:p>
          <a:endParaRPr lang="en-GB"/>
        </a:p>
      </dgm:t>
    </dgm:pt>
    <dgm:pt modelId="{EFFB388A-B357-3344-A6F6-47DBE4641ABB}" type="sibTrans" cxnId="{0EDD7262-7E96-954F-AFF2-F49CC84D42B5}">
      <dgm:prSet/>
      <dgm:spPr/>
      <dgm:t>
        <a:bodyPr/>
        <a:lstStyle/>
        <a:p>
          <a:endParaRPr lang="en-GB"/>
        </a:p>
      </dgm:t>
    </dgm:pt>
    <dgm:pt modelId="{64C7BA2B-8699-1642-B1F6-0F521CD413F0}">
      <dgm:prSet phldrT="[Text]"/>
      <dgm:spPr/>
      <dgm:t>
        <a:bodyPr/>
        <a:lstStyle/>
        <a:p>
          <a:pPr rtl="1"/>
          <a:r>
            <a:rPr lang="ar-SA" dirty="0"/>
            <a:t>تقديم محتوى ذو قيمة مثل المقالات أو الفيديوهات لجذب الجمهور</a:t>
          </a:r>
          <a:endParaRPr lang="en-GB" dirty="0"/>
        </a:p>
      </dgm:t>
    </dgm:pt>
    <dgm:pt modelId="{B966CD70-3BB5-EE4F-8E1D-F2ACA5B89D67}" type="parTrans" cxnId="{89A00A5C-C12A-8A4C-934F-C6D803C0F02E}">
      <dgm:prSet/>
      <dgm:spPr/>
      <dgm:t>
        <a:bodyPr/>
        <a:lstStyle/>
        <a:p>
          <a:endParaRPr lang="en-GB"/>
        </a:p>
      </dgm:t>
    </dgm:pt>
    <dgm:pt modelId="{14F0CBB6-3626-CA41-BA9F-C05664BB3C04}" type="sibTrans" cxnId="{89A00A5C-C12A-8A4C-934F-C6D803C0F02E}">
      <dgm:prSet/>
      <dgm:spPr/>
      <dgm:t>
        <a:bodyPr/>
        <a:lstStyle/>
        <a:p>
          <a:endParaRPr lang="en-GB"/>
        </a:p>
      </dgm:t>
    </dgm:pt>
    <dgm:pt modelId="{552D48F4-A437-A44E-A87F-8B23A5ABF4C5}">
      <dgm:prSet phldrT="[Text]"/>
      <dgm:spPr/>
      <dgm:t>
        <a:bodyPr/>
        <a:lstStyle/>
        <a:p>
          <a:pPr rtl="1"/>
          <a:r>
            <a:rPr lang="en-GB" dirty="0"/>
            <a:t> </a:t>
          </a:r>
          <a:r>
            <a:rPr lang="ar-SA" dirty="0"/>
            <a:t>إعلانات تظهر على منصات مثل </a:t>
          </a:r>
          <a:r>
            <a:rPr lang="en-GB" dirty="0"/>
            <a:t>Google</a:t>
          </a:r>
          <a:r>
            <a:rPr lang="ar-SA" dirty="0"/>
            <a:t> وتستهدف جمهورا محددا</a:t>
          </a:r>
          <a:endParaRPr lang="en-GB" dirty="0"/>
        </a:p>
      </dgm:t>
    </dgm:pt>
    <dgm:pt modelId="{8778837F-5D94-7E4A-B3B1-197B4E3359A5}" type="sibTrans" cxnId="{9AF38727-8938-5644-AFC8-792A816A6D3F}">
      <dgm:prSet/>
      <dgm:spPr/>
      <dgm:t>
        <a:bodyPr/>
        <a:lstStyle/>
        <a:p>
          <a:endParaRPr lang="en-GB"/>
        </a:p>
      </dgm:t>
    </dgm:pt>
    <dgm:pt modelId="{C41D9713-7267-1F4B-BF32-A4E60546C411}" type="parTrans" cxnId="{9AF38727-8938-5644-AFC8-792A816A6D3F}">
      <dgm:prSet/>
      <dgm:spPr/>
      <dgm:t>
        <a:bodyPr/>
        <a:lstStyle/>
        <a:p>
          <a:endParaRPr lang="en-GB"/>
        </a:p>
      </dgm:t>
    </dgm:pt>
    <dgm:pt modelId="{1ABB13C2-0838-CE41-B307-869EFBDF6A05}">
      <dgm:prSet phldrT="[Text]"/>
      <dgm:spPr/>
      <dgm:t>
        <a:bodyPr/>
        <a:lstStyle/>
        <a:p>
          <a:pPr rtl="1"/>
          <a:r>
            <a:rPr lang="ar-SA" dirty="0"/>
            <a:t>التسويق عبر البريد الالكتروني</a:t>
          </a:r>
          <a:endParaRPr lang="en-GB" dirty="0"/>
        </a:p>
      </dgm:t>
    </dgm:pt>
    <dgm:pt modelId="{584FA0DC-B7EA-FC44-A89E-568ACBF5F691}" type="parTrans" cxnId="{997A2C8B-BB07-C04A-9C2C-7A32DFAE0D1B}">
      <dgm:prSet/>
      <dgm:spPr/>
      <dgm:t>
        <a:bodyPr/>
        <a:lstStyle/>
        <a:p>
          <a:endParaRPr lang="en-GB"/>
        </a:p>
      </dgm:t>
    </dgm:pt>
    <dgm:pt modelId="{12006257-8B7B-F449-989F-114B3849FE25}" type="sibTrans" cxnId="{997A2C8B-BB07-C04A-9C2C-7A32DFAE0D1B}">
      <dgm:prSet/>
      <dgm:spPr/>
      <dgm:t>
        <a:bodyPr/>
        <a:lstStyle/>
        <a:p>
          <a:endParaRPr lang="en-GB"/>
        </a:p>
      </dgm:t>
    </dgm:pt>
    <dgm:pt modelId="{47A5C33E-FA45-EB4A-88AE-1C5CC1CC1F72}">
      <dgm:prSet phldrT="[Text]"/>
      <dgm:spPr/>
      <dgm:t>
        <a:bodyPr/>
        <a:lstStyle/>
        <a:p>
          <a:pPr rtl="1"/>
          <a:r>
            <a:rPr lang="ar-SA" dirty="0"/>
            <a:t>التواصل المباشر مع العملاء عبر الرسائل البريدية لتقديم العروض والمحتوى المخصص</a:t>
          </a:r>
          <a:endParaRPr lang="en-GB" dirty="0"/>
        </a:p>
      </dgm:t>
    </dgm:pt>
    <dgm:pt modelId="{530E467F-8FA5-7E49-8856-A53DC2FA4FC9}" type="parTrans" cxnId="{5A174629-D880-294B-9230-4F5869F9ACF5}">
      <dgm:prSet/>
      <dgm:spPr/>
      <dgm:t>
        <a:bodyPr/>
        <a:lstStyle/>
        <a:p>
          <a:endParaRPr lang="en-GB"/>
        </a:p>
      </dgm:t>
    </dgm:pt>
    <dgm:pt modelId="{9A1B716C-0383-4D4C-A6DC-0BED8013D896}" type="sibTrans" cxnId="{5A174629-D880-294B-9230-4F5869F9ACF5}">
      <dgm:prSet/>
      <dgm:spPr/>
      <dgm:t>
        <a:bodyPr/>
        <a:lstStyle/>
        <a:p>
          <a:endParaRPr lang="en-GB"/>
        </a:p>
      </dgm:t>
    </dgm:pt>
    <dgm:pt modelId="{E949D95E-50F2-AB4F-93D2-BBCB3C9EC812}">
      <dgm:prSet phldrT="[Text]"/>
      <dgm:spPr/>
      <dgm:t>
        <a:bodyPr/>
        <a:lstStyle/>
        <a:p>
          <a:pPr rtl="1"/>
          <a:r>
            <a:rPr lang="ar-SA" dirty="0"/>
            <a:t>تحليل وتقييم الحملة</a:t>
          </a:r>
          <a:endParaRPr lang="en-GB" dirty="0"/>
        </a:p>
      </dgm:t>
    </dgm:pt>
    <dgm:pt modelId="{A714ED0F-5258-4B42-B844-518A3282C254}" type="parTrans" cxnId="{EAA22176-86F0-0D47-8A0A-50E742478564}">
      <dgm:prSet/>
      <dgm:spPr/>
      <dgm:t>
        <a:bodyPr/>
        <a:lstStyle/>
        <a:p>
          <a:endParaRPr lang="en-GB"/>
        </a:p>
      </dgm:t>
    </dgm:pt>
    <dgm:pt modelId="{668A3CE1-9148-B04B-ACBD-DAA6186D0F09}" type="sibTrans" cxnId="{EAA22176-86F0-0D47-8A0A-50E742478564}">
      <dgm:prSet/>
      <dgm:spPr/>
      <dgm:t>
        <a:bodyPr/>
        <a:lstStyle/>
        <a:p>
          <a:endParaRPr lang="en-GB"/>
        </a:p>
      </dgm:t>
    </dgm:pt>
    <dgm:pt modelId="{AE1FA7EB-7B7A-6340-82D5-6D8CE1E56E57}">
      <dgm:prSet phldrT="[Text]"/>
      <dgm:spPr/>
      <dgm:t>
        <a:bodyPr/>
        <a:lstStyle/>
        <a:p>
          <a:pPr rtl="1"/>
          <a:r>
            <a:rPr lang="ar-SA" dirty="0"/>
            <a:t>لتتبع وتحسين أداء الحملة</a:t>
          </a:r>
          <a:endParaRPr lang="en-GB" dirty="0"/>
        </a:p>
      </dgm:t>
    </dgm:pt>
    <dgm:pt modelId="{0C41F104-EEB5-B847-A48E-495C5DC6ABC7}" type="parTrans" cxnId="{8FFB5A9B-CBB0-8741-AF00-A61A1F35F19A}">
      <dgm:prSet/>
      <dgm:spPr/>
      <dgm:t>
        <a:bodyPr/>
        <a:lstStyle/>
        <a:p>
          <a:endParaRPr lang="en-GB"/>
        </a:p>
      </dgm:t>
    </dgm:pt>
    <dgm:pt modelId="{733B93F9-3234-6949-824E-C63B4488F398}" type="sibTrans" cxnId="{8FFB5A9B-CBB0-8741-AF00-A61A1F35F19A}">
      <dgm:prSet/>
      <dgm:spPr/>
      <dgm:t>
        <a:bodyPr/>
        <a:lstStyle/>
        <a:p>
          <a:endParaRPr lang="en-GB"/>
        </a:p>
      </dgm:t>
    </dgm:pt>
    <dgm:pt modelId="{9229F161-B8DF-204E-8388-1756E0E7AF08}" type="pres">
      <dgm:prSet presAssocID="{4CC55935-E5BA-C047-99D4-07370853CC73}" presName="Name0" presStyleCnt="0">
        <dgm:presLayoutVars>
          <dgm:dir val="rev"/>
          <dgm:animLvl val="lvl"/>
          <dgm:resizeHandles/>
        </dgm:presLayoutVars>
      </dgm:prSet>
      <dgm:spPr/>
    </dgm:pt>
    <dgm:pt modelId="{9E64B5F3-89E3-1A4B-86B4-2ED96B11CFD1}" type="pres">
      <dgm:prSet presAssocID="{A8E20678-4945-2740-BE9B-D193139F292A}" presName="linNode" presStyleCnt="0"/>
      <dgm:spPr/>
    </dgm:pt>
    <dgm:pt modelId="{60D9774A-E36A-0D49-8ACB-018BC2D34B61}" type="pres">
      <dgm:prSet presAssocID="{A8E20678-4945-2740-BE9B-D193139F292A}" presName="parentShp" presStyleLbl="node1" presStyleIdx="0" presStyleCnt="4">
        <dgm:presLayoutVars>
          <dgm:bulletEnabled val="1"/>
        </dgm:presLayoutVars>
      </dgm:prSet>
      <dgm:spPr/>
    </dgm:pt>
    <dgm:pt modelId="{1C685DC1-7598-3040-824B-500FC38F26EE}" type="pres">
      <dgm:prSet presAssocID="{A8E20678-4945-2740-BE9B-D193139F292A}" presName="childShp" presStyleLbl="bgAccFollowNode1" presStyleIdx="0" presStyleCnt="4">
        <dgm:presLayoutVars>
          <dgm:bulletEnabled val="1"/>
        </dgm:presLayoutVars>
      </dgm:prSet>
      <dgm:spPr/>
    </dgm:pt>
    <dgm:pt modelId="{F9F49657-7F85-4446-902D-C6F5CDA5C339}" type="pres">
      <dgm:prSet presAssocID="{1E7DCBC0-4B82-B647-939E-79A4BB1336DE}" presName="spacing" presStyleCnt="0"/>
      <dgm:spPr/>
    </dgm:pt>
    <dgm:pt modelId="{E91BBD42-005D-6146-A8BB-9BDF97F613E8}" type="pres">
      <dgm:prSet presAssocID="{241A6E92-F3E7-E94A-BA0C-F3E51DC4925B}" presName="linNode" presStyleCnt="0"/>
      <dgm:spPr/>
    </dgm:pt>
    <dgm:pt modelId="{7759AAC0-E7BD-214A-A263-7467A5B8A990}" type="pres">
      <dgm:prSet presAssocID="{241A6E92-F3E7-E94A-BA0C-F3E51DC4925B}" presName="parentShp" presStyleLbl="node1" presStyleIdx="1" presStyleCnt="4">
        <dgm:presLayoutVars>
          <dgm:bulletEnabled val="1"/>
        </dgm:presLayoutVars>
      </dgm:prSet>
      <dgm:spPr/>
    </dgm:pt>
    <dgm:pt modelId="{B674CF62-6041-A140-A56F-08D1C2AB91DD}" type="pres">
      <dgm:prSet presAssocID="{241A6E92-F3E7-E94A-BA0C-F3E51DC4925B}" presName="childShp" presStyleLbl="bgAccFollowNode1" presStyleIdx="1" presStyleCnt="4">
        <dgm:presLayoutVars>
          <dgm:bulletEnabled val="1"/>
        </dgm:presLayoutVars>
      </dgm:prSet>
      <dgm:spPr/>
    </dgm:pt>
    <dgm:pt modelId="{9C6FE9AF-0F62-8242-B015-129403B45082}" type="pres">
      <dgm:prSet presAssocID="{EFFB388A-B357-3344-A6F6-47DBE4641ABB}" presName="spacing" presStyleCnt="0"/>
      <dgm:spPr/>
    </dgm:pt>
    <dgm:pt modelId="{8A3BB638-1DFE-9243-9103-D8C36860B594}" type="pres">
      <dgm:prSet presAssocID="{1ABB13C2-0838-CE41-B307-869EFBDF6A05}" presName="linNode" presStyleCnt="0"/>
      <dgm:spPr/>
    </dgm:pt>
    <dgm:pt modelId="{16D1463C-72E0-B64E-93C0-6673EECF9E67}" type="pres">
      <dgm:prSet presAssocID="{1ABB13C2-0838-CE41-B307-869EFBDF6A05}" presName="parentShp" presStyleLbl="node1" presStyleIdx="2" presStyleCnt="4">
        <dgm:presLayoutVars>
          <dgm:bulletEnabled val="1"/>
        </dgm:presLayoutVars>
      </dgm:prSet>
      <dgm:spPr/>
    </dgm:pt>
    <dgm:pt modelId="{E7D15710-CA14-824E-88E2-D1678CEF5F0E}" type="pres">
      <dgm:prSet presAssocID="{1ABB13C2-0838-CE41-B307-869EFBDF6A05}" presName="childShp" presStyleLbl="bgAccFollowNode1" presStyleIdx="2" presStyleCnt="4">
        <dgm:presLayoutVars>
          <dgm:bulletEnabled val="1"/>
        </dgm:presLayoutVars>
      </dgm:prSet>
      <dgm:spPr/>
    </dgm:pt>
    <dgm:pt modelId="{F4ABF5F7-171F-D942-A2F8-CD2EA873E374}" type="pres">
      <dgm:prSet presAssocID="{12006257-8B7B-F449-989F-114B3849FE25}" presName="spacing" presStyleCnt="0"/>
      <dgm:spPr/>
    </dgm:pt>
    <dgm:pt modelId="{4637ED26-9E62-3A4B-B81F-544DEE249B4C}" type="pres">
      <dgm:prSet presAssocID="{E949D95E-50F2-AB4F-93D2-BBCB3C9EC812}" presName="linNode" presStyleCnt="0"/>
      <dgm:spPr/>
    </dgm:pt>
    <dgm:pt modelId="{C3DFBE20-BEE8-0447-803A-0BE585F23402}" type="pres">
      <dgm:prSet presAssocID="{E949D95E-50F2-AB4F-93D2-BBCB3C9EC812}" presName="parentShp" presStyleLbl="node1" presStyleIdx="3" presStyleCnt="4">
        <dgm:presLayoutVars>
          <dgm:bulletEnabled val="1"/>
        </dgm:presLayoutVars>
      </dgm:prSet>
      <dgm:spPr/>
    </dgm:pt>
    <dgm:pt modelId="{691167BF-54B0-E049-96AE-74F57534CDFD}" type="pres">
      <dgm:prSet presAssocID="{E949D95E-50F2-AB4F-93D2-BBCB3C9EC812}" presName="childShp" presStyleLbl="bgAccFollowNode1" presStyleIdx="3" presStyleCnt="4">
        <dgm:presLayoutVars>
          <dgm:bulletEnabled val="1"/>
        </dgm:presLayoutVars>
      </dgm:prSet>
      <dgm:spPr/>
    </dgm:pt>
  </dgm:ptLst>
  <dgm:cxnLst>
    <dgm:cxn modelId="{3D47EA08-BADB-3B4A-A672-D9FD50382B6E}" type="presOf" srcId="{1ABB13C2-0838-CE41-B307-869EFBDF6A05}" destId="{16D1463C-72E0-B64E-93C0-6673EECF9E67}" srcOrd="0" destOrd="0" presId="urn:microsoft.com/office/officeart/2005/8/layout/vList6"/>
    <dgm:cxn modelId="{5ED45F1C-0BDF-1E42-923A-10CD4EAE2591}" type="presOf" srcId="{AE1FA7EB-7B7A-6340-82D5-6D8CE1E56E57}" destId="{691167BF-54B0-E049-96AE-74F57534CDFD}" srcOrd="0" destOrd="0" presId="urn:microsoft.com/office/officeart/2005/8/layout/vList6"/>
    <dgm:cxn modelId="{9AF38727-8938-5644-AFC8-792A816A6D3F}" srcId="{A8E20678-4945-2740-BE9B-D193139F292A}" destId="{552D48F4-A437-A44E-A87F-8B23A5ABF4C5}" srcOrd="0" destOrd="0" parTransId="{C41D9713-7267-1F4B-BF32-A4E60546C411}" sibTransId="{8778837F-5D94-7E4A-B3B1-197B4E3359A5}"/>
    <dgm:cxn modelId="{5A174629-D880-294B-9230-4F5869F9ACF5}" srcId="{1ABB13C2-0838-CE41-B307-869EFBDF6A05}" destId="{47A5C33E-FA45-EB4A-88AE-1C5CC1CC1F72}" srcOrd="0" destOrd="0" parTransId="{530E467F-8FA5-7E49-8856-A53DC2FA4FC9}" sibTransId="{9A1B716C-0383-4D4C-A6DC-0BED8013D896}"/>
    <dgm:cxn modelId="{D8C7663B-D260-ED42-BE41-526C2BDAF09F}" type="presOf" srcId="{552D48F4-A437-A44E-A87F-8B23A5ABF4C5}" destId="{1C685DC1-7598-3040-824B-500FC38F26EE}" srcOrd="0" destOrd="0" presId="urn:microsoft.com/office/officeart/2005/8/layout/vList6"/>
    <dgm:cxn modelId="{28701349-B04E-7A44-B380-73770A6843CD}" type="presOf" srcId="{4CC55935-E5BA-C047-99D4-07370853CC73}" destId="{9229F161-B8DF-204E-8388-1756E0E7AF08}" srcOrd="0" destOrd="0" presId="urn:microsoft.com/office/officeart/2005/8/layout/vList6"/>
    <dgm:cxn modelId="{2F402D56-41BD-6842-8E02-05904D7E3C92}" type="presOf" srcId="{64C7BA2B-8699-1642-B1F6-0F521CD413F0}" destId="{B674CF62-6041-A140-A56F-08D1C2AB91DD}" srcOrd="0" destOrd="0" presId="urn:microsoft.com/office/officeart/2005/8/layout/vList6"/>
    <dgm:cxn modelId="{89A00A5C-C12A-8A4C-934F-C6D803C0F02E}" srcId="{241A6E92-F3E7-E94A-BA0C-F3E51DC4925B}" destId="{64C7BA2B-8699-1642-B1F6-0F521CD413F0}" srcOrd="0" destOrd="0" parTransId="{B966CD70-3BB5-EE4F-8E1D-F2ACA5B89D67}" sibTransId="{14F0CBB6-3626-CA41-BA9F-C05664BB3C04}"/>
    <dgm:cxn modelId="{0EDD7262-7E96-954F-AFF2-F49CC84D42B5}" srcId="{4CC55935-E5BA-C047-99D4-07370853CC73}" destId="{241A6E92-F3E7-E94A-BA0C-F3E51DC4925B}" srcOrd="1" destOrd="0" parTransId="{9228B447-0F95-234F-B529-49B317216285}" sibTransId="{EFFB388A-B357-3344-A6F6-47DBE4641ABB}"/>
    <dgm:cxn modelId="{EAA22176-86F0-0D47-8A0A-50E742478564}" srcId="{4CC55935-E5BA-C047-99D4-07370853CC73}" destId="{E949D95E-50F2-AB4F-93D2-BBCB3C9EC812}" srcOrd="3" destOrd="0" parTransId="{A714ED0F-5258-4B42-B844-518A3282C254}" sibTransId="{668A3CE1-9148-B04B-ACBD-DAA6186D0F09}"/>
    <dgm:cxn modelId="{997A2C8B-BB07-C04A-9C2C-7A32DFAE0D1B}" srcId="{4CC55935-E5BA-C047-99D4-07370853CC73}" destId="{1ABB13C2-0838-CE41-B307-869EFBDF6A05}" srcOrd="2" destOrd="0" parTransId="{584FA0DC-B7EA-FC44-A89E-568ACBF5F691}" sibTransId="{12006257-8B7B-F449-989F-114B3849FE25}"/>
    <dgm:cxn modelId="{8FFB5A9B-CBB0-8741-AF00-A61A1F35F19A}" srcId="{E949D95E-50F2-AB4F-93D2-BBCB3C9EC812}" destId="{AE1FA7EB-7B7A-6340-82D5-6D8CE1E56E57}" srcOrd="0" destOrd="0" parTransId="{0C41F104-EEB5-B847-A48E-495C5DC6ABC7}" sibTransId="{733B93F9-3234-6949-824E-C63B4488F398}"/>
    <dgm:cxn modelId="{14D2F19F-605D-E349-9CAD-45F8E6358DE8}" srcId="{4CC55935-E5BA-C047-99D4-07370853CC73}" destId="{A8E20678-4945-2740-BE9B-D193139F292A}" srcOrd="0" destOrd="0" parTransId="{4DA5EDC0-8D7B-2544-8420-96284630AD05}" sibTransId="{1E7DCBC0-4B82-B647-939E-79A4BB1336DE}"/>
    <dgm:cxn modelId="{F1DAA5AD-6C18-1D4D-B246-CEA708B48BCB}" type="presOf" srcId="{241A6E92-F3E7-E94A-BA0C-F3E51DC4925B}" destId="{7759AAC0-E7BD-214A-A263-7467A5B8A990}" srcOrd="0" destOrd="0" presId="urn:microsoft.com/office/officeart/2005/8/layout/vList6"/>
    <dgm:cxn modelId="{F196A8BD-B269-DC40-A7AA-D7328AF65491}" type="presOf" srcId="{E949D95E-50F2-AB4F-93D2-BBCB3C9EC812}" destId="{C3DFBE20-BEE8-0447-803A-0BE585F23402}" srcOrd="0" destOrd="0" presId="urn:microsoft.com/office/officeart/2005/8/layout/vList6"/>
    <dgm:cxn modelId="{6725ABF0-19A3-5B41-A42B-9809A5D913C3}" type="presOf" srcId="{A8E20678-4945-2740-BE9B-D193139F292A}" destId="{60D9774A-E36A-0D49-8ACB-018BC2D34B61}" srcOrd="0" destOrd="0" presId="urn:microsoft.com/office/officeart/2005/8/layout/vList6"/>
    <dgm:cxn modelId="{D3BD7CF6-01CC-3148-B90C-34E9925B0CF5}" type="presOf" srcId="{47A5C33E-FA45-EB4A-88AE-1C5CC1CC1F72}" destId="{E7D15710-CA14-824E-88E2-D1678CEF5F0E}" srcOrd="0" destOrd="0" presId="urn:microsoft.com/office/officeart/2005/8/layout/vList6"/>
    <dgm:cxn modelId="{6A6B68CE-D33C-A74A-AA69-68AC2832AAA7}" type="presParOf" srcId="{9229F161-B8DF-204E-8388-1756E0E7AF08}" destId="{9E64B5F3-89E3-1A4B-86B4-2ED96B11CFD1}" srcOrd="0" destOrd="0" presId="urn:microsoft.com/office/officeart/2005/8/layout/vList6"/>
    <dgm:cxn modelId="{BEB577C8-D465-9B4E-87A4-7225E716B2DE}" type="presParOf" srcId="{9E64B5F3-89E3-1A4B-86B4-2ED96B11CFD1}" destId="{60D9774A-E36A-0D49-8ACB-018BC2D34B61}" srcOrd="0" destOrd="0" presId="urn:microsoft.com/office/officeart/2005/8/layout/vList6"/>
    <dgm:cxn modelId="{E2FC32D2-C36A-F44F-8A69-7DAD08A95A76}" type="presParOf" srcId="{9E64B5F3-89E3-1A4B-86B4-2ED96B11CFD1}" destId="{1C685DC1-7598-3040-824B-500FC38F26EE}" srcOrd="1" destOrd="0" presId="urn:microsoft.com/office/officeart/2005/8/layout/vList6"/>
    <dgm:cxn modelId="{BB1EA92B-3AFB-B345-BF63-89E86F0307EA}" type="presParOf" srcId="{9229F161-B8DF-204E-8388-1756E0E7AF08}" destId="{F9F49657-7F85-4446-902D-C6F5CDA5C339}" srcOrd="1" destOrd="0" presId="urn:microsoft.com/office/officeart/2005/8/layout/vList6"/>
    <dgm:cxn modelId="{B9C53B59-534C-2B48-9D61-7A862269890B}" type="presParOf" srcId="{9229F161-B8DF-204E-8388-1756E0E7AF08}" destId="{E91BBD42-005D-6146-A8BB-9BDF97F613E8}" srcOrd="2" destOrd="0" presId="urn:microsoft.com/office/officeart/2005/8/layout/vList6"/>
    <dgm:cxn modelId="{E777CD1D-C716-2342-9F03-02FC6A9E24AD}" type="presParOf" srcId="{E91BBD42-005D-6146-A8BB-9BDF97F613E8}" destId="{7759AAC0-E7BD-214A-A263-7467A5B8A990}" srcOrd="0" destOrd="0" presId="urn:microsoft.com/office/officeart/2005/8/layout/vList6"/>
    <dgm:cxn modelId="{BE8ECF8A-43DA-C440-96DB-D856394E1AD4}" type="presParOf" srcId="{E91BBD42-005D-6146-A8BB-9BDF97F613E8}" destId="{B674CF62-6041-A140-A56F-08D1C2AB91DD}" srcOrd="1" destOrd="0" presId="urn:microsoft.com/office/officeart/2005/8/layout/vList6"/>
    <dgm:cxn modelId="{8E9230F6-C9FA-4040-819C-ADBE86A7F637}" type="presParOf" srcId="{9229F161-B8DF-204E-8388-1756E0E7AF08}" destId="{9C6FE9AF-0F62-8242-B015-129403B45082}" srcOrd="3" destOrd="0" presId="urn:microsoft.com/office/officeart/2005/8/layout/vList6"/>
    <dgm:cxn modelId="{3E07D686-D51E-474E-9B8D-E74D88DCD473}" type="presParOf" srcId="{9229F161-B8DF-204E-8388-1756E0E7AF08}" destId="{8A3BB638-1DFE-9243-9103-D8C36860B594}" srcOrd="4" destOrd="0" presId="urn:microsoft.com/office/officeart/2005/8/layout/vList6"/>
    <dgm:cxn modelId="{7F30B434-48A3-4E41-AEF0-7A68CDF1F7B8}" type="presParOf" srcId="{8A3BB638-1DFE-9243-9103-D8C36860B594}" destId="{16D1463C-72E0-B64E-93C0-6673EECF9E67}" srcOrd="0" destOrd="0" presId="urn:microsoft.com/office/officeart/2005/8/layout/vList6"/>
    <dgm:cxn modelId="{A2C85372-7DEB-B04A-B4A5-D6253AA21607}" type="presParOf" srcId="{8A3BB638-1DFE-9243-9103-D8C36860B594}" destId="{E7D15710-CA14-824E-88E2-D1678CEF5F0E}" srcOrd="1" destOrd="0" presId="urn:microsoft.com/office/officeart/2005/8/layout/vList6"/>
    <dgm:cxn modelId="{B03C177A-1B4D-3341-9265-B653E9A358F0}" type="presParOf" srcId="{9229F161-B8DF-204E-8388-1756E0E7AF08}" destId="{F4ABF5F7-171F-D942-A2F8-CD2EA873E374}" srcOrd="5" destOrd="0" presId="urn:microsoft.com/office/officeart/2005/8/layout/vList6"/>
    <dgm:cxn modelId="{C03BD2E0-61C5-C441-80BE-63388FF28A90}" type="presParOf" srcId="{9229F161-B8DF-204E-8388-1756E0E7AF08}" destId="{4637ED26-9E62-3A4B-B81F-544DEE249B4C}" srcOrd="6" destOrd="0" presId="urn:microsoft.com/office/officeart/2005/8/layout/vList6"/>
    <dgm:cxn modelId="{75738891-BD4A-554F-A6FE-DC7D989A8665}" type="presParOf" srcId="{4637ED26-9E62-3A4B-B81F-544DEE249B4C}" destId="{C3DFBE20-BEE8-0447-803A-0BE585F23402}" srcOrd="0" destOrd="0" presId="urn:microsoft.com/office/officeart/2005/8/layout/vList6"/>
    <dgm:cxn modelId="{5376205B-9DAC-174B-86F8-849AC1FED68D}" type="presParOf" srcId="{4637ED26-9E62-3A4B-B81F-544DEE249B4C}" destId="{691167BF-54B0-E049-96AE-74F57534CDFD}"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56C562-7F49-1F44-B708-00979BDE2D6C}" type="doc">
      <dgm:prSet loTypeId="urn:microsoft.com/office/officeart/2005/8/layout/hProcess9" loCatId="" qsTypeId="urn:microsoft.com/office/officeart/2005/8/quickstyle/simple1" qsCatId="simple" csTypeId="urn:microsoft.com/office/officeart/2005/8/colors/accent1_2" csCatId="accent1" phldr="1"/>
      <dgm:spPr/>
      <dgm:t>
        <a:bodyPr/>
        <a:lstStyle/>
        <a:p>
          <a:endParaRPr lang="en-GB"/>
        </a:p>
      </dgm:t>
    </dgm:pt>
    <dgm:pt modelId="{C579F1F2-C46B-9B48-A1C0-DBAD20D01C37}">
      <dgm:prSet phldrT="[Text]"/>
      <dgm:spPr/>
      <dgm:t>
        <a:bodyPr/>
        <a:lstStyle/>
        <a:p>
          <a:pPr rtl="1"/>
          <a:r>
            <a:rPr lang="ar-SA" dirty="0"/>
            <a:t>تحديد ما تريد تحقيقه بدقة (زيادة المبيعات، التفاعل، الخ)</a:t>
          </a:r>
          <a:endParaRPr lang="en-GB" dirty="0"/>
        </a:p>
      </dgm:t>
    </dgm:pt>
    <dgm:pt modelId="{A2642C5E-FCDD-7F4F-AE8C-3FDF6F4E1985}" type="parTrans" cxnId="{9DE0480E-4105-8E4A-A7BF-29A501548BD5}">
      <dgm:prSet/>
      <dgm:spPr/>
      <dgm:t>
        <a:bodyPr/>
        <a:lstStyle/>
        <a:p>
          <a:endParaRPr lang="en-GB"/>
        </a:p>
      </dgm:t>
    </dgm:pt>
    <dgm:pt modelId="{2C41EA53-CC61-CC4B-9EA8-146B1BE7BB7A}" type="sibTrans" cxnId="{9DE0480E-4105-8E4A-A7BF-29A501548BD5}">
      <dgm:prSet/>
      <dgm:spPr/>
      <dgm:t>
        <a:bodyPr/>
        <a:lstStyle/>
        <a:p>
          <a:endParaRPr lang="en-GB"/>
        </a:p>
      </dgm:t>
    </dgm:pt>
    <dgm:pt modelId="{7209BB10-071F-514C-B8C7-4B0010A70AFF}">
      <dgm:prSet phldrT="[Text]"/>
      <dgm:spPr/>
      <dgm:t>
        <a:bodyPr/>
        <a:lstStyle/>
        <a:p>
          <a:pPr rtl="1"/>
          <a:r>
            <a:rPr lang="ar-SA" dirty="0"/>
            <a:t>اختيار الجمهور المستهدف</a:t>
          </a:r>
          <a:endParaRPr lang="en-GB" dirty="0"/>
        </a:p>
      </dgm:t>
    </dgm:pt>
    <dgm:pt modelId="{1A4473A7-164A-3B4A-A2CE-09C8C0A0FE33}" type="parTrans" cxnId="{C4AF8B75-575E-3B48-82B6-7237ED1D00C0}">
      <dgm:prSet/>
      <dgm:spPr/>
      <dgm:t>
        <a:bodyPr/>
        <a:lstStyle/>
        <a:p>
          <a:endParaRPr lang="en-GB"/>
        </a:p>
      </dgm:t>
    </dgm:pt>
    <dgm:pt modelId="{F52BD2C5-E0CD-D548-9984-C239693EB8D5}" type="sibTrans" cxnId="{C4AF8B75-575E-3B48-82B6-7237ED1D00C0}">
      <dgm:prSet/>
      <dgm:spPr/>
      <dgm:t>
        <a:bodyPr/>
        <a:lstStyle/>
        <a:p>
          <a:endParaRPr lang="en-GB"/>
        </a:p>
      </dgm:t>
    </dgm:pt>
    <dgm:pt modelId="{B0B1637F-B60B-9C4C-9D47-255B11166CCC}">
      <dgm:prSet phldrT="[Text]"/>
      <dgm:spPr/>
      <dgm:t>
        <a:bodyPr/>
        <a:lstStyle/>
        <a:p>
          <a:pPr rtl="1"/>
          <a:r>
            <a:rPr lang="ar-SA" dirty="0"/>
            <a:t>استخدام البيانات لاستهداف الجمهور المناسب</a:t>
          </a:r>
          <a:endParaRPr lang="en-GB" dirty="0"/>
        </a:p>
      </dgm:t>
    </dgm:pt>
    <dgm:pt modelId="{432A31B4-7E98-2842-8173-4D1359286495}" type="parTrans" cxnId="{3A231D62-6820-F54B-A20F-D85F5645EB47}">
      <dgm:prSet/>
      <dgm:spPr/>
      <dgm:t>
        <a:bodyPr/>
        <a:lstStyle/>
        <a:p>
          <a:endParaRPr lang="en-GB"/>
        </a:p>
      </dgm:t>
    </dgm:pt>
    <dgm:pt modelId="{9ABDCDF8-C589-4A41-A6AD-15B52B8FBAD2}" type="sibTrans" cxnId="{3A231D62-6820-F54B-A20F-D85F5645EB47}">
      <dgm:prSet/>
      <dgm:spPr/>
      <dgm:t>
        <a:bodyPr/>
        <a:lstStyle/>
        <a:p>
          <a:endParaRPr lang="en-GB"/>
        </a:p>
      </dgm:t>
    </dgm:pt>
    <dgm:pt modelId="{8FB9C230-3ECF-1645-AF5E-611F1B20F673}">
      <dgm:prSet phldrT="[Text]"/>
      <dgm:spPr/>
      <dgm:t>
        <a:bodyPr/>
        <a:lstStyle/>
        <a:p>
          <a:pPr rtl="1"/>
          <a:r>
            <a:rPr lang="ar-SA" dirty="0"/>
            <a:t>المحتوى الجذاب</a:t>
          </a:r>
          <a:endParaRPr lang="en-GB" dirty="0"/>
        </a:p>
      </dgm:t>
    </dgm:pt>
    <dgm:pt modelId="{A564330E-CDD5-3347-AAF7-F51E42CAEFB5}" type="parTrans" cxnId="{9B3E7347-5434-DD4A-8266-AEBAC27ABB4B}">
      <dgm:prSet/>
      <dgm:spPr/>
      <dgm:t>
        <a:bodyPr/>
        <a:lstStyle/>
        <a:p>
          <a:endParaRPr lang="en-GB"/>
        </a:p>
      </dgm:t>
    </dgm:pt>
    <dgm:pt modelId="{9ABCB8D4-CF0B-0D4C-A7DC-FDB3C1F26A4C}" type="sibTrans" cxnId="{9B3E7347-5434-DD4A-8266-AEBAC27ABB4B}">
      <dgm:prSet/>
      <dgm:spPr/>
      <dgm:t>
        <a:bodyPr/>
        <a:lstStyle/>
        <a:p>
          <a:endParaRPr lang="en-GB"/>
        </a:p>
      </dgm:t>
    </dgm:pt>
    <dgm:pt modelId="{D6673AB7-9B2B-E244-88E6-8B9CB6CBE081}">
      <dgm:prSet phldrT="[Text]"/>
      <dgm:spPr/>
      <dgm:t>
        <a:bodyPr/>
        <a:lstStyle/>
        <a:p>
          <a:pPr rtl="1"/>
          <a:r>
            <a:rPr lang="ar-SA" dirty="0"/>
            <a:t>انشاء محتوى جذاب وذو صلة يشجع الجمهور على التفاعل	</a:t>
          </a:r>
          <a:endParaRPr lang="en-GB" dirty="0"/>
        </a:p>
      </dgm:t>
    </dgm:pt>
    <dgm:pt modelId="{6629716E-52B7-6D46-B6F3-B94DC744987F}" type="parTrans" cxnId="{7894976C-9420-894F-BE32-35DAF9DD6730}">
      <dgm:prSet/>
      <dgm:spPr/>
      <dgm:t>
        <a:bodyPr/>
        <a:lstStyle/>
        <a:p>
          <a:endParaRPr lang="en-GB"/>
        </a:p>
      </dgm:t>
    </dgm:pt>
    <dgm:pt modelId="{BDB0FAC5-E4CF-E044-8D61-69A3B83E4152}" type="sibTrans" cxnId="{7894976C-9420-894F-BE32-35DAF9DD6730}">
      <dgm:prSet/>
      <dgm:spPr/>
      <dgm:t>
        <a:bodyPr/>
        <a:lstStyle/>
        <a:p>
          <a:endParaRPr lang="en-GB"/>
        </a:p>
      </dgm:t>
    </dgm:pt>
    <dgm:pt modelId="{D1F018EB-8152-224A-8BA1-D180C1FF3446}">
      <dgm:prSet phldrT="[Text]"/>
      <dgm:spPr/>
      <dgm:t>
        <a:bodyPr/>
        <a:lstStyle/>
        <a:p>
          <a:pPr rtl="1"/>
          <a:r>
            <a:rPr lang="ar-SA" dirty="0"/>
            <a:t>الهدف الواضح</a:t>
          </a:r>
          <a:endParaRPr lang="en-GB" dirty="0"/>
        </a:p>
      </dgm:t>
    </dgm:pt>
    <dgm:pt modelId="{13FA1645-5DF8-E54E-8482-70CC5525DD79}" type="sibTrans" cxnId="{FFC4457C-9063-0A48-BD6E-6B7E9987B75D}">
      <dgm:prSet/>
      <dgm:spPr/>
      <dgm:t>
        <a:bodyPr/>
        <a:lstStyle/>
        <a:p>
          <a:endParaRPr lang="en-GB"/>
        </a:p>
      </dgm:t>
    </dgm:pt>
    <dgm:pt modelId="{5C0C9123-698F-6047-868D-4FB6BD45118A}" type="parTrans" cxnId="{FFC4457C-9063-0A48-BD6E-6B7E9987B75D}">
      <dgm:prSet/>
      <dgm:spPr/>
      <dgm:t>
        <a:bodyPr/>
        <a:lstStyle/>
        <a:p>
          <a:endParaRPr lang="en-GB"/>
        </a:p>
      </dgm:t>
    </dgm:pt>
    <dgm:pt modelId="{0B853C62-2AA7-B540-B4B7-80C4CE08D392}">
      <dgm:prSet phldrT="[Text]"/>
      <dgm:spPr/>
      <dgm:t>
        <a:bodyPr/>
        <a:lstStyle/>
        <a:p>
          <a:pPr rtl="1"/>
          <a:r>
            <a:rPr lang="ar-SA" dirty="0"/>
            <a:t>اختيار القنوات المناسبة</a:t>
          </a:r>
          <a:endParaRPr lang="en-GB" dirty="0"/>
        </a:p>
      </dgm:t>
    </dgm:pt>
    <dgm:pt modelId="{FC5AE944-95AF-7F46-A3FC-17E8210CED2F}" type="parTrans" cxnId="{B30C15DA-4E8B-B34A-8DCA-08F59DE9B5C9}">
      <dgm:prSet/>
      <dgm:spPr/>
      <dgm:t>
        <a:bodyPr/>
        <a:lstStyle/>
        <a:p>
          <a:endParaRPr lang="en-GB"/>
        </a:p>
      </dgm:t>
    </dgm:pt>
    <dgm:pt modelId="{C8BD2A0E-0DA5-0649-BCBD-9EC99133A93C}" type="sibTrans" cxnId="{B30C15DA-4E8B-B34A-8DCA-08F59DE9B5C9}">
      <dgm:prSet/>
      <dgm:spPr/>
      <dgm:t>
        <a:bodyPr/>
        <a:lstStyle/>
        <a:p>
          <a:endParaRPr lang="en-GB"/>
        </a:p>
      </dgm:t>
    </dgm:pt>
    <dgm:pt modelId="{3602F4C8-6500-1A4C-B970-50F94BCDE6EF}">
      <dgm:prSet phldrT="[Text]"/>
      <dgm:spPr/>
      <dgm:t>
        <a:bodyPr/>
        <a:lstStyle/>
        <a:p>
          <a:pPr rtl="1"/>
          <a:r>
            <a:rPr lang="ar-SA" dirty="0"/>
            <a:t>اختيار القنوات لرقمية التي يتواجد فيها جمهورك</a:t>
          </a:r>
          <a:endParaRPr lang="en-GB" dirty="0"/>
        </a:p>
      </dgm:t>
    </dgm:pt>
    <dgm:pt modelId="{063E5EB6-10CA-3147-AE4F-C1795F312749}" type="parTrans" cxnId="{3B0232C6-3E52-DD4D-BEED-102D0F19E6B0}">
      <dgm:prSet/>
      <dgm:spPr/>
      <dgm:t>
        <a:bodyPr/>
        <a:lstStyle/>
        <a:p>
          <a:endParaRPr lang="en-GB"/>
        </a:p>
      </dgm:t>
    </dgm:pt>
    <dgm:pt modelId="{A426ED21-48BA-CD48-A6D3-05ACC35B1530}" type="sibTrans" cxnId="{3B0232C6-3E52-DD4D-BEED-102D0F19E6B0}">
      <dgm:prSet/>
      <dgm:spPr/>
      <dgm:t>
        <a:bodyPr/>
        <a:lstStyle/>
        <a:p>
          <a:endParaRPr lang="en-GB"/>
        </a:p>
      </dgm:t>
    </dgm:pt>
    <dgm:pt modelId="{96BF8903-8CC3-7A41-BA70-5211FDBCC2B8}" type="pres">
      <dgm:prSet presAssocID="{5456C562-7F49-1F44-B708-00979BDE2D6C}" presName="CompostProcess" presStyleCnt="0">
        <dgm:presLayoutVars>
          <dgm:dir val="rev"/>
          <dgm:resizeHandles val="exact"/>
        </dgm:presLayoutVars>
      </dgm:prSet>
      <dgm:spPr/>
    </dgm:pt>
    <dgm:pt modelId="{7901EEE8-E223-3C4C-9388-A9F80B931687}" type="pres">
      <dgm:prSet presAssocID="{5456C562-7F49-1F44-B708-00979BDE2D6C}" presName="arrow" presStyleLbl="bgShp" presStyleIdx="0" presStyleCnt="1"/>
      <dgm:spPr/>
    </dgm:pt>
    <dgm:pt modelId="{C651CB1C-1622-B249-B09D-85047A74B441}" type="pres">
      <dgm:prSet presAssocID="{5456C562-7F49-1F44-B708-00979BDE2D6C}" presName="linearProcess" presStyleCnt="0"/>
      <dgm:spPr/>
    </dgm:pt>
    <dgm:pt modelId="{100A3DA3-CE32-B046-9E3A-D807A5674370}" type="pres">
      <dgm:prSet presAssocID="{D1F018EB-8152-224A-8BA1-D180C1FF3446}" presName="textNode" presStyleLbl="node1" presStyleIdx="0" presStyleCnt="4">
        <dgm:presLayoutVars>
          <dgm:bulletEnabled val="1"/>
        </dgm:presLayoutVars>
      </dgm:prSet>
      <dgm:spPr/>
    </dgm:pt>
    <dgm:pt modelId="{4BB3E3D9-7FA8-0A41-8BC7-4DEB8E699BC5}" type="pres">
      <dgm:prSet presAssocID="{13FA1645-5DF8-E54E-8482-70CC5525DD79}" presName="sibTrans" presStyleCnt="0"/>
      <dgm:spPr/>
    </dgm:pt>
    <dgm:pt modelId="{69ECFBAF-DA9B-E242-9403-7803B8621BCD}" type="pres">
      <dgm:prSet presAssocID="{7209BB10-071F-514C-B8C7-4B0010A70AFF}" presName="textNode" presStyleLbl="node1" presStyleIdx="1" presStyleCnt="4">
        <dgm:presLayoutVars>
          <dgm:bulletEnabled val="1"/>
        </dgm:presLayoutVars>
      </dgm:prSet>
      <dgm:spPr/>
    </dgm:pt>
    <dgm:pt modelId="{74DC7321-61EF-4146-96A5-CA77BAC5062F}" type="pres">
      <dgm:prSet presAssocID="{F52BD2C5-E0CD-D548-9984-C239693EB8D5}" presName="sibTrans" presStyleCnt="0"/>
      <dgm:spPr/>
    </dgm:pt>
    <dgm:pt modelId="{712946FA-FF75-AD48-B793-F72DB0759F9B}" type="pres">
      <dgm:prSet presAssocID="{8FB9C230-3ECF-1645-AF5E-611F1B20F673}" presName="textNode" presStyleLbl="node1" presStyleIdx="2" presStyleCnt="4">
        <dgm:presLayoutVars>
          <dgm:bulletEnabled val="1"/>
        </dgm:presLayoutVars>
      </dgm:prSet>
      <dgm:spPr/>
    </dgm:pt>
    <dgm:pt modelId="{6CEAB485-2979-794C-84FE-DFA8F71B04D6}" type="pres">
      <dgm:prSet presAssocID="{9ABCB8D4-CF0B-0D4C-A7DC-FDB3C1F26A4C}" presName="sibTrans" presStyleCnt="0"/>
      <dgm:spPr/>
    </dgm:pt>
    <dgm:pt modelId="{015F8E25-F0E7-8D45-8EC0-A58BB4F21527}" type="pres">
      <dgm:prSet presAssocID="{0B853C62-2AA7-B540-B4B7-80C4CE08D392}" presName="textNode" presStyleLbl="node1" presStyleIdx="3" presStyleCnt="4">
        <dgm:presLayoutVars>
          <dgm:bulletEnabled val="1"/>
        </dgm:presLayoutVars>
      </dgm:prSet>
      <dgm:spPr/>
    </dgm:pt>
  </dgm:ptLst>
  <dgm:cxnLst>
    <dgm:cxn modelId="{9DE0480E-4105-8E4A-A7BF-29A501548BD5}" srcId="{D1F018EB-8152-224A-8BA1-D180C1FF3446}" destId="{C579F1F2-C46B-9B48-A1C0-DBAD20D01C37}" srcOrd="0" destOrd="0" parTransId="{A2642C5E-FCDD-7F4F-AE8C-3FDF6F4E1985}" sibTransId="{2C41EA53-CC61-CC4B-9EA8-146B1BE7BB7A}"/>
    <dgm:cxn modelId="{23EE4716-82D8-BA47-A3F8-4A7FD4707E1F}" type="presOf" srcId="{5456C562-7F49-1F44-B708-00979BDE2D6C}" destId="{96BF8903-8CC3-7A41-BA70-5211FDBCC2B8}" srcOrd="0" destOrd="0" presId="urn:microsoft.com/office/officeart/2005/8/layout/hProcess9"/>
    <dgm:cxn modelId="{C823DD1D-880F-8747-BD02-C36FB2624CB8}" type="presOf" srcId="{D1F018EB-8152-224A-8BA1-D180C1FF3446}" destId="{100A3DA3-CE32-B046-9E3A-D807A5674370}" srcOrd="0" destOrd="0" presId="urn:microsoft.com/office/officeart/2005/8/layout/hProcess9"/>
    <dgm:cxn modelId="{EC7B702A-6217-6744-AE09-40C36F6EB39C}" type="presOf" srcId="{8FB9C230-3ECF-1645-AF5E-611F1B20F673}" destId="{712946FA-FF75-AD48-B793-F72DB0759F9B}" srcOrd="0" destOrd="0" presId="urn:microsoft.com/office/officeart/2005/8/layout/hProcess9"/>
    <dgm:cxn modelId="{B5CA4E42-6626-9A44-ABCF-6F4277D3DBEE}" type="presOf" srcId="{B0B1637F-B60B-9C4C-9D47-255B11166CCC}" destId="{69ECFBAF-DA9B-E242-9403-7803B8621BCD}" srcOrd="0" destOrd="1" presId="urn:microsoft.com/office/officeart/2005/8/layout/hProcess9"/>
    <dgm:cxn modelId="{9B3E7347-5434-DD4A-8266-AEBAC27ABB4B}" srcId="{5456C562-7F49-1F44-B708-00979BDE2D6C}" destId="{8FB9C230-3ECF-1645-AF5E-611F1B20F673}" srcOrd="2" destOrd="0" parTransId="{A564330E-CDD5-3347-AAF7-F51E42CAEFB5}" sibTransId="{9ABCB8D4-CF0B-0D4C-A7DC-FDB3C1F26A4C}"/>
    <dgm:cxn modelId="{3A231D62-6820-F54B-A20F-D85F5645EB47}" srcId="{7209BB10-071F-514C-B8C7-4B0010A70AFF}" destId="{B0B1637F-B60B-9C4C-9D47-255B11166CCC}" srcOrd="0" destOrd="0" parTransId="{432A31B4-7E98-2842-8173-4D1359286495}" sibTransId="{9ABDCDF8-C589-4A41-A6AD-15B52B8FBAD2}"/>
    <dgm:cxn modelId="{7894976C-9420-894F-BE32-35DAF9DD6730}" srcId="{8FB9C230-3ECF-1645-AF5E-611F1B20F673}" destId="{D6673AB7-9B2B-E244-88E6-8B9CB6CBE081}" srcOrd="0" destOrd="0" parTransId="{6629716E-52B7-6D46-B6F3-B94DC744987F}" sibTransId="{BDB0FAC5-E4CF-E044-8D61-69A3B83E4152}"/>
    <dgm:cxn modelId="{B0D1CE72-FD2C-1144-BF18-6D2FBECE0CF4}" type="presOf" srcId="{3602F4C8-6500-1A4C-B970-50F94BCDE6EF}" destId="{015F8E25-F0E7-8D45-8EC0-A58BB4F21527}" srcOrd="0" destOrd="1" presId="urn:microsoft.com/office/officeart/2005/8/layout/hProcess9"/>
    <dgm:cxn modelId="{C4AF8B75-575E-3B48-82B6-7237ED1D00C0}" srcId="{5456C562-7F49-1F44-B708-00979BDE2D6C}" destId="{7209BB10-071F-514C-B8C7-4B0010A70AFF}" srcOrd="1" destOrd="0" parTransId="{1A4473A7-164A-3B4A-A2CE-09C8C0A0FE33}" sibTransId="{F52BD2C5-E0CD-D548-9984-C239693EB8D5}"/>
    <dgm:cxn modelId="{FFC4457C-9063-0A48-BD6E-6B7E9987B75D}" srcId="{5456C562-7F49-1F44-B708-00979BDE2D6C}" destId="{D1F018EB-8152-224A-8BA1-D180C1FF3446}" srcOrd="0" destOrd="0" parTransId="{5C0C9123-698F-6047-868D-4FB6BD45118A}" sibTransId="{13FA1645-5DF8-E54E-8482-70CC5525DD79}"/>
    <dgm:cxn modelId="{15D57986-332B-CE40-A0E0-3ACC64D4E4B3}" type="presOf" srcId="{C579F1F2-C46B-9B48-A1C0-DBAD20D01C37}" destId="{100A3DA3-CE32-B046-9E3A-D807A5674370}" srcOrd="0" destOrd="1" presId="urn:microsoft.com/office/officeart/2005/8/layout/hProcess9"/>
    <dgm:cxn modelId="{6AADD19E-2038-F641-9429-46B596E1C276}" type="presOf" srcId="{0B853C62-2AA7-B540-B4B7-80C4CE08D392}" destId="{015F8E25-F0E7-8D45-8EC0-A58BB4F21527}" srcOrd="0" destOrd="0" presId="urn:microsoft.com/office/officeart/2005/8/layout/hProcess9"/>
    <dgm:cxn modelId="{3B0232C6-3E52-DD4D-BEED-102D0F19E6B0}" srcId="{0B853C62-2AA7-B540-B4B7-80C4CE08D392}" destId="{3602F4C8-6500-1A4C-B970-50F94BCDE6EF}" srcOrd="0" destOrd="0" parTransId="{063E5EB6-10CA-3147-AE4F-C1795F312749}" sibTransId="{A426ED21-48BA-CD48-A6D3-05ACC35B1530}"/>
    <dgm:cxn modelId="{B30C15DA-4E8B-B34A-8DCA-08F59DE9B5C9}" srcId="{5456C562-7F49-1F44-B708-00979BDE2D6C}" destId="{0B853C62-2AA7-B540-B4B7-80C4CE08D392}" srcOrd="3" destOrd="0" parTransId="{FC5AE944-95AF-7F46-A3FC-17E8210CED2F}" sibTransId="{C8BD2A0E-0DA5-0649-BCBD-9EC99133A93C}"/>
    <dgm:cxn modelId="{D11732DF-B519-054E-BFFC-51A18ABB5AC9}" type="presOf" srcId="{D6673AB7-9B2B-E244-88E6-8B9CB6CBE081}" destId="{712946FA-FF75-AD48-B793-F72DB0759F9B}" srcOrd="0" destOrd="1" presId="urn:microsoft.com/office/officeart/2005/8/layout/hProcess9"/>
    <dgm:cxn modelId="{2E96C3EF-EF75-064D-B471-424AEA61BAAC}" type="presOf" srcId="{7209BB10-071F-514C-B8C7-4B0010A70AFF}" destId="{69ECFBAF-DA9B-E242-9403-7803B8621BCD}" srcOrd="0" destOrd="0" presId="urn:microsoft.com/office/officeart/2005/8/layout/hProcess9"/>
    <dgm:cxn modelId="{B1B138FC-B135-2A42-B3F2-791EE96E4405}" type="presParOf" srcId="{96BF8903-8CC3-7A41-BA70-5211FDBCC2B8}" destId="{7901EEE8-E223-3C4C-9388-A9F80B931687}" srcOrd="0" destOrd="0" presId="urn:microsoft.com/office/officeart/2005/8/layout/hProcess9"/>
    <dgm:cxn modelId="{EC2E6184-2B23-2E46-8616-1043150BCF71}" type="presParOf" srcId="{96BF8903-8CC3-7A41-BA70-5211FDBCC2B8}" destId="{C651CB1C-1622-B249-B09D-85047A74B441}" srcOrd="1" destOrd="0" presId="urn:microsoft.com/office/officeart/2005/8/layout/hProcess9"/>
    <dgm:cxn modelId="{3A530D7A-6972-CA4E-B7E9-C0CF68C3C85B}" type="presParOf" srcId="{C651CB1C-1622-B249-B09D-85047A74B441}" destId="{100A3DA3-CE32-B046-9E3A-D807A5674370}" srcOrd="0" destOrd="0" presId="urn:microsoft.com/office/officeart/2005/8/layout/hProcess9"/>
    <dgm:cxn modelId="{BEF5AB46-AEEB-3E44-A1EE-043A910F61CF}" type="presParOf" srcId="{C651CB1C-1622-B249-B09D-85047A74B441}" destId="{4BB3E3D9-7FA8-0A41-8BC7-4DEB8E699BC5}" srcOrd="1" destOrd="0" presId="urn:microsoft.com/office/officeart/2005/8/layout/hProcess9"/>
    <dgm:cxn modelId="{BA5698B6-3CEB-6344-A920-1F31FA82FC52}" type="presParOf" srcId="{C651CB1C-1622-B249-B09D-85047A74B441}" destId="{69ECFBAF-DA9B-E242-9403-7803B8621BCD}" srcOrd="2" destOrd="0" presId="urn:microsoft.com/office/officeart/2005/8/layout/hProcess9"/>
    <dgm:cxn modelId="{43776143-7370-2F48-A430-8705E2167AD6}" type="presParOf" srcId="{C651CB1C-1622-B249-B09D-85047A74B441}" destId="{74DC7321-61EF-4146-96A5-CA77BAC5062F}" srcOrd="3" destOrd="0" presId="urn:microsoft.com/office/officeart/2005/8/layout/hProcess9"/>
    <dgm:cxn modelId="{8D8BC617-ACD7-844D-A0C9-01743ADE5FA6}" type="presParOf" srcId="{C651CB1C-1622-B249-B09D-85047A74B441}" destId="{712946FA-FF75-AD48-B793-F72DB0759F9B}" srcOrd="4" destOrd="0" presId="urn:microsoft.com/office/officeart/2005/8/layout/hProcess9"/>
    <dgm:cxn modelId="{9BBD87F6-F569-1340-85DE-4E45FD37E812}" type="presParOf" srcId="{C651CB1C-1622-B249-B09D-85047A74B441}" destId="{6CEAB485-2979-794C-84FE-DFA8F71B04D6}" srcOrd="5" destOrd="0" presId="urn:microsoft.com/office/officeart/2005/8/layout/hProcess9"/>
    <dgm:cxn modelId="{483E4BA8-8FAD-144B-83C5-B4BE963892B4}" type="presParOf" srcId="{C651CB1C-1622-B249-B09D-85047A74B441}" destId="{015F8E25-F0E7-8D45-8EC0-A58BB4F21527}" srcOrd="6"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149640-9AB0-456F-9117-39526635295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34964911-8EE0-406B-A8AE-E7ECF8F38B7F}">
      <dgm:prSet/>
      <dgm:spPr/>
      <dgm:t>
        <a:bodyPr/>
        <a:lstStyle/>
        <a:p>
          <a:pPr rtl="1"/>
          <a:r>
            <a:rPr lang="ar-SA" b="1" dirty="0"/>
            <a:t>التكلفة المنخفضة والمرونة:</a:t>
          </a:r>
        </a:p>
        <a:p>
          <a:pPr rtl="1"/>
          <a:r>
            <a:rPr lang="ar-SA" dirty="0"/>
            <a:t>"الحملات الرقمية توفر ميزانية مرنة تتناسب مع جميع الشركات، من الصغيرة إلى الكبيرة."</a:t>
          </a:r>
          <a:endParaRPr lang="en-US" dirty="0"/>
        </a:p>
      </dgm:t>
    </dgm:pt>
    <dgm:pt modelId="{1C9CDD6D-429F-4304-BAEB-3D8065FD1C37}" type="parTrans" cxnId="{0C498B47-E943-48A2-9DFE-A9174DEFC3C5}">
      <dgm:prSet/>
      <dgm:spPr/>
      <dgm:t>
        <a:bodyPr/>
        <a:lstStyle/>
        <a:p>
          <a:pPr rtl="1"/>
          <a:endParaRPr lang="en-US"/>
        </a:p>
      </dgm:t>
    </dgm:pt>
    <dgm:pt modelId="{83A0C769-D0DE-4864-9ED0-B39FDEF6128F}" type="sibTrans" cxnId="{0C498B47-E943-48A2-9DFE-A9174DEFC3C5}">
      <dgm:prSet/>
      <dgm:spPr/>
      <dgm:t>
        <a:bodyPr/>
        <a:lstStyle/>
        <a:p>
          <a:pPr rtl="1"/>
          <a:endParaRPr lang="en-US"/>
        </a:p>
      </dgm:t>
    </dgm:pt>
    <dgm:pt modelId="{7C1F8D00-BDE9-45DF-B224-D3F924E0BD37}">
      <dgm:prSet/>
      <dgm:spPr/>
      <dgm:t>
        <a:bodyPr/>
        <a:lstStyle/>
        <a:p>
          <a:pPr rtl="1"/>
          <a:r>
            <a:rPr lang="ar-SA" b="1" dirty="0"/>
            <a:t>الوصول الفوري إلى جمهور عالمي:</a:t>
          </a:r>
        </a:p>
        <a:p>
          <a:pPr rtl="1"/>
          <a:r>
            <a:rPr lang="ar-SA" dirty="0"/>
            <a:t>"يمكن الوصول إلى العملاء في أي مكان في العالم بنقرة زر واحدة."</a:t>
          </a:r>
          <a:endParaRPr lang="en-US" dirty="0"/>
        </a:p>
      </dgm:t>
    </dgm:pt>
    <dgm:pt modelId="{FFEC2AF8-82E9-400A-A0C7-8E9194DD3F8F}" type="parTrans" cxnId="{570C2BB9-E9D6-42E5-9E6C-A6F79C206931}">
      <dgm:prSet/>
      <dgm:spPr/>
      <dgm:t>
        <a:bodyPr/>
        <a:lstStyle/>
        <a:p>
          <a:pPr rtl="1"/>
          <a:endParaRPr lang="en-US"/>
        </a:p>
      </dgm:t>
    </dgm:pt>
    <dgm:pt modelId="{C2504A2C-E874-4ADA-9597-41307F32FDBE}" type="sibTrans" cxnId="{570C2BB9-E9D6-42E5-9E6C-A6F79C206931}">
      <dgm:prSet/>
      <dgm:spPr/>
      <dgm:t>
        <a:bodyPr/>
        <a:lstStyle/>
        <a:p>
          <a:pPr rtl="1"/>
          <a:endParaRPr lang="en-US"/>
        </a:p>
      </dgm:t>
    </dgm:pt>
    <dgm:pt modelId="{4C3C432E-E574-40BB-9E23-00B02213CA48}">
      <dgm:prSet/>
      <dgm:spPr/>
      <dgm:t>
        <a:bodyPr/>
        <a:lstStyle/>
        <a:p>
          <a:pPr rtl="1"/>
          <a:r>
            <a:rPr lang="ar-SA" b="1" dirty="0"/>
            <a:t>التحليل الفوري للنتائج</a:t>
          </a:r>
        </a:p>
        <a:p>
          <a:pPr rtl="1"/>
          <a:r>
            <a:rPr lang="ar-SA" dirty="0"/>
            <a:t>"يوفر التسويق الرقمي أدوات تحليل فورية تتيح للشركات تعديل استراتيجياتها في الوقت الحقيقي."</a:t>
          </a:r>
          <a:endParaRPr lang="en-US" dirty="0"/>
        </a:p>
      </dgm:t>
    </dgm:pt>
    <dgm:pt modelId="{A1A90D86-10AB-4D4B-9D47-4B292AF566ED}" type="parTrans" cxnId="{8D5D7CED-A57F-4875-BCB1-F17246EF1620}">
      <dgm:prSet/>
      <dgm:spPr/>
      <dgm:t>
        <a:bodyPr/>
        <a:lstStyle/>
        <a:p>
          <a:pPr rtl="1"/>
          <a:endParaRPr lang="en-US"/>
        </a:p>
      </dgm:t>
    </dgm:pt>
    <dgm:pt modelId="{C18F9F6E-CE24-41A4-873A-550491C5FFA1}" type="sibTrans" cxnId="{8D5D7CED-A57F-4875-BCB1-F17246EF1620}">
      <dgm:prSet/>
      <dgm:spPr/>
      <dgm:t>
        <a:bodyPr/>
        <a:lstStyle/>
        <a:p>
          <a:pPr rtl="1"/>
          <a:endParaRPr lang="en-US"/>
        </a:p>
      </dgm:t>
    </dgm:pt>
    <dgm:pt modelId="{4635AF0E-05E8-45F4-9FDD-192B01CE82E2}">
      <dgm:prSet/>
      <dgm:spPr/>
      <dgm:t>
        <a:bodyPr/>
        <a:lstStyle/>
        <a:p>
          <a:pPr rtl="1"/>
          <a:r>
            <a:rPr lang="ar-SA" b="1" dirty="0"/>
            <a:t>التفاعل المباشر مع الجمهور</a:t>
          </a:r>
        </a:p>
        <a:p>
          <a:pPr rtl="1"/>
          <a:r>
            <a:rPr lang="ar-SA" dirty="0"/>
            <a:t>"تتيح الحملات الرقمية إمكانية التفاعل الفوري مع الجمهور من خلال التعليقات والردود على وسائل التواصل الاجتماعي."</a:t>
          </a:r>
          <a:endParaRPr lang="en-US" dirty="0"/>
        </a:p>
      </dgm:t>
    </dgm:pt>
    <dgm:pt modelId="{9C074D43-22C8-4296-B868-8926871B61D7}" type="parTrans" cxnId="{0144960D-E7CC-4041-89EF-CACBA47C8049}">
      <dgm:prSet/>
      <dgm:spPr/>
      <dgm:t>
        <a:bodyPr/>
        <a:lstStyle/>
        <a:p>
          <a:pPr rtl="1"/>
          <a:endParaRPr lang="en-US"/>
        </a:p>
      </dgm:t>
    </dgm:pt>
    <dgm:pt modelId="{7F6915F8-86D6-4B81-B9CB-A389D0A2DDD7}" type="sibTrans" cxnId="{0144960D-E7CC-4041-89EF-CACBA47C8049}">
      <dgm:prSet/>
      <dgm:spPr/>
      <dgm:t>
        <a:bodyPr/>
        <a:lstStyle/>
        <a:p>
          <a:pPr rtl="1"/>
          <a:endParaRPr lang="en-US"/>
        </a:p>
      </dgm:t>
    </dgm:pt>
    <dgm:pt modelId="{8A4CA2B9-FF12-BE48-8598-1A128CDA0B3C}" type="pres">
      <dgm:prSet presAssocID="{AC149640-9AB0-456F-9117-395266352950}" presName="hierChild1" presStyleCnt="0">
        <dgm:presLayoutVars>
          <dgm:chPref val="1"/>
          <dgm:dir/>
          <dgm:animOne val="branch"/>
          <dgm:animLvl val="lvl"/>
          <dgm:resizeHandles/>
        </dgm:presLayoutVars>
      </dgm:prSet>
      <dgm:spPr/>
    </dgm:pt>
    <dgm:pt modelId="{A9E9B127-A545-8549-8161-61EEDFE4917F}" type="pres">
      <dgm:prSet presAssocID="{34964911-8EE0-406B-A8AE-E7ECF8F38B7F}" presName="hierRoot1" presStyleCnt="0"/>
      <dgm:spPr/>
    </dgm:pt>
    <dgm:pt modelId="{06075814-6D31-664A-A213-C9C9768398FE}" type="pres">
      <dgm:prSet presAssocID="{34964911-8EE0-406B-A8AE-E7ECF8F38B7F}" presName="composite" presStyleCnt="0"/>
      <dgm:spPr/>
    </dgm:pt>
    <dgm:pt modelId="{A0CDA48B-7B8E-E64A-B8CC-0B405526D67E}" type="pres">
      <dgm:prSet presAssocID="{34964911-8EE0-406B-A8AE-E7ECF8F38B7F}" presName="background" presStyleLbl="node0" presStyleIdx="0" presStyleCnt="4"/>
      <dgm:spPr/>
    </dgm:pt>
    <dgm:pt modelId="{924460A6-4E56-DF47-90E1-5417CA134CB7}" type="pres">
      <dgm:prSet presAssocID="{34964911-8EE0-406B-A8AE-E7ECF8F38B7F}" presName="text" presStyleLbl="fgAcc0" presStyleIdx="0" presStyleCnt="4">
        <dgm:presLayoutVars>
          <dgm:chPref val="3"/>
        </dgm:presLayoutVars>
      </dgm:prSet>
      <dgm:spPr/>
    </dgm:pt>
    <dgm:pt modelId="{827FF865-FA07-6345-9174-602A9A2BEBC1}" type="pres">
      <dgm:prSet presAssocID="{34964911-8EE0-406B-A8AE-E7ECF8F38B7F}" presName="hierChild2" presStyleCnt="0"/>
      <dgm:spPr/>
    </dgm:pt>
    <dgm:pt modelId="{DA7B9DB6-49F7-6F4A-AE4C-9199B6720346}" type="pres">
      <dgm:prSet presAssocID="{7C1F8D00-BDE9-45DF-B224-D3F924E0BD37}" presName="hierRoot1" presStyleCnt="0"/>
      <dgm:spPr/>
    </dgm:pt>
    <dgm:pt modelId="{209E8028-2D24-CD46-8ED1-A00EC889B8BF}" type="pres">
      <dgm:prSet presAssocID="{7C1F8D00-BDE9-45DF-B224-D3F924E0BD37}" presName="composite" presStyleCnt="0"/>
      <dgm:spPr/>
    </dgm:pt>
    <dgm:pt modelId="{DB079CBC-CA96-B542-97B6-B4EE060B4E86}" type="pres">
      <dgm:prSet presAssocID="{7C1F8D00-BDE9-45DF-B224-D3F924E0BD37}" presName="background" presStyleLbl="node0" presStyleIdx="1" presStyleCnt="4"/>
      <dgm:spPr/>
    </dgm:pt>
    <dgm:pt modelId="{71767B8B-7BD1-B14A-A48C-86473ADD7FF5}" type="pres">
      <dgm:prSet presAssocID="{7C1F8D00-BDE9-45DF-B224-D3F924E0BD37}" presName="text" presStyleLbl="fgAcc0" presStyleIdx="1" presStyleCnt="4">
        <dgm:presLayoutVars>
          <dgm:chPref val="3"/>
        </dgm:presLayoutVars>
      </dgm:prSet>
      <dgm:spPr/>
    </dgm:pt>
    <dgm:pt modelId="{F7B2EF26-6B33-4146-B299-79FDCFA4604C}" type="pres">
      <dgm:prSet presAssocID="{7C1F8D00-BDE9-45DF-B224-D3F924E0BD37}" presName="hierChild2" presStyleCnt="0"/>
      <dgm:spPr/>
    </dgm:pt>
    <dgm:pt modelId="{71FA3336-2153-4740-BA8E-5EC961E64C21}" type="pres">
      <dgm:prSet presAssocID="{4C3C432E-E574-40BB-9E23-00B02213CA48}" presName="hierRoot1" presStyleCnt="0"/>
      <dgm:spPr/>
    </dgm:pt>
    <dgm:pt modelId="{F380D108-5817-8E4D-983B-4D5DB30D0F5A}" type="pres">
      <dgm:prSet presAssocID="{4C3C432E-E574-40BB-9E23-00B02213CA48}" presName="composite" presStyleCnt="0"/>
      <dgm:spPr/>
    </dgm:pt>
    <dgm:pt modelId="{C3AB9D15-4ADF-D043-825A-B1DAD3201B55}" type="pres">
      <dgm:prSet presAssocID="{4C3C432E-E574-40BB-9E23-00B02213CA48}" presName="background" presStyleLbl="node0" presStyleIdx="2" presStyleCnt="4"/>
      <dgm:spPr/>
    </dgm:pt>
    <dgm:pt modelId="{9F4F4DF2-15B8-C44F-B59F-AA0367EFD9AC}" type="pres">
      <dgm:prSet presAssocID="{4C3C432E-E574-40BB-9E23-00B02213CA48}" presName="text" presStyleLbl="fgAcc0" presStyleIdx="2" presStyleCnt="4">
        <dgm:presLayoutVars>
          <dgm:chPref val="3"/>
        </dgm:presLayoutVars>
      </dgm:prSet>
      <dgm:spPr/>
    </dgm:pt>
    <dgm:pt modelId="{183E1443-9012-5441-B3FF-3023163E6630}" type="pres">
      <dgm:prSet presAssocID="{4C3C432E-E574-40BB-9E23-00B02213CA48}" presName="hierChild2" presStyleCnt="0"/>
      <dgm:spPr/>
    </dgm:pt>
    <dgm:pt modelId="{511DD544-BF28-2246-8341-217B95CB9F0B}" type="pres">
      <dgm:prSet presAssocID="{4635AF0E-05E8-45F4-9FDD-192B01CE82E2}" presName="hierRoot1" presStyleCnt="0"/>
      <dgm:spPr/>
    </dgm:pt>
    <dgm:pt modelId="{9C44CD7D-CD01-FE45-9D3F-EF339548D571}" type="pres">
      <dgm:prSet presAssocID="{4635AF0E-05E8-45F4-9FDD-192B01CE82E2}" presName="composite" presStyleCnt="0"/>
      <dgm:spPr/>
    </dgm:pt>
    <dgm:pt modelId="{54E2CA3B-F9CB-2747-8797-9E7B18C4558F}" type="pres">
      <dgm:prSet presAssocID="{4635AF0E-05E8-45F4-9FDD-192B01CE82E2}" presName="background" presStyleLbl="node0" presStyleIdx="3" presStyleCnt="4"/>
      <dgm:spPr/>
    </dgm:pt>
    <dgm:pt modelId="{79D6C5DA-0099-E646-A004-E9AFC552E703}" type="pres">
      <dgm:prSet presAssocID="{4635AF0E-05E8-45F4-9FDD-192B01CE82E2}" presName="text" presStyleLbl="fgAcc0" presStyleIdx="3" presStyleCnt="4">
        <dgm:presLayoutVars>
          <dgm:chPref val="3"/>
        </dgm:presLayoutVars>
      </dgm:prSet>
      <dgm:spPr/>
    </dgm:pt>
    <dgm:pt modelId="{0181CEC5-9D48-7540-B25B-2067FDB7E131}" type="pres">
      <dgm:prSet presAssocID="{4635AF0E-05E8-45F4-9FDD-192B01CE82E2}" presName="hierChild2" presStyleCnt="0"/>
      <dgm:spPr/>
    </dgm:pt>
  </dgm:ptLst>
  <dgm:cxnLst>
    <dgm:cxn modelId="{0144960D-E7CC-4041-89EF-CACBA47C8049}" srcId="{AC149640-9AB0-456F-9117-395266352950}" destId="{4635AF0E-05E8-45F4-9FDD-192B01CE82E2}" srcOrd="3" destOrd="0" parTransId="{9C074D43-22C8-4296-B868-8926871B61D7}" sibTransId="{7F6915F8-86D6-4B81-B9CB-A389D0A2DDD7}"/>
    <dgm:cxn modelId="{0A186813-C808-8E41-84C6-51F9866C9C1E}" type="presOf" srcId="{4C3C432E-E574-40BB-9E23-00B02213CA48}" destId="{9F4F4DF2-15B8-C44F-B59F-AA0367EFD9AC}" srcOrd="0" destOrd="0" presId="urn:microsoft.com/office/officeart/2005/8/layout/hierarchy1"/>
    <dgm:cxn modelId="{84CBB431-7151-1345-9C5C-3678DB657EA7}" type="presOf" srcId="{4635AF0E-05E8-45F4-9FDD-192B01CE82E2}" destId="{79D6C5DA-0099-E646-A004-E9AFC552E703}" srcOrd="0" destOrd="0" presId="urn:microsoft.com/office/officeart/2005/8/layout/hierarchy1"/>
    <dgm:cxn modelId="{0C498B47-E943-48A2-9DFE-A9174DEFC3C5}" srcId="{AC149640-9AB0-456F-9117-395266352950}" destId="{34964911-8EE0-406B-A8AE-E7ECF8F38B7F}" srcOrd="0" destOrd="0" parTransId="{1C9CDD6D-429F-4304-BAEB-3D8065FD1C37}" sibTransId="{83A0C769-D0DE-4864-9ED0-B39FDEF6128F}"/>
    <dgm:cxn modelId="{570C2BB9-E9D6-42E5-9E6C-A6F79C206931}" srcId="{AC149640-9AB0-456F-9117-395266352950}" destId="{7C1F8D00-BDE9-45DF-B224-D3F924E0BD37}" srcOrd="1" destOrd="0" parTransId="{FFEC2AF8-82E9-400A-A0C7-8E9194DD3F8F}" sibTransId="{C2504A2C-E874-4ADA-9597-41307F32FDBE}"/>
    <dgm:cxn modelId="{D1A2BEBD-7157-9A49-9935-E646F21A6970}" type="presOf" srcId="{34964911-8EE0-406B-A8AE-E7ECF8F38B7F}" destId="{924460A6-4E56-DF47-90E1-5417CA134CB7}" srcOrd="0" destOrd="0" presId="urn:microsoft.com/office/officeart/2005/8/layout/hierarchy1"/>
    <dgm:cxn modelId="{AC27D5D2-3385-DA46-BD1E-E1C63E689245}" type="presOf" srcId="{7C1F8D00-BDE9-45DF-B224-D3F924E0BD37}" destId="{71767B8B-7BD1-B14A-A48C-86473ADD7FF5}" srcOrd="0" destOrd="0" presId="urn:microsoft.com/office/officeart/2005/8/layout/hierarchy1"/>
    <dgm:cxn modelId="{EF3CA1E6-B58A-5E44-A050-4423221CE0EC}" type="presOf" srcId="{AC149640-9AB0-456F-9117-395266352950}" destId="{8A4CA2B9-FF12-BE48-8598-1A128CDA0B3C}" srcOrd="0" destOrd="0" presId="urn:microsoft.com/office/officeart/2005/8/layout/hierarchy1"/>
    <dgm:cxn modelId="{8D5D7CED-A57F-4875-BCB1-F17246EF1620}" srcId="{AC149640-9AB0-456F-9117-395266352950}" destId="{4C3C432E-E574-40BB-9E23-00B02213CA48}" srcOrd="2" destOrd="0" parTransId="{A1A90D86-10AB-4D4B-9D47-4B292AF566ED}" sibTransId="{C18F9F6E-CE24-41A4-873A-550491C5FFA1}"/>
    <dgm:cxn modelId="{68EF4C8E-C576-B94E-9007-69F0A3D949F6}" type="presParOf" srcId="{8A4CA2B9-FF12-BE48-8598-1A128CDA0B3C}" destId="{A9E9B127-A545-8549-8161-61EEDFE4917F}" srcOrd="0" destOrd="0" presId="urn:microsoft.com/office/officeart/2005/8/layout/hierarchy1"/>
    <dgm:cxn modelId="{37EF6A46-BDF1-774C-9F2C-E0E6053FB8F3}" type="presParOf" srcId="{A9E9B127-A545-8549-8161-61EEDFE4917F}" destId="{06075814-6D31-664A-A213-C9C9768398FE}" srcOrd="0" destOrd="0" presId="urn:microsoft.com/office/officeart/2005/8/layout/hierarchy1"/>
    <dgm:cxn modelId="{93A79A6A-C9B0-7841-9986-8DAAA34A56D0}" type="presParOf" srcId="{06075814-6D31-664A-A213-C9C9768398FE}" destId="{A0CDA48B-7B8E-E64A-B8CC-0B405526D67E}" srcOrd="0" destOrd="0" presId="urn:microsoft.com/office/officeart/2005/8/layout/hierarchy1"/>
    <dgm:cxn modelId="{696BE09B-CDF0-BC4A-AC98-125F18004F4D}" type="presParOf" srcId="{06075814-6D31-664A-A213-C9C9768398FE}" destId="{924460A6-4E56-DF47-90E1-5417CA134CB7}" srcOrd="1" destOrd="0" presId="urn:microsoft.com/office/officeart/2005/8/layout/hierarchy1"/>
    <dgm:cxn modelId="{3E7AB3B8-207A-744C-AD3A-7E8DB9E528C4}" type="presParOf" srcId="{A9E9B127-A545-8549-8161-61EEDFE4917F}" destId="{827FF865-FA07-6345-9174-602A9A2BEBC1}" srcOrd="1" destOrd="0" presId="urn:microsoft.com/office/officeart/2005/8/layout/hierarchy1"/>
    <dgm:cxn modelId="{72F3556C-E011-8345-9D48-558A86DB72F6}" type="presParOf" srcId="{8A4CA2B9-FF12-BE48-8598-1A128CDA0B3C}" destId="{DA7B9DB6-49F7-6F4A-AE4C-9199B6720346}" srcOrd="1" destOrd="0" presId="urn:microsoft.com/office/officeart/2005/8/layout/hierarchy1"/>
    <dgm:cxn modelId="{41DE50DD-0035-BC4C-A249-CB061A2E7E09}" type="presParOf" srcId="{DA7B9DB6-49F7-6F4A-AE4C-9199B6720346}" destId="{209E8028-2D24-CD46-8ED1-A00EC889B8BF}" srcOrd="0" destOrd="0" presId="urn:microsoft.com/office/officeart/2005/8/layout/hierarchy1"/>
    <dgm:cxn modelId="{A3FE1178-D2E9-794C-9224-C05EFB437B99}" type="presParOf" srcId="{209E8028-2D24-CD46-8ED1-A00EC889B8BF}" destId="{DB079CBC-CA96-B542-97B6-B4EE060B4E86}" srcOrd="0" destOrd="0" presId="urn:microsoft.com/office/officeart/2005/8/layout/hierarchy1"/>
    <dgm:cxn modelId="{16B57913-07FA-1042-AB18-E87C7FB2E94C}" type="presParOf" srcId="{209E8028-2D24-CD46-8ED1-A00EC889B8BF}" destId="{71767B8B-7BD1-B14A-A48C-86473ADD7FF5}" srcOrd="1" destOrd="0" presId="urn:microsoft.com/office/officeart/2005/8/layout/hierarchy1"/>
    <dgm:cxn modelId="{4F6B4882-D140-7E41-A7C2-28F2A3E61721}" type="presParOf" srcId="{DA7B9DB6-49F7-6F4A-AE4C-9199B6720346}" destId="{F7B2EF26-6B33-4146-B299-79FDCFA4604C}" srcOrd="1" destOrd="0" presId="urn:microsoft.com/office/officeart/2005/8/layout/hierarchy1"/>
    <dgm:cxn modelId="{FE7850E8-D412-124E-A031-D101F473165C}" type="presParOf" srcId="{8A4CA2B9-FF12-BE48-8598-1A128CDA0B3C}" destId="{71FA3336-2153-4740-BA8E-5EC961E64C21}" srcOrd="2" destOrd="0" presId="urn:microsoft.com/office/officeart/2005/8/layout/hierarchy1"/>
    <dgm:cxn modelId="{B2D2B109-6B78-6B4F-A7DC-83874F3ECD49}" type="presParOf" srcId="{71FA3336-2153-4740-BA8E-5EC961E64C21}" destId="{F380D108-5817-8E4D-983B-4D5DB30D0F5A}" srcOrd="0" destOrd="0" presId="urn:microsoft.com/office/officeart/2005/8/layout/hierarchy1"/>
    <dgm:cxn modelId="{A3E5511F-5FEF-7E45-AB71-79340655951C}" type="presParOf" srcId="{F380D108-5817-8E4D-983B-4D5DB30D0F5A}" destId="{C3AB9D15-4ADF-D043-825A-B1DAD3201B55}" srcOrd="0" destOrd="0" presId="urn:microsoft.com/office/officeart/2005/8/layout/hierarchy1"/>
    <dgm:cxn modelId="{C434D8C7-7C7F-BD4A-9AFF-03DDF02FCC75}" type="presParOf" srcId="{F380D108-5817-8E4D-983B-4D5DB30D0F5A}" destId="{9F4F4DF2-15B8-C44F-B59F-AA0367EFD9AC}" srcOrd="1" destOrd="0" presId="urn:microsoft.com/office/officeart/2005/8/layout/hierarchy1"/>
    <dgm:cxn modelId="{EE9F098C-52C2-3147-88FC-3FDBACFEF6C0}" type="presParOf" srcId="{71FA3336-2153-4740-BA8E-5EC961E64C21}" destId="{183E1443-9012-5441-B3FF-3023163E6630}" srcOrd="1" destOrd="0" presId="urn:microsoft.com/office/officeart/2005/8/layout/hierarchy1"/>
    <dgm:cxn modelId="{98A0FD00-3278-9B4F-9AAB-47790972752F}" type="presParOf" srcId="{8A4CA2B9-FF12-BE48-8598-1A128CDA0B3C}" destId="{511DD544-BF28-2246-8341-217B95CB9F0B}" srcOrd="3" destOrd="0" presId="urn:microsoft.com/office/officeart/2005/8/layout/hierarchy1"/>
    <dgm:cxn modelId="{41C9A488-8BB2-154D-8230-8C53C9AABB2A}" type="presParOf" srcId="{511DD544-BF28-2246-8341-217B95CB9F0B}" destId="{9C44CD7D-CD01-FE45-9D3F-EF339548D571}" srcOrd="0" destOrd="0" presId="urn:microsoft.com/office/officeart/2005/8/layout/hierarchy1"/>
    <dgm:cxn modelId="{4E42A16A-FEE3-614F-A195-AFAA732475A7}" type="presParOf" srcId="{9C44CD7D-CD01-FE45-9D3F-EF339548D571}" destId="{54E2CA3B-F9CB-2747-8797-9E7B18C4558F}" srcOrd="0" destOrd="0" presId="urn:microsoft.com/office/officeart/2005/8/layout/hierarchy1"/>
    <dgm:cxn modelId="{31ABF199-DC02-2E47-89EF-3283AB80DF90}" type="presParOf" srcId="{9C44CD7D-CD01-FE45-9D3F-EF339548D571}" destId="{79D6C5DA-0099-E646-A004-E9AFC552E703}" srcOrd="1" destOrd="0" presId="urn:microsoft.com/office/officeart/2005/8/layout/hierarchy1"/>
    <dgm:cxn modelId="{90EE56BD-40AD-1847-AC50-213729F2DEA4}" type="presParOf" srcId="{511DD544-BF28-2246-8341-217B95CB9F0B}" destId="{0181CEC5-9D48-7540-B25B-2067FDB7E131}"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1B487E9-ACF3-6847-922C-142AACCEC55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F8A18515-74F9-F34A-B626-6CD22DECB915}">
      <dgm:prSet/>
      <dgm:spPr/>
      <dgm:t>
        <a:bodyPr/>
        <a:lstStyle/>
        <a:p>
          <a:r>
            <a:rPr lang="ar-SA" b="1" dirty="0"/>
            <a:t>القدرة على المنافسة مع الشركات الكبيرة:</a:t>
          </a:r>
          <a:endParaRPr lang="en-GB" b="1" dirty="0"/>
        </a:p>
        <a:p>
          <a:r>
            <a:rPr lang="ar-SA" dirty="0"/>
            <a:t>"الحملات الرقمية تتيح للشركات الصغيرة الوصول إلى نفس الجمهور الذي تستهدفه الشركات الكبيرة."</a:t>
          </a:r>
          <a:endParaRPr lang="en-GB" dirty="0"/>
        </a:p>
      </dgm:t>
    </dgm:pt>
    <dgm:pt modelId="{79A3CDAC-360C-D443-AA0C-49A32DB3AEAB}" type="parTrans" cxnId="{13BD1B40-D36E-AD4A-8619-0060789B69CF}">
      <dgm:prSet/>
      <dgm:spPr/>
      <dgm:t>
        <a:bodyPr/>
        <a:lstStyle/>
        <a:p>
          <a:endParaRPr lang="en-GB"/>
        </a:p>
      </dgm:t>
    </dgm:pt>
    <dgm:pt modelId="{6696AF6F-1A45-3640-B279-A05C1EA3B0A1}" type="sibTrans" cxnId="{13BD1B40-D36E-AD4A-8619-0060789B69CF}">
      <dgm:prSet/>
      <dgm:spPr/>
      <dgm:t>
        <a:bodyPr/>
        <a:lstStyle/>
        <a:p>
          <a:endParaRPr lang="en-GB"/>
        </a:p>
      </dgm:t>
    </dgm:pt>
    <dgm:pt modelId="{6E67A857-1E4F-2D41-8090-D8163784E9F3}">
      <dgm:prSet/>
      <dgm:spPr/>
      <dgm:t>
        <a:bodyPr/>
        <a:lstStyle/>
        <a:p>
          <a:r>
            <a:rPr lang="ar-SA" b="1" dirty="0"/>
            <a:t>الاستفادة من الميزانيات الصغيرة:</a:t>
          </a:r>
          <a:endParaRPr lang="en-GB" b="1" dirty="0"/>
        </a:p>
        <a:p>
          <a:r>
            <a:rPr lang="ar-SA" dirty="0"/>
            <a:t>"يمكن للشركات الصغيرة تحقيق نتائج كبيرة بميزانيات منخفضة."</a:t>
          </a:r>
          <a:endParaRPr lang="en-GB" dirty="0"/>
        </a:p>
      </dgm:t>
    </dgm:pt>
    <dgm:pt modelId="{5A0AB3ED-0116-B049-BCF5-888271403C6E}" type="parTrans" cxnId="{EB719F1F-A196-BA42-B078-F2EE8600CAF2}">
      <dgm:prSet/>
      <dgm:spPr/>
      <dgm:t>
        <a:bodyPr/>
        <a:lstStyle/>
        <a:p>
          <a:endParaRPr lang="en-GB"/>
        </a:p>
      </dgm:t>
    </dgm:pt>
    <dgm:pt modelId="{50994754-B689-FE42-80F6-03EC50E3A429}" type="sibTrans" cxnId="{EB719F1F-A196-BA42-B078-F2EE8600CAF2}">
      <dgm:prSet/>
      <dgm:spPr/>
      <dgm:t>
        <a:bodyPr/>
        <a:lstStyle/>
        <a:p>
          <a:endParaRPr lang="en-GB"/>
        </a:p>
      </dgm:t>
    </dgm:pt>
    <dgm:pt modelId="{256D1026-A395-7448-B824-14C558C3BB16}">
      <dgm:prSet/>
      <dgm:spPr/>
      <dgm:t>
        <a:bodyPr/>
        <a:lstStyle/>
        <a:p>
          <a:r>
            <a:rPr lang="ar-SA" b="1" dirty="0"/>
            <a:t>الاستهداف المحلي والمرن:</a:t>
          </a:r>
          <a:endParaRPr lang="en-GB" b="1" dirty="0"/>
        </a:p>
        <a:p>
          <a:r>
            <a:rPr lang="ar-SA" dirty="0"/>
            <a:t>"تتيح الأدوات الرقمية استهداف العملاء المحليين بناءً على الموقع الجغرافي."</a:t>
          </a:r>
          <a:endParaRPr lang="en-GB" dirty="0"/>
        </a:p>
      </dgm:t>
    </dgm:pt>
    <dgm:pt modelId="{CD86DEF4-50E1-C24C-B7F1-870FECD10ACC}" type="parTrans" cxnId="{49D976A4-2964-EB45-A4EF-A4EF12F0E005}">
      <dgm:prSet/>
      <dgm:spPr/>
      <dgm:t>
        <a:bodyPr/>
        <a:lstStyle/>
        <a:p>
          <a:endParaRPr lang="en-GB"/>
        </a:p>
      </dgm:t>
    </dgm:pt>
    <dgm:pt modelId="{066791FC-829F-A645-98D2-33809F7CBB39}" type="sibTrans" cxnId="{49D976A4-2964-EB45-A4EF-A4EF12F0E005}">
      <dgm:prSet/>
      <dgm:spPr/>
      <dgm:t>
        <a:bodyPr/>
        <a:lstStyle/>
        <a:p>
          <a:endParaRPr lang="en-GB"/>
        </a:p>
      </dgm:t>
    </dgm:pt>
    <dgm:pt modelId="{8F99D434-07CC-044D-A6E3-8BC5C443296E}" type="pres">
      <dgm:prSet presAssocID="{61B487E9-ACF3-6847-922C-142AACCEC557}" presName="Name0" presStyleCnt="0">
        <dgm:presLayoutVars>
          <dgm:chMax val="7"/>
          <dgm:dir val="rev"/>
          <dgm:animLvl val="lvl"/>
          <dgm:resizeHandles val="exact"/>
        </dgm:presLayoutVars>
      </dgm:prSet>
      <dgm:spPr/>
    </dgm:pt>
    <dgm:pt modelId="{415340FA-C4B8-9941-BD15-F10D0D69D24D}" type="pres">
      <dgm:prSet presAssocID="{F8A18515-74F9-F34A-B626-6CD22DECB915}" presName="circle1" presStyleLbl="node1" presStyleIdx="0" presStyleCnt="3"/>
      <dgm:spPr/>
    </dgm:pt>
    <dgm:pt modelId="{A388118B-8797-5B4E-9D64-5E3B44907098}" type="pres">
      <dgm:prSet presAssocID="{F8A18515-74F9-F34A-B626-6CD22DECB915}" presName="space" presStyleCnt="0"/>
      <dgm:spPr/>
    </dgm:pt>
    <dgm:pt modelId="{8E6DFEEF-BACC-D94C-86F9-1D3AD535F108}" type="pres">
      <dgm:prSet presAssocID="{F8A18515-74F9-F34A-B626-6CD22DECB915}" presName="rect1" presStyleLbl="alignAcc1" presStyleIdx="0" presStyleCnt="3"/>
      <dgm:spPr/>
    </dgm:pt>
    <dgm:pt modelId="{5996FF18-F316-D04F-BA04-8C7F45CF02CD}" type="pres">
      <dgm:prSet presAssocID="{6E67A857-1E4F-2D41-8090-D8163784E9F3}" presName="vertSpace2" presStyleLbl="node1" presStyleIdx="0" presStyleCnt="3"/>
      <dgm:spPr/>
    </dgm:pt>
    <dgm:pt modelId="{72B69142-B4CB-3C41-A663-CB8313A08084}" type="pres">
      <dgm:prSet presAssocID="{6E67A857-1E4F-2D41-8090-D8163784E9F3}" presName="circle2" presStyleLbl="node1" presStyleIdx="1" presStyleCnt="3"/>
      <dgm:spPr/>
    </dgm:pt>
    <dgm:pt modelId="{F10B07E4-20BC-5C4F-8F92-7FC7C3D6DF8D}" type="pres">
      <dgm:prSet presAssocID="{6E67A857-1E4F-2D41-8090-D8163784E9F3}" presName="rect2" presStyleLbl="alignAcc1" presStyleIdx="1" presStyleCnt="3"/>
      <dgm:spPr/>
    </dgm:pt>
    <dgm:pt modelId="{9ACFD103-B38B-5D40-A83A-397154CE2F60}" type="pres">
      <dgm:prSet presAssocID="{256D1026-A395-7448-B824-14C558C3BB16}" presName="vertSpace3" presStyleLbl="node1" presStyleIdx="1" presStyleCnt="3"/>
      <dgm:spPr/>
    </dgm:pt>
    <dgm:pt modelId="{D411F1D1-0046-304C-BD23-505B4AB972B6}" type="pres">
      <dgm:prSet presAssocID="{256D1026-A395-7448-B824-14C558C3BB16}" presName="circle3" presStyleLbl="node1" presStyleIdx="2" presStyleCnt="3"/>
      <dgm:spPr/>
    </dgm:pt>
    <dgm:pt modelId="{937A65FC-CAC9-7E4E-93FD-6A37DB3235D8}" type="pres">
      <dgm:prSet presAssocID="{256D1026-A395-7448-B824-14C558C3BB16}" presName="rect3" presStyleLbl="alignAcc1" presStyleIdx="2" presStyleCnt="3"/>
      <dgm:spPr/>
    </dgm:pt>
    <dgm:pt modelId="{A781311F-58E7-224A-B8B4-3D6518C514C5}" type="pres">
      <dgm:prSet presAssocID="{F8A18515-74F9-F34A-B626-6CD22DECB915}" presName="rect1ParTxNoCh" presStyleLbl="alignAcc1" presStyleIdx="2" presStyleCnt="3">
        <dgm:presLayoutVars>
          <dgm:chMax val="1"/>
          <dgm:bulletEnabled val="1"/>
        </dgm:presLayoutVars>
      </dgm:prSet>
      <dgm:spPr/>
    </dgm:pt>
    <dgm:pt modelId="{A2F09E9F-B128-8E49-94F4-930B4665B119}" type="pres">
      <dgm:prSet presAssocID="{6E67A857-1E4F-2D41-8090-D8163784E9F3}" presName="rect2ParTxNoCh" presStyleLbl="alignAcc1" presStyleIdx="2" presStyleCnt="3">
        <dgm:presLayoutVars>
          <dgm:chMax val="1"/>
          <dgm:bulletEnabled val="1"/>
        </dgm:presLayoutVars>
      </dgm:prSet>
      <dgm:spPr/>
    </dgm:pt>
    <dgm:pt modelId="{EC2FE156-6956-444D-A9E5-9AE4C0108BB1}" type="pres">
      <dgm:prSet presAssocID="{256D1026-A395-7448-B824-14C558C3BB16}" presName="rect3ParTxNoCh" presStyleLbl="alignAcc1" presStyleIdx="2" presStyleCnt="3">
        <dgm:presLayoutVars>
          <dgm:chMax val="1"/>
          <dgm:bulletEnabled val="1"/>
        </dgm:presLayoutVars>
      </dgm:prSet>
      <dgm:spPr/>
    </dgm:pt>
  </dgm:ptLst>
  <dgm:cxnLst>
    <dgm:cxn modelId="{C868911A-5E98-6B4F-993A-8A46EBEF90C8}" type="presOf" srcId="{F8A18515-74F9-F34A-B626-6CD22DECB915}" destId="{8E6DFEEF-BACC-D94C-86F9-1D3AD535F108}" srcOrd="0" destOrd="0" presId="urn:microsoft.com/office/officeart/2005/8/layout/target3"/>
    <dgm:cxn modelId="{EB719F1F-A196-BA42-B078-F2EE8600CAF2}" srcId="{61B487E9-ACF3-6847-922C-142AACCEC557}" destId="{6E67A857-1E4F-2D41-8090-D8163784E9F3}" srcOrd="1" destOrd="0" parTransId="{5A0AB3ED-0116-B049-BCF5-888271403C6E}" sibTransId="{50994754-B689-FE42-80F6-03EC50E3A429}"/>
    <dgm:cxn modelId="{13BD1B40-D36E-AD4A-8619-0060789B69CF}" srcId="{61B487E9-ACF3-6847-922C-142AACCEC557}" destId="{F8A18515-74F9-F34A-B626-6CD22DECB915}" srcOrd="0" destOrd="0" parTransId="{79A3CDAC-360C-D443-AA0C-49A32DB3AEAB}" sibTransId="{6696AF6F-1A45-3640-B279-A05C1EA3B0A1}"/>
    <dgm:cxn modelId="{2EF13742-100A-2941-99C9-410775195C84}" type="presOf" srcId="{61B487E9-ACF3-6847-922C-142AACCEC557}" destId="{8F99D434-07CC-044D-A6E3-8BC5C443296E}" srcOrd="0" destOrd="0" presId="urn:microsoft.com/office/officeart/2005/8/layout/target3"/>
    <dgm:cxn modelId="{1710184F-C955-6C4A-A079-675A1B80958C}" type="presOf" srcId="{6E67A857-1E4F-2D41-8090-D8163784E9F3}" destId="{F10B07E4-20BC-5C4F-8F92-7FC7C3D6DF8D}" srcOrd="0" destOrd="0" presId="urn:microsoft.com/office/officeart/2005/8/layout/target3"/>
    <dgm:cxn modelId="{33B4B87E-1153-C443-8715-6A47E1FCEE7A}" type="presOf" srcId="{6E67A857-1E4F-2D41-8090-D8163784E9F3}" destId="{A2F09E9F-B128-8E49-94F4-930B4665B119}" srcOrd="1" destOrd="0" presId="urn:microsoft.com/office/officeart/2005/8/layout/target3"/>
    <dgm:cxn modelId="{2B9D6A95-D628-C048-A084-6BEAB17AC2A6}" type="presOf" srcId="{F8A18515-74F9-F34A-B626-6CD22DECB915}" destId="{A781311F-58E7-224A-B8B4-3D6518C514C5}" srcOrd="1" destOrd="0" presId="urn:microsoft.com/office/officeart/2005/8/layout/target3"/>
    <dgm:cxn modelId="{49D976A4-2964-EB45-A4EF-A4EF12F0E005}" srcId="{61B487E9-ACF3-6847-922C-142AACCEC557}" destId="{256D1026-A395-7448-B824-14C558C3BB16}" srcOrd="2" destOrd="0" parTransId="{CD86DEF4-50E1-C24C-B7F1-870FECD10ACC}" sibTransId="{066791FC-829F-A645-98D2-33809F7CBB39}"/>
    <dgm:cxn modelId="{429AAFBB-A0D8-7F4F-8830-23F576C2A1BC}" type="presOf" srcId="{256D1026-A395-7448-B824-14C558C3BB16}" destId="{937A65FC-CAC9-7E4E-93FD-6A37DB3235D8}" srcOrd="0" destOrd="0" presId="urn:microsoft.com/office/officeart/2005/8/layout/target3"/>
    <dgm:cxn modelId="{31F7E8E5-7666-D34E-933B-16AD42DA1BD9}" type="presOf" srcId="{256D1026-A395-7448-B824-14C558C3BB16}" destId="{EC2FE156-6956-444D-A9E5-9AE4C0108BB1}" srcOrd="1" destOrd="0" presId="urn:microsoft.com/office/officeart/2005/8/layout/target3"/>
    <dgm:cxn modelId="{D0C1C6A1-1ACB-1143-91D3-A3D68CEF880C}" type="presParOf" srcId="{8F99D434-07CC-044D-A6E3-8BC5C443296E}" destId="{415340FA-C4B8-9941-BD15-F10D0D69D24D}" srcOrd="0" destOrd="0" presId="urn:microsoft.com/office/officeart/2005/8/layout/target3"/>
    <dgm:cxn modelId="{DA2EBDA5-6D0E-284A-9384-88441267B12D}" type="presParOf" srcId="{8F99D434-07CC-044D-A6E3-8BC5C443296E}" destId="{A388118B-8797-5B4E-9D64-5E3B44907098}" srcOrd="1" destOrd="0" presId="urn:microsoft.com/office/officeart/2005/8/layout/target3"/>
    <dgm:cxn modelId="{037529A4-ED15-1E4A-87F6-10E79BC14B6A}" type="presParOf" srcId="{8F99D434-07CC-044D-A6E3-8BC5C443296E}" destId="{8E6DFEEF-BACC-D94C-86F9-1D3AD535F108}" srcOrd="2" destOrd="0" presId="urn:microsoft.com/office/officeart/2005/8/layout/target3"/>
    <dgm:cxn modelId="{A8655961-821D-A546-8114-68A4614215DA}" type="presParOf" srcId="{8F99D434-07CC-044D-A6E3-8BC5C443296E}" destId="{5996FF18-F316-D04F-BA04-8C7F45CF02CD}" srcOrd="3" destOrd="0" presId="urn:microsoft.com/office/officeart/2005/8/layout/target3"/>
    <dgm:cxn modelId="{E712FD58-6ADF-5B48-8054-FF9D8B287ADF}" type="presParOf" srcId="{8F99D434-07CC-044D-A6E3-8BC5C443296E}" destId="{72B69142-B4CB-3C41-A663-CB8313A08084}" srcOrd="4" destOrd="0" presId="urn:microsoft.com/office/officeart/2005/8/layout/target3"/>
    <dgm:cxn modelId="{CE5F363A-602C-F64E-8080-F19C65119BC0}" type="presParOf" srcId="{8F99D434-07CC-044D-A6E3-8BC5C443296E}" destId="{F10B07E4-20BC-5C4F-8F92-7FC7C3D6DF8D}" srcOrd="5" destOrd="0" presId="urn:microsoft.com/office/officeart/2005/8/layout/target3"/>
    <dgm:cxn modelId="{B564B48A-9F8E-F647-B563-A02F9AA08931}" type="presParOf" srcId="{8F99D434-07CC-044D-A6E3-8BC5C443296E}" destId="{9ACFD103-B38B-5D40-A83A-397154CE2F60}" srcOrd="6" destOrd="0" presId="urn:microsoft.com/office/officeart/2005/8/layout/target3"/>
    <dgm:cxn modelId="{4204A385-941A-714D-9612-847C4EE1A776}" type="presParOf" srcId="{8F99D434-07CC-044D-A6E3-8BC5C443296E}" destId="{D411F1D1-0046-304C-BD23-505B4AB972B6}" srcOrd="7" destOrd="0" presId="urn:microsoft.com/office/officeart/2005/8/layout/target3"/>
    <dgm:cxn modelId="{B19DB4EC-67CD-D848-9822-75A6C96946F3}" type="presParOf" srcId="{8F99D434-07CC-044D-A6E3-8BC5C443296E}" destId="{937A65FC-CAC9-7E4E-93FD-6A37DB3235D8}" srcOrd="8" destOrd="0" presId="urn:microsoft.com/office/officeart/2005/8/layout/target3"/>
    <dgm:cxn modelId="{E14BCCAB-0B82-FF4E-AC49-FDCA704B6866}" type="presParOf" srcId="{8F99D434-07CC-044D-A6E3-8BC5C443296E}" destId="{A781311F-58E7-224A-B8B4-3D6518C514C5}" srcOrd="9" destOrd="0" presId="urn:microsoft.com/office/officeart/2005/8/layout/target3"/>
    <dgm:cxn modelId="{4F3A77BA-DC3E-3441-B8B4-19790647DD0D}" type="presParOf" srcId="{8F99D434-07CC-044D-A6E3-8BC5C443296E}" destId="{A2F09E9F-B128-8E49-94F4-930B4665B119}" srcOrd="10" destOrd="0" presId="urn:microsoft.com/office/officeart/2005/8/layout/target3"/>
    <dgm:cxn modelId="{50E91748-2E8E-F742-A4FC-957FB65E7535}" type="presParOf" srcId="{8F99D434-07CC-044D-A6E3-8BC5C443296E}" destId="{EC2FE156-6956-444D-A9E5-9AE4C0108BB1}"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1B487E9-ACF3-6847-922C-142AACCEC55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F8A18515-74F9-F34A-B626-6CD22DECB915}">
      <dgm:prSet/>
      <dgm:spPr/>
      <dgm:t>
        <a:bodyPr/>
        <a:lstStyle/>
        <a:p>
          <a:r>
            <a:rPr lang="ar-SA" b="1" dirty="0"/>
            <a:t>تحسين الوصول إلى جمهور عالمي جديد:</a:t>
          </a:r>
        </a:p>
        <a:p>
          <a:r>
            <a:rPr lang="ar-SA" dirty="0"/>
            <a:t>"الحملات الرقمية تساعد الشركات الكبرى في الوصول إلى أسواق جديدة بسرعة."</a:t>
          </a:r>
          <a:endParaRPr lang="en-GB" b="1" dirty="0"/>
        </a:p>
      </dgm:t>
    </dgm:pt>
    <dgm:pt modelId="{79A3CDAC-360C-D443-AA0C-49A32DB3AEAB}" type="parTrans" cxnId="{13BD1B40-D36E-AD4A-8619-0060789B69CF}">
      <dgm:prSet/>
      <dgm:spPr/>
      <dgm:t>
        <a:bodyPr/>
        <a:lstStyle/>
        <a:p>
          <a:endParaRPr lang="en-GB"/>
        </a:p>
      </dgm:t>
    </dgm:pt>
    <dgm:pt modelId="{6696AF6F-1A45-3640-B279-A05C1EA3B0A1}" type="sibTrans" cxnId="{13BD1B40-D36E-AD4A-8619-0060789B69CF}">
      <dgm:prSet/>
      <dgm:spPr/>
      <dgm:t>
        <a:bodyPr/>
        <a:lstStyle/>
        <a:p>
          <a:endParaRPr lang="en-GB"/>
        </a:p>
      </dgm:t>
    </dgm:pt>
    <dgm:pt modelId="{6E67A857-1E4F-2D41-8090-D8163784E9F3}">
      <dgm:prSet/>
      <dgm:spPr/>
      <dgm:t>
        <a:bodyPr/>
        <a:lstStyle/>
        <a:p>
          <a:r>
            <a:rPr lang="ar-SA" b="1" dirty="0"/>
            <a:t>زيادة التفاعل مع العملاء الحاليين:</a:t>
          </a:r>
        </a:p>
        <a:p>
          <a:r>
            <a:rPr lang="ar-SA" dirty="0"/>
            <a:t>"الحملات الرقمية تتيح للشركات الكبيرة تعزيز ولاء العملاء من خلال التفاعل المستمر."</a:t>
          </a:r>
          <a:endParaRPr lang="en-GB" dirty="0"/>
        </a:p>
      </dgm:t>
    </dgm:pt>
    <dgm:pt modelId="{5A0AB3ED-0116-B049-BCF5-888271403C6E}" type="parTrans" cxnId="{EB719F1F-A196-BA42-B078-F2EE8600CAF2}">
      <dgm:prSet/>
      <dgm:spPr/>
      <dgm:t>
        <a:bodyPr/>
        <a:lstStyle/>
        <a:p>
          <a:endParaRPr lang="en-GB"/>
        </a:p>
      </dgm:t>
    </dgm:pt>
    <dgm:pt modelId="{50994754-B689-FE42-80F6-03EC50E3A429}" type="sibTrans" cxnId="{EB719F1F-A196-BA42-B078-F2EE8600CAF2}">
      <dgm:prSet/>
      <dgm:spPr/>
      <dgm:t>
        <a:bodyPr/>
        <a:lstStyle/>
        <a:p>
          <a:endParaRPr lang="en-GB"/>
        </a:p>
      </dgm:t>
    </dgm:pt>
    <dgm:pt modelId="{256D1026-A395-7448-B824-14C558C3BB16}">
      <dgm:prSet/>
      <dgm:spPr/>
      <dgm:t>
        <a:bodyPr/>
        <a:lstStyle/>
        <a:p>
          <a:r>
            <a:rPr lang="ar-SA" b="1" dirty="0"/>
            <a:t>تحسين الكفاءة وخفض التكاليف:</a:t>
          </a:r>
        </a:p>
        <a:p>
          <a:r>
            <a:rPr lang="ar-SA" dirty="0"/>
            <a:t>"يمكن للشركات الكبيرة تحسين كفاءتها باستخدام أدوات التحليل والتقارير الفورية لتقليل التكاليف."</a:t>
          </a:r>
          <a:endParaRPr lang="en-GB" dirty="0"/>
        </a:p>
      </dgm:t>
    </dgm:pt>
    <dgm:pt modelId="{CD86DEF4-50E1-C24C-B7F1-870FECD10ACC}" type="parTrans" cxnId="{49D976A4-2964-EB45-A4EF-A4EF12F0E005}">
      <dgm:prSet/>
      <dgm:spPr/>
      <dgm:t>
        <a:bodyPr/>
        <a:lstStyle/>
        <a:p>
          <a:endParaRPr lang="en-GB"/>
        </a:p>
      </dgm:t>
    </dgm:pt>
    <dgm:pt modelId="{066791FC-829F-A645-98D2-33809F7CBB39}" type="sibTrans" cxnId="{49D976A4-2964-EB45-A4EF-A4EF12F0E005}">
      <dgm:prSet/>
      <dgm:spPr/>
      <dgm:t>
        <a:bodyPr/>
        <a:lstStyle/>
        <a:p>
          <a:endParaRPr lang="en-GB"/>
        </a:p>
      </dgm:t>
    </dgm:pt>
    <dgm:pt modelId="{8F99D434-07CC-044D-A6E3-8BC5C443296E}" type="pres">
      <dgm:prSet presAssocID="{61B487E9-ACF3-6847-922C-142AACCEC557}" presName="Name0" presStyleCnt="0">
        <dgm:presLayoutVars>
          <dgm:chMax val="7"/>
          <dgm:dir val="rev"/>
          <dgm:animLvl val="lvl"/>
          <dgm:resizeHandles val="exact"/>
        </dgm:presLayoutVars>
      </dgm:prSet>
      <dgm:spPr/>
    </dgm:pt>
    <dgm:pt modelId="{415340FA-C4B8-9941-BD15-F10D0D69D24D}" type="pres">
      <dgm:prSet presAssocID="{F8A18515-74F9-F34A-B626-6CD22DECB915}" presName="circle1" presStyleLbl="node1" presStyleIdx="0" presStyleCnt="3"/>
      <dgm:spPr/>
    </dgm:pt>
    <dgm:pt modelId="{A388118B-8797-5B4E-9D64-5E3B44907098}" type="pres">
      <dgm:prSet presAssocID="{F8A18515-74F9-F34A-B626-6CD22DECB915}" presName="space" presStyleCnt="0"/>
      <dgm:spPr/>
    </dgm:pt>
    <dgm:pt modelId="{8E6DFEEF-BACC-D94C-86F9-1D3AD535F108}" type="pres">
      <dgm:prSet presAssocID="{F8A18515-74F9-F34A-B626-6CD22DECB915}" presName="rect1" presStyleLbl="alignAcc1" presStyleIdx="0" presStyleCnt="3"/>
      <dgm:spPr/>
    </dgm:pt>
    <dgm:pt modelId="{5996FF18-F316-D04F-BA04-8C7F45CF02CD}" type="pres">
      <dgm:prSet presAssocID="{6E67A857-1E4F-2D41-8090-D8163784E9F3}" presName="vertSpace2" presStyleLbl="node1" presStyleIdx="0" presStyleCnt="3"/>
      <dgm:spPr/>
    </dgm:pt>
    <dgm:pt modelId="{72B69142-B4CB-3C41-A663-CB8313A08084}" type="pres">
      <dgm:prSet presAssocID="{6E67A857-1E4F-2D41-8090-D8163784E9F3}" presName="circle2" presStyleLbl="node1" presStyleIdx="1" presStyleCnt="3"/>
      <dgm:spPr/>
    </dgm:pt>
    <dgm:pt modelId="{F10B07E4-20BC-5C4F-8F92-7FC7C3D6DF8D}" type="pres">
      <dgm:prSet presAssocID="{6E67A857-1E4F-2D41-8090-D8163784E9F3}" presName="rect2" presStyleLbl="alignAcc1" presStyleIdx="1" presStyleCnt="3"/>
      <dgm:spPr/>
    </dgm:pt>
    <dgm:pt modelId="{9ACFD103-B38B-5D40-A83A-397154CE2F60}" type="pres">
      <dgm:prSet presAssocID="{256D1026-A395-7448-B824-14C558C3BB16}" presName="vertSpace3" presStyleLbl="node1" presStyleIdx="1" presStyleCnt="3"/>
      <dgm:spPr/>
    </dgm:pt>
    <dgm:pt modelId="{D411F1D1-0046-304C-BD23-505B4AB972B6}" type="pres">
      <dgm:prSet presAssocID="{256D1026-A395-7448-B824-14C558C3BB16}" presName="circle3" presStyleLbl="node1" presStyleIdx="2" presStyleCnt="3"/>
      <dgm:spPr/>
    </dgm:pt>
    <dgm:pt modelId="{937A65FC-CAC9-7E4E-93FD-6A37DB3235D8}" type="pres">
      <dgm:prSet presAssocID="{256D1026-A395-7448-B824-14C558C3BB16}" presName="rect3" presStyleLbl="alignAcc1" presStyleIdx="2" presStyleCnt="3"/>
      <dgm:spPr/>
    </dgm:pt>
    <dgm:pt modelId="{A781311F-58E7-224A-B8B4-3D6518C514C5}" type="pres">
      <dgm:prSet presAssocID="{F8A18515-74F9-F34A-B626-6CD22DECB915}" presName="rect1ParTxNoCh" presStyleLbl="alignAcc1" presStyleIdx="2" presStyleCnt="3">
        <dgm:presLayoutVars>
          <dgm:chMax val="1"/>
          <dgm:bulletEnabled val="1"/>
        </dgm:presLayoutVars>
      </dgm:prSet>
      <dgm:spPr/>
    </dgm:pt>
    <dgm:pt modelId="{A2F09E9F-B128-8E49-94F4-930B4665B119}" type="pres">
      <dgm:prSet presAssocID="{6E67A857-1E4F-2D41-8090-D8163784E9F3}" presName="rect2ParTxNoCh" presStyleLbl="alignAcc1" presStyleIdx="2" presStyleCnt="3">
        <dgm:presLayoutVars>
          <dgm:chMax val="1"/>
          <dgm:bulletEnabled val="1"/>
        </dgm:presLayoutVars>
      </dgm:prSet>
      <dgm:spPr/>
    </dgm:pt>
    <dgm:pt modelId="{EC2FE156-6956-444D-A9E5-9AE4C0108BB1}" type="pres">
      <dgm:prSet presAssocID="{256D1026-A395-7448-B824-14C558C3BB16}" presName="rect3ParTxNoCh" presStyleLbl="alignAcc1" presStyleIdx="2" presStyleCnt="3">
        <dgm:presLayoutVars>
          <dgm:chMax val="1"/>
          <dgm:bulletEnabled val="1"/>
        </dgm:presLayoutVars>
      </dgm:prSet>
      <dgm:spPr/>
    </dgm:pt>
  </dgm:ptLst>
  <dgm:cxnLst>
    <dgm:cxn modelId="{C868911A-5E98-6B4F-993A-8A46EBEF90C8}" type="presOf" srcId="{F8A18515-74F9-F34A-B626-6CD22DECB915}" destId="{8E6DFEEF-BACC-D94C-86F9-1D3AD535F108}" srcOrd="0" destOrd="0" presId="urn:microsoft.com/office/officeart/2005/8/layout/target3"/>
    <dgm:cxn modelId="{EB719F1F-A196-BA42-B078-F2EE8600CAF2}" srcId="{61B487E9-ACF3-6847-922C-142AACCEC557}" destId="{6E67A857-1E4F-2D41-8090-D8163784E9F3}" srcOrd="1" destOrd="0" parTransId="{5A0AB3ED-0116-B049-BCF5-888271403C6E}" sibTransId="{50994754-B689-FE42-80F6-03EC50E3A429}"/>
    <dgm:cxn modelId="{13BD1B40-D36E-AD4A-8619-0060789B69CF}" srcId="{61B487E9-ACF3-6847-922C-142AACCEC557}" destId="{F8A18515-74F9-F34A-B626-6CD22DECB915}" srcOrd="0" destOrd="0" parTransId="{79A3CDAC-360C-D443-AA0C-49A32DB3AEAB}" sibTransId="{6696AF6F-1A45-3640-B279-A05C1EA3B0A1}"/>
    <dgm:cxn modelId="{2EF13742-100A-2941-99C9-410775195C84}" type="presOf" srcId="{61B487E9-ACF3-6847-922C-142AACCEC557}" destId="{8F99D434-07CC-044D-A6E3-8BC5C443296E}" srcOrd="0" destOrd="0" presId="urn:microsoft.com/office/officeart/2005/8/layout/target3"/>
    <dgm:cxn modelId="{1710184F-C955-6C4A-A079-675A1B80958C}" type="presOf" srcId="{6E67A857-1E4F-2D41-8090-D8163784E9F3}" destId="{F10B07E4-20BC-5C4F-8F92-7FC7C3D6DF8D}" srcOrd="0" destOrd="0" presId="urn:microsoft.com/office/officeart/2005/8/layout/target3"/>
    <dgm:cxn modelId="{33B4B87E-1153-C443-8715-6A47E1FCEE7A}" type="presOf" srcId="{6E67A857-1E4F-2D41-8090-D8163784E9F3}" destId="{A2F09E9F-B128-8E49-94F4-930B4665B119}" srcOrd="1" destOrd="0" presId="urn:microsoft.com/office/officeart/2005/8/layout/target3"/>
    <dgm:cxn modelId="{2B9D6A95-D628-C048-A084-6BEAB17AC2A6}" type="presOf" srcId="{F8A18515-74F9-F34A-B626-6CD22DECB915}" destId="{A781311F-58E7-224A-B8B4-3D6518C514C5}" srcOrd="1" destOrd="0" presId="urn:microsoft.com/office/officeart/2005/8/layout/target3"/>
    <dgm:cxn modelId="{49D976A4-2964-EB45-A4EF-A4EF12F0E005}" srcId="{61B487E9-ACF3-6847-922C-142AACCEC557}" destId="{256D1026-A395-7448-B824-14C558C3BB16}" srcOrd="2" destOrd="0" parTransId="{CD86DEF4-50E1-C24C-B7F1-870FECD10ACC}" sibTransId="{066791FC-829F-A645-98D2-33809F7CBB39}"/>
    <dgm:cxn modelId="{429AAFBB-A0D8-7F4F-8830-23F576C2A1BC}" type="presOf" srcId="{256D1026-A395-7448-B824-14C558C3BB16}" destId="{937A65FC-CAC9-7E4E-93FD-6A37DB3235D8}" srcOrd="0" destOrd="0" presId="urn:microsoft.com/office/officeart/2005/8/layout/target3"/>
    <dgm:cxn modelId="{31F7E8E5-7666-D34E-933B-16AD42DA1BD9}" type="presOf" srcId="{256D1026-A395-7448-B824-14C558C3BB16}" destId="{EC2FE156-6956-444D-A9E5-9AE4C0108BB1}" srcOrd="1" destOrd="0" presId="urn:microsoft.com/office/officeart/2005/8/layout/target3"/>
    <dgm:cxn modelId="{D0C1C6A1-1ACB-1143-91D3-A3D68CEF880C}" type="presParOf" srcId="{8F99D434-07CC-044D-A6E3-8BC5C443296E}" destId="{415340FA-C4B8-9941-BD15-F10D0D69D24D}" srcOrd="0" destOrd="0" presId="urn:microsoft.com/office/officeart/2005/8/layout/target3"/>
    <dgm:cxn modelId="{DA2EBDA5-6D0E-284A-9384-88441267B12D}" type="presParOf" srcId="{8F99D434-07CC-044D-A6E3-8BC5C443296E}" destId="{A388118B-8797-5B4E-9D64-5E3B44907098}" srcOrd="1" destOrd="0" presId="urn:microsoft.com/office/officeart/2005/8/layout/target3"/>
    <dgm:cxn modelId="{037529A4-ED15-1E4A-87F6-10E79BC14B6A}" type="presParOf" srcId="{8F99D434-07CC-044D-A6E3-8BC5C443296E}" destId="{8E6DFEEF-BACC-D94C-86F9-1D3AD535F108}" srcOrd="2" destOrd="0" presId="urn:microsoft.com/office/officeart/2005/8/layout/target3"/>
    <dgm:cxn modelId="{A8655961-821D-A546-8114-68A4614215DA}" type="presParOf" srcId="{8F99D434-07CC-044D-A6E3-8BC5C443296E}" destId="{5996FF18-F316-D04F-BA04-8C7F45CF02CD}" srcOrd="3" destOrd="0" presId="urn:microsoft.com/office/officeart/2005/8/layout/target3"/>
    <dgm:cxn modelId="{E712FD58-6ADF-5B48-8054-FF9D8B287ADF}" type="presParOf" srcId="{8F99D434-07CC-044D-A6E3-8BC5C443296E}" destId="{72B69142-B4CB-3C41-A663-CB8313A08084}" srcOrd="4" destOrd="0" presId="urn:microsoft.com/office/officeart/2005/8/layout/target3"/>
    <dgm:cxn modelId="{CE5F363A-602C-F64E-8080-F19C65119BC0}" type="presParOf" srcId="{8F99D434-07CC-044D-A6E3-8BC5C443296E}" destId="{F10B07E4-20BC-5C4F-8F92-7FC7C3D6DF8D}" srcOrd="5" destOrd="0" presId="urn:microsoft.com/office/officeart/2005/8/layout/target3"/>
    <dgm:cxn modelId="{B564B48A-9F8E-F647-B563-A02F9AA08931}" type="presParOf" srcId="{8F99D434-07CC-044D-A6E3-8BC5C443296E}" destId="{9ACFD103-B38B-5D40-A83A-397154CE2F60}" srcOrd="6" destOrd="0" presId="urn:microsoft.com/office/officeart/2005/8/layout/target3"/>
    <dgm:cxn modelId="{4204A385-941A-714D-9612-847C4EE1A776}" type="presParOf" srcId="{8F99D434-07CC-044D-A6E3-8BC5C443296E}" destId="{D411F1D1-0046-304C-BD23-505B4AB972B6}" srcOrd="7" destOrd="0" presId="urn:microsoft.com/office/officeart/2005/8/layout/target3"/>
    <dgm:cxn modelId="{B19DB4EC-67CD-D848-9822-75A6C96946F3}" type="presParOf" srcId="{8F99D434-07CC-044D-A6E3-8BC5C443296E}" destId="{937A65FC-CAC9-7E4E-93FD-6A37DB3235D8}" srcOrd="8" destOrd="0" presId="urn:microsoft.com/office/officeart/2005/8/layout/target3"/>
    <dgm:cxn modelId="{E14BCCAB-0B82-FF4E-AC49-FDCA704B6866}" type="presParOf" srcId="{8F99D434-07CC-044D-A6E3-8BC5C443296E}" destId="{A781311F-58E7-224A-B8B4-3D6518C514C5}" srcOrd="9" destOrd="0" presId="urn:microsoft.com/office/officeart/2005/8/layout/target3"/>
    <dgm:cxn modelId="{4F3A77BA-DC3E-3441-B8B4-19790647DD0D}" type="presParOf" srcId="{8F99D434-07CC-044D-A6E3-8BC5C443296E}" destId="{A2F09E9F-B128-8E49-94F4-930B4665B119}" srcOrd="10" destOrd="0" presId="urn:microsoft.com/office/officeart/2005/8/layout/target3"/>
    <dgm:cxn modelId="{50E91748-2E8E-F742-A4FC-957FB65E7535}" type="presParOf" srcId="{8F99D434-07CC-044D-A6E3-8BC5C443296E}" destId="{EC2FE156-6956-444D-A9E5-9AE4C0108BB1}"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6FA3F63-3248-1941-86CB-FF9143BE3797}"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3A1AB5D0-9503-E34E-A437-5D8BB0A8DE81}">
      <dgm:prSet custT="1"/>
      <dgm:spPr/>
      <dgm:t>
        <a:bodyPr/>
        <a:lstStyle/>
        <a:p>
          <a:pPr algn="ctr" rtl="1"/>
          <a:r>
            <a:rPr lang="ar-SA" sz="1800" b="1" dirty="0"/>
            <a:t>الوصول الفوري إلى أسواق جديدة</a:t>
          </a:r>
          <a:endParaRPr lang="en-GB" sz="1800" dirty="0"/>
        </a:p>
      </dgm:t>
    </dgm:pt>
    <dgm:pt modelId="{6B9BDFA1-00B9-9048-B301-EAADAC173324}" type="parTrans" cxnId="{7B8661AC-562E-C042-96BE-9CDA575492EC}">
      <dgm:prSet/>
      <dgm:spPr/>
      <dgm:t>
        <a:bodyPr/>
        <a:lstStyle/>
        <a:p>
          <a:pPr algn="ctr" rtl="1"/>
          <a:endParaRPr lang="en-GB" sz="1800"/>
        </a:p>
      </dgm:t>
    </dgm:pt>
    <dgm:pt modelId="{A06AC6AF-AB6C-834D-A26C-67023D96B683}" type="sibTrans" cxnId="{7B8661AC-562E-C042-96BE-9CDA575492EC}">
      <dgm:prSet/>
      <dgm:spPr/>
      <dgm:t>
        <a:bodyPr/>
        <a:lstStyle/>
        <a:p>
          <a:pPr algn="ctr" rtl="1"/>
          <a:endParaRPr lang="en-GB" sz="1800"/>
        </a:p>
      </dgm:t>
    </dgm:pt>
    <dgm:pt modelId="{B5292BB0-F023-9C43-BDF8-F755E102B789}">
      <dgm:prSet custT="1"/>
      <dgm:spPr/>
      <dgm:t>
        <a:bodyPr/>
        <a:lstStyle/>
        <a:p>
          <a:pPr algn="ctr" rtl="1"/>
          <a:r>
            <a:rPr lang="ar-SA" sz="1800" b="1" dirty="0"/>
            <a:t>التخصيص وفقًا للمنطقة الجغرافية</a:t>
          </a:r>
          <a:endParaRPr lang="en-GB" sz="1800" dirty="0"/>
        </a:p>
      </dgm:t>
    </dgm:pt>
    <dgm:pt modelId="{82C2E4D5-C655-DD4C-B18F-8DA753EEDEB7}" type="parTrans" cxnId="{AFCAB68D-6184-D94D-AB4F-963912540411}">
      <dgm:prSet/>
      <dgm:spPr/>
      <dgm:t>
        <a:bodyPr/>
        <a:lstStyle/>
        <a:p>
          <a:pPr algn="ctr" rtl="1"/>
          <a:endParaRPr lang="en-GB" sz="1800"/>
        </a:p>
      </dgm:t>
    </dgm:pt>
    <dgm:pt modelId="{88CA8B33-D9EF-5F4E-AF29-58DBD2E4CB4B}" type="sibTrans" cxnId="{AFCAB68D-6184-D94D-AB4F-963912540411}">
      <dgm:prSet/>
      <dgm:spPr/>
      <dgm:t>
        <a:bodyPr/>
        <a:lstStyle/>
        <a:p>
          <a:pPr algn="ctr" rtl="1"/>
          <a:endParaRPr lang="en-GB" sz="1800"/>
        </a:p>
      </dgm:t>
    </dgm:pt>
    <dgm:pt modelId="{15AE242A-A208-ED48-81C5-B3A8D9A9B3D6}">
      <dgm:prSet custT="1"/>
      <dgm:spPr/>
      <dgm:t>
        <a:bodyPr/>
        <a:lstStyle/>
        <a:p>
          <a:pPr algn="ctr" rtl="1"/>
          <a:r>
            <a:rPr lang="ar-SA" sz="1800" b="1" dirty="0"/>
            <a:t>الاستهداف بناءً على اللغة والثقافة</a:t>
          </a:r>
          <a:endParaRPr lang="en-GB" sz="1800" dirty="0"/>
        </a:p>
      </dgm:t>
    </dgm:pt>
    <dgm:pt modelId="{3BFA54A2-F392-5B4E-88ED-52E850C6E001}" type="parTrans" cxnId="{6F9C8C8B-E941-4B4A-AF39-8966AA0F0CC8}">
      <dgm:prSet/>
      <dgm:spPr/>
      <dgm:t>
        <a:bodyPr/>
        <a:lstStyle/>
        <a:p>
          <a:pPr algn="ctr" rtl="1"/>
          <a:endParaRPr lang="en-GB" sz="1800"/>
        </a:p>
      </dgm:t>
    </dgm:pt>
    <dgm:pt modelId="{88486D9C-C807-A542-8F6C-282AD3AB521B}" type="sibTrans" cxnId="{6F9C8C8B-E941-4B4A-AF39-8966AA0F0CC8}">
      <dgm:prSet/>
      <dgm:spPr/>
      <dgm:t>
        <a:bodyPr/>
        <a:lstStyle/>
        <a:p>
          <a:pPr algn="ctr" rtl="1"/>
          <a:endParaRPr lang="en-GB" sz="1800"/>
        </a:p>
      </dgm:t>
    </dgm:pt>
    <dgm:pt modelId="{DAD16700-FE32-D747-ACF4-A476A5416D3A}">
      <dgm:prSet custT="1"/>
      <dgm:spPr/>
      <dgm:t>
        <a:bodyPr/>
        <a:lstStyle/>
        <a:p>
          <a:pPr algn="ctr" rtl="1"/>
          <a:r>
            <a:rPr lang="ar-SA" sz="1800" b="1" dirty="0"/>
            <a:t>خفض تكاليف التوسع العالمي</a:t>
          </a:r>
          <a:endParaRPr lang="en-GB" sz="1800" dirty="0"/>
        </a:p>
      </dgm:t>
    </dgm:pt>
    <dgm:pt modelId="{B6419ECC-E580-E145-8601-6E0FDF66D331}" type="parTrans" cxnId="{87E7B61B-0C99-8C4A-8FDE-3000A68BA383}">
      <dgm:prSet/>
      <dgm:spPr/>
      <dgm:t>
        <a:bodyPr/>
        <a:lstStyle/>
        <a:p>
          <a:pPr algn="ctr" rtl="1"/>
          <a:endParaRPr lang="en-GB" sz="1800"/>
        </a:p>
      </dgm:t>
    </dgm:pt>
    <dgm:pt modelId="{55DA3011-2B7A-1A42-9270-9049A8504F78}" type="sibTrans" cxnId="{87E7B61B-0C99-8C4A-8FDE-3000A68BA383}">
      <dgm:prSet/>
      <dgm:spPr/>
      <dgm:t>
        <a:bodyPr/>
        <a:lstStyle/>
        <a:p>
          <a:pPr algn="ctr" rtl="1"/>
          <a:endParaRPr lang="en-GB" sz="1800"/>
        </a:p>
      </dgm:t>
    </dgm:pt>
    <dgm:pt modelId="{27216263-7798-AF49-88C7-E9810BEBBE92}">
      <dgm:prSet custT="1"/>
      <dgm:spPr/>
      <dgm:t>
        <a:bodyPr/>
        <a:lstStyle/>
        <a:p>
          <a:pPr algn="ctr" rtl="1">
            <a:buNone/>
          </a:pPr>
          <a:r>
            <a:rPr lang="ar-SA" sz="1800" dirty="0"/>
            <a:t>"الحملات الرقمية توفر للشركات طريقة منخفضة التكلفة للوصول إلى جمهور عالمي مقارنة بالحملات التقليدية."</a:t>
          </a:r>
          <a:endParaRPr lang="en-GB" sz="1800" dirty="0"/>
        </a:p>
      </dgm:t>
    </dgm:pt>
    <dgm:pt modelId="{E56A067F-F953-534E-8EFF-4B901256B0E3}" type="parTrans" cxnId="{0EF81263-3D1A-0946-A066-5A4952AEE434}">
      <dgm:prSet/>
      <dgm:spPr/>
      <dgm:t>
        <a:bodyPr/>
        <a:lstStyle/>
        <a:p>
          <a:pPr algn="ctr" rtl="1"/>
          <a:endParaRPr lang="en-GB" sz="1800"/>
        </a:p>
      </dgm:t>
    </dgm:pt>
    <dgm:pt modelId="{8C422F0E-AC34-DE4F-991E-1C4C7D6C3E1E}" type="sibTrans" cxnId="{0EF81263-3D1A-0946-A066-5A4952AEE434}">
      <dgm:prSet/>
      <dgm:spPr/>
      <dgm:t>
        <a:bodyPr/>
        <a:lstStyle/>
        <a:p>
          <a:pPr algn="ctr" rtl="1"/>
          <a:endParaRPr lang="en-GB" sz="1800"/>
        </a:p>
      </dgm:t>
    </dgm:pt>
    <dgm:pt modelId="{C9021A69-95D1-2648-90BB-5179FCE63CB4}">
      <dgm:prSet custT="1"/>
      <dgm:spPr/>
      <dgm:t>
        <a:bodyPr/>
        <a:lstStyle/>
        <a:p>
          <a:pPr algn="ctr" rtl="1">
            <a:buNone/>
          </a:pPr>
          <a:r>
            <a:rPr lang="ar-SA" sz="1800" dirty="0"/>
            <a:t>"تتيح الأدوات الرقمية استهداف الجمهور بناءً على لغتهم وثقافتهم، مما يعزز فعالية الحملة."</a:t>
          </a:r>
          <a:endParaRPr lang="en-GB" sz="1800" dirty="0"/>
        </a:p>
      </dgm:t>
    </dgm:pt>
    <dgm:pt modelId="{ED63B28A-A9AE-194E-964E-BDC157C7B5E3}" type="parTrans" cxnId="{B7686E40-91C8-5D44-AFA1-A7434945AD79}">
      <dgm:prSet/>
      <dgm:spPr/>
      <dgm:t>
        <a:bodyPr/>
        <a:lstStyle/>
        <a:p>
          <a:pPr algn="ctr" rtl="1"/>
          <a:endParaRPr lang="en-GB" sz="1800"/>
        </a:p>
      </dgm:t>
    </dgm:pt>
    <dgm:pt modelId="{E12996E5-D7D0-0046-A0DB-58505116E969}" type="sibTrans" cxnId="{B7686E40-91C8-5D44-AFA1-A7434945AD79}">
      <dgm:prSet/>
      <dgm:spPr/>
      <dgm:t>
        <a:bodyPr/>
        <a:lstStyle/>
        <a:p>
          <a:pPr algn="ctr" rtl="1"/>
          <a:endParaRPr lang="en-GB" sz="1800"/>
        </a:p>
      </dgm:t>
    </dgm:pt>
    <dgm:pt modelId="{A62F11E2-3908-CE4F-8A66-856DBC2A72B2}">
      <dgm:prSet custT="1"/>
      <dgm:spPr/>
      <dgm:t>
        <a:bodyPr/>
        <a:lstStyle/>
        <a:p>
          <a:pPr algn="ctr" rtl="1">
            <a:buNone/>
          </a:pPr>
          <a:r>
            <a:rPr lang="ar-SA" sz="1800" dirty="0"/>
            <a:t>"يمكن تعديل المحتوى والإعلانات ليتناسب مع السوق المحلي لكل منطقة جغرافية."</a:t>
          </a:r>
          <a:endParaRPr lang="en-GB" sz="1800" dirty="0"/>
        </a:p>
      </dgm:t>
    </dgm:pt>
    <dgm:pt modelId="{A68E132D-4DE3-6C46-AE2E-75D0F021B8F2}" type="parTrans" cxnId="{5A3713F5-6598-2C4C-88C4-931E5140FA36}">
      <dgm:prSet/>
      <dgm:spPr/>
      <dgm:t>
        <a:bodyPr/>
        <a:lstStyle/>
        <a:p>
          <a:pPr algn="ctr" rtl="1"/>
          <a:endParaRPr lang="en-GB" sz="1800"/>
        </a:p>
      </dgm:t>
    </dgm:pt>
    <dgm:pt modelId="{EDE27A86-6AD4-9B44-A450-2FB14F00D625}" type="sibTrans" cxnId="{5A3713F5-6598-2C4C-88C4-931E5140FA36}">
      <dgm:prSet/>
      <dgm:spPr/>
      <dgm:t>
        <a:bodyPr/>
        <a:lstStyle/>
        <a:p>
          <a:pPr algn="ctr" rtl="1"/>
          <a:endParaRPr lang="en-GB" sz="1800"/>
        </a:p>
      </dgm:t>
    </dgm:pt>
    <dgm:pt modelId="{A4DBA61F-9431-704F-AEC7-A701C7F726E7}">
      <dgm:prSet custT="1"/>
      <dgm:spPr/>
      <dgm:t>
        <a:bodyPr/>
        <a:lstStyle/>
        <a:p>
          <a:pPr algn="ctr" rtl="1">
            <a:buNone/>
          </a:pPr>
          <a:r>
            <a:rPr lang="ar-SA" sz="1800" dirty="0"/>
            <a:t>"يمكن للشركات الوصول إلى جمهور عالمي بنقرة واحدة، دون الحاجة إلى تواجد فعلي."</a:t>
          </a:r>
          <a:endParaRPr lang="en-GB" sz="1800" dirty="0"/>
        </a:p>
      </dgm:t>
    </dgm:pt>
    <dgm:pt modelId="{6DE4BCB3-10E1-414E-BCBD-3A8698A1F214}" type="parTrans" cxnId="{49AF516C-E61C-B74C-919F-B6D0A3A6AB09}">
      <dgm:prSet/>
      <dgm:spPr/>
      <dgm:t>
        <a:bodyPr/>
        <a:lstStyle/>
        <a:p>
          <a:pPr algn="ctr" rtl="1"/>
          <a:endParaRPr lang="en-GB" sz="1800"/>
        </a:p>
      </dgm:t>
    </dgm:pt>
    <dgm:pt modelId="{A5CC289E-1823-D044-AF61-104CA8CFFBC5}" type="sibTrans" cxnId="{49AF516C-E61C-B74C-919F-B6D0A3A6AB09}">
      <dgm:prSet/>
      <dgm:spPr/>
      <dgm:t>
        <a:bodyPr/>
        <a:lstStyle/>
        <a:p>
          <a:pPr algn="ctr" rtl="1"/>
          <a:endParaRPr lang="en-GB" sz="1800"/>
        </a:p>
      </dgm:t>
    </dgm:pt>
    <dgm:pt modelId="{FDA06617-9196-E543-9624-10487A6DA7D4}" type="pres">
      <dgm:prSet presAssocID="{26FA3F63-3248-1941-86CB-FF9143BE3797}" presName="Name0" presStyleCnt="0">
        <dgm:presLayoutVars>
          <dgm:dir val="rev"/>
          <dgm:animLvl val="lvl"/>
          <dgm:resizeHandles val="exact"/>
        </dgm:presLayoutVars>
      </dgm:prSet>
      <dgm:spPr/>
    </dgm:pt>
    <dgm:pt modelId="{51D8B8FE-0D83-914C-9522-C72CC78FF443}" type="pres">
      <dgm:prSet presAssocID="{3A1AB5D0-9503-E34E-A437-5D8BB0A8DE81}" presName="composite" presStyleCnt="0"/>
      <dgm:spPr/>
    </dgm:pt>
    <dgm:pt modelId="{8B2A23E9-0035-5C49-89CC-DF1C53712918}" type="pres">
      <dgm:prSet presAssocID="{3A1AB5D0-9503-E34E-A437-5D8BB0A8DE81}" presName="parTx" presStyleLbl="alignNode1" presStyleIdx="0" presStyleCnt="4">
        <dgm:presLayoutVars>
          <dgm:chMax val="0"/>
          <dgm:chPref val="0"/>
          <dgm:bulletEnabled val="1"/>
        </dgm:presLayoutVars>
      </dgm:prSet>
      <dgm:spPr/>
    </dgm:pt>
    <dgm:pt modelId="{873B1BAB-658E-CA42-B2B3-921AB421AD8C}" type="pres">
      <dgm:prSet presAssocID="{3A1AB5D0-9503-E34E-A437-5D8BB0A8DE81}" presName="desTx" presStyleLbl="alignAccFollowNode1" presStyleIdx="0" presStyleCnt="4">
        <dgm:presLayoutVars>
          <dgm:bulletEnabled val="1"/>
        </dgm:presLayoutVars>
      </dgm:prSet>
      <dgm:spPr/>
    </dgm:pt>
    <dgm:pt modelId="{940B8127-F116-FA45-AB48-4BC7084482F9}" type="pres">
      <dgm:prSet presAssocID="{A06AC6AF-AB6C-834D-A26C-67023D96B683}" presName="space" presStyleCnt="0"/>
      <dgm:spPr/>
    </dgm:pt>
    <dgm:pt modelId="{ED23F0CD-7409-2441-945D-02897378F263}" type="pres">
      <dgm:prSet presAssocID="{B5292BB0-F023-9C43-BDF8-F755E102B789}" presName="composite" presStyleCnt="0"/>
      <dgm:spPr/>
    </dgm:pt>
    <dgm:pt modelId="{9E00D51C-C597-F747-8BA4-B219333F8EB6}" type="pres">
      <dgm:prSet presAssocID="{B5292BB0-F023-9C43-BDF8-F755E102B789}" presName="parTx" presStyleLbl="alignNode1" presStyleIdx="1" presStyleCnt="4">
        <dgm:presLayoutVars>
          <dgm:chMax val="0"/>
          <dgm:chPref val="0"/>
          <dgm:bulletEnabled val="1"/>
        </dgm:presLayoutVars>
      </dgm:prSet>
      <dgm:spPr/>
    </dgm:pt>
    <dgm:pt modelId="{C9EA2558-0689-A44F-BA25-754E7947A7C0}" type="pres">
      <dgm:prSet presAssocID="{B5292BB0-F023-9C43-BDF8-F755E102B789}" presName="desTx" presStyleLbl="alignAccFollowNode1" presStyleIdx="1" presStyleCnt="4">
        <dgm:presLayoutVars>
          <dgm:bulletEnabled val="1"/>
        </dgm:presLayoutVars>
      </dgm:prSet>
      <dgm:spPr/>
    </dgm:pt>
    <dgm:pt modelId="{C7D772EE-4611-EE46-8AB2-04AAE7533A53}" type="pres">
      <dgm:prSet presAssocID="{88CA8B33-D9EF-5F4E-AF29-58DBD2E4CB4B}" presName="space" presStyleCnt="0"/>
      <dgm:spPr/>
    </dgm:pt>
    <dgm:pt modelId="{14C6FDD0-AD9A-8C43-9FE9-DD83C8D24BB0}" type="pres">
      <dgm:prSet presAssocID="{15AE242A-A208-ED48-81C5-B3A8D9A9B3D6}" presName="composite" presStyleCnt="0"/>
      <dgm:spPr/>
    </dgm:pt>
    <dgm:pt modelId="{48ECDD36-8963-8D41-8831-CEF8DAC54448}" type="pres">
      <dgm:prSet presAssocID="{15AE242A-A208-ED48-81C5-B3A8D9A9B3D6}" presName="parTx" presStyleLbl="alignNode1" presStyleIdx="2" presStyleCnt="4">
        <dgm:presLayoutVars>
          <dgm:chMax val="0"/>
          <dgm:chPref val="0"/>
          <dgm:bulletEnabled val="1"/>
        </dgm:presLayoutVars>
      </dgm:prSet>
      <dgm:spPr/>
    </dgm:pt>
    <dgm:pt modelId="{543675CD-0A3A-1B43-B0C8-5595C7D2CEE8}" type="pres">
      <dgm:prSet presAssocID="{15AE242A-A208-ED48-81C5-B3A8D9A9B3D6}" presName="desTx" presStyleLbl="alignAccFollowNode1" presStyleIdx="2" presStyleCnt="4">
        <dgm:presLayoutVars>
          <dgm:bulletEnabled val="1"/>
        </dgm:presLayoutVars>
      </dgm:prSet>
      <dgm:spPr/>
    </dgm:pt>
    <dgm:pt modelId="{B74E8567-0471-134D-8581-5B065A49C27B}" type="pres">
      <dgm:prSet presAssocID="{88486D9C-C807-A542-8F6C-282AD3AB521B}" presName="space" presStyleCnt="0"/>
      <dgm:spPr/>
    </dgm:pt>
    <dgm:pt modelId="{B7A087A5-4FAF-4F4E-8007-5494CF4312B3}" type="pres">
      <dgm:prSet presAssocID="{DAD16700-FE32-D747-ACF4-A476A5416D3A}" presName="composite" presStyleCnt="0"/>
      <dgm:spPr/>
    </dgm:pt>
    <dgm:pt modelId="{6509C832-830D-0B4A-9692-063D47D4DE81}" type="pres">
      <dgm:prSet presAssocID="{DAD16700-FE32-D747-ACF4-A476A5416D3A}" presName="parTx" presStyleLbl="alignNode1" presStyleIdx="3" presStyleCnt="4">
        <dgm:presLayoutVars>
          <dgm:chMax val="0"/>
          <dgm:chPref val="0"/>
          <dgm:bulletEnabled val="1"/>
        </dgm:presLayoutVars>
      </dgm:prSet>
      <dgm:spPr/>
    </dgm:pt>
    <dgm:pt modelId="{6EAA173C-8D76-D643-90DE-0F4AEE7B15E9}" type="pres">
      <dgm:prSet presAssocID="{DAD16700-FE32-D747-ACF4-A476A5416D3A}" presName="desTx" presStyleLbl="alignAccFollowNode1" presStyleIdx="3" presStyleCnt="4">
        <dgm:presLayoutVars>
          <dgm:bulletEnabled val="1"/>
        </dgm:presLayoutVars>
      </dgm:prSet>
      <dgm:spPr/>
    </dgm:pt>
  </dgm:ptLst>
  <dgm:cxnLst>
    <dgm:cxn modelId="{186D6B01-932D-7E45-90F9-0A2A1200CC39}" type="presOf" srcId="{3A1AB5D0-9503-E34E-A437-5D8BB0A8DE81}" destId="{8B2A23E9-0035-5C49-89CC-DF1C53712918}" srcOrd="0" destOrd="0" presId="urn:microsoft.com/office/officeart/2005/8/layout/hList1"/>
    <dgm:cxn modelId="{24FECF13-916A-2C4F-B1E1-00C6B369E8D2}" type="presOf" srcId="{26FA3F63-3248-1941-86CB-FF9143BE3797}" destId="{FDA06617-9196-E543-9624-10487A6DA7D4}" srcOrd="0" destOrd="0" presId="urn:microsoft.com/office/officeart/2005/8/layout/hList1"/>
    <dgm:cxn modelId="{87E7B61B-0C99-8C4A-8FDE-3000A68BA383}" srcId="{26FA3F63-3248-1941-86CB-FF9143BE3797}" destId="{DAD16700-FE32-D747-ACF4-A476A5416D3A}" srcOrd="3" destOrd="0" parTransId="{B6419ECC-E580-E145-8601-6E0FDF66D331}" sibTransId="{55DA3011-2B7A-1A42-9270-9049A8504F78}"/>
    <dgm:cxn modelId="{5C3CEE29-1B69-6342-B645-CBF72BE681B3}" type="presOf" srcId="{A62F11E2-3908-CE4F-8A66-856DBC2A72B2}" destId="{C9EA2558-0689-A44F-BA25-754E7947A7C0}" srcOrd="0" destOrd="0" presId="urn:microsoft.com/office/officeart/2005/8/layout/hList1"/>
    <dgm:cxn modelId="{B7686E40-91C8-5D44-AFA1-A7434945AD79}" srcId="{15AE242A-A208-ED48-81C5-B3A8D9A9B3D6}" destId="{C9021A69-95D1-2648-90BB-5179FCE63CB4}" srcOrd="0" destOrd="0" parTransId="{ED63B28A-A9AE-194E-964E-BDC157C7B5E3}" sibTransId="{E12996E5-D7D0-0046-A0DB-58505116E969}"/>
    <dgm:cxn modelId="{E31C2D52-B82A-8E47-A7CF-214CC3972FB6}" type="presOf" srcId="{C9021A69-95D1-2648-90BB-5179FCE63CB4}" destId="{543675CD-0A3A-1B43-B0C8-5595C7D2CEE8}" srcOrd="0" destOrd="0" presId="urn:microsoft.com/office/officeart/2005/8/layout/hList1"/>
    <dgm:cxn modelId="{0EF81263-3D1A-0946-A066-5A4952AEE434}" srcId="{DAD16700-FE32-D747-ACF4-A476A5416D3A}" destId="{27216263-7798-AF49-88C7-E9810BEBBE92}" srcOrd="0" destOrd="0" parTransId="{E56A067F-F953-534E-8EFF-4B901256B0E3}" sibTransId="{8C422F0E-AC34-DE4F-991E-1C4C7D6C3E1E}"/>
    <dgm:cxn modelId="{49AF516C-E61C-B74C-919F-B6D0A3A6AB09}" srcId="{3A1AB5D0-9503-E34E-A437-5D8BB0A8DE81}" destId="{A4DBA61F-9431-704F-AEC7-A701C7F726E7}" srcOrd="0" destOrd="0" parTransId="{6DE4BCB3-10E1-414E-BCBD-3A8698A1F214}" sibTransId="{A5CC289E-1823-D044-AF61-104CA8CFFBC5}"/>
    <dgm:cxn modelId="{C722977D-A479-A74D-ABFC-A1E20275D5C4}" type="presOf" srcId="{B5292BB0-F023-9C43-BDF8-F755E102B789}" destId="{9E00D51C-C597-F747-8BA4-B219333F8EB6}" srcOrd="0" destOrd="0" presId="urn:microsoft.com/office/officeart/2005/8/layout/hList1"/>
    <dgm:cxn modelId="{6F9C8C8B-E941-4B4A-AF39-8966AA0F0CC8}" srcId="{26FA3F63-3248-1941-86CB-FF9143BE3797}" destId="{15AE242A-A208-ED48-81C5-B3A8D9A9B3D6}" srcOrd="2" destOrd="0" parTransId="{3BFA54A2-F392-5B4E-88ED-52E850C6E001}" sibTransId="{88486D9C-C807-A542-8F6C-282AD3AB521B}"/>
    <dgm:cxn modelId="{78C3968C-FBD0-C745-ABE8-31082A01D4AD}" type="presOf" srcId="{27216263-7798-AF49-88C7-E9810BEBBE92}" destId="{6EAA173C-8D76-D643-90DE-0F4AEE7B15E9}" srcOrd="0" destOrd="0" presId="urn:microsoft.com/office/officeart/2005/8/layout/hList1"/>
    <dgm:cxn modelId="{AFCAB68D-6184-D94D-AB4F-963912540411}" srcId="{26FA3F63-3248-1941-86CB-FF9143BE3797}" destId="{B5292BB0-F023-9C43-BDF8-F755E102B789}" srcOrd="1" destOrd="0" parTransId="{82C2E4D5-C655-DD4C-B18F-8DA753EEDEB7}" sibTransId="{88CA8B33-D9EF-5F4E-AF29-58DBD2E4CB4B}"/>
    <dgm:cxn modelId="{7D1A9B96-155C-FE4D-94F2-6CE51F4FAEF1}" type="presOf" srcId="{A4DBA61F-9431-704F-AEC7-A701C7F726E7}" destId="{873B1BAB-658E-CA42-B2B3-921AB421AD8C}" srcOrd="0" destOrd="0" presId="urn:microsoft.com/office/officeart/2005/8/layout/hList1"/>
    <dgm:cxn modelId="{7B8661AC-562E-C042-96BE-9CDA575492EC}" srcId="{26FA3F63-3248-1941-86CB-FF9143BE3797}" destId="{3A1AB5D0-9503-E34E-A437-5D8BB0A8DE81}" srcOrd="0" destOrd="0" parTransId="{6B9BDFA1-00B9-9048-B301-EAADAC173324}" sibTransId="{A06AC6AF-AB6C-834D-A26C-67023D96B683}"/>
    <dgm:cxn modelId="{6AAF85CA-87CD-514B-91EC-17C7D7A7361A}" type="presOf" srcId="{15AE242A-A208-ED48-81C5-B3A8D9A9B3D6}" destId="{48ECDD36-8963-8D41-8831-CEF8DAC54448}" srcOrd="0" destOrd="0" presId="urn:microsoft.com/office/officeart/2005/8/layout/hList1"/>
    <dgm:cxn modelId="{1F5FA8D2-7E11-9245-AA44-4F14ACD8FB73}" type="presOf" srcId="{DAD16700-FE32-D747-ACF4-A476A5416D3A}" destId="{6509C832-830D-0B4A-9692-063D47D4DE81}" srcOrd="0" destOrd="0" presId="urn:microsoft.com/office/officeart/2005/8/layout/hList1"/>
    <dgm:cxn modelId="{5A3713F5-6598-2C4C-88C4-931E5140FA36}" srcId="{B5292BB0-F023-9C43-BDF8-F755E102B789}" destId="{A62F11E2-3908-CE4F-8A66-856DBC2A72B2}" srcOrd="0" destOrd="0" parTransId="{A68E132D-4DE3-6C46-AE2E-75D0F021B8F2}" sibTransId="{EDE27A86-6AD4-9B44-A450-2FB14F00D625}"/>
    <dgm:cxn modelId="{5742DF97-BEC2-1244-8815-D08431C1974D}" type="presParOf" srcId="{FDA06617-9196-E543-9624-10487A6DA7D4}" destId="{51D8B8FE-0D83-914C-9522-C72CC78FF443}" srcOrd="0" destOrd="0" presId="urn:microsoft.com/office/officeart/2005/8/layout/hList1"/>
    <dgm:cxn modelId="{50493D59-054C-CB46-B7EA-875FBD6B0114}" type="presParOf" srcId="{51D8B8FE-0D83-914C-9522-C72CC78FF443}" destId="{8B2A23E9-0035-5C49-89CC-DF1C53712918}" srcOrd="0" destOrd="0" presId="urn:microsoft.com/office/officeart/2005/8/layout/hList1"/>
    <dgm:cxn modelId="{D2CEFFC2-2DE1-634F-8DD5-3C54DBE939E2}" type="presParOf" srcId="{51D8B8FE-0D83-914C-9522-C72CC78FF443}" destId="{873B1BAB-658E-CA42-B2B3-921AB421AD8C}" srcOrd="1" destOrd="0" presId="urn:microsoft.com/office/officeart/2005/8/layout/hList1"/>
    <dgm:cxn modelId="{3F44DA2A-1530-5841-8E4D-D4639CE9FEE3}" type="presParOf" srcId="{FDA06617-9196-E543-9624-10487A6DA7D4}" destId="{940B8127-F116-FA45-AB48-4BC7084482F9}" srcOrd="1" destOrd="0" presId="urn:microsoft.com/office/officeart/2005/8/layout/hList1"/>
    <dgm:cxn modelId="{FC46544A-D0D0-2A46-9C1A-C4DC3B79FDF9}" type="presParOf" srcId="{FDA06617-9196-E543-9624-10487A6DA7D4}" destId="{ED23F0CD-7409-2441-945D-02897378F263}" srcOrd="2" destOrd="0" presId="urn:microsoft.com/office/officeart/2005/8/layout/hList1"/>
    <dgm:cxn modelId="{CDF3F70F-83C7-2B44-A5D4-FA5D0183EF0F}" type="presParOf" srcId="{ED23F0CD-7409-2441-945D-02897378F263}" destId="{9E00D51C-C597-F747-8BA4-B219333F8EB6}" srcOrd="0" destOrd="0" presId="urn:microsoft.com/office/officeart/2005/8/layout/hList1"/>
    <dgm:cxn modelId="{397C9143-A010-5D4F-971B-5C54A03F7954}" type="presParOf" srcId="{ED23F0CD-7409-2441-945D-02897378F263}" destId="{C9EA2558-0689-A44F-BA25-754E7947A7C0}" srcOrd="1" destOrd="0" presId="urn:microsoft.com/office/officeart/2005/8/layout/hList1"/>
    <dgm:cxn modelId="{5C28E85D-6D13-7247-937D-E67CD3B657A5}" type="presParOf" srcId="{FDA06617-9196-E543-9624-10487A6DA7D4}" destId="{C7D772EE-4611-EE46-8AB2-04AAE7533A53}" srcOrd="3" destOrd="0" presId="urn:microsoft.com/office/officeart/2005/8/layout/hList1"/>
    <dgm:cxn modelId="{AEC2B7FB-4674-F248-8AC8-102FD2AFB9A7}" type="presParOf" srcId="{FDA06617-9196-E543-9624-10487A6DA7D4}" destId="{14C6FDD0-AD9A-8C43-9FE9-DD83C8D24BB0}" srcOrd="4" destOrd="0" presId="urn:microsoft.com/office/officeart/2005/8/layout/hList1"/>
    <dgm:cxn modelId="{210F10DF-9BEC-074C-ADA4-EF65764E12BE}" type="presParOf" srcId="{14C6FDD0-AD9A-8C43-9FE9-DD83C8D24BB0}" destId="{48ECDD36-8963-8D41-8831-CEF8DAC54448}" srcOrd="0" destOrd="0" presId="urn:microsoft.com/office/officeart/2005/8/layout/hList1"/>
    <dgm:cxn modelId="{CC8C337E-05EF-1F41-B2C3-4B2341864340}" type="presParOf" srcId="{14C6FDD0-AD9A-8C43-9FE9-DD83C8D24BB0}" destId="{543675CD-0A3A-1B43-B0C8-5595C7D2CEE8}" srcOrd="1" destOrd="0" presId="urn:microsoft.com/office/officeart/2005/8/layout/hList1"/>
    <dgm:cxn modelId="{3AD9FF65-DE5E-2645-843A-64C1F5DEBCAA}" type="presParOf" srcId="{FDA06617-9196-E543-9624-10487A6DA7D4}" destId="{B74E8567-0471-134D-8581-5B065A49C27B}" srcOrd="5" destOrd="0" presId="urn:microsoft.com/office/officeart/2005/8/layout/hList1"/>
    <dgm:cxn modelId="{EAD91E78-44C9-3742-BBA4-C3C1AED634C2}" type="presParOf" srcId="{FDA06617-9196-E543-9624-10487A6DA7D4}" destId="{B7A087A5-4FAF-4F4E-8007-5494CF4312B3}" srcOrd="6" destOrd="0" presId="urn:microsoft.com/office/officeart/2005/8/layout/hList1"/>
    <dgm:cxn modelId="{B1E0E353-964C-3149-9980-EBB33F7F9CC3}" type="presParOf" srcId="{B7A087A5-4FAF-4F4E-8007-5494CF4312B3}" destId="{6509C832-830D-0B4A-9692-063D47D4DE81}" srcOrd="0" destOrd="0" presId="urn:microsoft.com/office/officeart/2005/8/layout/hList1"/>
    <dgm:cxn modelId="{D42ABFE6-F10C-3944-8667-427208B70FBF}" type="presParOf" srcId="{B7A087A5-4FAF-4F4E-8007-5494CF4312B3}" destId="{6EAA173C-8D76-D643-90DE-0F4AEE7B15E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DA5A22-E63E-8147-96FE-B8868AE9D0F4}"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74DB3E0C-B8D1-CE4F-9013-32777F9B9344}">
      <dgm:prSet/>
      <dgm:spPr/>
      <dgm:t>
        <a:bodyPr/>
        <a:lstStyle/>
        <a:p>
          <a:pPr rtl="1"/>
          <a:r>
            <a:rPr lang="ar-SA" b="1" dirty="0"/>
            <a:t>دفع مقابل النقر فقط</a:t>
          </a:r>
          <a:endParaRPr lang="en-GB" dirty="0"/>
        </a:p>
      </dgm:t>
    </dgm:pt>
    <dgm:pt modelId="{3084BCC3-E899-924F-A0A3-43DD5B8B09C6}" type="parTrans" cxnId="{E875EDA7-0DC7-4D41-88EF-CC09599E4C70}">
      <dgm:prSet/>
      <dgm:spPr/>
      <dgm:t>
        <a:bodyPr/>
        <a:lstStyle/>
        <a:p>
          <a:pPr rtl="1"/>
          <a:endParaRPr lang="en-GB"/>
        </a:p>
      </dgm:t>
    </dgm:pt>
    <dgm:pt modelId="{BEA2677F-3441-B94D-842E-BC209EA850EA}" type="sibTrans" cxnId="{E875EDA7-0DC7-4D41-88EF-CC09599E4C70}">
      <dgm:prSet/>
      <dgm:spPr/>
      <dgm:t>
        <a:bodyPr/>
        <a:lstStyle/>
        <a:p>
          <a:pPr rtl="1"/>
          <a:endParaRPr lang="en-GB"/>
        </a:p>
      </dgm:t>
    </dgm:pt>
    <dgm:pt modelId="{25DAC5DD-AE44-5E46-A5EE-31437AD9609A}">
      <dgm:prSet/>
      <dgm:spPr/>
      <dgm:t>
        <a:bodyPr/>
        <a:lstStyle/>
        <a:p>
          <a:pPr rtl="1"/>
          <a:r>
            <a:rPr lang="ar-SA" b="1" dirty="0"/>
            <a:t>الظهور الفوري في محركات البحث:</a:t>
          </a:r>
          <a:endParaRPr lang="en-GB" dirty="0"/>
        </a:p>
      </dgm:t>
    </dgm:pt>
    <dgm:pt modelId="{2949E88E-E817-9C44-ADA8-EB4B25581A9E}" type="parTrans" cxnId="{18214180-6B62-0449-B10A-20357BB25DCE}">
      <dgm:prSet/>
      <dgm:spPr/>
      <dgm:t>
        <a:bodyPr/>
        <a:lstStyle/>
        <a:p>
          <a:pPr rtl="1"/>
          <a:endParaRPr lang="en-GB"/>
        </a:p>
      </dgm:t>
    </dgm:pt>
    <dgm:pt modelId="{262DB275-9D0C-464A-9562-A9C7F83B925F}" type="sibTrans" cxnId="{18214180-6B62-0449-B10A-20357BB25DCE}">
      <dgm:prSet/>
      <dgm:spPr/>
      <dgm:t>
        <a:bodyPr/>
        <a:lstStyle/>
        <a:p>
          <a:pPr rtl="1"/>
          <a:endParaRPr lang="en-GB"/>
        </a:p>
      </dgm:t>
    </dgm:pt>
    <dgm:pt modelId="{33B221B7-03BF-CB4F-8E91-1B127BCFC927}">
      <dgm:prSet/>
      <dgm:spPr/>
      <dgm:t>
        <a:bodyPr/>
        <a:lstStyle/>
        <a:p>
          <a:pPr rtl="1"/>
          <a:r>
            <a:rPr lang="ar-SA" b="1" dirty="0"/>
            <a:t>استهداف الجمهور بدقة:</a:t>
          </a:r>
          <a:r>
            <a:rPr lang="ar-SA" dirty="0"/>
            <a:t>"</a:t>
          </a:r>
          <a:endParaRPr lang="en-GB" dirty="0"/>
        </a:p>
      </dgm:t>
    </dgm:pt>
    <dgm:pt modelId="{193B930D-AB21-5840-AD8B-A67ACF497E5D}" type="parTrans" cxnId="{6DFEA65A-E285-114A-A597-9BA0628A4557}">
      <dgm:prSet/>
      <dgm:spPr/>
      <dgm:t>
        <a:bodyPr/>
        <a:lstStyle/>
        <a:p>
          <a:pPr rtl="1"/>
          <a:endParaRPr lang="en-GB"/>
        </a:p>
      </dgm:t>
    </dgm:pt>
    <dgm:pt modelId="{3DCC20C1-6496-694B-BF8B-C3453DCBEBAA}" type="sibTrans" cxnId="{6DFEA65A-E285-114A-A597-9BA0628A4557}">
      <dgm:prSet/>
      <dgm:spPr/>
      <dgm:t>
        <a:bodyPr/>
        <a:lstStyle/>
        <a:p>
          <a:pPr rtl="1"/>
          <a:endParaRPr lang="en-GB"/>
        </a:p>
      </dgm:t>
    </dgm:pt>
    <dgm:pt modelId="{C3EAEFFF-F6B0-B945-8A26-5244D8EABC6B}">
      <dgm:prSet/>
      <dgm:spPr/>
      <dgm:t>
        <a:bodyPr/>
        <a:lstStyle/>
        <a:p>
          <a:pPr rtl="1"/>
          <a:r>
            <a:rPr lang="ar-SA" b="1" dirty="0"/>
            <a:t>قياس الأداء بشكل فوري</a:t>
          </a:r>
          <a:endParaRPr lang="en-GB" dirty="0"/>
        </a:p>
      </dgm:t>
    </dgm:pt>
    <dgm:pt modelId="{26C42082-436C-5441-A8C0-97366ED3EE06}" type="parTrans" cxnId="{8F16A01D-FE26-5746-AE55-D077421F6833}">
      <dgm:prSet/>
      <dgm:spPr/>
      <dgm:t>
        <a:bodyPr/>
        <a:lstStyle/>
        <a:p>
          <a:pPr rtl="1"/>
          <a:endParaRPr lang="en-GB"/>
        </a:p>
      </dgm:t>
    </dgm:pt>
    <dgm:pt modelId="{47F23774-DAF9-A347-8CC1-18B04ED1E8D3}" type="sibTrans" cxnId="{8F16A01D-FE26-5746-AE55-D077421F6833}">
      <dgm:prSet/>
      <dgm:spPr/>
      <dgm:t>
        <a:bodyPr/>
        <a:lstStyle/>
        <a:p>
          <a:pPr rtl="1"/>
          <a:endParaRPr lang="en-GB"/>
        </a:p>
      </dgm:t>
    </dgm:pt>
    <dgm:pt modelId="{15BB5EBC-74A4-614C-B418-1E6635B2DB5D}">
      <dgm:prSet/>
      <dgm:spPr/>
      <dgm:t>
        <a:bodyPr/>
        <a:lstStyle/>
        <a:p>
          <a:pPr rtl="1"/>
          <a:r>
            <a:rPr lang="ar-SA" b="1" dirty="0"/>
            <a:t>:</a:t>
          </a:r>
          <a:r>
            <a:rPr lang="ar-SA" dirty="0"/>
            <a:t>"الشركات تدفع فقط عند تفاعل الجمهور مع الإعلان، مما يقلل من التكاليف غير الضرورية."</a:t>
          </a:r>
          <a:endParaRPr lang="en-GB" dirty="0"/>
        </a:p>
      </dgm:t>
    </dgm:pt>
    <dgm:pt modelId="{DFA9316E-9F10-4747-ADFF-3823B0FFF728}" type="parTrans" cxnId="{E5D98330-A0F5-4B48-9C66-C378CEB89BA0}">
      <dgm:prSet/>
      <dgm:spPr/>
      <dgm:t>
        <a:bodyPr/>
        <a:lstStyle/>
        <a:p>
          <a:pPr rtl="1"/>
          <a:endParaRPr lang="en-GB"/>
        </a:p>
      </dgm:t>
    </dgm:pt>
    <dgm:pt modelId="{88F716EB-67F0-644A-BBFF-EB4CA81ABB88}" type="sibTrans" cxnId="{E5D98330-A0F5-4B48-9C66-C378CEB89BA0}">
      <dgm:prSet/>
      <dgm:spPr/>
      <dgm:t>
        <a:bodyPr/>
        <a:lstStyle/>
        <a:p>
          <a:pPr rtl="1"/>
          <a:endParaRPr lang="en-GB"/>
        </a:p>
      </dgm:t>
    </dgm:pt>
    <dgm:pt modelId="{F0AC81C9-26DF-9E46-8260-4CD402A9CFDC}">
      <dgm:prSet/>
      <dgm:spPr/>
      <dgm:t>
        <a:bodyPr/>
        <a:lstStyle/>
        <a:p>
          <a:pPr rtl="1"/>
          <a:r>
            <a:rPr lang="ar-SA" dirty="0"/>
            <a:t>"الإعلانات تظهر على الفور في أعلى نتائج البحث."</a:t>
          </a:r>
          <a:endParaRPr lang="en-GB" dirty="0"/>
        </a:p>
      </dgm:t>
    </dgm:pt>
    <dgm:pt modelId="{7B940D99-D51A-D342-B536-72B428CE63FF}" type="parTrans" cxnId="{3C898DCC-819E-7246-9B5C-F3AA6CDF73CF}">
      <dgm:prSet/>
      <dgm:spPr/>
      <dgm:t>
        <a:bodyPr/>
        <a:lstStyle/>
        <a:p>
          <a:pPr rtl="1"/>
          <a:endParaRPr lang="en-GB"/>
        </a:p>
      </dgm:t>
    </dgm:pt>
    <dgm:pt modelId="{E093BDC5-06F2-2F4C-9A01-DED3620774F9}" type="sibTrans" cxnId="{3C898DCC-819E-7246-9B5C-F3AA6CDF73CF}">
      <dgm:prSet/>
      <dgm:spPr/>
      <dgm:t>
        <a:bodyPr/>
        <a:lstStyle/>
        <a:p>
          <a:pPr rtl="1"/>
          <a:endParaRPr lang="en-GB"/>
        </a:p>
      </dgm:t>
    </dgm:pt>
    <dgm:pt modelId="{36969049-1746-644F-B508-FA8717D866C6}">
      <dgm:prSet/>
      <dgm:spPr/>
      <dgm:t>
        <a:bodyPr/>
        <a:lstStyle/>
        <a:p>
          <a:pPr rtl="1"/>
          <a:r>
            <a:rPr lang="ar-SA"/>
            <a:t>يمكن تحديد الجمهور بناءً على الكلمات المفتاحية، الموقع، وحتى وقت الظهور."</a:t>
          </a:r>
          <a:endParaRPr lang="en-GB" dirty="0"/>
        </a:p>
      </dgm:t>
    </dgm:pt>
    <dgm:pt modelId="{EEF10D43-387D-A543-B9FB-4954E7CED09A}" type="parTrans" cxnId="{7B3B758F-4107-7A47-9F67-90E956DB6F51}">
      <dgm:prSet/>
      <dgm:spPr/>
      <dgm:t>
        <a:bodyPr/>
        <a:lstStyle/>
        <a:p>
          <a:pPr rtl="1"/>
          <a:endParaRPr lang="en-GB"/>
        </a:p>
      </dgm:t>
    </dgm:pt>
    <dgm:pt modelId="{2C88E98C-006B-1540-82BE-9B6F8E660F8C}" type="sibTrans" cxnId="{7B3B758F-4107-7A47-9F67-90E956DB6F51}">
      <dgm:prSet/>
      <dgm:spPr/>
      <dgm:t>
        <a:bodyPr/>
        <a:lstStyle/>
        <a:p>
          <a:pPr rtl="1"/>
          <a:endParaRPr lang="en-GB"/>
        </a:p>
      </dgm:t>
    </dgm:pt>
    <dgm:pt modelId="{24076865-99D7-1D4F-A41C-6E91B50D9147}">
      <dgm:prSet/>
      <dgm:spPr/>
      <dgm:t>
        <a:bodyPr/>
        <a:lstStyle/>
        <a:p>
          <a:pPr rtl="1"/>
          <a:r>
            <a:rPr lang="ar-SA" b="1" dirty="0"/>
            <a:t>:</a:t>
          </a:r>
          <a:r>
            <a:rPr lang="ar-SA" dirty="0"/>
            <a:t>"توفر أدوات مثل </a:t>
          </a:r>
          <a:r>
            <a:rPr lang="en-GB" b="1" dirty="0"/>
            <a:t>Google Ads</a:t>
          </a:r>
          <a:r>
            <a:rPr lang="en-GB" dirty="0"/>
            <a:t> </a:t>
          </a:r>
          <a:r>
            <a:rPr lang="ar-SA" dirty="0"/>
            <a:t> تقارير فورية عن أداء الحملة."</a:t>
          </a:r>
          <a:endParaRPr lang="en-GB" dirty="0"/>
        </a:p>
      </dgm:t>
    </dgm:pt>
    <dgm:pt modelId="{BB385DB9-1DF7-D248-86B9-D357C2FACDA9}" type="parTrans" cxnId="{A8EE341A-468B-D94B-BCCB-4991EF8C1CF1}">
      <dgm:prSet/>
      <dgm:spPr/>
      <dgm:t>
        <a:bodyPr/>
        <a:lstStyle/>
        <a:p>
          <a:pPr rtl="1"/>
          <a:endParaRPr lang="en-GB"/>
        </a:p>
      </dgm:t>
    </dgm:pt>
    <dgm:pt modelId="{9D931922-B1AC-5C49-85CC-8BED2D99C6CF}" type="sibTrans" cxnId="{A8EE341A-468B-D94B-BCCB-4991EF8C1CF1}">
      <dgm:prSet/>
      <dgm:spPr/>
      <dgm:t>
        <a:bodyPr/>
        <a:lstStyle/>
        <a:p>
          <a:pPr rtl="1"/>
          <a:endParaRPr lang="en-GB"/>
        </a:p>
      </dgm:t>
    </dgm:pt>
    <dgm:pt modelId="{5E8238D4-3951-A548-BA76-C40228F020DC}" type="pres">
      <dgm:prSet presAssocID="{4ADA5A22-E63E-8147-96FE-B8868AE9D0F4}" presName="Name0" presStyleCnt="0">
        <dgm:presLayoutVars>
          <dgm:chPref val="3"/>
          <dgm:dir val="rev"/>
          <dgm:animLvl val="lvl"/>
          <dgm:resizeHandles/>
        </dgm:presLayoutVars>
      </dgm:prSet>
      <dgm:spPr/>
    </dgm:pt>
    <dgm:pt modelId="{2DCBA3BF-9F50-3D43-915D-6E7A20E3494E}" type="pres">
      <dgm:prSet presAssocID="{74DB3E0C-B8D1-CE4F-9013-32777F9B9344}" presName="horFlow" presStyleCnt="0"/>
      <dgm:spPr/>
    </dgm:pt>
    <dgm:pt modelId="{770F6ECB-6ECF-D34B-AD71-68EB10468D23}" type="pres">
      <dgm:prSet presAssocID="{74DB3E0C-B8D1-CE4F-9013-32777F9B9344}" presName="bigChev" presStyleLbl="node1" presStyleIdx="0" presStyleCnt="4" custScaleX="165151"/>
      <dgm:spPr/>
    </dgm:pt>
    <dgm:pt modelId="{F598606D-F5FC-644C-82B6-B903FD107549}" type="pres">
      <dgm:prSet presAssocID="{DFA9316E-9F10-4747-ADFF-3823B0FFF728}" presName="parTrans" presStyleCnt="0"/>
      <dgm:spPr/>
    </dgm:pt>
    <dgm:pt modelId="{75BCF723-7948-3448-9C80-D1A86E03B223}" type="pres">
      <dgm:prSet presAssocID="{15BB5EBC-74A4-614C-B418-1E6635B2DB5D}" presName="node" presStyleLbl="alignAccFollowNode1" presStyleIdx="0" presStyleCnt="4" custScaleX="372803">
        <dgm:presLayoutVars>
          <dgm:bulletEnabled val="1"/>
        </dgm:presLayoutVars>
      </dgm:prSet>
      <dgm:spPr/>
    </dgm:pt>
    <dgm:pt modelId="{76B406DA-D0CA-A54C-9A85-6B1B921941D4}" type="pres">
      <dgm:prSet presAssocID="{74DB3E0C-B8D1-CE4F-9013-32777F9B9344}" presName="vSp" presStyleCnt="0"/>
      <dgm:spPr/>
    </dgm:pt>
    <dgm:pt modelId="{B6208A27-0EAD-6144-A1F2-9D33C5AF4A88}" type="pres">
      <dgm:prSet presAssocID="{25DAC5DD-AE44-5E46-A5EE-31437AD9609A}" presName="horFlow" presStyleCnt="0"/>
      <dgm:spPr/>
    </dgm:pt>
    <dgm:pt modelId="{072F4345-9797-1542-81A8-61B529D6E77F}" type="pres">
      <dgm:prSet presAssocID="{25DAC5DD-AE44-5E46-A5EE-31437AD9609A}" presName="bigChev" presStyleLbl="node1" presStyleIdx="1" presStyleCnt="4" custScaleX="165151"/>
      <dgm:spPr/>
    </dgm:pt>
    <dgm:pt modelId="{0D8DFF15-AE5B-C34D-B25E-EF2FF084E3C1}" type="pres">
      <dgm:prSet presAssocID="{7B940D99-D51A-D342-B536-72B428CE63FF}" presName="parTrans" presStyleCnt="0"/>
      <dgm:spPr/>
    </dgm:pt>
    <dgm:pt modelId="{6A83315F-772C-A646-B12C-59D51EB15E01}" type="pres">
      <dgm:prSet presAssocID="{F0AC81C9-26DF-9E46-8260-4CD402A9CFDC}" presName="node" presStyleLbl="alignAccFollowNode1" presStyleIdx="1" presStyleCnt="4" custScaleX="372803">
        <dgm:presLayoutVars>
          <dgm:bulletEnabled val="1"/>
        </dgm:presLayoutVars>
      </dgm:prSet>
      <dgm:spPr/>
    </dgm:pt>
    <dgm:pt modelId="{6D7C781B-8922-D54E-8754-ABB652564374}" type="pres">
      <dgm:prSet presAssocID="{25DAC5DD-AE44-5E46-A5EE-31437AD9609A}" presName="vSp" presStyleCnt="0"/>
      <dgm:spPr/>
    </dgm:pt>
    <dgm:pt modelId="{4356B939-F157-4542-85CB-0671B6A9C510}" type="pres">
      <dgm:prSet presAssocID="{33B221B7-03BF-CB4F-8E91-1B127BCFC927}" presName="horFlow" presStyleCnt="0"/>
      <dgm:spPr/>
    </dgm:pt>
    <dgm:pt modelId="{04BB222A-D602-8A41-AC59-0EA4D665EF85}" type="pres">
      <dgm:prSet presAssocID="{33B221B7-03BF-CB4F-8E91-1B127BCFC927}" presName="bigChev" presStyleLbl="node1" presStyleIdx="2" presStyleCnt="4" custScaleX="165151"/>
      <dgm:spPr/>
    </dgm:pt>
    <dgm:pt modelId="{0409E541-FC3F-8942-9F5E-6AF7572C5994}" type="pres">
      <dgm:prSet presAssocID="{EEF10D43-387D-A543-B9FB-4954E7CED09A}" presName="parTrans" presStyleCnt="0"/>
      <dgm:spPr/>
    </dgm:pt>
    <dgm:pt modelId="{93BB3D13-02E1-9540-92F1-FB503F789DFD}" type="pres">
      <dgm:prSet presAssocID="{36969049-1746-644F-B508-FA8717D866C6}" presName="node" presStyleLbl="alignAccFollowNode1" presStyleIdx="2" presStyleCnt="4" custScaleX="372803">
        <dgm:presLayoutVars>
          <dgm:bulletEnabled val="1"/>
        </dgm:presLayoutVars>
      </dgm:prSet>
      <dgm:spPr/>
    </dgm:pt>
    <dgm:pt modelId="{4663E837-2700-6842-B104-71CCAC9D22B3}" type="pres">
      <dgm:prSet presAssocID="{33B221B7-03BF-CB4F-8E91-1B127BCFC927}" presName="vSp" presStyleCnt="0"/>
      <dgm:spPr/>
    </dgm:pt>
    <dgm:pt modelId="{1B5E2C4E-CA57-9F46-BBD7-21F47B88555F}" type="pres">
      <dgm:prSet presAssocID="{C3EAEFFF-F6B0-B945-8A26-5244D8EABC6B}" presName="horFlow" presStyleCnt="0"/>
      <dgm:spPr/>
    </dgm:pt>
    <dgm:pt modelId="{4D5E9ECB-C1F0-2D42-9B9F-16E08736FD3B}" type="pres">
      <dgm:prSet presAssocID="{C3EAEFFF-F6B0-B945-8A26-5244D8EABC6B}" presName="bigChev" presStyleLbl="node1" presStyleIdx="3" presStyleCnt="4" custScaleX="165151"/>
      <dgm:spPr/>
    </dgm:pt>
    <dgm:pt modelId="{50C69EFD-AD9E-CA4B-BF71-50E764F4EFDE}" type="pres">
      <dgm:prSet presAssocID="{BB385DB9-1DF7-D248-86B9-D357C2FACDA9}" presName="parTrans" presStyleCnt="0"/>
      <dgm:spPr/>
    </dgm:pt>
    <dgm:pt modelId="{03C337BB-ACFF-5F40-B3FE-D67F904B7BFD}" type="pres">
      <dgm:prSet presAssocID="{24076865-99D7-1D4F-A41C-6E91B50D9147}" presName="node" presStyleLbl="alignAccFollowNode1" presStyleIdx="3" presStyleCnt="4" custScaleX="372803">
        <dgm:presLayoutVars>
          <dgm:bulletEnabled val="1"/>
        </dgm:presLayoutVars>
      </dgm:prSet>
      <dgm:spPr/>
    </dgm:pt>
  </dgm:ptLst>
  <dgm:cxnLst>
    <dgm:cxn modelId="{A8EE341A-468B-D94B-BCCB-4991EF8C1CF1}" srcId="{C3EAEFFF-F6B0-B945-8A26-5244D8EABC6B}" destId="{24076865-99D7-1D4F-A41C-6E91B50D9147}" srcOrd="0" destOrd="0" parTransId="{BB385DB9-1DF7-D248-86B9-D357C2FACDA9}" sibTransId="{9D931922-B1AC-5C49-85CC-8BED2D99C6CF}"/>
    <dgm:cxn modelId="{8F16A01D-FE26-5746-AE55-D077421F6833}" srcId="{4ADA5A22-E63E-8147-96FE-B8868AE9D0F4}" destId="{C3EAEFFF-F6B0-B945-8A26-5244D8EABC6B}" srcOrd="3" destOrd="0" parTransId="{26C42082-436C-5441-A8C0-97366ED3EE06}" sibTransId="{47F23774-DAF9-A347-8CC1-18B04ED1E8D3}"/>
    <dgm:cxn modelId="{0A38D121-367C-C142-B2BD-3E768846234E}" type="presOf" srcId="{25DAC5DD-AE44-5E46-A5EE-31437AD9609A}" destId="{072F4345-9797-1542-81A8-61B529D6E77F}" srcOrd="0" destOrd="0" presId="urn:microsoft.com/office/officeart/2005/8/layout/lProcess3"/>
    <dgm:cxn modelId="{0B71582A-EC26-9E43-8943-A29B933DC209}" type="presOf" srcId="{24076865-99D7-1D4F-A41C-6E91B50D9147}" destId="{03C337BB-ACFF-5F40-B3FE-D67F904B7BFD}" srcOrd="0" destOrd="0" presId="urn:microsoft.com/office/officeart/2005/8/layout/lProcess3"/>
    <dgm:cxn modelId="{E5D98330-A0F5-4B48-9C66-C378CEB89BA0}" srcId="{74DB3E0C-B8D1-CE4F-9013-32777F9B9344}" destId="{15BB5EBC-74A4-614C-B418-1E6635B2DB5D}" srcOrd="0" destOrd="0" parTransId="{DFA9316E-9F10-4747-ADFF-3823B0FFF728}" sibTransId="{88F716EB-67F0-644A-BBFF-EB4CA81ABB88}"/>
    <dgm:cxn modelId="{FF1D9045-01AD-F449-B9BA-B0CBDB63FE6F}" type="presOf" srcId="{33B221B7-03BF-CB4F-8E91-1B127BCFC927}" destId="{04BB222A-D602-8A41-AC59-0EA4D665EF85}" srcOrd="0" destOrd="0" presId="urn:microsoft.com/office/officeart/2005/8/layout/lProcess3"/>
    <dgm:cxn modelId="{1887D552-EADC-DB41-B35F-D939B87E384C}" type="presOf" srcId="{C3EAEFFF-F6B0-B945-8A26-5244D8EABC6B}" destId="{4D5E9ECB-C1F0-2D42-9B9F-16E08736FD3B}" srcOrd="0" destOrd="0" presId="urn:microsoft.com/office/officeart/2005/8/layout/lProcess3"/>
    <dgm:cxn modelId="{6DFEA65A-E285-114A-A597-9BA0628A4557}" srcId="{4ADA5A22-E63E-8147-96FE-B8868AE9D0F4}" destId="{33B221B7-03BF-CB4F-8E91-1B127BCFC927}" srcOrd="2" destOrd="0" parTransId="{193B930D-AB21-5840-AD8B-A67ACF497E5D}" sibTransId="{3DCC20C1-6496-694B-BF8B-C3453DCBEBAA}"/>
    <dgm:cxn modelId="{18214180-6B62-0449-B10A-20357BB25DCE}" srcId="{4ADA5A22-E63E-8147-96FE-B8868AE9D0F4}" destId="{25DAC5DD-AE44-5E46-A5EE-31437AD9609A}" srcOrd="1" destOrd="0" parTransId="{2949E88E-E817-9C44-ADA8-EB4B25581A9E}" sibTransId="{262DB275-9D0C-464A-9562-A9C7F83B925F}"/>
    <dgm:cxn modelId="{2ED3CF8B-281E-B648-86D5-488A374DC400}" type="presOf" srcId="{36969049-1746-644F-B508-FA8717D866C6}" destId="{93BB3D13-02E1-9540-92F1-FB503F789DFD}" srcOrd="0" destOrd="0" presId="urn:microsoft.com/office/officeart/2005/8/layout/lProcess3"/>
    <dgm:cxn modelId="{7B3B758F-4107-7A47-9F67-90E956DB6F51}" srcId="{33B221B7-03BF-CB4F-8E91-1B127BCFC927}" destId="{36969049-1746-644F-B508-FA8717D866C6}" srcOrd="0" destOrd="0" parTransId="{EEF10D43-387D-A543-B9FB-4954E7CED09A}" sibTransId="{2C88E98C-006B-1540-82BE-9B6F8E660F8C}"/>
    <dgm:cxn modelId="{14338E99-6210-814F-91A4-285CB4E2B599}" type="presOf" srcId="{74DB3E0C-B8D1-CE4F-9013-32777F9B9344}" destId="{770F6ECB-6ECF-D34B-AD71-68EB10468D23}" srcOrd="0" destOrd="0" presId="urn:microsoft.com/office/officeart/2005/8/layout/lProcess3"/>
    <dgm:cxn modelId="{E875EDA7-0DC7-4D41-88EF-CC09599E4C70}" srcId="{4ADA5A22-E63E-8147-96FE-B8868AE9D0F4}" destId="{74DB3E0C-B8D1-CE4F-9013-32777F9B9344}" srcOrd="0" destOrd="0" parTransId="{3084BCC3-E899-924F-A0A3-43DD5B8B09C6}" sibTransId="{BEA2677F-3441-B94D-842E-BC209EA850EA}"/>
    <dgm:cxn modelId="{B36491C1-60CF-4D46-AE71-EC648677A2A9}" type="presOf" srcId="{F0AC81C9-26DF-9E46-8260-4CD402A9CFDC}" destId="{6A83315F-772C-A646-B12C-59D51EB15E01}" srcOrd="0" destOrd="0" presId="urn:microsoft.com/office/officeart/2005/8/layout/lProcess3"/>
    <dgm:cxn modelId="{6A340DC8-42BB-624C-9FDB-770484C99006}" type="presOf" srcId="{4ADA5A22-E63E-8147-96FE-B8868AE9D0F4}" destId="{5E8238D4-3951-A548-BA76-C40228F020DC}" srcOrd="0" destOrd="0" presId="urn:microsoft.com/office/officeart/2005/8/layout/lProcess3"/>
    <dgm:cxn modelId="{3C898DCC-819E-7246-9B5C-F3AA6CDF73CF}" srcId="{25DAC5DD-AE44-5E46-A5EE-31437AD9609A}" destId="{F0AC81C9-26DF-9E46-8260-4CD402A9CFDC}" srcOrd="0" destOrd="0" parTransId="{7B940D99-D51A-D342-B536-72B428CE63FF}" sibTransId="{E093BDC5-06F2-2F4C-9A01-DED3620774F9}"/>
    <dgm:cxn modelId="{E84E49E2-2532-A646-AF5F-F270D47E5F63}" type="presOf" srcId="{15BB5EBC-74A4-614C-B418-1E6635B2DB5D}" destId="{75BCF723-7948-3448-9C80-D1A86E03B223}" srcOrd="0" destOrd="0" presId="urn:microsoft.com/office/officeart/2005/8/layout/lProcess3"/>
    <dgm:cxn modelId="{86E5CEAF-090D-F54F-A654-4A5D75E1F703}" type="presParOf" srcId="{5E8238D4-3951-A548-BA76-C40228F020DC}" destId="{2DCBA3BF-9F50-3D43-915D-6E7A20E3494E}" srcOrd="0" destOrd="0" presId="urn:microsoft.com/office/officeart/2005/8/layout/lProcess3"/>
    <dgm:cxn modelId="{393EE60E-EB0F-BD4E-9954-F0357D821745}" type="presParOf" srcId="{2DCBA3BF-9F50-3D43-915D-6E7A20E3494E}" destId="{770F6ECB-6ECF-D34B-AD71-68EB10468D23}" srcOrd="0" destOrd="0" presId="urn:microsoft.com/office/officeart/2005/8/layout/lProcess3"/>
    <dgm:cxn modelId="{3E6CD69A-5EBD-7849-8C2F-B6C4536D8EB2}" type="presParOf" srcId="{2DCBA3BF-9F50-3D43-915D-6E7A20E3494E}" destId="{F598606D-F5FC-644C-82B6-B903FD107549}" srcOrd="1" destOrd="0" presId="urn:microsoft.com/office/officeart/2005/8/layout/lProcess3"/>
    <dgm:cxn modelId="{9CDD1067-2C80-AB49-A595-2F8CB7AC5224}" type="presParOf" srcId="{2DCBA3BF-9F50-3D43-915D-6E7A20E3494E}" destId="{75BCF723-7948-3448-9C80-D1A86E03B223}" srcOrd="2" destOrd="0" presId="urn:microsoft.com/office/officeart/2005/8/layout/lProcess3"/>
    <dgm:cxn modelId="{DCA7C712-4B4C-9C4F-8515-CA511BBEADB8}" type="presParOf" srcId="{5E8238D4-3951-A548-BA76-C40228F020DC}" destId="{76B406DA-D0CA-A54C-9A85-6B1B921941D4}" srcOrd="1" destOrd="0" presId="urn:microsoft.com/office/officeart/2005/8/layout/lProcess3"/>
    <dgm:cxn modelId="{75136519-F27B-694B-A425-A6299E897B1F}" type="presParOf" srcId="{5E8238D4-3951-A548-BA76-C40228F020DC}" destId="{B6208A27-0EAD-6144-A1F2-9D33C5AF4A88}" srcOrd="2" destOrd="0" presId="urn:microsoft.com/office/officeart/2005/8/layout/lProcess3"/>
    <dgm:cxn modelId="{9E82A55C-D74C-DA44-9999-CC0F3D2D5A9A}" type="presParOf" srcId="{B6208A27-0EAD-6144-A1F2-9D33C5AF4A88}" destId="{072F4345-9797-1542-81A8-61B529D6E77F}" srcOrd="0" destOrd="0" presId="urn:microsoft.com/office/officeart/2005/8/layout/lProcess3"/>
    <dgm:cxn modelId="{205BF298-A0F1-F743-9AC2-30B07C58F38D}" type="presParOf" srcId="{B6208A27-0EAD-6144-A1F2-9D33C5AF4A88}" destId="{0D8DFF15-AE5B-C34D-B25E-EF2FF084E3C1}" srcOrd="1" destOrd="0" presId="urn:microsoft.com/office/officeart/2005/8/layout/lProcess3"/>
    <dgm:cxn modelId="{609055CA-BA99-D54B-AEBA-D8C263553ED7}" type="presParOf" srcId="{B6208A27-0EAD-6144-A1F2-9D33C5AF4A88}" destId="{6A83315F-772C-A646-B12C-59D51EB15E01}" srcOrd="2" destOrd="0" presId="urn:microsoft.com/office/officeart/2005/8/layout/lProcess3"/>
    <dgm:cxn modelId="{A4237600-F9E0-AA48-88A9-B5C1A094B0BE}" type="presParOf" srcId="{5E8238D4-3951-A548-BA76-C40228F020DC}" destId="{6D7C781B-8922-D54E-8754-ABB652564374}" srcOrd="3" destOrd="0" presId="urn:microsoft.com/office/officeart/2005/8/layout/lProcess3"/>
    <dgm:cxn modelId="{36CD9D3D-37B9-BD40-B18E-1BEA3B9BF309}" type="presParOf" srcId="{5E8238D4-3951-A548-BA76-C40228F020DC}" destId="{4356B939-F157-4542-85CB-0671B6A9C510}" srcOrd="4" destOrd="0" presId="urn:microsoft.com/office/officeart/2005/8/layout/lProcess3"/>
    <dgm:cxn modelId="{6ADD38D1-766E-744F-AFC4-064B2CB1E004}" type="presParOf" srcId="{4356B939-F157-4542-85CB-0671B6A9C510}" destId="{04BB222A-D602-8A41-AC59-0EA4D665EF85}" srcOrd="0" destOrd="0" presId="urn:microsoft.com/office/officeart/2005/8/layout/lProcess3"/>
    <dgm:cxn modelId="{F9A165DE-540B-4E49-8A0C-AC11905D18C1}" type="presParOf" srcId="{4356B939-F157-4542-85CB-0671B6A9C510}" destId="{0409E541-FC3F-8942-9F5E-6AF7572C5994}" srcOrd="1" destOrd="0" presId="urn:microsoft.com/office/officeart/2005/8/layout/lProcess3"/>
    <dgm:cxn modelId="{C4BDE84D-BBA2-144C-9D53-525754491EBD}" type="presParOf" srcId="{4356B939-F157-4542-85CB-0671B6A9C510}" destId="{93BB3D13-02E1-9540-92F1-FB503F789DFD}" srcOrd="2" destOrd="0" presId="urn:microsoft.com/office/officeart/2005/8/layout/lProcess3"/>
    <dgm:cxn modelId="{2886AB56-4331-0441-90F5-1892B8EC7BF3}" type="presParOf" srcId="{5E8238D4-3951-A548-BA76-C40228F020DC}" destId="{4663E837-2700-6842-B104-71CCAC9D22B3}" srcOrd="5" destOrd="0" presId="urn:microsoft.com/office/officeart/2005/8/layout/lProcess3"/>
    <dgm:cxn modelId="{A648DB45-3400-BA4A-BC86-D8D166733D91}" type="presParOf" srcId="{5E8238D4-3951-A548-BA76-C40228F020DC}" destId="{1B5E2C4E-CA57-9F46-BBD7-21F47B88555F}" srcOrd="6" destOrd="0" presId="urn:microsoft.com/office/officeart/2005/8/layout/lProcess3"/>
    <dgm:cxn modelId="{8AA24A81-E6A8-D645-AF6E-F6AE115E8F91}" type="presParOf" srcId="{1B5E2C4E-CA57-9F46-BBD7-21F47B88555F}" destId="{4D5E9ECB-C1F0-2D42-9B9F-16E08736FD3B}" srcOrd="0" destOrd="0" presId="urn:microsoft.com/office/officeart/2005/8/layout/lProcess3"/>
    <dgm:cxn modelId="{98354FE5-7F79-7341-80AF-1AC1AF6B2356}" type="presParOf" srcId="{1B5E2C4E-CA57-9F46-BBD7-21F47B88555F}" destId="{50C69EFD-AD9E-CA4B-BF71-50E764F4EFDE}" srcOrd="1" destOrd="0" presId="urn:microsoft.com/office/officeart/2005/8/layout/lProcess3"/>
    <dgm:cxn modelId="{0DF4B70F-80E4-0F4F-9474-A198139DDD8C}" type="presParOf" srcId="{1B5E2C4E-CA57-9F46-BBD7-21F47B88555F}" destId="{03C337BB-ACFF-5F40-B3FE-D67F904B7BFD}"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B66739A-BAF4-544F-9DC3-FC5E31BD8612}"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66AF3114-94C7-0844-A625-931B3319538D}">
      <dgm:prSet/>
      <dgm:spPr/>
      <dgm:t>
        <a:bodyPr/>
        <a:lstStyle/>
        <a:p>
          <a:pPr rtl="1"/>
          <a:r>
            <a:rPr lang="ar-SA" b="1" dirty="0"/>
            <a:t>الوصول إلى جمهور ضخم ومتفاعل</a:t>
          </a:r>
          <a:endParaRPr lang="en-GB" dirty="0"/>
        </a:p>
      </dgm:t>
    </dgm:pt>
    <dgm:pt modelId="{BD8D85E3-E1FA-3942-B3DF-71C85231CBB4}" type="parTrans" cxnId="{3DA4E4F9-2730-2A43-A36F-8DABFD73724E}">
      <dgm:prSet/>
      <dgm:spPr/>
      <dgm:t>
        <a:bodyPr/>
        <a:lstStyle/>
        <a:p>
          <a:pPr rtl="1"/>
          <a:endParaRPr lang="en-GB"/>
        </a:p>
      </dgm:t>
    </dgm:pt>
    <dgm:pt modelId="{D9D0BE90-482F-0D4D-9D09-FB70DBC5BE05}" type="sibTrans" cxnId="{3DA4E4F9-2730-2A43-A36F-8DABFD73724E}">
      <dgm:prSet/>
      <dgm:spPr/>
      <dgm:t>
        <a:bodyPr/>
        <a:lstStyle/>
        <a:p>
          <a:pPr rtl="1"/>
          <a:endParaRPr lang="en-GB"/>
        </a:p>
      </dgm:t>
    </dgm:pt>
    <dgm:pt modelId="{08326080-C157-8C49-A3CC-93A1BA3AEEEF}">
      <dgm:prSet/>
      <dgm:spPr/>
      <dgm:t>
        <a:bodyPr/>
        <a:lstStyle/>
        <a:p>
          <a:pPr rtl="1"/>
          <a:r>
            <a:rPr lang="ar-SA" b="1" dirty="0"/>
            <a:t>استراتيجيات تسويق متعددة</a:t>
          </a:r>
          <a:endParaRPr lang="en-GB" dirty="0"/>
        </a:p>
      </dgm:t>
    </dgm:pt>
    <dgm:pt modelId="{4E5B0AB3-0ADD-8449-9934-804CF0BEDDA1}" type="parTrans" cxnId="{7DA31339-11AD-EF46-9D81-D5BC37DE9373}">
      <dgm:prSet/>
      <dgm:spPr/>
      <dgm:t>
        <a:bodyPr/>
        <a:lstStyle/>
        <a:p>
          <a:pPr rtl="1"/>
          <a:endParaRPr lang="en-GB"/>
        </a:p>
      </dgm:t>
    </dgm:pt>
    <dgm:pt modelId="{062024B8-3490-BB4E-B62D-2E4CECB1BA3A}" type="sibTrans" cxnId="{7DA31339-11AD-EF46-9D81-D5BC37DE9373}">
      <dgm:prSet/>
      <dgm:spPr/>
      <dgm:t>
        <a:bodyPr/>
        <a:lstStyle/>
        <a:p>
          <a:pPr rtl="1"/>
          <a:endParaRPr lang="en-GB"/>
        </a:p>
      </dgm:t>
    </dgm:pt>
    <dgm:pt modelId="{6A9B6CE7-A1E0-DC4D-B218-954373CE62A8}">
      <dgm:prSet/>
      <dgm:spPr/>
      <dgm:t>
        <a:bodyPr/>
        <a:lstStyle/>
        <a:p>
          <a:pPr rtl="1"/>
          <a:r>
            <a:rPr lang="ar-SA" b="1" dirty="0"/>
            <a:t>التفاعل المباشر مع الجمهور</a:t>
          </a:r>
          <a:endParaRPr lang="en-GB" dirty="0"/>
        </a:p>
      </dgm:t>
    </dgm:pt>
    <dgm:pt modelId="{0669E087-CA79-A54C-8FC5-55B2B00FB4C2}" type="parTrans" cxnId="{AD11B0A6-5135-A440-AD50-66BF2E8E9FC6}">
      <dgm:prSet/>
      <dgm:spPr/>
      <dgm:t>
        <a:bodyPr/>
        <a:lstStyle/>
        <a:p>
          <a:pPr rtl="1"/>
          <a:endParaRPr lang="en-GB"/>
        </a:p>
      </dgm:t>
    </dgm:pt>
    <dgm:pt modelId="{FB0972B7-453C-AB44-B719-DD006379BE54}" type="sibTrans" cxnId="{AD11B0A6-5135-A440-AD50-66BF2E8E9FC6}">
      <dgm:prSet/>
      <dgm:spPr/>
      <dgm:t>
        <a:bodyPr/>
        <a:lstStyle/>
        <a:p>
          <a:pPr rtl="1"/>
          <a:endParaRPr lang="en-GB"/>
        </a:p>
      </dgm:t>
    </dgm:pt>
    <dgm:pt modelId="{F53B8ADE-8CFA-C347-807A-5990A7166689}">
      <dgm:prSet/>
      <dgm:spPr/>
      <dgm:t>
        <a:bodyPr/>
        <a:lstStyle/>
        <a:p>
          <a:pPr rtl="1"/>
          <a:r>
            <a:rPr lang="ar-SA" b="1" dirty="0"/>
            <a:t>تعزيز الوعي بالعلامة التجارية</a:t>
          </a:r>
          <a:endParaRPr lang="en-GB" dirty="0"/>
        </a:p>
      </dgm:t>
    </dgm:pt>
    <dgm:pt modelId="{C009F3FF-6C92-3A41-9CB5-19E9CFA04F31}" type="parTrans" cxnId="{B653A67F-4B6C-AC43-BBC9-33A51C7229A9}">
      <dgm:prSet/>
      <dgm:spPr/>
      <dgm:t>
        <a:bodyPr/>
        <a:lstStyle/>
        <a:p>
          <a:pPr rtl="1"/>
          <a:endParaRPr lang="en-GB"/>
        </a:p>
      </dgm:t>
    </dgm:pt>
    <dgm:pt modelId="{A118DBC3-AFA7-3D44-9076-710CCB5A1B75}" type="sibTrans" cxnId="{B653A67F-4B6C-AC43-BBC9-33A51C7229A9}">
      <dgm:prSet/>
      <dgm:spPr/>
      <dgm:t>
        <a:bodyPr/>
        <a:lstStyle/>
        <a:p>
          <a:pPr rtl="1"/>
          <a:endParaRPr lang="en-GB"/>
        </a:p>
      </dgm:t>
    </dgm:pt>
    <dgm:pt modelId="{098636A1-0850-1C45-A591-337CC0CB2ACB}">
      <dgm:prSet/>
      <dgm:spPr/>
      <dgm:t>
        <a:bodyPr/>
        <a:lstStyle/>
        <a:p>
          <a:pPr rtl="1"/>
          <a:r>
            <a:rPr lang="ar-SA" dirty="0"/>
            <a:t>مليارات المستخدمين يتفاعلون يوميًا على منصات مثل </a:t>
          </a:r>
          <a:r>
            <a:rPr lang="en-GB" dirty="0"/>
            <a:t>Facebook </a:t>
          </a:r>
          <a:r>
            <a:rPr lang="ar-SA" dirty="0"/>
            <a:t>و</a:t>
          </a:r>
          <a:r>
            <a:rPr lang="en-GB" dirty="0"/>
            <a:t>Instagram</a:t>
          </a:r>
        </a:p>
      </dgm:t>
    </dgm:pt>
    <dgm:pt modelId="{E63B85AF-0187-BF48-B5A7-1A5862B901C5}" type="sibTrans" cxnId="{4B76F401-C252-DC40-AF0B-137AF89D6700}">
      <dgm:prSet/>
      <dgm:spPr/>
      <dgm:t>
        <a:bodyPr/>
        <a:lstStyle/>
        <a:p>
          <a:pPr rtl="1"/>
          <a:endParaRPr lang="en-GB"/>
        </a:p>
      </dgm:t>
    </dgm:pt>
    <dgm:pt modelId="{896FDDC3-28EE-B143-BB0E-A207955A3F63}" type="parTrans" cxnId="{4B76F401-C252-DC40-AF0B-137AF89D6700}">
      <dgm:prSet/>
      <dgm:spPr/>
      <dgm:t>
        <a:bodyPr/>
        <a:lstStyle/>
        <a:p>
          <a:pPr rtl="1"/>
          <a:endParaRPr lang="en-GB"/>
        </a:p>
      </dgm:t>
    </dgm:pt>
    <dgm:pt modelId="{D5E75955-D475-514E-8EBB-C4EDB4447E4D}">
      <dgm:prSet/>
      <dgm:spPr/>
      <dgm:t>
        <a:bodyPr/>
        <a:lstStyle/>
        <a:p>
          <a:pPr rtl="1"/>
          <a:r>
            <a:rPr lang="ar-SA" dirty="0"/>
            <a:t>يمكنك استخدام الإعلانات المدفوعة، المحتوى الموجه، والتسويق عبر المؤثرين.</a:t>
          </a:r>
          <a:endParaRPr lang="en-GB" dirty="0"/>
        </a:p>
      </dgm:t>
    </dgm:pt>
    <dgm:pt modelId="{B37CC78B-8A1E-6A44-B860-206B10EF0F17}" type="parTrans" cxnId="{B7DCBFD1-E79B-3B44-BE6E-6FD76867AF84}">
      <dgm:prSet/>
      <dgm:spPr/>
      <dgm:t>
        <a:bodyPr/>
        <a:lstStyle/>
        <a:p>
          <a:pPr rtl="1"/>
          <a:endParaRPr lang="en-GB"/>
        </a:p>
      </dgm:t>
    </dgm:pt>
    <dgm:pt modelId="{2CEE38C5-579E-8C4A-932B-2F26128A7126}" type="sibTrans" cxnId="{B7DCBFD1-E79B-3B44-BE6E-6FD76867AF84}">
      <dgm:prSet/>
      <dgm:spPr/>
      <dgm:t>
        <a:bodyPr/>
        <a:lstStyle/>
        <a:p>
          <a:pPr rtl="1"/>
          <a:endParaRPr lang="en-GB"/>
        </a:p>
      </dgm:t>
    </dgm:pt>
    <dgm:pt modelId="{90CBB79B-8888-CF4A-B1A8-8E1586B0F11E}">
      <dgm:prSet/>
      <dgm:spPr/>
      <dgm:t>
        <a:bodyPr/>
        <a:lstStyle/>
        <a:p>
          <a:pPr rtl="1"/>
          <a:r>
            <a:rPr lang="ar-SA" dirty="0"/>
            <a:t>التفاعل في الوقت الفعلي مع العملاء من خلال التعليقات والرسائل.</a:t>
          </a:r>
          <a:endParaRPr lang="en-GB" dirty="0"/>
        </a:p>
      </dgm:t>
    </dgm:pt>
    <dgm:pt modelId="{F52E4BF1-D569-CF46-AC31-A6EAA26AF296}" type="parTrans" cxnId="{2D794591-7A09-794A-98BF-5D2CE2EC8032}">
      <dgm:prSet/>
      <dgm:spPr/>
      <dgm:t>
        <a:bodyPr/>
        <a:lstStyle/>
        <a:p>
          <a:pPr rtl="1"/>
          <a:endParaRPr lang="en-GB"/>
        </a:p>
      </dgm:t>
    </dgm:pt>
    <dgm:pt modelId="{053C4F6C-CE80-C647-9A49-BE3BCED6018F}" type="sibTrans" cxnId="{2D794591-7A09-794A-98BF-5D2CE2EC8032}">
      <dgm:prSet/>
      <dgm:spPr/>
      <dgm:t>
        <a:bodyPr/>
        <a:lstStyle/>
        <a:p>
          <a:pPr rtl="1"/>
          <a:endParaRPr lang="en-GB"/>
        </a:p>
      </dgm:t>
    </dgm:pt>
    <dgm:pt modelId="{D5542491-84B2-4545-8BD2-35285F83AA05}">
      <dgm:prSet/>
      <dgm:spPr/>
      <dgm:t>
        <a:bodyPr/>
        <a:lstStyle/>
        <a:p>
          <a:pPr rtl="1"/>
          <a:r>
            <a:rPr lang="ar-SA" dirty="0"/>
            <a:t>محتوى مرئي جذاب يزيد من الوعي بالعلامة التجارية ويعزز ولاء العملاء.</a:t>
          </a:r>
          <a:endParaRPr lang="en-GB" dirty="0"/>
        </a:p>
      </dgm:t>
    </dgm:pt>
    <dgm:pt modelId="{339F9D71-2895-A041-A40F-06FCE1899F41}" type="parTrans" cxnId="{EC0CB2FE-DF02-1141-90B0-0972C4AFBB8A}">
      <dgm:prSet/>
      <dgm:spPr/>
      <dgm:t>
        <a:bodyPr/>
        <a:lstStyle/>
        <a:p>
          <a:pPr rtl="1"/>
          <a:endParaRPr lang="en-GB"/>
        </a:p>
      </dgm:t>
    </dgm:pt>
    <dgm:pt modelId="{60397C5F-3F59-134F-B71C-D9E9D495E8A6}" type="sibTrans" cxnId="{EC0CB2FE-DF02-1141-90B0-0972C4AFBB8A}">
      <dgm:prSet/>
      <dgm:spPr/>
      <dgm:t>
        <a:bodyPr/>
        <a:lstStyle/>
        <a:p>
          <a:pPr rtl="1"/>
          <a:endParaRPr lang="en-GB"/>
        </a:p>
      </dgm:t>
    </dgm:pt>
    <dgm:pt modelId="{12099AC7-4D2E-A048-AEBD-F4C8699A9902}" type="pres">
      <dgm:prSet presAssocID="{AB66739A-BAF4-544F-9DC3-FC5E31BD8612}" presName="Name0" presStyleCnt="0">
        <dgm:presLayoutVars>
          <dgm:chPref val="3"/>
          <dgm:dir val="rev"/>
          <dgm:animLvl val="lvl"/>
          <dgm:resizeHandles/>
        </dgm:presLayoutVars>
      </dgm:prSet>
      <dgm:spPr/>
    </dgm:pt>
    <dgm:pt modelId="{5EF92BE9-4D9A-884B-B59C-0B1794845443}" type="pres">
      <dgm:prSet presAssocID="{66AF3114-94C7-0844-A625-931B3319538D}" presName="horFlow" presStyleCnt="0"/>
      <dgm:spPr/>
    </dgm:pt>
    <dgm:pt modelId="{1988D4A7-F4D5-A243-AE6F-23739ABD7673}" type="pres">
      <dgm:prSet presAssocID="{66AF3114-94C7-0844-A625-931B3319538D}" presName="bigChev" presStyleLbl="node1" presStyleIdx="0" presStyleCnt="4" custScaleX="157661"/>
      <dgm:spPr/>
    </dgm:pt>
    <dgm:pt modelId="{6A5F5AF9-FFDC-9645-8CDD-0650E0A577EF}" type="pres">
      <dgm:prSet presAssocID="{896FDDC3-28EE-B143-BB0E-A207955A3F63}" presName="parTrans" presStyleCnt="0"/>
      <dgm:spPr/>
    </dgm:pt>
    <dgm:pt modelId="{ECC8A58F-CA3E-954F-8129-BFC8282D6A5C}" type="pres">
      <dgm:prSet presAssocID="{098636A1-0850-1C45-A591-337CC0CB2ACB}" presName="node" presStyleLbl="alignAccFollowNode1" presStyleIdx="0" presStyleCnt="4" custScaleX="588353">
        <dgm:presLayoutVars>
          <dgm:bulletEnabled val="1"/>
        </dgm:presLayoutVars>
      </dgm:prSet>
      <dgm:spPr/>
    </dgm:pt>
    <dgm:pt modelId="{5DA442F5-40DE-2C47-A8B4-225E4925B5B4}" type="pres">
      <dgm:prSet presAssocID="{66AF3114-94C7-0844-A625-931B3319538D}" presName="vSp" presStyleCnt="0"/>
      <dgm:spPr/>
    </dgm:pt>
    <dgm:pt modelId="{FF9CBDE3-C977-4945-86BF-2C395AAA9A14}" type="pres">
      <dgm:prSet presAssocID="{08326080-C157-8C49-A3CC-93A1BA3AEEEF}" presName="horFlow" presStyleCnt="0"/>
      <dgm:spPr/>
    </dgm:pt>
    <dgm:pt modelId="{B13C51AC-ED04-BF45-9FAF-429204E4F4D2}" type="pres">
      <dgm:prSet presAssocID="{08326080-C157-8C49-A3CC-93A1BA3AEEEF}" presName="bigChev" presStyleLbl="node1" presStyleIdx="1" presStyleCnt="4" custScaleX="157661"/>
      <dgm:spPr/>
    </dgm:pt>
    <dgm:pt modelId="{271964A6-CED2-C446-AC5E-488BE5BA11E8}" type="pres">
      <dgm:prSet presAssocID="{B37CC78B-8A1E-6A44-B860-206B10EF0F17}" presName="parTrans" presStyleCnt="0"/>
      <dgm:spPr/>
    </dgm:pt>
    <dgm:pt modelId="{FDAB6BA0-4C48-2745-9D00-544C7EA1CFDE}" type="pres">
      <dgm:prSet presAssocID="{D5E75955-D475-514E-8EBB-C4EDB4447E4D}" presName="node" presStyleLbl="alignAccFollowNode1" presStyleIdx="1" presStyleCnt="4" custScaleX="588353">
        <dgm:presLayoutVars>
          <dgm:bulletEnabled val="1"/>
        </dgm:presLayoutVars>
      </dgm:prSet>
      <dgm:spPr/>
    </dgm:pt>
    <dgm:pt modelId="{F2767A28-8600-4546-9E20-23C0E663FF21}" type="pres">
      <dgm:prSet presAssocID="{08326080-C157-8C49-A3CC-93A1BA3AEEEF}" presName="vSp" presStyleCnt="0"/>
      <dgm:spPr/>
    </dgm:pt>
    <dgm:pt modelId="{9DE3062A-C04A-904B-819B-D3DEF362D69F}" type="pres">
      <dgm:prSet presAssocID="{6A9B6CE7-A1E0-DC4D-B218-954373CE62A8}" presName="horFlow" presStyleCnt="0"/>
      <dgm:spPr/>
    </dgm:pt>
    <dgm:pt modelId="{9A160FBE-AD11-D54A-91EE-BF33FE6092DF}" type="pres">
      <dgm:prSet presAssocID="{6A9B6CE7-A1E0-DC4D-B218-954373CE62A8}" presName="bigChev" presStyleLbl="node1" presStyleIdx="2" presStyleCnt="4" custScaleX="157661"/>
      <dgm:spPr/>
    </dgm:pt>
    <dgm:pt modelId="{3AA1940D-EB09-5C4D-AB21-8077D8574988}" type="pres">
      <dgm:prSet presAssocID="{F52E4BF1-D569-CF46-AC31-A6EAA26AF296}" presName="parTrans" presStyleCnt="0"/>
      <dgm:spPr/>
    </dgm:pt>
    <dgm:pt modelId="{59E30E7B-E61B-5A48-A7EB-29264C5A221E}" type="pres">
      <dgm:prSet presAssocID="{90CBB79B-8888-CF4A-B1A8-8E1586B0F11E}" presName="node" presStyleLbl="alignAccFollowNode1" presStyleIdx="2" presStyleCnt="4" custScaleX="588353">
        <dgm:presLayoutVars>
          <dgm:bulletEnabled val="1"/>
        </dgm:presLayoutVars>
      </dgm:prSet>
      <dgm:spPr/>
    </dgm:pt>
    <dgm:pt modelId="{5A5EE828-81D7-F64C-BE20-681429ADC732}" type="pres">
      <dgm:prSet presAssocID="{6A9B6CE7-A1E0-DC4D-B218-954373CE62A8}" presName="vSp" presStyleCnt="0"/>
      <dgm:spPr/>
    </dgm:pt>
    <dgm:pt modelId="{776B4488-BED9-1940-A4A0-485DA40472C7}" type="pres">
      <dgm:prSet presAssocID="{F53B8ADE-8CFA-C347-807A-5990A7166689}" presName="horFlow" presStyleCnt="0"/>
      <dgm:spPr/>
    </dgm:pt>
    <dgm:pt modelId="{91218D47-3168-7144-9155-625234AAC1BB}" type="pres">
      <dgm:prSet presAssocID="{F53B8ADE-8CFA-C347-807A-5990A7166689}" presName="bigChev" presStyleLbl="node1" presStyleIdx="3" presStyleCnt="4" custScaleX="157661"/>
      <dgm:spPr/>
    </dgm:pt>
    <dgm:pt modelId="{4C5ADDFD-D0BA-9943-AC77-6DD590F9C14D}" type="pres">
      <dgm:prSet presAssocID="{339F9D71-2895-A041-A40F-06FCE1899F41}" presName="parTrans" presStyleCnt="0"/>
      <dgm:spPr/>
    </dgm:pt>
    <dgm:pt modelId="{3C20D5A2-B219-6845-BF52-777502599741}" type="pres">
      <dgm:prSet presAssocID="{D5542491-84B2-4545-8BD2-35285F83AA05}" presName="node" presStyleLbl="alignAccFollowNode1" presStyleIdx="3" presStyleCnt="4" custScaleX="588353">
        <dgm:presLayoutVars>
          <dgm:bulletEnabled val="1"/>
        </dgm:presLayoutVars>
      </dgm:prSet>
      <dgm:spPr/>
    </dgm:pt>
  </dgm:ptLst>
  <dgm:cxnLst>
    <dgm:cxn modelId="{4B76F401-C252-DC40-AF0B-137AF89D6700}" srcId="{66AF3114-94C7-0844-A625-931B3319538D}" destId="{098636A1-0850-1C45-A591-337CC0CB2ACB}" srcOrd="0" destOrd="0" parTransId="{896FDDC3-28EE-B143-BB0E-A207955A3F63}" sibTransId="{E63B85AF-0187-BF48-B5A7-1A5862B901C5}"/>
    <dgm:cxn modelId="{1CC0C10A-5BFA-784C-9ECE-81294C2BF77D}" type="presOf" srcId="{08326080-C157-8C49-A3CC-93A1BA3AEEEF}" destId="{B13C51AC-ED04-BF45-9FAF-429204E4F4D2}" srcOrd="0" destOrd="0" presId="urn:microsoft.com/office/officeart/2005/8/layout/lProcess3"/>
    <dgm:cxn modelId="{7DA31339-11AD-EF46-9D81-D5BC37DE9373}" srcId="{AB66739A-BAF4-544F-9DC3-FC5E31BD8612}" destId="{08326080-C157-8C49-A3CC-93A1BA3AEEEF}" srcOrd="1" destOrd="0" parTransId="{4E5B0AB3-0ADD-8449-9934-804CF0BEDDA1}" sibTransId="{062024B8-3490-BB4E-B62D-2E4CECB1BA3A}"/>
    <dgm:cxn modelId="{C4772A4E-FE33-E241-8250-7F38D27E525C}" type="presOf" srcId="{F53B8ADE-8CFA-C347-807A-5990A7166689}" destId="{91218D47-3168-7144-9155-625234AAC1BB}" srcOrd="0" destOrd="0" presId="urn:microsoft.com/office/officeart/2005/8/layout/lProcess3"/>
    <dgm:cxn modelId="{E2CF0962-D2ED-AF4D-9E4F-F123E9169F2C}" type="presOf" srcId="{6A9B6CE7-A1E0-DC4D-B218-954373CE62A8}" destId="{9A160FBE-AD11-D54A-91EE-BF33FE6092DF}" srcOrd="0" destOrd="0" presId="urn:microsoft.com/office/officeart/2005/8/layout/lProcess3"/>
    <dgm:cxn modelId="{DA048676-1D2B-5C4D-8553-375D7B6F272E}" type="presOf" srcId="{90CBB79B-8888-CF4A-B1A8-8E1586B0F11E}" destId="{59E30E7B-E61B-5A48-A7EB-29264C5A221E}" srcOrd="0" destOrd="0" presId="urn:microsoft.com/office/officeart/2005/8/layout/lProcess3"/>
    <dgm:cxn modelId="{1F22417F-2C82-5D4C-8099-A6D2E6DE0F3E}" type="presOf" srcId="{D5E75955-D475-514E-8EBB-C4EDB4447E4D}" destId="{FDAB6BA0-4C48-2745-9D00-544C7EA1CFDE}" srcOrd="0" destOrd="0" presId="urn:microsoft.com/office/officeart/2005/8/layout/lProcess3"/>
    <dgm:cxn modelId="{B653A67F-4B6C-AC43-BBC9-33A51C7229A9}" srcId="{AB66739A-BAF4-544F-9DC3-FC5E31BD8612}" destId="{F53B8ADE-8CFA-C347-807A-5990A7166689}" srcOrd="3" destOrd="0" parTransId="{C009F3FF-6C92-3A41-9CB5-19E9CFA04F31}" sibTransId="{A118DBC3-AFA7-3D44-9076-710CCB5A1B75}"/>
    <dgm:cxn modelId="{2D794591-7A09-794A-98BF-5D2CE2EC8032}" srcId="{6A9B6CE7-A1E0-DC4D-B218-954373CE62A8}" destId="{90CBB79B-8888-CF4A-B1A8-8E1586B0F11E}" srcOrd="0" destOrd="0" parTransId="{F52E4BF1-D569-CF46-AC31-A6EAA26AF296}" sibTransId="{053C4F6C-CE80-C647-9A49-BE3BCED6018F}"/>
    <dgm:cxn modelId="{B7A054A1-2F42-C44E-A783-5246E9AB8FFE}" type="presOf" srcId="{66AF3114-94C7-0844-A625-931B3319538D}" destId="{1988D4A7-F4D5-A243-AE6F-23739ABD7673}" srcOrd="0" destOrd="0" presId="urn:microsoft.com/office/officeart/2005/8/layout/lProcess3"/>
    <dgm:cxn modelId="{AD11B0A6-5135-A440-AD50-66BF2E8E9FC6}" srcId="{AB66739A-BAF4-544F-9DC3-FC5E31BD8612}" destId="{6A9B6CE7-A1E0-DC4D-B218-954373CE62A8}" srcOrd="2" destOrd="0" parTransId="{0669E087-CA79-A54C-8FC5-55B2B00FB4C2}" sibTransId="{FB0972B7-453C-AB44-B719-DD006379BE54}"/>
    <dgm:cxn modelId="{30986BC6-DA4E-AF43-B2B2-89CF69DEDED0}" type="presOf" srcId="{D5542491-84B2-4545-8BD2-35285F83AA05}" destId="{3C20D5A2-B219-6845-BF52-777502599741}" srcOrd="0" destOrd="0" presId="urn:microsoft.com/office/officeart/2005/8/layout/lProcess3"/>
    <dgm:cxn modelId="{B7DCBFD1-E79B-3B44-BE6E-6FD76867AF84}" srcId="{08326080-C157-8C49-A3CC-93A1BA3AEEEF}" destId="{D5E75955-D475-514E-8EBB-C4EDB4447E4D}" srcOrd="0" destOrd="0" parTransId="{B37CC78B-8A1E-6A44-B860-206B10EF0F17}" sibTransId="{2CEE38C5-579E-8C4A-932B-2F26128A7126}"/>
    <dgm:cxn modelId="{75FE21D6-556B-E741-A2BE-D55E2EE9896D}" type="presOf" srcId="{AB66739A-BAF4-544F-9DC3-FC5E31BD8612}" destId="{12099AC7-4D2E-A048-AEBD-F4C8699A9902}" srcOrd="0" destOrd="0" presId="urn:microsoft.com/office/officeart/2005/8/layout/lProcess3"/>
    <dgm:cxn modelId="{8C4E61F3-DF5E-614E-99E4-3D8329960C6B}" type="presOf" srcId="{098636A1-0850-1C45-A591-337CC0CB2ACB}" destId="{ECC8A58F-CA3E-954F-8129-BFC8282D6A5C}" srcOrd="0" destOrd="0" presId="urn:microsoft.com/office/officeart/2005/8/layout/lProcess3"/>
    <dgm:cxn modelId="{3DA4E4F9-2730-2A43-A36F-8DABFD73724E}" srcId="{AB66739A-BAF4-544F-9DC3-FC5E31BD8612}" destId="{66AF3114-94C7-0844-A625-931B3319538D}" srcOrd="0" destOrd="0" parTransId="{BD8D85E3-E1FA-3942-B3DF-71C85231CBB4}" sibTransId="{D9D0BE90-482F-0D4D-9D09-FB70DBC5BE05}"/>
    <dgm:cxn modelId="{EC0CB2FE-DF02-1141-90B0-0972C4AFBB8A}" srcId="{F53B8ADE-8CFA-C347-807A-5990A7166689}" destId="{D5542491-84B2-4545-8BD2-35285F83AA05}" srcOrd="0" destOrd="0" parTransId="{339F9D71-2895-A041-A40F-06FCE1899F41}" sibTransId="{60397C5F-3F59-134F-B71C-D9E9D495E8A6}"/>
    <dgm:cxn modelId="{BFDFFD71-0ECD-814C-871C-B0F0C115C027}" type="presParOf" srcId="{12099AC7-4D2E-A048-AEBD-F4C8699A9902}" destId="{5EF92BE9-4D9A-884B-B59C-0B1794845443}" srcOrd="0" destOrd="0" presId="urn:microsoft.com/office/officeart/2005/8/layout/lProcess3"/>
    <dgm:cxn modelId="{63876D0B-071F-9440-AC2D-4F08E20A21BC}" type="presParOf" srcId="{5EF92BE9-4D9A-884B-B59C-0B1794845443}" destId="{1988D4A7-F4D5-A243-AE6F-23739ABD7673}" srcOrd="0" destOrd="0" presId="urn:microsoft.com/office/officeart/2005/8/layout/lProcess3"/>
    <dgm:cxn modelId="{8B825A6B-2B3D-3642-870F-94FD1B36421B}" type="presParOf" srcId="{5EF92BE9-4D9A-884B-B59C-0B1794845443}" destId="{6A5F5AF9-FFDC-9645-8CDD-0650E0A577EF}" srcOrd="1" destOrd="0" presId="urn:microsoft.com/office/officeart/2005/8/layout/lProcess3"/>
    <dgm:cxn modelId="{72362822-F4F1-7742-91AC-9CC260059153}" type="presParOf" srcId="{5EF92BE9-4D9A-884B-B59C-0B1794845443}" destId="{ECC8A58F-CA3E-954F-8129-BFC8282D6A5C}" srcOrd="2" destOrd="0" presId="urn:microsoft.com/office/officeart/2005/8/layout/lProcess3"/>
    <dgm:cxn modelId="{44268E40-7140-E84F-B9AE-B26E5D80D02F}" type="presParOf" srcId="{12099AC7-4D2E-A048-AEBD-F4C8699A9902}" destId="{5DA442F5-40DE-2C47-A8B4-225E4925B5B4}" srcOrd="1" destOrd="0" presId="urn:microsoft.com/office/officeart/2005/8/layout/lProcess3"/>
    <dgm:cxn modelId="{4C73825D-083E-DA4E-8A10-39FCC25634BA}" type="presParOf" srcId="{12099AC7-4D2E-A048-AEBD-F4C8699A9902}" destId="{FF9CBDE3-C977-4945-86BF-2C395AAA9A14}" srcOrd="2" destOrd="0" presId="urn:microsoft.com/office/officeart/2005/8/layout/lProcess3"/>
    <dgm:cxn modelId="{E0DC4CF4-2578-4E4B-8EDB-1A69F2E0501A}" type="presParOf" srcId="{FF9CBDE3-C977-4945-86BF-2C395AAA9A14}" destId="{B13C51AC-ED04-BF45-9FAF-429204E4F4D2}" srcOrd="0" destOrd="0" presId="urn:microsoft.com/office/officeart/2005/8/layout/lProcess3"/>
    <dgm:cxn modelId="{29C7D3BD-87EB-C14B-B898-F2CE9046B44C}" type="presParOf" srcId="{FF9CBDE3-C977-4945-86BF-2C395AAA9A14}" destId="{271964A6-CED2-C446-AC5E-488BE5BA11E8}" srcOrd="1" destOrd="0" presId="urn:microsoft.com/office/officeart/2005/8/layout/lProcess3"/>
    <dgm:cxn modelId="{6D6FAA9B-91B8-1B4F-86A0-B877F14D4B11}" type="presParOf" srcId="{FF9CBDE3-C977-4945-86BF-2C395AAA9A14}" destId="{FDAB6BA0-4C48-2745-9D00-544C7EA1CFDE}" srcOrd="2" destOrd="0" presId="urn:microsoft.com/office/officeart/2005/8/layout/lProcess3"/>
    <dgm:cxn modelId="{0D1587F9-C870-934C-BE62-8053108DB55A}" type="presParOf" srcId="{12099AC7-4D2E-A048-AEBD-F4C8699A9902}" destId="{F2767A28-8600-4546-9E20-23C0E663FF21}" srcOrd="3" destOrd="0" presId="urn:microsoft.com/office/officeart/2005/8/layout/lProcess3"/>
    <dgm:cxn modelId="{90C9E22E-2D73-2D4E-9A9E-1849DADE7A23}" type="presParOf" srcId="{12099AC7-4D2E-A048-AEBD-F4C8699A9902}" destId="{9DE3062A-C04A-904B-819B-D3DEF362D69F}" srcOrd="4" destOrd="0" presId="urn:microsoft.com/office/officeart/2005/8/layout/lProcess3"/>
    <dgm:cxn modelId="{D56B5E18-DF75-3A43-9130-1B701E6DF96D}" type="presParOf" srcId="{9DE3062A-C04A-904B-819B-D3DEF362D69F}" destId="{9A160FBE-AD11-D54A-91EE-BF33FE6092DF}" srcOrd="0" destOrd="0" presId="urn:microsoft.com/office/officeart/2005/8/layout/lProcess3"/>
    <dgm:cxn modelId="{36831A18-4862-E04E-B8C0-53A33633766F}" type="presParOf" srcId="{9DE3062A-C04A-904B-819B-D3DEF362D69F}" destId="{3AA1940D-EB09-5C4D-AB21-8077D8574988}" srcOrd="1" destOrd="0" presId="urn:microsoft.com/office/officeart/2005/8/layout/lProcess3"/>
    <dgm:cxn modelId="{F02F167B-F3B8-1E40-846E-FD9271F17FB8}" type="presParOf" srcId="{9DE3062A-C04A-904B-819B-D3DEF362D69F}" destId="{59E30E7B-E61B-5A48-A7EB-29264C5A221E}" srcOrd="2" destOrd="0" presId="urn:microsoft.com/office/officeart/2005/8/layout/lProcess3"/>
    <dgm:cxn modelId="{D3C2F841-D673-C245-A7B7-F4F400ACAB6D}" type="presParOf" srcId="{12099AC7-4D2E-A048-AEBD-F4C8699A9902}" destId="{5A5EE828-81D7-F64C-BE20-681429ADC732}" srcOrd="5" destOrd="0" presId="urn:microsoft.com/office/officeart/2005/8/layout/lProcess3"/>
    <dgm:cxn modelId="{C1978036-562C-E045-91EB-BBE16B43A6B3}" type="presParOf" srcId="{12099AC7-4D2E-A048-AEBD-F4C8699A9902}" destId="{776B4488-BED9-1940-A4A0-485DA40472C7}" srcOrd="6" destOrd="0" presId="urn:microsoft.com/office/officeart/2005/8/layout/lProcess3"/>
    <dgm:cxn modelId="{0E7EF10A-2740-BD44-9518-17AD177755C7}" type="presParOf" srcId="{776B4488-BED9-1940-A4A0-485DA40472C7}" destId="{91218D47-3168-7144-9155-625234AAC1BB}" srcOrd="0" destOrd="0" presId="urn:microsoft.com/office/officeart/2005/8/layout/lProcess3"/>
    <dgm:cxn modelId="{BDB7C358-3022-2A45-B988-926C71F24A1B}" type="presParOf" srcId="{776B4488-BED9-1940-A4A0-485DA40472C7}" destId="{4C5ADDFD-D0BA-9943-AC77-6DD590F9C14D}" srcOrd="1" destOrd="0" presId="urn:microsoft.com/office/officeart/2005/8/layout/lProcess3"/>
    <dgm:cxn modelId="{9D7873DA-CC55-2942-A2FC-D87931467EF3}" type="presParOf" srcId="{776B4488-BED9-1940-A4A0-485DA40472C7}" destId="{3C20D5A2-B219-6845-BF52-777502599741}" srcOrd="2" destOrd="0" presId="urn:microsoft.com/office/officeart/2005/8/layout/l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dirty="0"/>
            <a:t>مثال عملي</a:t>
          </a:r>
          <a:endParaRPr lang="en-US" sz="3600" dirty="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r>
            <a:rPr lang="ar-SA" sz="2800" dirty="0"/>
            <a:t>"تخيل أنك تدير حملة تسويقية لماركة أزياء. يمكنك إنشاء إعلان على </a:t>
          </a:r>
          <a:r>
            <a:rPr lang="en-GB" sz="2800" b="1" dirty="0"/>
            <a:t>Instagram</a:t>
          </a:r>
          <a:r>
            <a:rPr lang="en-GB" sz="2800" dirty="0"/>
            <a:t> </a:t>
          </a:r>
          <a:r>
            <a:rPr lang="ar-SA" sz="2800" dirty="0"/>
            <a:t>يستهدف الشباب المهتمين بالموضة. يمكنك أيضًا نشر محتوى يومي يعرض أحدث منتجاتك والتفاعل مع العملاء عبر التعليقات والرسائل المباشرة."</a:t>
          </a:r>
          <a:endParaRPr lang="en-US" sz="2800" dirty="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E73A5EE-0EE7-BA48-A56C-DD453F13A35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59D6EB4D-674D-334D-AA4F-48B4FC95D54E}">
      <dgm:prSet/>
      <dgm:spPr/>
      <dgm:t>
        <a:bodyPr/>
        <a:lstStyle/>
        <a:p>
          <a:pPr rtl="1"/>
          <a:r>
            <a:rPr lang="ar-SA" b="1" dirty="0"/>
            <a:t>الظهور العضوي في نتائج البحث:</a:t>
          </a:r>
        </a:p>
        <a:p>
          <a:pPr rtl="1"/>
          <a:r>
            <a:rPr lang="ar-SA" dirty="0"/>
            <a:t>"</a:t>
          </a:r>
          <a:r>
            <a:rPr lang="en-GB" dirty="0"/>
            <a:t>SEO </a:t>
          </a:r>
          <a:r>
            <a:rPr lang="ar-SA" dirty="0"/>
            <a:t> يساعد على تحسين ظهور الموقع في نتائج البحث دون الحاجة للإعلانات المدفوعة."</a:t>
          </a:r>
          <a:endParaRPr lang="en-GB" dirty="0"/>
        </a:p>
      </dgm:t>
    </dgm:pt>
    <dgm:pt modelId="{7C2A48BF-9A10-9541-BD8A-889B0AFC5E88}" type="parTrans" cxnId="{D12DEDB6-678D-8742-BCFF-B44E998B1851}">
      <dgm:prSet/>
      <dgm:spPr/>
      <dgm:t>
        <a:bodyPr/>
        <a:lstStyle/>
        <a:p>
          <a:pPr rtl="1"/>
          <a:endParaRPr lang="en-GB"/>
        </a:p>
      </dgm:t>
    </dgm:pt>
    <dgm:pt modelId="{90F851A3-A88B-C345-BFFA-5324DC870046}" type="sibTrans" cxnId="{D12DEDB6-678D-8742-BCFF-B44E998B1851}">
      <dgm:prSet/>
      <dgm:spPr/>
      <dgm:t>
        <a:bodyPr/>
        <a:lstStyle/>
        <a:p>
          <a:pPr rtl="1"/>
          <a:endParaRPr lang="en-GB"/>
        </a:p>
      </dgm:t>
    </dgm:pt>
    <dgm:pt modelId="{E5552281-6A27-7B4C-8148-2AB72B359D91}">
      <dgm:prSet/>
      <dgm:spPr/>
      <dgm:t>
        <a:bodyPr/>
        <a:lstStyle/>
        <a:p>
          <a:pPr rtl="1"/>
          <a:r>
            <a:rPr lang="ar-SA" b="1" dirty="0"/>
            <a:t>زيادة الزيارات للموقع على المدى الطويل:</a:t>
          </a:r>
        </a:p>
        <a:p>
          <a:pPr rtl="1"/>
          <a:r>
            <a:rPr lang="ar-SA" dirty="0"/>
            <a:t>"تحسين ترتيب الموقع يؤدي إلى جذب المزيد من الزوار بشكل دائم."</a:t>
          </a:r>
          <a:endParaRPr lang="en-GB" dirty="0"/>
        </a:p>
      </dgm:t>
    </dgm:pt>
    <dgm:pt modelId="{2F8FA888-6E2A-C845-B046-EF093DE5FEED}" type="parTrans" cxnId="{C1C37A40-CFDB-BC49-9FB2-4D85BB63DB48}">
      <dgm:prSet/>
      <dgm:spPr/>
      <dgm:t>
        <a:bodyPr/>
        <a:lstStyle/>
        <a:p>
          <a:pPr rtl="1"/>
          <a:endParaRPr lang="en-GB"/>
        </a:p>
      </dgm:t>
    </dgm:pt>
    <dgm:pt modelId="{4232A806-93C6-D746-93E8-6154EDCD9147}" type="sibTrans" cxnId="{C1C37A40-CFDB-BC49-9FB2-4D85BB63DB48}">
      <dgm:prSet/>
      <dgm:spPr/>
      <dgm:t>
        <a:bodyPr/>
        <a:lstStyle/>
        <a:p>
          <a:pPr rtl="1"/>
          <a:endParaRPr lang="en-GB"/>
        </a:p>
      </dgm:t>
    </dgm:pt>
    <dgm:pt modelId="{0401E22C-E7B9-AE4E-9108-69602325A79E}">
      <dgm:prSet/>
      <dgm:spPr/>
      <dgm:t>
        <a:bodyPr/>
        <a:lstStyle/>
        <a:p>
          <a:pPr rtl="1"/>
          <a:r>
            <a:rPr lang="ar-SA" b="1" dirty="0"/>
            <a:t>استهداف العملاء المحتملين باستخدام الكلمات المفتاحية:</a:t>
          </a:r>
        </a:p>
        <a:p>
          <a:pPr rtl="1"/>
          <a:r>
            <a:rPr lang="ar-SA" dirty="0"/>
            <a:t>"يمكن استخدام الكلمات المفتاحية التي يبحث عنها الجمهور المستهدف لجذبهم إلى الموقع."</a:t>
          </a:r>
          <a:endParaRPr lang="en-GB" dirty="0"/>
        </a:p>
      </dgm:t>
    </dgm:pt>
    <dgm:pt modelId="{881EFDC8-4362-0641-B7C7-050F99C60E88}" type="parTrans" cxnId="{5ADF381B-23E3-8B41-9CE6-882427AEF388}">
      <dgm:prSet/>
      <dgm:spPr/>
      <dgm:t>
        <a:bodyPr/>
        <a:lstStyle/>
        <a:p>
          <a:pPr rtl="1"/>
          <a:endParaRPr lang="en-GB"/>
        </a:p>
      </dgm:t>
    </dgm:pt>
    <dgm:pt modelId="{E2D6A772-6640-A042-832B-1E1499B5AC3C}" type="sibTrans" cxnId="{5ADF381B-23E3-8B41-9CE6-882427AEF388}">
      <dgm:prSet/>
      <dgm:spPr/>
      <dgm:t>
        <a:bodyPr/>
        <a:lstStyle/>
        <a:p>
          <a:pPr rtl="1"/>
          <a:endParaRPr lang="en-GB"/>
        </a:p>
      </dgm:t>
    </dgm:pt>
    <dgm:pt modelId="{D25AE0BC-B02D-D34B-88A1-A9AD5797C9F1}">
      <dgm:prSet/>
      <dgm:spPr/>
      <dgm:t>
        <a:bodyPr/>
        <a:lstStyle/>
        <a:p>
          <a:pPr rtl="1"/>
          <a:r>
            <a:rPr lang="ar-SA" b="1" dirty="0"/>
            <a:t>تعزيز المصداقية والموثوقية:</a:t>
          </a:r>
        </a:p>
        <a:p>
          <a:pPr rtl="1"/>
          <a:r>
            <a:rPr lang="ar-SA" dirty="0"/>
            <a:t>"المواقع التي تظهر في الصفحات الأولى لمحركات البحث تعتبر أكثر مصداقية من قبل المستخدمين."</a:t>
          </a:r>
          <a:endParaRPr lang="en-GB" dirty="0"/>
        </a:p>
      </dgm:t>
    </dgm:pt>
    <dgm:pt modelId="{5CD7F8E0-77F8-3C46-9752-0A450F39ECBC}" type="parTrans" cxnId="{A5B37662-78B7-9A44-8162-65A76C081146}">
      <dgm:prSet/>
      <dgm:spPr/>
      <dgm:t>
        <a:bodyPr/>
        <a:lstStyle/>
        <a:p>
          <a:pPr rtl="1"/>
          <a:endParaRPr lang="en-GB"/>
        </a:p>
      </dgm:t>
    </dgm:pt>
    <dgm:pt modelId="{3958DDFB-9EFE-844C-B005-69977524CA56}" type="sibTrans" cxnId="{A5B37662-78B7-9A44-8162-65A76C081146}">
      <dgm:prSet/>
      <dgm:spPr/>
      <dgm:t>
        <a:bodyPr/>
        <a:lstStyle/>
        <a:p>
          <a:pPr rtl="1"/>
          <a:endParaRPr lang="en-GB"/>
        </a:p>
      </dgm:t>
    </dgm:pt>
    <dgm:pt modelId="{92AE7829-5913-5043-9CFD-265F0E14AB60}" type="pres">
      <dgm:prSet presAssocID="{DE73A5EE-0EE7-BA48-A56C-DD453F13A352}" presName="Name0" presStyleCnt="0">
        <dgm:presLayoutVars>
          <dgm:chMax val="7"/>
          <dgm:dir val="rev"/>
          <dgm:animLvl val="lvl"/>
          <dgm:resizeHandles val="exact"/>
        </dgm:presLayoutVars>
      </dgm:prSet>
      <dgm:spPr/>
    </dgm:pt>
    <dgm:pt modelId="{EDDE86C0-7303-FE41-8B52-A2F60005A7BF}" type="pres">
      <dgm:prSet presAssocID="{59D6EB4D-674D-334D-AA4F-48B4FC95D54E}" presName="circle1" presStyleLbl="node1" presStyleIdx="0" presStyleCnt="4"/>
      <dgm:spPr/>
    </dgm:pt>
    <dgm:pt modelId="{3AAC3666-F2D4-D440-A083-B0205B91E48B}" type="pres">
      <dgm:prSet presAssocID="{59D6EB4D-674D-334D-AA4F-48B4FC95D54E}" presName="space" presStyleCnt="0"/>
      <dgm:spPr/>
    </dgm:pt>
    <dgm:pt modelId="{72EEB065-0C7D-114E-8D84-548C1D859CC6}" type="pres">
      <dgm:prSet presAssocID="{59D6EB4D-674D-334D-AA4F-48B4FC95D54E}" presName="rect1" presStyleLbl="alignAcc1" presStyleIdx="0" presStyleCnt="4"/>
      <dgm:spPr/>
    </dgm:pt>
    <dgm:pt modelId="{1B6E8291-D9DB-7640-B25A-4101FDC547EA}" type="pres">
      <dgm:prSet presAssocID="{E5552281-6A27-7B4C-8148-2AB72B359D91}" presName="vertSpace2" presStyleLbl="node1" presStyleIdx="0" presStyleCnt="4"/>
      <dgm:spPr/>
    </dgm:pt>
    <dgm:pt modelId="{7D7A5ABE-43B6-2B4B-ACB4-F126CF06B1AC}" type="pres">
      <dgm:prSet presAssocID="{E5552281-6A27-7B4C-8148-2AB72B359D91}" presName="circle2" presStyleLbl="node1" presStyleIdx="1" presStyleCnt="4"/>
      <dgm:spPr/>
    </dgm:pt>
    <dgm:pt modelId="{053D25DE-F9CC-F742-B2BA-85915768EE14}" type="pres">
      <dgm:prSet presAssocID="{E5552281-6A27-7B4C-8148-2AB72B359D91}" presName="rect2" presStyleLbl="alignAcc1" presStyleIdx="1" presStyleCnt="4"/>
      <dgm:spPr/>
    </dgm:pt>
    <dgm:pt modelId="{B8E03720-27E1-064F-B1EC-CDD85B7546EC}" type="pres">
      <dgm:prSet presAssocID="{0401E22C-E7B9-AE4E-9108-69602325A79E}" presName="vertSpace3" presStyleLbl="node1" presStyleIdx="1" presStyleCnt="4"/>
      <dgm:spPr/>
    </dgm:pt>
    <dgm:pt modelId="{8A43A627-CB52-0D47-9F45-E3267EB6286A}" type="pres">
      <dgm:prSet presAssocID="{0401E22C-E7B9-AE4E-9108-69602325A79E}" presName="circle3" presStyleLbl="node1" presStyleIdx="2" presStyleCnt="4"/>
      <dgm:spPr/>
    </dgm:pt>
    <dgm:pt modelId="{431CDA52-B492-F545-B16D-E38B0347A470}" type="pres">
      <dgm:prSet presAssocID="{0401E22C-E7B9-AE4E-9108-69602325A79E}" presName="rect3" presStyleLbl="alignAcc1" presStyleIdx="2" presStyleCnt="4"/>
      <dgm:spPr/>
    </dgm:pt>
    <dgm:pt modelId="{3B56E7D2-3A0F-DF45-A740-E7FA6A5D7A93}" type="pres">
      <dgm:prSet presAssocID="{D25AE0BC-B02D-D34B-88A1-A9AD5797C9F1}" presName="vertSpace4" presStyleLbl="node1" presStyleIdx="2" presStyleCnt="4"/>
      <dgm:spPr/>
    </dgm:pt>
    <dgm:pt modelId="{5BF41345-A811-CC43-A4FE-F7C0CFAE696A}" type="pres">
      <dgm:prSet presAssocID="{D25AE0BC-B02D-D34B-88A1-A9AD5797C9F1}" presName="circle4" presStyleLbl="node1" presStyleIdx="3" presStyleCnt="4"/>
      <dgm:spPr/>
    </dgm:pt>
    <dgm:pt modelId="{FF892496-AC94-9C4E-87AA-5A66A78C5017}" type="pres">
      <dgm:prSet presAssocID="{D25AE0BC-B02D-D34B-88A1-A9AD5797C9F1}" presName="rect4" presStyleLbl="alignAcc1" presStyleIdx="3" presStyleCnt="4"/>
      <dgm:spPr/>
    </dgm:pt>
    <dgm:pt modelId="{6A302063-592E-0241-99B3-AD7BB3B70A85}" type="pres">
      <dgm:prSet presAssocID="{59D6EB4D-674D-334D-AA4F-48B4FC95D54E}" presName="rect1ParTxNoCh" presStyleLbl="alignAcc1" presStyleIdx="3" presStyleCnt="4">
        <dgm:presLayoutVars>
          <dgm:chMax val="1"/>
          <dgm:bulletEnabled val="1"/>
        </dgm:presLayoutVars>
      </dgm:prSet>
      <dgm:spPr/>
    </dgm:pt>
    <dgm:pt modelId="{62BF827A-E439-9746-AB57-61031641EA3E}" type="pres">
      <dgm:prSet presAssocID="{E5552281-6A27-7B4C-8148-2AB72B359D91}" presName="rect2ParTxNoCh" presStyleLbl="alignAcc1" presStyleIdx="3" presStyleCnt="4">
        <dgm:presLayoutVars>
          <dgm:chMax val="1"/>
          <dgm:bulletEnabled val="1"/>
        </dgm:presLayoutVars>
      </dgm:prSet>
      <dgm:spPr/>
    </dgm:pt>
    <dgm:pt modelId="{31DEB307-3474-3040-B3E6-A0A5BA5B6778}" type="pres">
      <dgm:prSet presAssocID="{0401E22C-E7B9-AE4E-9108-69602325A79E}" presName="rect3ParTxNoCh" presStyleLbl="alignAcc1" presStyleIdx="3" presStyleCnt="4">
        <dgm:presLayoutVars>
          <dgm:chMax val="1"/>
          <dgm:bulletEnabled val="1"/>
        </dgm:presLayoutVars>
      </dgm:prSet>
      <dgm:spPr/>
    </dgm:pt>
    <dgm:pt modelId="{458A62BE-3155-DD43-A26D-89054CEC9421}" type="pres">
      <dgm:prSet presAssocID="{D25AE0BC-B02D-D34B-88A1-A9AD5797C9F1}" presName="rect4ParTxNoCh" presStyleLbl="alignAcc1" presStyleIdx="3" presStyleCnt="4">
        <dgm:presLayoutVars>
          <dgm:chMax val="1"/>
          <dgm:bulletEnabled val="1"/>
        </dgm:presLayoutVars>
      </dgm:prSet>
      <dgm:spPr/>
    </dgm:pt>
  </dgm:ptLst>
  <dgm:cxnLst>
    <dgm:cxn modelId="{5ADF381B-23E3-8B41-9CE6-882427AEF388}" srcId="{DE73A5EE-0EE7-BA48-A56C-DD453F13A352}" destId="{0401E22C-E7B9-AE4E-9108-69602325A79E}" srcOrd="2" destOrd="0" parTransId="{881EFDC8-4362-0641-B7C7-050F99C60E88}" sibTransId="{E2D6A772-6640-A042-832B-1E1499B5AC3C}"/>
    <dgm:cxn modelId="{8FC3E033-54DD-5742-91CE-AFD952075C61}" type="presOf" srcId="{D25AE0BC-B02D-D34B-88A1-A9AD5797C9F1}" destId="{FF892496-AC94-9C4E-87AA-5A66A78C5017}" srcOrd="0" destOrd="0" presId="urn:microsoft.com/office/officeart/2005/8/layout/target3"/>
    <dgm:cxn modelId="{C1C37A40-CFDB-BC49-9FB2-4D85BB63DB48}" srcId="{DE73A5EE-0EE7-BA48-A56C-DD453F13A352}" destId="{E5552281-6A27-7B4C-8148-2AB72B359D91}" srcOrd="1" destOrd="0" parTransId="{2F8FA888-6E2A-C845-B046-EF093DE5FEED}" sibTransId="{4232A806-93C6-D746-93E8-6154EDCD9147}"/>
    <dgm:cxn modelId="{8EE94560-7083-594A-9919-D2CCFE41E733}" type="presOf" srcId="{DE73A5EE-0EE7-BA48-A56C-DD453F13A352}" destId="{92AE7829-5913-5043-9CFD-265F0E14AB60}" srcOrd="0" destOrd="0" presId="urn:microsoft.com/office/officeart/2005/8/layout/target3"/>
    <dgm:cxn modelId="{A5B37662-78B7-9A44-8162-65A76C081146}" srcId="{DE73A5EE-0EE7-BA48-A56C-DD453F13A352}" destId="{D25AE0BC-B02D-D34B-88A1-A9AD5797C9F1}" srcOrd="3" destOrd="0" parTransId="{5CD7F8E0-77F8-3C46-9752-0A450F39ECBC}" sibTransId="{3958DDFB-9EFE-844C-B005-69977524CA56}"/>
    <dgm:cxn modelId="{5F9AE864-2643-1940-87C0-D0088D3815A1}" type="presOf" srcId="{0401E22C-E7B9-AE4E-9108-69602325A79E}" destId="{31DEB307-3474-3040-B3E6-A0A5BA5B6778}" srcOrd="1" destOrd="0" presId="urn:microsoft.com/office/officeart/2005/8/layout/target3"/>
    <dgm:cxn modelId="{B7A284A3-8BB7-8049-ADE3-868B61F713D5}" type="presOf" srcId="{E5552281-6A27-7B4C-8148-2AB72B359D91}" destId="{053D25DE-F9CC-F742-B2BA-85915768EE14}" srcOrd="0" destOrd="0" presId="urn:microsoft.com/office/officeart/2005/8/layout/target3"/>
    <dgm:cxn modelId="{2DF58CA9-AAAA-0545-A6DF-234CE1CAD261}" type="presOf" srcId="{D25AE0BC-B02D-D34B-88A1-A9AD5797C9F1}" destId="{458A62BE-3155-DD43-A26D-89054CEC9421}" srcOrd="1" destOrd="0" presId="urn:microsoft.com/office/officeart/2005/8/layout/target3"/>
    <dgm:cxn modelId="{EF241AAC-552F-8541-8E53-7685D2A881B1}" type="presOf" srcId="{0401E22C-E7B9-AE4E-9108-69602325A79E}" destId="{431CDA52-B492-F545-B16D-E38B0347A470}" srcOrd="0" destOrd="0" presId="urn:microsoft.com/office/officeart/2005/8/layout/target3"/>
    <dgm:cxn modelId="{D12DEDB6-678D-8742-BCFF-B44E998B1851}" srcId="{DE73A5EE-0EE7-BA48-A56C-DD453F13A352}" destId="{59D6EB4D-674D-334D-AA4F-48B4FC95D54E}" srcOrd="0" destOrd="0" parTransId="{7C2A48BF-9A10-9541-BD8A-889B0AFC5E88}" sibTransId="{90F851A3-A88B-C345-BFFA-5324DC870046}"/>
    <dgm:cxn modelId="{CABBD5CA-E8D5-274A-9B93-8BD4EB47C99D}" type="presOf" srcId="{E5552281-6A27-7B4C-8148-2AB72B359D91}" destId="{62BF827A-E439-9746-AB57-61031641EA3E}" srcOrd="1" destOrd="0" presId="urn:microsoft.com/office/officeart/2005/8/layout/target3"/>
    <dgm:cxn modelId="{CCC90FE4-8A89-1542-BC4F-ADD30A32A427}" type="presOf" srcId="{59D6EB4D-674D-334D-AA4F-48B4FC95D54E}" destId="{72EEB065-0C7D-114E-8D84-548C1D859CC6}" srcOrd="0" destOrd="0" presId="urn:microsoft.com/office/officeart/2005/8/layout/target3"/>
    <dgm:cxn modelId="{4E3D9EFE-5251-7B46-A79E-8306DA13DA80}" type="presOf" srcId="{59D6EB4D-674D-334D-AA4F-48B4FC95D54E}" destId="{6A302063-592E-0241-99B3-AD7BB3B70A85}" srcOrd="1" destOrd="0" presId="urn:microsoft.com/office/officeart/2005/8/layout/target3"/>
    <dgm:cxn modelId="{024BA532-369F-1747-BAE7-909AA549EFD6}" type="presParOf" srcId="{92AE7829-5913-5043-9CFD-265F0E14AB60}" destId="{EDDE86C0-7303-FE41-8B52-A2F60005A7BF}" srcOrd="0" destOrd="0" presId="urn:microsoft.com/office/officeart/2005/8/layout/target3"/>
    <dgm:cxn modelId="{D1A51274-B698-7B41-944B-A40132590FF4}" type="presParOf" srcId="{92AE7829-5913-5043-9CFD-265F0E14AB60}" destId="{3AAC3666-F2D4-D440-A083-B0205B91E48B}" srcOrd="1" destOrd="0" presId="urn:microsoft.com/office/officeart/2005/8/layout/target3"/>
    <dgm:cxn modelId="{654F0260-8A60-A84E-999F-4BD31E703935}" type="presParOf" srcId="{92AE7829-5913-5043-9CFD-265F0E14AB60}" destId="{72EEB065-0C7D-114E-8D84-548C1D859CC6}" srcOrd="2" destOrd="0" presId="urn:microsoft.com/office/officeart/2005/8/layout/target3"/>
    <dgm:cxn modelId="{218C739D-F3EE-064A-8C13-D2D86A70A7F5}" type="presParOf" srcId="{92AE7829-5913-5043-9CFD-265F0E14AB60}" destId="{1B6E8291-D9DB-7640-B25A-4101FDC547EA}" srcOrd="3" destOrd="0" presId="urn:microsoft.com/office/officeart/2005/8/layout/target3"/>
    <dgm:cxn modelId="{CE2DE0C3-2346-7743-8D5B-67E5CFD53EE9}" type="presParOf" srcId="{92AE7829-5913-5043-9CFD-265F0E14AB60}" destId="{7D7A5ABE-43B6-2B4B-ACB4-F126CF06B1AC}" srcOrd="4" destOrd="0" presId="urn:microsoft.com/office/officeart/2005/8/layout/target3"/>
    <dgm:cxn modelId="{EE47B83C-654B-5446-9BAD-2AEE405F92F0}" type="presParOf" srcId="{92AE7829-5913-5043-9CFD-265F0E14AB60}" destId="{053D25DE-F9CC-F742-B2BA-85915768EE14}" srcOrd="5" destOrd="0" presId="urn:microsoft.com/office/officeart/2005/8/layout/target3"/>
    <dgm:cxn modelId="{3CF5897D-1986-2542-8F92-C30D136CACA5}" type="presParOf" srcId="{92AE7829-5913-5043-9CFD-265F0E14AB60}" destId="{B8E03720-27E1-064F-B1EC-CDD85B7546EC}" srcOrd="6" destOrd="0" presId="urn:microsoft.com/office/officeart/2005/8/layout/target3"/>
    <dgm:cxn modelId="{658714E2-C126-8B42-8C7B-56B897AB12E0}" type="presParOf" srcId="{92AE7829-5913-5043-9CFD-265F0E14AB60}" destId="{8A43A627-CB52-0D47-9F45-E3267EB6286A}" srcOrd="7" destOrd="0" presId="urn:microsoft.com/office/officeart/2005/8/layout/target3"/>
    <dgm:cxn modelId="{C5465FAE-EA74-4E40-825B-D26A939C8C7F}" type="presParOf" srcId="{92AE7829-5913-5043-9CFD-265F0E14AB60}" destId="{431CDA52-B492-F545-B16D-E38B0347A470}" srcOrd="8" destOrd="0" presId="urn:microsoft.com/office/officeart/2005/8/layout/target3"/>
    <dgm:cxn modelId="{C2BFA8F6-5D9E-EB46-9D5E-2DEA0C198FDE}" type="presParOf" srcId="{92AE7829-5913-5043-9CFD-265F0E14AB60}" destId="{3B56E7D2-3A0F-DF45-A740-E7FA6A5D7A93}" srcOrd="9" destOrd="0" presId="urn:microsoft.com/office/officeart/2005/8/layout/target3"/>
    <dgm:cxn modelId="{AF2939DF-788B-0E42-8496-8739805F41BE}" type="presParOf" srcId="{92AE7829-5913-5043-9CFD-265F0E14AB60}" destId="{5BF41345-A811-CC43-A4FE-F7C0CFAE696A}" srcOrd="10" destOrd="0" presId="urn:microsoft.com/office/officeart/2005/8/layout/target3"/>
    <dgm:cxn modelId="{EB418732-52F0-4945-BEAE-774CCF0A74E4}" type="presParOf" srcId="{92AE7829-5913-5043-9CFD-265F0E14AB60}" destId="{FF892496-AC94-9C4E-87AA-5A66A78C5017}" srcOrd="11" destOrd="0" presId="urn:microsoft.com/office/officeart/2005/8/layout/target3"/>
    <dgm:cxn modelId="{A572FA67-448C-F34F-95E9-CBBC8F846D19}" type="presParOf" srcId="{92AE7829-5913-5043-9CFD-265F0E14AB60}" destId="{6A302063-592E-0241-99B3-AD7BB3B70A85}" srcOrd="12" destOrd="0" presId="urn:microsoft.com/office/officeart/2005/8/layout/target3"/>
    <dgm:cxn modelId="{E4493D8A-90EA-1644-A50C-7A092356C893}" type="presParOf" srcId="{92AE7829-5913-5043-9CFD-265F0E14AB60}" destId="{62BF827A-E439-9746-AB57-61031641EA3E}" srcOrd="13" destOrd="0" presId="urn:microsoft.com/office/officeart/2005/8/layout/target3"/>
    <dgm:cxn modelId="{29B94945-0C4E-8049-B060-0983F36A0AC8}" type="presParOf" srcId="{92AE7829-5913-5043-9CFD-265F0E14AB60}" destId="{31DEB307-3474-3040-B3E6-A0A5BA5B6778}" srcOrd="14" destOrd="0" presId="urn:microsoft.com/office/officeart/2005/8/layout/target3"/>
    <dgm:cxn modelId="{4DF79576-BF59-5341-9636-7FA73DC13F28}" type="presParOf" srcId="{92AE7829-5913-5043-9CFD-265F0E14AB60}" destId="{458A62BE-3155-DD43-A26D-89054CEC9421}"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dirty="0"/>
            <a:t>مثال عملي</a:t>
          </a:r>
          <a:endParaRPr lang="en-US" sz="3600" dirty="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dirty="0"/>
            <a:t>"تخيل أنك تدير موقعًا لبيع مستلزمات اللياقة البدنية. باستخدام </a:t>
          </a:r>
          <a:r>
            <a:rPr lang="en-GB" sz="2800" b="1" dirty="0"/>
            <a:t>SEO</a:t>
          </a:r>
          <a:r>
            <a:rPr lang="en-GB" sz="2800" dirty="0"/>
            <a:t>، </a:t>
          </a:r>
          <a:r>
            <a:rPr lang="ar-SA" sz="2800" dirty="0"/>
            <a:t>يمكنك تحسين محتوى موقعك ليظهر للأشخاص الذين يبحثون عن 'معدات رياضية منزلية' أو 'تمارين اللياقة البدنية'. عندما يظهر موقعك في الصفحة الأولى على </a:t>
          </a:r>
          <a:r>
            <a:rPr lang="en-GB" sz="2800" b="1" dirty="0"/>
            <a:t>Google</a:t>
          </a:r>
          <a:r>
            <a:rPr lang="en-GB" sz="2800" dirty="0"/>
            <a:t>، </a:t>
          </a:r>
          <a:r>
            <a:rPr lang="ar-SA" sz="2800" dirty="0"/>
            <a:t>سيزيد عدد الزوار لموقعك بشكل كبير."</a:t>
          </a:r>
          <a:endParaRPr lang="en-US" sz="2800" dirty="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E31BBA6-08A4-F642-A887-B223EC7E8068}" type="doc">
      <dgm:prSet loTypeId="urn:microsoft.com/office/officeart/2005/8/layout/pList1" loCatId="" qsTypeId="urn:microsoft.com/office/officeart/2005/8/quickstyle/simple1" qsCatId="simple" csTypeId="urn:microsoft.com/office/officeart/2005/8/colors/accent1_2" csCatId="accent1" phldr="1"/>
      <dgm:spPr/>
      <dgm:t>
        <a:bodyPr/>
        <a:lstStyle/>
        <a:p>
          <a:endParaRPr lang="en-GB"/>
        </a:p>
      </dgm:t>
    </dgm:pt>
    <dgm:pt modelId="{ED9ECE4E-59BE-A84F-B1A6-484F765009F3}">
      <dgm:prSet custT="1"/>
      <dgm:spPr/>
      <dgm:t>
        <a:bodyPr/>
        <a:lstStyle/>
        <a:p>
          <a:pPr algn="ctr" rtl="1"/>
          <a:r>
            <a:rPr lang="ar-SA" sz="1800" b="1" dirty="0"/>
            <a:t>التواصل المباشر مع العملاء</a:t>
          </a:r>
        </a:p>
        <a:p>
          <a:pPr algn="ctr" rtl="1"/>
          <a:r>
            <a:rPr lang="ar-SA" sz="1800" dirty="0"/>
            <a:t>"يتيح البريد الإلكتروني للشركات إرسال عروض خاصة أو أخبار مباشرة إلى العملاء."</a:t>
          </a:r>
          <a:endParaRPr lang="en-GB" sz="1800" dirty="0"/>
        </a:p>
      </dgm:t>
    </dgm:pt>
    <dgm:pt modelId="{E652015D-21DA-1146-924E-EAFA6AF573FB}" type="parTrans" cxnId="{6940B942-0665-2D45-84AB-588050274662}">
      <dgm:prSet/>
      <dgm:spPr/>
      <dgm:t>
        <a:bodyPr/>
        <a:lstStyle/>
        <a:p>
          <a:pPr algn="ctr" rtl="1"/>
          <a:endParaRPr lang="en-GB" sz="2400"/>
        </a:p>
      </dgm:t>
    </dgm:pt>
    <dgm:pt modelId="{F608685F-B3DF-9848-A949-6689BDBE638A}" type="sibTrans" cxnId="{6940B942-0665-2D45-84AB-588050274662}">
      <dgm:prSet/>
      <dgm:spPr/>
      <dgm:t>
        <a:bodyPr/>
        <a:lstStyle/>
        <a:p>
          <a:pPr algn="ctr" rtl="1"/>
          <a:endParaRPr lang="en-GB" sz="2400"/>
        </a:p>
      </dgm:t>
    </dgm:pt>
    <dgm:pt modelId="{38B04FB4-228C-4345-A2E6-42899F8F1111}">
      <dgm:prSet custT="1"/>
      <dgm:spPr/>
      <dgm:t>
        <a:bodyPr/>
        <a:lstStyle/>
        <a:p>
          <a:pPr algn="ctr" rtl="1"/>
          <a:r>
            <a:rPr lang="ar-SA" sz="1800" b="1" dirty="0"/>
            <a:t>بناء علاقات طويلة الأمد مع العملاء</a:t>
          </a:r>
        </a:p>
        <a:p>
          <a:pPr algn="ctr" rtl="1"/>
          <a:r>
            <a:rPr lang="ar-SA" sz="1800" dirty="0"/>
            <a:t>"التسويق عبر البريد الإلكتروني يساعد في تعزيز العلاقات مع العملاء الحاليين من خلال التواصل المستمر."</a:t>
          </a:r>
          <a:endParaRPr lang="en-GB" sz="1800" dirty="0"/>
        </a:p>
      </dgm:t>
    </dgm:pt>
    <dgm:pt modelId="{A8037E96-4F11-8049-B401-98D96117E7FD}" type="parTrans" cxnId="{2581F15C-B51C-8F41-BF9E-F63BD39C7F68}">
      <dgm:prSet/>
      <dgm:spPr/>
      <dgm:t>
        <a:bodyPr/>
        <a:lstStyle/>
        <a:p>
          <a:pPr algn="ctr" rtl="1"/>
          <a:endParaRPr lang="en-GB" sz="2400"/>
        </a:p>
      </dgm:t>
    </dgm:pt>
    <dgm:pt modelId="{8494D64B-C2BA-FB40-BC2F-37878C270600}" type="sibTrans" cxnId="{2581F15C-B51C-8F41-BF9E-F63BD39C7F68}">
      <dgm:prSet/>
      <dgm:spPr/>
      <dgm:t>
        <a:bodyPr/>
        <a:lstStyle/>
        <a:p>
          <a:pPr algn="ctr" rtl="1"/>
          <a:endParaRPr lang="en-GB" sz="2400"/>
        </a:p>
      </dgm:t>
    </dgm:pt>
    <dgm:pt modelId="{FC079432-2743-484B-A101-32806AECCE41}">
      <dgm:prSet custT="1"/>
      <dgm:spPr/>
      <dgm:t>
        <a:bodyPr/>
        <a:lstStyle/>
        <a:p>
          <a:pPr algn="ctr" rtl="1"/>
          <a:r>
            <a:rPr lang="ar-SA" sz="1800" b="1" dirty="0"/>
            <a:t>تقسيم الجمهور وتخصيص الرسائل</a:t>
          </a:r>
        </a:p>
        <a:p>
          <a:pPr algn="ctr" rtl="1"/>
          <a:r>
            <a:rPr lang="ar-SA" sz="1800" dirty="0"/>
            <a:t>"يمكن تقسيم العملاء إلى مجموعات بناءً على سلوكهم وتخصيص الرسائل لكل مجموعة."</a:t>
          </a:r>
          <a:endParaRPr lang="en-GB" sz="1800" dirty="0"/>
        </a:p>
      </dgm:t>
    </dgm:pt>
    <dgm:pt modelId="{3F6D16A2-855B-3040-8AD1-2A11E1BFE97B}" type="parTrans" cxnId="{4002A3CA-6277-4440-B8DF-BC35FFA45F1D}">
      <dgm:prSet/>
      <dgm:spPr/>
      <dgm:t>
        <a:bodyPr/>
        <a:lstStyle/>
        <a:p>
          <a:pPr algn="ctr" rtl="1"/>
          <a:endParaRPr lang="en-GB" sz="2400"/>
        </a:p>
      </dgm:t>
    </dgm:pt>
    <dgm:pt modelId="{A465E104-E571-7F46-AA5B-0155B6CFEA43}" type="sibTrans" cxnId="{4002A3CA-6277-4440-B8DF-BC35FFA45F1D}">
      <dgm:prSet/>
      <dgm:spPr/>
      <dgm:t>
        <a:bodyPr/>
        <a:lstStyle/>
        <a:p>
          <a:pPr algn="ctr" rtl="1"/>
          <a:endParaRPr lang="en-GB" sz="2400"/>
        </a:p>
      </dgm:t>
    </dgm:pt>
    <dgm:pt modelId="{3B811DDC-5818-D947-88D9-1CA1193C4333}">
      <dgm:prSet custT="1"/>
      <dgm:spPr/>
      <dgm:t>
        <a:bodyPr/>
        <a:lstStyle/>
        <a:p>
          <a:pPr algn="ctr" rtl="1"/>
          <a:r>
            <a:rPr lang="ar-SA" sz="1800" b="1" dirty="0"/>
            <a:t>تحقيق عائد استثماري مرتفع</a:t>
          </a:r>
        </a:p>
        <a:p>
          <a:pPr algn="ctr" rtl="1"/>
          <a:r>
            <a:rPr lang="ar-SA" sz="1800" dirty="0"/>
            <a:t>"التسويق عبر البريد الإلكتروني من أكثر الوسائل فعالية من حيث التكلفة، ويحقق عوائد استثمارية مرتفعة."</a:t>
          </a:r>
          <a:endParaRPr lang="en-GB" sz="1800" dirty="0"/>
        </a:p>
      </dgm:t>
    </dgm:pt>
    <dgm:pt modelId="{813061AD-DACF-044C-9310-9E3BE78F07EC}" type="parTrans" cxnId="{AA22B46D-F028-134F-A2ED-10813359C259}">
      <dgm:prSet/>
      <dgm:spPr/>
      <dgm:t>
        <a:bodyPr/>
        <a:lstStyle/>
        <a:p>
          <a:pPr algn="ctr" rtl="1"/>
          <a:endParaRPr lang="en-GB" sz="2400"/>
        </a:p>
      </dgm:t>
    </dgm:pt>
    <dgm:pt modelId="{74B61DEC-AB3A-4540-9855-998D57040231}" type="sibTrans" cxnId="{AA22B46D-F028-134F-A2ED-10813359C259}">
      <dgm:prSet/>
      <dgm:spPr/>
      <dgm:t>
        <a:bodyPr/>
        <a:lstStyle/>
        <a:p>
          <a:pPr algn="ctr" rtl="1"/>
          <a:endParaRPr lang="en-GB" sz="2400"/>
        </a:p>
      </dgm:t>
    </dgm:pt>
    <dgm:pt modelId="{747C2575-26F9-5546-9A31-20A13F61EBBD}" type="pres">
      <dgm:prSet presAssocID="{CE31BBA6-08A4-F642-A887-B223EC7E8068}" presName="Name0" presStyleCnt="0">
        <dgm:presLayoutVars>
          <dgm:dir val="rev"/>
          <dgm:resizeHandles val="exact"/>
        </dgm:presLayoutVars>
      </dgm:prSet>
      <dgm:spPr/>
    </dgm:pt>
    <dgm:pt modelId="{1808FDB5-1DCA-F34F-9B9C-1A52D9B4FCA4}" type="pres">
      <dgm:prSet presAssocID="{ED9ECE4E-59BE-A84F-B1A6-484F765009F3}" presName="compNode" presStyleCnt="0"/>
      <dgm:spPr/>
    </dgm:pt>
    <dgm:pt modelId="{0E71FF91-2F1F-8947-AC56-50BDD6F71158}" type="pres">
      <dgm:prSet presAssocID="{ED9ECE4E-59BE-A84F-B1A6-484F765009F3}" presName="pictRect" presStyleLbl="node1" presStyleIdx="0" presStyleCnt="4" custScaleX="70136" custScaleY="75167"/>
      <dgm:spPr>
        <a:blipFill>
          <a:blip xmlns:r="http://schemas.openxmlformats.org/officeDocument/2006/relationships" r:embed="rId1">
            <a:extLst>
              <a:ext uri="{28A0092B-C50C-407E-A947-70E740481C1C}">
                <a14:useLocalDpi xmlns:a14="http://schemas.microsoft.com/office/drawing/2010/main" val="0"/>
              </a:ext>
            </a:extLst>
          </a:blip>
          <a:srcRect/>
          <a:stretch>
            <a:fillRect t="-19000" b="-19000"/>
          </a:stretch>
        </a:blipFill>
      </dgm:spPr>
    </dgm:pt>
    <dgm:pt modelId="{5FD4BB8E-19A6-3043-B4E9-BD2F3CF57EA0}" type="pres">
      <dgm:prSet presAssocID="{ED9ECE4E-59BE-A84F-B1A6-484F765009F3}" presName="textRect" presStyleLbl="revTx" presStyleIdx="0" presStyleCnt="4">
        <dgm:presLayoutVars>
          <dgm:bulletEnabled val="1"/>
        </dgm:presLayoutVars>
      </dgm:prSet>
      <dgm:spPr/>
    </dgm:pt>
    <dgm:pt modelId="{B982320F-AC49-CC4B-ADEE-6663B3B1F9F1}" type="pres">
      <dgm:prSet presAssocID="{F608685F-B3DF-9848-A949-6689BDBE638A}" presName="sibTrans" presStyleLbl="sibTrans2D1" presStyleIdx="0" presStyleCnt="0"/>
      <dgm:spPr/>
    </dgm:pt>
    <dgm:pt modelId="{9C3969B4-DF4D-EE45-BF0A-305870EB7680}" type="pres">
      <dgm:prSet presAssocID="{38B04FB4-228C-4345-A2E6-42899F8F1111}" presName="compNode" presStyleCnt="0"/>
      <dgm:spPr/>
    </dgm:pt>
    <dgm:pt modelId="{E7CB73F4-B408-D447-896B-4197AFD0BEF1}" type="pres">
      <dgm:prSet presAssocID="{38B04FB4-228C-4345-A2E6-42899F8F1111}" presName="pictRect" presStyleLbl="node1" presStyleIdx="1" presStyleCnt="4" custScaleX="75451" custScaleY="73286"/>
      <dgm:spPr>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dgm:spPr>
    </dgm:pt>
    <dgm:pt modelId="{77EE2B71-EDE2-E746-99A5-3426F98267D2}" type="pres">
      <dgm:prSet presAssocID="{38B04FB4-228C-4345-A2E6-42899F8F1111}" presName="textRect" presStyleLbl="revTx" presStyleIdx="1" presStyleCnt="4">
        <dgm:presLayoutVars>
          <dgm:bulletEnabled val="1"/>
        </dgm:presLayoutVars>
      </dgm:prSet>
      <dgm:spPr/>
    </dgm:pt>
    <dgm:pt modelId="{83097BA7-8EC1-CF4F-968F-642578CD7D42}" type="pres">
      <dgm:prSet presAssocID="{8494D64B-C2BA-FB40-BC2F-37878C270600}" presName="sibTrans" presStyleLbl="sibTrans2D1" presStyleIdx="0" presStyleCnt="0"/>
      <dgm:spPr/>
    </dgm:pt>
    <dgm:pt modelId="{2159D400-224D-C14D-A68C-A736825F8FF3}" type="pres">
      <dgm:prSet presAssocID="{FC079432-2743-484B-A101-32806AECCE41}" presName="compNode" presStyleCnt="0"/>
      <dgm:spPr/>
    </dgm:pt>
    <dgm:pt modelId="{3B3585A9-21CF-B644-BD9B-1792BEB91BB8}" type="pres">
      <dgm:prSet presAssocID="{FC079432-2743-484B-A101-32806AECCE41}" presName="pictRect" presStyleLbl="node1" presStyleIdx="2" presStyleCnt="4" custScaleX="71534" custScaleY="67544"/>
      <dgm:spPr>
        <a:blipFill>
          <a:blip xmlns:r="http://schemas.openxmlformats.org/officeDocument/2006/relationships" r:embed="rId3">
            <a:extLst>
              <a:ext uri="{28A0092B-C50C-407E-A947-70E740481C1C}">
                <a14:useLocalDpi xmlns:a14="http://schemas.microsoft.com/office/drawing/2010/main" val="0"/>
              </a:ext>
            </a:extLst>
          </a:blip>
          <a:srcRect/>
          <a:stretch>
            <a:fillRect l="-12000" r="-12000"/>
          </a:stretch>
        </a:blipFill>
      </dgm:spPr>
    </dgm:pt>
    <dgm:pt modelId="{FF80E170-D2DB-3347-922E-8F45532C5CAF}" type="pres">
      <dgm:prSet presAssocID="{FC079432-2743-484B-A101-32806AECCE41}" presName="textRect" presStyleLbl="revTx" presStyleIdx="2" presStyleCnt="4">
        <dgm:presLayoutVars>
          <dgm:bulletEnabled val="1"/>
        </dgm:presLayoutVars>
      </dgm:prSet>
      <dgm:spPr/>
    </dgm:pt>
    <dgm:pt modelId="{0F8C4A19-EA2F-4D4E-B44F-C1BB7B8D0366}" type="pres">
      <dgm:prSet presAssocID="{A465E104-E571-7F46-AA5B-0155B6CFEA43}" presName="sibTrans" presStyleLbl="sibTrans2D1" presStyleIdx="0" presStyleCnt="0"/>
      <dgm:spPr/>
    </dgm:pt>
    <dgm:pt modelId="{8AFA7A77-7225-6246-809F-B58DF4652E03}" type="pres">
      <dgm:prSet presAssocID="{3B811DDC-5818-D947-88D9-1CA1193C4333}" presName="compNode" presStyleCnt="0"/>
      <dgm:spPr/>
    </dgm:pt>
    <dgm:pt modelId="{A3625F46-849E-A44A-97E6-75EE6B8C5841}" type="pres">
      <dgm:prSet presAssocID="{3B811DDC-5818-D947-88D9-1CA1193C4333}" presName="pictRect" presStyleLbl="node1" presStyleIdx="3" presStyleCnt="4" custScaleX="67517" custScaleY="65630"/>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 modelId="{8FC03957-1790-F84D-963B-572568C2AEA1}" type="pres">
      <dgm:prSet presAssocID="{3B811DDC-5818-D947-88D9-1CA1193C4333}" presName="textRect" presStyleLbl="revTx" presStyleIdx="3" presStyleCnt="4">
        <dgm:presLayoutVars>
          <dgm:bulletEnabled val="1"/>
        </dgm:presLayoutVars>
      </dgm:prSet>
      <dgm:spPr/>
    </dgm:pt>
  </dgm:ptLst>
  <dgm:cxnLst>
    <dgm:cxn modelId="{F063F804-5890-D443-B0BE-7920838E88B1}" type="presOf" srcId="{ED9ECE4E-59BE-A84F-B1A6-484F765009F3}" destId="{5FD4BB8E-19A6-3043-B4E9-BD2F3CF57EA0}" srcOrd="0" destOrd="0" presId="urn:microsoft.com/office/officeart/2005/8/layout/pList1"/>
    <dgm:cxn modelId="{882E8E39-E04C-6343-8572-0783E9A24B46}" type="presOf" srcId="{A465E104-E571-7F46-AA5B-0155B6CFEA43}" destId="{0F8C4A19-EA2F-4D4E-B44F-C1BB7B8D0366}" srcOrd="0" destOrd="0" presId="urn:microsoft.com/office/officeart/2005/8/layout/pList1"/>
    <dgm:cxn modelId="{6940B942-0665-2D45-84AB-588050274662}" srcId="{CE31BBA6-08A4-F642-A887-B223EC7E8068}" destId="{ED9ECE4E-59BE-A84F-B1A6-484F765009F3}" srcOrd="0" destOrd="0" parTransId="{E652015D-21DA-1146-924E-EAFA6AF573FB}" sibTransId="{F608685F-B3DF-9848-A949-6689BDBE638A}"/>
    <dgm:cxn modelId="{54BB6248-5609-8D40-B49B-0BD6CEEF32DC}" type="presOf" srcId="{8494D64B-C2BA-FB40-BC2F-37878C270600}" destId="{83097BA7-8EC1-CF4F-968F-642578CD7D42}" srcOrd="0" destOrd="0" presId="urn:microsoft.com/office/officeart/2005/8/layout/pList1"/>
    <dgm:cxn modelId="{373DF557-2889-E04E-AAA0-9D8AFF53D227}" type="presOf" srcId="{CE31BBA6-08A4-F642-A887-B223EC7E8068}" destId="{747C2575-26F9-5546-9A31-20A13F61EBBD}" srcOrd="0" destOrd="0" presId="urn:microsoft.com/office/officeart/2005/8/layout/pList1"/>
    <dgm:cxn modelId="{2581F15C-B51C-8F41-BF9E-F63BD39C7F68}" srcId="{CE31BBA6-08A4-F642-A887-B223EC7E8068}" destId="{38B04FB4-228C-4345-A2E6-42899F8F1111}" srcOrd="1" destOrd="0" parTransId="{A8037E96-4F11-8049-B401-98D96117E7FD}" sibTransId="{8494D64B-C2BA-FB40-BC2F-37878C270600}"/>
    <dgm:cxn modelId="{E368D064-4294-5643-B845-D39137EBC0DC}" type="presOf" srcId="{3B811DDC-5818-D947-88D9-1CA1193C4333}" destId="{8FC03957-1790-F84D-963B-572568C2AEA1}" srcOrd="0" destOrd="0" presId="urn:microsoft.com/office/officeart/2005/8/layout/pList1"/>
    <dgm:cxn modelId="{94D6076D-E131-9840-A6D9-33886203826F}" type="presOf" srcId="{FC079432-2743-484B-A101-32806AECCE41}" destId="{FF80E170-D2DB-3347-922E-8F45532C5CAF}" srcOrd="0" destOrd="0" presId="urn:microsoft.com/office/officeart/2005/8/layout/pList1"/>
    <dgm:cxn modelId="{AA22B46D-F028-134F-A2ED-10813359C259}" srcId="{CE31BBA6-08A4-F642-A887-B223EC7E8068}" destId="{3B811DDC-5818-D947-88D9-1CA1193C4333}" srcOrd="3" destOrd="0" parTransId="{813061AD-DACF-044C-9310-9E3BE78F07EC}" sibTransId="{74B61DEC-AB3A-4540-9855-998D57040231}"/>
    <dgm:cxn modelId="{FBD8C381-F043-334C-BD3F-C8812BA0D264}" type="presOf" srcId="{38B04FB4-228C-4345-A2E6-42899F8F1111}" destId="{77EE2B71-EDE2-E746-99A5-3426F98267D2}" srcOrd="0" destOrd="0" presId="urn:microsoft.com/office/officeart/2005/8/layout/pList1"/>
    <dgm:cxn modelId="{DAECFD9B-1111-0347-AF55-F5435722F378}" type="presOf" srcId="{F608685F-B3DF-9848-A949-6689BDBE638A}" destId="{B982320F-AC49-CC4B-ADEE-6663B3B1F9F1}" srcOrd="0" destOrd="0" presId="urn:microsoft.com/office/officeart/2005/8/layout/pList1"/>
    <dgm:cxn modelId="{4002A3CA-6277-4440-B8DF-BC35FFA45F1D}" srcId="{CE31BBA6-08A4-F642-A887-B223EC7E8068}" destId="{FC079432-2743-484B-A101-32806AECCE41}" srcOrd="2" destOrd="0" parTransId="{3F6D16A2-855B-3040-8AD1-2A11E1BFE97B}" sibTransId="{A465E104-E571-7F46-AA5B-0155B6CFEA43}"/>
    <dgm:cxn modelId="{8F6FDE59-2C8A-ED43-8CF9-DEA677221257}" type="presParOf" srcId="{747C2575-26F9-5546-9A31-20A13F61EBBD}" destId="{1808FDB5-1DCA-F34F-9B9C-1A52D9B4FCA4}" srcOrd="0" destOrd="0" presId="urn:microsoft.com/office/officeart/2005/8/layout/pList1"/>
    <dgm:cxn modelId="{E4742793-E747-3F45-BDD6-D8E3E13CAE46}" type="presParOf" srcId="{1808FDB5-1DCA-F34F-9B9C-1A52D9B4FCA4}" destId="{0E71FF91-2F1F-8947-AC56-50BDD6F71158}" srcOrd="0" destOrd="0" presId="urn:microsoft.com/office/officeart/2005/8/layout/pList1"/>
    <dgm:cxn modelId="{A8C9F119-6D73-784E-A7A2-2D2FBD7D19CC}" type="presParOf" srcId="{1808FDB5-1DCA-F34F-9B9C-1A52D9B4FCA4}" destId="{5FD4BB8E-19A6-3043-B4E9-BD2F3CF57EA0}" srcOrd="1" destOrd="0" presId="urn:microsoft.com/office/officeart/2005/8/layout/pList1"/>
    <dgm:cxn modelId="{4961BB2C-2B36-DC45-8DD0-74A538D16693}" type="presParOf" srcId="{747C2575-26F9-5546-9A31-20A13F61EBBD}" destId="{B982320F-AC49-CC4B-ADEE-6663B3B1F9F1}" srcOrd="1" destOrd="0" presId="urn:microsoft.com/office/officeart/2005/8/layout/pList1"/>
    <dgm:cxn modelId="{B7D0F1C2-58C9-2242-9CA0-1F5DD72733DF}" type="presParOf" srcId="{747C2575-26F9-5546-9A31-20A13F61EBBD}" destId="{9C3969B4-DF4D-EE45-BF0A-305870EB7680}" srcOrd="2" destOrd="0" presId="urn:microsoft.com/office/officeart/2005/8/layout/pList1"/>
    <dgm:cxn modelId="{E9E1661B-8911-2A41-8C45-DDA505286EAE}" type="presParOf" srcId="{9C3969B4-DF4D-EE45-BF0A-305870EB7680}" destId="{E7CB73F4-B408-D447-896B-4197AFD0BEF1}" srcOrd="0" destOrd="0" presId="urn:microsoft.com/office/officeart/2005/8/layout/pList1"/>
    <dgm:cxn modelId="{185C4FA9-7F70-5F43-BE09-48335720C11C}" type="presParOf" srcId="{9C3969B4-DF4D-EE45-BF0A-305870EB7680}" destId="{77EE2B71-EDE2-E746-99A5-3426F98267D2}" srcOrd="1" destOrd="0" presId="urn:microsoft.com/office/officeart/2005/8/layout/pList1"/>
    <dgm:cxn modelId="{0ACECCC2-B318-E04D-9B60-FFB11D454BD4}" type="presParOf" srcId="{747C2575-26F9-5546-9A31-20A13F61EBBD}" destId="{83097BA7-8EC1-CF4F-968F-642578CD7D42}" srcOrd="3" destOrd="0" presId="urn:microsoft.com/office/officeart/2005/8/layout/pList1"/>
    <dgm:cxn modelId="{B7EEE9E1-7784-174F-8AA1-E132C3C83CF2}" type="presParOf" srcId="{747C2575-26F9-5546-9A31-20A13F61EBBD}" destId="{2159D400-224D-C14D-A68C-A736825F8FF3}" srcOrd="4" destOrd="0" presId="urn:microsoft.com/office/officeart/2005/8/layout/pList1"/>
    <dgm:cxn modelId="{4CFC2946-6CD1-7B49-99FD-C55D9934D78E}" type="presParOf" srcId="{2159D400-224D-C14D-A68C-A736825F8FF3}" destId="{3B3585A9-21CF-B644-BD9B-1792BEB91BB8}" srcOrd="0" destOrd="0" presId="urn:microsoft.com/office/officeart/2005/8/layout/pList1"/>
    <dgm:cxn modelId="{E09DFA51-A783-9B48-931B-58327B143A96}" type="presParOf" srcId="{2159D400-224D-C14D-A68C-A736825F8FF3}" destId="{FF80E170-D2DB-3347-922E-8F45532C5CAF}" srcOrd="1" destOrd="0" presId="urn:microsoft.com/office/officeart/2005/8/layout/pList1"/>
    <dgm:cxn modelId="{F8F34DAE-8D65-D146-9B85-E5D2948060D0}" type="presParOf" srcId="{747C2575-26F9-5546-9A31-20A13F61EBBD}" destId="{0F8C4A19-EA2F-4D4E-B44F-C1BB7B8D0366}" srcOrd="5" destOrd="0" presId="urn:microsoft.com/office/officeart/2005/8/layout/pList1"/>
    <dgm:cxn modelId="{E83870EA-FB74-F342-A87D-AE96A76125B2}" type="presParOf" srcId="{747C2575-26F9-5546-9A31-20A13F61EBBD}" destId="{8AFA7A77-7225-6246-809F-B58DF4652E03}" srcOrd="6" destOrd="0" presId="urn:microsoft.com/office/officeart/2005/8/layout/pList1"/>
    <dgm:cxn modelId="{ABF3B396-16A2-2A4A-B984-F821685B4B51}" type="presParOf" srcId="{8AFA7A77-7225-6246-809F-B58DF4652E03}" destId="{A3625F46-849E-A44A-97E6-75EE6B8C5841}" srcOrd="0" destOrd="0" presId="urn:microsoft.com/office/officeart/2005/8/layout/pList1"/>
    <dgm:cxn modelId="{2FC72903-2F86-984F-AAB4-D6DD041DFDB2}" type="presParOf" srcId="{8AFA7A77-7225-6246-809F-B58DF4652E03}" destId="{8FC03957-1790-F84D-963B-572568C2AEA1}"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dirty="0"/>
            <a:t>مثال عملي</a:t>
          </a:r>
          <a:endParaRPr lang="en-US" sz="3600" dirty="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dirty="0"/>
            <a:t>"إذا كان لديك قائمة عملاء لمتجر إلكتروني، يمكنك إرسال عروض خاصة لهم عبر البريد الإلكتروني، مثل خصومات على المنتجات أو إعلانات عن منتجات جديدة. يمكنك أيضًا تخصيص الرسائل حسب سلوك العملاء، مثل إرسال </a:t>
          </a:r>
          <a:r>
            <a:rPr lang="ar-SA" sz="2800" dirty="0" err="1"/>
            <a:t>تذكيرات</a:t>
          </a:r>
          <a:r>
            <a:rPr lang="ar-SA" sz="2800" dirty="0"/>
            <a:t> بالعروض للأشخاص الذين تركوا سلة التسوق دون إكمال الشراء."</a:t>
          </a:r>
          <a:endParaRPr lang="en-US" sz="2800" dirty="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0B5BE2A-0D1D-8749-97AD-A73DBBF38AE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A1421D88-9288-6E4F-BC59-0FD664C181B7}">
      <dgm:prSet custT="1"/>
      <dgm:spPr/>
      <dgm:t>
        <a:bodyPr/>
        <a:lstStyle/>
        <a:p>
          <a:pPr rtl="1"/>
          <a:r>
            <a:rPr lang="ar-SA" sz="2000" b="1"/>
            <a:t>تقديم قيمة لجذب الجمهور:</a:t>
          </a:r>
          <a:r>
            <a:rPr lang="ar-SA" sz="2000"/>
            <a:t>"يهدف إلى تقديم محتوى مفيد وجذاب يثير اهتمام الجمهور."</a:t>
          </a:r>
          <a:endParaRPr lang="en-GB" sz="2000"/>
        </a:p>
      </dgm:t>
    </dgm:pt>
    <dgm:pt modelId="{87F2D61D-9772-514F-8E0F-C726FAF81F70}" type="parTrans" cxnId="{B7D2BEDC-63B9-1841-9028-1C26FCF43164}">
      <dgm:prSet/>
      <dgm:spPr/>
      <dgm:t>
        <a:bodyPr/>
        <a:lstStyle/>
        <a:p>
          <a:endParaRPr lang="en-GB" sz="2000"/>
        </a:p>
      </dgm:t>
    </dgm:pt>
    <dgm:pt modelId="{05479026-E241-8540-96C3-9AE776E3920E}" type="sibTrans" cxnId="{B7D2BEDC-63B9-1841-9028-1C26FCF43164}">
      <dgm:prSet/>
      <dgm:spPr/>
      <dgm:t>
        <a:bodyPr/>
        <a:lstStyle/>
        <a:p>
          <a:endParaRPr lang="en-GB" sz="2000"/>
        </a:p>
      </dgm:t>
    </dgm:pt>
    <dgm:pt modelId="{85F04724-54C7-554D-9C03-4A8D546C4BE3}">
      <dgm:prSet custT="1"/>
      <dgm:spPr/>
      <dgm:t>
        <a:bodyPr/>
        <a:lstStyle/>
        <a:p>
          <a:r>
            <a:rPr lang="ar-SA" sz="2000" b="1"/>
            <a:t>بناء الثقة وتعزيز المصداقية:</a:t>
          </a:r>
          <a:r>
            <a:rPr lang="ar-SA" sz="2000"/>
            <a:t>"المحتوى الجيد يساعد على بناء علاقة قوية بين العلامة التجارية والجمهور."</a:t>
          </a:r>
          <a:endParaRPr lang="en-GB" sz="2000"/>
        </a:p>
      </dgm:t>
    </dgm:pt>
    <dgm:pt modelId="{C208374B-C315-C74E-BF7F-5D589E3845FF}" type="parTrans" cxnId="{94E51D77-48DD-CC40-9943-9EC606CDCFD0}">
      <dgm:prSet/>
      <dgm:spPr/>
      <dgm:t>
        <a:bodyPr/>
        <a:lstStyle/>
        <a:p>
          <a:endParaRPr lang="en-GB" sz="2000"/>
        </a:p>
      </dgm:t>
    </dgm:pt>
    <dgm:pt modelId="{8AD0307F-AF40-9745-92E1-642215A50F5E}" type="sibTrans" cxnId="{94E51D77-48DD-CC40-9943-9EC606CDCFD0}">
      <dgm:prSet/>
      <dgm:spPr/>
      <dgm:t>
        <a:bodyPr/>
        <a:lstStyle/>
        <a:p>
          <a:endParaRPr lang="en-GB" sz="2000"/>
        </a:p>
      </dgm:t>
    </dgm:pt>
    <dgm:pt modelId="{26C79343-6DE8-7E4C-A005-539BB0120EC8}">
      <dgm:prSet custT="1"/>
      <dgm:spPr/>
      <dgm:t>
        <a:bodyPr/>
        <a:lstStyle/>
        <a:p>
          <a:r>
            <a:rPr lang="ar-SA" sz="2000" b="1"/>
            <a:t>زيادة التفاعل والمشاركة:</a:t>
          </a:r>
          <a:r>
            <a:rPr lang="ar-SA" sz="2000"/>
            <a:t>"المحتوى القيم يزيد من مشاركة الجمهور ويساهم في نشر العلامة التجارية."</a:t>
          </a:r>
          <a:endParaRPr lang="en-GB" sz="2000"/>
        </a:p>
      </dgm:t>
    </dgm:pt>
    <dgm:pt modelId="{7CFDC241-77BA-A849-913F-AED11A5ECACB}" type="parTrans" cxnId="{FB749869-786D-5941-84F2-4B57E4EA5CC3}">
      <dgm:prSet/>
      <dgm:spPr/>
      <dgm:t>
        <a:bodyPr/>
        <a:lstStyle/>
        <a:p>
          <a:endParaRPr lang="en-GB" sz="2000"/>
        </a:p>
      </dgm:t>
    </dgm:pt>
    <dgm:pt modelId="{DAAA9D5D-2EC3-1748-924A-CC2DD66D7D11}" type="sibTrans" cxnId="{FB749869-786D-5941-84F2-4B57E4EA5CC3}">
      <dgm:prSet/>
      <dgm:spPr/>
      <dgm:t>
        <a:bodyPr/>
        <a:lstStyle/>
        <a:p>
          <a:endParaRPr lang="en-GB" sz="2000"/>
        </a:p>
      </dgm:t>
    </dgm:pt>
    <dgm:pt modelId="{0040DFC6-0FBF-AC44-AC40-2F0C7C7881B1}">
      <dgm:prSet custT="1"/>
      <dgm:spPr/>
      <dgm:t>
        <a:bodyPr/>
        <a:lstStyle/>
        <a:p>
          <a:r>
            <a:rPr lang="ar-SA" sz="2000" b="1"/>
            <a:t>أنواع المحتوى المتاحة:</a:t>
          </a:r>
          <a:r>
            <a:rPr lang="ar-SA" sz="2000"/>
            <a:t>"يمكن أن يشمل المقالات، الفيديوهات، المدونات، والرسوم البيانية."</a:t>
          </a:r>
          <a:endParaRPr lang="en-GB" sz="2000"/>
        </a:p>
      </dgm:t>
    </dgm:pt>
    <dgm:pt modelId="{403E7172-5EAF-2149-82B3-89EF4A7621FC}" type="parTrans" cxnId="{9CFED66C-F34D-D948-8940-A34F805A0A6E}">
      <dgm:prSet/>
      <dgm:spPr/>
      <dgm:t>
        <a:bodyPr/>
        <a:lstStyle/>
        <a:p>
          <a:endParaRPr lang="en-GB" sz="2000"/>
        </a:p>
      </dgm:t>
    </dgm:pt>
    <dgm:pt modelId="{822B73E8-71C4-2644-8FB0-86D2C112E9FB}" type="sibTrans" cxnId="{9CFED66C-F34D-D948-8940-A34F805A0A6E}">
      <dgm:prSet/>
      <dgm:spPr/>
      <dgm:t>
        <a:bodyPr/>
        <a:lstStyle/>
        <a:p>
          <a:endParaRPr lang="en-GB" sz="2000"/>
        </a:p>
      </dgm:t>
    </dgm:pt>
    <dgm:pt modelId="{EC05C70E-7022-424E-8F71-1B24DF93B504}" type="pres">
      <dgm:prSet presAssocID="{70B5BE2A-0D1D-8749-97AD-A73DBBF38AE2}" presName="Name0" presStyleCnt="0">
        <dgm:presLayoutVars>
          <dgm:chMax val="7"/>
          <dgm:dir val="rev"/>
          <dgm:animLvl val="lvl"/>
          <dgm:resizeHandles val="exact"/>
        </dgm:presLayoutVars>
      </dgm:prSet>
      <dgm:spPr/>
    </dgm:pt>
    <dgm:pt modelId="{72C96938-55E2-CB4E-B94C-989BB1BEE8B0}" type="pres">
      <dgm:prSet presAssocID="{A1421D88-9288-6E4F-BC59-0FD664C181B7}" presName="circle1" presStyleLbl="node1" presStyleIdx="0" presStyleCnt="4"/>
      <dgm:spPr/>
    </dgm:pt>
    <dgm:pt modelId="{C0E662CB-0744-1F41-A407-3FB11C6799AC}" type="pres">
      <dgm:prSet presAssocID="{A1421D88-9288-6E4F-BC59-0FD664C181B7}" presName="space" presStyleCnt="0"/>
      <dgm:spPr/>
    </dgm:pt>
    <dgm:pt modelId="{3A796E66-08A4-CC49-97CE-029B2DA750E8}" type="pres">
      <dgm:prSet presAssocID="{A1421D88-9288-6E4F-BC59-0FD664C181B7}" presName="rect1" presStyleLbl="alignAcc1" presStyleIdx="0" presStyleCnt="4" custScaleX="108065"/>
      <dgm:spPr/>
    </dgm:pt>
    <dgm:pt modelId="{5F6BCFE8-F541-0945-8399-26AD213F9A41}" type="pres">
      <dgm:prSet presAssocID="{85F04724-54C7-554D-9C03-4A8D546C4BE3}" presName="vertSpace2" presStyleLbl="node1" presStyleIdx="0" presStyleCnt="4"/>
      <dgm:spPr/>
    </dgm:pt>
    <dgm:pt modelId="{F9B80BA8-412E-2844-ADD9-B529AD261A21}" type="pres">
      <dgm:prSet presAssocID="{85F04724-54C7-554D-9C03-4A8D546C4BE3}" presName="circle2" presStyleLbl="node1" presStyleIdx="1" presStyleCnt="4"/>
      <dgm:spPr/>
    </dgm:pt>
    <dgm:pt modelId="{E201A55F-409B-0B47-A1F0-8DD9BEA62DA6}" type="pres">
      <dgm:prSet presAssocID="{85F04724-54C7-554D-9C03-4A8D546C4BE3}" presName="rect2" presStyleLbl="alignAcc1" presStyleIdx="1" presStyleCnt="4"/>
      <dgm:spPr/>
    </dgm:pt>
    <dgm:pt modelId="{EA264C7A-C9F9-B14A-9E40-37A46CFBBB98}" type="pres">
      <dgm:prSet presAssocID="{26C79343-6DE8-7E4C-A005-539BB0120EC8}" presName="vertSpace3" presStyleLbl="node1" presStyleIdx="1" presStyleCnt="4"/>
      <dgm:spPr/>
    </dgm:pt>
    <dgm:pt modelId="{A2EA394D-9074-B64D-A6D0-45E43D7CC1B4}" type="pres">
      <dgm:prSet presAssocID="{26C79343-6DE8-7E4C-A005-539BB0120EC8}" presName="circle3" presStyleLbl="node1" presStyleIdx="2" presStyleCnt="4"/>
      <dgm:spPr/>
    </dgm:pt>
    <dgm:pt modelId="{5E94F4FF-6963-E144-9160-9D74DE5BF82A}" type="pres">
      <dgm:prSet presAssocID="{26C79343-6DE8-7E4C-A005-539BB0120EC8}" presName="rect3" presStyleLbl="alignAcc1" presStyleIdx="2" presStyleCnt="4"/>
      <dgm:spPr/>
    </dgm:pt>
    <dgm:pt modelId="{390A5A40-749D-F147-B160-1D92EDA4DED8}" type="pres">
      <dgm:prSet presAssocID="{0040DFC6-0FBF-AC44-AC40-2F0C7C7881B1}" presName="vertSpace4" presStyleLbl="node1" presStyleIdx="2" presStyleCnt="4"/>
      <dgm:spPr/>
    </dgm:pt>
    <dgm:pt modelId="{74211478-18DB-934B-94BE-6D4909222A6E}" type="pres">
      <dgm:prSet presAssocID="{0040DFC6-0FBF-AC44-AC40-2F0C7C7881B1}" presName="circle4" presStyleLbl="node1" presStyleIdx="3" presStyleCnt="4"/>
      <dgm:spPr/>
    </dgm:pt>
    <dgm:pt modelId="{BACBADA1-7A4E-2546-97D0-1099BB7B2EBB}" type="pres">
      <dgm:prSet presAssocID="{0040DFC6-0FBF-AC44-AC40-2F0C7C7881B1}" presName="rect4" presStyleLbl="alignAcc1" presStyleIdx="3" presStyleCnt="4"/>
      <dgm:spPr/>
    </dgm:pt>
    <dgm:pt modelId="{4BD1CAB3-A414-7249-A583-012D8FDFC93D}" type="pres">
      <dgm:prSet presAssocID="{A1421D88-9288-6E4F-BC59-0FD664C181B7}" presName="rect1ParTxNoCh" presStyleLbl="alignAcc1" presStyleIdx="3" presStyleCnt="4">
        <dgm:presLayoutVars>
          <dgm:chMax val="1"/>
          <dgm:bulletEnabled val="1"/>
        </dgm:presLayoutVars>
      </dgm:prSet>
      <dgm:spPr/>
    </dgm:pt>
    <dgm:pt modelId="{D6B6C233-3744-124E-B44D-B88A71A9E83D}" type="pres">
      <dgm:prSet presAssocID="{85F04724-54C7-554D-9C03-4A8D546C4BE3}" presName="rect2ParTxNoCh" presStyleLbl="alignAcc1" presStyleIdx="3" presStyleCnt="4">
        <dgm:presLayoutVars>
          <dgm:chMax val="1"/>
          <dgm:bulletEnabled val="1"/>
        </dgm:presLayoutVars>
      </dgm:prSet>
      <dgm:spPr/>
    </dgm:pt>
    <dgm:pt modelId="{8E3F8B9C-21F8-C541-AB25-F3A05FE00AC4}" type="pres">
      <dgm:prSet presAssocID="{26C79343-6DE8-7E4C-A005-539BB0120EC8}" presName="rect3ParTxNoCh" presStyleLbl="alignAcc1" presStyleIdx="3" presStyleCnt="4">
        <dgm:presLayoutVars>
          <dgm:chMax val="1"/>
          <dgm:bulletEnabled val="1"/>
        </dgm:presLayoutVars>
      </dgm:prSet>
      <dgm:spPr/>
    </dgm:pt>
    <dgm:pt modelId="{9B7B075A-5490-BF4F-8F82-ADE4CE4F4454}" type="pres">
      <dgm:prSet presAssocID="{0040DFC6-0FBF-AC44-AC40-2F0C7C7881B1}" presName="rect4ParTxNoCh" presStyleLbl="alignAcc1" presStyleIdx="3" presStyleCnt="4">
        <dgm:presLayoutVars>
          <dgm:chMax val="1"/>
          <dgm:bulletEnabled val="1"/>
        </dgm:presLayoutVars>
      </dgm:prSet>
      <dgm:spPr/>
    </dgm:pt>
  </dgm:ptLst>
  <dgm:cxnLst>
    <dgm:cxn modelId="{7EA36001-FEEB-214F-9E8E-8952EC1AC39B}" type="presOf" srcId="{A1421D88-9288-6E4F-BC59-0FD664C181B7}" destId="{3A796E66-08A4-CC49-97CE-029B2DA750E8}" srcOrd="0" destOrd="0" presId="urn:microsoft.com/office/officeart/2005/8/layout/target3"/>
    <dgm:cxn modelId="{EE873E5E-A4FF-A942-8D90-5BA13148768E}" type="presOf" srcId="{85F04724-54C7-554D-9C03-4A8D546C4BE3}" destId="{E201A55F-409B-0B47-A1F0-8DD9BEA62DA6}" srcOrd="0" destOrd="0" presId="urn:microsoft.com/office/officeart/2005/8/layout/target3"/>
    <dgm:cxn modelId="{FB749869-786D-5941-84F2-4B57E4EA5CC3}" srcId="{70B5BE2A-0D1D-8749-97AD-A73DBBF38AE2}" destId="{26C79343-6DE8-7E4C-A005-539BB0120EC8}" srcOrd="2" destOrd="0" parTransId="{7CFDC241-77BA-A849-913F-AED11A5ECACB}" sibTransId="{DAAA9D5D-2EC3-1748-924A-CC2DD66D7D11}"/>
    <dgm:cxn modelId="{9CFED66C-F34D-D948-8940-A34F805A0A6E}" srcId="{70B5BE2A-0D1D-8749-97AD-A73DBBF38AE2}" destId="{0040DFC6-0FBF-AC44-AC40-2F0C7C7881B1}" srcOrd="3" destOrd="0" parTransId="{403E7172-5EAF-2149-82B3-89EF4A7621FC}" sibTransId="{822B73E8-71C4-2644-8FB0-86D2C112E9FB}"/>
    <dgm:cxn modelId="{94E51D77-48DD-CC40-9943-9EC606CDCFD0}" srcId="{70B5BE2A-0D1D-8749-97AD-A73DBBF38AE2}" destId="{85F04724-54C7-554D-9C03-4A8D546C4BE3}" srcOrd="1" destOrd="0" parTransId="{C208374B-C315-C74E-BF7F-5D589E3845FF}" sibTransId="{8AD0307F-AF40-9745-92E1-642215A50F5E}"/>
    <dgm:cxn modelId="{72C4BCA1-6386-DE48-ABDA-658EF8E0A7F9}" type="presOf" srcId="{85F04724-54C7-554D-9C03-4A8D546C4BE3}" destId="{D6B6C233-3744-124E-B44D-B88A71A9E83D}" srcOrd="1" destOrd="0" presId="urn:microsoft.com/office/officeart/2005/8/layout/target3"/>
    <dgm:cxn modelId="{78ED41BA-1108-2648-820F-6B16C6F61552}" type="presOf" srcId="{26C79343-6DE8-7E4C-A005-539BB0120EC8}" destId="{8E3F8B9C-21F8-C541-AB25-F3A05FE00AC4}" srcOrd="1" destOrd="0" presId="urn:microsoft.com/office/officeart/2005/8/layout/target3"/>
    <dgm:cxn modelId="{52856ABD-8E5D-2440-9057-E108DCD00197}" type="presOf" srcId="{70B5BE2A-0D1D-8749-97AD-A73DBBF38AE2}" destId="{EC05C70E-7022-424E-8F71-1B24DF93B504}" srcOrd="0" destOrd="0" presId="urn:microsoft.com/office/officeart/2005/8/layout/target3"/>
    <dgm:cxn modelId="{A180D6C1-30D7-934F-9A5B-32D2C5ECE0DD}" type="presOf" srcId="{A1421D88-9288-6E4F-BC59-0FD664C181B7}" destId="{4BD1CAB3-A414-7249-A583-012D8FDFC93D}" srcOrd="1" destOrd="0" presId="urn:microsoft.com/office/officeart/2005/8/layout/target3"/>
    <dgm:cxn modelId="{6CE10AD4-BECC-1240-B7D1-6F6694797712}" type="presOf" srcId="{0040DFC6-0FBF-AC44-AC40-2F0C7C7881B1}" destId="{9B7B075A-5490-BF4F-8F82-ADE4CE4F4454}" srcOrd="1" destOrd="0" presId="urn:microsoft.com/office/officeart/2005/8/layout/target3"/>
    <dgm:cxn modelId="{B7D2BEDC-63B9-1841-9028-1C26FCF43164}" srcId="{70B5BE2A-0D1D-8749-97AD-A73DBBF38AE2}" destId="{A1421D88-9288-6E4F-BC59-0FD664C181B7}" srcOrd="0" destOrd="0" parTransId="{87F2D61D-9772-514F-8E0F-C726FAF81F70}" sibTransId="{05479026-E241-8540-96C3-9AE776E3920E}"/>
    <dgm:cxn modelId="{241C08E3-2037-5047-9000-4259138E523F}" type="presOf" srcId="{26C79343-6DE8-7E4C-A005-539BB0120EC8}" destId="{5E94F4FF-6963-E144-9160-9D74DE5BF82A}" srcOrd="0" destOrd="0" presId="urn:microsoft.com/office/officeart/2005/8/layout/target3"/>
    <dgm:cxn modelId="{094F76E5-DECA-E143-A94A-E5AF41E6456D}" type="presOf" srcId="{0040DFC6-0FBF-AC44-AC40-2F0C7C7881B1}" destId="{BACBADA1-7A4E-2546-97D0-1099BB7B2EBB}" srcOrd="0" destOrd="0" presId="urn:microsoft.com/office/officeart/2005/8/layout/target3"/>
    <dgm:cxn modelId="{8FDB630C-F329-3842-AF02-02F257135F42}" type="presParOf" srcId="{EC05C70E-7022-424E-8F71-1B24DF93B504}" destId="{72C96938-55E2-CB4E-B94C-989BB1BEE8B0}" srcOrd="0" destOrd="0" presId="urn:microsoft.com/office/officeart/2005/8/layout/target3"/>
    <dgm:cxn modelId="{E0AA81F9-895D-4D48-9429-EB0B42BDCD94}" type="presParOf" srcId="{EC05C70E-7022-424E-8F71-1B24DF93B504}" destId="{C0E662CB-0744-1F41-A407-3FB11C6799AC}" srcOrd="1" destOrd="0" presId="urn:microsoft.com/office/officeart/2005/8/layout/target3"/>
    <dgm:cxn modelId="{76F1E052-29BC-6E4A-A0A3-A9FC4958D0D9}" type="presParOf" srcId="{EC05C70E-7022-424E-8F71-1B24DF93B504}" destId="{3A796E66-08A4-CC49-97CE-029B2DA750E8}" srcOrd="2" destOrd="0" presId="urn:microsoft.com/office/officeart/2005/8/layout/target3"/>
    <dgm:cxn modelId="{17DCB387-3E20-C440-A0D6-BA610042B19C}" type="presParOf" srcId="{EC05C70E-7022-424E-8F71-1B24DF93B504}" destId="{5F6BCFE8-F541-0945-8399-26AD213F9A41}" srcOrd="3" destOrd="0" presId="urn:microsoft.com/office/officeart/2005/8/layout/target3"/>
    <dgm:cxn modelId="{190BE3EB-F821-144F-9C30-DC119A60E6A4}" type="presParOf" srcId="{EC05C70E-7022-424E-8F71-1B24DF93B504}" destId="{F9B80BA8-412E-2844-ADD9-B529AD261A21}" srcOrd="4" destOrd="0" presId="urn:microsoft.com/office/officeart/2005/8/layout/target3"/>
    <dgm:cxn modelId="{7A7FF879-CEC9-0F46-BA12-81E4F1F353F7}" type="presParOf" srcId="{EC05C70E-7022-424E-8F71-1B24DF93B504}" destId="{E201A55F-409B-0B47-A1F0-8DD9BEA62DA6}" srcOrd="5" destOrd="0" presId="urn:microsoft.com/office/officeart/2005/8/layout/target3"/>
    <dgm:cxn modelId="{527ED20C-820E-D84C-82AF-1436D3672669}" type="presParOf" srcId="{EC05C70E-7022-424E-8F71-1B24DF93B504}" destId="{EA264C7A-C9F9-B14A-9E40-37A46CFBBB98}" srcOrd="6" destOrd="0" presId="urn:microsoft.com/office/officeart/2005/8/layout/target3"/>
    <dgm:cxn modelId="{0DCD54D0-59D6-334D-BFEB-72BFD8DEF541}" type="presParOf" srcId="{EC05C70E-7022-424E-8F71-1B24DF93B504}" destId="{A2EA394D-9074-B64D-A6D0-45E43D7CC1B4}" srcOrd="7" destOrd="0" presId="urn:microsoft.com/office/officeart/2005/8/layout/target3"/>
    <dgm:cxn modelId="{E9360AC6-C117-1146-AC01-D6A1639F9083}" type="presParOf" srcId="{EC05C70E-7022-424E-8F71-1B24DF93B504}" destId="{5E94F4FF-6963-E144-9160-9D74DE5BF82A}" srcOrd="8" destOrd="0" presId="urn:microsoft.com/office/officeart/2005/8/layout/target3"/>
    <dgm:cxn modelId="{1F42AE4C-6831-5C40-999C-CABA9207659E}" type="presParOf" srcId="{EC05C70E-7022-424E-8F71-1B24DF93B504}" destId="{390A5A40-749D-F147-B160-1D92EDA4DED8}" srcOrd="9" destOrd="0" presId="urn:microsoft.com/office/officeart/2005/8/layout/target3"/>
    <dgm:cxn modelId="{5DED70B0-0927-D74E-9646-B794EA60F151}" type="presParOf" srcId="{EC05C70E-7022-424E-8F71-1B24DF93B504}" destId="{74211478-18DB-934B-94BE-6D4909222A6E}" srcOrd="10" destOrd="0" presId="urn:microsoft.com/office/officeart/2005/8/layout/target3"/>
    <dgm:cxn modelId="{11EEBE1D-1967-F249-A894-1128B73A5C37}" type="presParOf" srcId="{EC05C70E-7022-424E-8F71-1B24DF93B504}" destId="{BACBADA1-7A4E-2546-97D0-1099BB7B2EBB}" srcOrd="11" destOrd="0" presId="urn:microsoft.com/office/officeart/2005/8/layout/target3"/>
    <dgm:cxn modelId="{1E6CF5D5-1344-DD47-BD65-EE1AE85EF9BE}" type="presParOf" srcId="{EC05C70E-7022-424E-8F71-1B24DF93B504}" destId="{4BD1CAB3-A414-7249-A583-012D8FDFC93D}" srcOrd="12" destOrd="0" presId="urn:microsoft.com/office/officeart/2005/8/layout/target3"/>
    <dgm:cxn modelId="{344AB586-4BBF-D24E-BB87-66983CAA4D03}" type="presParOf" srcId="{EC05C70E-7022-424E-8F71-1B24DF93B504}" destId="{D6B6C233-3744-124E-B44D-B88A71A9E83D}" srcOrd="13" destOrd="0" presId="urn:microsoft.com/office/officeart/2005/8/layout/target3"/>
    <dgm:cxn modelId="{231FA3AA-8BCB-924A-A7A6-6808D860A7E9}" type="presParOf" srcId="{EC05C70E-7022-424E-8F71-1B24DF93B504}" destId="{8E3F8B9C-21F8-C541-AB25-F3A05FE00AC4}" srcOrd="14" destOrd="0" presId="urn:microsoft.com/office/officeart/2005/8/layout/target3"/>
    <dgm:cxn modelId="{321C2295-C2A7-CB42-8619-1A52F2007D3A}" type="presParOf" srcId="{EC05C70E-7022-424E-8F71-1B24DF93B504}" destId="{9B7B075A-5490-BF4F-8F82-ADE4CE4F4454}"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dirty="0"/>
            <a:t>مثال عملي</a:t>
          </a:r>
          <a:endParaRPr lang="en-US" sz="3600" dirty="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dirty="0"/>
            <a:t>"تخيل أنك تدير مدونة لمتجر إلكتروني. يمكنك نشر </a:t>
          </a:r>
          <a:r>
            <a:rPr lang="ar-SA" sz="2800" b="1" dirty="0"/>
            <a:t>مقالات</a:t>
          </a:r>
          <a:r>
            <a:rPr lang="ar-SA" sz="2800" dirty="0"/>
            <a:t> تتحدث عن كيفية استخدام منتجاتك أو </a:t>
          </a:r>
          <a:r>
            <a:rPr lang="ar-SA" sz="2800" b="1" dirty="0"/>
            <a:t>فيديوهات</a:t>
          </a:r>
          <a:r>
            <a:rPr lang="ar-SA" sz="2800" dirty="0"/>
            <a:t> توضيحية حول كيفية الاستفادة منها. يمكن أيضًا إنشاء </a:t>
          </a:r>
          <a:r>
            <a:rPr lang="ar-SA" sz="2800" b="1" dirty="0"/>
            <a:t>رسوم بيانية</a:t>
          </a:r>
          <a:r>
            <a:rPr lang="ar-SA" sz="2800" dirty="0"/>
            <a:t> تقدم نصائح سريعة ومفيدة. كل هذه الأنواع من المحتوى ستجذب الجمهور وتعزز من ولائهم لعلامتك التجارية."</a:t>
          </a:r>
          <a:endParaRPr lang="en-US" sz="2800" dirty="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04419EF-E524-214E-9D61-E4F9A2A758CA}" type="doc">
      <dgm:prSet loTypeId="urn:microsoft.com/office/officeart/2005/8/layout/vList3" loCatId="" qsTypeId="urn:microsoft.com/office/officeart/2005/8/quickstyle/simple1" qsCatId="simple" csTypeId="urn:microsoft.com/office/officeart/2005/8/colors/accent1_2" csCatId="accent1" phldr="1"/>
      <dgm:spPr/>
      <dgm:t>
        <a:bodyPr/>
        <a:lstStyle/>
        <a:p>
          <a:endParaRPr lang="en-GB"/>
        </a:p>
      </dgm:t>
    </dgm:pt>
    <dgm:pt modelId="{EBDC16C4-F226-064E-B0FC-B1F9A620F35A}">
      <dgm:prSet custT="1"/>
      <dgm:spPr/>
      <dgm:t>
        <a:bodyPr/>
        <a:lstStyle/>
        <a:p>
          <a:pPr rtl="1"/>
          <a:r>
            <a:rPr lang="en-GB" sz="1800" b="1" dirty="0"/>
            <a:t>Google Analytics:</a:t>
          </a:r>
          <a:endParaRPr lang="en-GB" sz="2400" dirty="0"/>
        </a:p>
      </dgm:t>
    </dgm:pt>
    <dgm:pt modelId="{90295BE3-C483-314A-9603-A658FCC65549}" type="parTrans" cxnId="{0C13B8D6-3E44-5649-8AC9-CB172C256969}">
      <dgm:prSet/>
      <dgm:spPr/>
      <dgm:t>
        <a:bodyPr/>
        <a:lstStyle/>
        <a:p>
          <a:pPr rtl="1"/>
          <a:endParaRPr lang="en-GB" sz="2400"/>
        </a:p>
      </dgm:t>
    </dgm:pt>
    <dgm:pt modelId="{66B7BEC8-7F4F-F34A-A89E-C0AB57138E78}" type="sibTrans" cxnId="{0C13B8D6-3E44-5649-8AC9-CB172C256969}">
      <dgm:prSet/>
      <dgm:spPr/>
      <dgm:t>
        <a:bodyPr/>
        <a:lstStyle/>
        <a:p>
          <a:pPr rtl="1"/>
          <a:endParaRPr lang="en-GB" sz="2400"/>
        </a:p>
      </dgm:t>
    </dgm:pt>
    <dgm:pt modelId="{DC3BFBD4-7FB6-F346-8C70-30C38B213C0C}">
      <dgm:prSet custT="1"/>
      <dgm:spPr/>
      <dgm:t>
        <a:bodyPr/>
        <a:lstStyle/>
        <a:p>
          <a:pPr rtl="1"/>
          <a:r>
            <a:rPr lang="en-GB" sz="1800" dirty="0"/>
            <a:t>"</a:t>
          </a:r>
          <a:r>
            <a:rPr lang="ar-SA" sz="1800" dirty="0"/>
            <a:t>أداة لتحليل حركة المرور وأداء الحملات الرقمية على المواقع الإلكترونية."</a:t>
          </a:r>
          <a:endParaRPr lang="en-GB" sz="1800" dirty="0"/>
        </a:p>
      </dgm:t>
    </dgm:pt>
    <dgm:pt modelId="{C70BED9F-1CC8-8445-8EB5-7FFB64E1271F}" type="parTrans" cxnId="{24321FC5-43A9-5E45-B6A3-C72E3C248E85}">
      <dgm:prSet/>
      <dgm:spPr/>
      <dgm:t>
        <a:bodyPr/>
        <a:lstStyle/>
        <a:p>
          <a:pPr rtl="1"/>
          <a:endParaRPr lang="en-GB" sz="2400"/>
        </a:p>
      </dgm:t>
    </dgm:pt>
    <dgm:pt modelId="{269BF054-B9CD-8147-BC7A-7F0BE865F989}" type="sibTrans" cxnId="{24321FC5-43A9-5E45-B6A3-C72E3C248E85}">
      <dgm:prSet/>
      <dgm:spPr/>
      <dgm:t>
        <a:bodyPr/>
        <a:lstStyle/>
        <a:p>
          <a:pPr rtl="1"/>
          <a:endParaRPr lang="en-GB" sz="2400"/>
        </a:p>
      </dgm:t>
    </dgm:pt>
    <dgm:pt modelId="{35250A33-EE1B-7941-9FBD-62D4C0BCC667}">
      <dgm:prSet custT="1"/>
      <dgm:spPr/>
      <dgm:t>
        <a:bodyPr/>
        <a:lstStyle/>
        <a:p>
          <a:pPr rtl="1"/>
          <a:r>
            <a:rPr lang="en-GB" sz="2000" b="1"/>
            <a:t>Google Ads Manager:</a:t>
          </a:r>
          <a:endParaRPr lang="en-GB" sz="2000" dirty="0"/>
        </a:p>
      </dgm:t>
    </dgm:pt>
    <dgm:pt modelId="{DC877CB9-C164-CA46-A580-224F3CEC88BD}" type="parTrans" cxnId="{6783B9B3-4ED6-A54F-B211-EC51D26DB47C}">
      <dgm:prSet/>
      <dgm:spPr/>
      <dgm:t>
        <a:bodyPr/>
        <a:lstStyle/>
        <a:p>
          <a:pPr rtl="1"/>
          <a:endParaRPr lang="en-GB" sz="2400"/>
        </a:p>
      </dgm:t>
    </dgm:pt>
    <dgm:pt modelId="{44760B60-ED2A-FF43-ABA9-5145CF9DD627}" type="sibTrans" cxnId="{6783B9B3-4ED6-A54F-B211-EC51D26DB47C}">
      <dgm:prSet/>
      <dgm:spPr/>
      <dgm:t>
        <a:bodyPr/>
        <a:lstStyle/>
        <a:p>
          <a:pPr rtl="1"/>
          <a:endParaRPr lang="en-GB" sz="2400"/>
        </a:p>
      </dgm:t>
    </dgm:pt>
    <dgm:pt modelId="{D0880F7B-88C0-CC47-8808-5074250FE4F9}">
      <dgm:prSet custT="1"/>
      <dgm:spPr/>
      <dgm:t>
        <a:bodyPr/>
        <a:lstStyle/>
        <a:p>
          <a:pPr rtl="1"/>
          <a:r>
            <a:rPr lang="en-GB" sz="1600" dirty="0"/>
            <a:t>"</a:t>
          </a:r>
          <a:r>
            <a:rPr lang="ar-SA" sz="1600" dirty="0"/>
            <a:t>أداة لإدارة حملات الدفع بالنقرة (</a:t>
          </a:r>
          <a:r>
            <a:rPr lang="en-GB" sz="1600" dirty="0"/>
            <a:t>PPC) </a:t>
          </a:r>
          <a:r>
            <a:rPr lang="ar-SA" sz="1600" dirty="0"/>
            <a:t>وتحسين أداء الإعلانات على </a:t>
          </a:r>
          <a:r>
            <a:rPr lang="en-GB" sz="1600" dirty="0"/>
            <a:t>Google."</a:t>
          </a:r>
        </a:p>
      </dgm:t>
    </dgm:pt>
    <dgm:pt modelId="{BB551AD4-4737-EB43-96A8-065A09BF45F5}" type="parTrans" cxnId="{A7411993-D9CE-984F-BC54-168CD1C79514}">
      <dgm:prSet/>
      <dgm:spPr/>
      <dgm:t>
        <a:bodyPr/>
        <a:lstStyle/>
        <a:p>
          <a:pPr rtl="1"/>
          <a:endParaRPr lang="en-GB" sz="2400"/>
        </a:p>
      </dgm:t>
    </dgm:pt>
    <dgm:pt modelId="{EAB9820A-2BD7-1A4E-9138-0300AD69514B}" type="sibTrans" cxnId="{A7411993-D9CE-984F-BC54-168CD1C79514}">
      <dgm:prSet/>
      <dgm:spPr/>
      <dgm:t>
        <a:bodyPr/>
        <a:lstStyle/>
        <a:p>
          <a:pPr rtl="1"/>
          <a:endParaRPr lang="en-GB" sz="2400"/>
        </a:p>
      </dgm:t>
    </dgm:pt>
    <dgm:pt modelId="{2132E5E2-BCB4-2241-A552-2C79C2DD0447}">
      <dgm:prSet custT="1"/>
      <dgm:spPr/>
      <dgm:t>
        <a:bodyPr/>
        <a:lstStyle/>
        <a:p>
          <a:pPr rtl="1"/>
          <a:r>
            <a:rPr lang="en-GB" sz="2000" b="1" dirty="0"/>
            <a:t>Hootsuite:</a:t>
          </a:r>
          <a:endParaRPr lang="en-GB" sz="2000" dirty="0"/>
        </a:p>
      </dgm:t>
    </dgm:pt>
    <dgm:pt modelId="{FF68791F-3267-A343-8FC2-901370DF0626}" type="parTrans" cxnId="{2A6CF1E9-0B9D-354E-BC2E-8A7C3A863555}">
      <dgm:prSet/>
      <dgm:spPr/>
      <dgm:t>
        <a:bodyPr/>
        <a:lstStyle/>
        <a:p>
          <a:pPr rtl="1"/>
          <a:endParaRPr lang="en-GB" sz="2400"/>
        </a:p>
      </dgm:t>
    </dgm:pt>
    <dgm:pt modelId="{52C14913-4EC1-BF47-B892-2EE01ECEBA0E}" type="sibTrans" cxnId="{2A6CF1E9-0B9D-354E-BC2E-8A7C3A863555}">
      <dgm:prSet/>
      <dgm:spPr/>
      <dgm:t>
        <a:bodyPr/>
        <a:lstStyle/>
        <a:p>
          <a:pPr rtl="1"/>
          <a:endParaRPr lang="en-GB" sz="2400"/>
        </a:p>
      </dgm:t>
    </dgm:pt>
    <dgm:pt modelId="{B1403150-41E6-514C-B089-D7974BB38713}">
      <dgm:prSet custT="1"/>
      <dgm:spPr/>
      <dgm:t>
        <a:bodyPr/>
        <a:lstStyle/>
        <a:p>
          <a:pPr rtl="1"/>
          <a:r>
            <a:rPr lang="en-GB" sz="1600" dirty="0"/>
            <a:t>"</a:t>
          </a:r>
          <a:r>
            <a:rPr lang="ar-SA" sz="1600" dirty="0"/>
            <a:t>أداة لإدارة منصات التواصل الاجتماعي وجدولة المنشورات وتحليل الأداء."</a:t>
          </a:r>
          <a:endParaRPr lang="en-GB" sz="1600" dirty="0"/>
        </a:p>
      </dgm:t>
    </dgm:pt>
    <dgm:pt modelId="{31546862-8BBB-8D4E-A674-CE955059285D}" type="parTrans" cxnId="{25BF2DFE-4843-1446-9D81-063BB4B342EB}">
      <dgm:prSet/>
      <dgm:spPr/>
      <dgm:t>
        <a:bodyPr/>
        <a:lstStyle/>
        <a:p>
          <a:pPr rtl="1"/>
          <a:endParaRPr lang="en-GB" sz="2400"/>
        </a:p>
      </dgm:t>
    </dgm:pt>
    <dgm:pt modelId="{9AE5B2C1-742E-874A-912D-BED0B5FEEB2F}" type="sibTrans" cxnId="{25BF2DFE-4843-1446-9D81-063BB4B342EB}">
      <dgm:prSet/>
      <dgm:spPr/>
      <dgm:t>
        <a:bodyPr/>
        <a:lstStyle/>
        <a:p>
          <a:pPr rtl="1"/>
          <a:endParaRPr lang="en-GB" sz="2400"/>
        </a:p>
      </dgm:t>
    </dgm:pt>
    <dgm:pt modelId="{CC5F92CF-63D7-1A44-AB34-177AECA490B4}">
      <dgm:prSet custT="1"/>
      <dgm:spPr/>
      <dgm:t>
        <a:bodyPr/>
        <a:lstStyle/>
        <a:p>
          <a:pPr rtl="1"/>
          <a:r>
            <a:rPr lang="en-GB" sz="2000" b="1"/>
            <a:t>Mailchimp:</a:t>
          </a:r>
          <a:endParaRPr lang="en-GB" sz="2000"/>
        </a:p>
      </dgm:t>
    </dgm:pt>
    <dgm:pt modelId="{4A172F3B-3B59-274A-95C4-508C10F83709}" type="parTrans" cxnId="{6C87EEDC-DA67-6F42-B787-CFB0080F0D38}">
      <dgm:prSet/>
      <dgm:spPr/>
      <dgm:t>
        <a:bodyPr/>
        <a:lstStyle/>
        <a:p>
          <a:pPr rtl="1"/>
          <a:endParaRPr lang="en-GB" sz="2400"/>
        </a:p>
      </dgm:t>
    </dgm:pt>
    <dgm:pt modelId="{48156E55-1855-E24D-8793-FB28DFEABEE8}" type="sibTrans" cxnId="{6C87EEDC-DA67-6F42-B787-CFB0080F0D38}">
      <dgm:prSet/>
      <dgm:spPr/>
      <dgm:t>
        <a:bodyPr/>
        <a:lstStyle/>
        <a:p>
          <a:pPr rtl="1"/>
          <a:endParaRPr lang="en-GB" sz="2400"/>
        </a:p>
      </dgm:t>
    </dgm:pt>
    <dgm:pt modelId="{44FBBA72-CF13-244F-9168-58949C0B5402}">
      <dgm:prSet custT="1"/>
      <dgm:spPr/>
      <dgm:t>
        <a:bodyPr/>
        <a:lstStyle/>
        <a:p>
          <a:pPr rtl="1"/>
          <a:r>
            <a:rPr lang="en-GB" sz="1600" dirty="0"/>
            <a:t>"</a:t>
          </a:r>
          <a:r>
            <a:rPr lang="ar-SA" sz="1600" dirty="0"/>
            <a:t>أداة لإدارة حملات التسويق عبر البريد الإلكتروني وتقسيم الجمهور."</a:t>
          </a:r>
          <a:endParaRPr lang="en-GB" sz="1600" dirty="0"/>
        </a:p>
      </dgm:t>
    </dgm:pt>
    <dgm:pt modelId="{5996BAD7-CA61-A942-9617-9C241FE6F84A}" type="parTrans" cxnId="{339A470B-5C60-DD4B-8E6F-7D37CB489B9D}">
      <dgm:prSet/>
      <dgm:spPr/>
      <dgm:t>
        <a:bodyPr/>
        <a:lstStyle/>
        <a:p>
          <a:pPr rtl="1"/>
          <a:endParaRPr lang="en-GB" sz="2400"/>
        </a:p>
      </dgm:t>
    </dgm:pt>
    <dgm:pt modelId="{8645F9C3-4528-404F-A497-F4823D6C29AB}" type="sibTrans" cxnId="{339A470B-5C60-DD4B-8E6F-7D37CB489B9D}">
      <dgm:prSet/>
      <dgm:spPr/>
      <dgm:t>
        <a:bodyPr/>
        <a:lstStyle/>
        <a:p>
          <a:pPr rtl="1"/>
          <a:endParaRPr lang="en-GB" sz="2400"/>
        </a:p>
      </dgm:t>
    </dgm:pt>
    <dgm:pt modelId="{62B38B1F-201E-6A41-914C-41AFB6E45472}" type="pres">
      <dgm:prSet presAssocID="{104419EF-E524-214E-9D61-E4F9A2A758CA}" presName="linearFlow" presStyleCnt="0">
        <dgm:presLayoutVars>
          <dgm:dir val="rev"/>
          <dgm:resizeHandles val="exact"/>
        </dgm:presLayoutVars>
      </dgm:prSet>
      <dgm:spPr/>
    </dgm:pt>
    <dgm:pt modelId="{57F8DB13-6D8B-1E41-8EB9-6FEDBEA54D92}" type="pres">
      <dgm:prSet presAssocID="{EBDC16C4-F226-064E-B0FC-B1F9A620F35A}" presName="composite" presStyleCnt="0"/>
      <dgm:spPr/>
    </dgm:pt>
    <dgm:pt modelId="{3D110BF8-C062-0744-8267-A28AAD187F8F}" type="pres">
      <dgm:prSet presAssocID="{EBDC16C4-F226-064E-B0FC-B1F9A620F35A}" presName="imgShp" presStyleLbl="fgImgPlace1" presStyleIdx="0" presStyleCnt="4" custScaleX="105786" custScaleY="107463"/>
      <dgm:spPr>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dgm:spPr>
    </dgm:pt>
    <dgm:pt modelId="{F54D1112-F99E-1B45-8542-9BC35C456E8E}" type="pres">
      <dgm:prSet presAssocID="{EBDC16C4-F226-064E-B0FC-B1F9A620F35A}" presName="txShp" presStyleLbl="node1" presStyleIdx="0" presStyleCnt="4">
        <dgm:presLayoutVars>
          <dgm:bulletEnabled val="1"/>
        </dgm:presLayoutVars>
      </dgm:prSet>
      <dgm:spPr/>
    </dgm:pt>
    <dgm:pt modelId="{69706CC4-4527-354A-9615-E719270E5ECA}" type="pres">
      <dgm:prSet presAssocID="{66B7BEC8-7F4F-F34A-A89E-C0AB57138E78}" presName="spacing" presStyleCnt="0"/>
      <dgm:spPr/>
    </dgm:pt>
    <dgm:pt modelId="{2567E8A5-4C50-7C46-818C-ADF7581431AD}" type="pres">
      <dgm:prSet presAssocID="{35250A33-EE1B-7941-9FBD-62D4C0BCC667}" presName="composite" presStyleCnt="0"/>
      <dgm:spPr/>
    </dgm:pt>
    <dgm:pt modelId="{A1863897-9535-084D-B767-D622A5B93512}" type="pres">
      <dgm:prSet presAssocID="{35250A33-EE1B-7941-9FBD-62D4C0BCC667}" presName="imgShp" presStyleLbl="fgImgPlace1" presStyleIdx="1" presStyleCnt="4" custLinFactNeighborX="21264" custLinFactNeighborY="6212"/>
      <dgm:spPr>
        <a:blipFill>
          <a:blip xmlns:r="http://schemas.openxmlformats.org/officeDocument/2006/relationships" r:embed="rId2">
            <a:extLst>
              <a:ext uri="{28A0092B-C50C-407E-A947-70E740481C1C}">
                <a14:useLocalDpi xmlns:a14="http://schemas.microsoft.com/office/drawing/2010/main" val="0"/>
              </a:ext>
            </a:extLst>
          </a:blip>
          <a:srcRect/>
          <a:stretch>
            <a:fillRect l="-37000" r="-37000"/>
          </a:stretch>
        </a:blipFill>
      </dgm:spPr>
    </dgm:pt>
    <dgm:pt modelId="{C407DB59-1796-D241-BEA3-0669D27ED0D4}" type="pres">
      <dgm:prSet presAssocID="{35250A33-EE1B-7941-9FBD-62D4C0BCC667}" presName="txShp" presStyleLbl="node1" presStyleIdx="1" presStyleCnt="4">
        <dgm:presLayoutVars>
          <dgm:bulletEnabled val="1"/>
        </dgm:presLayoutVars>
      </dgm:prSet>
      <dgm:spPr/>
    </dgm:pt>
    <dgm:pt modelId="{2EE8D1EC-8CFD-5C4A-9425-BB675598BC02}" type="pres">
      <dgm:prSet presAssocID="{44760B60-ED2A-FF43-ABA9-5145CF9DD627}" presName="spacing" presStyleCnt="0"/>
      <dgm:spPr/>
    </dgm:pt>
    <dgm:pt modelId="{282CA72A-D4EA-8F43-BD51-73DC3DADBB04}" type="pres">
      <dgm:prSet presAssocID="{2132E5E2-BCB4-2241-A552-2C79C2DD0447}" presName="composite" presStyleCnt="0"/>
      <dgm:spPr/>
    </dgm:pt>
    <dgm:pt modelId="{62AE9FD1-4956-BD49-A33D-578119C12190}" type="pres">
      <dgm:prSet presAssocID="{2132E5E2-BCB4-2241-A552-2C79C2DD0447}" presName="imgShp"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29000" r="-29000"/>
          </a:stretch>
        </a:blipFill>
      </dgm:spPr>
    </dgm:pt>
    <dgm:pt modelId="{5231EA27-D5A1-D34E-B590-C00D08EAC898}" type="pres">
      <dgm:prSet presAssocID="{2132E5E2-BCB4-2241-A552-2C79C2DD0447}" presName="txShp" presStyleLbl="node1" presStyleIdx="2" presStyleCnt="4">
        <dgm:presLayoutVars>
          <dgm:bulletEnabled val="1"/>
        </dgm:presLayoutVars>
      </dgm:prSet>
      <dgm:spPr/>
    </dgm:pt>
    <dgm:pt modelId="{BEF65707-6D50-704F-904C-5BFC14035899}" type="pres">
      <dgm:prSet presAssocID="{52C14913-4EC1-BF47-B892-2EE01ECEBA0E}" presName="spacing" presStyleCnt="0"/>
      <dgm:spPr/>
    </dgm:pt>
    <dgm:pt modelId="{0EF95836-E148-C246-958F-4D8A6BA808B5}" type="pres">
      <dgm:prSet presAssocID="{CC5F92CF-63D7-1A44-AB34-177AECA490B4}" presName="composite" presStyleCnt="0"/>
      <dgm:spPr/>
    </dgm:pt>
    <dgm:pt modelId="{5032B6F0-25A3-7043-A312-343029C4A360}" type="pres">
      <dgm:prSet presAssocID="{CC5F92CF-63D7-1A44-AB34-177AECA490B4}" presName="imgShp"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45000" r="-45000"/>
          </a:stretch>
        </a:blipFill>
      </dgm:spPr>
    </dgm:pt>
    <dgm:pt modelId="{168E476E-DA9F-5D4B-A7C3-ED4F44920BE7}" type="pres">
      <dgm:prSet presAssocID="{CC5F92CF-63D7-1A44-AB34-177AECA490B4}" presName="txShp" presStyleLbl="node1" presStyleIdx="3" presStyleCnt="4">
        <dgm:presLayoutVars>
          <dgm:bulletEnabled val="1"/>
        </dgm:presLayoutVars>
      </dgm:prSet>
      <dgm:spPr/>
    </dgm:pt>
  </dgm:ptLst>
  <dgm:cxnLst>
    <dgm:cxn modelId="{339A470B-5C60-DD4B-8E6F-7D37CB489B9D}" srcId="{CC5F92CF-63D7-1A44-AB34-177AECA490B4}" destId="{44FBBA72-CF13-244F-9168-58949C0B5402}" srcOrd="0" destOrd="0" parTransId="{5996BAD7-CA61-A942-9617-9C241FE6F84A}" sibTransId="{8645F9C3-4528-404F-A497-F4823D6C29AB}"/>
    <dgm:cxn modelId="{F36CC259-3570-6F40-B7EE-6A1116142789}" type="presOf" srcId="{EBDC16C4-F226-064E-B0FC-B1F9A620F35A}" destId="{F54D1112-F99E-1B45-8542-9BC35C456E8E}" srcOrd="0" destOrd="0" presId="urn:microsoft.com/office/officeart/2005/8/layout/vList3"/>
    <dgm:cxn modelId="{C945F65F-B021-B84B-8AF6-FC0F2D98AA1D}" type="presOf" srcId="{DC3BFBD4-7FB6-F346-8C70-30C38B213C0C}" destId="{F54D1112-F99E-1B45-8542-9BC35C456E8E}" srcOrd="0" destOrd="1" presId="urn:microsoft.com/office/officeart/2005/8/layout/vList3"/>
    <dgm:cxn modelId="{057B3A67-AC1D-6549-B6CD-FA3EDAFEDB5E}" type="presOf" srcId="{44FBBA72-CF13-244F-9168-58949C0B5402}" destId="{168E476E-DA9F-5D4B-A7C3-ED4F44920BE7}" srcOrd="0" destOrd="1" presId="urn:microsoft.com/office/officeart/2005/8/layout/vList3"/>
    <dgm:cxn modelId="{A5CFEA6F-F862-C249-B57D-C3DFE3A05268}" type="presOf" srcId="{CC5F92CF-63D7-1A44-AB34-177AECA490B4}" destId="{168E476E-DA9F-5D4B-A7C3-ED4F44920BE7}" srcOrd="0" destOrd="0" presId="urn:microsoft.com/office/officeart/2005/8/layout/vList3"/>
    <dgm:cxn modelId="{A7411993-D9CE-984F-BC54-168CD1C79514}" srcId="{35250A33-EE1B-7941-9FBD-62D4C0BCC667}" destId="{D0880F7B-88C0-CC47-8808-5074250FE4F9}" srcOrd="0" destOrd="0" parTransId="{BB551AD4-4737-EB43-96A8-065A09BF45F5}" sibTransId="{EAB9820A-2BD7-1A4E-9138-0300AD69514B}"/>
    <dgm:cxn modelId="{1FC146AC-F900-7B41-9C52-C166BB45B86A}" type="presOf" srcId="{104419EF-E524-214E-9D61-E4F9A2A758CA}" destId="{62B38B1F-201E-6A41-914C-41AFB6E45472}" srcOrd="0" destOrd="0" presId="urn:microsoft.com/office/officeart/2005/8/layout/vList3"/>
    <dgm:cxn modelId="{6783B9B3-4ED6-A54F-B211-EC51D26DB47C}" srcId="{104419EF-E524-214E-9D61-E4F9A2A758CA}" destId="{35250A33-EE1B-7941-9FBD-62D4C0BCC667}" srcOrd="1" destOrd="0" parTransId="{DC877CB9-C164-CA46-A580-224F3CEC88BD}" sibTransId="{44760B60-ED2A-FF43-ABA9-5145CF9DD627}"/>
    <dgm:cxn modelId="{24321FC5-43A9-5E45-B6A3-C72E3C248E85}" srcId="{EBDC16C4-F226-064E-B0FC-B1F9A620F35A}" destId="{DC3BFBD4-7FB6-F346-8C70-30C38B213C0C}" srcOrd="0" destOrd="0" parTransId="{C70BED9F-1CC8-8445-8EB5-7FFB64E1271F}" sibTransId="{269BF054-B9CD-8147-BC7A-7F0BE865F989}"/>
    <dgm:cxn modelId="{086BE0CF-56AA-204F-AA6D-E62AA6865BD9}" type="presOf" srcId="{35250A33-EE1B-7941-9FBD-62D4C0BCC667}" destId="{C407DB59-1796-D241-BEA3-0669D27ED0D4}" srcOrd="0" destOrd="0" presId="urn:microsoft.com/office/officeart/2005/8/layout/vList3"/>
    <dgm:cxn modelId="{977E94D0-A5D2-E541-BBF6-507175B84D6D}" type="presOf" srcId="{B1403150-41E6-514C-B089-D7974BB38713}" destId="{5231EA27-D5A1-D34E-B590-C00D08EAC898}" srcOrd="0" destOrd="1" presId="urn:microsoft.com/office/officeart/2005/8/layout/vList3"/>
    <dgm:cxn modelId="{0C13B8D6-3E44-5649-8AC9-CB172C256969}" srcId="{104419EF-E524-214E-9D61-E4F9A2A758CA}" destId="{EBDC16C4-F226-064E-B0FC-B1F9A620F35A}" srcOrd="0" destOrd="0" parTransId="{90295BE3-C483-314A-9603-A658FCC65549}" sibTransId="{66B7BEC8-7F4F-F34A-A89E-C0AB57138E78}"/>
    <dgm:cxn modelId="{6C87EEDC-DA67-6F42-B787-CFB0080F0D38}" srcId="{104419EF-E524-214E-9D61-E4F9A2A758CA}" destId="{CC5F92CF-63D7-1A44-AB34-177AECA490B4}" srcOrd="3" destOrd="0" parTransId="{4A172F3B-3B59-274A-95C4-508C10F83709}" sibTransId="{48156E55-1855-E24D-8793-FB28DFEABEE8}"/>
    <dgm:cxn modelId="{2A6CF1E9-0B9D-354E-BC2E-8A7C3A863555}" srcId="{104419EF-E524-214E-9D61-E4F9A2A758CA}" destId="{2132E5E2-BCB4-2241-A552-2C79C2DD0447}" srcOrd="2" destOrd="0" parTransId="{FF68791F-3267-A343-8FC2-901370DF0626}" sibTransId="{52C14913-4EC1-BF47-B892-2EE01ECEBA0E}"/>
    <dgm:cxn modelId="{ACFD99FD-224A-8C42-9ADF-20F27409D968}" type="presOf" srcId="{2132E5E2-BCB4-2241-A552-2C79C2DD0447}" destId="{5231EA27-D5A1-D34E-B590-C00D08EAC898}" srcOrd="0" destOrd="0" presId="urn:microsoft.com/office/officeart/2005/8/layout/vList3"/>
    <dgm:cxn modelId="{6A0E00FE-625E-3948-9A7A-51F88B9B87C5}" type="presOf" srcId="{D0880F7B-88C0-CC47-8808-5074250FE4F9}" destId="{C407DB59-1796-D241-BEA3-0669D27ED0D4}" srcOrd="0" destOrd="1" presId="urn:microsoft.com/office/officeart/2005/8/layout/vList3"/>
    <dgm:cxn modelId="{25BF2DFE-4843-1446-9D81-063BB4B342EB}" srcId="{2132E5E2-BCB4-2241-A552-2C79C2DD0447}" destId="{B1403150-41E6-514C-B089-D7974BB38713}" srcOrd="0" destOrd="0" parTransId="{31546862-8BBB-8D4E-A674-CE955059285D}" sibTransId="{9AE5B2C1-742E-874A-912D-BED0B5FEEB2F}"/>
    <dgm:cxn modelId="{F498CDD9-27D2-FE43-9BB7-31C8E4EF91F3}" type="presParOf" srcId="{62B38B1F-201E-6A41-914C-41AFB6E45472}" destId="{57F8DB13-6D8B-1E41-8EB9-6FEDBEA54D92}" srcOrd="0" destOrd="0" presId="urn:microsoft.com/office/officeart/2005/8/layout/vList3"/>
    <dgm:cxn modelId="{9ACF3C9D-418B-B249-ADB7-D27393D1F7AE}" type="presParOf" srcId="{57F8DB13-6D8B-1E41-8EB9-6FEDBEA54D92}" destId="{3D110BF8-C062-0744-8267-A28AAD187F8F}" srcOrd="0" destOrd="0" presId="urn:microsoft.com/office/officeart/2005/8/layout/vList3"/>
    <dgm:cxn modelId="{38D3E8DD-B797-C449-BD87-BC084465CB61}" type="presParOf" srcId="{57F8DB13-6D8B-1E41-8EB9-6FEDBEA54D92}" destId="{F54D1112-F99E-1B45-8542-9BC35C456E8E}" srcOrd="1" destOrd="0" presId="urn:microsoft.com/office/officeart/2005/8/layout/vList3"/>
    <dgm:cxn modelId="{61DA6A33-BAC0-154A-8D7C-B2DE21569D72}" type="presParOf" srcId="{62B38B1F-201E-6A41-914C-41AFB6E45472}" destId="{69706CC4-4527-354A-9615-E719270E5ECA}" srcOrd="1" destOrd="0" presId="urn:microsoft.com/office/officeart/2005/8/layout/vList3"/>
    <dgm:cxn modelId="{7FC45355-B2CC-0740-85ED-EA2A25C13188}" type="presParOf" srcId="{62B38B1F-201E-6A41-914C-41AFB6E45472}" destId="{2567E8A5-4C50-7C46-818C-ADF7581431AD}" srcOrd="2" destOrd="0" presId="urn:microsoft.com/office/officeart/2005/8/layout/vList3"/>
    <dgm:cxn modelId="{F7E37F3B-578D-DF49-A027-D4FC9620687C}" type="presParOf" srcId="{2567E8A5-4C50-7C46-818C-ADF7581431AD}" destId="{A1863897-9535-084D-B767-D622A5B93512}" srcOrd="0" destOrd="0" presId="urn:microsoft.com/office/officeart/2005/8/layout/vList3"/>
    <dgm:cxn modelId="{989FEA43-90F2-774A-96F5-B02AD98F225B}" type="presParOf" srcId="{2567E8A5-4C50-7C46-818C-ADF7581431AD}" destId="{C407DB59-1796-D241-BEA3-0669D27ED0D4}" srcOrd="1" destOrd="0" presId="urn:microsoft.com/office/officeart/2005/8/layout/vList3"/>
    <dgm:cxn modelId="{FEE8B2AF-D305-6C44-9CB2-901838ECEEA1}" type="presParOf" srcId="{62B38B1F-201E-6A41-914C-41AFB6E45472}" destId="{2EE8D1EC-8CFD-5C4A-9425-BB675598BC02}" srcOrd="3" destOrd="0" presId="urn:microsoft.com/office/officeart/2005/8/layout/vList3"/>
    <dgm:cxn modelId="{7D65793E-9EB5-FE48-91C7-0EDBAAD6485D}" type="presParOf" srcId="{62B38B1F-201E-6A41-914C-41AFB6E45472}" destId="{282CA72A-D4EA-8F43-BD51-73DC3DADBB04}" srcOrd="4" destOrd="0" presId="urn:microsoft.com/office/officeart/2005/8/layout/vList3"/>
    <dgm:cxn modelId="{133019E1-A922-1140-BC6D-25FC4A0FA678}" type="presParOf" srcId="{282CA72A-D4EA-8F43-BD51-73DC3DADBB04}" destId="{62AE9FD1-4956-BD49-A33D-578119C12190}" srcOrd="0" destOrd="0" presId="urn:microsoft.com/office/officeart/2005/8/layout/vList3"/>
    <dgm:cxn modelId="{063D02DE-209A-7843-821F-01222497BBB1}" type="presParOf" srcId="{282CA72A-D4EA-8F43-BD51-73DC3DADBB04}" destId="{5231EA27-D5A1-D34E-B590-C00D08EAC898}" srcOrd="1" destOrd="0" presId="urn:microsoft.com/office/officeart/2005/8/layout/vList3"/>
    <dgm:cxn modelId="{88748D2C-74D7-834D-BF81-A432F82D50A5}" type="presParOf" srcId="{62B38B1F-201E-6A41-914C-41AFB6E45472}" destId="{BEF65707-6D50-704F-904C-5BFC14035899}" srcOrd="5" destOrd="0" presId="urn:microsoft.com/office/officeart/2005/8/layout/vList3"/>
    <dgm:cxn modelId="{7008C52F-009F-D442-8470-E9E4EB955346}" type="presParOf" srcId="{62B38B1F-201E-6A41-914C-41AFB6E45472}" destId="{0EF95836-E148-C246-958F-4D8A6BA808B5}" srcOrd="6" destOrd="0" presId="urn:microsoft.com/office/officeart/2005/8/layout/vList3"/>
    <dgm:cxn modelId="{897A0DA1-956E-434C-86E5-813D8252C266}" type="presParOf" srcId="{0EF95836-E148-C246-958F-4D8A6BA808B5}" destId="{5032B6F0-25A3-7043-A312-343029C4A360}" srcOrd="0" destOrd="0" presId="urn:microsoft.com/office/officeart/2005/8/layout/vList3"/>
    <dgm:cxn modelId="{B11CDFDA-43DE-2048-9C8A-D27CCD006C4A}" type="presParOf" srcId="{0EF95836-E148-C246-958F-4D8A6BA808B5}" destId="{168E476E-DA9F-5D4B-A7C3-ED4F44920BE7}"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25CED8F-3FD2-7846-BC95-E36701CD68AA}"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06A03D44-3AF6-4F4B-9422-CFCEB36CD25D}">
      <dgm:prSet/>
      <dgm:spPr/>
      <dgm:t>
        <a:bodyPr/>
        <a:lstStyle/>
        <a:p>
          <a:pPr rtl="1"/>
          <a:r>
            <a:rPr lang="ar-SA" b="1" dirty="0"/>
            <a:t>مراقبة مقاييس الزيارات والمشاركة:</a:t>
          </a:r>
        </a:p>
        <a:p>
          <a:pPr rtl="1"/>
          <a:r>
            <a:rPr lang="ar-SA" dirty="0"/>
            <a:t>"تحليل عدد الزيارات، معدل النقرات </a:t>
          </a:r>
          <a:r>
            <a:rPr lang="en-GB" dirty="0"/>
            <a:t>CTR</a:t>
          </a:r>
          <a:r>
            <a:rPr lang="ar-SA" dirty="0"/>
            <a:t> ومعدل الارتداد لتقييم أداء الحملة."</a:t>
          </a:r>
          <a:endParaRPr lang="en-GB" dirty="0"/>
        </a:p>
      </dgm:t>
    </dgm:pt>
    <dgm:pt modelId="{DE933288-7E4D-D840-B03D-7536CB1415C5}" type="parTrans" cxnId="{07692CA5-CFA8-6448-B668-8AA6A781D38F}">
      <dgm:prSet/>
      <dgm:spPr/>
      <dgm:t>
        <a:bodyPr/>
        <a:lstStyle/>
        <a:p>
          <a:pPr rtl="1"/>
          <a:endParaRPr lang="en-GB"/>
        </a:p>
      </dgm:t>
    </dgm:pt>
    <dgm:pt modelId="{C0D7C39A-8354-5F47-803E-C1319792B27E}" type="sibTrans" cxnId="{07692CA5-CFA8-6448-B668-8AA6A781D38F}">
      <dgm:prSet/>
      <dgm:spPr/>
      <dgm:t>
        <a:bodyPr/>
        <a:lstStyle/>
        <a:p>
          <a:pPr rtl="1"/>
          <a:endParaRPr lang="en-GB"/>
        </a:p>
      </dgm:t>
    </dgm:pt>
    <dgm:pt modelId="{AC4B73C0-570D-BF48-B4E2-CDB2874EFC45}">
      <dgm:prSet/>
      <dgm:spPr/>
      <dgm:t>
        <a:bodyPr/>
        <a:lstStyle/>
        <a:p>
          <a:pPr rtl="1"/>
          <a:r>
            <a:rPr lang="ar-SA" b="1" dirty="0"/>
            <a:t>تحليل سلوك المستخدم:</a:t>
          </a:r>
        </a:p>
        <a:p>
          <a:pPr rtl="1"/>
          <a:r>
            <a:rPr lang="ar-SA" dirty="0"/>
            <a:t>"فهم كيف يتفاعل المستخدمون مع المحتوى والإعلانات لاتخاذ قرارات تحسين."</a:t>
          </a:r>
          <a:endParaRPr lang="en-GB" dirty="0"/>
        </a:p>
      </dgm:t>
    </dgm:pt>
    <dgm:pt modelId="{93989B1E-6073-2347-B954-F3AEFDEF2B1E}" type="parTrans" cxnId="{3B43EACB-AC5D-BB47-9977-103EE63548BF}">
      <dgm:prSet/>
      <dgm:spPr/>
      <dgm:t>
        <a:bodyPr/>
        <a:lstStyle/>
        <a:p>
          <a:pPr rtl="1"/>
          <a:endParaRPr lang="en-GB"/>
        </a:p>
      </dgm:t>
    </dgm:pt>
    <dgm:pt modelId="{86A7F3FA-60C1-BF43-B652-7F816486228B}" type="sibTrans" cxnId="{3B43EACB-AC5D-BB47-9977-103EE63548BF}">
      <dgm:prSet/>
      <dgm:spPr/>
      <dgm:t>
        <a:bodyPr/>
        <a:lstStyle/>
        <a:p>
          <a:pPr rtl="1"/>
          <a:endParaRPr lang="en-GB"/>
        </a:p>
      </dgm:t>
    </dgm:pt>
    <dgm:pt modelId="{658D38AE-D805-224D-9103-7C52B5BF277F}">
      <dgm:prSet/>
      <dgm:spPr/>
      <dgm:t>
        <a:bodyPr/>
        <a:lstStyle/>
        <a:p>
          <a:pPr rtl="1"/>
          <a:r>
            <a:rPr lang="ar-SA" b="1" dirty="0"/>
            <a:t>قياس التحويلات</a:t>
          </a:r>
          <a:r>
            <a:rPr lang="en-GB" b="1" dirty="0"/>
            <a:t>Conversions</a:t>
          </a:r>
          <a:r>
            <a:rPr lang="ar-SA" b="1" dirty="0"/>
            <a:t> </a:t>
          </a:r>
          <a:r>
            <a:rPr lang="en-GB" b="1" dirty="0"/>
            <a:t>:</a:t>
          </a:r>
          <a:endParaRPr lang="ar-SA" b="1" dirty="0"/>
        </a:p>
        <a:p>
          <a:pPr rtl="1"/>
          <a:r>
            <a:rPr lang="en-GB" dirty="0"/>
            <a:t>"</a:t>
          </a:r>
          <a:r>
            <a:rPr lang="ar-SA" dirty="0"/>
            <a:t>تحليل التحويلات مثل المبيعات أو التسجيلات لتحديد فعالية الحملة."</a:t>
          </a:r>
          <a:endParaRPr lang="en-GB" dirty="0"/>
        </a:p>
      </dgm:t>
    </dgm:pt>
    <dgm:pt modelId="{B9D1F9B9-9787-C443-A828-8682725CCC15}" type="parTrans" cxnId="{F9FC30AC-3D7C-1C4D-9C9C-ED5407091466}">
      <dgm:prSet/>
      <dgm:spPr/>
      <dgm:t>
        <a:bodyPr/>
        <a:lstStyle/>
        <a:p>
          <a:pPr rtl="1"/>
          <a:endParaRPr lang="en-GB"/>
        </a:p>
      </dgm:t>
    </dgm:pt>
    <dgm:pt modelId="{882E7374-0D10-6B4D-9032-35C1C68A5B39}" type="sibTrans" cxnId="{F9FC30AC-3D7C-1C4D-9C9C-ED5407091466}">
      <dgm:prSet/>
      <dgm:spPr/>
      <dgm:t>
        <a:bodyPr/>
        <a:lstStyle/>
        <a:p>
          <a:pPr rtl="1"/>
          <a:endParaRPr lang="en-GB"/>
        </a:p>
      </dgm:t>
    </dgm:pt>
    <dgm:pt modelId="{EB0C32D2-2FD2-FE40-A094-4977AE82B51A}">
      <dgm:prSet/>
      <dgm:spPr/>
      <dgm:t>
        <a:bodyPr/>
        <a:lstStyle/>
        <a:p>
          <a:pPr rtl="1"/>
          <a:r>
            <a:rPr lang="ar-SA" b="1" dirty="0"/>
            <a:t>استخدام التقارير التفاعلية:</a:t>
          </a:r>
        </a:p>
        <a:p>
          <a:pPr rtl="1"/>
          <a:r>
            <a:rPr lang="ar-SA" dirty="0"/>
            <a:t>"الاعتماد على تقارير مثل </a:t>
          </a:r>
          <a:r>
            <a:rPr lang="en-GB" b="1" dirty="0"/>
            <a:t>Google Analytics</a:t>
          </a:r>
          <a:r>
            <a:rPr lang="en-GB" dirty="0"/>
            <a:t> </a:t>
          </a:r>
          <a:r>
            <a:rPr lang="ar-SA" dirty="0"/>
            <a:t> لتحليل النتائج بشكل فوري وتحسين الاستراتيجية."</a:t>
          </a:r>
          <a:endParaRPr lang="en-GB" dirty="0"/>
        </a:p>
      </dgm:t>
    </dgm:pt>
    <dgm:pt modelId="{14C17105-4FC5-364C-B85C-32F2138DD907}" type="parTrans" cxnId="{105BB9D4-F4DB-6746-B8F1-C828FA18ABA3}">
      <dgm:prSet/>
      <dgm:spPr/>
      <dgm:t>
        <a:bodyPr/>
        <a:lstStyle/>
        <a:p>
          <a:pPr rtl="1"/>
          <a:endParaRPr lang="en-GB"/>
        </a:p>
      </dgm:t>
    </dgm:pt>
    <dgm:pt modelId="{A268BB00-5A7C-0743-BDD8-3139492736CD}" type="sibTrans" cxnId="{105BB9D4-F4DB-6746-B8F1-C828FA18ABA3}">
      <dgm:prSet/>
      <dgm:spPr/>
      <dgm:t>
        <a:bodyPr/>
        <a:lstStyle/>
        <a:p>
          <a:pPr rtl="1"/>
          <a:endParaRPr lang="en-GB"/>
        </a:p>
      </dgm:t>
    </dgm:pt>
    <dgm:pt modelId="{0C4EFBFA-1CCD-504E-A3C5-8CAF155FF7D8}" type="pres">
      <dgm:prSet presAssocID="{A25CED8F-3FD2-7846-BC95-E36701CD68AA}" presName="Name0" presStyleCnt="0">
        <dgm:presLayoutVars>
          <dgm:chMax val="7"/>
          <dgm:dir val="rev"/>
          <dgm:animLvl val="lvl"/>
          <dgm:resizeHandles val="exact"/>
        </dgm:presLayoutVars>
      </dgm:prSet>
      <dgm:spPr/>
    </dgm:pt>
    <dgm:pt modelId="{0C7D5C2A-CBB4-F74E-A8C9-8604053CADFC}" type="pres">
      <dgm:prSet presAssocID="{06A03D44-3AF6-4F4B-9422-CFCEB36CD25D}" presName="circle1" presStyleLbl="node1" presStyleIdx="0" presStyleCnt="4"/>
      <dgm:spPr/>
    </dgm:pt>
    <dgm:pt modelId="{E699BBB4-0715-0742-B137-CB57885A30DB}" type="pres">
      <dgm:prSet presAssocID="{06A03D44-3AF6-4F4B-9422-CFCEB36CD25D}" presName="space" presStyleCnt="0"/>
      <dgm:spPr/>
    </dgm:pt>
    <dgm:pt modelId="{D0AE5F78-441B-F244-BD7D-39CBF6B48A06}" type="pres">
      <dgm:prSet presAssocID="{06A03D44-3AF6-4F4B-9422-CFCEB36CD25D}" presName="rect1" presStyleLbl="alignAcc1" presStyleIdx="0" presStyleCnt="4"/>
      <dgm:spPr/>
    </dgm:pt>
    <dgm:pt modelId="{4AFBC4BA-5A4F-2548-B70E-51FFA94FC180}" type="pres">
      <dgm:prSet presAssocID="{AC4B73C0-570D-BF48-B4E2-CDB2874EFC45}" presName="vertSpace2" presStyleLbl="node1" presStyleIdx="0" presStyleCnt="4"/>
      <dgm:spPr/>
    </dgm:pt>
    <dgm:pt modelId="{6F6BDE8A-3728-F94B-86AE-DC578C8F9162}" type="pres">
      <dgm:prSet presAssocID="{AC4B73C0-570D-BF48-B4E2-CDB2874EFC45}" presName="circle2" presStyleLbl="node1" presStyleIdx="1" presStyleCnt="4"/>
      <dgm:spPr/>
    </dgm:pt>
    <dgm:pt modelId="{AA92E35B-437B-4349-BFBE-991197ABEAB4}" type="pres">
      <dgm:prSet presAssocID="{AC4B73C0-570D-BF48-B4E2-CDB2874EFC45}" presName="rect2" presStyleLbl="alignAcc1" presStyleIdx="1" presStyleCnt="4"/>
      <dgm:spPr/>
    </dgm:pt>
    <dgm:pt modelId="{AE47CEE2-714A-9243-909A-80A08524D135}" type="pres">
      <dgm:prSet presAssocID="{658D38AE-D805-224D-9103-7C52B5BF277F}" presName="vertSpace3" presStyleLbl="node1" presStyleIdx="1" presStyleCnt="4"/>
      <dgm:spPr/>
    </dgm:pt>
    <dgm:pt modelId="{8A8601F1-808A-F74D-A980-5306A9C98B75}" type="pres">
      <dgm:prSet presAssocID="{658D38AE-D805-224D-9103-7C52B5BF277F}" presName="circle3" presStyleLbl="node1" presStyleIdx="2" presStyleCnt="4"/>
      <dgm:spPr/>
    </dgm:pt>
    <dgm:pt modelId="{0D8C4A6B-9540-614A-82C4-D1B49B4DBF52}" type="pres">
      <dgm:prSet presAssocID="{658D38AE-D805-224D-9103-7C52B5BF277F}" presName="rect3" presStyleLbl="alignAcc1" presStyleIdx="2" presStyleCnt="4"/>
      <dgm:spPr/>
    </dgm:pt>
    <dgm:pt modelId="{F4421A5C-F4EA-0D48-8AEF-C0F7332C738A}" type="pres">
      <dgm:prSet presAssocID="{EB0C32D2-2FD2-FE40-A094-4977AE82B51A}" presName="vertSpace4" presStyleLbl="node1" presStyleIdx="2" presStyleCnt="4"/>
      <dgm:spPr/>
    </dgm:pt>
    <dgm:pt modelId="{25560B6D-4F2A-E343-B38A-7A66A88B26B2}" type="pres">
      <dgm:prSet presAssocID="{EB0C32D2-2FD2-FE40-A094-4977AE82B51A}" presName="circle4" presStyleLbl="node1" presStyleIdx="3" presStyleCnt="4"/>
      <dgm:spPr/>
    </dgm:pt>
    <dgm:pt modelId="{70438EF7-9350-2245-8FDB-74E1EDAA05F2}" type="pres">
      <dgm:prSet presAssocID="{EB0C32D2-2FD2-FE40-A094-4977AE82B51A}" presName="rect4" presStyleLbl="alignAcc1" presStyleIdx="3" presStyleCnt="4"/>
      <dgm:spPr/>
    </dgm:pt>
    <dgm:pt modelId="{8D4A51BC-B8C3-BD41-B728-9F8C11F8F8BF}" type="pres">
      <dgm:prSet presAssocID="{06A03D44-3AF6-4F4B-9422-CFCEB36CD25D}" presName="rect1ParTxNoCh" presStyleLbl="alignAcc1" presStyleIdx="3" presStyleCnt="4">
        <dgm:presLayoutVars>
          <dgm:chMax val="1"/>
          <dgm:bulletEnabled val="1"/>
        </dgm:presLayoutVars>
      </dgm:prSet>
      <dgm:spPr/>
    </dgm:pt>
    <dgm:pt modelId="{4A6994DE-CAAA-494E-80BF-03CEABE4538F}" type="pres">
      <dgm:prSet presAssocID="{AC4B73C0-570D-BF48-B4E2-CDB2874EFC45}" presName="rect2ParTxNoCh" presStyleLbl="alignAcc1" presStyleIdx="3" presStyleCnt="4">
        <dgm:presLayoutVars>
          <dgm:chMax val="1"/>
          <dgm:bulletEnabled val="1"/>
        </dgm:presLayoutVars>
      </dgm:prSet>
      <dgm:spPr/>
    </dgm:pt>
    <dgm:pt modelId="{CF183A6E-595A-2341-A438-C89867AD3639}" type="pres">
      <dgm:prSet presAssocID="{658D38AE-D805-224D-9103-7C52B5BF277F}" presName="rect3ParTxNoCh" presStyleLbl="alignAcc1" presStyleIdx="3" presStyleCnt="4">
        <dgm:presLayoutVars>
          <dgm:chMax val="1"/>
          <dgm:bulletEnabled val="1"/>
        </dgm:presLayoutVars>
      </dgm:prSet>
      <dgm:spPr/>
    </dgm:pt>
    <dgm:pt modelId="{2DAE9A81-0919-BF40-8313-E7AAC034527C}" type="pres">
      <dgm:prSet presAssocID="{EB0C32D2-2FD2-FE40-A094-4977AE82B51A}" presName="rect4ParTxNoCh" presStyleLbl="alignAcc1" presStyleIdx="3" presStyleCnt="4">
        <dgm:presLayoutVars>
          <dgm:chMax val="1"/>
          <dgm:bulletEnabled val="1"/>
        </dgm:presLayoutVars>
      </dgm:prSet>
      <dgm:spPr/>
    </dgm:pt>
  </dgm:ptLst>
  <dgm:cxnLst>
    <dgm:cxn modelId="{ADD24652-855C-3742-A48A-15720B6EB0A6}" type="presOf" srcId="{A25CED8F-3FD2-7846-BC95-E36701CD68AA}" destId="{0C4EFBFA-1CCD-504E-A3C5-8CAF155FF7D8}" srcOrd="0" destOrd="0" presId="urn:microsoft.com/office/officeart/2005/8/layout/target3"/>
    <dgm:cxn modelId="{60ADBA55-3AC3-D74F-AB3A-3CD3EF67D578}" type="presOf" srcId="{658D38AE-D805-224D-9103-7C52B5BF277F}" destId="{0D8C4A6B-9540-614A-82C4-D1B49B4DBF52}" srcOrd="0" destOrd="0" presId="urn:microsoft.com/office/officeart/2005/8/layout/target3"/>
    <dgm:cxn modelId="{857D1580-22E4-EF4D-81CD-D6C2C9F0B2AF}" type="presOf" srcId="{AC4B73C0-570D-BF48-B4E2-CDB2874EFC45}" destId="{4A6994DE-CAAA-494E-80BF-03CEABE4538F}" srcOrd="1" destOrd="0" presId="urn:microsoft.com/office/officeart/2005/8/layout/target3"/>
    <dgm:cxn modelId="{D539A3A3-CF74-E843-8B12-7573A49355F9}" type="presOf" srcId="{06A03D44-3AF6-4F4B-9422-CFCEB36CD25D}" destId="{D0AE5F78-441B-F244-BD7D-39CBF6B48A06}" srcOrd="0" destOrd="0" presId="urn:microsoft.com/office/officeart/2005/8/layout/target3"/>
    <dgm:cxn modelId="{8E35FBA3-3912-294F-9562-2682A4DA5FEE}" type="presOf" srcId="{06A03D44-3AF6-4F4B-9422-CFCEB36CD25D}" destId="{8D4A51BC-B8C3-BD41-B728-9F8C11F8F8BF}" srcOrd="1" destOrd="0" presId="urn:microsoft.com/office/officeart/2005/8/layout/target3"/>
    <dgm:cxn modelId="{07692CA5-CFA8-6448-B668-8AA6A781D38F}" srcId="{A25CED8F-3FD2-7846-BC95-E36701CD68AA}" destId="{06A03D44-3AF6-4F4B-9422-CFCEB36CD25D}" srcOrd="0" destOrd="0" parTransId="{DE933288-7E4D-D840-B03D-7536CB1415C5}" sibTransId="{C0D7C39A-8354-5F47-803E-C1319792B27E}"/>
    <dgm:cxn modelId="{1E7411AA-397D-BB48-9D3A-79D54CCA8E7C}" type="presOf" srcId="{AC4B73C0-570D-BF48-B4E2-CDB2874EFC45}" destId="{AA92E35B-437B-4349-BFBE-991197ABEAB4}" srcOrd="0" destOrd="0" presId="urn:microsoft.com/office/officeart/2005/8/layout/target3"/>
    <dgm:cxn modelId="{F9FC30AC-3D7C-1C4D-9C9C-ED5407091466}" srcId="{A25CED8F-3FD2-7846-BC95-E36701CD68AA}" destId="{658D38AE-D805-224D-9103-7C52B5BF277F}" srcOrd="2" destOrd="0" parTransId="{B9D1F9B9-9787-C443-A828-8682725CCC15}" sibTransId="{882E7374-0D10-6B4D-9032-35C1C68A5B39}"/>
    <dgm:cxn modelId="{61F3E3BB-D193-D247-B06F-08E97405F2F6}" type="presOf" srcId="{EB0C32D2-2FD2-FE40-A094-4977AE82B51A}" destId="{70438EF7-9350-2245-8FDB-74E1EDAA05F2}" srcOrd="0" destOrd="0" presId="urn:microsoft.com/office/officeart/2005/8/layout/target3"/>
    <dgm:cxn modelId="{3B43EACB-AC5D-BB47-9977-103EE63548BF}" srcId="{A25CED8F-3FD2-7846-BC95-E36701CD68AA}" destId="{AC4B73C0-570D-BF48-B4E2-CDB2874EFC45}" srcOrd="1" destOrd="0" parTransId="{93989B1E-6073-2347-B954-F3AEFDEF2B1E}" sibTransId="{86A7F3FA-60C1-BF43-B652-7F816486228B}"/>
    <dgm:cxn modelId="{105BB9D4-F4DB-6746-B8F1-C828FA18ABA3}" srcId="{A25CED8F-3FD2-7846-BC95-E36701CD68AA}" destId="{EB0C32D2-2FD2-FE40-A094-4977AE82B51A}" srcOrd="3" destOrd="0" parTransId="{14C17105-4FC5-364C-B85C-32F2138DD907}" sibTransId="{A268BB00-5A7C-0743-BDD8-3139492736CD}"/>
    <dgm:cxn modelId="{E9BE65D9-3071-264E-B3FC-2B993590436E}" type="presOf" srcId="{658D38AE-D805-224D-9103-7C52B5BF277F}" destId="{CF183A6E-595A-2341-A438-C89867AD3639}" srcOrd="1" destOrd="0" presId="urn:microsoft.com/office/officeart/2005/8/layout/target3"/>
    <dgm:cxn modelId="{C4804FE2-BC7C-E84F-B260-1BB7314368C2}" type="presOf" srcId="{EB0C32D2-2FD2-FE40-A094-4977AE82B51A}" destId="{2DAE9A81-0919-BF40-8313-E7AAC034527C}" srcOrd="1" destOrd="0" presId="urn:microsoft.com/office/officeart/2005/8/layout/target3"/>
    <dgm:cxn modelId="{B169EFB9-EE10-F44A-A4BC-FAA12D575E27}" type="presParOf" srcId="{0C4EFBFA-1CCD-504E-A3C5-8CAF155FF7D8}" destId="{0C7D5C2A-CBB4-F74E-A8C9-8604053CADFC}" srcOrd="0" destOrd="0" presId="urn:microsoft.com/office/officeart/2005/8/layout/target3"/>
    <dgm:cxn modelId="{A943421A-A794-6E41-BC24-7A436E8E8A8A}" type="presParOf" srcId="{0C4EFBFA-1CCD-504E-A3C5-8CAF155FF7D8}" destId="{E699BBB4-0715-0742-B137-CB57885A30DB}" srcOrd="1" destOrd="0" presId="urn:microsoft.com/office/officeart/2005/8/layout/target3"/>
    <dgm:cxn modelId="{4490B549-2F99-A840-92D5-6B7807BB5CED}" type="presParOf" srcId="{0C4EFBFA-1CCD-504E-A3C5-8CAF155FF7D8}" destId="{D0AE5F78-441B-F244-BD7D-39CBF6B48A06}" srcOrd="2" destOrd="0" presId="urn:microsoft.com/office/officeart/2005/8/layout/target3"/>
    <dgm:cxn modelId="{81A2D452-C925-E84D-BBB0-4BC83009C9D4}" type="presParOf" srcId="{0C4EFBFA-1CCD-504E-A3C5-8CAF155FF7D8}" destId="{4AFBC4BA-5A4F-2548-B70E-51FFA94FC180}" srcOrd="3" destOrd="0" presId="urn:microsoft.com/office/officeart/2005/8/layout/target3"/>
    <dgm:cxn modelId="{A00755E3-15F1-654C-ACAB-97C3EE497396}" type="presParOf" srcId="{0C4EFBFA-1CCD-504E-A3C5-8CAF155FF7D8}" destId="{6F6BDE8A-3728-F94B-86AE-DC578C8F9162}" srcOrd="4" destOrd="0" presId="urn:microsoft.com/office/officeart/2005/8/layout/target3"/>
    <dgm:cxn modelId="{A35614E7-98F9-524A-8E1F-A94DC2B81D2F}" type="presParOf" srcId="{0C4EFBFA-1CCD-504E-A3C5-8CAF155FF7D8}" destId="{AA92E35B-437B-4349-BFBE-991197ABEAB4}" srcOrd="5" destOrd="0" presId="urn:microsoft.com/office/officeart/2005/8/layout/target3"/>
    <dgm:cxn modelId="{A5EE49CD-E806-EF41-BB43-61E9F61BBBA3}" type="presParOf" srcId="{0C4EFBFA-1CCD-504E-A3C5-8CAF155FF7D8}" destId="{AE47CEE2-714A-9243-909A-80A08524D135}" srcOrd="6" destOrd="0" presId="urn:microsoft.com/office/officeart/2005/8/layout/target3"/>
    <dgm:cxn modelId="{99C8276A-DD02-AC4B-84CD-B58D29FCE721}" type="presParOf" srcId="{0C4EFBFA-1CCD-504E-A3C5-8CAF155FF7D8}" destId="{8A8601F1-808A-F74D-A980-5306A9C98B75}" srcOrd="7" destOrd="0" presId="urn:microsoft.com/office/officeart/2005/8/layout/target3"/>
    <dgm:cxn modelId="{B068D6AB-7539-0142-BB26-078FD6BE8E7F}" type="presParOf" srcId="{0C4EFBFA-1CCD-504E-A3C5-8CAF155FF7D8}" destId="{0D8C4A6B-9540-614A-82C4-D1B49B4DBF52}" srcOrd="8" destOrd="0" presId="urn:microsoft.com/office/officeart/2005/8/layout/target3"/>
    <dgm:cxn modelId="{B2F36A6F-B2D9-3B4C-8719-32FC566E118D}" type="presParOf" srcId="{0C4EFBFA-1CCD-504E-A3C5-8CAF155FF7D8}" destId="{F4421A5C-F4EA-0D48-8AEF-C0F7332C738A}" srcOrd="9" destOrd="0" presId="urn:microsoft.com/office/officeart/2005/8/layout/target3"/>
    <dgm:cxn modelId="{6D1710F0-787F-9341-8976-79CA890DCC44}" type="presParOf" srcId="{0C4EFBFA-1CCD-504E-A3C5-8CAF155FF7D8}" destId="{25560B6D-4F2A-E343-B38A-7A66A88B26B2}" srcOrd="10" destOrd="0" presId="urn:microsoft.com/office/officeart/2005/8/layout/target3"/>
    <dgm:cxn modelId="{07113FA8-86DE-1140-9681-DE6CAF919BBC}" type="presParOf" srcId="{0C4EFBFA-1CCD-504E-A3C5-8CAF155FF7D8}" destId="{70438EF7-9350-2245-8FDB-74E1EDAA05F2}" srcOrd="11" destOrd="0" presId="urn:microsoft.com/office/officeart/2005/8/layout/target3"/>
    <dgm:cxn modelId="{83A26B35-5302-E54C-8081-F15FDCF1B449}" type="presParOf" srcId="{0C4EFBFA-1CCD-504E-A3C5-8CAF155FF7D8}" destId="{8D4A51BC-B8C3-BD41-B728-9F8C11F8F8BF}" srcOrd="12" destOrd="0" presId="urn:microsoft.com/office/officeart/2005/8/layout/target3"/>
    <dgm:cxn modelId="{4E0CAF69-1D16-A841-9D9B-CA75A6B37A72}" type="presParOf" srcId="{0C4EFBFA-1CCD-504E-A3C5-8CAF155FF7D8}" destId="{4A6994DE-CAAA-494E-80BF-03CEABE4538F}" srcOrd="13" destOrd="0" presId="urn:microsoft.com/office/officeart/2005/8/layout/target3"/>
    <dgm:cxn modelId="{76D69AA8-D4E4-2A46-BBF1-49DD00074E2C}" type="presParOf" srcId="{0C4EFBFA-1CCD-504E-A3C5-8CAF155FF7D8}" destId="{CF183A6E-595A-2341-A438-C89867AD3639}" srcOrd="14" destOrd="0" presId="urn:microsoft.com/office/officeart/2005/8/layout/target3"/>
    <dgm:cxn modelId="{40D7ADCE-2A74-0941-A9D4-5A1DDD07C227}" type="presParOf" srcId="{0C4EFBFA-1CCD-504E-A3C5-8CAF155FF7D8}" destId="{2DAE9A81-0919-BF40-8313-E7AAC034527C}"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dirty="0"/>
            <a:t>مثال عملي</a:t>
          </a:r>
          <a:endParaRPr lang="en-US" sz="3600" dirty="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dirty="0"/>
            <a:t>"إذا كنت تدير حملة تسويقية رقمية، يمكنك استخدام </a:t>
          </a:r>
          <a:r>
            <a:rPr lang="en-GB" sz="2800" b="1" dirty="0"/>
            <a:t>Google Analytics</a:t>
          </a:r>
          <a:r>
            <a:rPr lang="en-GB" sz="2800" dirty="0"/>
            <a:t> </a:t>
          </a:r>
          <a:r>
            <a:rPr lang="ar-SA" sz="2800" dirty="0"/>
            <a:t> لمراقبة الزيارات والمشاركة، مثل عدد النقرات على إعلان معين. يمكنك أيضًا تحليل سلوك المستخدمين لتحديد المحتوى الأكثر جذبًا، وتتبع التحويلات لقياس مدى فعالية الحملة."</a:t>
          </a:r>
          <a:endParaRPr lang="en-US" sz="2800" dirty="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835D9B3-D2D5-C041-8E93-1F906B923BCE}" type="doc">
      <dgm:prSet loTypeId="urn:microsoft.com/office/officeart/2008/layout/PictureStrips" loCatId="" qsTypeId="urn:microsoft.com/office/officeart/2005/8/quickstyle/simple1" qsCatId="simple" csTypeId="urn:microsoft.com/office/officeart/2005/8/colors/accent1_2" csCatId="accent1" phldr="1"/>
      <dgm:spPr/>
      <dgm:t>
        <a:bodyPr/>
        <a:lstStyle/>
        <a:p>
          <a:endParaRPr lang="en-GB"/>
        </a:p>
      </dgm:t>
    </dgm:pt>
    <dgm:pt modelId="{4FF26B83-4646-7845-9183-E70B9B4120FE}">
      <dgm:prSet custT="1"/>
      <dgm:spPr/>
      <dgm:t>
        <a:bodyPr/>
        <a:lstStyle/>
        <a:p>
          <a:pPr algn="r" rtl="1"/>
          <a:r>
            <a:rPr lang="en-GB" sz="2000" b="1"/>
            <a:t>HubSpot:</a:t>
          </a:r>
          <a:r>
            <a:rPr lang="en-GB" sz="2000"/>
            <a:t>"</a:t>
          </a:r>
          <a:r>
            <a:rPr lang="ar-SA" sz="2000"/>
            <a:t>أداة متكاملة لتسويق الأتمتة، تتيح إدارة التسويق بالبريد الإلكتروني، وتحليل البيانات، وإدارة علاقات العملاء."</a:t>
          </a:r>
          <a:endParaRPr lang="en-GB" sz="2000"/>
        </a:p>
      </dgm:t>
    </dgm:pt>
    <dgm:pt modelId="{8F830824-4021-514E-8BF7-F1F282459F61}" type="parTrans" cxnId="{790CA713-01B9-3441-BF6C-C415E011D836}">
      <dgm:prSet/>
      <dgm:spPr/>
      <dgm:t>
        <a:bodyPr/>
        <a:lstStyle/>
        <a:p>
          <a:pPr algn="r" rtl="1"/>
          <a:endParaRPr lang="en-GB" sz="6000"/>
        </a:p>
      </dgm:t>
    </dgm:pt>
    <dgm:pt modelId="{DA52A870-BFD0-3C40-9F47-7F2179441F1C}" type="sibTrans" cxnId="{790CA713-01B9-3441-BF6C-C415E011D836}">
      <dgm:prSet/>
      <dgm:spPr/>
      <dgm:t>
        <a:bodyPr/>
        <a:lstStyle/>
        <a:p>
          <a:pPr algn="r" rtl="1"/>
          <a:endParaRPr lang="en-GB" sz="6000"/>
        </a:p>
      </dgm:t>
    </dgm:pt>
    <dgm:pt modelId="{4176FB2F-223C-DA47-B69A-62C8C3E00089}">
      <dgm:prSet custT="1"/>
      <dgm:spPr/>
      <dgm:t>
        <a:bodyPr/>
        <a:lstStyle/>
        <a:p>
          <a:pPr algn="r" rtl="1"/>
          <a:r>
            <a:rPr lang="en-GB" sz="2000" b="1" dirty="0"/>
            <a:t>Marketo:</a:t>
          </a:r>
          <a:r>
            <a:rPr lang="en-GB" sz="2000" dirty="0"/>
            <a:t>"</a:t>
          </a:r>
          <a:r>
            <a:rPr lang="ar-SA" sz="2000" dirty="0"/>
            <a:t>أداة مخصصة لأتمتة الحملات التسويقية، تساعد في تقسيم الجمهور وإدارة الحملات المعقدة."</a:t>
          </a:r>
          <a:endParaRPr lang="en-GB" sz="2000" dirty="0"/>
        </a:p>
      </dgm:t>
    </dgm:pt>
    <dgm:pt modelId="{098CCB4B-516C-934F-9D89-5430A799148D}" type="parTrans" cxnId="{14992FC2-4D00-0E41-99FE-6E7FEAD434ED}">
      <dgm:prSet/>
      <dgm:spPr/>
      <dgm:t>
        <a:bodyPr/>
        <a:lstStyle/>
        <a:p>
          <a:pPr algn="r" rtl="1"/>
          <a:endParaRPr lang="en-GB" sz="6000"/>
        </a:p>
      </dgm:t>
    </dgm:pt>
    <dgm:pt modelId="{85FA42C5-CEB2-494B-9DDD-B609166E79C2}" type="sibTrans" cxnId="{14992FC2-4D00-0E41-99FE-6E7FEAD434ED}">
      <dgm:prSet/>
      <dgm:spPr/>
      <dgm:t>
        <a:bodyPr/>
        <a:lstStyle/>
        <a:p>
          <a:pPr algn="r" rtl="1"/>
          <a:endParaRPr lang="en-GB" sz="6000"/>
        </a:p>
      </dgm:t>
    </dgm:pt>
    <dgm:pt modelId="{30C5BDF0-3011-5145-9656-66554CC99BEC}">
      <dgm:prSet custT="1"/>
      <dgm:spPr/>
      <dgm:t>
        <a:bodyPr/>
        <a:lstStyle/>
        <a:p>
          <a:pPr algn="r" rtl="1"/>
          <a:r>
            <a:rPr lang="en-GB" sz="2000" b="1"/>
            <a:t>ActiveCampaign:</a:t>
          </a:r>
          <a:r>
            <a:rPr lang="en-GB" sz="2000"/>
            <a:t>"</a:t>
          </a:r>
          <a:r>
            <a:rPr lang="ar-SA" sz="2000"/>
            <a:t>أداة تستخدم للأتمتة في البريد الإلكتروني وإدارة قوائم العملاء."</a:t>
          </a:r>
          <a:endParaRPr lang="en-GB" sz="2000"/>
        </a:p>
      </dgm:t>
    </dgm:pt>
    <dgm:pt modelId="{93B0C190-CB29-8644-B938-B69E1401D09A}" type="parTrans" cxnId="{9E563A73-1064-454D-AED1-BC8522149555}">
      <dgm:prSet/>
      <dgm:spPr/>
      <dgm:t>
        <a:bodyPr/>
        <a:lstStyle/>
        <a:p>
          <a:pPr algn="r" rtl="1"/>
          <a:endParaRPr lang="en-GB" sz="6000"/>
        </a:p>
      </dgm:t>
    </dgm:pt>
    <dgm:pt modelId="{0E00711F-B689-7B40-8628-2FA9E9D4774E}" type="sibTrans" cxnId="{9E563A73-1064-454D-AED1-BC8522149555}">
      <dgm:prSet/>
      <dgm:spPr/>
      <dgm:t>
        <a:bodyPr/>
        <a:lstStyle/>
        <a:p>
          <a:pPr algn="r" rtl="1"/>
          <a:endParaRPr lang="en-GB" sz="6000"/>
        </a:p>
      </dgm:t>
    </dgm:pt>
    <dgm:pt modelId="{B14EE38F-8C3D-AC4A-A40A-05B1C115D5DF}">
      <dgm:prSet custT="1"/>
      <dgm:spPr/>
      <dgm:t>
        <a:bodyPr/>
        <a:lstStyle/>
        <a:p>
          <a:pPr algn="r" rtl="1"/>
          <a:r>
            <a:rPr lang="en-GB" sz="2000" b="1"/>
            <a:t>Zapier:</a:t>
          </a:r>
          <a:r>
            <a:rPr lang="en-GB" sz="2000"/>
            <a:t>"</a:t>
          </a:r>
          <a:r>
            <a:rPr lang="ar-SA" sz="2000"/>
            <a:t>أداة تتيح الربط بين أدوات متعددة لتسريع العمليات التلقائية."</a:t>
          </a:r>
          <a:endParaRPr lang="en-GB" sz="2000"/>
        </a:p>
      </dgm:t>
    </dgm:pt>
    <dgm:pt modelId="{3416D1A8-D110-B74F-A3C5-3249E6A4FCA2}" type="parTrans" cxnId="{7B878347-BF66-8647-9EFF-14F9E892D55C}">
      <dgm:prSet/>
      <dgm:spPr/>
      <dgm:t>
        <a:bodyPr/>
        <a:lstStyle/>
        <a:p>
          <a:pPr algn="r" rtl="1"/>
          <a:endParaRPr lang="en-GB" sz="6000"/>
        </a:p>
      </dgm:t>
    </dgm:pt>
    <dgm:pt modelId="{65F76C58-7315-634E-8EAF-9488D974F134}" type="sibTrans" cxnId="{7B878347-BF66-8647-9EFF-14F9E892D55C}">
      <dgm:prSet/>
      <dgm:spPr/>
      <dgm:t>
        <a:bodyPr/>
        <a:lstStyle/>
        <a:p>
          <a:pPr algn="r" rtl="1"/>
          <a:endParaRPr lang="en-GB" sz="6000"/>
        </a:p>
      </dgm:t>
    </dgm:pt>
    <dgm:pt modelId="{C8FD8FE8-C8BB-524C-B3DB-2F14266A0CC3}" type="pres">
      <dgm:prSet presAssocID="{0835D9B3-D2D5-C041-8E93-1F906B923BCE}" presName="Name0" presStyleCnt="0">
        <dgm:presLayoutVars>
          <dgm:dir/>
          <dgm:resizeHandles val="exact"/>
        </dgm:presLayoutVars>
      </dgm:prSet>
      <dgm:spPr/>
    </dgm:pt>
    <dgm:pt modelId="{DEFF66EF-5988-B548-A051-0CBC223206F2}" type="pres">
      <dgm:prSet presAssocID="{4FF26B83-4646-7845-9183-E70B9B4120FE}" presName="composite" presStyleCnt="0"/>
      <dgm:spPr/>
    </dgm:pt>
    <dgm:pt modelId="{D55A3E80-F50A-154D-818F-5EF57E7ECA7E}" type="pres">
      <dgm:prSet presAssocID="{4FF26B83-4646-7845-9183-E70B9B4120FE}" presName="rect1" presStyleLbl="trAlignAcc1" presStyleIdx="0" presStyleCnt="4">
        <dgm:presLayoutVars>
          <dgm:bulletEnabled val="1"/>
        </dgm:presLayoutVars>
      </dgm:prSet>
      <dgm:spPr/>
    </dgm:pt>
    <dgm:pt modelId="{6A07344C-3916-2F4D-BDBB-CD48EEB65CA9}" type="pres">
      <dgm:prSet presAssocID="{4FF26B83-4646-7845-9183-E70B9B4120FE}" presName="rect2"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pt>
    <dgm:pt modelId="{1AE1BF56-876F-ED49-83F4-6C0055291001}" type="pres">
      <dgm:prSet presAssocID="{DA52A870-BFD0-3C40-9F47-7F2179441F1C}" presName="sibTrans" presStyleCnt="0"/>
      <dgm:spPr/>
    </dgm:pt>
    <dgm:pt modelId="{53229D93-41C9-3E4A-8E26-AAB7032E3911}" type="pres">
      <dgm:prSet presAssocID="{4176FB2F-223C-DA47-B69A-62C8C3E00089}" presName="composite" presStyleCnt="0"/>
      <dgm:spPr/>
    </dgm:pt>
    <dgm:pt modelId="{19E6680A-28B0-8E47-A244-0940B9B44A38}" type="pres">
      <dgm:prSet presAssocID="{4176FB2F-223C-DA47-B69A-62C8C3E00089}" presName="rect1" presStyleLbl="trAlignAcc1" presStyleIdx="1" presStyleCnt="4">
        <dgm:presLayoutVars>
          <dgm:bulletEnabled val="1"/>
        </dgm:presLayoutVars>
      </dgm:prSet>
      <dgm:spPr/>
    </dgm:pt>
    <dgm:pt modelId="{C2E09537-4703-A04E-8572-39D328E058BF}" type="pres">
      <dgm:prSet presAssocID="{4176FB2F-223C-DA47-B69A-62C8C3E00089}" presName="rect2"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DF7BC0BF-E851-0543-B9DC-AABCA965E580}" type="pres">
      <dgm:prSet presAssocID="{85FA42C5-CEB2-494B-9DDD-B609166E79C2}" presName="sibTrans" presStyleCnt="0"/>
      <dgm:spPr/>
    </dgm:pt>
    <dgm:pt modelId="{71A18DE6-9A4D-8B42-83D1-E8866F69E6B4}" type="pres">
      <dgm:prSet presAssocID="{30C5BDF0-3011-5145-9656-66554CC99BEC}" presName="composite" presStyleCnt="0"/>
      <dgm:spPr/>
    </dgm:pt>
    <dgm:pt modelId="{95131163-37F5-5745-A18F-364F4109CD03}" type="pres">
      <dgm:prSet presAssocID="{30C5BDF0-3011-5145-9656-66554CC99BEC}" presName="rect1" presStyleLbl="trAlignAcc1" presStyleIdx="2" presStyleCnt="4">
        <dgm:presLayoutVars>
          <dgm:bulletEnabled val="1"/>
        </dgm:presLayoutVars>
      </dgm:prSet>
      <dgm:spPr/>
    </dgm:pt>
    <dgm:pt modelId="{63A7A33A-5BC1-DB42-9125-A07DD48DCCDF}" type="pres">
      <dgm:prSet presAssocID="{30C5BDF0-3011-5145-9656-66554CC99BEC}" presName="rect2"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pt>
    <dgm:pt modelId="{4BE250C1-C4B9-BC42-9CF9-9371C60CBE1A}" type="pres">
      <dgm:prSet presAssocID="{0E00711F-B689-7B40-8628-2FA9E9D4774E}" presName="sibTrans" presStyleCnt="0"/>
      <dgm:spPr/>
    </dgm:pt>
    <dgm:pt modelId="{84D8CBF4-EA0C-B140-9302-2183544D022B}" type="pres">
      <dgm:prSet presAssocID="{B14EE38F-8C3D-AC4A-A40A-05B1C115D5DF}" presName="composite" presStyleCnt="0"/>
      <dgm:spPr/>
    </dgm:pt>
    <dgm:pt modelId="{597A5594-AC72-9B4D-899B-B0037F26A514}" type="pres">
      <dgm:prSet presAssocID="{B14EE38F-8C3D-AC4A-A40A-05B1C115D5DF}" presName="rect1" presStyleLbl="trAlignAcc1" presStyleIdx="3" presStyleCnt="4">
        <dgm:presLayoutVars>
          <dgm:bulletEnabled val="1"/>
        </dgm:presLayoutVars>
      </dgm:prSet>
      <dgm:spPr/>
    </dgm:pt>
    <dgm:pt modelId="{8EEC4EB1-264C-4A47-89EA-40843218E60D}" type="pres">
      <dgm:prSet presAssocID="{B14EE38F-8C3D-AC4A-A40A-05B1C115D5DF}" presName="rect2"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86000" r="-86000"/>
          </a:stretch>
        </a:blipFill>
      </dgm:spPr>
    </dgm:pt>
  </dgm:ptLst>
  <dgm:cxnLst>
    <dgm:cxn modelId="{790CA713-01B9-3441-BF6C-C415E011D836}" srcId="{0835D9B3-D2D5-C041-8E93-1F906B923BCE}" destId="{4FF26B83-4646-7845-9183-E70B9B4120FE}" srcOrd="0" destOrd="0" parTransId="{8F830824-4021-514E-8BF7-F1F282459F61}" sibTransId="{DA52A870-BFD0-3C40-9F47-7F2179441F1C}"/>
    <dgm:cxn modelId="{80764F15-3CD8-7C41-9B46-427A63327F51}" type="presOf" srcId="{B14EE38F-8C3D-AC4A-A40A-05B1C115D5DF}" destId="{597A5594-AC72-9B4D-899B-B0037F26A514}" srcOrd="0" destOrd="0" presId="urn:microsoft.com/office/officeart/2008/layout/PictureStrips"/>
    <dgm:cxn modelId="{7B878347-BF66-8647-9EFF-14F9E892D55C}" srcId="{0835D9B3-D2D5-C041-8E93-1F906B923BCE}" destId="{B14EE38F-8C3D-AC4A-A40A-05B1C115D5DF}" srcOrd="3" destOrd="0" parTransId="{3416D1A8-D110-B74F-A3C5-3249E6A4FCA2}" sibTransId="{65F76C58-7315-634E-8EAF-9488D974F134}"/>
    <dgm:cxn modelId="{F218A963-7702-BE47-B9E1-E3BE69A00643}" type="presOf" srcId="{4FF26B83-4646-7845-9183-E70B9B4120FE}" destId="{D55A3E80-F50A-154D-818F-5EF57E7ECA7E}" srcOrd="0" destOrd="0" presId="urn:microsoft.com/office/officeart/2008/layout/PictureStrips"/>
    <dgm:cxn modelId="{1A9E8964-C447-1B42-A87F-3E1375B9A3AE}" type="presOf" srcId="{30C5BDF0-3011-5145-9656-66554CC99BEC}" destId="{95131163-37F5-5745-A18F-364F4109CD03}" srcOrd="0" destOrd="0" presId="urn:microsoft.com/office/officeart/2008/layout/PictureStrips"/>
    <dgm:cxn modelId="{9E563A73-1064-454D-AED1-BC8522149555}" srcId="{0835D9B3-D2D5-C041-8E93-1F906B923BCE}" destId="{30C5BDF0-3011-5145-9656-66554CC99BEC}" srcOrd="2" destOrd="0" parTransId="{93B0C190-CB29-8644-B938-B69E1401D09A}" sibTransId="{0E00711F-B689-7B40-8628-2FA9E9D4774E}"/>
    <dgm:cxn modelId="{B0E6BFBB-B2C2-9841-B211-F4945AE4EC6E}" type="presOf" srcId="{4176FB2F-223C-DA47-B69A-62C8C3E00089}" destId="{19E6680A-28B0-8E47-A244-0940B9B44A38}" srcOrd="0" destOrd="0" presId="urn:microsoft.com/office/officeart/2008/layout/PictureStrips"/>
    <dgm:cxn modelId="{14992FC2-4D00-0E41-99FE-6E7FEAD434ED}" srcId="{0835D9B3-D2D5-C041-8E93-1F906B923BCE}" destId="{4176FB2F-223C-DA47-B69A-62C8C3E00089}" srcOrd="1" destOrd="0" parTransId="{098CCB4B-516C-934F-9D89-5430A799148D}" sibTransId="{85FA42C5-CEB2-494B-9DDD-B609166E79C2}"/>
    <dgm:cxn modelId="{F110CEFF-7B93-CF4E-935F-E7B3171C24D6}" type="presOf" srcId="{0835D9B3-D2D5-C041-8E93-1F906B923BCE}" destId="{C8FD8FE8-C8BB-524C-B3DB-2F14266A0CC3}" srcOrd="0" destOrd="0" presId="urn:microsoft.com/office/officeart/2008/layout/PictureStrips"/>
    <dgm:cxn modelId="{0E310555-9EF8-5041-89AA-E9598EF2355F}" type="presParOf" srcId="{C8FD8FE8-C8BB-524C-B3DB-2F14266A0CC3}" destId="{DEFF66EF-5988-B548-A051-0CBC223206F2}" srcOrd="0" destOrd="0" presId="urn:microsoft.com/office/officeart/2008/layout/PictureStrips"/>
    <dgm:cxn modelId="{200DC344-5F27-9542-98DA-E4A934B8B1A5}" type="presParOf" srcId="{DEFF66EF-5988-B548-A051-0CBC223206F2}" destId="{D55A3E80-F50A-154D-818F-5EF57E7ECA7E}" srcOrd="0" destOrd="0" presId="urn:microsoft.com/office/officeart/2008/layout/PictureStrips"/>
    <dgm:cxn modelId="{B4108464-49B2-DC43-85F1-34A2D3D67220}" type="presParOf" srcId="{DEFF66EF-5988-B548-A051-0CBC223206F2}" destId="{6A07344C-3916-2F4D-BDBB-CD48EEB65CA9}" srcOrd="1" destOrd="0" presId="urn:microsoft.com/office/officeart/2008/layout/PictureStrips"/>
    <dgm:cxn modelId="{79535AE8-335A-D742-8BD3-C2A98166943D}" type="presParOf" srcId="{C8FD8FE8-C8BB-524C-B3DB-2F14266A0CC3}" destId="{1AE1BF56-876F-ED49-83F4-6C0055291001}" srcOrd="1" destOrd="0" presId="urn:microsoft.com/office/officeart/2008/layout/PictureStrips"/>
    <dgm:cxn modelId="{4807872B-C178-734A-BB5D-D81A14DAEDC7}" type="presParOf" srcId="{C8FD8FE8-C8BB-524C-B3DB-2F14266A0CC3}" destId="{53229D93-41C9-3E4A-8E26-AAB7032E3911}" srcOrd="2" destOrd="0" presId="urn:microsoft.com/office/officeart/2008/layout/PictureStrips"/>
    <dgm:cxn modelId="{9FFBD28E-1EDD-2C45-B9E2-B5E5F61697D1}" type="presParOf" srcId="{53229D93-41C9-3E4A-8E26-AAB7032E3911}" destId="{19E6680A-28B0-8E47-A244-0940B9B44A38}" srcOrd="0" destOrd="0" presId="urn:microsoft.com/office/officeart/2008/layout/PictureStrips"/>
    <dgm:cxn modelId="{40CDDEF1-75C1-704B-87B1-62A8F76DE122}" type="presParOf" srcId="{53229D93-41C9-3E4A-8E26-AAB7032E3911}" destId="{C2E09537-4703-A04E-8572-39D328E058BF}" srcOrd="1" destOrd="0" presId="urn:microsoft.com/office/officeart/2008/layout/PictureStrips"/>
    <dgm:cxn modelId="{3FBEF003-024E-E84E-860C-300D9F3A78AD}" type="presParOf" srcId="{C8FD8FE8-C8BB-524C-B3DB-2F14266A0CC3}" destId="{DF7BC0BF-E851-0543-B9DC-AABCA965E580}" srcOrd="3" destOrd="0" presId="urn:microsoft.com/office/officeart/2008/layout/PictureStrips"/>
    <dgm:cxn modelId="{B58C0DF7-4AD4-4D40-B50A-A6807C34EAA0}" type="presParOf" srcId="{C8FD8FE8-C8BB-524C-B3DB-2F14266A0CC3}" destId="{71A18DE6-9A4D-8B42-83D1-E8866F69E6B4}" srcOrd="4" destOrd="0" presId="urn:microsoft.com/office/officeart/2008/layout/PictureStrips"/>
    <dgm:cxn modelId="{315A90F3-CE6F-1B49-818C-402A48850CF8}" type="presParOf" srcId="{71A18DE6-9A4D-8B42-83D1-E8866F69E6B4}" destId="{95131163-37F5-5745-A18F-364F4109CD03}" srcOrd="0" destOrd="0" presId="urn:microsoft.com/office/officeart/2008/layout/PictureStrips"/>
    <dgm:cxn modelId="{2D247F76-C307-2947-8BE0-29AA1E0B36BC}" type="presParOf" srcId="{71A18DE6-9A4D-8B42-83D1-E8866F69E6B4}" destId="{63A7A33A-5BC1-DB42-9125-A07DD48DCCDF}" srcOrd="1" destOrd="0" presId="urn:microsoft.com/office/officeart/2008/layout/PictureStrips"/>
    <dgm:cxn modelId="{C2C9F65E-B727-6C4D-99BF-9675F288F526}" type="presParOf" srcId="{C8FD8FE8-C8BB-524C-B3DB-2F14266A0CC3}" destId="{4BE250C1-C4B9-BC42-9CF9-9371C60CBE1A}" srcOrd="5" destOrd="0" presId="urn:microsoft.com/office/officeart/2008/layout/PictureStrips"/>
    <dgm:cxn modelId="{0AF8E2B0-A290-6745-9CF6-5900E51C0524}" type="presParOf" srcId="{C8FD8FE8-C8BB-524C-B3DB-2F14266A0CC3}" destId="{84D8CBF4-EA0C-B140-9302-2183544D022B}" srcOrd="6" destOrd="0" presId="urn:microsoft.com/office/officeart/2008/layout/PictureStrips"/>
    <dgm:cxn modelId="{A7F7B5AF-065C-4A42-BA22-9ECC41B6CFAD}" type="presParOf" srcId="{84D8CBF4-EA0C-B140-9302-2183544D022B}" destId="{597A5594-AC72-9B4D-899B-B0037F26A514}" srcOrd="0" destOrd="0" presId="urn:microsoft.com/office/officeart/2008/layout/PictureStrips"/>
    <dgm:cxn modelId="{481B4B70-1A9B-0442-A22B-74241186C7C1}" type="presParOf" srcId="{84D8CBF4-EA0C-B140-9302-2183544D022B}" destId="{8EEC4EB1-264C-4A47-89EA-40843218E60D}"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685DC1-7598-3040-824B-500FC38F26EE}">
      <dsp:nvSpPr>
        <dsp:cNvPr id="0" name=""/>
        <dsp:cNvSpPr/>
      </dsp:nvSpPr>
      <dsp:spPr>
        <a:xfrm rot="10800000">
          <a:off x="0" y="1133"/>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en-GB" sz="2300" kern="1200" dirty="0"/>
            <a:t> </a:t>
          </a:r>
          <a:r>
            <a:rPr lang="ar-SA" sz="2300" kern="1200" dirty="0"/>
            <a:t>إعلانات تظهر على منصات مثل </a:t>
          </a:r>
          <a:r>
            <a:rPr lang="en-GB" sz="2300" kern="1200" dirty="0"/>
            <a:t>Google</a:t>
          </a:r>
          <a:r>
            <a:rPr lang="ar-SA" sz="2300" kern="1200" dirty="0"/>
            <a:t> وتستهدف جمهورا محددا</a:t>
          </a:r>
          <a:endParaRPr lang="en-GB" sz="2300" kern="1200" dirty="0"/>
        </a:p>
      </dsp:txBody>
      <dsp:txXfrm rot="10800000">
        <a:off x="337133" y="113511"/>
        <a:ext cx="6150499" cy="674266"/>
      </dsp:txXfrm>
    </dsp:sp>
    <dsp:sp modelId="{60D9774A-E36A-0D49-8ACB-018BC2D34B61}">
      <dsp:nvSpPr>
        <dsp:cNvPr id="0" name=""/>
        <dsp:cNvSpPr/>
      </dsp:nvSpPr>
      <dsp:spPr>
        <a:xfrm>
          <a:off x="6487632" y="1133"/>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dirty="0"/>
            <a:t>الإعلانات المدفوعة </a:t>
          </a:r>
          <a:r>
            <a:rPr lang="en-GB" sz="3000" kern="1200" dirty="0"/>
            <a:t>Paid Ads	</a:t>
          </a:r>
        </a:p>
      </dsp:txBody>
      <dsp:txXfrm>
        <a:off x="6531519" y="45020"/>
        <a:ext cx="4237314" cy="811248"/>
      </dsp:txXfrm>
    </dsp:sp>
    <dsp:sp modelId="{B674CF62-6041-A140-A56F-08D1C2AB91DD}">
      <dsp:nvSpPr>
        <dsp:cNvPr id="0" name=""/>
        <dsp:cNvSpPr/>
      </dsp:nvSpPr>
      <dsp:spPr>
        <a:xfrm rot="10800000">
          <a:off x="0" y="990057"/>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ar-SA" sz="2300" kern="1200" dirty="0"/>
            <a:t>تقديم محتوى ذو قيمة مثل المقالات أو الفيديوهات لجذب الجمهور</a:t>
          </a:r>
          <a:endParaRPr lang="en-GB" sz="2300" kern="1200" dirty="0"/>
        </a:p>
      </dsp:txBody>
      <dsp:txXfrm rot="10800000">
        <a:off x="337133" y="1102435"/>
        <a:ext cx="6150499" cy="674266"/>
      </dsp:txXfrm>
    </dsp:sp>
    <dsp:sp modelId="{7759AAC0-E7BD-214A-A263-7467A5B8A990}">
      <dsp:nvSpPr>
        <dsp:cNvPr id="0" name=""/>
        <dsp:cNvSpPr/>
      </dsp:nvSpPr>
      <dsp:spPr>
        <a:xfrm>
          <a:off x="6487632" y="990057"/>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dirty="0"/>
            <a:t>المحتوى</a:t>
          </a:r>
          <a:endParaRPr lang="en-GB" sz="3000" kern="1200" dirty="0"/>
        </a:p>
      </dsp:txBody>
      <dsp:txXfrm>
        <a:off x="6531519" y="1033944"/>
        <a:ext cx="4237314" cy="811248"/>
      </dsp:txXfrm>
    </dsp:sp>
    <dsp:sp modelId="{E7D15710-CA14-824E-88E2-D1678CEF5F0E}">
      <dsp:nvSpPr>
        <dsp:cNvPr id="0" name=""/>
        <dsp:cNvSpPr/>
      </dsp:nvSpPr>
      <dsp:spPr>
        <a:xfrm rot="10800000">
          <a:off x="0" y="1978982"/>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ar-SA" sz="2300" kern="1200" dirty="0"/>
            <a:t>التواصل المباشر مع العملاء عبر الرسائل البريدية لتقديم العروض والمحتوى المخصص</a:t>
          </a:r>
          <a:endParaRPr lang="en-GB" sz="2300" kern="1200" dirty="0"/>
        </a:p>
      </dsp:txBody>
      <dsp:txXfrm rot="10800000">
        <a:off x="337133" y="2091360"/>
        <a:ext cx="6150499" cy="674266"/>
      </dsp:txXfrm>
    </dsp:sp>
    <dsp:sp modelId="{16D1463C-72E0-B64E-93C0-6673EECF9E67}">
      <dsp:nvSpPr>
        <dsp:cNvPr id="0" name=""/>
        <dsp:cNvSpPr/>
      </dsp:nvSpPr>
      <dsp:spPr>
        <a:xfrm>
          <a:off x="6487632" y="1978982"/>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dirty="0"/>
            <a:t>التسويق عبر البريد الالكتروني</a:t>
          </a:r>
          <a:endParaRPr lang="en-GB" sz="3000" kern="1200" dirty="0"/>
        </a:p>
      </dsp:txBody>
      <dsp:txXfrm>
        <a:off x="6531519" y="2022869"/>
        <a:ext cx="4237314" cy="811248"/>
      </dsp:txXfrm>
    </dsp:sp>
    <dsp:sp modelId="{691167BF-54B0-E049-96AE-74F57534CDFD}">
      <dsp:nvSpPr>
        <dsp:cNvPr id="0" name=""/>
        <dsp:cNvSpPr/>
      </dsp:nvSpPr>
      <dsp:spPr>
        <a:xfrm rot="10800000">
          <a:off x="0" y="2967907"/>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ar-SA" sz="2300" kern="1200" dirty="0"/>
            <a:t>لتتبع وتحسين أداء الحملة</a:t>
          </a:r>
          <a:endParaRPr lang="en-GB" sz="2300" kern="1200" dirty="0"/>
        </a:p>
      </dsp:txBody>
      <dsp:txXfrm rot="10800000">
        <a:off x="337133" y="3080285"/>
        <a:ext cx="6150499" cy="674266"/>
      </dsp:txXfrm>
    </dsp:sp>
    <dsp:sp modelId="{C3DFBE20-BEE8-0447-803A-0BE585F23402}">
      <dsp:nvSpPr>
        <dsp:cNvPr id="0" name=""/>
        <dsp:cNvSpPr/>
      </dsp:nvSpPr>
      <dsp:spPr>
        <a:xfrm>
          <a:off x="6487632" y="2967907"/>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dirty="0"/>
            <a:t>تحليل وتقييم الحملة</a:t>
          </a:r>
          <a:endParaRPr lang="en-GB" sz="3000" kern="1200" dirty="0"/>
        </a:p>
      </dsp:txBody>
      <dsp:txXfrm>
        <a:off x="6531519" y="3011794"/>
        <a:ext cx="4237314" cy="8112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01EEE8-E223-3C4C-9388-A9F80B931687}">
      <dsp:nvSpPr>
        <dsp:cNvPr id="0" name=""/>
        <dsp:cNvSpPr/>
      </dsp:nvSpPr>
      <dsp:spPr>
        <a:xfrm>
          <a:off x="810953" y="0"/>
          <a:ext cx="9190812" cy="3868063"/>
        </a:xfrm>
        <a:prstGeom prst="lef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0A3DA3-CE32-B046-9E3A-D807A5674370}">
      <dsp:nvSpPr>
        <dsp:cNvPr id="0" name=""/>
        <dsp:cNvSpPr/>
      </dsp:nvSpPr>
      <dsp:spPr>
        <a:xfrm>
          <a:off x="820444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r" defTabSz="977900" rtl="1">
            <a:lnSpc>
              <a:spcPct val="90000"/>
            </a:lnSpc>
            <a:spcBef>
              <a:spcPct val="0"/>
            </a:spcBef>
            <a:spcAft>
              <a:spcPct val="35000"/>
            </a:spcAft>
            <a:buNone/>
          </a:pPr>
          <a:r>
            <a:rPr lang="ar-SA" sz="2200" kern="1200" dirty="0"/>
            <a:t>الهدف الواضح</a:t>
          </a:r>
          <a:endParaRPr lang="en-GB" sz="2200" kern="1200" dirty="0"/>
        </a:p>
        <a:p>
          <a:pPr marL="171450" lvl="1" indent="-171450" algn="r" defTabSz="755650" rtl="1">
            <a:lnSpc>
              <a:spcPct val="90000"/>
            </a:lnSpc>
            <a:spcBef>
              <a:spcPct val="0"/>
            </a:spcBef>
            <a:spcAft>
              <a:spcPct val="15000"/>
            </a:spcAft>
            <a:buChar char="•"/>
          </a:pPr>
          <a:r>
            <a:rPr lang="ar-SA" sz="1700" kern="1200" dirty="0"/>
            <a:t>تحديد ما تريد تحقيقه بدقة (زيادة المبيعات، التفاعل، الخ)</a:t>
          </a:r>
          <a:endParaRPr lang="en-GB" sz="1700" kern="1200" dirty="0"/>
        </a:p>
      </dsp:txBody>
      <dsp:txXfrm>
        <a:off x="8279970" y="1235947"/>
        <a:ext cx="2451808" cy="1396167"/>
      </dsp:txXfrm>
    </dsp:sp>
    <dsp:sp modelId="{69ECFBAF-DA9B-E242-9403-7803B8621BCD}">
      <dsp:nvSpPr>
        <dsp:cNvPr id="0" name=""/>
        <dsp:cNvSpPr/>
      </dsp:nvSpPr>
      <dsp:spPr>
        <a:xfrm>
          <a:off x="547143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r" defTabSz="977900" rtl="1">
            <a:lnSpc>
              <a:spcPct val="90000"/>
            </a:lnSpc>
            <a:spcBef>
              <a:spcPct val="0"/>
            </a:spcBef>
            <a:spcAft>
              <a:spcPct val="35000"/>
            </a:spcAft>
            <a:buNone/>
          </a:pPr>
          <a:r>
            <a:rPr lang="ar-SA" sz="2200" kern="1200" dirty="0"/>
            <a:t>اختيار الجمهور المستهدف</a:t>
          </a:r>
          <a:endParaRPr lang="en-GB" sz="2200" kern="1200" dirty="0"/>
        </a:p>
        <a:p>
          <a:pPr marL="171450" lvl="1" indent="-171450" algn="r" defTabSz="755650" rtl="1">
            <a:lnSpc>
              <a:spcPct val="90000"/>
            </a:lnSpc>
            <a:spcBef>
              <a:spcPct val="0"/>
            </a:spcBef>
            <a:spcAft>
              <a:spcPct val="15000"/>
            </a:spcAft>
            <a:buChar char="•"/>
          </a:pPr>
          <a:r>
            <a:rPr lang="ar-SA" sz="1700" kern="1200" dirty="0"/>
            <a:t>استخدام البيانات لاستهداف الجمهور المناسب</a:t>
          </a:r>
          <a:endParaRPr lang="en-GB" sz="1700" kern="1200" dirty="0"/>
        </a:p>
      </dsp:txBody>
      <dsp:txXfrm>
        <a:off x="5546960" y="1235947"/>
        <a:ext cx="2451808" cy="1396167"/>
      </dsp:txXfrm>
    </dsp:sp>
    <dsp:sp modelId="{712946FA-FF75-AD48-B793-F72DB0759F9B}">
      <dsp:nvSpPr>
        <dsp:cNvPr id="0" name=""/>
        <dsp:cNvSpPr/>
      </dsp:nvSpPr>
      <dsp:spPr>
        <a:xfrm>
          <a:off x="273842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r" defTabSz="977900" rtl="1">
            <a:lnSpc>
              <a:spcPct val="90000"/>
            </a:lnSpc>
            <a:spcBef>
              <a:spcPct val="0"/>
            </a:spcBef>
            <a:spcAft>
              <a:spcPct val="35000"/>
            </a:spcAft>
            <a:buNone/>
          </a:pPr>
          <a:r>
            <a:rPr lang="ar-SA" sz="2200" kern="1200" dirty="0"/>
            <a:t>المحتوى الجذاب</a:t>
          </a:r>
          <a:endParaRPr lang="en-GB" sz="2200" kern="1200" dirty="0"/>
        </a:p>
        <a:p>
          <a:pPr marL="171450" lvl="1" indent="-171450" algn="r" defTabSz="755650" rtl="1">
            <a:lnSpc>
              <a:spcPct val="90000"/>
            </a:lnSpc>
            <a:spcBef>
              <a:spcPct val="0"/>
            </a:spcBef>
            <a:spcAft>
              <a:spcPct val="15000"/>
            </a:spcAft>
            <a:buChar char="•"/>
          </a:pPr>
          <a:r>
            <a:rPr lang="ar-SA" sz="1700" kern="1200" dirty="0"/>
            <a:t>انشاء محتوى جذاب وذو صلة يشجع الجمهور على التفاعل	</a:t>
          </a:r>
          <a:endParaRPr lang="en-GB" sz="1700" kern="1200" dirty="0"/>
        </a:p>
      </dsp:txBody>
      <dsp:txXfrm>
        <a:off x="2813950" y="1235947"/>
        <a:ext cx="2451808" cy="1396167"/>
      </dsp:txXfrm>
    </dsp:sp>
    <dsp:sp modelId="{015F8E25-F0E7-8D45-8EC0-A58BB4F21527}">
      <dsp:nvSpPr>
        <dsp:cNvPr id="0" name=""/>
        <dsp:cNvSpPr/>
      </dsp:nvSpPr>
      <dsp:spPr>
        <a:xfrm>
          <a:off x="541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r" defTabSz="977900" rtl="1">
            <a:lnSpc>
              <a:spcPct val="90000"/>
            </a:lnSpc>
            <a:spcBef>
              <a:spcPct val="0"/>
            </a:spcBef>
            <a:spcAft>
              <a:spcPct val="35000"/>
            </a:spcAft>
            <a:buNone/>
          </a:pPr>
          <a:r>
            <a:rPr lang="ar-SA" sz="2200" kern="1200" dirty="0"/>
            <a:t>اختيار القنوات المناسبة</a:t>
          </a:r>
          <a:endParaRPr lang="en-GB" sz="2200" kern="1200" dirty="0"/>
        </a:p>
        <a:p>
          <a:pPr marL="171450" lvl="1" indent="-171450" algn="r" defTabSz="755650" rtl="1">
            <a:lnSpc>
              <a:spcPct val="90000"/>
            </a:lnSpc>
            <a:spcBef>
              <a:spcPct val="0"/>
            </a:spcBef>
            <a:spcAft>
              <a:spcPct val="15000"/>
            </a:spcAft>
            <a:buChar char="•"/>
          </a:pPr>
          <a:r>
            <a:rPr lang="ar-SA" sz="1700" kern="1200" dirty="0"/>
            <a:t>اختيار القنوات لرقمية التي يتواجد فيها جمهورك</a:t>
          </a:r>
          <a:endParaRPr lang="en-GB" sz="1700" kern="1200" dirty="0"/>
        </a:p>
      </dsp:txBody>
      <dsp:txXfrm>
        <a:off x="80940" y="1235947"/>
        <a:ext cx="2451808" cy="13961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DA48B-7B8E-E64A-B8CC-0B405526D67E}">
      <dsp:nvSpPr>
        <dsp:cNvPr id="0" name=""/>
        <dsp:cNvSpPr/>
      </dsp:nvSpPr>
      <dsp:spPr>
        <a:xfrm>
          <a:off x="3125"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4460A6-4E56-DF47-90E1-5417CA134CB7}">
      <dsp:nvSpPr>
        <dsp:cNvPr id="0" name=""/>
        <dsp:cNvSpPr/>
      </dsp:nvSpPr>
      <dsp:spPr>
        <a:xfrm>
          <a:off x="251073"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t>التكلفة المنخفضة والمرونة:</a:t>
          </a:r>
        </a:p>
        <a:p>
          <a:pPr marL="0" lvl="0" indent="0" algn="ctr" defTabSz="711200" rtl="1">
            <a:lnSpc>
              <a:spcPct val="90000"/>
            </a:lnSpc>
            <a:spcBef>
              <a:spcPct val="0"/>
            </a:spcBef>
            <a:spcAft>
              <a:spcPct val="35000"/>
            </a:spcAft>
            <a:buNone/>
          </a:pPr>
          <a:r>
            <a:rPr lang="ar-SA" sz="1600" kern="1200" dirty="0"/>
            <a:t>"الحملات الرقمية توفر ميزانية مرنة تتناسب مع جميع الشركات، من الصغيرة إلى الكبيرة."</a:t>
          </a:r>
          <a:endParaRPr lang="en-US" sz="1600" kern="1200" dirty="0"/>
        </a:p>
      </dsp:txBody>
      <dsp:txXfrm>
        <a:off x="292576" y="1095819"/>
        <a:ext cx="2148522" cy="1334014"/>
      </dsp:txXfrm>
    </dsp:sp>
    <dsp:sp modelId="{DB079CBC-CA96-B542-97B6-B4EE060B4E86}">
      <dsp:nvSpPr>
        <dsp:cNvPr id="0" name=""/>
        <dsp:cNvSpPr/>
      </dsp:nvSpPr>
      <dsp:spPr>
        <a:xfrm>
          <a:off x="2730549"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67B8B-7BD1-B14A-A48C-86473ADD7FF5}">
      <dsp:nvSpPr>
        <dsp:cNvPr id="0" name=""/>
        <dsp:cNvSpPr/>
      </dsp:nvSpPr>
      <dsp:spPr>
        <a:xfrm>
          <a:off x="2978496"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t>الوصول الفوري إلى جمهور عالمي:</a:t>
          </a:r>
        </a:p>
        <a:p>
          <a:pPr marL="0" lvl="0" indent="0" algn="ctr" defTabSz="711200" rtl="1">
            <a:lnSpc>
              <a:spcPct val="90000"/>
            </a:lnSpc>
            <a:spcBef>
              <a:spcPct val="0"/>
            </a:spcBef>
            <a:spcAft>
              <a:spcPct val="35000"/>
            </a:spcAft>
            <a:buNone/>
          </a:pPr>
          <a:r>
            <a:rPr lang="ar-SA" sz="1600" kern="1200" dirty="0"/>
            <a:t>"يمكن الوصول إلى العملاء في أي مكان في العالم بنقرة زر واحدة."</a:t>
          </a:r>
          <a:endParaRPr lang="en-US" sz="1600" kern="1200" dirty="0"/>
        </a:p>
      </dsp:txBody>
      <dsp:txXfrm>
        <a:off x="3019999" y="1095819"/>
        <a:ext cx="2148522" cy="1334014"/>
      </dsp:txXfrm>
    </dsp:sp>
    <dsp:sp modelId="{C3AB9D15-4ADF-D043-825A-B1DAD3201B55}">
      <dsp:nvSpPr>
        <dsp:cNvPr id="0" name=""/>
        <dsp:cNvSpPr/>
      </dsp:nvSpPr>
      <dsp:spPr>
        <a:xfrm>
          <a:off x="5457973"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4F4DF2-15B8-C44F-B59F-AA0367EFD9AC}">
      <dsp:nvSpPr>
        <dsp:cNvPr id="0" name=""/>
        <dsp:cNvSpPr/>
      </dsp:nvSpPr>
      <dsp:spPr>
        <a:xfrm>
          <a:off x="5705920"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t>التحليل الفوري للنتائج</a:t>
          </a:r>
        </a:p>
        <a:p>
          <a:pPr marL="0" lvl="0" indent="0" algn="ctr" defTabSz="711200" rtl="1">
            <a:lnSpc>
              <a:spcPct val="90000"/>
            </a:lnSpc>
            <a:spcBef>
              <a:spcPct val="0"/>
            </a:spcBef>
            <a:spcAft>
              <a:spcPct val="35000"/>
            </a:spcAft>
            <a:buNone/>
          </a:pPr>
          <a:r>
            <a:rPr lang="ar-SA" sz="1600" kern="1200" dirty="0"/>
            <a:t>"يوفر التسويق الرقمي أدوات تحليل فورية تتيح للشركات تعديل استراتيجياتها في الوقت الحقيقي."</a:t>
          </a:r>
          <a:endParaRPr lang="en-US" sz="1600" kern="1200" dirty="0"/>
        </a:p>
      </dsp:txBody>
      <dsp:txXfrm>
        <a:off x="5747423" y="1095819"/>
        <a:ext cx="2148522" cy="1334014"/>
      </dsp:txXfrm>
    </dsp:sp>
    <dsp:sp modelId="{54E2CA3B-F9CB-2747-8797-9E7B18C4558F}">
      <dsp:nvSpPr>
        <dsp:cNvPr id="0" name=""/>
        <dsp:cNvSpPr/>
      </dsp:nvSpPr>
      <dsp:spPr>
        <a:xfrm>
          <a:off x="8185397"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6C5DA-0099-E646-A004-E9AFC552E703}">
      <dsp:nvSpPr>
        <dsp:cNvPr id="0" name=""/>
        <dsp:cNvSpPr/>
      </dsp:nvSpPr>
      <dsp:spPr>
        <a:xfrm>
          <a:off x="8433344"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t>التفاعل المباشر مع الجمهور</a:t>
          </a:r>
        </a:p>
        <a:p>
          <a:pPr marL="0" lvl="0" indent="0" algn="ctr" defTabSz="711200" rtl="1">
            <a:lnSpc>
              <a:spcPct val="90000"/>
            </a:lnSpc>
            <a:spcBef>
              <a:spcPct val="0"/>
            </a:spcBef>
            <a:spcAft>
              <a:spcPct val="35000"/>
            </a:spcAft>
            <a:buNone/>
          </a:pPr>
          <a:r>
            <a:rPr lang="ar-SA" sz="1600" kern="1200" dirty="0"/>
            <a:t>"تتيح الحملات الرقمية إمكانية التفاعل الفوري مع الجمهور من خلال التعليقات والردود على وسائل التواصل الاجتماعي."</a:t>
          </a:r>
          <a:endParaRPr lang="en-US" sz="1600" kern="1200" dirty="0"/>
        </a:p>
      </dsp:txBody>
      <dsp:txXfrm>
        <a:off x="8474847" y="1095819"/>
        <a:ext cx="2148522" cy="13340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340FA-C4B8-9941-BD15-F10D0D69D24D}">
      <dsp:nvSpPr>
        <dsp:cNvPr id="0" name=""/>
        <dsp:cNvSpPr/>
      </dsp:nvSpPr>
      <dsp:spPr>
        <a:xfrm>
          <a:off x="6481540" y="0"/>
          <a:ext cx="3490183" cy="349018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6DFEEF-BACC-D94C-86F9-1D3AD535F108}">
      <dsp:nvSpPr>
        <dsp:cNvPr id="0" name=""/>
        <dsp:cNvSpPr/>
      </dsp:nvSpPr>
      <dsp:spPr>
        <a:xfrm>
          <a:off x="0" y="0"/>
          <a:ext cx="8226631" cy="349018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SA" sz="1900" b="1" kern="1200" dirty="0"/>
            <a:t>القدرة على المنافسة مع الشركات الكبيرة:</a:t>
          </a:r>
          <a:endParaRPr lang="en-GB" sz="1900" b="1" kern="1200" dirty="0"/>
        </a:p>
        <a:p>
          <a:pPr marL="0" lvl="0" indent="0" algn="ctr" defTabSz="844550">
            <a:lnSpc>
              <a:spcPct val="90000"/>
            </a:lnSpc>
            <a:spcBef>
              <a:spcPct val="0"/>
            </a:spcBef>
            <a:spcAft>
              <a:spcPct val="35000"/>
            </a:spcAft>
            <a:buNone/>
          </a:pPr>
          <a:r>
            <a:rPr lang="ar-SA" sz="1900" kern="1200" dirty="0"/>
            <a:t>"الحملات الرقمية تتيح للشركات الصغيرة الوصول إلى نفس الجمهور الذي تستهدفه الشركات الكبيرة."</a:t>
          </a:r>
          <a:endParaRPr lang="en-GB" sz="1900" kern="1200" dirty="0"/>
        </a:p>
      </dsp:txBody>
      <dsp:txXfrm>
        <a:off x="0" y="0"/>
        <a:ext cx="8226631" cy="1047057"/>
      </dsp:txXfrm>
    </dsp:sp>
    <dsp:sp modelId="{72B69142-B4CB-3C41-A663-CB8313A08084}">
      <dsp:nvSpPr>
        <dsp:cNvPr id="0" name=""/>
        <dsp:cNvSpPr/>
      </dsp:nvSpPr>
      <dsp:spPr>
        <a:xfrm>
          <a:off x="7092323" y="1047057"/>
          <a:ext cx="2268616" cy="2268616"/>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0B07E4-20BC-5C4F-8F92-7FC7C3D6DF8D}">
      <dsp:nvSpPr>
        <dsp:cNvPr id="0" name=""/>
        <dsp:cNvSpPr/>
      </dsp:nvSpPr>
      <dsp:spPr>
        <a:xfrm>
          <a:off x="0" y="1047057"/>
          <a:ext cx="8226631" cy="22686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SA" sz="1900" b="1" kern="1200" dirty="0"/>
            <a:t>الاستفادة من الميزانيات الصغيرة:</a:t>
          </a:r>
          <a:endParaRPr lang="en-GB" sz="1900" b="1" kern="1200" dirty="0"/>
        </a:p>
        <a:p>
          <a:pPr marL="0" lvl="0" indent="0" algn="ctr" defTabSz="844550">
            <a:lnSpc>
              <a:spcPct val="90000"/>
            </a:lnSpc>
            <a:spcBef>
              <a:spcPct val="0"/>
            </a:spcBef>
            <a:spcAft>
              <a:spcPct val="35000"/>
            </a:spcAft>
            <a:buNone/>
          </a:pPr>
          <a:r>
            <a:rPr lang="ar-SA" sz="1900" kern="1200" dirty="0"/>
            <a:t>"يمكن للشركات الصغيرة تحقيق نتائج كبيرة بميزانيات منخفضة."</a:t>
          </a:r>
          <a:endParaRPr lang="en-GB" sz="1900" kern="1200" dirty="0"/>
        </a:p>
      </dsp:txBody>
      <dsp:txXfrm>
        <a:off x="0" y="1047057"/>
        <a:ext cx="8226631" cy="1047053"/>
      </dsp:txXfrm>
    </dsp:sp>
    <dsp:sp modelId="{D411F1D1-0046-304C-BD23-505B4AB972B6}">
      <dsp:nvSpPr>
        <dsp:cNvPr id="0" name=""/>
        <dsp:cNvSpPr/>
      </dsp:nvSpPr>
      <dsp:spPr>
        <a:xfrm>
          <a:off x="7703104" y="2094110"/>
          <a:ext cx="1047053" cy="104705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7A65FC-CAC9-7E4E-93FD-6A37DB3235D8}">
      <dsp:nvSpPr>
        <dsp:cNvPr id="0" name=""/>
        <dsp:cNvSpPr/>
      </dsp:nvSpPr>
      <dsp:spPr>
        <a:xfrm>
          <a:off x="0" y="2094110"/>
          <a:ext cx="8226631" cy="104705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SA" sz="1900" b="1" kern="1200" dirty="0"/>
            <a:t>الاستهداف المحلي والمرن:</a:t>
          </a:r>
          <a:endParaRPr lang="en-GB" sz="1900" b="1" kern="1200" dirty="0"/>
        </a:p>
        <a:p>
          <a:pPr marL="0" lvl="0" indent="0" algn="ctr" defTabSz="844550">
            <a:lnSpc>
              <a:spcPct val="90000"/>
            </a:lnSpc>
            <a:spcBef>
              <a:spcPct val="0"/>
            </a:spcBef>
            <a:spcAft>
              <a:spcPct val="35000"/>
            </a:spcAft>
            <a:buNone/>
          </a:pPr>
          <a:r>
            <a:rPr lang="ar-SA" sz="1900" kern="1200" dirty="0"/>
            <a:t>"تتيح الأدوات الرقمية استهداف العملاء المحليين بناءً على الموقع الجغرافي."</a:t>
          </a:r>
          <a:endParaRPr lang="en-GB" sz="1900" kern="1200" dirty="0"/>
        </a:p>
      </dsp:txBody>
      <dsp:txXfrm>
        <a:off x="0" y="2094110"/>
        <a:ext cx="8226631" cy="10470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340FA-C4B8-9941-BD15-F10D0D69D24D}">
      <dsp:nvSpPr>
        <dsp:cNvPr id="0" name=""/>
        <dsp:cNvSpPr/>
      </dsp:nvSpPr>
      <dsp:spPr>
        <a:xfrm>
          <a:off x="6481540" y="0"/>
          <a:ext cx="3490183" cy="349018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6DFEEF-BACC-D94C-86F9-1D3AD535F108}">
      <dsp:nvSpPr>
        <dsp:cNvPr id="0" name=""/>
        <dsp:cNvSpPr/>
      </dsp:nvSpPr>
      <dsp:spPr>
        <a:xfrm>
          <a:off x="0" y="0"/>
          <a:ext cx="8226631" cy="349018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تحسين الوصول إلى جمهور عالمي جديد:</a:t>
          </a:r>
        </a:p>
        <a:p>
          <a:pPr marL="0" lvl="0" indent="0" algn="ctr" defTabSz="889000">
            <a:lnSpc>
              <a:spcPct val="90000"/>
            </a:lnSpc>
            <a:spcBef>
              <a:spcPct val="0"/>
            </a:spcBef>
            <a:spcAft>
              <a:spcPct val="35000"/>
            </a:spcAft>
            <a:buNone/>
          </a:pPr>
          <a:r>
            <a:rPr lang="ar-SA" sz="2000" kern="1200" dirty="0"/>
            <a:t>"الحملات الرقمية تساعد الشركات الكبرى في الوصول إلى أسواق جديدة بسرعة."</a:t>
          </a:r>
          <a:endParaRPr lang="en-GB" sz="2000" b="1" kern="1200" dirty="0"/>
        </a:p>
      </dsp:txBody>
      <dsp:txXfrm>
        <a:off x="0" y="0"/>
        <a:ext cx="8226631" cy="1047057"/>
      </dsp:txXfrm>
    </dsp:sp>
    <dsp:sp modelId="{72B69142-B4CB-3C41-A663-CB8313A08084}">
      <dsp:nvSpPr>
        <dsp:cNvPr id="0" name=""/>
        <dsp:cNvSpPr/>
      </dsp:nvSpPr>
      <dsp:spPr>
        <a:xfrm>
          <a:off x="7092323" y="1047057"/>
          <a:ext cx="2268616" cy="2268616"/>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0B07E4-20BC-5C4F-8F92-7FC7C3D6DF8D}">
      <dsp:nvSpPr>
        <dsp:cNvPr id="0" name=""/>
        <dsp:cNvSpPr/>
      </dsp:nvSpPr>
      <dsp:spPr>
        <a:xfrm>
          <a:off x="0" y="1047057"/>
          <a:ext cx="8226631" cy="22686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زيادة التفاعل مع العملاء الحاليين:</a:t>
          </a:r>
        </a:p>
        <a:p>
          <a:pPr marL="0" lvl="0" indent="0" algn="ctr" defTabSz="889000">
            <a:lnSpc>
              <a:spcPct val="90000"/>
            </a:lnSpc>
            <a:spcBef>
              <a:spcPct val="0"/>
            </a:spcBef>
            <a:spcAft>
              <a:spcPct val="35000"/>
            </a:spcAft>
            <a:buNone/>
          </a:pPr>
          <a:r>
            <a:rPr lang="ar-SA" sz="2000" kern="1200" dirty="0"/>
            <a:t>"الحملات الرقمية تتيح للشركات الكبيرة تعزيز ولاء العملاء من خلال التفاعل المستمر."</a:t>
          </a:r>
          <a:endParaRPr lang="en-GB" sz="2000" kern="1200" dirty="0"/>
        </a:p>
      </dsp:txBody>
      <dsp:txXfrm>
        <a:off x="0" y="1047057"/>
        <a:ext cx="8226631" cy="1047053"/>
      </dsp:txXfrm>
    </dsp:sp>
    <dsp:sp modelId="{D411F1D1-0046-304C-BD23-505B4AB972B6}">
      <dsp:nvSpPr>
        <dsp:cNvPr id="0" name=""/>
        <dsp:cNvSpPr/>
      </dsp:nvSpPr>
      <dsp:spPr>
        <a:xfrm>
          <a:off x="7703104" y="2094110"/>
          <a:ext cx="1047053" cy="104705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7A65FC-CAC9-7E4E-93FD-6A37DB3235D8}">
      <dsp:nvSpPr>
        <dsp:cNvPr id="0" name=""/>
        <dsp:cNvSpPr/>
      </dsp:nvSpPr>
      <dsp:spPr>
        <a:xfrm>
          <a:off x="0" y="2094110"/>
          <a:ext cx="8226631" cy="104705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تحسين الكفاءة وخفض التكاليف:</a:t>
          </a:r>
        </a:p>
        <a:p>
          <a:pPr marL="0" lvl="0" indent="0" algn="ctr" defTabSz="889000">
            <a:lnSpc>
              <a:spcPct val="90000"/>
            </a:lnSpc>
            <a:spcBef>
              <a:spcPct val="0"/>
            </a:spcBef>
            <a:spcAft>
              <a:spcPct val="35000"/>
            </a:spcAft>
            <a:buNone/>
          </a:pPr>
          <a:r>
            <a:rPr lang="ar-SA" sz="2000" kern="1200" dirty="0"/>
            <a:t>"يمكن للشركات الكبيرة تحسين كفاءتها باستخدام أدوات التحليل والتقارير الفورية لتقليل التكاليف."</a:t>
          </a:r>
          <a:endParaRPr lang="en-GB" sz="2000" kern="1200" dirty="0"/>
        </a:p>
      </dsp:txBody>
      <dsp:txXfrm>
        <a:off x="0" y="2094110"/>
        <a:ext cx="8226631" cy="10470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A23E9-0035-5C49-89CC-DF1C53712918}">
      <dsp:nvSpPr>
        <dsp:cNvPr id="0" name=""/>
        <dsp:cNvSpPr/>
      </dsp:nvSpPr>
      <dsp:spPr>
        <a:xfrm>
          <a:off x="8113288"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dirty="0"/>
            <a:t>الوصول الفوري إلى أسواق جديدة</a:t>
          </a:r>
          <a:endParaRPr lang="en-GB" sz="1800" kern="1200" dirty="0"/>
        </a:p>
      </dsp:txBody>
      <dsp:txXfrm>
        <a:off x="8113288" y="5467"/>
        <a:ext cx="2371153" cy="948461"/>
      </dsp:txXfrm>
    </dsp:sp>
    <dsp:sp modelId="{873B1BAB-658E-CA42-B2B3-921AB421AD8C}">
      <dsp:nvSpPr>
        <dsp:cNvPr id="0" name=""/>
        <dsp:cNvSpPr/>
      </dsp:nvSpPr>
      <dsp:spPr>
        <a:xfrm>
          <a:off x="8113288"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dirty="0"/>
            <a:t>"يمكن للشركات الوصول إلى جمهور عالمي بنقرة واحدة، دون الحاجة إلى تواجد فعلي."</a:t>
          </a:r>
          <a:endParaRPr lang="en-GB" sz="1800" kern="1200" dirty="0"/>
        </a:p>
      </dsp:txBody>
      <dsp:txXfrm>
        <a:off x="8113288" y="953928"/>
        <a:ext cx="2371153" cy="1449360"/>
      </dsp:txXfrm>
    </dsp:sp>
    <dsp:sp modelId="{9E00D51C-C597-F747-8BA4-B219333F8EB6}">
      <dsp:nvSpPr>
        <dsp:cNvPr id="0" name=""/>
        <dsp:cNvSpPr/>
      </dsp:nvSpPr>
      <dsp:spPr>
        <a:xfrm>
          <a:off x="5410173"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dirty="0"/>
            <a:t>التخصيص وفقًا للمنطقة الجغرافية</a:t>
          </a:r>
          <a:endParaRPr lang="en-GB" sz="1800" kern="1200" dirty="0"/>
        </a:p>
      </dsp:txBody>
      <dsp:txXfrm>
        <a:off x="5410173" y="5467"/>
        <a:ext cx="2371153" cy="948461"/>
      </dsp:txXfrm>
    </dsp:sp>
    <dsp:sp modelId="{C9EA2558-0689-A44F-BA25-754E7947A7C0}">
      <dsp:nvSpPr>
        <dsp:cNvPr id="0" name=""/>
        <dsp:cNvSpPr/>
      </dsp:nvSpPr>
      <dsp:spPr>
        <a:xfrm>
          <a:off x="5410173"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dirty="0"/>
            <a:t>"يمكن تعديل المحتوى والإعلانات ليتناسب مع السوق المحلي لكل منطقة جغرافية."</a:t>
          </a:r>
          <a:endParaRPr lang="en-GB" sz="1800" kern="1200" dirty="0"/>
        </a:p>
      </dsp:txBody>
      <dsp:txXfrm>
        <a:off x="5410173" y="953928"/>
        <a:ext cx="2371153" cy="1449360"/>
      </dsp:txXfrm>
    </dsp:sp>
    <dsp:sp modelId="{48ECDD36-8963-8D41-8831-CEF8DAC54448}">
      <dsp:nvSpPr>
        <dsp:cNvPr id="0" name=""/>
        <dsp:cNvSpPr/>
      </dsp:nvSpPr>
      <dsp:spPr>
        <a:xfrm>
          <a:off x="2707058"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dirty="0"/>
            <a:t>الاستهداف بناءً على اللغة والثقافة</a:t>
          </a:r>
          <a:endParaRPr lang="en-GB" sz="1800" kern="1200" dirty="0"/>
        </a:p>
      </dsp:txBody>
      <dsp:txXfrm>
        <a:off x="2707058" y="5467"/>
        <a:ext cx="2371153" cy="948461"/>
      </dsp:txXfrm>
    </dsp:sp>
    <dsp:sp modelId="{543675CD-0A3A-1B43-B0C8-5595C7D2CEE8}">
      <dsp:nvSpPr>
        <dsp:cNvPr id="0" name=""/>
        <dsp:cNvSpPr/>
      </dsp:nvSpPr>
      <dsp:spPr>
        <a:xfrm>
          <a:off x="2707058"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dirty="0"/>
            <a:t>"تتيح الأدوات الرقمية استهداف الجمهور بناءً على لغتهم وثقافتهم، مما يعزز فعالية الحملة."</a:t>
          </a:r>
          <a:endParaRPr lang="en-GB" sz="1800" kern="1200" dirty="0"/>
        </a:p>
      </dsp:txBody>
      <dsp:txXfrm>
        <a:off x="2707058" y="953928"/>
        <a:ext cx="2371153" cy="1449360"/>
      </dsp:txXfrm>
    </dsp:sp>
    <dsp:sp modelId="{6509C832-830D-0B4A-9692-063D47D4DE81}">
      <dsp:nvSpPr>
        <dsp:cNvPr id="0" name=""/>
        <dsp:cNvSpPr/>
      </dsp:nvSpPr>
      <dsp:spPr>
        <a:xfrm>
          <a:off x="3943"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dirty="0"/>
            <a:t>خفض تكاليف التوسع العالمي</a:t>
          </a:r>
          <a:endParaRPr lang="en-GB" sz="1800" kern="1200" dirty="0"/>
        </a:p>
      </dsp:txBody>
      <dsp:txXfrm>
        <a:off x="3943" y="5467"/>
        <a:ext cx="2371153" cy="948461"/>
      </dsp:txXfrm>
    </dsp:sp>
    <dsp:sp modelId="{6EAA173C-8D76-D643-90DE-0F4AEE7B15E9}">
      <dsp:nvSpPr>
        <dsp:cNvPr id="0" name=""/>
        <dsp:cNvSpPr/>
      </dsp:nvSpPr>
      <dsp:spPr>
        <a:xfrm>
          <a:off x="3943"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dirty="0"/>
            <a:t>"الحملات الرقمية توفر للشركات طريقة منخفضة التكلفة للوصول إلى جمهور عالمي مقارنة بالحملات التقليدية."</a:t>
          </a:r>
          <a:endParaRPr lang="en-GB" sz="1800" kern="1200" dirty="0"/>
        </a:p>
      </dsp:txBody>
      <dsp:txXfrm>
        <a:off x="3943" y="953928"/>
        <a:ext cx="2371153" cy="14493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0F6ECB-6ECF-D34B-AD71-68EB10468D23}">
      <dsp:nvSpPr>
        <dsp:cNvPr id="0" name=""/>
        <dsp:cNvSpPr/>
      </dsp:nvSpPr>
      <dsp:spPr>
        <a:xfrm rot="10800000">
          <a:off x="6628113" y="2196"/>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145" rIns="34290" bIns="17145" numCol="1" spcCol="1270" anchor="ctr" anchorCtr="0">
          <a:noAutofit/>
        </a:bodyPr>
        <a:lstStyle/>
        <a:p>
          <a:pPr marL="0" lvl="0" indent="0" algn="ctr" defTabSz="1200150" rtl="1">
            <a:lnSpc>
              <a:spcPct val="90000"/>
            </a:lnSpc>
            <a:spcBef>
              <a:spcPct val="0"/>
            </a:spcBef>
            <a:spcAft>
              <a:spcPct val="35000"/>
            </a:spcAft>
            <a:buNone/>
          </a:pPr>
          <a:r>
            <a:rPr lang="ar-SA" sz="2700" b="1" kern="1200" dirty="0"/>
            <a:t>دفع مقابل النقر فقط</a:t>
          </a:r>
          <a:endParaRPr lang="en-GB" sz="2700" kern="1200" dirty="0"/>
        </a:p>
      </dsp:txBody>
      <dsp:txXfrm rot="10800000">
        <a:off x="7022433" y="2196"/>
        <a:ext cx="2467477" cy="788640"/>
      </dsp:txXfrm>
    </dsp:sp>
    <dsp:sp modelId="{75BCF723-7948-3448-9C80-D1A86E03B223}">
      <dsp:nvSpPr>
        <dsp:cNvPr id="0" name=""/>
        <dsp:cNvSpPr/>
      </dsp:nvSpPr>
      <dsp:spPr>
        <a:xfrm rot="10800000">
          <a:off x="783767" y="6923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b="1" kern="1200" dirty="0"/>
            <a:t>:</a:t>
          </a:r>
          <a:r>
            <a:rPr lang="ar-SA" sz="2200" kern="1200" dirty="0"/>
            <a:t>"الشركات تدفع فقط عند تفاعل الجمهور مع الإعلان، مما يقلل من التكاليف غير الضرورية."</a:t>
          </a:r>
          <a:endParaRPr lang="en-GB" sz="2200" kern="1200" dirty="0"/>
        </a:p>
      </dsp:txBody>
      <dsp:txXfrm rot="10800000">
        <a:off x="1111052" y="69230"/>
        <a:ext cx="5446082" cy="654571"/>
      </dsp:txXfrm>
    </dsp:sp>
    <dsp:sp modelId="{072F4345-9797-1542-81A8-61B529D6E77F}">
      <dsp:nvSpPr>
        <dsp:cNvPr id="0" name=""/>
        <dsp:cNvSpPr/>
      </dsp:nvSpPr>
      <dsp:spPr>
        <a:xfrm rot="10800000">
          <a:off x="6628113" y="901246"/>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145" rIns="34290" bIns="17145" numCol="1" spcCol="1270" anchor="ctr" anchorCtr="0">
          <a:noAutofit/>
        </a:bodyPr>
        <a:lstStyle/>
        <a:p>
          <a:pPr marL="0" lvl="0" indent="0" algn="ctr" defTabSz="1200150" rtl="1">
            <a:lnSpc>
              <a:spcPct val="90000"/>
            </a:lnSpc>
            <a:spcBef>
              <a:spcPct val="0"/>
            </a:spcBef>
            <a:spcAft>
              <a:spcPct val="35000"/>
            </a:spcAft>
            <a:buNone/>
          </a:pPr>
          <a:r>
            <a:rPr lang="ar-SA" sz="2700" b="1" kern="1200" dirty="0"/>
            <a:t>الظهور الفوري في محركات البحث:</a:t>
          </a:r>
          <a:endParaRPr lang="en-GB" sz="2700" kern="1200" dirty="0"/>
        </a:p>
      </dsp:txBody>
      <dsp:txXfrm rot="10800000">
        <a:off x="7022433" y="901246"/>
        <a:ext cx="2467477" cy="788640"/>
      </dsp:txXfrm>
    </dsp:sp>
    <dsp:sp modelId="{6A83315F-772C-A646-B12C-59D51EB15E01}">
      <dsp:nvSpPr>
        <dsp:cNvPr id="0" name=""/>
        <dsp:cNvSpPr/>
      </dsp:nvSpPr>
      <dsp:spPr>
        <a:xfrm rot="10800000">
          <a:off x="783767" y="96828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dirty="0"/>
            <a:t>"الإعلانات تظهر على الفور في أعلى نتائج البحث."</a:t>
          </a:r>
          <a:endParaRPr lang="en-GB" sz="2200" kern="1200" dirty="0"/>
        </a:p>
      </dsp:txBody>
      <dsp:txXfrm rot="10800000">
        <a:off x="1111052" y="968280"/>
        <a:ext cx="5446082" cy="654571"/>
      </dsp:txXfrm>
    </dsp:sp>
    <dsp:sp modelId="{04BB222A-D602-8A41-AC59-0EA4D665EF85}">
      <dsp:nvSpPr>
        <dsp:cNvPr id="0" name=""/>
        <dsp:cNvSpPr/>
      </dsp:nvSpPr>
      <dsp:spPr>
        <a:xfrm rot="10800000">
          <a:off x="6628113" y="1800295"/>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145" rIns="34290" bIns="17145" numCol="1" spcCol="1270" anchor="ctr" anchorCtr="0">
          <a:noAutofit/>
        </a:bodyPr>
        <a:lstStyle/>
        <a:p>
          <a:pPr marL="0" lvl="0" indent="0" algn="ctr" defTabSz="1200150" rtl="1">
            <a:lnSpc>
              <a:spcPct val="90000"/>
            </a:lnSpc>
            <a:spcBef>
              <a:spcPct val="0"/>
            </a:spcBef>
            <a:spcAft>
              <a:spcPct val="35000"/>
            </a:spcAft>
            <a:buNone/>
          </a:pPr>
          <a:r>
            <a:rPr lang="ar-SA" sz="2700" b="1" kern="1200" dirty="0"/>
            <a:t>استهداف الجمهور بدقة:</a:t>
          </a:r>
          <a:r>
            <a:rPr lang="ar-SA" sz="2700" kern="1200" dirty="0"/>
            <a:t>"</a:t>
          </a:r>
          <a:endParaRPr lang="en-GB" sz="2700" kern="1200" dirty="0"/>
        </a:p>
      </dsp:txBody>
      <dsp:txXfrm rot="10800000">
        <a:off x="7022433" y="1800295"/>
        <a:ext cx="2467477" cy="788640"/>
      </dsp:txXfrm>
    </dsp:sp>
    <dsp:sp modelId="{93BB3D13-02E1-9540-92F1-FB503F789DFD}">
      <dsp:nvSpPr>
        <dsp:cNvPr id="0" name=""/>
        <dsp:cNvSpPr/>
      </dsp:nvSpPr>
      <dsp:spPr>
        <a:xfrm rot="10800000">
          <a:off x="783767" y="186733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a:t>يمكن تحديد الجمهور بناءً على الكلمات المفتاحية، الموقع، وحتى وقت الظهور."</a:t>
          </a:r>
          <a:endParaRPr lang="en-GB" sz="2200" kern="1200" dirty="0"/>
        </a:p>
      </dsp:txBody>
      <dsp:txXfrm rot="10800000">
        <a:off x="1111052" y="1867330"/>
        <a:ext cx="5446082" cy="654571"/>
      </dsp:txXfrm>
    </dsp:sp>
    <dsp:sp modelId="{4D5E9ECB-C1F0-2D42-9B9F-16E08736FD3B}">
      <dsp:nvSpPr>
        <dsp:cNvPr id="0" name=""/>
        <dsp:cNvSpPr/>
      </dsp:nvSpPr>
      <dsp:spPr>
        <a:xfrm rot="10800000">
          <a:off x="6628113" y="2699345"/>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145" rIns="34290" bIns="17145" numCol="1" spcCol="1270" anchor="ctr" anchorCtr="0">
          <a:noAutofit/>
        </a:bodyPr>
        <a:lstStyle/>
        <a:p>
          <a:pPr marL="0" lvl="0" indent="0" algn="ctr" defTabSz="1200150" rtl="1">
            <a:lnSpc>
              <a:spcPct val="90000"/>
            </a:lnSpc>
            <a:spcBef>
              <a:spcPct val="0"/>
            </a:spcBef>
            <a:spcAft>
              <a:spcPct val="35000"/>
            </a:spcAft>
            <a:buNone/>
          </a:pPr>
          <a:r>
            <a:rPr lang="ar-SA" sz="2700" b="1" kern="1200" dirty="0"/>
            <a:t>قياس الأداء بشكل فوري</a:t>
          </a:r>
          <a:endParaRPr lang="en-GB" sz="2700" kern="1200" dirty="0"/>
        </a:p>
      </dsp:txBody>
      <dsp:txXfrm rot="10800000">
        <a:off x="7022433" y="2699345"/>
        <a:ext cx="2467477" cy="788640"/>
      </dsp:txXfrm>
    </dsp:sp>
    <dsp:sp modelId="{03C337BB-ACFF-5F40-B3FE-D67F904B7BFD}">
      <dsp:nvSpPr>
        <dsp:cNvPr id="0" name=""/>
        <dsp:cNvSpPr/>
      </dsp:nvSpPr>
      <dsp:spPr>
        <a:xfrm rot="10800000">
          <a:off x="783767" y="276638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b="1" kern="1200" dirty="0"/>
            <a:t>:</a:t>
          </a:r>
          <a:r>
            <a:rPr lang="ar-SA" sz="2200" kern="1200" dirty="0"/>
            <a:t>"توفر أدوات مثل </a:t>
          </a:r>
          <a:r>
            <a:rPr lang="en-GB" sz="2200" b="1" kern="1200" dirty="0"/>
            <a:t>Google Ads</a:t>
          </a:r>
          <a:r>
            <a:rPr lang="en-GB" sz="2200" kern="1200" dirty="0"/>
            <a:t> </a:t>
          </a:r>
          <a:r>
            <a:rPr lang="ar-SA" sz="2200" kern="1200" dirty="0"/>
            <a:t> تقارير فورية عن أداء الحملة."</a:t>
          </a:r>
          <a:endParaRPr lang="en-GB" sz="2200" kern="1200" dirty="0"/>
        </a:p>
      </dsp:txBody>
      <dsp:txXfrm rot="10800000">
        <a:off x="1111052" y="2766380"/>
        <a:ext cx="5446082" cy="65457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8D4A7-F4D5-A243-AE6F-23739ABD7673}">
      <dsp:nvSpPr>
        <dsp:cNvPr id="0" name=""/>
        <dsp:cNvSpPr/>
      </dsp:nvSpPr>
      <dsp:spPr>
        <a:xfrm rot="10800000">
          <a:off x="7762926" y="103116"/>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dirty="0"/>
            <a:t>الوصول إلى جمهور ضخم ومتفاعل</a:t>
          </a:r>
          <a:endParaRPr lang="en-GB" sz="2300" kern="1200" dirty="0"/>
        </a:p>
      </dsp:txBody>
      <dsp:txXfrm rot="10800000">
        <a:off x="8089529" y="103116"/>
        <a:ext cx="1921421" cy="653206"/>
      </dsp:txXfrm>
    </dsp:sp>
    <dsp:sp modelId="{ECC8A58F-CA3E-954F-8129-BFC8282D6A5C}">
      <dsp:nvSpPr>
        <dsp:cNvPr id="0" name=""/>
        <dsp:cNvSpPr/>
      </dsp:nvSpPr>
      <dsp:spPr>
        <a:xfrm rot="10800000">
          <a:off x="667" y="158639"/>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dirty="0"/>
            <a:t>مليارات المستخدمين يتفاعلون يوميًا على منصات مثل </a:t>
          </a:r>
          <a:r>
            <a:rPr lang="en-GB" sz="2200" kern="1200" dirty="0"/>
            <a:t>Facebook </a:t>
          </a:r>
          <a:r>
            <a:rPr lang="ar-SA" sz="2200" kern="1200" dirty="0"/>
            <a:t>و</a:t>
          </a:r>
          <a:r>
            <a:rPr lang="en-GB" sz="2200" kern="1200" dirty="0"/>
            <a:t>Instagram</a:t>
          </a:r>
        </a:p>
      </dsp:txBody>
      <dsp:txXfrm rot="10800000">
        <a:off x="271747" y="158639"/>
        <a:ext cx="7432391" cy="542160"/>
      </dsp:txXfrm>
    </dsp:sp>
    <dsp:sp modelId="{B13C51AC-ED04-BF45-9FAF-429204E4F4D2}">
      <dsp:nvSpPr>
        <dsp:cNvPr id="0" name=""/>
        <dsp:cNvSpPr/>
      </dsp:nvSpPr>
      <dsp:spPr>
        <a:xfrm rot="10800000">
          <a:off x="7762926" y="847771"/>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dirty="0"/>
            <a:t>استراتيجيات تسويق متعددة</a:t>
          </a:r>
          <a:endParaRPr lang="en-GB" sz="2300" kern="1200" dirty="0"/>
        </a:p>
      </dsp:txBody>
      <dsp:txXfrm rot="10800000">
        <a:off x="8089529" y="847771"/>
        <a:ext cx="1921421" cy="653206"/>
      </dsp:txXfrm>
    </dsp:sp>
    <dsp:sp modelId="{FDAB6BA0-4C48-2745-9D00-544C7EA1CFDE}">
      <dsp:nvSpPr>
        <dsp:cNvPr id="0" name=""/>
        <dsp:cNvSpPr/>
      </dsp:nvSpPr>
      <dsp:spPr>
        <a:xfrm rot="10800000">
          <a:off x="667" y="903294"/>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dirty="0"/>
            <a:t>يمكنك استخدام الإعلانات المدفوعة، المحتوى الموجه، والتسويق عبر المؤثرين.</a:t>
          </a:r>
          <a:endParaRPr lang="en-GB" sz="2200" kern="1200" dirty="0"/>
        </a:p>
      </dsp:txBody>
      <dsp:txXfrm rot="10800000">
        <a:off x="271747" y="903294"/>
        <a:ext cx="7432391" cy="542160"/>
      </dsp:txXfrm>
    </dsp:sp>
    <dsp:sp modelId="{9A160FBE-AD11-D54A-91EE-BF33FE6092DF}">
      <dsp:nvSpPr>
        <dsp:cNvPr id="0" name=""/>
        <dsp:cNvSpPr/>
      </dsp:nvSpPr>
      <dsp:spPr>
        <a:xfrm rot="10800000">
          <a:off x="7762926" y="1592426"/>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dirty="0"/>
            <a:t>التفاعل المباشر مع الجمهور</a:t>
          </a:r>
          <a:endParaRPr lang="en-GB" sz="2300" kern="1200" dirty="0"/>
        </a:p>
      </dsp:txBody>
      <dsp:txXfrm rot="10800000">
        <a:off x="8089529" y="1592426"/>
        <a:ext cx="1921421" cy="653206"/>
      </dsp:txXfrm>
    </dsp:sp>
    <dsp:sp modelId="{59E30E7B-E61B-5A48-A7EB-29264C5A221E}">
      <dsp:nvSpPr>
        <dsp:cNvPr id="0" name=""/>
        <dsp:cNvSpPr/>
      </dsp:nvSpPr>
      <dsp:spPr>
        <a:xfrm rot="10800000">
          <a:off x="667" y="1647948"/>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dirty="0"/>
            <a:t>التفاعل في الوقت الفعلي مع العملاء من خلال التعليقات والرسائل.</a:t>
          </a:r>
          <a:endParaRPr lang="en-GB" sz="2200" kern="1200" dirty="0"/>
        </a:p>
      </dsp:txBody>
      <dsp:txXfrm rot="10800000">
        <a:off x="271747" y="1647948"/>
        <a:ext cx="7432391" cy="542160"/>
      </dsp:txXfrm>
    </dsp:sp>
    <dsp:sp modelId="{91218D47-3168-7144-9155-625234AAC1BB}">
      <dsp:nvSpPr>
        <dsp:cNvPr id="0" name=""/>
        <dsp:cNvSpPr/>
      </dsp:nvSpPr>
      <dsp:spPr>
        <a:xfrm rot="10800000">
          <a:off x="7762926" y="2337081"/>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dirty="0"/>
            <a:t>تعزيز الوعي بالعلامة التجارية</a:t>
          </a:r>
          <a:endParaRPr lang="en-GB" sz="2300" kern="1200" dirty="0"/>
        </a:p>
      </dsp:txBody>
      <dsp:txXfrm rot="10800000">
        <a:off x="8089529" y="2337081"/>
        <a:ext cx="1921421" cy="653206"/>
      </dsp:txXfrm>
    </dsp:sp>
    <dsp:sp modelId="{3C20D5A2-B219-6845-BF52-777502599741}">
      <dsp:nvSpPr>
        <dsp:cNvPr id="0" name=""/>
        <dsp:cNvSpPr/>
      </dsp:nvSpPr>
      <dsp:spPr>
        <a:xfrm rot="10800000">
          <a:off x="667" y="2392603"/>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dirty="0"/>
            <a:t>محتوى مرئي جذاب يزيد من الوعي بالعلامة التجارية ويعزز ولاء العملاء.</a:t>
          </a:r>
          <a:endParaRPr lang="en-GB" sz="2200" kern="1200" dirty="0"/>
        </a:p>
      </dsp:txBody>
      <dsp:txXfrm rot="10800000">
        <a:off x="271747" y="2392603"/>
        <a:ext cx="7432391" cy="5421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ar-SA" sz="2800" kern="1200" dirty="0"/>
            <a:t>"تخيل أنك تدير حملة تسويقية لماركة أزياء. يمكنك إنشاء إعلان على </a:t>
          </a:r>
          <a:r>
            <a:rPr lang="en-GB" sz="2800" b="1" kern="1200" dirty="0"/>
            <a:t>Instagram</a:t>
          </a:r>
          <a:r>
            <a:rPr lang="en-GB" sz="2800" kern="1200" dirty="0"/>
            <a:t> </a:t>
          </a:r>
          <a:r>
            <a:rPr lang="ar-SA" sz="2800" kern="1200" dirty="0"/>
            <a:t>يستهدف الشباب المهتمين بالموضة. يمكنك أيضًا نشر محتوى يومي يعرض أحدث منتجاتك والتفاعل مع العملاء عبر التعليقات والرسائل المباشرة."</a:t>
          </a:r>
          <a:endParaRPr lang="en-US" sz="2800" kern="1200" dirty="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dirty="0"/>
            <a:t>مثال عملي</a:t>
          </a:r>
          <a:endParaRPr lang="en-US" sz="3600" kern="1200" dirty="0"/>
        </a:p>
      </dsp:txBody>
      <dsp:txXfrm rot="10800000">
        <a:off x="0" y="121"/>
        <a:ext cx="8640053" cy="74037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E86C0-7303-FE41-8B52-A2F60005A7BF}">
      <dsp:nvSpPr>
        <dsp:cNvPr id="0" name=""/>
        <dsp:cNvSpPr/>
      </dsp:nvSpPr>
      <dsp:spPr>
        <a:xfrm>
          <a:off x="6927719" y="0"/>
          <a:ext cx="3885001" cy="3885001"/>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EEB065-0C7D-114E-8D84-548C1D859CC6}">
      <dsp:nvSpPr>
        <dsp:cNvPr id="0" name=""/>
        <dsp:cNvSpPr/>
      </dsp:nvSpPr>
      <dsp:spPr>
        <a:xfrm>
          <a:off x="0" y="0"/>
          <a:ext cx="8870219" cy="388500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t>الظهور العضوي في نتائج البحث:</a:t>
          </a:r>
        </a:p>
        <a:p>
          <a:pPr marL="0" lvl="0" indent="0" algn="ctr" defTabSz="889000" rtl="1">
            <a:lnSpc>
              <a:spcPct val="90000"/>
            </a:lnSpc>
            <a:spcBef>
              <a:spcPct val="0"/>
            </a:spcBef>
            <a:spcAft>
              <a:spcPct val="35000"/>
            </a:spcAft>
            <a:buNone/>
          </a:pPr>
          <a:r>
            <a:rPr lang="ar-SA" sz="2000" kern="1200" dirty="0"/>
            <a:t>"</a:t>
          </a:r>
          <a:r>
            <a:rPr lang="en-GB" sz="2000" kern="1200" dirty="0"/>
            <a:t>SEO </a:t>
          </a:r>
          <a:r>
            <a:rPr lang="ar-SA" sz="2000" kern="1200" dirty="0"/>
            <a:t> يساعد على تحسين ظهور الموقع في نتائج البحث دون الحاجة للإعلانات المدفوعة."</a:t>
          </a:r>
          <a:endParaRPr lang="en-GB" sz="2000" kern="1200" dirty="0"/>
        </a:p>
      </dsp:txBody>
      <dsp:txXfrm>
        <a:off x="0" y="0"/>
        <a:ext cx="8870219" cy="825562"/>
      </dsp:txXfrm>
    </dsp:sp>
    <dsp:sp modelId="{7D7A5ABE-43B6-2B4B-ACB4-F126CF06B1AC}">
      <dsp:nvSpPr>
        <dsp:cNvPr id="0" name=""/>
        <dsp:cNvSpPr/>
      </dsp:nvSpPr>
      <dsp:spPr>
        <a:xfrm>
          <a:off x="7437625" y="825562"/>
          <a:ext cx="2865188" cy="2865188"/>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3D25DE-F9CC-F742-B2BA-85915768EE14}">
      <dsp:nvSpPr>
        <dsp:cNvPr id="0" name=""/>
        <dsp:cNvSpPr/>
      </dsp:nvSpPr>
      <dsp:spPr>
        <a:xfrm>
          <a:off x="0" y="825562"/>
          <a:ext cx="8870219" cy="286518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t>زيادة الزيارات للموقع على المدى الطويل:</a:t>
          </a:r>
        </a:p>
        <a:p>
          <a:pPr marL="0" lvl="0" indent="0" algn="ctr" defTabSz="889000" rtl="1">
            <a:lnSpc>
              <a:spcPct val="90000"/>
            </a:lnSpc>
            <a:spcBef>
              <a:spcPct val="0"/>
            </a:spcBef>
            <a:spcAft>
              <a:spcPct val="35000"/>
            </a:spcAft>
            <a:buNone/>
          </a:pPr>
          <a:r>
            <a:rPr lang="ar-SA" sz="2000" kern="1200" dirty="0"/>
            <a:t>"تحسين ترتيب الموقع يؤدي إلى جذب المزيد من الزوار بشكل دائم."</a:t>
          </a:r>
          <a:endParaRPr lang="en-GB" sz="2000" kern="1200" dirty="0"/>
        </a:p>
      </dsp:txBody>
      <dsp:txXfrm>
        <a:off x="0" y="825562"/>
        <a:ext cx="8870219" cy="825562"/>
      </dsp:txXfrm>
    </dsp:sp>
    <dsp:sp modelId="{8A43A627-CB52-0D47-9F45-E3267EB6286A}">
      <dsp:nvSpPr>
        <dsp:cNvPr id="0" name=""/>
        <dsp:cNvSpPr/>
      </dsp:nvSpPr>
      <dsp:spPr>
        <a:xfrm>
          <a:off x="7947531" y="1651125"/>
          <a:ext cx="1845375" cy="1845375"/>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1CDA52-B492-F545-B16D-E38B0347A470}">
      <dsp:nvSpPr>
        <dsp:cNvPr id="0" name=""/>
        <dsp:cNvSpPr/>
      </dsp:nvSpPr>
      <dsp:spPr>
        <a:xfrm>
          <a:off x="0" y="1651125"/>
          <a:ext cx="8870219" cy="18453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t>استهداف العملاء المحتملين باستخدام الكلمات المفتاحية:</a:t>
          </a:r>
        </a:p>
        <a:p>
          <a:pPr marL="0" lvl="0" indent="0" algn="ctr" defTabSz="889000" rtl="1">
            <a:lnSpc>
              <a:spcPct val="90000"/>
            </a:lnSpc>
            <a:spcBef>
              <a:spcPct val="0"/>
            </a:spcBef>
            <a:spcAft>
              <a:spcPct val="35000"/>
            </a:spcAft>
            <a:buNone/>
          </a:pPr>
          <a:r>
            <a:rPr lang="ar-SA" sz="2000" kern="1200" dirty="0"/>
            <a:t>"يمكن استخدام الكلمات المفتاحية التي يبحث عنها الجمهور المستهدف لجذبهم إلى الموقع."</a:t>
          </a:r>
          <a:endParaRPr lang="en-GB" sz="2000" kern="1200" dirty="0"/>
        </a:p>
      </dsp:txBody>
      <dsp:txXfrm>
        <a:off x="0" y="1651125"/>
        <a:ext cx="8870219" cy="825562"/>
      </dsp:txXfrm>
    </dsp:sp>
    <dsp:sp modelId="{5BF41345-A811-CC43-A4FE-F7C0CFAE696A}">
      <dsp:nvSpPr>
        <dsp:cNvPr id="0" name=""/>
        <dsp:cNvSpPr/>
      </dsp:nvSpPr>
      <dsp:spPr>
        <a:xfrm>
          <a:off x="8457438" y="2476688"/>
          <a:ext cx="825562" cy="825562"/>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892496-AC94-9C4E-87AA-5A66A78C5017}">
      <dsp:nvSpPr>
        <dsp:cNvPr id="0" name=""/>
        <dsp:cNvSpPr/>
      </dsp:nvSpPr>
      <dsp:spPr>
        <a:xfrm>
          <a:off x="0" y="2476688"/>
          <a:ext cx="8870219" cy="82556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t>تعزيز المصداقية والموثوقية:</a:t>
          </a:r>
        </a:p>
        <a:p>
          <a:pPr marL="0" lvl="0" indent="0" algn="ctr" defTabSz="889000" rtl="1">
            <a:lnSpc>
              <a:spcPct val="90000"/>
            </a:lnSpc>
            <a:spcBef>
              <a:spcPct val="0"/>
            </a:spcBef>
            <a:spcAft>
              <a:spcPct val="35000"/>
            </a:spcAft>
            <a:buNone/>
          </a:pPr>
          <a:r>
            <a:rPr lang="ar-SA" sz="2000" kern="1200" dirty="0"/>
            <a:t>"المواقع التي تظهر في الصفحات الأولى لمحركات البحث تعتبر أكثر مصداقية من قبل المستخدمين."</a:t>
          </a:r>
          <a:endParaRPr lang="en-GB" sz="2000" kern="1200" dirty="0"/>
        </a:p>
      </dsp:txBody>
      <dsp:txXfrm>
        <a:off x="0" y="2476688"/>
        <a:ext cx="8870219" cy="82556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dirty="0"/>
            <a:t>"تخيل أنك تدير موقعًا لبيع مستلزمات اللياقة البدنية. باستخدام </a:t>
          </a:r>
          <a:r>
            <a:rPr lang="en-GB" sz="2800" b="1" kern="1200" dirty="0"/>
            <a:t>SEO</a:t>
          </a:r>
          <a:r>
            <a:rPr lang="en-GB" sz="2800" kern="1200" dirty="0"/>
            <a:t>، </a:t>
          </a:r>
          <a:r>
            <a:rPr lang="ar-SA" sz="2800" kern="1200" dirty="0"/>
            <a:t>يمكنك تحسين محتوى موقعك ليظهر للأشخاص الذين يبحثون عن 'معدات رياضية منزلية' أو 'تمارين اللياقة البدنية'. عندما يظهر موقعك في الصفحة الأولى على </a:t>
          </a:r>
          <a:r>
            <a:rPr lang="en-GB" sz="2800" b="1" kern="1200" dirty="0"/>
            <a:t>Google</a:t>
          </a:r>
          <a:r>
            <a:rPr lang="en-GB" sz="2800" kern="1200" dirty="0"/>
            <a:t>، </a:t>
          </a:r>
          <a:r>
            <a:rPr lang="ar-SA" sz="2800" kern="1200" dirty="0"/>
            <a:t>سيزيد عدد الزوار لموقعك بشكل كبير."</a:t>
          </a:r>
          <a:endParaRPr lang="en-US" sz="2800" kern="1200" dirty="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dirty="0"/>
            <a:t>مثال عملي</a:t>
          </a:r>
          <a:endParaRPr lang="en-US" sz="3600" kern="1200" dirty="0"/>
        </a:p>
      </dsp:txBody>
      <dsp:txXfrm rot="10800000">
        <a:off x="0" y="121"/>
        <a:ext cx="8640053" cy="74037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71FF91-2F1F-8947-AC56-50BDD6F71158}">
      <dsp:nvSpPr>
        <dsp:cNvPr id="0" name=""/>
        <dsp:cNvSpPr/>
      </dsp:nvSpPr>
      <dsp:spPr>
        <a:xfrm>
          <a:off x="8554435" y="443759"/>
          <a:ext cx="1738275" cy="1283583"/>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9000" b="-1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D4BB8E-19A6-3043-B4E9-BD2F3CF57EA0}">
      <dsp:nvSpPr>
        <dsp:cNvPr id="0" name=""/>
        <dsp:cNvSpPr/>
      </dsp:nvSpPr>
      <dsp:spPr>
        <a:xfrm>
          <a:off x="8184355" y="1939371"/>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dirty="0"/>
            <a:t>التواصل المباشر مع العملاء</a:t>
          </a:r>
        </a:p>
        <a:p>
          <a:pPr marL="0" lvl="0" indent="0" algn="ctr" defTabSz="800100" rtl="1">
            <a:lnSpc>
              <a:spcPct val="90000"/>
            </a:lnSpc>
            <a:spcBef>
              <a:spcPct val="0"/>
            </a:spcBef>
            <a:spcAft>
              <a:spcPct val="35000"/>
            </a:spcAft>
            <a:buNone/>
          </a:pPr>
          <a:r>
            <a:rPr lang="ar-SA" sz="1800" kern="1200" dirty="0"/>
            <a:t>"يتيح البريد الإلكتروني للشركات إرسال عروض خاصة أو أخبار مباشرة إلى العملاء."</a:t>
          </a:r>
          <a:endParaRPr lang="en-GB" sz="1800" kern="1200" dirty="0"/>
        </a:p>
      </dsp:txBody>
      <dsp:txXfrm>
        <a:off x="8184355" y="1939371"/>
        <a:ext cx="2478434" cy="919499"/>
      </dsp:txXfrm>
    </dsp:sp>
    <dsp:sp modelId="{E7CB73F4-B408-D447-896B-4197AFD0BEF1}">
      <dsp:nvSpPr>
        <dsp:cNvPr id="0" name=""/>
        <dsp:cNvSpPr/>
      </dsp:nvSpPr>
      <dsp:spPr>
        <a:xfrm>
          <a:off x="5762188" y="451789"/>
          <a:ext cx="1870003" cy="1251462"/>
        </a:xfrm>
        <a:prstGeom prst="round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EE2B71-EDE2-E746-99A5-3426F98267D2}">
      <dsp:nvSpPr>
        <dsp:cNvPr id="0" name=""/>
        <dsp:cNvSpPr/>
      </dsp:nvSpPr>
      <dsp:spPr>
        <a:xfrm>
          <a:off x="5457973" y="1931341"/>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dirty="0"/>
            <a:t>بناء علاقات طويلة الأمد مع العملاء</a:t>
          </a:r>
        </a:p>
        <a:p>
          <a:pPr marL="0" lvl="0" indent="0" algn="ctr" defTabSz="800100" rtl="1">
            <a:lnSpc>
              <a:spcPct val="90000"/>
            </a:lnSpc>
            <a:spcBef>
              <a:spcPct val="0"/>
            </a:spcBef>
            <a:spcAft>
              <a:spcPct val="35000"/>
            </a:spcAft>
            <a:buNone/>
          </a:pPr>
          <a:r>
            <a:rPr lang="ar-SA" sz="1800" kern="1200" dirty="0"/>
            <a:t>"التسويق عبر البريد الإلكتروني يساعد في تعزيز العلاقات مع العملاء الحاليين من خلال التواصل المستمر."</a:t>
          </a:r>
          <a:endParaRPr lang="en-GB" sz="1800" kern="1200" dirty="0"/>
        </a:p>
      </dsp:txBody>
      <dsp:txXfrm>
        <a:off x="5457973" y="1931341"/>
        <a:ext cx="2478434" cy="919499"/>
      </dsp:txXfrm>
    </dsp:sp>
    <dsp:sp modelId="{3B3585A9-21CF-B644-BD9B-1792BEB91BB8}">
      <dsp:nvSpPr>
        <dsp:cNvPr id="0" name=""/>
        <dsp:cNvSpPr/>
      </dsp:nvSpPr>
      <dsp:spPr>
        <a:xfrm>
          <a:off x="3084346" y="476303"/>
          <a:ext cx="1772923" cy="1153409"/>
        </a:xfrm>
        <a:prstGeom prst="round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2000" r="-1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80E170-D2DB-3347-922E-8F45532C5CAF}">
      <dsp:nvSpPr>
        <dsp:cNvPr id="0" name=""/>
        <dsp:cNvSpPr/>
      </dsp:nvSpPr>
      <dsp:spPr>
        <a:xfrm>
          <a:off x="2731590" y="1906828"/>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dirty="0"/>
            <a:t>تقسيم الجمهور وتخصيص الرسائل</a:t>
          </a:r>
        </a:p>
        <a:p>
          <a:pPr marL="0" lvl="0" indent="0" algn="ctr" defTabSz="800100" rtl="1">
            <a:lnSpc>
              <a:spcPct val="90000"/>
            </a:lnSpc>
            <a:spcBef>
              <a:spcPct val="0"/>
            </a:spcBef>
            <a:spcAft>
              <a:spcPct val="35000"/>
            </a:spcAft>
            <a:buNone/>
          </a:pPr>
          <a:r>
            <a:rPr lang="ar-SA" sz="1800" kern="1200" dirty="0"/>
            <a:t>"يمكن تقسيم العملاء إلى مجموعات بناءً على سلوكهم وتخصيص الرسائل لكل مجموعة."</a:t>
          </a:r>
          <a:endParaRPr lang="en-GB" sz="1800" kern="1200" dirty="0"/>
        </a:p>
      </dsp:txBody>
      <dsp:txXfrm>
        <a:off x="2731590" y="1906828"/>
        <a:ext cx="2478434" cy="919499"/>
      </dsp:txXfrm>
    </dsp:sp>
    <dsp:sp modelId="{A3625F46-849E-A44A-97E6-75EE6B8C5841}">
      <dsp:nvSpPr>
        <dsp:cNvPr id="0" name=""/>
        <dsp:cNvSpPr/>
      </dsp:nvSpPr>
      <dsp:spPr>
        <a:xfrm>
          <a:off x="407743" y="484474"/>
          <a:ext cx="1673364" cy="1120725"/>
        </a:xfrm>
        <a:prstGeom prst="round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C03957-1790-F84D-963B-572568C2AEA1}">
      <dsp:nvSpPr>
        <dsp:cNvPr id="0" name=""/>
        <dsp:cNvSpPr/>
      </dsp:nvSpPr>
      <dsp:spPr>
        <a:xfrm>
          <a:off x="5208" y="1898657"/>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dirty="0"/>
            <a:t>تحقيق عائد استثماري مرتفع</a:t>
          </a:r>
        </a:p>
        <a:p>
          <a:pPr marL="0" lvl="0" indent="0" algn="ctr" defTabSz="800100" rtl="1">
            <a:lnSpc>
              <a:spcPct val="90000"/>
            </a:lnSpc>
            <a:spcBef>
              <a:spcPct val="0"/>
            </a:spcBef>
            <a:spcAft>
              <a:spcPct val="35000"/>
            </a:spcAft>
            <a:buNone/>
          </a:pPr>
          <a:r>
            <a:rPr lang="ar-SA" sz="1800" kern="1200" dirty="0"/>
            <a:t>"التسويق عبر البريد الإلكتروني من أكثر الوسائل فعالية من حيث التكلفة، ويحقق عوائد استثمارية مرتفعة."</a:t>
          </a:r>
          <a:endParaRPr lang="en-GB" sz="1800" kern="1200" dirty="0"/>
        </a:p>
      </dsp:txBody>
      <dsp:txXfrm>
        <a:off x="5208" y="1898657"/>
        <a:ext cx="2478434" cy="91949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dirty="0"/>
            <a:t>"إذا كان لديك قائمة عملاء لمتجر إلكتروني، يمكنك إرسال عروض خاصة لهم عبر البريد الإلكتروني، مثل خصومات على المنتجات أو إعلانات عن منتجات جديدة. يمكنك أيضًا تخصيص الرسائل حسب سلوك العملاء، مثل إرسال </a:t>
          </a:r>
          <a:r>
            <a:rPr lang="ar-SA" sz="2800" kern="1200" dirty="0" err="1"/>
            <a:t>تذكيرات</a:t>
          </a:r>
          <a:r>
            <a:rPr lang="ar-SA" sz="2800" kern="1200" dirty="0"/>
            <a:t> بالعروض للأشخاص الذين تركوا سلة التسوق دون إكمال الشراء."</a:t>
          </a:r>
          <a:endParaRPr lang="en-US" sz="2800" kern="1200" dirty="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dirty="0"/>
            <a:t>مثال عملي</a:t>
          </a:r>
          <a:endParaRPr lang="en-US" sz="3600" kern="1200" dirty="0"/>
        </a:p>
      </dsp:txBody>
      <dsp:txXfrm rot="10800000">
        <a:off x="0" y="121"/>
        <a:ext cx="8640053" cy="74037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C96938-55E2-CB4E-B94C-989BB1BEE8B0}">
      <dsp:nvSpPr>
        <dsp:cNvPr id="0" name=""/>
        <dsp:cNvSpPr/>
      </dsp:nvSpPr>
      <dsp:spPr>
        <a:xfrm>
          <a:off x="6714714" y="0"/>
          <a:ext cx="3138128" cy="3138128"/>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796E66-08A4-CC49-97CE-029B2DA750E8}">
      <dsp:nvSpPr>
        <dsp:cNvPr id="0" name=""/>
        <dsp:cNvSpPr/>
      </dsp:nvSpPr>
      <dsp:spPr>
        <a:xfrm>
          <a:off x="-163720" y="0"/>
          <a:ext cx="8774940" cy="313812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a:t>تقديم قيمة لجذب الجمهور:</a:t>
          </a:r>
          <a:r>
            <a:rPr lang="ar-SA" sz="2000" kern="1200"/>
            <a:t>"يهدف إلى تقديم محتوى مفيد وجذاب يثير اهتمام الجمهور."</a:t>
          </a:r>
          <a:endParaRPr lang="en-GB" sz="2000" kern="1200"/>
        </a:p>
      </dsp:txBody>
      <dsp:txXfrm>
        <a:off x="-163720" y="0"/>
        <a:ext cx="8774940" cy="666852"/>
      </dsp:txXfrm>
    </dsp:sp>
    <dsp:sp modelId="{F9B80BA8-412E-2844-ADD9-B529AD261A21}">
      <dsp:nvSpPr>
        <dsp:cNvPr id="0" name=""/>
        <dsp:cNvSpPr/>
      </dsp:nvSpPr>
      <dsp:spPr>
        <a:xfrm>
          <a:off x="7126593" y="666852"/>
          <a:ext cx="2314369" cy="2314369"/>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01A55F-409B-0B47-A1F0-8DD9BEA62DA6}">
      <dsp:nvSpPr>
        <dsp:cNvPr id="0" name=""/>
        <dsp:cNvSpPr/>
      </dsp:nvSpPr>
      <dsp:spPr>
        <a:xfrm>
          <a:off x="163720" y="666852"/>
          <a:ext cx="8120058" cy="231436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بناء الثقة وتعزيز المصداقية:</a:t>
          </a:r>
          <a:r>
            <a:rPr lang="ar-SA" sz="2000" kern="1200"/>
            <a:t>"المحتوى الجيد يساعد على بناء علاقة قوية بين العلامة التجارية والجمهور."</a:t>
          </a:r>
          <a:endParaRPr lang="en-GB" sz="2000" kern="1200"/>
        </a:p>
      </dsp:txBody>
      <dsp:txXfrm>
        <a:off x="163720" y="666852"/>
        <a:ext cx="8120058" cy="666852"/>
      </dsp:txXfrm>
    </dsp:sp>
    <dsp:sp modelId="{A2EA394D-9074-B64D-A6D0-45E43D7CC1B4}">
      <dsp:nvSpPr>
        <dsp:cNvPr id="0" name=""/>
        <dsp:cNvSpPr/>
      </dsp:nvSpPr>
      <dsp:spPr>
        <a:xfrm>
          <a:off x="7538473" y="1333704"/>
          <a:ext cx="1490610" cy="1490610"/>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94F4FF-6963-E144-9160-9D74DE5BF82A}">
      <dsp:nvSpPr>
        <dsp:cNvPr id="0" name=""/>
        <dsp:cNvSpPr/>
      </dsp:nvSpPr>
      <dsp:spPr>
        <a:xfrm>
          <a:off x="163720" y="1333704"/>
          <a:ext cx="8120058" cy="149061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زيادة التفاعل والمشاركة:</a:t>
          </a:r>
          <a:r>
            <a:rPr lang="ar-SA" sz="2000" kern="1200"/>
            <a:t>"المحتوى القيم يزيد من مشاركة الجمهور ويساهم في نشر العلامة التجارية."</a:t>
          </a:r>
          <a:endParaRPr lang="en-GB" sz="2000" kern="1200"/>
        </a:p>
      </dsp:txBody>
      <dsp:txXfrm>
        <a:off x="163720" y="1333704"/>
        <a:ext cx="8120058" cy="666852"/>
      </dsp:txXfrm>
    </dsp:sp>
    <dsp:sp modelId="{74211478-18DB-934B-94BE-6D4909222A6E}">
      <dsp:nvSpPr>
        <dsp:cNvPr id="0" name=""/>
        <dsp:cNvSpPr/>
      </dsp:nvSpPr>
      <dsp:spPr>
        <a:xfrm>
          <a:off x="7950352" y="2000556"/>
          <a:ext cx="666852" cy="666852"/>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CBADA1-7A4E-2546-97D0-1099BB7B2EBB}">
      <dsp:nvSpPr>
        <dsp:cNvPr id="0" name=""/>
        <dsp:cNvSpPr/>
      </dsp:nvSpPr>
      <dsp:spPr>
        <a:xfrm>
          <a:off x="163720" y="2000556"/>
          <a:ext cx="8120058" cy="66685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أنواع المحتوى المتاحة:</a:t>
          </a:r>
          <a:r>
            <a:rPr lang="ar-SA" sz="2000" kern="1200"/>
            <a:t>"يمكن أن يشمل المقالات، الفيديوهات، المدونات، والرسوم البيانية."</a:t>
          </a:r>
          <a:endParaRPr lang="en-GB" sz="2000" kern="1200"/>
        </a:p>
      </dsp:txBody>
      <dsp:txXfrm>
        <a:off x="163720" y="2000556"/>
        <a:ext cx="8120058" cy="66685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dirty="0"/>
            <a:t>"تخيل أنك تدير مدونة لمتجر إلكتروني. يمكنك نشر </a:t>
          </a:r>
          <a:r>
            <a:rPr lang="ar-SA" sz="2800" b="1" kern="1200" dirty="0"/>
            <a:t>مقالات</a:t>
          </a:r>
          <a:r>
            <a:rPr lang="ar-SA" sz="2800" kern="1200" dirty="0"/>
            <a:t> تتحدث عن كيفية استخدام منتجاتك أو </a:t>
          </a:r>
          <a:r>
            <a:rPr lang="ar-SA" sz="2800" b="1" kern="1200" dirty="0"/>
            <a:t>فيديوهات</a:t>
          </a:r>
          <a:r>
            <a:rPr lang="ar-SA" sz="2800" kern="1200" dirty="0"/>
            <a:t> توضيحية حول كيفية الاستفادة منها. يمكن أيضًا إنشاء </a:t>
          </a:r>
          <a:r>
            <a:rPr lang="ar-SA" sz="2800" b="1" kern="1200" dirty="0"/>
            <a:t>رسوم بيانية</a:t>
          </a:r>
          <a:r>
            <a:rPr lang="ar-SA" sz="2800" kern="1200" dirty="0"/>
            <a:t> تقدم نصائح سريعة ومفيدة. كل هذه الأنواع من المحتوى ستجذب الجمهور وتعزز من ولائهم لعلامتك التجارية."</a:t>
          </a:r>
          <a:endParaRPr lang="en-US" sz="2800" kern="1200" dirty="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dirty="0"/>
            <a:t>مثال عملي</a:t>
          </a:r>
          <a:endParaRPr lang="en-US" sz="3600" kern="1200" dirty="0"/>
        </a:p>
      </dsp:txBody>
      <dsp:txXfrm rot="10800000">
        <a:off x="0" y="121"/>
        <a:ext cx="8640053" cy="74037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4D1112-F99E-1B45-8542-9BC35C456E8E}">
      <dsp:nvSpPr>
        <dsp:cNvPr id="0" name=""/>
        <dsp:cNvSpPr/>
      </dsp:nvSpPr>
      <dsp:spPr>
        <a:xfrm>
          <a:off x="1578656" y="33538"/>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68580" rIns="387630" bIns="68580" numCol="1" spcCol="1270" anchor="t" anchorCtr="0">
          <a:noAutofit/>
        </a:bodyPr>
        <a:lstStyle/>
        <a:p>
          <a:pPr marL="0" lvl="0" indent="0" algn="r" defTabSz="800100" rtl="1">
            <a:lnSpc>
              <a:spcPct val="90000"/>
            </a:lnSpc>
            <a:spcBef>
              <a:spcPct val="0"/>
            </a:spcBef>
            <a:spcAft>
              <a:spcPct val="35000"/>
            </a:spcAft>
            <a:buNone/>
          </a:pPr>
          <a:r>
            <a:rPr lang="en-GB" sz="1800" b="1" kern="1200" dirty="0"/>
            <a:t>Google Analytics:</a:t>
          </a:r>
          <a:endParaRPr lang="en-GB" sz="2400" kern="1200" dirty="0"/>
        </a:p>
        <a:p>
          <a:pPr marL="171450" lvl="1" indent="-171450" algn="r" defTabSz="800100" rtl="1">
            <a:lnSpc>
              <a:spcPct val="90000"/>
            </a:lnSpc>
            <a:spcBef>
              <a:spcPct val="0"/>
            </a:spcBef>
            <a:spcAft>
              <a:spcPct val="15000"/>
            </a:spcAft>
            <a:buChar char="•"/>
          </a:pPr>
          <a:r>
            <a:rPr lang="en-GB" sz="1800" kern="1200" dirty="0"/>
            <a:t>"</a:t>
          </a:r>
          <a:r>
            <a:rPr lang="ar-SA" sz="1800" kern="1200" dirty="0"/>
            <a:t>أداة لتحليل حركة المرور وأداء الحملات الرقمية على المواقع الإلكترونية."</a:t>
          </a:r>
          <a:endParaRPr lang="en-GB" sz="1800" kern="1200" dirty="0"/>
        </a:p>
      </dsp:txBody>
      <dsp:txXfrm>
        <a:off x="1578656" y="33538"/>
        <a:ext cx="6970699" cy="879035"/>
      </dsp:txXfrm>
    </dsp:sp>
    <dsp:sp modelId="{3D110BF8-C062-0744-8267-A28AAD187F8F}">
      <dsp:nvSpPr>
        <dsp:cNvPr id="0" name=""/>
        <dsp:cNvSpPr/>
      </dsp:nvSpPr>
      <dsp:spPr>
        <a:xfrm>
          <a:off x="8304167" y="736"/>
          <a:ext cx="929896" cy="94463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07DB59-1796-D241-BEA3-0669D27ED0D4}">
      <dsp:nvSpPr>
        <dsp:cNvPr id="0" name=""/>
        <dsp:cNvSpPr/>
      </dsp:nvSpPr>
      <dsp:spPr>
        <a:xfrm>
          <a:off x="1591371" y="1207772"/>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76200" rIns="387630" bIns="76200" numCol="1" spcCol="1270" anchor="t" anchorCtr="0">
          <a:noAutofit/>
        </a:bodyPr>
        <a:lstStyle/>
        <a:p>
          <a:pPr marL="0" lvl="0" indent="0" algn="r" defTabSz="889000" rtl="1">
            <a:lnSpc>
              <a:spcPct val="90000"/>
            </a:lnSpc>
            <a:spcBef>
              <a:spcPct val="0"/>
            </a:spcBef>
            <a:spcAft>
              <a:spcPct val="35000"/>
            </a:spcAft>
            <a:buNone/>
          </a:pPr>
          <a:r>
            <a:rPr lang="en-GB" sz="2000" b="1" kern="1200"/>
            <a:t>Google Ads Manager:</a:t>
          </a:r>
          <a:endParaRPr lang="en-GB" sz="2000" kern="1200" dirty="0"/>
        </a:p>
        <a:p>
          <a:pPr marL="171450" lvl="1" indent="-171450" algn="r" defTabSz="711200" rtl="1">
            <a:lnSpc>
              <a:spcPct val="90000"/>
            </a:lnSpc>
            <a:spcBef>
              <a:spcPct val="0"/>
            </a:spcBef>
            <a:spcAft>
              <a:spcPct val="15000"/>
            </a:spcAft>
            <a:buChar char="•"/>
          </a:pPr>
          <a:r>
            <a:rPr lang="en-GB" sz="1600" kern="1200" dirty="0"/>
            <a:t>"</a:t>
          </a:r>
          <a:r>
            <a:rPr lang="ar-SA" sz="1600" kern="1200" dirty="0"/>
            <a:t>أداة لإدارة حملات الدفع بالنقرة (</a:t>
          </a:r>
          <a:r>
            <a:rPr lang="en-GB" sz="1600" kern="1200" dirty="0"/>
            <a:t>PPC) </a:t>
          </a:r>
          <a:r>
            <a:rPr lang="ar-SA" sz="1600" kern="1200" dirty="0"/>
            <a:t>وتحسين أداء الإعلانات على </a:t>
          </a:r>
          <a:r>
            <a:rPr lang="en-GB" sz="1600" kern="1200" dirty="0"/>
            <a:t>Google."</a:t>
          </a:r>
        </a:p>
      </dsp:txBody>
      <dsp:txXfrm>
        <a:off x="1591371" y="1207772"/>
        <a:ext cx="6970699" cy="879035"/>
      </dsp:txXfrm>
    </dsp:sp>
    <dsp:sp modelId="{A1863897-9535-084D-B767-D622A5B93512}">
      <dsp:nvSpPr>
        <dsp:cNvPr id="0" name=""/>
        <dsp:cNvSpPr/>
      </dsp:nvSpPr>
      <dsp:spPr>
        <a:xfrm>
          <a:off x="8529231" y="1262378"/>
          <a:ext cx="879035" cy="87903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31EA27-D5A1-D34E-B590-C00D08EAC898}">
      <dsp:nvSpPr>
        <dsp:cNvPr id="0" name=""/>
        <dsp:cNvSpPr/>
      </dsp:nvSpPr>
      <dsp:spPr>
        <a:xfrm>
          <a:off x="1591371" y="2349206"/>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76200" rIns="387630" bIns="76200" numCol="1" spcCol="1270" anchor="t" anchorCtr="0">
          <a:noAutofit/>
        </a:bodyPr>
        <a:lstStyle/>
        <a:p>
          <a:pPr marL="0" lvl="0" indent="0" algn="r" defTabSz="889000" rtl="1">
            <a:lnSpc>
              <a:spcPct val="90000"/>
            </a:lnSpc>
            <a:spcBef>
              <a:spcPct val="0"/>
            </a:spcBef>
            <a:spcAft>
              <a:spcPct val="35000"/>
            </a:spcAft>
            <a:buNone/>
          </a:pPr>
          <a:r>
            <a:rPr lang="en-GB" sz="2000" b="1" kern="1200" dirty="0"/>
            <a:t>Hootsuite:</a:t>
          </a:r>
          <a:endParaRPr lang="en-GB" sz="2000" kern="1200" dirty="0"/>
        </a:p>
        <a:p>
          <a:pPr marL="171450" lvl="1" indent="-171450" algn="r" defTabSz="711200" rtl="1">
            <a:lnSpc>
              <a:spcPct val="90000"/>
            </a:lnSpc>
            <a:spcBef>
              <a:spcPct val="0"/>
            </a:spcBef>
            <a:spcAft>
              <a:spcPct val="15000"/>
            </a:spcAft>
            <a:buChar char="•"/>
          </a:pPr>
          <a:r>
            <a:rPr lang="en-GB" sz="1600" kern="1200" dirty="0"/>
            <a:t>"</a:t>
          </a:r>
          <a:r>
            <a:rPr lang="ar-SA" sz="1600" kern="1200" dirty="0"/>
            <a:t>أداة لإدارة منصات التواصل الاجتماعي وجدولة المنشورات وتحليل الأداء."</a:t>
          </a:r>
          <a:endParaRPr lang="en-GB" sz="1600" kern="1200" dirty="0"/>
        </a:p>
      </dsp:txBody>
      <dsp:txXfrm>
        <a:off x="1591371" y="2349206"/>
        <a:ext cx="6970699" cy="879035"/>
      </dsp:txXfrm>
    </dsp:sp>
    <dsp:sp modelId="{62AE9FD1-4956-BD49-A33D-578119C12190}">
      <dsp:nvSpPr>
        <dsp:cNvPr id="0" name=""/>
        <dsp:cNvSpPr/>
      </dsp:nvSpPr>
      <dsp:spPr>
        <a:xfrm>
          <a:off x="8342313" y="2349206"/>
          <a:ext cx="879035" cy="87903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9000" r="-2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8E476E-DA9F-5D4B-A7C3-ED4F44920BE7}">
      <dsp:nvSpPr>
        <dsp:cNvPr id="0" name=""/>
        <dsp:cNvSpPr/>
      </dsp:nvSpPr>
      <dsp:spPr>
        <a:xfrm>
          <a:off x="1591371" y="3490640"/>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76200" rIns="387630" bIns="76200" numCol="1" spcCol="1270" anchor="t" anchorCtr="0">
          <a:noAutofit/>
        </a:bodyPr>
        <a:lstStyle/>
        <a:p>
          <a:pPr marL="0" lvl="0" indent="0" algn="r" defTabSz="889000" rtl="1">
            <a:lnSpc>
              <a:spcPct val="90000"/>
            </a:lnSpc>
            <a:spcBef>
              <a:spcPct val="0"/>
            </a:spcBef>
            <a:spcAft>
              <a:spcPct val="35000"/>
            </a:spcAft>
            <a:buNone/>
          </a:pPr>
          <a:r>
            <a:rPr lang="en-GB" sz="2000" b="1" kern="1200"/>
            <a:t>Mailchimp:</a:t>
          </a:r>
          <a:endParaRPr lang="en-GB" sz="2000" kern="1200"/>
        </a:p>
        <a:p>
          <a:pPr marL="171450" lvl="1" indent="-171450" algn="r" defTabSz="711200" rtl="1">
            <a:lnSpc>
              <a:spcPct val="90000"/>
            </a:lnSpc>
            <a:spcBef>
              <a:spcPct val="0"/>
            </a:spcBef>
            <a:spcAft>
              <a:spcPct val="15000"/>
            </a:spcAft>
            <a:buChar char="•"/>
          </a:pPr>
          <a:r>
            <a:rPr lang="en-GB" sz="1600" kern="1200" dirty="0"/>
            <a:t>"</a:t>
          </a:r>
          <a:r>
            <a:rPr lang="ar-SA" sz="1600" kern="1200" dirty="0"/>
            <a:t>أداة لإدارة حملات التسويق عبر البريد الإلكتروني وتقسيم الجمهور."</a:t>
          </a:r>
          <a:endParaRPr lang="en-GB" sz="1600" kern="1200" dirty="0"/>
        </a:p>
      </dsp:txBody>
      <dsp:txXfrm>
        <a:off x="1591371" y="3490640"/>
        <a:ext cx="6970699" cy="879035"/>
      </dsp:txXfrm>
    </dsp:sp>
    <dsp:sp modelId="{5032B6F0-25A3-7043-A312-343029C4A360}">
      <dsp:nvSpPr>
        <dsp:cNvPr id="0" name=""/>
        <dsp:cNvSpPr/>
      </dsp:nvSpPr>
      <dsp:spPr>
        <a:xfrm>
          <a:off x="8342313" y="3490640"/>
          <a:ext cx="879035" cy="87903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45000" r="-4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7D5C2A-CBB4-F74E-A8C9-8604053CADFC}">
      <dsp:nvSpPr>
        <dsp:cNvPr id="0" name=""/>
        <dsp:cNvSpPr/>
      </dsp:nvSpPr>
      <dsp:spPr>
        <a:xfrm>
          <a:off x="6568217" y="0"/>
          <a:ext cx="3490181" cy="3490181"/>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AE5F78-441B-F244-BD7D-39CBF6B48A06}">
      <dsp:nvSpPr>
        <dsp:cNvPr id="0" name=""/>
        <dsp:cNvSpPr/>
      </dsp:nvSpPr>
      <dsp:spPr>
        <a:xfrm>
          <a:off x="0" y="0"/>
          <a:ext cx="8313308" cy="349018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t>مراقبة مقاييس الزيارات والمشاركة:</a:t>
          </a:r>
        </a:p>
        <a:p>
          <a:pPr marL="0" lvl="0" indent="0" algn="ctr" defTabSz="800100" rtl="1">
            <a:lnSpc>
              <a:spcPct val="90000"/>
            </a:lnSpc>
            <a:spcBef>
              <a:spcPct val="0"/>
            </a:spcBef>
            <a:spcAft>
              <a:spcPct val="35000"/>
            </a:spcAft>
            <a:buNone/>
          </a:pPr>
          <a:r>
            <a:rPr lang="ar-SA" sz="1800" kern="1200" dirty="0"/>
            <a:t>"تحليل عدد الزيارات، معدل النقرات </a:t>
          </a:r>
          <a:r>
            <a:rPr lang="en-GB" sz="1800" kern="1200" dirty="0"/>
            <a:t>CTR</a:t>
          </a:r>
          <a:r>
            <a:rPr lang="ar-SA" sz="1800" kern="1200" dirty="0"/>
            <a:t> ومعدل الارتداد لتقييم أداء الحملة."</a:t>
          </a:r>
          <a:endParaRPr lang="en-GB" sz="1800" kern="1200" dirty="0"/>
        </a:p>
      </dsp:txBody>
      <dsp:txXfrm>
        <a:off x="0" y="0"/>
        <a:ext cx="8313308" cy="741663"/>
      </dsp:txXfrm>
    </dsp:sp>
    <dsp:sp modelId="{6F6BDE8A-3728-F94B-86AE-DC578C8F9162}">
      <dsp:nvSpPr>
        <dsp:cNvPr id="0" name=""/>
        <dsp:cNvSpPr/>
      </dsp:nvSpPr>
      <dsp:spPr>
        <a:xfrm>
          <a:off x="7026303" y="741663"/>
          <a:ext cx="2574009" cy="2574009"/>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92E35B-437B-4349-BFBE-991197ABEAB4}">
      <dsp:nvSpPr>
        <dsp:cNvPr id="0" name=""/>
        <dsp:cNvSpPr/>
      </dsp:nvSpPr>
      <dsp:spPr>
        <a:xfrm>
          <a:off x="0" y="741663"/>
          <a:ext cx="8313308" cy="257400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t>تحليل سلوك المستخدم:</a:t>
          </a:r>
        </a:p>
        <a:p>
          <a:pPr marL="0" lvl="0" indent="0" algn="ctr" defTabSz="800100" rtl="1">
            <a:lnSpc>
              <a:spcPct val="90000"/>
            </a:lnSpc>
            <a:spcBef>
              <a:spcPct val="0"/>
            </a:spcBef>
            <a:spcAft>
              <a:spcPct val="35000"/>
            </a:spcAft>
            <a:buNone/>
          </a:pPr>
          <a:r>
            <a:rPr lang="ar-SA" sz="1800" kern="1200" dirty="0"/>
            <a:t>"فهم كيف يتفاعل المستخدمون مع المحتوى والإعلانات لاتخاذ قرارات تحسين."</a:t>
          </a:r>
          <a:endParaRPr lang="en-GB" sz="1800" kern="1200" dirty="0"/>
        </a:p>
      </dsp:txBody>
      <dsp:txXfrm>
        <a:off x="0" y="741663"/>
        <a:ext cx="8313308" cy="741663"/>
      </dsp:txXfrm>
    </dsp:sp>
    <dsp:sp modelId="{8A8601F1-808A-F74D-A980-5306A9C98B75}">
      <dsp:nvSpPr>
        <dsp:cNvPr id="0" name=""/>
        <dsp:cNvSpPr/>
      </dsp:nvSpPr>
      <dsp:spPr>
        <a:xfrm>
          <a:off x="7484389" y="1483327"/>
          <a:ext cx="1657836" cy="1657836"/>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8C4A6B-9540-614A-82C4-D1B49B4DBF52}">
      <dsp:nvSpPr>
        <dsp:cNvPr id="0" name=""/>
        <dsp:cNvSpPr/>
      </dsp:nvSpPr>
      <dsp:spPr>
        <a:xfrm>
          <a:off x="0" y="1483327"/>
          <a:ext cx="8313308" cy="165783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t>قياس التحويلات</a:t>
          </a:r>
          <a:r>
            <a:rPr lang="en-GB" sz="1800" b="1" kern="1200" dirty="0"/>
            <a:t>Conversions</a:t>
          </a:r>
          <a:r>
            <a:rPr lang="ar-SA" sz="1800" b="1" kern="1200" dirty="0"/>
            <a:t> </a:t>
          </a:r>
          <a:r>
            <a:rPr lang="en-GB" sz="1800" b="1" kern="1200" dirty="0"/>
            <a:t>:</a:t>
          </a:r>
          <a:endParaRPr lang="ar-SA" sz="1800" b="1" kern="1200" dirty="0"/>
        </a:p>
        <a:p>
          <a:pPr marL="0" lvl="0" indent="0" algn="ctr" defTabSz="800100" rtl="1">
            <a:lnSpc>
              <a:spcPct val="90000"/>
            </a:lnSpc>
            <a:spcBef>
              <a:spcPct val="0"/>
            </a:spcBef>
            <a:spcAft>
              <a:spcPct val="35000"/>
            </a:spcAft>
            <a:buNone/>
          </a:pPr>
          <a:r>
            <a:rPr lang="en-GB" sz="1800" kern="1200" dirty="0"/>
            <a:t>"</a:t>
          </a:r>
          <a:r>
            <a:rPr lang="ar-SA" sz="1800" kern="1200" dirty="0"/>
            <a:t>تحليل التحويلات مثل المبيعات أو التسجيلات لتحديد فعالية الحملة."</a:t>
          </a:r>
          <a:endParaRPr lang="en-GB" sz="1800" kern="1200" dirty="0"/>
        </a:p>
      </dsp:txBody>
      <dsp:txXfrm>
        <a:off x="0" y="1483327"/>
        <a:ext cx="8313308" cy="741663"/>
      </dsp:txXfrm>
    </dsp:sp>
    <dsp:sp modelId="{25560B6D-4F2A-E343-B38A-7A66A88B26B2}">
      <dsp:nvSpPr>
        <dsp:cNvPr id="0" name=""/>
        <dsp:cNvSpPr/>
      </dsp:nvSpPr>
      <dsp:spPr>
        <a:xfrm>
          <a:off x="7942476" y="2224991"/>
          <a:ext cx="741663" cy="74166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438EF7-9350-2245-8FDB-74E1EDAA05F2}">
      <dsp:nvSpPr>
        <dsp:cNvPr id="0" name=""/>
        <dsp:cNvSpPr/>
      </dsp:nvSpPr>
      <dsp:spPr>
        <a:xfrm>
          <a:off x="0" y="2224991"/>
          <a:ext cx="8313308" cy="74166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t>استخدام التقارير التفاعلية:</a:t>
          </a:r>
        </a:p>
        <a:p>
          <a:pPr marL="0" lvl="0" indent="0" algn="ctr" defTabSz="800100" rtl="1">
            <a:lnSpc>
              <a:spcPct val="90000"/>
            </a:lnSpc>
            <a:spcBef>
              <a:spcPct val="0"/>
            </a:spcBef>
            <a:spcAft>
              <a:spcPct val="35000"/>
            </a:spcAft>
            <a:buNone/>
          </a:pPr>
          <a:r>
            <a:rPr lang="ar-SA" sz="1800" kern="1200" dirty="0"/>
            <a:t>"الاعتماد على تقارير مثل </a:t>
          </a:r>
          <a:r>
            <a:rPr lang="en-GB" sz="1800" b="1" kern="1200" dirty="0"/>
            <a:t>Google Analytics</a:t>
          </a:r>
          <a:r>
            <a:rPr lang="en-GB" sz="1800" kern="1200" dirty="0"/>
            <a:t> </a:t>
          </a:r>
          <a:r>
            <a:rPr lang="ar-SA" sz="1800" kern="1200" dirty="0"/>
            <a:t> لتحليل النتائج بشكل فوري وتحسين الاستراتيجية."</a:t>
          </a:r>
          <a:endParaRPr lang="en-GB" sz="1800" kern="1200" dirty="0"/>
        </a:p>
      </dsp:txBody>
      <dsp:txXfrm>
        <a:off x="0" y="2224991"/>
        <a:ext cx="8313308" cy="74166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dirty="0"/>
            <a:t>"إذا كنت تدير حملة تسويقية رقمية، يمكنك استخدام </a:t>
          </a:r>
          <a:r>
            <a:rPr lang="en-GB" sz="2800" b="1" kern="1200" dirty="0"/>
            <a:t>Google Analytics</a:t>
          </a:r>
          <a:r>
            <a:rPr lang="en-GB" sz="2800" kern="1200" dirty="0"/>
            <a:t> </a:t>
          </a:r>
          <a:r>
            <a:rPr lang="ar-SA" sz="2800" kern="1200" dirty="0"/>
            <a:t> لمراقبة الزيارات والمشاركة، مثل عدد النقرات على إعلان معين. يمكنك أيضًا تحليل سلوك المستخدمين لتحديد المحتوى الأكثر جذبًا، وتتبع التحويلات لقياس مدى فعالية الحملة."</a:t>
          </a:r>
          <a:endParaRPr lang="en-US" sz="2800" kern="1200" dirty="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dirty="0"/>
            <a:t>مثال عملي</a:t>
          </a:r>
          <a:endParaRPr lang="en-US" sz="3600" kern="1200" dirty="0"/>
        </a:p>
      </dsp:txBody>
      <dsp:txXfrm rot="10800000">
        <a:off x="0" y="121"/>
        <a:ext cx="8640053" cy="74037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A3E80-F50A-154D-818F-5EF57E7ECA7E}">
      <dsp:nvSpPr>
        <dsp:cNvPr id="0" name=""/>
        <dsp:cNvSpPr/>
      </dsp:nvSpPr>
      <dsp:spPr>
        <a:xfrm>
          <a:off x="193205" y="798709"/>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a:t>HubSpot:</a:t>
          </a:r>
          <a:r>
            <a:rPr lang="en-GB" sz="2000" kern="1200"/>
            <a:t>"</a:t>
          </a:r>
          <a:r>
            <a:rPr lang="ar-SA" sz="2000" kern="1200"/>
            <a:t>أداة متكاملة لتسويق الأتمتة، تتيح إدارة التسويق بالبريد الإلكتروني، وتحليل البيانات، وإدارة علاقات العملاء."</a:t>
          </a:r>
          <a:endParaRPr lang="en-GB" sz="2000" kern="1200"/>
        </a:p>
      </dsp:txBody>
      <dsp:txXfrm>
        <a:off x="193205" y="798709"/>
        <a:ext cx="4594962" cy="1435925"/>
      </dsp:txXfrm>
    </dsp:sp>
    <dsp:sp modelId="{6A07344C-3916-2F4D-BDBB-CD48EEB65CA9}">
      <dsp:nvSpPr>
        <dsp:cNvPr id="0" name=""/>
        <dsp:cNvSpPr/>
      </dsp:nvSpPr>
      <dsp:spPr>
        <a:xfrm>
          <a:off x="1748" y="591297"/>
          <a:ext cx="1005147" cy="150772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E6680A-28B0-8E47-A244-0940B9B44A38}">
      <dsp:nvSpPr>
        <dsp:cNvPr id="0" name=""/>
        <dsp:cNvSpPr/>
      </dsp:nvSpPr>
      <dsp:spPr>
        <a:xfrm>
          <a:off x="5205874" y="798709"/>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dirty="0"/>
            <a:t>Marketo:</a:t>
          </a:r>
          <a:r>
            <a:rPr lang="en-GB" sz="2000" kern="1200" dirty="0"/>
            <a:t>"</a:t>
          </a:r>
          <a:r>
            <a:rPr lang="ar-SA" sz="2000" kern="1200" dirty="0"/>
            <a:t>أداة مخصصة لأتمتة الحملات التسويقية، تساعد في تقسيم الجمهور وإدارة الحملات المعقدة."</a:t>
          </a:r>
          <a:endParaRPr lang="en-GB" sz="2000" kern="1200" dirty="0"/>
        </a:p>
      </dsp:txBody>
      <dsp:txXfrm>
        <a:off x="5205874" y="798709"/>
        <a:ext cx="4594962" cy="1435925"/>
      </dsp:txXfrm>
    </dsp:sp>
    <dsp:sp modelId="{C2E09537-4703-A04E-8572-39D328E058BF}">
      <dsp:nvSpPr>
        <dsp:cNvPr id="0" name=""/>
        <dsp:cNvSpPr/>
      </dsp:nvSpPr>
      <dsp:spPr>
        <a:xfrm>
          <a:off x="5014418" y="591297"/>
          <a:ext cx="1005147" cy="1507721"/>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131163-37F5-5745-A18F-364F4109CD03}">
      <dsp:nvSpPr>
        <dsp:cNvPr id="0" name=""/>
        <dsp:cNvSpPr/>
      </dsp:nvSpPr>
      <dsp:spPr>
        <a:xfrm>
          <a:off x="193205" y="2606380"/>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a:t>ActiveCampaign:</a:t>
          </a:r>
          <a:r>
            <a:rPr lang="en-GB" sz="2000" kern="1200"/>
            <a:t>"</a:t>
          </a:r>
          <a:r>
            <a:rPr lang="ar-SA" sz="2000" kern="1200"/>
            <a:t>أداة تستخدم للأتمتة في البريد الإلكتروني وإدارة قوائم العملاء."</a:t>
          </a:r>
          <a:endParaRPr lang="en-GB" sz="2000" kern="1200"/>
        </a:p>
      </dsp:txBody>
      <dsp:txXfrm>
        <a:off x="193205" y="2606380"/>
        <a:ext cx="4594962" cy="1435925"/>
      </dsp:txXfrm>
    </dsp:sp>
    <dsp:sp modelId="{63A7A33A-5BC1-DB42-9125-A07DD48DCCDF}">
      <dsp:nvSpPr>
        <dsp:cNvPr id="0" name=""/>
        <dsp:cNvSpPr/>
      </dsp:nvSpPr>
      <dsp:spPr>
        <a:xfrm>
          <a:off x="1748" y="2398968"/>
          <a:ext cx="1005147" cy="1507721"/>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97A5594-AC72-9B4D-899B-B0037F26A514}">
      <dsp:nvSpPr>
        <dsp:cNvPr id="0" name=""/>
        <dsp:cNvSpPr/>
      </dsp:nvSpPr>
      <dsp:spPr>
        <a:xfrm>
          <a:off x="5205874" y="2606380"/>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a:t>Zapier:</a:t>
          </a:r>
          <a:r>
            <a:rPr lang="en-GB" sz="2000" kern="1200"/>
            <a:t>"</a:t>
          </a:r>
          <a:r>
            <a:rPr lang="ar-SA" sz="2000" kern="1200"/>
            <a:t>أداة تتيح الربط بين أدوات متعددة لتسريع العمليات التلقائية."</a:t>
          </a:r>
          <a:endParaRPr lang="en-GB" sz="2000" kern="1200"/>
        </a:p>
      </dsp:txBody>
      <dsp:txXfrm>
        <a:off x="5205874" y="2606380"/>
        <a:ext cx="4594962" cy="1435925"/>
      </dsp:txXfrm>
    </dsp:sp>
    <dsp:sp modelId="{8EEC4EB1-264C-4A47-89EA-40843218E60D}">
      <dsp:nvSpPr>
        <dsp:cNvPr id="0" name=""/>
        <dsp:cNvSpPr/>
      </dsp:nvSpPr>
      <dsp:spPr>
        <a:xfrm>
          <a:off x="5014418" y="2398968"/>
          <a:ext cx="1005147" cy="1507721"/>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86000" r="-8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262335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64671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581821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7C08A-5406-2A5E-B5E3-2A2EE80D3E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7E7DAB-D1B8-BECA-39F1-BB8452A36E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C0932-9079-DAF3-BA3C-C800F6E918DA}"/>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137274E8-3B4B-80EC-891C-1E901988BA17}"/>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48531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BB930-DB37-9BE3-A87B-9C5B1F77B0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DC1679-66D2-8D67-3784-92A60370D9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6FE574-3D9A-CD5B-C013-7BC272BB44A4}"/>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AA992031-1073-96F3-A956-9DF52D90F40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81308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B6652-BF8F-E59C-BB47-754ADBB8F7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CE33AE-974C-1D19-E959-F06BC0E70B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243DFD-E986-2585-D611-FA53F70A8531}"/>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31ED44D2-A041-9B08-F54E-A7F80AB64F7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7911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85F62-2F9A-E936-7F3B-5B0FED0A09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96332B-EC91-31F3-BAC3-E8163CCB6B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22B382-1D00-4747-1E7F-974548634FBB}"/>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EF7D2FA1-166B-ABB8-0841-53536E5E832B}"/>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967181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5F8C2-B48B-9228-7513-83A5A58165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1E50BF-1749-28F1-BC23-406335D153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197480-F069-09B4-2078-C0107FA23212}"/>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3974D765-BE30-E660-D7DE-AA53C60D2AF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71017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7C809-0CD5-2980-BEAD-2A6870398B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92AA79-9DEA-256B-3503-1AACB3F9A0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0DBFBB-DA3D-AEA3-009E-D0370D27C7BC}"/>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BE7EEAFB-0519-C0C2-C51F-83936AFCDCE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34781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F20C9-40A5-0170-01A6-D16538C5C1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1D481C-B64D-BF12-F5E3-0B7B92D90A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03F-DCFB-29A1-20A2-71077D3C6C1C}"/>
              </a:ext>
            </a:extLst>
          </p:cNvPr>
          <p:cNvSpPr>
            <a:spLocks noGrp="1"/>
          </p:cNvSpPr>
          <p:nvPr>
            <p:ph type="body" idx="1"/>
          </p:nvPr>
        </p:nvSpPr>
        <p:spPr/>
        <p:txBody>
          <a:bodyPr/>
          <a:lstStyle/>
          <a:p>
            <a:pPr algn="l"/>
            <a:br>
              <a:rPr lang="en-GB" b="0" i="0" dirty="0">
                <a:solidFill>
                  <a:srgbClr val="050505"/>
                </a:solidFill>
                <a:effectLst/>
                <a:latin typeface="inherit"/>
              </a:rPr>
            </a:br>
            <a:r>
              <a:rPr lang="en-GB" b="0" i="0" dirty="0">
                <a:solidFill>
                  <a:srgbClr val="050505"/>
                </a:solidFill>
                <a:effectLst/>
                <a:latin typeface="inherit"/>
              </a:rPr>
              <a:t>"It's only crazy until you do it."</a:t>
            </a:r>
          </a:p>
          <a:p>
            <a:pPr algn="l"/>
            <a:r>
              <a:rPr lang="en-GB" b="0" i="0" dirty="0">
                <a:solidFill>
                  <a:srgbClr val="050505"/>
                </a:solidFill>
                <a:effectLst/>
                <a:latin typeface="inherit"/>
              </a:rPr>
              <a:t>This Nike commercial captures the conversation about gender bias.</a:t>
            </a:r>
            <a:endParaRPr lang="ar-SA" b="0" i="0" dirty="0">
              <a:solidFill>
                <a:srgbClr val="050505"/>
              </a:solidFill>
              <a:effectLst/>
              <a:latin typeface="inherit"/>
            </a:endParaRPr>
          </a:p>
          <a:p>
            <a:pPr algn="l"/>
            <a:endParaRPr lang="ar-SA" b="0" i="0" dirty="0">
              <a:solidFill>
                <a:srgbClr val="050505"/>
              </a:solidFill>
              <a:effectLst/>
              <a:latin typeface="inherit"/>
            </a:endParaRPr>
          </a:p>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F7531EDF-B8F5-4C8F-9EA9-F9E4C35AE35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692496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A7C06-7886-099F-664D-62E376C9B2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4F671D-E5C6-E9B1-1267-F1D407FA7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B3846A-173A-CCE2-6BE9-92ECC19776F9}"/>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E1F2B780-737B-1121-CAAE-3466C21B8BF9}"/>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4674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572B2-1B69-2DEB-13BB-B412DC17AA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435B8C-7D86-972E-ABB0-23A1C362EB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04135-EBB7-62AF-DA81-AD8561B5ABBA}"/>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D0F087A6-2873-A267-1330-11CD4232C8A7}"/>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403156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0322B-38F6-FC71-BE89-BE42F4C797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A93210-8F36-C3F1-A105-B168C7A87B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CC96C1-52F8-785B-C4F9-6D5DDCAA3317}"/>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29AED218-51D3-E5B4-D0E6-513D9047498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68171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87000-2871-8878-BBDA-5B2BB1A16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BFFDE2-5B64-D284-F9A3-29DB0E873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D8B549-C684-E925-A701-F4AF161ED645}"/>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124E80C8-6C84-905E-DDDE-95D0C298160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041440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BCF8F-DB1F-5C94-E222-326C804273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E48181-0073-E826-B61E-78E9883676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C9BC25-4EE1-97E2-8A33-E6B8BCC2EECE}"/>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B56D75AB-6FD0-C4D4-C6FF-16FD31E0BE4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431534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62EDC-1095-D169-F845-E39B1075AC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6EC56-64C5-AFD4-38E6-3CDC0269C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C403D3-E70A-5EA2-EF70-A28532129290}"/>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C45AF14F-C268-011C-C9C1-3473B0A1394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835504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AF7B-EF9A-6599-DEAE-46A8076C61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1CA40D-9C2F-76D3-E088-93AAC17144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01BCE9-FB3A-8EF4-BD60-AE6AB7C606FE}"/>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D792D62A-3CBC-AF01-ABF2-46E138DF2BC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594712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660E0-DB5E-D4DA-A42E-1DC14FE400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116674-C5D6-2363-3753-2C440B4ED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8FBB40-A3E4-60CB-C502-4EDD602035E5}"/>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DC86324B-A7E4-855C-2B72-A3E2B82CEB0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444300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AB04E-EC57-3129-2061-211BACC04E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6431B0-94FB-0911-385E-BC6C9B6DE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A4960E-F4A8-B539-DC7C-F3A26476B9A7}"/>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586C95C7-08D4-8AFE-70E6-55DDA0EEFEF0}"/>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246360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C0F21-3C54-0FA1-C842-EFCBA9C2D8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BAD62F-3C32-485B-E58B-EDBF938C89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02B4F4-EF52-2460-C99D-69564721AA34}"/>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DDB54536-944A-7CF1-22DF-E2CBFC8EBBB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294539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4900E-F99A-9C9A-9EA0-B669B54A13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DE6DC-75EC-2ABF-C301-A5A3E28281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53596E-36AF-6D84-3A0D-A2C661659A03}"/>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B4B33946-4099-458D-5177-F6005F6EFA8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7116536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27D48-F778-A5BB-D45F-C9E7318B18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A64867-5E65-FCF4-DE3D-BDEE2209C6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77E717-257E-3C21-9163-F6822A0BFDFE}"/>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0EA6D34C-0A5C-B1B3-5E3E-A69530B01B9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20772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2613F-98C2-29E9-A63F-904D9A662D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451D27-8BDF-30DE-ED76-D3E4BDDE96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4FEA2F-CFDE-8267-2939-B242587C97A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4D11080-7CAB-2AA3-5C85-0F324FE1B66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025614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A3977-B7D0-CDA9-8E84-C25A77731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933790-A285-B9DF-99C9-C898B5339F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A9CF71-D340-281C-01AA-F77C62C3E6EB}"/>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5C2C88EF-5E2A-D938-4BD7-002F451C4F4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98692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080C9-80B7-AA89-0707-CC6E56233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5C174A-CC4A-3E49-40FF-8C450CFEC4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DD908-6FED-70A5-52B8-A4E1D34751AB}"/>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F2E61054-2D35-A1DE-AC37-20911A367B2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62874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28CC7-A8D9-B33F-0C57-BCAC268937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F39ECA-AEC4-C2C7-8697-A299F66769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3106A2-D8EB-C605-72CB-A85A95F24EE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AA78802-4586-5591-832D-956DD311EA0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738703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E5304-1D75-AD63-11AF-6F3568D969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392D-33BB-2FD2-7F72-F16537FB43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BC5991-B962-49C6-C764-ECAE449B820B}"/>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CDC4BE89-F2C4-F731-5B13-CAEA676C059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449556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B4D8E-D0D7-1521-F4F6-BF3360352A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0C0387-50DB-CA4E-4D55-BADFC9E9E3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94C217-F655-CE5B-70DB-8ED8BB1C9D5F}"/>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6E9070E4-D032-2C9D-00C7-2C360AB4C35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42797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FD292-3886-7D16-CA70-F02199B088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58A27D-B704-5083-981E-B1F135EF7C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28B82A-FF68-FECB-0BA3-FEB457765C41}"/>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455125C9-AE2D-1D95-2317-5903EB1D9979}"/>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140395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32688-E9AF-A2E7-4294-900318A9F5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B11E90-4BE5-8CF9-1CA3-4554B2EE72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DA0AA1-FB24-D0E1-4598-1EF4A139114C}"/>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F4E8D764-2D07-779E-BC17-9AF8FB5334E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26970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0A932-2E31-7456-4F03-CFE31B8064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86F712-1F8A-26F2-2C05-6CD7680C74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BC76D6-F603-1662-FAD6-0756A4961649}"/>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4ECB2630-66EA-C6B8-05CF-E8FC13CED94C}"/>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117162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00EE6-BDAF-E6CB-6084-235ECC0D86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DDE37B-80AD-7C51-CA17-08DEF796FD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07E8A0-CCBB-B317-494B-E6FBC3BFFA69}"/>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5615D5B9-3FFC-0039-1BAF-31A804A5ECE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56215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91A70-30CB-C3D4-AF93-FBA043BE9D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AEAFF-39E6-1F57-649E-992F3DA0BA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106101-C027-9451-4B64-7554775C785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E503882-5FBE-185B-7406-0576C83467B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593370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AA3D0-1CAE-42AE-6586-A7CCCC3E7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82B92-4A58-4CC8-1614-087DB9D81D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59BD4-A6BD-0AEA-9E68-BF7F585E860A}"/>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EBAE333E-9109-23B1-42B7-0B1E973B6F3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576876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D79BE-EB1C-B576-2AE2-57D3F97609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861297-55C7-6E54-AB33-138D710D8C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8BCADD-062A-F459-9707-DA99DD7FD7E2}"/>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00643CF8-743F-492C-6364-782E80C2BE1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225426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9CD85-E5D9-D871-4EEA-CB08B79728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DBD564-9594-ACE9-FB6B-E6DFCBB64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AB9A6F-5AA3-DA6C-CCED-F7B3C9B0CC11}"/>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F8A1EA21-6A5A-C51D-B07D-C42CB244B56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476937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E83B3-AFE3-463D-2874-5957F4556F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5068D0-09FC-C5A4-B742-81DA2B7CA3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2FD461-DFB3-B3A2-EDD0-15BE84120157}"/>
              </a:ext>
            </a:extLst>
          </p:cNvPr>
          <p:cNvSpPr>
            <a:spLocks noGrp="1"/>
          </p:cNvSpPr>
          <p:nvPr>
            <p:ph type="body" idx="1"/>
          </p:nvPr>
        </p:nvSpPr>
        <p:spPr/>
        <p:txBody>
          <a:bodyPr/>
          <a:lstStyle/>
          <a:p>
            <a:pPr algn="r" rtl="1">
              <a:buFont typeface="Arial" panose="020B0604020202020204" pitchFamily="34" charset="0"/>
              <a:buChar char="•"/>
            </a:pPr>
            <a:endParaRPr lang="ar-SA" dirty="0"/>
          </a:p>
        </p:txBody>
      </p:sp>
      <p:sp>
        <p:nvSpPr>
          <p:cNvPr id="4" name="Slide Number Placeholder 3">
            <a:extLst>
              <a:ext uri="{FF2B5EF4-FFF2-40B4-BE49-F238E27FC236}">
                <a16:creationId xmlns:a16="http://schemas.microsoft.com/office/drawing/2014/main" id="{3FA7CA23-E2BE-A10A-4045-E8B5C70AC89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737090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A6472-3A04-D805-253E-0F498DC55C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D9C60-D45B-C94C-08E8-EE536843C2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500930-5DA4-AE0F-6927-2D9847D85E88}"/>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F35559DC-3D05-B032-9E32-4A5220D5A23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575485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57933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hyperlink" Target="https://www.facebook.com/watch/?v=1156712672035682"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8" Type="http://schemas.microsoft.com/office/2007/relationships/diagramDrawing" Target="../diagrams/drawing3.xml"/><Relationship Id="rId13" Type="http://schemas.openxmlformats.org/officeDocument/2006/relationships/image" Target="../media/image15.png"/><Relationship Id="rId3" Type="http://schemas.openxmlformats.org/officeDocument/2006/relationships/image" Target="../media/image3.png"/><Relationship Id="rId7" Type="http://schemas.openxmlformats.org/officeDocument/2006/relationships/diagramColors" Target="../diagrams/colors3.xml"/><Relationship Id="rId12" Type="http://schemas.openxmlformats.org/officeDocument/2006/relationships/image" Target="../media/image14.svg"/><Relationship Id="rId2" Type="http://schemas.openxmlformats.org/officeDocument/2006/relationships/notesSlide" Target="../notesSlides/notesSlide16.xml"/><Relationship Id="rId16" Type="http://schemas.openxmlformats.org/officeDocument/2006/relationships/image" Target="../media/image18.svg"/><Relationship Id="rId1" Type="http://schemas.openxmlformats.org/officeDocument/2006/relationships/slideLayout" Target="../slideLayouts/slideLayout13.xml"/><Relationship Id="rId6" Type="http://schemas.openxmlformats.org/officeDocument/2006/relationships/diagramQuickStyle" Target="../diagrams/quickStyle3.xml"/><Relationship Id="rId11" Type="http://schemas.openxmlformats.org/officeDocument/2006/relationships/image" Target="../media/image13.png"/><Relationship Id="rId5" Type="http://schemas.openxmlformats.org/officeDocument/2006/relationships/diagramLayout" Target="../diagrams/layout3.xml"/><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diagramData" Target="../diagrams/data3.xml"/><Relationship Id="rId9" Type="http://schemas.openxmlformats.org/officeDocument/2006/relationships/image" Target="../media/image11.png"/><Relationship Id="rId14" Type="http://schemas.openxmlformats.org/officeDocument/2006/relationships/image" Target="../media/image16.sv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hyperlink" Target="https://www.facebook.com/watch/?v=1156712672035682"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png"/><Relationship Id="rId7" Type="http://schemas.openxmlformats.org/officeDocument/2006/relationships/diagramColors" Target="../diagrams/colors8.xml"/><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7.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png"/><Relationship Id="rId7" Type="http://schemas.openxmlformats.org/officeDocument/2006/relationships/diagramColors" Target="../diagrams/colors9.xml"/><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9.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3.png"/><Relationship Id="rId7" Type="http://schemas.openxmlformats.org/officeDocument/2006/relationships/diagramColors" Target="../diagrams/colors11.xml"/><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1.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3.png"/><Relationship Id="rId7" Type="http://schemas.openxmlformats.org/officeDocument/2006/relationships/diagramColors" Target="../diagrams/colors13.xml"/><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3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3.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3.png"/><Relationship Id="rId7" Type="http://schemas.openxmlformats.org/officeDocument/2006/relationships/diagramColors" Target="../diagrams/colors15.xml"/><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8.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3.png"/><Relationship Id="rId7" Type="http://schemas.openxmlformats.org/officeDocument/2006/relationships/diagramColors" Target="../diagrams/colors18.xml"/><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3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0.xml"/><Relationship Id="rId1" Type="http://schemas.openxmlformats.org/officeDocument/2006/relationships/slideLayout" Target="../slideLayouts/slideLayout14.xml"/><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5048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7516696" y="1911120"/>
            <a:ext cx="4644832" cy="707886"/>
          </a:xfrm>
          <a:prstGeom prst="rect">
            <a:avLst/>
          </a:prstGeom>
          <a:noFill/>
        </p:spPr>
        <p:txBody>
          <a:bodyPr wrap="square" rtlCol="0">
            <a:spAutoFit/>
          </a:bodyPr>
          <a:lstStyle/>
          <a:p>
            <a:pPr algn="ctr"/>
            <a:r>
              <a:rPr lang="ar-SA" sz="4000" b="1" dirty="0">
                <a:solidFill>
                  <a:schemeClr val="accent1"/>
                </a:solidFill>
                <a:effectLst/>
                <a:latin typeface="Aptos" panose="020B0004020202020204" pitchFamily="34" charset="0"/>
                <a:ea typeface="Aptos" panose="020B0004020202020204" pitchFamily="34" charset="0"/>
                <a:cs typeface="Arial" panose="020B0604020202020204" pitchFamily="34" charset="0"/>
              </a:rPr>
              <a:t>الحملات التسويقية الرقمية </a:t>
            </a:r>
            <a:endParaRPr lang="en-US" sz="8000" b="1" dirty="0">
              <a:solidFill>
                <a:schemeClr val="accent1"/>
              </a:solidFill>
              <a:latin typeface="Alexandria" charset="0"/>
              <a:cs typeface="Alexandria" charset="0"/>
            </a:endParaRPr>
          </a:p>
        </p:txBody>
      </p:sp>
      <p:sp>
        <p:nvSpPr>
          <p:cNvPr id="10" name="Rectangle: Rounded Corners 9"/>
          <p:cNvSpPr/>
          <p:nvPr/>
        </p:nvSpPr>
        <p:spPr>
          <a:xfrm>
            <a:off x="4245430" y="3121967"/>
            <a:ext cx="7475130" cy="155075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الأسبوع ٢</a:t>
            </a:r>
          </a:p>
          <a:p>
            <a:pPr algn="ctr"/>
            <a:r>
              <a:rPr lang="ar-SA" sz="4400" b="1" dirty="0">
                <a:solidFill>
                  <a:schemeClr val="tx1"/>
                </a:solidFill>
                <a:latin typeface="Alexandria" charset="0"/>
                <a:cs typeface="Alexandria" charset="0"/>
              </a:rPr>
              <a:t>مقدمة إلى الحملات التسويقية الرقمية</a:t>
            </a:r>
            <a:endParaRPr lang="en-US" sz="4400" b="1" dirty="0">
              <a:solidFill>
                <a:schemeClr val="tx1"/>
              </a:solidFill>
              <a:latin typeface="Alexandria" charset="0"/>
              <a:cs typeface="Alexandria" charset="0"/>
            </a:endParaRPr>
          </a:p>
        </p:txBody>
      </p:sp>
      <p:sp>
        <p:nvSpPr>
          <p:cNvPr id="11" name="TextBox 10"/>
          <p:cNvSpPr txBox="1"/>
          <p:nvPr/>
        </p:nvSpPr>
        <p:spPr>
          <a:xfrm>
            <a:off x="9390224" y="2504563"/>
            <a:ext cx="1109599" cy="400110"/>
          </a:xfrm>
          <a:prstGeom prst="rect">
            <a:avLst/>
          </a:prstGeom>
          <a:noFill/>
        </p:spPr>
        <p:txBody>
          <a:bodyPr wrap="none" rtlCol="0">
            <a:spAutoFit/>
          </a:bodyPr>
          <a:lstStyle/>
          <a:p>
            <a:r>
              <a:rPr lang="en-US" sz="2000" dirty="0">
                <a:latin typeface="Alexandria" charset="0"/>
                <a:cs typeface="Alexandria" charset="0"/>
              </a:rPr>
              <a:t>MKT 224</a:t>
            </a:r>
          </a:p>
        </p:txBody>
      </p:sp>
      <p:sp>
        <p:nvSpPr>
          <p:cNvPr id="12" name="TextBox 11"/>
          <p:cNvSpPr txBox="1"/>
          <p:nvPr/>
        </p:nvSpPr>
        <p:spPr>
          <a:xfrm>
            <a:off x="5978633" y="5978412"/>
            <a:ext cx="5992142" cy="954107"/>
          </a:xfrm>
          <a:prstGeom prst="rect">
            <a:avLst/>
          </a:prstGeom>
          <a:noFill/>
        </p:spPr>
        <p:txBody>
          <a:bodyPr wrap="square" rtlCol="0">
            <a:spAutoFit/>
          </a:bodyPr>
          <a:lstStyle/>
          <a:p>
            <a:pPr algn="ctr" rtl="1"/>
            <a:r>
              <a:rPr lang="ar-SA" sz="2800" b="1" dirty="0">
                <a:solidFill>
                  <a:srgbClr val="00B0F0"/>
                </a:solidFill>
                <a:latin typeface="Alexandria" charset="0"/>
                <a:cs typeface="Alexandria" charset="0"/>
              </a:rPr>
              <a:t>د. محمد عادل عبدالرازق</a:t>
            </a:r>
          </a:p>
          <a:p>
            <a:pPr algn="r" rtl="1"/>
            <a:r>
              <a:rPr lang="ar-SA" sz="2800" b="1" dirty="0">
                <a:solidFill>
                  <a:srgbClr val="00B0F0"/>
                </a:solidFill>
                <a:latin typeface="Alexandria" charset="0"/>
                <a:cs typeface="Alexandria" charset="0"/>
              </a:rPr>
              <a:t>دكتوراة إدارة الأعمال، جامعة اكستر، إنجلترا</a:t>
            </a:r>
          </a:p>
        </p:txBody>
      </p:sp>
      <p:sp>
        <p:nvSpPr>
          <p:cNvPr id="13" name="TextBox 12"/>
          <p:cNvSpPr txBox="1"/>
          <p:nvPr/>
        </p:nvSpPr>
        <p:spPr>
          <a:xfrm>
            <a:off x="8805797" y="5538054"/>
            <a:ext cx="726509" cy="460375"/>
          </a:xfrm>
          <a:prstGeom prst="rect">
            <a:avLst/>
          </a:prstGeom>
          <a:noFill/>
        </p:spPr>
        <p:txBody>
          <a:bodyPr wrap="square" rtlCol="0">
            <a:spAutoFit/>
          </a:bodyPr>
          <a:lstStyle/>
          <a:p>
            <a:r>
              <a:rPr lang="ar-SA" sz="2400" dirty="0">
                <a:solidFill>
                  <a:srgbClr val="00B0F0"/>
                </a:solidFill>
                <a:latin typeface="Alexandria" charset="0"/>
                <a:cs typeface="Alexandria" charset="0"/>
              </a:rPr>
              <a:t>اعداد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 name="Picture Placeholder 19" descr="A person holding a tablet&#10;&#10;Description automatically generated">
            <a:extLst>
              <a:ext uri="{FF2B5EF4-FFF2-40B4-BE49-F238E27FC236}">
                <a16:creationId xmlns:a16="http://schemas.microsoft.com/office/drawing/2014/main" id="{EB99539F-10CF-4ADA-58ED-ADCA2BAFA6A5}"/>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4091" b="4091"/>
          <a:stretch>
            <a:fillRect/>
          </a:stretch>
        </p:blipFill>
        <p:spPr>
          <a:xfrm>
            <a:off x="1" y="0"/>
            <a:ext cx="8079287" cy="4945536"/>
          </a:xfrm>
        </p:spPr>
      </p:pic>
    </p:spTree>
  </p:cSld>
  <p:clrMapOvr>
    <a:masterClrMapping/>
  </p:clrMapOvr>
  <mc:AlternateContent xmlns:mc="http://schemas.openxmlformats.org/markup-compatibility/2006" xmlns:p14="http://schemas.microsoft.com/office/powerpoint/2010/main">
    <mc:Choice Requires="p14">
      <p:transition spd="slow" p14:dur="2000" advTm="52286"/>
    </mc:Choice>
    <mc:Fallback xmlns="">
      <p:transition spd="slow" advTm="522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781DFC-285D-351D-2CE2-3F5C28293260}"/>
              </a:ext>
            </a:extLst>
          </p:cNvPr>
          <p:cNvSpPr txBox="1"/>
          <p:nvPr/>
        </p:nvSpPr>
        <p:spPr>
          <a:xfrm>
            <a:off x="6096000" y="1333017"/>
            <a:ext cx="5397876" cy="646331"/>
          </a:xfrm>
          <a:prstGeom prst="rect">
            <a:avLst/>
          </a:prstGeom>
          <a:noFill/>
        </p:spPr>
        <p:txBody>
          <a:bodyPr wrap="square" rtlCol="0">
            <a:spAutoFit/>
          </a:bodyPr>
          <a:lstStyle/>
          <a:p>
            <a:pPr algn="ctr" rtl="1"/>
            <a:r>
              <a:rPr lang="ar-SA" sz="3600" b="1" dirty="0">
                <a:solidFill>
                  <a:srgbClr val="00B0F0"/>
                </a:solidFill>
                <a:latin typeface="Alexandria" charset="0"/>
              </a:rPr>
              <a:t>محتويات المحاضرة</a:t>
            </a:r>
            <a:endParaRPr lang="en-US" sz="3600" b="1" dirty="0">
              <a:solidFill>
                <a:srgbClr val="00B0F0"/>
              </a:solidFill>
              <a:latin typeface="Alexandria" charset="0"/>
            </a:endParaRPr>
          </a:p>
        </p:txBody>
      </p:sp>
      <p:sp>
        <p:nvSpPr>
          <p:cNvPr id="8" name="TextBox 7">
            <a:extLst>
              <a:ext uri="{FF2B5EF4-FFF2-40B4-BE49-F238E27FC236}">
                <a16:creationId xmlns:a16="http://schemas.microsoft.com/office/drawing/2014/main" id="{1F1E49D2-1018-3ADF-328A-B0BDCB58B5A8}"/>
              </a:ext>
            </a:extLst>
          </p:cNvPr>
          <p:cNvSpPr txBox="1"/>
          <p:nvPr/>
        </p:nvSpPr>
        <p:spPr>
          <a:xfrm>
            <a:off x="4026352" y="1982069"/>
            <a:ext cx="6805068" cy="3881319"/>
          </a:xfrm>
          <a:prstGeom prst="rect">
            <a:avLst/>
          </a:prstGeom>
          <a:noFill/>
        </p:spPr>
        <p:txBody>
          <a:bodyPr wrap="none" rtlCol="0">
            <a:spAutoFit/>
          </a:bodyPr>
          <a:lstStyle/>
          <a:p>
            <a:pPr marL="457200" indent="-457200" algn="r" defTabSz="914400" rtl="1" eaLnBrk="1" latinLnBrk="0" hangingPunct="1">
              <a:lnSpc>
                <a:spcPct val="200000"/>
              </a:lnSpc>
              <a:buFont typeface="Arial" panose="020B0604020202020204" pitchFamily="34" charset="0"/>
              <a:buChar char="•"/>
            </a:pPr>
            <a:r>
              <a:rPr lang="ar-SA" sz="3200" dirty="0"/>
              <a:t>تعريف الحملات التسويقية الرقمية</a:t>
            </a:r>
          </a:p>
          <a:p>
            <a:pPr marL="457200" indent="-457200" algn="r" defTabSz="914400" rtl="1" eaLnBrk="1" latinLnBrk="0" hangingPunct="1">
              <a:lnSpc>
                <a:spcPct val="200000"/>
              </a:lnSpc>
              <a:buFont typeface="Arial" panose="020B0604020202020204" pitchFamily="34" charset="0"/>
              <a:buChar char="•"/>
            </a:pPr>
            <a:r>
              <a:rPr lang="ar-SA" sz="3200" dirty="0">
                <a:latin typeface="Times New Roman" panose="02020603050405020304" pitchFamily="18" charset="0"/>
                <a:cs typeface="Times New Roman" panose="02020603050405020304" pitchFamily="18" charset="0"/>
              </a:rPr>
              <a:t>أهمية الحملات التسويقية الرقمية في السوق اليوم</a:t>
            </a:r>
          </a:p>
          <a:p>
            <a:pPr marL="457200" indent="-457200" algn="r" defTabSz="914400" rtl="1" eaLnBrk="1" latinLnBrk="0" hangingPunct="1">
              <a:lnSpc>
                <a:spcPct val="200000"/>
              </a:lnSpc>
              <a:buFont typeface="Arial" panose="020B0604020202020204" pitchFamily="34" charset="0"/>
              <a:buChar char="•"/>
            </a:pPr>
            <a:r>
              <a:rPr lang="ar-SA" sz="3200" dirty="0"/>
              <a:t>أنواع الحملات التسويقية الرقمية</a:t>
            </a:r>
          </a:p>
          <a:p>
            <a:pPr marL="457200" indent="-457200" algn="r" defTabSz="914400" rtl="1" eaLnBrk="1" latinLnBrk="0" hangingPunct="1">
              <a:lnSpc>
                <a:spcPct val="200000"/>
              </a:lnSpc>
              <a:buFont typeface="Arial" panose="020B0604020202020204" pitchFamily="34" charset="0"/>
              <a:buChar char="•"/>
            </a:pPr>
            <a:r>
              <a:rPr lang="ar-SA" sz="3200" dirty="0"/>
              <a:t>مكونات الحملات التسويقية الرقمية</a:t>
            </a:r>
            <a:endParaRPr lang="en-US" sz="3200" dirty="0">
              <a:latin typeface="Times New Roman" panose="02020603050405020304" pitchFamily="18" charset="0"/>
              <a:cs typeface="Times New Roman" panose="02020603050405020304" pitchFamily="18" charset="0"/>
            </a:endParaRPr>
          </a:p>
        </p:txBody>
      </p:sp>
      <p:pic>
        <p:nvPicPr>
          <p:cNvPr id="3" name="Picture Placeholder 4">
            <a:extLst>
              <a:ext uri="{FF2B5EF4-FFF2-40B4-BE49-F238E27FC236}">
                <a16:creationId xmlns:a16="http://schemas.microsoft.com/office/drawing/2014/main" id="{973F7132-F346-7E8D-27EC-54EA78845396}"/>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9" y="0"/>
            <a:ext cx="513881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Tree>
  </p:cSld>
  <p:clrMapOvr>
    <a:masterClrMapping/>
  </p:clrMapOvr>
  <mc:AlternateContent xmlns:mc="http://schemas.openxmlformats.org/markup-compatibility/2006" xmlns:p14="http://schemas.microsoft.com/office/powerpoint/2010/main">
    <mc:Choice Requires="p14">
      <p:transition p14:dur="10" advTm="48745"/>
    </mc:Choice>
    <mc:Fallback xmlns="">
      <p:transition advTm="4874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577C7-C7B3-712F-7554-270F252FF5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86D57A-3D55-A735-400B-66536218BE54}"/>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9487B0B1-1CBE-5090-4508-0093555EEC53}"/>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تعريف الحملات التسويقية الرقمية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EFAD9354-2ED2-24A1-2961-90004546B42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0FF577-4F81-F59C-1710-F626AE91727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08DD02-4964-7782-D5C0-19F3D330F224}"/>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2B8C4B1-1FA9-8528-B659-7304A0173B0D}"/>
              </a:ext>
            </a:extLst>
          </p:cNvPr>
          <p:cNvSpPr txBox="1"/>
          <p:nvPr/>
        </p:nvSpPr>
        <p:spPr>
          <a:xfrm>
            <a:off x="4866140" y="2100438"/>
            <a:ext cx="6351588" cy="3890424"/>
          </a:xfrm>
          <a:prstGeom prst="rect">
            <a:avLst/>
          </a:prstGeom>
          <a:noFill/>
        </p:spPr>
        <p:txBody>
          <a:bodyPr wrap="square" rtlCol="0">
            <a:spAutoFit/>
          </a:bodyPr>
          <a:lstStyle/>
          <a:p>
            <a:pPr algn="r" rtl="1">
              <a:lnSpc>
                <a:spcPct val="150000"/>
              </a:lnSpc>
            </a:pPr>
            <a:r>
              <a:rPr lang="ar-SA" sz="2800" dirty="0"/>
              <a:t>الحملة التسويقية الرقمية هي استراتيجية تستخدم الإنترنت ومنصات التواصل الاجتماعي للوصول إلى العملاء المحتملين وتحقيق أهداف التسويق مثل زيادة المبيعات أو رفع الوعي بالعلامة التجارية. لكنها ليست مجرد إعلانات تقليدية نضعها على الإنترنت. إنها تستند إلى تحليلات دقيقة واستهداف فعّال للجمهور المناسب.</a:t>
            </a:r>
          </a:p>
        </p:txBody>
      </p:sp>
      <p:pic>
        <p:nvPicPr>
          <p:cNvPr id="7" name="Graphic 21">
            <a:extLst>
              <a:ext uri="{FF2B5EF4-FFF2-40B4-BE49-F238E27FC236}">
                <a16:creationId xmlns:a16="http://schemas.microsoft.com/office/drawing/2014/main" id="{4212FE4E-F5A3-A199-E428-F11C3751D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mputer on a desk with drawings on the wall&#10;&#10;Description automatically generated">
            <a:extLst>
              <a:ext uri="{FF2B5EF4-FFF2-40B4-BE49-F238E27FC236}">
                <a16:creationId xmlns:a16="http://schemas.microsoft.com/office/drawing/2014/main" id="{8B675449-994B-E808-E8DD-D2205167DA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63243"/>
            <a:ext cx="4866140" cy="3244093"/>
          </a:xfrm>
          <a:prstGeom prst="rect">
            <a:avLst/>
          </a:prstGeom>
        </p:spPr>
      </p:pic>
    </p:spTree>
    <p:extLst>
      <p:ext uri="{BB962C8B-B14F-4D97-AF65-F5344CB8AC3E}">
        <p14:creationId xmlns:p14="http://schemas.microsoft.com/office/powerpoint/2010/main" val="3027375671"/>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p:cNvSpPr txBox="1"/>
          <p:nvPr/>
        </p:nvSpPr>
        <p:spPr>
          <a:xfrm>
            <a:off x="3363686" y="1468531"/>
            <a:ext cx="6729610" cy="3651897"/>
          </a:xfrm>
          <a:prstGeom prst="rect">
            <a:avLst/>
          </a:prstGeom>
          <a:noFill/>
        </p:spPr>
        <p:txBody>
          <a:bodyPr wrap="square" rtlCol="0">
            <a:spAutoFit/>
          </a:bodyPr>
          <a:lstStyle/>
          <a:p>
            <a:pPr algn="r" rtl="1"/>
            <a:endParaRPr lang="en-GB" sz="2000" b="1" dirty="0"/>
          </a:p>
          <a:p>
            <a:pPr algn="r" rtl="1"/>
            <a:r>
              <a:rPr lang="ar-SA" sz="3200" b="1" dirty="0">
                <a:solidFill>
                  <a:schemeClr val="accent1"/>
                </a:solidFill>
              </a:rPr>
              <a:t>العناصر الأساسية للحملات التسويقية الرقمية</a:t>
            </a:r>
          </a:p>
          <a:p>
            <a:pPr algn="r" rtl="1"/>
            <a:endParaRPr lang="ar-SA" sz="2000" b="1" dirty="0"/>
          </a:p>
          <a:p>
            <a:pPr marL="457200" indent="-457200" algn="r" rtl="1">
              <a:lnSpc>
                <a:spcPct val="200000"/>
              </a:lnSpc>
              <a:buFont typeface="Arial" panose="020B0604020202020204" pitchFamily="34" charset="0"/>
              <a:buChar char="•"/>
            </a:pPr>
            <a:r>
              <a:rPr lang="ar-SA" sz="2800" dirty="0"/>
              <a:t>حملة تسويقية تهدف إلى الترويج عبر الإنترنت.</a:t>
            </a:r>
          </a:p>
          <a:p>
            <a:pPr marL="457200" indent="-457200" algn="r" rtl="1">
              <a:lnSpc>
                <a:spcPct val="200000"/>
              </a:lnSpc>
              <a:buFont typeface="Arial" panose="020B0604020202020204" pitchFamily="34" charset="0"/>
              <a:buChar char="•"/>
            </a:pPr>
            <a:r>
              <a:rPr lang="ar-SA" sz="2800" dirty="0"/>
              <a:t>تستهدف الجمهور المناسب باستخدام أدوات رقمية.</a:t>
            </a:r>
          </a:p>
          <a:p>
            <a:pPr marL="457200" indent="-457200" algn="r" rtl="1">
              <a:lnSpc>
                <a:spcPct val="200000"/>
              </a:lnSpc>
              <a:buFont typeface="Arial" panose="020B0604020202020204" pitchFamily="34" charset="0"/>
              <a:buChar char="•"/>
            </a:pPr>
            <a:r>
              <a:rPr lang="ar-SA" sz="2800" dirty="0"/>
              <a:t>تشمل الإعلانات المدفوعة، المحتوى، والتحليل.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20154-A4B6-2945-A4E4-56D57CBEDB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903535-4458-D174-F923-3E97773A19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0E72D1C-CA41-BCA3-FC94-96270E18657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3B94BD-7C9E-7270-AAF8-F66FDDCD17FD}"/>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10772C1C-7EAE-CEF2-CEC6-7E1FC5F36176}"/>
              </a:ext>
            </a:extLst>
          </p:cNvPr>
          <p:cNvSpPr txBox="1"/>
          <p:nvPr/>
        </p:nvSpPr>
        <p:spPr>
          <a:xfrm>
            <a:off x="4016828" y="1468531"/>
            <a:ext cx="6522510" cy="3982757"/>
          </a:xfrm>
          <a:prstGeom prst="rect">
            <a:avLst/>
          </a:prstGeom>
          <a:noFill/>
        </p:spPr>
        <p:txBody>
          <a:bodyPr wrap="square" rtlCol="0">
            <a:spAutoFit/>
          </a:bodyPr>
          <a:lstStyle/>
          <a:p>
            <a:pPr algn="r" rtl="1"/>
            <a:endParaRPr lang="en-GB" sz="2000" b="1" dirty="0"/>
          </a:p>
          <a:p>
            <a:pPr algn="r" rtl="1"/>
            <a:r>
              <a:rPr lang="ar-SA" sz="2800" b="1" dirty="0">
                <a:solidFill>
                  <a:schemeClr val="accent1"/>
                </a:solidFill>
              </a:rPr>
              <a:t>1. حملة تسويقية تهدف إلى الترويج عبر الإنترنت:</a:t>
            </a:r>
            <a:endParaRPr lang="ar-SA" b="1" dirty="0"/>
          </a:p>
          <a:p>
            <a:pPr algn="just" rtl="1">
              <a:lnSpc>
                <a:spcPct val="150000"/>
              </a:lnSpc>
            </a:pPr>
            <a:r>
              <a:rPr lang="ar-SA" sz="2800" dirty="0"/>
              <a:t>"الترويج عبر الإنترنت يعني استخدام القنوات الرقمية مثل المواقع الإلكترونية، وسائل التواصل الاجتماعي، الإعلانات المدفوعة مثل</a:t>
            </a:r>
            <a:r>
              <a:rPr lang="en-GB" sz="2800" b="1" dirty="0"/>
              <a:t>Google Ads</a:t>
            </a:r>
            <a:r>
              <a:rPr lang="ar-SA" sz="2800" b="1" dirty="0"/>
              <a:t> </a:t>
            </a:r>
            <a:r>
              <a:rPr lang="ar-SA" sz="2800" dirty="0"/>
              <a:t>أو حتى التسويق عبر البريد الإلكتروني. الهدف هو الوصول إلى جمهورك حيث يقضون معظم وقتهم في العالم الرقمي."</a:t>
            </a:r>
          </a:p>
        </p:txBody>
      </p:sp>
      <p:pic>
        <p:nvPicPr>
          <p:cNvPr id="5" name="Graphic 21">
            <a:extLst>
              <a:ext uri="{FF2B5EF4-FFF2-40B4-BE49-F238E27FC236}">
                <a16:creationId xmlns:a16="http://schemas.microsoft.com/office/drawing/2014/main" id="{E97E553B-5ECC-F6DE-35D7-A4AF688A64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descr="A golden figures shaking hands in front of laptops&#10;&#10;Description automatically generated">
            <a:extLst>
              <a:ext uri="{FF2B5EF4-FFF2-40B4-BE49-F238E27FC236}">
                <a16:creationId xmlns:a16="http://schemas.microsoft.com/office/drawing/2014/main" id="{0604C3DE-B08F-E177-4C0A-F3B3CCCF42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077781"/>
            <a:ext cx="3493983" cy="3311688"/>
          </a:xfrm>
          <a:prstGeom prst="rect">
            <a:avLst/>
          </a:prstGeom>
        </p:spPr>
      </p:pic>
    </p:spTree>
    <p:extLst>
      <p:ext uri="{BB962C8B-B14F-4D97-AF65-F5344CB8AC3E}">
        <p14:creationId xmlns:p14="http://schemas.microsoft.com/office/powerpoint/2010/main" val="229981507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4E8B1-255B-0416-35CB-A3E3FD8255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2E56F6-6184-9F2D-2045-C530BE0523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DDFAA9-6CBC-7451-57DE-075F56B447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85C736-4A8C-F342-5E54-BC07945E1A63}"/>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24" name="TextBox 23">
            <a:extLst>
              <a:ext uri="{FF2B5EF4-FFF2-40B4-BE49-F238E27FC236}">
                <a16:creationId xmlns:a16="http://schemas.microsoft.com/office/drawing/2014/main" id="{72C350B4-E02D-82C9-F4FF-DC8FAA924A45}"/>
              </a:ext>
            </a:extLst>
          </p:cNvPr>
          <p:cNvSpPr txBox="1"/>
          <p:nvPr/>
        </p:nvSpPr>
        <p:spPr>
          <a:xfrm>
            <a:off x="3984171" y="1468531"/>
            <a:ext cx="6433457" cy="4629088"/>
          </a:xfrm>
          <a:prstGeom prst="rect">
            <a:avLst/>
          </a:prstGeom>
          <a:noFill/>
        </p:spPr>
        <p:txBody>
          <a:bodyPr wrap="square" rtlCol="0">
            <a:spAutoFit/>
          </a:bodyPr>
          <a:lstStyle/>
          <a:p>
            <a:pPr algn="r" rtl="1"/>
            <a:endParaRPr lang="en-GB" sz="2000" b="1" dirty="0"/>
          </a:p>
          <a:p>
            <a:pPr algn="r" rtl="1"/>
            <a:r>
              <a:rPr lang="ar-SA" sz="2800" b="1" dirty="0">
                <a:solidFill>
                  <a:schemeClr val="accent1"/>
                </a:solidFill>
              </a:rPr>
              <a:t>2. تستهدف الجمهور المناسب باستخدام أدوات رقمية:</a:t>
            </a:r>
          </a:p>
          <a:p>
            <a:pPr algn="just" rtl="1">
              <a:lnSpc>
                <a:spcPct val="150000"/>
              </a:lnSpc>
            </a:pPr>
            <a:r>
              <a:rPr lang="ar-SA" sz="2800" dirty="0"/>
              <a:t>ما يجعل الحملات التسويقية الرقمية قوية هو القدرة على استهداف الجمهور المناسب باستخدام أدوات رقمية مثل</a:t>
            </a:r>
            <a:r>
              <a:rPr lang="en-GB" sz="2800" b="1" dirty="0"/>
              <a:t>Google Ads</a:t>
            </a:r>
            <a:r>
              <a:rPr lang="en-GB" sz="2800" dirty="0"/>
              <a:t>. </a:t>
            </a:r>
            <a:r>
              <a:rPr lang="ar-SA" sz="2800" dirty="0"/>
              <a:t>تخيل أنك تستطيع عرض إعلانك فقط لمن يهتم بمنتجك، بناءً على سلوكياتهم على الإنترنت مثل عمليات البحث التي يقومون بها أو الصفحات التي يزورونها</a:t>
            </a:r>
          </a:p>
        </p:txBody>
      </p:sp>
      <p:pic>
        <p:nvPicPr>
          <p:cNvPr id="5" name="Graphic 21">
            <a:extLst>
              <a:ext uri="{FF2B5EF4-FFF2-40B4-BE49-F238E27FC236}">
                <a16:creationId xmlns:a16="http://schemas.microsoft.com/office/drawing/2014/main" id="{75472664-2DC4-B11F-E4D5-AA541B1498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group of small plastic people standing in a circle&#10;&#10;Description automatically generated">
            <a:extLst>
              <a:ext uri="{FF2B5EF4-FFF2-40B4-BE49-F238E27FC236}">
                <a16:creationId xmlns:a16="http://schemas.microsoft.com/office/drawing/2014/main" id="{2F4A1DBD-F160-370E-7201-EE329EA021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91395"/>
            <a:ext cx="3862461" cy="2162978"/>
          </a:xfrm>
          <a:prstGeom prst="rect">
            <a:avLst/>
          </a:prstGeom>
        </p:spPr>
      </p:pic>
    </p:spTree>
    <p:extLst>
      <p:ext uri="{BB962C8B-B14F-4D97-AF65-F5344CB8AC3E}">
        <p14:creationId xmlns:p14="http://schemas.microsoft.com/office/powerpoint/2010/main" val="3411534662"/>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15769-94AB-16EE-4BE9-63844EB929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353E9E-0D93-8E39-53C5-AAD3072E66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311563-BD25-E73B-AA46-71C264968C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a:extLst>
              <a:ext uri="{FF2B5EF4-FFF2-40B4-BE49-F238E27FC236}">
                <a16:creationId xmlns:a16="http://schemas.microsoft.com/office/drawing/2014/main" id="{402936F8-8A66-A798-E685-BE409EB902A1}"/>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22E0A6EA-1259-FA9F-B2BD-65CD917D0CD3}"/>
              </a:ext>
            </a:extLst>
          </p:cNvPr>
          <p:cNvSpPr txBox="1"/>
          <p:nvPr/>
        </p:nvSpPr>
        <p:spPr>
          <a:xfrm>
            <a:off x="1193588" y="1155869"/>
            <a:ext cx="9126069" cy="4629088"/>
          </a:xfrm>
          <a:prstGeom prst="rect">
            <a:avLst/>
          </a:prstGeom>
          <a:noFill/>
        </p:spPr>
        <p:txBody>
          <a:bodyPr wrap="square" rtlCol="0">
            <a:spAutoFit/>
          </a:bodyPr>
          <a:lstStyle/>
          <a:p>
            <a:pPr algn="r" rtl="1"/>
            <a:endParaRPr lang="en-GB" sz="2000" b="1" dirty="0"/>
          </a:p>
          <a:p>
            <a:pPr algn="r" rtl="1"/>
            <a:r>
              <a:rPr lang="en-GB" sz="2800" b="1" dirty="0">
                <a:solidFill>
                  <a:schemeClr val="accent1"/>
                </a:solidFill>
              </a:rPr>
              <a:t>3</a:t>
            </a:r>
            <a:r>
              <a:rPr lang="ar-SA" sz="2800" b="1" dirty="0">
                <a:solidFill>
                  <a:schemeClr val="accent1"/>
                </a:solidFill>
              </a:rPr>
              <a:t>. تشمل الإعلانات المدفوعة، المحتوى، والتحليل:</a:t>
            </a:r>
            <a:endParaRPr lang="ar-SA" b="1" dirty="0"/>
          </a:p>
          <a:p>
            <a:pPr algn="just" rtl="1">
              <a:lnSpc>
                <a:spcPct val="150000"/>
              </a:lnSpc>
            </a:pPr>
            <a:r>
              <a:rPr lang="ar-SA" sz="2800" dirty="0"/>
              <a:t> الحملة الرقمية ليست مجرد إعلان واحد، بل هي استراتيجية متكاملة. تشمل إعلانات مدفوعة مثل تلك التي تظهر في نتائج البحث أو على صفحات التواصل الاجتماعي. وتشمل أيضًا المحتوى الذي يقدمه موقعك أو مدونتك، مثل المقالات أو الفيديوهات التي تجذب الزوار. ثم يأتي الجزء الحاسم: </a:t>
            </a:r>
            <a:r>
              <a:rPr lang="ar-SA" sz="2800" b="1" dirty="0"/>
              <a:t>التحليل</a:t>
            </a:r>
            <a:r>
              <a:rPr lang="ar-SA" sz="2800" dirty="0"/>
              <a:t>. باستخدام أدوات مثل </a:t>
            </a:r>
            <a:r>
              <a:rPr lang="en-GB" sz="2800" b="1" dirty="0"/>
              <a:t>Google Analytics</a:t>
            </a:r>
            <a:r>
              <a:rPr lang="en-GB" sz="2800" dirty="0"/>
              <a:t>، </a:t>
            </a:r>
            <a:r>
              <a:rPr lang="ar-SA" sz="2800" dirty="0"/>
              <a:t>يمكنك معرفة من زار موقعك، كيف تفاعلوا مع محتواك، وكيف يمكنك تحسين الحملة.</a:t>
            </a:r>
          </a:p>
        </p:txBody>
      </p:sp>
      <p:pic>
        <p:nvPicPr>
          <p:cNvPr id="5" name="Graphic 21">
            <a:extLst>
              <a:ext uri="{FF2B5EF4-FFF2-40B4-BE49-F238E27FC236}">
                <a16:creationId xmlns:a16="http://schemas.microsoft.com/office/drawing/2014/main" id="{7F1AE38F-9E5E-CB61-5003-54BEE13B04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816989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BEBFC-4BC2-7EC3-EA20-C642A6F8B5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89087-7214-ED93-A605-B1FD7D0387F9}"/>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B1D5F4C-5CA8-384E-27E3-047A86E6EAE4}"/>
              </a:ext>
            </a:extLst>
          </p:cNvPr>
          <p:cNvSpPr txBox="1"/>
          <p:nvPr/>
        </p:nvSpPr>
        <p:spPr>
          <a:xfrm>
            <a:off x="3020785" y="1086580"/>
            <a:ext cx="6658064" cy="584775"/>
          </a:xfrm>
          <a:prstGeom prst="rect">
            <a:avLst/>
          </a:prstGeom>
          <a:noFill/>
        </p:spPr>
        <p:txBody>
          <a:bodyPr wrap="square" rtlCol="0">
            <a:spAutoFit/>
          </a:bodyPr>
          <a:lstStyle/>
          <a:p>
            <a:pPr algn="r" rtl="1"/>
            <a:r>
              <a:rPr lang="ar-SA" sz="3200" b="1" dirty="0">
                <a:latin typeface="Alexandria" charset="0"/>
                <a:cs typeface="Alexandria" charset="0"/>
              </a:rPr>
              <a:t>الفرق بين الحملات الرقمية والتسويق التقليدي</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B0E621FF-0AC0-FFCE-6A03-0F65E9B42E23}"/>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A260AE-380C-99CF-4940-B09CFB228D8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775D59-6229-5A45-D426-EFCB1D1BACD1}"/>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F622477-647B-798E-3BEB-1E646B4FE8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431A90BE-6885-0789-E4D3-B5E99FBE1543}"/>
              </a:ext>
            </a:extLst>
          </p:cNvPr>
          <p:cNvGraphicFramePr>
            <a:graphicFrameLocks noGrp="1"/>
          </p:cNvGraphicFramePr>
          <p:nvPr>
            <p:extLst>
              <p:ext uri="{D42A27DB-BD31-4B8C-83A1-F6EECF244321}">
                <p14:modId xmlns:p14="http://schemas.microsoft.com/office/powerpoint/2010/main" val="3899338801"/>
              </p:ext>
            </p:extLst>
          </p:nvPr>
        </p:nvGraphicFramePr>
        <p:xfrm>
          <a:off x="1567543" y="2588605"/>
          <a:ext cx="9093195" cy="2665653"/>
        </p:xfrm>
        <a:graphic>
          <a:graphicData uri="http://schemas.openxmlformats.org/drawingml/2006/table">
            <a:tbl>
              <a:tblPr rtl="1">
                <a:tableStyleId>{616DA210-FB5B-4158-B5E0-FEB733F419BA}</a:tableStyleId>
              </a:tblPr>
              <a:tblGrid>
                <a:gridCol w="3031065">
                  <a:extLst>
                    <a:ext uri="{9D8B030D-6E8A-4147-A177-3AD203B41FA5}">
                      <a16:colId xmlns:a16="http://schemas.microsoft.com/office/drawing/2014/main" val="3503151241"/>
                    </a:ext>
                  </a:extLst>
                </a:gridCol>
                <a:gridCol w="3031065">
                  <a:extLst>
                    <a:ext uri="{9D8B030D-6E8A-4147-A177-3AD203B41FA5}">
                      <a16:colId xmlns:a16="http://schemas.microsoft.com/office/drawing/2014/main" val="1935929151"/>
                    </a:ext>
                  </a:extLst>
                </a:gridCol>
                <a:gridCol w="3031065">
                  <a:extLst>
                    <a:ext uri="{9D8B030D-6E8A-4147-A177-3AD203B41FA5}">
                      <a16:colId xmlns:a16="http://schemas.microsoft.com/office/drawing/2014/main" val="1392153754"/>
                    </a:ext>
                  </a:extLst>
                </a:gridCol>
              </a:tblGrid>
              <a:tr h="614231">
                <a:tc>
                  <a:txBody>
                    <a:bodyPr/>
                    <a:lstStyle/>
                    <a:p>
                      <a:pPr algn="r" rtl="1"/>
                      <a:endParaRPr lang="en-GB" sz="2400"/>
                    </a:p>
                  </a:txBody>
                  <a:tcPr anchor="ctr"/>
                </a:tc>
                <a:tc>
                  <a:txBody>
                    <a:bodyPr/>
                    <a:lstStyle/>
                    <a:p>
                      <a:pPr algn="r" rtl="1"/>
                      <a:r>
                        <a:rPr lang="ar-SA" sz="2400" b="1"/>
                        <a:t>الحملات الرقمية</a:t>
                      </a:r>
                      <a:endParaRPr lang="ar-SA" sz="2400"/>
                    </a:p>
                  </a:txBody>
                  <a:tcPr anchor="ctr"/>
                </a:tc>
                <a:tc>
                  <a:txBody>
                    <a:bodyPr/>
                    <a:lstStyle/>
                    <a:p>
                      <a:pPr algn="r" rtl="1"/>
                      <a:r>
                        <a:rPr lang="ar-SA" sz="2400" b="1" dirty="0"/>
                        <a:t>التسويق التقليدي</a:t>
                      </a:r>
                      <a:endParaRPr lang="ar-SA" sz="2400" dirty="0"/>
                    </a:p>
                  </a:txBody>
                  <a:tcPr anchor="ctr"/>
                </a:tc>
                <a:extLst>
                  <a:ext uri="{0D108BD9-81ED-4DB2-BD59-A6C34878D82A}">
                    <a16:rowId xmlns:a16="http://schemas.microsoft.com/office/drawing/2014/main" val="1952652580"/>
                  </a:ext>
                </a:extLst>
              </a:tr>
              <a:tr h="614231">
                <a:tc>
                  <a:txBody>
                    <a:bodyPr/>
                    <a:lstStyle/>
                    <a:p>
                      <a:pPr algn="r" rtl="1"/>
                      <a:r>
                        <a:rPr lang="ar-SA" sz="2400" b="1"/>
                        <a:t>الاستهداف</a:t>
                      </a:r>
                      <a:endParaRPr lang="ar-SA" sz="2400"/>
                    </a:p>
                  </a:txBody>
                  <a:tcPr anchor="ctr"/>
                </a:tc>
                <a:tc>
                  <a:txBody>
                    <a:bodyPr/>
                    <a:lstStyle/>
                    <a:p>
                      <a:pPr algn="r" rtl="1"/>
                      <a:r>
                        <a:rPr lang="ar-SA" sz="2400"/>
                        <a:t>دقيق (استنادًا إلى البيانات)</a:t>
                      </a:r>
                    </a:p>
                  </a:txBody>
                  <a:tcPr anchor="ctr"/>
                </a:tc>
                <a:tc>
                  <a:txBody>
                    <a:bodyPr/>
                    <a:lstStyle/>
                    <a:p>
                      <a:pPr algn="r" rtl="1"/>
                      <a:r>
                        <a:rPr lang="ar-SA" sz="2400" dirty="0"/>
                        <a:t>عام (إعلانات للجميع)</a:t>
                      </a:r>
                    </a:p>
                  </a:txBody>
                  <a:tcPr anchor="ctr"/>
                </a:tc>
                <a:extLst>
                  <a:ext uri="{0D108BD9-81ED-4DB2-BD59-A6C34878D82A}">
                    <a16:rowId xmlns:a16="http://schemas.microsoft.com/office/drawing/2014/main" val="2899607362"/>
                  </a:ext>
                </a:extLst>
              </a:tr>
              <a:tr h="614231">
                <a:tc>
                  <a:txBody>
                    <a:bodyPr/>
                    <a:lstStyle/>
                    <a:p>
                      <a:pPr algn="r" rtl="1"/>
                      <a:r>
                        <a:rPr lang="ar-SA" sz="2400" b="1"/>
                        <a:t>استخدام البيانات</a:t>
                      </a:r>
                      <a:endParaRPr lang="ar-SA" sz="2400"/>
                    </a:p>
                  </a:txBody>
                  <a:tcPr anchor="ctr"/>
                </a:tc>
                <a:tc>
                  <a:txBody>
                    <a:bodyPr/>
                    <a:lstStyle/>
                    <a:p>
                      <a:pPr algn="r" rtl="1"/>
                      <a:r>
                        <a:rPr lang="ar-SA" sz="2400" dirty="0"/>
                        <a:t>تحليل فوري وقابل للتعديل</a:t>
                      </a:r>
                    </a:p>
                  </a:txBody>
                  <a:tcPr anchor="ctr"/>
                </a:tc>
                <a:tc>
                  <a:txBody>
                    <a:bodyPr/>
                    <a:lstStyle/>
                    <a:p>
                      <a:pPr algn="r" rtl="1"/>
                      <a:r>
                        <a:rPr lang="ar-SA" sz="2400" dirty="0"/>
                        <a:t>لا يعتمد بشكل كبير على البيانات</a:t>
                      </a:r>
                    </a:p>
                  </a:txBody>
                  <a:tcPr anchor="ctr"/>
                </a:tc>
                <a:extLst>
                  <a:ext uri="{0D108BD9-81ED-4DB2-BD59-A6C34878D82A}">
                    <a16:rowId xmlns:a16="http://schemas.microsoft.com/office/drawing/2014/main" val="3086792796"/>
                  </a:ext>
                </a:extLst>
              </a:tr>
              <a:tr h="614231">
                <a:tc>
                  <a:txBody>
                    <a:bodyPr/>
                    <a:lstStyle/>
                    <a:p>
                      <a:pPr algn="r" rtl="1"/>
                      <a:r>
                        <a:rPr lang="ar-SA" sz="2400" b="1"/>
                        <a:t>النتائج</a:t>
                      </a:r>
                      <a:endParaRPr lang="ar-SA" sz="2400"/>
                    </a:p>
                  </a:txBody>
                  <a:tcPr anchor="ctr"/>
                </a:tc>
                <a:tc>
                  <a:txBody>
                    <a:bodyPr/>
                    <a:lstStyle/>
                    <a:p>
                      <a:pPr algn="r" rtl="1"/>
                      <a:r>
                        <a:rPr lang="ar-SA" sz="2400"/>
                        <a:t>فورية وقابلة للتعديل</a:t>
                      </a:r>
                    </a:p>
                  </a:txBody>
                  <a:tcPr anchor="ctr"/>
                </a:tc>
                <a:tc>
                  <a:txBody>
                    <a:bodyPr/>
                    <a:lstStyle/>
                    <a:p>
                      <a:pPr algn="r" rtl="1"/>
                      <a:r>
                        <a:rPr lang="ar-SA" sz="2400" dirty="0"/>
                        <a:t>بطيئة وصعبة التحليل</a:t>
                      </a:r>
                    </a:p>
                  </a:txBody>
                  <a:tcPr anchor="ctr"/>
                </a:tc>
                <a:extLst>
                  <a:ext uri="{0D108BD9-81ED-4DB2-BD59-A6C34878D82A}">
                    <a16:rowId xmlns:a16="http://schemas.microsoft.com/office/drawing/2014/main" val="4262565762"/>
                  </a:ext>
                </a:extLst>
              </a:tr>
            </a:tbl>
          </a:graphicData>
        </a:graphic>
      </p:graphicFrame>
      <p:sp>
        <p:nvSpPr>
          <p:cNvPr id="9" name="Rectangle 2">
            <a:extLst>
              <a:ext uri="{FF2B5EF4-FFF2-40B4-BE49-F238E27FC236}">
                <a16:creationId xmlns:a16="http://schemas.microsoft.com/office/drawing/2014/main" id="{4A755C49-0A56-6D24-1E0C-E6AB249D9D3D}"/>
              </a:ext>
            </a:extLst>
          </p:cNvPr>
          <p:cNvSpPr>
            <a:spLocks noChangeArrowheads="1"/>
          </p:cNvSpPr>
          <p:nvPr/>
        </p:nvSpPr>
        <p:spPr bwMode="auto">
          <a:xfrm>
            <a:off x="838200" y="3237240"/>
            <a:ext cx="1037952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5190320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359F1-814E-DBEB-0349-1D59009AC5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0FE6E-33DE-5045-1B40-E38D562E5226}"/>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76DE102F-9577-DE35-9108-21C7AEA84682}"/>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t>مزايا الحملات التسويقية الرقمية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978DA2D9-E3C6-8FE6-016C-47F565C0CEE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7F5256-360F-15F9-C277-DF3090FE18F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1113B4-0831-1BBF-AF0E-3BA78A7C3FFF}"/>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DB04E90A-91A0-9371-7DFE-AA6DE5489EC5}"/>
              </a:ext>
            </a:extLst>
          </p:cNvPr>
          <p:cNvSpPr txBox="1"/>
          <p:nvPr/>
        </p:nvSpPr>
        <p:spPr>
          <a:xfrm>
            <a:off x="3920647" y="2391844"/>
            <a:ext cx="7509352" cy="2932341"/>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t>استهداف دقيق للجمهور.</a:t>
            </a:r>
          </a:p>
          <a:p>
            <a:pPr marL="342900" indent="-342900" algn="r" rtl="1">
              <a:lnSpc>
                <a:spcPct val="200000"/>
              </a:lnSpc>
              <a:buFont typeface="Arial" panose="020B0604020202020204" pitchFamily="34" charset="0"/>
              <a:buChar char="•"/>
            </a:pPr>
            <a:r>
              <a:rPr lang="ar-SA" sz="2400" dirty="0"/>
              <a:t>تكلفة أقل مقارنة بالتسويق التقليدي.</a:t>
            </a:r>
          </a:p>
          <a:p>
            <a:pPr marL="342900" indent="-342900" algn="r" rtl="1">
              <a:lnSpc>
                <a:spcPct val="200000"/>
              </a:lnSpc>
              <a:buFont typeface="Arial" panose="020B0604020202020204" pitchFamily="34" charset="0"/>
              <a:buChar char="•"/>
            </a:pPr>
            <a:r>
              <a:rPr lang="ar-SA" sz="2400" dirty="0"/>
              <a:t>قياس وتحليل الأداء بشكل فوري.</a:t>
            </a:r>
          </a:p>
          <a:p>
            <a:pPr marL="342900" indent="-342900" algn="r" rtl="1">
              <a:lnSpc>
                <a:spcPct val="200000"/>
              </a:lnSpc>
              <a:buFont typeface="Arial" panose="020B0604020202020204" pitchFamily="34" charset="0"/>
              <a:buChar char="•"/>
            </a:pPr>
            <a:r>
              <a:rPr lang="ar-SA" sz="2400" dirty="0"/>
              <a:t>القدرة على التعديل والتحسين في الوقت الفعلي</a:t>
            </a:r>
            <a:r>
              <a:rPr lang="ar-SA" sz="2000" b="1" dirty="0"/>
              <a:t>.</a:t>
            </a:r>
            <a:endParaRPr lang="ar-SA" sz="2000" dirty="0"/>
          </a:p>
        </p:txBody>
      </p:sp>
      <p:pic>
        <p:nvPicPr>
          <p:cNvPr id="7" name="Graphic 21">
            <a:extLst>
              <a:ext uri="{FF2B5EF4-FFF2-40B4-BE49-F238E27FC236}">
                <a16:creationId xmlns:a16="http://schemas.microsoft.com/office/drawing/2014/main" id="{53955933-64B3-1B61-5346-5F8AF5888B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tanding in front of a computer with a graph and icons&#10;&#10;Description automatically generated">
            <a:extLst>
              <a:ext uri="{FF2B5EF4-FFF2-40B4-BE49-F238E27FC236}">
                <a16:creationId xmlns:a16="http://schemas.microsoft.com/office/drawing/2014/main" id="{6705C613-8613-AD4B-901E-D4AD148ACC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2471" y="1817262"/>
            <a:ext cx="5372100" cy="4238645"/>
          </a:xfrm>
          <a:prstGeom prst="rect">
            <a:avLst/>
          </a:prstGeom>
        </p:spPr>
      </p:pic>
    </p:spTree>
    <p:extLst>
      <p:ext uri="{BB962C8B-B14F-4D97-AF65-F5344CB8AC3E}">
        <p14:creationId xmlns:p14="http://schemas.microsoft.com/office/powerpoint/2010/main" val="2997646945"/>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C6C27-AE04-AB62-A93D-AC103F882D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A3D32F-71F2-E24F-5E9C-0D295C6DC6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1635778-576D-C2B2-19AC-3B4640A30C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32DDE72-DD4C-9C9E-FA39-5236BD246F5D}"/>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91555E6E-1B3E-45CC-889D-69A472E9F0DA}"/>
              </a:ext>
            </a:extLst>
          </p:cNvPr>
          <p:cNvSpPr txBox="1"/>
          <p:nvPr/>
        </p:nvSpPr>
        <p:spPr>
          <a:xfrm>
            <a:off x="4718957" y="1659284"/>
            <a:ext cx="5711504" cy="3970318"/>
          </a:xfrm>
          <a:prstGeom prst="rect">
            <a:avLst/>
          </a:prstGeom>
          <a:noFill/>
        </p:spPr>
        <p:txBody>
          <a:bodyPr wrap="square" rtlCol="0">
            <a:spAutoFit/>
          </a:bodyPr>
          <a:lstStyle/>
          <a:p>
            <a:pPr algn="r" rtl="1"/>
            <a:r>
              <a:rPr lang="ar-SA" sz="2800" b="1" dirty="0">
                <a:solidFill>
                  <a:schemeClr val="accent1"/>
                </a:solidFill>
              </a:rPr>
              <a:t>حملة</a:t>
            </a:r>
            <a:r>
              <a:rPr lang="en-GB" sz="2800" b="1" dirty="0">
                <a:solidFill>
                  <a:schemeClr val="accent1"/>
                </a:solidFill>
              </a:rPr>
              <a:t>Nike </a:t>
            </a:r>
            <a:r>
              <a:rPr lang="ar-SA" sz="2800" b="1" dirty="0">
                <a:solidFill>
                  <a:schemeClr val="accent1"/>
                </a:solidFill>
              </a:rPr>
              <a:t>: كيف استخدمت</a:t>
            </a:r>
            <a:r>
              <a:rPr lang="en-GB" sz="2800" b="1" dirty="0">
                <a:solidFill>
                  <a:schemeClr val="accent1"/>
                </a:solidFill>
              </a:rPr>
              <a:t>Nike </a:t>
            </a:r>
            <a:r>
              <a:rPr lang="ar-SA" sz="2800" b="1" dirty="0">
                <a:solidFill>
                  <a:schemeClr val="accent1"/>
                </a:solidFill>
              </a:rPr>
              <a:t> الحملات الرقمية لزيادة مبيعاتها؟</a:t>
            </a:r>
            <a:endParaRPr lang="ar-SA" b="1" dirty="0"/>
          </a:p>
          <a:p>
            <a:pPr marL="304800" indent="-304800" algn="just" rtl="1">
              <a:buFont typeface="Arial" panose="020B0604020202020204" pitchFamily="34" charset="0"/>
              <a:buChar char="•"/>
            </a:pPr>
            <a:r>
              <a:rPr lang="ar-SA" sz="2800" dirty="0"/>
              <a:t>استخدام </a:t>
            </a:r>
            <a:r>
              <a:rPr lang="en-GB" sz="2800" dirty="0"/>
              <a:t>Nike </a:t>
            </a:r>
            <a:r>
              <a:rPr lang="ar-SA" sz="2800" dirty="0"/>
              <a:t> لوسائل التواصل الاجتماعي لزيادة الوعي بالعلامة التجارية.</a:t>
            </a:r>
          </a:p>
          <a:p>
            <a:pPr marL="304800" indent="-304800" algn="just" rtl="1">
              <a:buFont typeface="Arial" panose="020B0604020202020204" pitchFamily="34" charset="0"/>
              <a:buChar char="•"/>
            </a:pPr>
            <a:r>
              <a:rPr lang="ar-SA" sz="2800" dirty="0"/>
              <a:t>حملة مخصصة باستخدام</a:t>
            </a:r>
            <a:r>
              <a:rPr lang="en-GB" sz="2800" dirty="0"/>
              <a:t> Just Do It </a:t>
            </a:r>
            <a:r>
              <a:rPr lang="ar-SA" sz="2800" dirty="0"/>
              <a:t>على </a:t>
            </a:r>
            <a:r>
              <a:rPr lang="en-GB" sz="2800" dirty="0"/>
              <a:t>Instagram</a:t>
            </a:r>
            <a:r>
              <a:rPr lang="ar-SA" sz="2800" dirty="0"/>
              <a:t>و</a:t>
            </a:r>
            <a:r>
              <a:rPr lang="en-GB" sz="2800" dirty="0"/>
              <a:t>Facebook.</a:t>
            </a:r>
            <a:endParaRPr lang="ar-SA" sz="2800" dirty="0"/>
          </a:p>
          <a:p>
            <a:pPr marL="304800" indent="-304800" algn="just" rtl="1">
              <a:buFont typeface="Arial" panose="020B0604020202020204" pitchFamily="34" charset="0"/>
              <a:buChar char="•"/>
            </a:pPr>
            <a:r>
              <a:rPr lang="ar-SA" sz="2800" dirty="0"/>
              <a:t>الاستفادة من المؤثرين لجذب جمهور جديد.</a:t>
            </a:r>
          </a:p>
          <a:p>
            <a:pPr marL="304800" indent="-304800" algn="just" rtl="1">
              <a:buFont typeface="Arial" panose="020B0604020202020204" pitchFamily="34" charset="0"/>
              <a:buChar char="•"/>
            </a:pPr>
            <a:r>
              <a:rPr lang="ar-SA" sz="2800" dirty="0"/>
              <a:t>تحليل النتائج وتعديل الحملة لتحقيق أفضل أداء.</a:t>
            </a:r>
          </a:p>
        </p:txBody>
      </p:sp>
      <p:pic>
        <p:nvPicPr>
          <p:cNvPr id="5" name="Graphic 21">
            <a:extLst>
              <a:ext uri="{FF2B5EF4-FFF2-40B4-BE49-F238E27FC236}">
                <a16:creationId xmlns:a16="http://schemas.microsoft.com/office/drawing/2014/main" id="{42B22F56-1F20-7358-735B-CD61300407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lit up sign on a brick wall&#10;&#10;Description automatically generated">
            <a:extLst>
              <a:ext uri="{FF2B5EF4-FFF2-40B4-BE49-F238E27FC236}">
                <a16:creationId xmlns:a16="http://schemas.microsoft.com/office/drawing/2014/main" id="{78925BC5-90DE-9F17-B912-6322788A1F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67575"/>
            <a:ext cx="4606212" cy="3307713"/>
          </a:xfrm>
          <a:prstGeom prst="rect">
            <a:avLst/>
          </a:prstGeom>
        </p:spPr>
      </p:pic>
    </p:spTree>
    <p:extLst>
      <p:ext uri="{BB962C8B-B14F-4D97-AF65-F5344CB8AC3E}">
        <p14:creationId xmlns:p14="http://schemas.microsoft.com/office/powerpoint/2010/main" val="4045029138"/>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F5DEC-FCCA-126A-9BC7-45293A079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8AFF61-81A0-4A3C-65B6-10FBE8905A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a:extLst>
              <a:ext uri="{FF2B5EF4-FFF2-40B4-BE49-F238E27FC236}">
                <a16:creationId xmlns:a16="http://schemas.microsoft.com/office/drawing/2014/main" id="{2EB61E2F-0D6A-9532-917E-AD370D0DAF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4A2DB8E-B9A6-8D2B-AF4D-9C0684EDA306}"/>
              </a:ext>
            </a:extLst>
          </p:cNvPr>
          <p:cNvSpPr txBox="1"/>
          <p:nvPr/>
        </p:nvSpPr>
        <p:spPr>
          <a:xfrm>
            <a:off x="1514475" y="3429000"/>
            <a:ext cx="7893843" cy="923330"/>
          </a:xfrm>
          <a:prstGeom prst="rect">
            <a:avLst/>
          </a:prstGeom>
          <a:noFill/>
        </p:spPr>
        <p:txBody>
          <a:bodyPr wrap="square">
            <a:spAutoFit/>
          </a:bodyPr>
          <a:lstStyle/>
          <a:p>
            <a:r>
              <a:rPr lang="ar-SA" dirty="0">
                <a:hlinkClick r:id="rId4"/>
              </a:rPr>
              <a:t>يمكنك مشاهدة الفيديو من الرابط التالي</a:t>
            </a:r>
          </a:p>
          <a:p>
            <a:endParaRPr lang="en-US" dirty="0">
              <a:hlinkClick r:id="rId4"/>
            </a:endParaRPr>
          </a:p>
          <a:p>
            <a:r>
              <a:rPr lang="en-US" dirty="0">
                <a:hlinkClick r:id="rId4"/>
              </a:rPr>
              <a:t>https://www.facebook.com/watch/?v=1156712672035682</a:t>
            </a:r>
            <a:r>
              <a:rPr lang="en-US" dirty="0"/>
              <a:t> </a:t>
            </a:r>
          </a:p>
        </p:txBody>
      </p:sp>
    </p:spTree>
    <p:extLst>
      <p:ext uri="{BB962C8B-B14F-4D97-AF65-F5344CB8AC3E}">
        <p14:creationId xmlns:p14="http://schemas.microsoft.com/office/powerpoint/2010/main" val="3011504718"/>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7BE17-AD70-878D-3E5C-F868F43A04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473444-A502-430D-934B-A1B1DBFB1CB1}"/>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F186CD4A-F514-BFD1-ECB7-31464D200345}"/>
              </a:ext>
            </a:extLst>
          </p:cNvPr>
          <p:cNvSpPr txBox="1"/>
          <p:nvPr/>
        </p:nvSpPr>
        <p:spPr>
          <a:xfrm>
            <a:off x="2524314" y="1163525"/>
            <a:ext cx="7154536" cy="584775"/>
          </a:xfrm>
          <a:prstGeom prst="rect">
            <a:avLst/>
          </a:prstGeom>
          <a:noFill/>
        </p:spPr>
        <p:txBody>
          <a:bodyPr wrap="square" rtlCol="0">
            <a:spAutoFit/>
          </a:bodyPr>
          <a:lstStyle/>
          <a:p>
            <a:pPr algn="r" rtl="1"/>
            <a:r>
              <a:rPr lang="ar-SA" sz="3200" b="1" dirty="0">
                <a:latin typeface="Alexandria" charset="0"/>
                <a:cs typeface="Alexandria" charset="0"/>
              </a:rPr>
              <a:t>لماذا الحملات التسويقية الرقمية أصبحت ضرورة؟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4E168182-FE72-00F4-C33B-30466F19411A}"/>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5F3751-8DAD-5A31-CD5B-1B831E68277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4F1469-29D1-8BEB-19B3-95C8EDEDF07F}"/>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AE3565C-B50A-B639-4336-1AF4D47A3EA5}"/>
              </a:ext>
            </a:extLst>
          </p:cNvPr>
          <p:cNvSpPr txBox="1"/>
          <p:nvPr/>
        </p:nvSpPr>
        <p:spPr>
          <a:xfrm>
            <a:off x="3920647" y="2391844"/>
            <a:ext cx="7509352" cy="2932341"/>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t>زيادة استخدام الإنترنت ووسائل التواصل الاجتماعي.</a:t>
            </a:r>
            <a:endParaRPr lang="en-GB" sz="2400" dirty="0"/>
          </a:p>
          <a:p>
            <a:pPr marL="342900" indent="-342900" algn="r" rtl="1">
              <a:lnSpc>
                <a:spcPct val="200000"/>
              </a:lnSpc>
              <a:buFont typeface="Arial" panose="020B0604020202020204" pitchFamily="34" charset="0"/>
              <a:buChar char="•"/>
            </a:pPr>
            <a:r>
              <a:rPr lang="ar-SA" sz="2400" dirty="0"/>
              <a:t>تطور سلوك العملاء نحو البحث والشراء عبر الإنترنت.</a:t>
            </a:r>
            <a:endParaRPr lang="en-GB" sz="2400" dirty="0"/>
          </a:p>
          <a:p>
            <a:pPr marL="342900" indent="-342900" algn="r" rtl="1">
              <a:lnSpc>
                <a:spcPct val="200000"/>
              </a:lnSpc>
              <a:buFont typeface="Arial" panose="020B0604020202020204" pitchFamily="34" charset="0"/>
              <a:buChar char="•"/>
            </a:pPr>
            <a:r>
              <a:rPr lang="ar-SA" sz="2400" dirty="0"/>
              <a:t>القدرة على استهداف الجمهور المناسب بدقة.</a:t>
            </a:r>
            <a:endParaRPr lang="en-GB" sz="2400" dirty="0"/>
          </a:p>
          <a:p>
            <a:pPr marL="342900" indent="-342900" algn="r" rtl="1">
              <a:lnSpc>
                <a:spcPct val="200000"/>
              </a:lnSpc>
              <a:buFont typeface="Arial" panose="020B0604020202020204" pitchFamily="34" charset="0"/>
              <a:buChar char="•"/>
            </a:pPr>
            <a:r>
              <a:rPr lang="ar-SA" sz="2400" dirty="0"/>
              <a:t>التفاعل الفوري مع الجمهور وتحقيق نتائج أسرع.</a:t>
            </a:r>
          </a:p>
        </p:txBody>
      </p:sp>
      <p:pic>
        <p:nvPicPr>
          <p:cNvPr id="7" name="Graphic 21">
            <a:extLst>
              <a:ext uri="{FF2B5EF4-FFF2-40B4-BE49-F238E27FC236}">
                <a16:creationId xmlns:a16="http://schemas.microsoft.com/office/drawing/2014/main" id="{5FFAEB2D-EFC2-D715-CE08-0799CB0020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9501483"/>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A9B07-2AB2-4FB6-7FA1-0F9357615D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45B994-3327-6771-605F-BE50F3063F9C}"/>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442CA48-E60E-DEBB-76D3-2B83E28D6D99}"/>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عناصر الحملات التسويقية الرقمية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9449C46F-A3D1-0CBB-1AC7-53C2CBF69D3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07B224-0C76-725B-27D9-B017EC97861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17C1D5-5949-0D03-2DAA-E15AA0F9FFEA}"/>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0D56A79-9126-BDF1-AD15-1A450BF903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20D5376C-8E48-0A92-16A6-ACED7531E5D5}"/>
              </a:ext>
            </a:extLst>
          </p:cNvPr>
          <p:cNvGraphicFramePr/>
          <p:nvPr>
            <p:extLst>
              <p:ext uri="{D42A27DB-BD31-4B8C-83A1-F6EECF244321}">
                <p14:modId xmlns:p14="http://schemas.microsoft.com/office/powerpoint/2010/main" val="3884731249"/>
              </p:ext>
            </p:extLst>
          </p:nvPr>
        </p:nvGraphicFramePr>
        <p:xfrm>
          <a:off x="617279" y="2270269"/>
          <a:ext cx="10812720" cy="3868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75037448"/>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2747A-3985-CE6D-D4D9-8BFA3CA25F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17F3D8-4497-852E-C322-673BE42C5A42}"/>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2AA3943-D2D7-5A71-BE38-C25BE6A3CB7F}"/>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مكونات الحملة الرقمية الناجحة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2530AFF2-16D8-5DA1-E54D-822EB6F5A5D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B45408-3942-1AFC-290A-0CF4451C1C1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5D1CAB-BF85-8633-3004-A9A261B306E8}"/>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7BC6C0D-386A-200A-4B31-CE495A088341}"/>
              </a:ext>
            </a:extLst>
          </p:cNvPr>
          <p:cNvSpPr txBox="1"/>
          <p:nvPr/>
        </p:nvSpPr>
        <p:spPr>
          <a:xfrm>
            <a:off x="3920647" y="2391844"/>
            <a:ext cx="7509352" cy="612347"/>
          </a:xfrm>
          <a:prstGeom prst="rect">
            <a:avLst/>
          </a:prstGeom>
          <a:noFill/>
        </p:spPr>
        <p:txBody>
          <a:bodyPr wrap="square" rtlCol="0">
            <a:spAutoFit/>
          </a:bodyPr>
          <a:lstStyle/>
          <a:p>
            <a:pPr algn="r" rtl="1">
              <a:lnSpc>
                <a:spcPct val="200000"/>
              </a:lnSpc>
            </a:pPr>
            <a:endParaRPr lang="ar-SA" sz="2000" dirty="0"/>
          </a:p>
        </p:txBody>
      </p:sp>
      <p:pic>
        <p:nvPicPr>
          <p:cNvPr id="7" name="Graphic 21">
            <a:extLst>
              <a:ext uri="{FF2B5EF4-FFF2-40B4-BE49-F238E27FC236}">
                <a16:creationId xmlns:a16="http://schemas.microsoft.com/office/drawing/2014/main" id="{518FF758-A0EE-030D-C3BB-882185F23E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71216BE1-4CFA-4327-6F7E-7F7D8AB8C1D3}"/>
              </a:ext>
            </a:extLst>
          </p:cNvPr>
          <p:cNvGraphicFramePr/>
          <p:nvPr>
            <p:extLst>
              <p:ext uri="{D42A27DB-BD31-4B8C-83A1-F6EECF244321}">
                <p14:modId xmlns:p14="http://schemas.microsoft.com/office/powerpoint/2010/main" val="1491870078"/>
              </p:ext>
            </p:extLst>
          </p:nvPr>
        </p:nvGraphicFramePr>
        <p:xfrm>
          <a:off x="617279" y="2270269"/>
          <a:ext cx="10812720" cy="3868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27461577"/>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CFE0-EF35-6BBD-EDF5-E3440919C8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E3DCF3-3C2C-A74A-C848-2DC9AE76F3E2}"/>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53285BAB-93C5-E4C1-1D75-E09FA6BB4FB6}"/>
              </a:ext>
            </a:extLst>
          </p:cNvPr>
          <p:cNvSpPr txBox="1"/>
          <p:nvPr/>
        </p:nvSpPr>
        <p:spPr>
          <a:xfrm>
            <a:off x="2710543" y="3285926"/>
            <a:ext cx="6968307" cy="769441"/>
          </a:xfrm>
          <a:prstGeom prst="rect">
            <a:avLst/>
          </a:prstGeom>
          <a:noFill/>
        </p:spPr>
        <p:txBody>
          <a:bodyPr wrap="square" rtlCol="0">
            <a:spAutoFit/>
          </a:bodyPr>
          <a:lstStyle/>
          <a:p>
            <a:pPr algn="ctr" rtl="1"/>
            <a:r>
              <a:rPr lang="ar-SA" sz="4400" b="1" dirty="0"/>
              <a:t>أهمية الحملات التسويقية الرقمية</a:t>
            </a:r>
          </a:p>
        </p:txBody>
      </p:sp>
      <p:sp>
        <p:nvSpPr>
          <p:cNvPr id="6" name="TextBox 5">
            <a:extLst>
              <a:ext uri="{FF2B5EF4-FFF2-40B4-BE49-F238E27FC236}">
                <a16:creationId xmlns:a16="http://schemas.microsoft.com/office/drawing/2014/main" id="{B5EBAECD-CDF3-9660-315F-6C38CD3FBB4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4D30BA4-84B5-F66D-A1BF-7591E786E1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2977017"/>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859F4-BF70-51C3-8D37-E10257E4E7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33B784-8A17-5F9A-97F4-DFECEFB1436D}"/>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1CA0E3A-B3D7-EAD1-999B-669CB7B91C4B}"/>
              </a:ext>
            </a:extLst>
          </p:cNvPr>
          <p:cNvSpPr txBox="1"/>
          <p:nvPr/>
        </p:nvSpPr>
        <p:spPr>
          <a:xfrm>
            <a:off x="2971800" y="1163525"/>
            <a:ext cx="6707050" cy="584775"/>
          </a:xfrm>
          <a:prstGeom prst="rect">
            <a:avLst/>
          </a:prstGeom>
          <a:noFill/>
        </p:spPr>
        <p:txBody>
          <a:bodyPr wrap="square" rtlCol="0">
            <a:spAutoFit/>
          </a:bodyPr>
          <a:lstStyle/>
          <a:p>
            <a:pPr algn="r" rtl="1"/>
            <a:r>
              <a:rPr lang="ar-SA" sz="3200" b="1" dirty="0">
                <a:latin typeface="Alexandria" charset="0"/>
                <a:cs typeface="Alexandria" charset="0"/>
              </a:rPr>
              <a:t>لماذا تعتمد الشركات على الحملات الرقمية؟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D1884726-9D49-1151-B1E2-E4AF29C3113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81AE5E-1C70-9C3E-F36F-A8BDA9B42E9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96FA6F-D391-0EDA-57B2-969976E79FE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1CE94F3-33EC-CDE2-194B-A5F79E042C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50" name="TextBox 47">
            <a:extLst>
              <a:ext uri="{FF2B5EF4-FFF2-40B4-BE49-F238E27FC236}">
                <a16:creationId xmlns:a16="http://schemas.microsoft.com/office/drawing/2014/main" id="{D3231D5D-3997-7325-23C0-2E672C43DF69}"/>
              </a:ext>
            </a:extLst>
          </p:cNvPr>
          <p:cNvGraphicFramePr/>
          <p:nvPr>
            <p:extLst>
              <p:ext uri="{D42A27DB-BD31-4B8C-83A1-F6EECF244321}">
                <p14:modId xmlns:p14="http://schemas.microsoft.com/office/powerpoint/2010/main" val="3873646012"/>
              </p:ext>
            </p:extLst>
          </p:nvPr>
        </p:nvGraphicFramePr>
        <p:xfrm>
          <a:off x="762000" y="2239868"/>
          <a:ext cx="10667999" cy="32901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Graphic 3" descr="Money outline">
            <a:extLst>
              <a:ext uri="{FF2B5EF4-FFF2-40B4-BE49-F238E27FC236}">
                <a16:creationId xmlns:a16="http://schemas.microsoft.com/office/drawing/2014/main" id="{56F231FA-F862-66F1-75AD-889DC8CA854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90800" y="2260563"/>
            <a:ext cx="914400" cy="914400"/>
          </a:xfrm>
          <a:prstGeom prst="rect">
            <a:avLst/>
          </a:prstGeom>
        </p:spPr>
      </p:pic>
      <p:pic>
        <p:nvPicPr>
          <p:cNvPr id="9" name="Graphic 8" descr="Earth globe: Americas with solid fill">
            <a:extLst>
              <a:ext uri="{FF2B5EF4-FFF2-40B4-BE49-F238E27FC236}">
                <a16:creationId xmlns:a16="http://schemas.microsoft.com/office/drawing/2014/main" id="{B420FBC4-843D-7B84-038D-0133B3CD7EB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306025" y="2185662"/>
            <a:ext cx="914400" cy="914400"/>
          </a:xfrm>
          <a:prstGeom prst="rect">
            <a:avLst/>
          </a:prstGeom>
        </p:spPr>
      </p:pic>
      <p:pic>
        <p:nvPicPr>
          <p:cNvPr id="12" name="Graphic 11" descr="Bar chart outline">
            <a:extLst>
              <a:ext uri="{FF2B5EF4-FFF2-40B4-BE49-F238E27FC236}">
                <a16:creationId xmlns:a16="http://schemas.microsoft.com/office/drawing/2014/main" id="{B687E59A-8749-ADA1-40E7-2D94A733B89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953612" y="2260563"/>
            <a:ext cx="914400" cy="914400"/>
          </a:xfrm>
          <a:prstGeom prst="rect">
            <a:avLst/>
          </a:prstGeom>
        </p:spPr>
      </p:pic>
      <p:pic>
        <p:nvPicPr>
          <p:cNvPr id="14" name="Graphic 13" descr="Sound Medium outline">
            <a:extLst>
              <a:ext uri="{FF2B5EF4-FFF2-40B4-BE49-F238E27FC236}">
                <a16:creationId xmlns:a16="http://schemas.microsoft.com/office/drawing/2014/main" id="{8FABFFC8-2B2E-D345-4B0E-2B05A7D08B3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678850" y="2270270"/>
            <a:ext cx="914400" cy="914400"/>
          </a:xfrm>
          <a:prstGeom prst="rect">
            <a:avLst/>
          </a:prstGeom>
        </p:spPr>
      </p:pic>
    </p:spTree>
    <p:extLst>
      <p:ext uri="{BB962C8B-B14F-4D97-AF65-F5344CB8AC3E}">
        <p14:creationId xmlns:p14="http://schemas.microsoft.com/office/powerpoint/2010/main" val="44135252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FB3E4-FD12-9E52-2924-BD6F4AF2F7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3B1957-A257-6E61-AB1E-E23803DBA125}"/>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BBFAC9AB-EE43-745B-FD07-DD7EF903A127}"/>
              </a:ext>
            </a:extLst>
          </p:cNvPr>
          <p:cNvSpPr txBox="1"/>
          <p:nvPr/>
        </p:nvSpPr>
        <p:spPr>
          <a:xfrm>
            <a:off x="2841171" y="1163525"/>
            <a:ext cx="6837679" cy="584775"/>
          </a:xfrm>
          <a:prstGeom prst="rect">
            <a:avLst/>
          </a:prstGeom>
          <a:noFill/>
        </p:spPr>
        <p:txBody>
          <a:bodyPr wrap="square" rtlCol="0">
            <a:spAutoFit/>
          </a:bodyPr>
          <a:lstStyle/>
          <a:p>
            <a:pPr algn="r" rtl="1"/>
            <a:r>
              <a:rPr lang="ar-SA" sz="3200" b="1" dirty="0">
                <a:latin typeface="Alexandria" charset="0"/>
                <a:cs typeface="Alexandria" charset="0"/>
              </a:rPr>
              <a:t>تأثير الحملات الرقمية على </a:t>
            </a:r>
            <a:r>
              <a:rPr lang="ar-SA" sz="3200" b="1" dirty="0">
                <a:solidFill>
                  <a:schemeClr val="accent1"/>
                </a:solidFill>
                <a:latin typeface="Alexandria" charset="0"/>
                <a:cs typeface="Alexandria" charset="0"/>
              </a:rPr>
              <a:t>الشركات الصغيرة</a:t>
            </a:r>
            <a:endParaRPr lang="en-US" sz="32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97DC5DCC-1F94-E3C9-65ED-DDA3F1C83BC5}"/>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9A7409-ECFF-97EB-1A75-60B89FA3E31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41F224-73B8-BBEE-9093-5A4835EA39B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graphicFrame>
        <p:nvGraphicFramePr>
          <p:cNvPr id="8" name="Diagram 7">
            <a:extLst>
              <a:ext uri="{FF2B5EF4-FFF2-40B4-BE49-F238E27FC236}">
                <a16:creationId xmlns:a16="http://schemas.microsoft.com/office/drawing/2014/main" id="{6C0F20ED-9716-6F92-3D12-DB6CF992E345}"/>
              </a:ext>
            </a:extLst>
          </p:cNvPr>
          <p:cNvGraphicFramePr/>
          <p:nvPr>
            <p:extLst>
              <p:ext uri="{D42A27DB-BD31-4B8C-83A1-F6EECF244321}">
                <p14:modId xmlns:p14="http://schemas.microsoft.com/office/powerpoint/2010/main" val="496451866"/>
              </p:ext>
            </p:extLst>
          </p:nvPr>
        </p:nvGraphicFramePr>
        <p:xfrm>
          <a:off x="1111584" y="2391843"/>
          <a:ext cx="9971723" cy="34901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6C93E047-14CD-6D91-0C2D-8D020FCDBEF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368774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2AEAA-D2AC-B233-DCCE-28681C5762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9D766F-3605-00C2-5022-3C26CF1F47B4}"/>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21572500-F135-BC06-6293-8C8C2B60DECB}"/>
              </a:ext>
            </a:extLst>
          </p:cNvPr>
          <p:cNvSpPr txBox="1"/>
          <p:nvPr/>
        </p:nvSpPr>
        <p:spPr>
          <a:xfrm>
            <a:off x="2841171" y="1163525"/>
            <a:ext cx="6837679" cy="584775"/>
          </a:xfrm>
          <a:prstGeom prst="rect">
            <a:avLst/>
          </a:prstGeom>
          <a:noFill/>
        </p:spPr>
        <p:txBody>
          <a:bodyPr wrap="square" rtlCol="0">
            <a:spAutoFit/>
          </a:bodyPr>
          <a:lstStyle/>
          <a:p>
            <a:pPr algn="r" rtl="1"/>
            <a:r>
              <a:rPr lang="ar-SA" sz="3200" b="1" dirty="0">
                <a:latin typeface="Alexandria" charset="0"/>
                <a:cs typeface="Alexandria" charset="0"/>
              </a:rPr>
              <a:t>تأثير الحملات الرقمية على </a:t>
            </a:r>
            <a:r>
              <a:rPr lang="ar-SA" sz="3200" b="1" dirty="0">
                <a:solidFill>
                  <a:schemeClr val="accent1"/>
                </a:solidFill>
                <a:latin typeface="Alexandria" charset="0"/>
                <a:cs typeface="Alexandria" charset="0"/>
              </a:rPr>
              <a:t>الشركات الكبيرة</a:t>
            </a:r>
            <a:endParaRPr lang="en-US" sz="32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240F06AA-782F-F2A0-6077-6F72794DC55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234023-8A27-D319-8943-B3F9851DE7C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019414-FE58-B9D5-599D-24330976147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graphicFrame>
        <p:nvGraphicFramePr>
          <p:cNvPr id="8" name="Diagram 7">
            <a:extLst>
              <a:ext uri="{FF2B5EF4-FFF2-40B4-BE49-F238E27FC236}">
                <a16:creationId xmlns:a16="http://schemas.microsoft.com/office/drawing/2014/main" id="{39356577-C437-6093-D5B6-617435DB4A10}"/>
              </a:ext>
            </a:extLst>
          </p:cNvPr>
          <p:cNvGraphicFramePr/>
          <p:nvPr>
            <p:extLst>
              <p:ext uri="{D42A27DB-BD31-4B8C-83A1-F6EECF244321}">
                <p14:modId xmlns:p14="http://schemas.microsoft.com/office/powerpoint/2010/main" val="1941054009"/>
              </p:ext>
            </p:extLst>
          </p:nvPr>
        </p:nvGraphicFramePr>
        <p:xfrm>
          <a:off x="1111584" y="2391843"/>
          <a:ext cx="9971723" cy="34901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CEE8022C-CB29-F159-498D-CA1A5E142659}"/>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636467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4A091-7C28-AD3C-293D-57B2C8DA67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E6E835-54BD-C042-E5FD-DA8EA345D94C}"/>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F2EA5063-039F-056A-5B85-83A7CE8A99E2}"/>
              </a:ext>
            </a:extLst>
          </p:cNvPr>
          <p:cNvSpPr txBox="1"/>
          <p:nvPr/>
        </p:nvSpPr>
        <p:spPr>
          <a:xfrm>
            <a:off x="1108693" y="1163525"/>
            <a:ext cx="8570157" cy="584775"/>
          </a:xfrm>
          <a:prstGeom prst="rect">
            <a:avLst/>
          </a:prstGeom>
          <a:noFill/>
        </p:spPr>
        <p:txBody>
          <a:bodyPr wrap="square" rtlCol="0">
            <a:spAutoFit/>
          </a:bodyPr>
          <a:lstStyle/>
          <a:p>
            <a:pPr algn="r" rtl="1"/>
            <a:r>
              <a:rPr lang="ar-SA" sz="3200" b="1" dirty="0">
                <a:latin typeface="Alexandria" charset="0"/>
                <a:cs typeface="Alexandria" charset="0"/>
              </a:rPr>
              <a:t>كيف تساعد الحملات الرقمية في الوصول إلى جمهور عالمي؟</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04C04997-9A65-4B5C-D381-1F807C5B470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CF5779-776E-1A24-9732-F5940E1FBC6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4B9BA7-E157-E46B-A4A3-20C61C82CC54}"/>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DD1B41B6-A3BA-F5B5-BD1A-48D023ABC692}"/>
              </a:ext>
            </a:extLst>
          </p:cNvPr>
          <p:cNvGraphicFramePr/>
          <p:nvPr>
            <p:extLst>
              <p:ext uri="{D42A27DB-BD31-4B8C-83A1-F6EECF244321}">
                <p14:modId xmlns:p14="http://schemas.microsoft.com/office/powerpoint/2010/main" val="2545893210"/>
              </p:ext>
            </p:extLst>
          </p:nvPr>
        </p:nvGraphicFramePr>
        <p:xfrm>
          <a:off x="762001" y="2391845"/>
          <a:ext cx="10488386" cy="2408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6371401B-854D-C063-1EE8-365F7584B57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751503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F6535-9CF7-FA4E-9E1C-1BB05CC97D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AFECC4-BC0A-734D-C501-F017D006AB51}"/>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9A03A3D-BC70-919C-6CBA-D0A3C515579D}"/>
              </a:ext>
            </a:extLst>
          </p:cNvPr>
          <p:cNvSpPr txBox="1"/>
          <p:nvPr/>
        </p:nvSpPr>
        <p:spPr>
          <a:xfrm>
            <a:off x="617280" y="3281072"/>
            <a:ext cx="9784020" cy="707886"/>
          </a:xfrm>
          <a:prstGeom prst="rect">
            <a:avLst/>
          </a:prstGeom>
          <a:noFill/>
        </p:spPr>
        <p:txBody>
          <a:bodyPr wrap="square" rtlCol="0">
            <a:spAutoFit/>
          </a:bodyPr>
          <a:lstStyle/>
          <a:p>
            <a:pPr algn="r" rtl="1"/>
            <a:r>
              <a:rPr lang="ar-SA" sz="4000" b="1" dirty="0">
                <a:latin typeface="Alexandria" charset="0"/>
                <a:cs typeface="Alexandria" charset="0"/>
              </a:rPr>
              <a:t>دراسة حالة لحملة تسويقية رقمية ناجحة </a:t>
            </a:r>
            <a:r>
              <a:rPr lang="en-US" sz="4000" b="1" dirty="0">
                <a:latin typeface="Alexandria" charset="0"/>
                <a:cs typeface="Alexandria" charset="0"/>
              </a:rPr>
              <a:t>Coca-Cola</a:t>
            </a:r>
          </a:p>
        </p:txBody>
      </p:sp>
      <p:sp>
        <p:nvSpPr>
          <p:cNvPr id="5" name="Rectangle 4">
            <a:extLst>
              <a:ext uri="{FF2B5EF4-FFF2-40B4-BE49-F238E27FC236}">
                <a16:creationId xmlns:a16="http://schemas.microsoft.com/office/drawing/2014/main" id="{9E0F2AC0-0E15-F5E9-447E-59F566A35DD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042244-A62F-15BF-2F42-20DEECFC5D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A65A14-B4D7-017E-4ECD-4B3530CD91F0}"/>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5C1A2E2-0032-DF2F-071D-15AB8A067B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700387"/>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61BAB-8135-5CD8-E88F-2E3058F0EB4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977F2A6-78B9-0AFD-E109-A37AE07F600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8D89D29-C674-3D7A-15D0-B8FA705EB2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D4617B9-AEFC-663D-945D-D5F15F49B8F9}"/>
              </a:ext>
            </a:extLst>
          </p:cNvPr>
          <p:cNvSpPr txBox="1"/>
          <p:nvPr/>
        </p:nvSpPr>
        <p:spPr>
          <a:xfrm>
            <a:off x="3046810" y="3244334"/>
            <a:ext cx="6093618" cy="923330"/>
          </a:xfrm>
          <a:prstGeom prst="rect">
            <a:avLst/>
          </a:prstGeom>
          <a:noFill/>
        </p:spPr>
        <p:txBody>
          <a:bodyPr wrap="square">
            <a:spAutoFit/>
          </a:bodyPr>
          <a:lstStyle/>
          <a:p>
            <a:r>
              <a:rPr lang="ar-SA" dirty="0">
                <a:hlinkClick r:id="rId4"/>
              </a:rPr>
              <a:t>يمكنك مشاهدة الفيديو من الرابط التالي</a:t>
            </a:r>
          </a:p>
          <a:p>
            <a:endParaRPr lang="ar-SA" dirty="0">
              <a:hlinkClick r:id="rId4"/>
            </a:endParaRPr>
          </a:p>
          <a:p>
            <a:r>
              <a:rPr lang="en-GB" dirty="0">
                <a:hlinkClick r:id="rId4"/>
              </a:rPr>
              <a:t>https://www.youtube.com/watch?v</a:t>
            </a:r>
            <a:r>
              <a:rPr lang="en-GB">
                <a:hlinkClick r:id="rId4"/>
              </a:rPr>
              <a:t>=eel_FoX0Xng</a:t>
            </a:r>
            <a:endParaRPr lang="ar-SA" dirty="0">
              <a:hlinkClick r:id="rId4"/>
            </a:endParaRPr>
          </a:p>
        </p:txBody>
      </p:sp>
    </p:spTree>
    <p:extLst>
      <p:ext uri="{BB962C8B-B14F-4D97-AF65-F5344CB8AC3E}">
        <p14:creationId xmlns:p14="http://schemas.microsoft.com/office/powerpoint/2010/main" val="3484096702"/>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19F91-EFB1-3D32-ABC9-7DE093A0AD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759A33-8FA9-F409-2B9F-E9812B307353}"/>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1E605EB2-BD64-6052-F4A0-904619946391}"/>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مكونات الحملة الرقمية الفعالة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F0B240C5-2A47-F1C6-1E2E-1E100FF7D63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F35FA4-5EEB-A54E-4A5A-B4626C64C8B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1CB0E7-B693-CB2C-DE8F-F202143914EE}"/>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D4C2E2E-A384-7144-86D1-148AB6119F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CF75A74-B262-5990-46E7-A471233A10D9}"/>
              </a:ext>
            </a:extLst>
          </p:cNvPr>
          <p:cNvGraphicFramePr>
            <a:graphicFrameLocks noGrp="1"/>
          </p:cNvGraphicFramePr>
          <p:nvPr>
            <p:extLst>
              <p:ext uri="{D42A27DB-BD31-4B8C-83A1-F6EECF244321}">
                <p14:modId xmlns:p14="http://schemas.microsoft.com/office/powerpoint/2010/main" val="678474592"/>
              </p:ext>
            </p:extLst>
          </p:nvPr>
        </p:nvGraphicFramePr>
        <p:xfrm>
          <a:off x="762001" y="2315878"/>
          <a:ext cx="10321306" cy="3383280"/>
        </p:xfrm>
        <a:graphic>
          <a:graphicData uri="http://schemas.openxmlformats.org/drawingml/2006/table">
            <a:tbl>
              <a:tblPr firstRow="1" bandRow="1">
                <a:tableStyleId>{22838BEF-8BB2-4498-84A7-C5851F593DF1}</a:tableStyleId>
              </a:tblPr>
              <a:tblGrid>
                <a:gridCol w="7484982">
                  <a:extLst>
                    <a:ext uri="{9D8B030D-6E8A-4147-A177-3AD203B41FA5}">
                      <a16:colId xmlns:a16="http://schemas.microsoft.com/office/drawing/2014/main" val="1100688573"/>
                    </a:ext>
                  </a:extLst>
                </a:gridCol>
                <a:gridCol w="2836324">
                  <a:extLst>
                    <a:ext uri="{9D8B030D-6E8A-4147-A177-3AD203B41FA5}">
                      <a16:colId xmlns:a16="http://schemas.microsoft.com/office/drawing/2014/main" val="3340689327"/>
                    </a:ext>
                  </a:extLst>
                </a:gridCol>
              </a:tblGrid>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2400" b="0" dirty="0"/>
                        <a:t>يجب أن تكون الرسالة بسيطة، واضحة، ومؤثرة، تعبر عن ما تقدمه الحملة.</a:t>
                      </a:r>
                    </a:p>
                  </a:txBody>
                  <a:tcPr/>
                </a:tc>
                <a:tc>
                  <a:txBody>
                    <a:bodyPr/>
                    <a:lstStyle/>
                    <a:p>
                      <a:pPr marL="0" algn="r" defTabSz="914400" rtl="1" eaLnBrk="1" latinLnBrk="0" hangingPunct="1"/>
                      <a:r>
                        <a:rPr lang="ar-SA" sz="2400" b="0" dirty="0"/>
                        <a:t>الرسالة الواضحة</a:t>
                      </a:r>
                      <a:endParaRPr lang="en-US" sz="2400" b="0" dirty="0"/>
                    </a:p>
                  </a:txBody>
                  <a:tcPr/>
                </a:tc>
                <a:extLst>
                  <a:ext uri="{0D108BD9-81ED-4DB2-BD59-A6C34878D82A}">
                    <a16:rowId xmlns:a16="http://schemas.microsoft.com/office/drawing/2014/main" val="3633092062"/>
                  </a:ext>
                </a:extLst>
              </a:tr>
              <a:tr h="370840">
                <a:tc>
                  <a:txBody>
                    <a:bodyPr/>
                    <a:lstStyle/>
                    <a:p>
                      <a:pPr marL="0" algn="r" defTabSz="914400" rtl="1" eaLnBrk="1" latinLnBrk="0" hangingPunct="1"/>
                      <a:r>
                        <a:rPr lang="ar-SA" sz="2400" dirty="0"/>
                        <a:t>استخدام البيانات لتحديد الجمهور المناسب للحملة بناءً على الاهتمامات، السلوكيات، والموقع الجغرافي.</a:t>
                      </a:r>
                      <a:endParaRPr lang="en-US" sz="2400" dirty="0"/>
                    </a:p>
                  </a:txBody>
                  <a:tcPr/>
                </a:tc>
                <a:tc>
                  <a:txBody>
                    <a:bodyPr/>
                    <a:lstStyle/>
                    <a:p>
                      <a:pPr marL="0" algn="r" defTabSz="914400" rtl="1" eaLnBrk="1" latinLnBrk="0" hangingPunct="1"/>
                      <a:r>
                        <a:rPr lang="ar-SA" sz="2400" dirty="0"/>
                        <a:t>استراتيجية استهداف الجمهور</a:t>
                      </a:r>
                      <a:endParaRPr lang="en-US" sz="2400" dirty="0"/>
                    </a:p>
                  </a:txBody>
                  <a:tcPr/>
                </a:tc>
                <a:extLst>
                  <a:ext uri="{0D108BD9-81ED-4DB2-BD59-A6C34878D82A}">
                    <a16:rowId xmlns:a16="http://schemas.microsoft.com/office/drawing/2014/main" val="2543660068"/>
                  </a:ext>
                </a:extLst>
              </a:tr>
              <a:tr h="370840">
                <a:tc>
                  <a:txBody>
                    <a:bodyPr/>
                    <a:lstStyle/>
                    <a:p>
                      <a:pPr marL="0" algn="r" defTabSz="914400" rtl="1" eaLnBrk="1" latinLnBrk="0" hangingPunct="1"/>
                      <a:r>
                        <a:rPr lang="ar-SA" sz="2400" dirty="0"/>
                        <a:t>تقديم محتوى مخصص لكل فئة من الجمهور لتعزيز التفاعل وتحقيق نتائج أفضل.</a:t>
                      </a:r>
                      <a:endParaRPr lang="en-US" sz="2400" dirty="0"/>
                    </a:p>
                  </a:txBody>
                  <a:tcPr/>
                </a:tc>
                <a:tc>
                  <a:txBody>
                    <a:bodyPr/>
                    <a:lstStyle/>
                    <a:p>
                      <a:pPr marL="0" algn="r" defTabSz="914400" rtl="1" eaLnBrk="1" latinLnBrk="0" hangingPunct="1"/>
                      <a:r>
                        <a:rPr lang="ar-SA" sz="2400" dirty="0"/>
                        <a:t>التجربة المخصصة</a:t>
                      </a:r>
                      <a:endParaRPr lang="en-US" sz="2400" dirty="0"/>
                    </a:p>
                  </a:txBody>
                  <a:tcPr/>
                </a:tc>
                <a:extLst>
                  <a:ext uri="{0D108BD9-81ED-4DB2-BD59-A6C34878D82A}">
                    <a16:rowId xmlns:a16="http://schemas.microsoft.com/office/drawing/2014/main" val="404573571"/>
                  </a:ext>
                </a:extLst>
              </a:tr>
              <a:tr h="370840">
                <a:tc>
                  <a:txBody>
                    <a:bodyPr/>
                    <a:lstStyle/>
                    <a:p>
                      <a:pPr marL="0" algn="r" defTabSz="914400" rtl="1" eaLnBrk="1" latinLnBrk="0" hangingPunct="1"/>
                      <a:r>
                        <a:rPr lang="ar-SA" sz="2400" dirty="0"/>
                        <a:t>الحفاظ على تفاعل الجمهور خلال مدة الحملة عبر وسائل التواصل والتفاعل الفوري</a:t>
                      </a:r>
                      <a:endParaRPr lang="en-US" sz="2400" dirty="0"/>
                    </a:p>
                  </a:txBody>
                  <a:tcPr/>
                </a:tc>
                <a:tc>
                  <a:txBody>
                    <a:bodyPr/>
                    <a:lstStyle/>
                    <a:p>
                      <a:pPr marL="0" algn="r" defTabSz="914400" rtl="1" eaLnBrk="1" latinLnBrk="0" hangingPunct="1"/>
                      <a:r>
                        <a:rPr lang="ar-SA" sz="2400" dirty="0"/>
                        <a:t>التفاعل المستمر</a:t>
                      </a:r>
                      <a:endParaRPr lang="en-US" sz="2400" dirty="0"/>
                    </a:p>
                  </a:txBody>
                  <a:tcPr/>
                </a:tc>
                <a:extLst>
                  <a:ext uri="{0D108BD9-81ED-4DB2-BD59-A6C34878D82A}">
                    <a16:rowId xmlns:a16="http://schemas.microsoft.com/office/drawing/2014/main" val="2413055476"/>
                  </a:ext>
                </a:extLst>
              </a:tr>
              <a:tr h="370840">
                <a:tc>
                  <a:txBody>
                    <a:bodyPr/>
                    <a:lstStyle/>
                    <a:p>
                      <a:pPr marL="0" algn="r" defTabSz="914400" rtl="1" eaLnBrk="1" latinLnBrk="0" hangingPunct="1"/>
                      <a:r>
                        <a:rPr lang="ar-SA" sz="2400" dirty="0"/>
                        <a:t>تتبع وتحليل أداء الحملة بشكل دوري لتعديل الاستراتيجية حسب النتائج</a:t>
                      </a:r>
                      <a:endParaRPr lang="en-US" sz="2400" dirty="0"/>
                    </a:p>
                  </a:txBody>
                  <a:tcPr/>
                </a:tc>
                <a:tc>
                  <a:txBody>
                    <a:bodyPr/>
                    <a:lstStyle/>
                    <a:p>
                      <a:pPr marL="0" algn="r" defTabSz="914400" rtl="1" eaLnBrk="1" latinLnBrk="0" hangingPunct="1"/>
                      <a:r>
                        <a:rPr lang="ar-SA" sz="2400" dirty="0"/>
                        <a:t>تحليل الأداء المستمر</a:t>
                      </a:r>
                      <a:endParaRPr lang="en-US" sz="2400" dirty="0"/>
                    </a:p>
                  </a:txBody>
                  <a:tcPr/>
                </a:tc>
                <a:extLst>
                  <a:ext uri="{0D108BD9-81ED-4DB2-BD59-A6C34878D82A}">
                    <a16:rowId xmlns:a16="http://schemas.microsoft.com/office/drawing/2014/main" val="3462916111"/>
                  </a:ext>
                </a:extLst>
              </a:tr>
            </a:tbl>
          </a:graphicData>
        </a:graphic>
      </p:graphicFrame>
    </p:spTree>
    <p:extLst>
      <p:ext uri="{BB962C8B-B14F-4D97-AF65-F5344CB8AC3E}">
        <p14:creationId xmlns:p14="http://schemas.microsoft.com/office/powerpoint/2010/main" val="2428425583"/>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8B07D-95B7-C408-8575-946A63C0C7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77B05A-B2F3-B5B4-B53E-0A04C5748A73}"/>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4519BA4-52B1-1C87-455D-BEF5A7AAC01A}"/>
              </a:ext>
            </a:extLst>
          </p:cNvPr>
          <p:cNvSpPr txBox="1"/>
          <p:nvPr/>
        </p:nvSpPr>
        <p:spPr>
          <a:xfrm>
            <a:off x="2710543" y="3285926"/>
            <a:ext cx="6968307" cy="769441"/>
          </a:xfrm>
          <a:prstGeom prst="rect">
            <a:avLst/>
          </a:prstGeom>
          <a:noFill/>
        </p:spPr>
        <p:txBody>
          <a:bodyPr wrap="square" rtlCol="0">
            <a:spAutoFit/>
          </a:bodyPr>
          <a:lstStyle/>
          <a:p>
            <a:pPr algn="ctr" rtl="1"/>
            <a:r>
              <a:rPr lang="ar-SA" sz="4400" b="1" dirty="0"/>
              <a:t>أنواع الحملات التسويقية الرقمية</a:t>
            </a:r>
          </a:p>
        </p:txBody>
      </p:sp>
      <p:sp>
        <p:nvSpPr>
          <p:cNvPr id="6" name="TextBox 5">
            <a:extLst>
              <a:ext uri="{FF2B5EF4-FFF2-40B4-BE49-F238E27FC236}">
                <a16:creationId xmlns:a16="http://schemas.microsoft.com/office/drawing/2014/main" id="{2ECB0B8A-3452-E6F3-E77D-2EF9913025D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5D78436-20A6-A1A6-72F5-6DCDBC1EEA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1894714"/>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7AE04-104F-4C0C-597B-124EF0338F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86FF27-7E06-7E99-B0F9-96AF5A8827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005791-3B98-1AFE-5904-4C5D3F5C7C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876E1B7-AD4F-92B0-B3BF-ED320336F985}"/>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C60D630-AD40-03F3-6CE1-58D0E53D955C}"/>
              </a:ext>
            </a:extLst>
          </p:cNvPr>
          <p:cNvSpPr txBox="1"/>
          <p:nvPr/>
        </p:nvSpPr>
        <p:spPr>
          <a:xfrm>
            <a:off x="2731194" y="2333945"/>
            <a:ext cx="7212905" cy="3244093"/>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SA" sz="2800" dirty="0"/>
              <a:t>حملات الدفع بالنقرة (</a:t>
            </a:r>
            <a:r>
              <a:rPr lang="en-GB" sz="2800" dirty="0"/>
              <a:t>PPC</a:t>
            </a:r>
            <a:r>
              <a:rPr lang="ar-SA" sz="2800" dirty="0"/>
              <a:t>)</a:t>
            </a:r>
          </a:p>
          <a:p>
            <a:pPr marL="457200" indent="-457200" algn="r" rtl="1">
              <a:lnSpc>
                <a:spcPct val="150000"/>
              </a:lnSpc>
              <a:buFont typeface="Arial" panose="020B0604020202020204" pitchFamily="34" charset="0"/>
              <a:buChar char="•"/>
            </a:pPr>
            <a:r>
              <a:rPr lang="ar-SA" sz="2800" dirty="0"/>
              <a:t>حملات وسائل التواصل الاجتماعي</a:t>
            </a:r>
          </a:p>
          <a:p>
            <a:pPr marL="457200" indent="-457200" algn="r" rtl="1">
              <a:lnSpc>
                <a:spcPct val="150000"/>
              </a:lnSpc>
              <a:buFont typeface="Arial" panose="020B0604020202020204" pitchFamily="34" charset="0"/>
              <a:buChar char="•"/>
            </a:pPr>
            <a:r>
              <a:rPr lang="ar-SA" sz="2800" dirty="0"/>
              <a:t>حملات تحسين محركات البحث (</a:t>
            </a:r>
            <a:r>
              <a:rPr lang="en-GB" sz="2800" dirty="0"/>
              <a:t>SEO</a:t>
            </a:r>
            <a:r>
              <a:rPr lang="ar-SA" sz="2800" dirty="0"/>
              <a:t>)</a:t>
            </a:r>
          </a:p>
          <a:p>
            <a:pPr marL="457200" indent="-457200" algn="r" rtl="1">
              <a:lnSpc>
                <a:spcPct val="150000"/>
              </a:lnSpc>
              <a:buFont typeface="Arial" panose="020B0604020202020204" pitchFamily="34" charset="0"/>
              <a:buChar char="•"/>
            </a:pPr>
            <a:r>
              <a:rPr lang="ar-SA" sz="2800" dirty="0"/>
              <a:t>التسويق عبر البريد الإلكتروني</a:t>
            </a:r>
          </a:p>
          <a:p>
            <a:pPr marL="457200" indent="-457200" algn="r" rtl="1">
              <a:lnSpc>
                <a:spcPct val="150000"/>
              </a:lnSpc>
              <a:buFont typeface="Arial" panose="020B0604020202020204" pitchFamily="34" charset="0"/>
              <a:buChar char="•"/>
            </a:pPr>
            <a:r>
              <a:rPr lang="ar-SA" sz="2800" dirty="0"/>
              <a:t>التسويق بالمحتوى</a:t>
            </a:r>
          </a:p>
        </p:txBody>
      </p:sp>
      <p:pic>
        <p:nvPicPr>
          <p:cNvPr id="5" name="Graphic 21">
            <a:extLst>
              <a:ext uri="{FF2B5EF4-FFF2-40B4-BE49-F238E27FC236}">
                <a16:creationId xmlns:a16="http://schemas.microsoft.com/office/drawing/2014/main" id="{C42713AB-A565-331D-AFB1-57DB65FF42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44802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D7289-4982-2071-D22B-3E18DB176B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7BD2B4-A222-9974-2D24-49BD9B9E4328}"/>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1A47061-2501-1497-4B0F-2C0A3A81239D}"/>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حملات الدفع بالنقرة (</a:t>
            </a:r>
            <a:r>
              <a:rPr lang="en-US" sz="3200" b="1" dirty="0">
                <a:latin typeface="Alexandria" charset="0"/>
                <a:cs typeface="Alexandria" charset="0"/>
              </a:rPr>
              <a:t>PPC</a:t>
            </a:r>
            <a:r>
              <a:rPr lang="ar-SA" sz="3200" b="1" dirty="0">
                <a:latin typeface="Alexandria" charset="0"/>
                <a:cs typeface="Alexandria" charset="0"/>
              </a:rPr>
              <a:t>)</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8FDEC1E2-8B24-C4E9-5E95-A766011E4903}"/>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E781B1-1C5E-6AF2-5A80-E4EEF0D6F9E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4B7DDE-2F56-F8B6-7456-3E2D693A753C}"/>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D34A70AA-E23C-8D5D-541E-5D75466D922D}"/>
              </a:ext>
            </a:extLst>
          </p:cNvPr>
          <p:cNvGraphicFramePr/>
          <p:nvPr>
            <p:extLst>
              <p:ext uri="{D42A27DB-BD31-4B8C-83A1-F6EECF244321}">
                <p14:modId xmlns:p14="http://schemas.microsoft.com/office/powerpoint/2010/main" val="713388839"/>
              </p:ext>
            </p:extLst>
          </p:nvPr>
        </p:nvGraphicFramePr>
        <p:xfrm>
          <a:off x="762000" y="2391844"/>
          <a:ext cx="10667999" cy="34901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9935FB4F-5885-89F5-B2B1-3B61AFB0AC4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76764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C7D96-F5E1-F76A-90A6-8EADF5DC3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028ECA-C142-1EFA-7773-F27E6150CF60}"/>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1490409-BDFD-D940-1C6D-C409C451AEB8}"/>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حملات وسائل التواصل الاجتماعي</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5E1EBAB2-721C-07E3-7703-54A65AD0F34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B34890-E590-28A2-64E8-F76A20B52FF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FA0851-9864-19C4-0DA9-CF93E93A98D7}"/>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9C16029-B8AE-167C-CE7D-D3746A5023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788FEB9B-1EBF-4C6D-9949-F801F3184837}"/>
              </a:ext>
            </a:extLst>
          </p:cNvPr>
          <p:cNvGraphicFramePr/>
          <p:nvPr>
            <p:extLst>
              <p:ext uri="{D42A27DB-BD31-4B8C-83A1-F6EECF244321}">
                <p14:modId xmlns:p14="http://schemas.microsoft.com/office/powerpoint/2010/main" val="1549737543"/>
              </p:ext>
            </p:extLst>
          </p:nvPr>
        </p:nvGraphicFramePr>
        <p:xfrm>
          <a:off x="947057" y="2436568"/>
          <a:ext cx="10338222" cy="30934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7840902"/>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FEFA1-2A1F-CEB7-7ECD-155F223C0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917F63-3C70-31EB-B162-88928426F7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231B97-FF2C-D73E-1940-B46FE0F068A8}"/>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E66C5F3D-F6D7-B2A1-0546-67CE7A1468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A602D040-C21D-943E-F3CA-45031074CDDE}"/>
              </a:ext>
            </a:extLst>
          </p:cNvPr>
          <p:cNvGraphicFramePr/>
          <p:nvPr>
            <p:extLst>
              <p:ext uri="{D42A27DB-BD31-4B8C-83A1-F6EECF244321}">
                <p14:modId xmlns:p14="http://schemas.microsoft.com/office/powerpoint/2010/main" val="3759362805"/>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07051671"/>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799EA-0ACC-BD2B-23CD-04FF13A54044}"/>
            </a:ext>
          </a:extLst>
        </p:cNvPr>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D118A537-FADB-4552-AB4C-E972C2503659}"/>
              </a:ext>
            </a:extLst>
          </p:cNvPr>
          <p:cNvGraphicFramePr/>
          <p:nvPr>
            <p:extLst>
              <p:ext uri="{D42A27DB-BD31-4B8C-83A1-F6EECF244321}">
                <p14:modId xmlns:p14="http://schemas.microsoft.com/office/powerpoint/2010/main" val="1886959977"/>
              </p:ext>
            </p:extLst>
          </p:nvPr>
        </p:nvGraphicFramePr>
        <p:xfrm>
          <a:off x="617280" y="2170905"/>
          <a:ext cx="10812720" cy="3885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1147B48C-9FA2-59A6-6A62-F50FA31DBB99}"/>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حملات تحسين محركات البحث (</a:t>
            </a:r>
            <a:r>
              <a:rPr lang="en-US" sz="3200" b="1" dirty="0">
                <a:latin typeface="Alexandria" charset="0"/>
                <a:cs typeface="Alexandria" charset="0"/>
              </a:rPr>
              <a:t>SEO</a:t>
            </a:r>
            <a:r>
              <a:rPr lang="ar-SA" sz="3200" b="1" dirty="0">
                <a:latin typeface="Alexandria" charset="0"/>
                <a:cs typeface="Alexandria" charset="0"/>
              </a:rPr>
              <a:t>)</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F02F0C77-7823-75EF-AFDD-1FED865FA81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0771C3-356F-2016-7726-AF47483B6F5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4C318F-F9BC-EDB4-8903-E21BCBD76C11}"/>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0C69963-273F-9F01-FEE5-CECC960EF7F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998117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72B62-1558-6C86-075B-65D6ABA79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AA6D70-B20F-F4D9-0E0F-26FAC2A166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97B9FA-CA68-84C9-A2B9-B3598CA60E73}"/>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9D38BC18-3AE9-0544-B006-91073274F0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9F8678ED-8EF9-4A98-3BBD-71E92E68A629}"/>
              </a:ext>
            </a:extLst>
          </p:cNvPr>
          <p:cNvGraphicFramePr/>
          <p:nvPr>
            <p:extLst>
              <p:ext uri="{D42A27DB-BD31-4B8C-83A1-F6EECF244321}">
                <p14:modId xmlns:p14="http://schemas.microsoft.com/office/powerpoint/2010/main" val="1653773617"/>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03882215"/>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6E70D-0FC3-8412-5A14-0D6B457FDC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600A89-B2B8-0B93-10A0-2D5267C916BD}"/>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592E52B-6274-C7F2-767E-B0427F53D8F3}"/>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التسويق عبر البريد الإلكتروني</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FC3115B5-5D03-276D-2754-9E28E94742E2}"/>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8127D8-9ACA-60FF-A315-5B7793A68B7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199BA1-D49B-31E7-687F-E6FCBA3D5BE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948538DF-7041-BF16-A211-759946C9191B}"/>
              </a:ext>
            </a:extLst>
          </p:cNvPr>
          <p:cNvGraphicFramePr/>
          <p:nvPr>
            <p:extLst>
              <p:ext uri="{D42A27DB-BD31-4B8C-83A1-F6EECF244321}">
                <p14:modId xmlns:p14="http://schemas.microsoft.com/office/powerpoint/2010/main" val="330616208"/>
              </p:ext>
            </p:extLst>
          </p:nvPr>
        </p:nvGraphicFramePr>
        <p:xfrm>
          <a:off x="703140" y="1922470"/>
          <a:ext cx="10667999" cy="33026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35320429-7572-0BF2-6412-9ADF7C8C92D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2630523"/>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5CED3-76CE-CDC1-AA90-505E4FAF3C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4E10B8-BAE5-A73F-7D19-ABF3CE6E32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E13033-1BD5-5E43-3488-1C70FFA60525}"/>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816AE2AD-934E-F5A4-CCB4-DFDA3E10B7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B04EBB7D-69FC-879D-F136-9EFD55E0FE3D}"/>
              </a:ext>
            </a:extLst>
          </p:cNvPr>
          <p:cNvGraphicFramePr/>
          <p:nvPr>
            <p:extLst>
              <p:ext uri="{D42A27DB-BD31-4B8C-83A1-F6EECF244321}">
                <p14:modId xmlns:p14="http://schemas.microsoft.com/office/powerpoint/2010/main" val="2619754681"/>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38405889"/>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5FFFA-848A-38AA-0B5D-31544DB14B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5F16AD-F1DB-541C-3C1D-0CB926C5F23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FF424FA-2AC0-1CF4-C4F2-DF27EC6E360F}"/>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التسويق بالمحتوى</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EBF823AC-4C95-04CE-2E64-436D6D996EA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4D48E0-BCFA-6A8E-E15D-BB5F3176D74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3258CC-2BE9-F816-41C7-A9D77E82F863}"/>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A99BBD93-C5B3-8C03-8055-C0737940E31A}"/>
              </a:ext>
            </a:extLst>
          </p:cNvPr>
          <p:cNvGraphicFramePr/>
          <p:nvPr>
            <p:extLst>
              <p:ext uri="{D42A27DB-BD31-4B8C-83A1-F6EECF244321}">
                <p14:modId xmlns:p14="http://schemas.microsoft.com/office/powerpoint/2010/main" val="3271240435"/>
              </p:ext>
            </p:extLst>
          </p:nvPr>
        </p:nvGraphicFramePr>
        <p:xfrm>
          <a:off x="1600201" y="2391844"/>
          <a:ext cx="9689122" cy="3138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DD1D48F8-7691-92D9-9168-5D72FC110C6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798819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B7BC8-7269-AA06-7313-D5BEAA4E28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72F66E-8C5A-5015-7DDE-E83D858D7F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13C610C-C3EF-D5F6-C893-C95D9105B1F3}"/>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0A83F1D3-8AE6-6697-2393-A1325ED0BB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64C5D751-1F58-D92A-D290-206A11F6CDA9}"/>
              </a:ext>
            </a:extLst>
          </p:cNvPr>
          <p:cNvGraphicFramePr/>
          <p:nvPr>
            <p:extLst>
              <p:ext uri="{D42A27DB-BD31-4B8C-83A1-F6EECF244321}">
                <p14:modId xmlns:p14="http://schemas.microsoft.com/office/powerpoint/2010/main" val="2023178267"/>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4189206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5CC6E-E9C7-5A34-6E1C-33EC41290A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A173CB-352D-BF69-4994-8CAAD90AA8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8F96D6-3F5D-3DEF-F343-258A7921DF65}"/>
              </a:ext>
            </a:extLst>
          </p:cNvPr>
          <p:cNvSpPr/>
          <p:nvPr/>
        </p:nvSpPr>
        <p:spPr>
          <a:xfrm>
            <a:off x="571501" y="1073626"/>
            <a:ext cx="10940142" cy="4967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DECC3B01-B330-C5BA-9177-637C26BF19CA}"/>
              </a:ext>
            </a:extLst>
          </p:cNvPr>
          <p:cNvSpPr txBox="1"/>
          <p:nvPr/>
        </p:nvSpPr>
        <p:spPr>
          <a:xfrm>
            <a:off x="2393043" y="1378131"/>
            <a:ext cx="6729610" cy="461665"/>
          </a:xfrm>
          <a:prstGeom prst="rect">
            <a:avLst/>
          </a:prstGeom>
          <a:noFill/>
        </p:spPr>
        <p:txBody>
          <a:bodyPr wrap="square" rtlCol="0">
            <a:spAutoFit/>
          </a:bodyPr>
          <a:lstStyle/>
          <a:p>
            <a:pPr algn="ctr" rtl="1"/>
            <a:r>
              <a:rPr lang="ar-SA" sz="2400" b="1" dirty="0">
                <a:solidFill>
                  <a:schemeClr val="accent1"/>
                </a:solidFill>
              </a:rPr>
              <a:t>مقارنة بين أنواع الحملات التسويقية الرقمية</a:t>
            </a:r>
          </a:p>
        </p:txBody>
      </p:sp>
      <p:pic>
        <p:nvPicPr>
          <p:cNvPr id="5" name="Graphic 21">
            <a:extLst>
              <a:ext uri="{FF2B5EF4-FFF2-40B4-BE49-F238E27FC236}">
                <a16:creationId xmlns:a16="http://schemas.microsoft.com/office/drawing/2014/main" id="{0404C3A8-6439-4F0F-6623-4CA0EF2637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a:extLst>
              <a:ext uri="{FF2B5EF4-FFF2-40B4-BE49-F238E27FC236}">
                <a16:creationId xmlns:a16="http://schemas.microsoft.com/office/drawing/2014/main" id="{8BB8D152-E005-537B-9FB0-E44C4FEB9A6E}"/>
              </a:ext>
            </a:extLst>
          </p:cNvPr>
          <p:cNvGraphicFramePr>
            <a:graphicFrameLocks noGrp="1"/>
          </p:cNvGraphicFramePr>
          <p:nvPr>
            <p:extLst>
              <p:ext uri="{D42A27DB-BD31-4B8C-83A1-F6EECF244321}">
                <p14:modId xmlns:p14="http://schemas.microsoft.com/office/powerpoint/2010/main" val="54604504"/>
              </p:ext>
            </p:extLst>
          </p:nvPr>
        </p:nvGraphicFramePr>
        <p:xfrm>
          <a:off x="838200" y="2218214"/>
          <a:ext cx="10515600" cy="3566160"/>
        </p:xfrm>
        <a:graphic>
          <a:graphicData uri="http://schemas.openxmlformats.org/drawingml/2006/table">
            <a:tbl>
              <a:tblPr rtl="1">
                <a:tableStyleId>{B301B821-A1FF-4177-AEE7-76D212191A09}</a:tableStyleId>
              </a:tblPr>
              <a:tblGrid>
                <a:gridCol w="2103120">
                  <a:extLst>
                    <a:ext uri="{9D8B030D-6E8A-4147-A177-3AD203B41FA5}">
                      <a16:colId xmlns:a16="http://schemas.microsoft.com/office/drawing/2014/main" val="2788038938"/>
                    </a:ext>
                  </a:extLst>
                </a:gridCol>
                <a:gridCol w="2103120">
                  <a:extLst>
                    <a:ext uri="{9D8B030D-6E8A-4147-A177-3AD203B41FA5}">
                      <a16:colId xmlns:a16="http://schemas.microsoft.com/office/drawing/2014/main" val="3492824678"/>
                    </a:ext>
                  </a:extLst>
                </a:gridCol>
                <a:gridCol w="2103120">
                  <a:extLst>
                    <a:ext uri="{9D8B030D-6E8A-4147-A177-3AD203B41FA5}">
                      <a16:colId xmlns:a16="http://schemas.microsoft.com/office/drawing/2014/main" val="993937955"/>
                    </a:ext>
                  </a:extLst>
                </a:gridCol>
                <a:gridCol w="2103120">
                  <a:extLst>
                    <a:ext uri="{9D8B030D-6E8A-4147-A177-3AD203B41FA5}">
                      <a16:colId xmlns:a16="http://schemas.microsoft.com/office/drawing/2014/main" val="1263629827"/>
                    </a:ext>
                  </a:extLst>
                </a:gridCol>
                <a:gridCol w="2103120">
                  <a:extLst>
                    <a:ext uri="{9D8B030D-6E8A-4147-A177-3AD203B41FA5}">
                      <a16:colId xmlns:a16="http://schemas.microsoft.com/office/drawing/2014/main" val="581419858"/>
                    </a:ext>
                  </a:extLst>
                </a:gridCol>
              </a:tblGrid>
              <a:tr h="0">
                <a:tc>
                  <a:txBody>
                    <a:bodyPr/>
                    <a:lstStyle/>
                    <a:p>
                      <a:pPr algn="ctr"/>
                      <a:r>
                        <a:rPr lang="ar-SA" b="1" dirty="0"/>
                        <a:t>النوع</a:t>
                      </a:r>
                      <a:endParaRPr lang="ar-SA" dirty="0"/>
                    </a:p>
                  </a:txBody>
                  <a:tcPr anchor="ctr"/>
                </a:tc>
                <a:tc>
                  <a:txBody>
                    <a:bodyPr/>
                    <a:lstStyle/>
                    <a:p>
                      <a:pPr algn="ctr"/>
                      <a:r>
                        <a:rPr lang="ar-SA" b="1"/>
                        <a:t>الهدف</a:t>
                      </a:r>
                      <a:endParaRPr lang="ar-SA"/>
                    </a:p>
                  </a:txBody>
                  <a:tcPr anchor="ctr"/>
                </a:tc>
                <a:tc>
                  <a:txBody>
                    <a:bodyPr/>
                    <a:lstStyle/>
                    <a:p>
                      <a:pPr algn="ctr"/>
                      <a:r>
                        <a:rPr lang="ar-SA" b="1"/>
                        <a:t>التكلفة</a:t>
                      </a:r>
                      <a:endParaRPr lang="ar-SA"/>
                    </a:p>
                  </a:txBody>
                  <a:tcPr anchor="ctr"/>
                </a:tc>
                <a:tc>
                  <a:txBody>
                    <a:bodyPr/>
                    <a:lstStyle/>
                    <a:p>
                      <a:pPr algn="ctr"/>
                      <a:r>
                        <a:rPr lang="ar-SA" b="1"/>
                        <a:t>النتائج</a:t>
                      </a:r>
                      <a:endParaRPr lang="ar-SA"/>
                    </a:p>
                  </a:txBody>
                  <a:tcPr anchor="ctr"/>
                </a:tc>
                <a:tc>
                  <a:txBody>
                    <a:bodyPr/>
                    <a:lstStyle/>
                    <a:p>
                      <a:pPr algn="ctr"/>
                      <a:r>
                        <a:rPr lang="ar-SA" b="1"/>
                        <a:t>مناسبة لـ</a:t>
                      </a:r>
                      <a:endParaRPr lang="ar-SA"/>
                    </a:p>
                  </a:txBody>
                  <a:tcPr anchor="ctr"/>
                </a:tc>
                <a:extLst>
                  <a:ext uri="{0D108BD9-81ED-4DB2-BD59-A6C34878D82A}">
                    <a16:rowId xmlns:a16="http://schemas.microsoft.com/office/drawing/2014/main" val="2439447146"/>
                  </a:ext>
                </a:extLst>
              </a:tr>
              <a:tr h="0">
                <a:tc>
                  <a:txBody>
                    <a:bodyPr/>
                    <a:lstStyle/>
                    <a:p>
                      <a:pPr algn="ctr"/>
                      <a:r>
                        <a:rPr lang="en-GB" b="1"/>
                        <a:t>PPC</a:t>
                      </a:r>
                      <a:endParaRPr lang="en-GB"/>
                    </a:p>
                  </a:txBody>
                  <a:tcPr anchor="ctr"/>
                </a:tc>
                <a:tc>
                  <a:txBody>
                    <a:bodyPr/>
                    <a:lstStyle/>
                    <a:p>
                      <a:pPr algn="ctr"/>
                      <a:r>
                        <a:rPr lang="ar-SA"/>
                        <a:t>جذب زيارات فورية من خلال إعلانات مدفوعة</a:t>
                      </a:r>
                    </a:p>
                  </a:txBody>
                  <a:tcPr anchor="ctr"/>
                </a:tc>
                <a:tc>
                  <a:txBody>
                    <a:bodyPr/>
                    <a:lstStyle/>
                    <a:p>
                      <a:pPr algn="ctr"/>
                      <a:r>
                        <a:rPr lang="ar-SA"/>
                        <a:t>مرتفعة نسبيًا</a:t>
                      </a:r>
                    </a:p>
                  </a:txBody>
                  <a:tcPr anchor="ctr"/>
                </a:tc>
                <a:tc>
                  <a:txBody>
                    <a:bodyPr/>
                    <a:lstStyle/>
                    <a:p>
                      <a:pPr algn="ctr"/>
                      <a:r>
                        <a:rPr lang="ar-SA"/>
                        <a:t>فورية</a:t>
                      </a:r>
                    </a:p>
                  </a:txBody>
                  <a:tcPr anchor="ctr"/>
                </a:tc>
                <a:tc>
                  <a:txBody>
                    <a:bodyPr/>
                    <a:lstStyle/>
                    <a:p>
                      <a:pPr algn="ctr"/>
                      <a:r>
                        <a:rPr lang="ar-SA"/>
                        <a:t>حملات قصيرة الأمد</a:t>
                      </a:r>
                    </a:p>
                  </a:txBody>
                  <a:tcPr anchor="ctr"/>
                </a:tc>
                <a:extLst>
                  <a:ext uri="{0D108BD9-81ED-4DB2-BD59-A6C34878D82A}">
                    <a16:rowId xmlns:a16="http://schemas.microsoft.com/office/drawing/2014/main" val="3187239447"/>
                  </a:ext>
                </a:extLst>
              </a:tr>
              <a:tr h="0">
                <a:tc>
                  <a:txBody>
                    <a:bodyPr/>
                    <a:lstStyle/>
                    <a:p>
                      <a:pPr algn="ctr"/>
                      <a:r>
                        <a:rPr lang="ar-SA" b="1" dirty="0"/>
                        <a:t>وسائل التواصل الاجتماعي</a:t>
                      </a:r>
                      <a:endParaRPr lang="ar-SA" dirty="0"/>
                    </a:p>
                  </a:txBody>
                  <a:tcPr anchor="ctr"/>
                </a:tc>
                <a:tc>
                  <a:txBody>
                    <a:bodyPr/>
                    <a:lstStyle/>
                    <a:p>
                      <a:pPr algn="ctr"/>
                      <a:r>
                        <a:rPr lang="ar-SA"/>
                        <a:t>زيادة التفاعل وبناء العلامة التجارية</a:t>
                      </a:r>
                    </a:p>
                  </a:txBody>
                  <a:tcPr anchor="ctr"/>
                </a:tc>
                <a:tc>
                  <a:txBody>
                    <a:bodyPr/>
                    <a:lstStyle/>
                    <a:p>
                      <a:pPr algn="ctr"/>
                      <a:r>
                        <a:rPr lang="ar-SA"/>
                        <a:t>متوسطة إلى منخفضة</a:t>
                      </a:r>
                    </a:p>
                  </a:txBody>
                  <a:tcPr anchor="ctr"/>
                </a:tc>
                <a:tc>
                  <a:txBody>
                    <a:bodyPr/>
                    <a:lstStyle/>
                    <a:p>
                      <a:pPr algn="ctr"/>
                      <a:r>
                        <a:rPr lang="ar-SA"/>
                        <a:t>سريعة ومستدامة</a:t>
                      </a:r>
                    </a:p>
                  </a:txBody>
                  <a:tcPr anchor="ctr"/>
                </a:tc>
                <a:tc>
                  <a:txBody>
                    <a:bodyPr/>
                    <a:lstStyle/>
                    <a:p>
                      <a:pPr algn="ctr"/>
                      <a:r>
                        <a:rPr lang="ar-SA"/>
                        <a:t>زيادة الوعي والتفاعل</a:t>
                      </a:r>
                    </a:p>
                  </a:txBody>
                  <a:tcPr anchor="ctr"/>
                </a:tc>
                <a:extLst>
                  <a:ext uri="{0D108BD9-81ED-4DB2-BD59-A6C34878D82A}">
                    <a16:rowId xmlns:a16="http://schemas.microsoft.com/office/drawing/2014/main" val="3443214590"/>
                  </a:ext>
                </a:extLst>
              </a:tr>
              <a:tr h="0">
                <a:tc>
                  <a:txBody>
                    <a:bodyPr/>
                    <a:lstStyle/>
                    <a:p>
                      <a:pPr algn="ctr"/>
                      <a:r>
                        <a:rPr lang="en-GB" b="1"/>
                        <a:t>SEO</a:t>
                      </a:r>
                      <a:endParaRPr lang="en-GB"/>
                    </a:p>
                  </a:txBody>
                  <a:tcPr anchor="ctr"/>
                </a:tc>
                <a:tc>
                  <a:txBody>
                    <a:bodyPr/>
                    <a:lstStyle/>
                    <a:p>
                      <a:pPr algn="ctr"/>
                      <a:r>
                        <a:rPr lang="ar-SA"/>
                        <a:t>تحسين ظهور الموقع في نتائج البحث الطبيعية</a:t>
                      </a:r>
                    </a:p>
                  </a:txBody>
                  <a:tcPr anchor="ctr"/>
                </a:tc>
                <a:tc>
                  <a:txBody>
                    <a:bodyPr/>
                    <a:lstStyle/>
                    <a:p>
                      <a:pPr algn="ctr"/>
                      <a:r>
                        <a:rPr lang="ar-SA"/>
                        <a:t>منخفضة (جهد مستمر)</a:t>
                      </a:r>
                    </a:p>
                  </a:txBody>
                  <a:tcPr anchor="ctr"/>
                </a:tc>
                <a:tc>
                  <a:txBody>
                    <a:bodyPr/>
                    <a:lstStyle/>
                    <a:p>
                      <a:pPr algn="ctr"/>
                      <a:r>
                        <a:rPr lang="ar-SA"/>
                        <a:t>طويلة الأمد</a:t>
                      </a:r>
                    </a:p>
                  </a:txBody>
                  <a:tcPr anchor="ctr"/>
                </a:tc>
                <a:tc>
                  <a:txBody>
                    <a:bodyPr/>
                    <a:lstStyle/>
                    <a:p>
                      <a:pPr algn="ctr"/>
                      <a:r>
                        <a:rPr lang="ar-SA"/>
                        <a:t>زيادة الزيارات على المدى الطويل</a:t>
                      </a:r>
                    </a:p>
                  </a:txBody>
                  <a:tcPr anchor="ctr"/>
                </a:tc>
                <a:extLst>
                  <a:ext uri="{0D108BD9-81ED-4DB2-BD59-A6C34878D82A}">
                    <a16:rowId xmlns:a16="http://schemas.microsoft.com/office/drawing/2014/main" val="2386500357"/>
                  </a:ext>
                </a:extLst>
              </a:tr>
              <a:tr h="0">
                <a:tc>
                  <a:txBody>
                    <a:bodyPr/>
                    <a:lstStyle/>
                    <a:p>
                      <a:pPr algn="ctr"/>
                      <a:r>
                        <a:rPr lang="ar-SA" b="1"/>
                        <a:t>البريد الإلكتروني</a:t>
                      </a:r>
                      <a:endParaRPr lang="ar-SA"/>
                    </a:p>
                  </a:txBody>
                  <a:tcPr anchor="ctr"/>
                </a:tc>
                <a:tc>
                  <a:txBody>
                    <a:bodyPr/>
                    <a:lstStyle/>
                    <a:p>
                      <a:pPr algn="ctr"/>
                      <a:r>
                        <a:rPr lang="ar-SA"/>
                        <a:t>التواصل المباشر مع العملاء الحاليين</a:t>
                      </a:r>
                    </a:p>
                  </a:txBody>
                  <a:tcPr anchor="ctr"/>
                </a:tc>
                <a:tc>
                  <a:txBody>
                    <a:bodyPr/>
                    <a:lstStyle/>
                    <a:p>
                      <a:pPr algn="ctr"/>
                      <a:r>
                        <a:rPr lang="ar-SA"/>
                        <a:t>منخفضة جدًا</a:t>
                      </a:r>
                    </a:p>
                  </a:txBody>
                  <a:tcPr anchor="ctr"/>
                </a:tc>
                <a:tc>
                  <a:txBody>
                    <a:bodyPr/>
                    <a:lstStyle/>
                    <a:p>
                      <a:pPr algn="ctr"/>
                      <a:r>
                        <a:rPr lang="ar-SA"/>
                        <a:t>متوسطة إلى عالية</a:t>
                      </a:r>
                    </a:p>
                  </a:txBody>
                  <a:tcPr anchor="ctr"/>
                </a:tc>
                <a:tc>
                  <a:txBody>
                    <a:bodyPr/>
                    <a:lstStyle/>
                    <a:p>
                      <a:pPr algn="ctr"/>
                      <a:r>
                        <a:rPr lang="ar-SA"/>
                        <a:t>بناء ولاء العملاء</a:t>
                      </a:r>
                    </a:p>
                  </a:txBody>
                  <a:tcPr anchor="ctr"/>
                </a:tc>
                <a:extLst>
                  <a:ext uri="{0D108BD9-81ED-4DB2-BD59-A6C34878D82A}">
                    <a16:rowId xmlns:a16="http://schemas.microsoft.com/office/drawing/2014/main" val="1458091555"/>
                  </a:ext>
                </a:extLst>
              </a:tr>
              <a:tr h="0">
                <a:tc>
                  <a:txBody>
                    <a:bodyPr/>
                    <a:lstStyle/>
                    <a:p>
                      <a:pPr algn="ctr"/>
                      <a:r>
                        <a:rPr lang="ar-SA" b="1"/>
                        <a:t>التسويق بالمحتوى</a:t>
                      </a:r>
                      <a:endParaRPr lang="ar-SA"/>
                    </a:p>
                  </a:txBody>
                  <a:tcPr anchor="ctr"/>
                </a:tc>
                <a:tc>
                  <a:txBody>
                    <a:bodyPr/>
                    <a:lstStyle/>
                    <a:p>
                      <a:pPr algn="ctr"/>
                      <a:r>
                        <a:rPr lang="ar-SA"/>
                        <a:t>تقديم محتوى ذو قيمة لجذب الجمهور</a:t>
                      </a:r>
                    </a:p>
                  </a:txBody>
                  <a:tcPr anchor="ctr"/>
                </a:tc>
                <a:tc>
                  <a:txBody>
                    <a:bodyPr/>
                    <a:lstStyle/>
                    <a:p>
                      <a:pPr algn="ctr"/>
                      <a:r>
                        <a:rPr lang="ar-SA"/>
                        <a:t>متوسطة</a:t>
                      </a:r>
                    </a:p>
                  </a:txBody>
                  <a:tcPr anchor="ctr"/>
                </a:tc>
                <a:tc>
                  <a:txBody>
                    <a:bodyPr/>
                    <a:lstStyle/>
                    <a:p>
                      <a:pPr algn="ctr"/>
                      <a:r>
                        <a:rPr lang="ar-SA"/>
                        <a:t>مستدامة ومتوسطة الأمد</a:t>
                      </a:r>
                    </a:p>
                  </a:txBody>
                  <a:tcPr anchor="ctr"/>
                </a:tc>
                <a:tc>
                  <a:txBody>
                    <a:bodyPr/>
                    <a:lstStyle/>
                    <a:p>
                      <a:pPr algn="ctr"/>
                      <a:r>
                        <a:rPr lang="ar-SA" dirty="0"/>
                        <a:t>بناء الثقة والمصداقية</a:t>
                      </a:r>
                    </a:p>
                  </a:txBody>
                  <a:tcPr anchor="ctr"/>
                </a:tc>
                <a:extLst>
                  <a:ext uri="{0D108BD9-81ED-4DB2-BD59-A6C34878D82A}">
                    <a16:rowId xmlns:a16="http://schemas.microsoft.com/office/drawing/2014/main" val="2551424466"/>
                  </a:ext>
                </a:extLst>
              </a:tr>
            </a:tbl>
          </a:graphicData>
        </a:graphic>
      </p:graphicFrame>
      <p:sp>
        <p:nvSpPr>
          <p:cNvPr id="3" name="Rectangle 1">
            <a:extLst>
              <a:ext uri="{FF2B5EF4-FFF2-40B4-BE49-F238E27FC236}">
                <a16:creationId xmlns:a16="http://schemas.microsoft.com/office/drawing/2014/main" id="{20C68A7E-81E3-4CB4-E2BB-84736FB0D305}"/>
              </a:ext>
            </a:extLst>
          </p:cNvPr>
          <p:cNvSpPr>
            <a:spLocks noChangeArrowheads="1"/>
          </p:cNvSpPr>
          <p:nvPr/>
        </p:nvSpPr>
        <p:spPr bwMode="auto">
          <a:xfrm>
            <a:off x="12845470" y="1894573"/>
            <a:ext cx="18473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15670913"/>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5CC9C-505F-9BBD-2EC1-85EFF921EF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F45BAE-0BEB-515C-1F5C-820E8023B4C8}"/>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DAD61972-24F7-5F9E-B4A4-65247E243141}"/>
              </a:ext>
            </a:extLst>
          </p:cNvPr>
          <p:cNvSpPr txBox="1"/>
          <p:nvPr/>
        </p:nvSpPr>
        <p:spPr>
          <a:xfrm>
            <a:off x="2710543" y="3285926"/>
            <a:ext cx="6968307" cy="1446550"/>
          </a:xfrm>
          <a:prstGeom prst="rect">
            <a:avLst/>
          </a:prstGeom>
          <a:noFill/>
        </p:spPr>
        <p:txBody>
          <a:bodyPr wrap="square" rtlCol="0">
            <a:spAutoFit/>
          </a:bodyPr>
          <a:lstStyle/>
          <a:p>
            <a:pPr algn="ctr" rtl="1"/>
            <a:r>
              <a:rPr lang="ar-SA" sz="4400" b="1" dirty="0"/>
              <a:t>أدوات وتقنيات إدارة الحملات التسويقية الرقمية</a:t>
            </a:r>
          </a:p>
        </p:txBody>
      </p:sp>
      <p:sp>
        <p:nvSpPr>
          <p:cNvPr id="6" name="TextBox 5">
            <a:extLst>
              <a:ext uri="{FF2B5EF4-FFF2-40B4-BE49-F238E27FC236}">
                <a16:creationId xmlns:a16="http://schemas.microsoft.com/office/drawing/2014/main" id="{5639D8A7-E5B2-8092-705C-F22D60DD3C8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7CA8E97-0F30-E9C8-7AAA-352AF64A75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0145488"/>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AE3FA-3ECE-E29E-C99A-05054457BCD6}"/>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2127FD9-F142-1364-EFC4-FEEB1BBB4232}"/>
              </a:ext>
            </a:extLst>
          </p:cNvPr>
          <p:cNvGraphicFramePr/>
          <p:nvPr>
            <p:extLst>
              <p:ext uri="{D42A27DB-BD31-4B8C-83A1-F6EECF244321}">
                <p14:modId xmlns:p14="http://schemas.microsoft.com/office/powerpoint/2010/main" val="1160788747"/>
              </p:ext>
            </p:extLst>
          </p:nvPr>
        </p:nvGraphicFramePr>
        <p:xfrm>
          <a:off x="270587" y="2166626"/>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58CE9B8-07D9-2D4D-4F79-3B95E6CFEA09}"/>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أدوات إدارة الحملات التسويقية الرقمية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8D4A93EE-252C-12EA-02AF-E8D583E37C45}"/>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1344EE-E562-2760-7C76-FDF2AE7ACB8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3FDC6B-8F81-77E9-DA67-0C0427C561E1}"/>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3FBC8CF-7B80-CFA7-1853-381CB98925E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406176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CE44F-6E93-0307-E530-05B1670331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DA23DA-E6EC-E1F7-5F5D-02FE76021AF5}"/>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015153B-01D9-1245-E2CE-D16371303746}"/>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latin typeface="Alexandria" charset="0"/>
                <a:cs typeface="Alexandria" charset="0"/>
              </a:rPr>
              <a:t>تقنيات تحليل الأداء في الحملات الرقمية</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1758F684-26E7-9619-D0F8-735A224E024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B09605-CB2C-3FE3-DD11-E3084EB09AF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E90AC1-2460-84B8-39A6-E00E9737C1B9}"/>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graphicFrame>
        <p:nvGraphicFramePr>
          <p:cNvPr id="2" name="Diagram 1">
            <a:extLst>
              <a:ext uri="{FF2B5EF4-FFF2-40B4-BE49-F238E27FC236}">
                <a16:creationId xmlns:a16="http://schemas.microsoft.com/office/drawing/2014/main" id="{DE6C19A8-25E6-E8A7-F146-43AD90F766DB}"/>
              </a:ext>
            </a:extLst>
          </p:cNvPr>
          <p:cNvGraphicFramePr/>
          <p:nvPr>
            <p:extLst>
              <p:ext uri="{D42A27DB-BD31-4B8C-83A1-F6EECF244321}">
                <p14:modId xmlns:p14="http://schemas.microsoft.com/office/powerpoint/2010/main" val="2208458998"/>
              </p:ext>
            </p:extLst>
          </p:nvPr>
        </p:nvGraphicFramePr>
        <p:xfrm>
          <a:off x="1371600" y="2391844"/>
          <a:ext cx="10058399" cy="34901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73B4CB1A-ED75-00F2-B2B3-FF1E262BE8E5}"/>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011215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DFD7-EF45-0523-CD22-52D1F98A76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52D221-4D6A-DEC1-75DE-4802553104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9E2F0F7-0FED-9C39-5BB5-E80E5E911AD9}"/>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7BAE538D-6568-62B5-8821-1EB7BC1FA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4CD0A73E-70D7-AD50-C24A-AE1118B8645B}"/>
              </a:ext>
            </a:extLst>
          </p:cNvPr>
          <p:cNvGraphicFramePr/>
          <p:nvPr>
            <p:extLst>
              <p:ext uri="{D42A27DB-BD31-4B8C-83A1-F6EECF244321}">
                <p14:modId xmlns:p14="http://schemas.microsoft.com/office/powerpoint/2010/main" val="536965652"/>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78105019"/>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134CB-DD46-9A56-878B-C60F5EEA34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923954-500C-E0B1-1F28-C378DA3A505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925D36B9-8835-B9C8-C299-7CBBB3294A65}"/>
              </a:ext>
            </a:extLst>
          </p:cNvPr>
          <p:cNvSpPr txBox="1"/>
          <p:nvPr/>
        </p:nvSpPr>
        <p:spPr>
          <a:xfrm>
            <a:off x="3020786" y="1163525"/>
            <a:ext cx="6658064" cy="584775"/>
          </a:xfrm>
          <a:prstGeom prst="rect">
            <a:avLst/>
          </a:prstGeom>
          <a:noFill/>
        </p:spPr>
        <p:txBody>
          <a:bodyPr wrap="square" rtlCol="0">
            <a:spAutoFit/>
          </a:bodyPr>
          <a:lstStyle/>
          <a:p>
            <a:pPr algn="r" rtl="1"/>
            <a:r>
              <a:rPr lang="ar-SA" sz="3200" b="1" dirty="0">
                <a:latin typeface="Alexandria" charset="0"/>
                <a:cs typeface="Alexandria" charset="0"/>
              </a:rPr>
              <a:t>أدوات الأتمتة في حملات التسويق الرقمي</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6194E346-633E-8CED-F202-6779F8AEB2C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C2945D-85AE-E372-6E0F-D2E3AB16E5E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BB6440-EEBD-FF0D-C932-9455F5F32BC7}"/>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en-GB"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7E5262CA-2326-7026-8E50-00987F7450C4}"/>
              </a:ext>
            </a:extLst>
          </p:cNvPr>
          <p:cNvGraphicFramePr/>
          <p:nvPr>
            <p:extLst>
              <p:ext uri="{D42A27DB-BD31-4B8C-83A1-F6EECF244321}">
                <p14:modId xmlns:p14="http://schemas.microsoft.com/office/powerpoint/2010/main" val="3682314615"/>
              </p:ext>
            </p:extLst>
          </p:nvPr>
        </p:nvGraphicFramePr>
        <p:xfrm>
          <a:off x="908957" y="1782531"/>
          <a:ext cx="9802586" cy="46336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E58FFABA-39EF-D564-3B35-0BCB702C55C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7504782"/>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196"/>
    </mc:Choice>
    <mc:Fallback xmlns="">
      <p:transition spd="slow" advTm="3619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512</TotalTime>
  <Words>2064</Words>
  <Application>Microsoft Macintosh PowerPoint</Application>
  <PresentationFormat>Widescreen</PresentationFormat>
  <Paragraphs>325</Paragraphs>
  <Slides>40</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Aptos</vt:lpstr>
      <vt:lpstr>Arial</vt:lpstr>
      <vt:lpstr>Calibri</vt:lpstr>
      <vt:lpstr>Calibri Light</vt:lpstr>
      <vt:lpstr>inherit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Abdelrazek</cp:lastModifiedBy>
  <cp:revision>14</cp:revision>
  <dcterms:created xsi:type="dcterms:W3CDTF">2023-04-29T09:08:00Z</dcterms:created>
  <dcterms:modified xsi:type="dcterms:W3CDTF">2024-09-29T13:16:08Z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