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564" r:id="rId3"/>
    <p:sldId id="565" r:id="rId4"/>
    <p:sldId id="566" r:id="rId5"/>
    <p:sldId id="567" r:id="rId6"/>
    <p:sldId id="568" r:id="rId7"/>
    <p:sldId id="569" r:id="rId8"/>
    <p:sldId id="570" r:id="rId9"/>
    <p:sldId id="571" r:id="rId10"/>
    <p:sldId id="572" r:id="rId11"/>
    <p:sldId id="573" r:id="rId12"/>
    <p:sldId id="574" r:id="rId13"/>
    <p:sldId id="575" r:id="rId14"/>
    <p:sldId id="576" r:id="rId15"/>
    <p:sldId id="577" r:id="rId16"/>
    <p:sldId id="579" r:id="rId17"/>
    <p:sldId id="580" r:id="rId18"/>
    <p:sldId id="581" r:id="rId19"/>
    <p:sldId id="582" r:id="rId20"/>
    <p:sldId id="583" r:id="rId21"/>
    <p:sldId id="584" r:id="rId22"/>
    <p:sldId id="585" r:id="rId23"/>
    <p:sldId id="586" r:id="rId24"/>
    <p:sldId id="587" r:id="rId25"/>
    <p:sldId id="588" r:id="rId26"/>
    <p:sldId id="607"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603" r:id="rId42"/>
    <p:sldId id="604" r:id="rId43"/>
    <p:sldId id="605" r:id="rId44"/>
    <p:sldId id="606" r:id="rId45"/>
    <p:sldId id="482"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01" autoAdjust="0"/>
    <p:restoredTop sz="94227" autoAdjust="0"/>
  </p:normalViewPr>
  <p:slideViewPr>
    <p:cSldViewPr snapToGrid="0">
      <p:cViewPr varScale="1">
        <p:scale>
          <a:sx n="47" d="100"/>
          <a:sy n="47" d="100"/>
        </p:scale>
        <p:origin x="-110" y="-8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34C4E57D-D7C3-47F9-A9C5-86767C8116B6}"/>
    <pc:docChg chg="undo redo custSel addSld delSld modSld">
      <pc:chgData name="Ahmed Mohammed" userId="52ea684eb8771d40" providerId="LiveId" clId="{34C4E57D-D7C3-47F9-A9C5-86767C8116B6}" dt="2023-12-06T07:38:14.181" v="294" actId="1076"/>
      <pc:docMkLst>
        <pc:docMk/>
      </pc:docMkLst>
      <pc:sldChg chg="del">
        <pc:chgData name="Ahmed Mohammed" userId="52ea684eb8771d40" providerId="LiveId" clId="{34C4E57D-D7C3-47F9-A9C5-86767C8116B6}" dt="2023-12-01T08:15:00.029" v="2" actId="47"/>
        <pc:sldMkLst>
          <pc:docMk/>
          <pc:sldMk cId="0" sldId="257"/>
        </pc:sldMkLst>
      </pc:sldChg>
      <pc:sldChg chg="addSp delSp modSp del mod">
        <pc:chgData name="Ahmed Mohammed" userId="52ea684eb8771d40" providerId="LiveId" clId="{34C4E57D-D7C3-47F9-A9C5-86767C8116B6}" dt="2023-12-01T08:17:30.578" v="22" actId="47"/>
        <pc:sldMkLst>
          <pc:docMk/>
          <pc:sldMk cId="0" sldId="259"/>
        </pc:sldMkLst>
        <pc:picChg chg="del">
          <ac:chgData name="Ahmed Mohammed" userId="52ea684eb8771d40" providerId="LiveId" clId="{34C4E57D-D7C3-47F9-A9C5-86767C8116B6}" dt="2023-12-01T08:15:47.795" v="6" actId="478"/>
          <ac:picMkLst>
            <pc:docMk/>
            <pc:sldMk cId="0" sldId="259"/>
            <ac:picMk id="121" creationId="{00000000-0000-0000-0000-000000000000}"/>
          </ac:picMkLst>
        </pc:picChg>
        <pc:picChg chg="del">
          <ac:chgData name="Ahmed Mohammed" userId="52ea684eb8771d40" providerId="LiveId" clId="{34C4E57D-D7C3-47F9-A9C5-86767C8116B6}" dt="2023-12-01T08:15:51.515" v="7" actId="478"/>
          <ac:picMkLst>
            <pc:docMk/>
            <pc:sldMk cId="0" sldId="259"/>
            <ac:picMk id="122" creationId="{00000000-0000-0000-0000-000000000000}"/>
          </ac:picMkLst>
        </pc:picChg>
        <pc:picChg chg="add del">
          <ac:chgData name="Ahmed Mohammed" userId="52ea684eb8771d40" providerId="LiveId" clId="{34C4E57D-D7C3-47F9-A9C5-86767C8116B6}" dt="2023-12-01T08:16:06.273" v="9" actId="478"/>
          <ac:picMkLst>
            <pc:docMk/>
            <pc:sldMk cId="0" sldId="259"/>
            <ac:picMk id="123" creationId="{00000000-0000-0000-0000-000000000000}"/>
          </ac:picMkLst>
        </pc:picChg>
        <pc:picChg chg="add del">
          <ac:chgData name="Ahmed Mohammed" userId="52ea684eb8771d40" providerId="LiveId" clId="{34C4E57D-D7C3-47F9-A9C5-86767C8116B6}" dt="2023-12-01T08:16:06.273" v="9" actId="478"/>
          <ac:picMkLst>
            <pc:docMk/>
            <pc:sldMk cId="0" sldId="259"/>
            <ac:picMk id="124" creationId="{00000000-0000-0000-0000-000000000000}"/>
          </ac:picMkLst>
        </pc:picChg>
        <pc:picChg chg="add del mod">
          <ac:chgData name="Ahmed Mohammed" userId="52ea684eb8771d40" providerId="LiveId" clId="{34C4E57D-D7C3-47F9-A9C5-86767C8116B6}" dt="2023-12-01T08:16:14.058" v="10" actId="1076"/>
          <ac:picMkLst>
            <pc:docMk/>
            <pc:sldMk cId="0" sldId="259"/>
            <ac:picMk id="125" creationId="{00000000-0000-0000-0000-000000000000}"/>
          </ac:picMkLst>
        </pc:picChg>
      </pc:sldChg>
      <pc:sldChg chg="del">
        <pc:chgData name="Ahmed Mohammed" userId="52ea684eb8771d40" providerId="LiveId" clId="{34C4E57D-D7C3-47F9-A9C5-86767C8116B6}" dt="2023-12-01T09:23:36.742" v="48" actId="47"/>
        <pc:sldMkLst>
          <pc:docMk/>
          <pc:sldMk cId="1754749887" sldId="260"/>
        </pc:sldMkLst>
      </pc:sldChg>
      <pc:sldChg chg="del">
        <pc:chgData name="Ahmed Mohammed" userId="52ea684eb8771d40" providerId="LiveId" clId="{34C4E57D-D7C3-47F9-A9C5-86767C8116B6}" dt="2023-12-01T08:15:35.026" v="5" actId="47"/>
        <pc:sldMkLst>
          <pc:docMk/>
          <pc:sldMk cId="2069581894" sldId="340"/>
        </pc:sldMkLst>
      </pc:sldChg>
      <pc:sldChg chg="del">
        <pc:chgData name="Ahmed Mohammed" userId="52ea684eb8771d40" providerId="LiveId" clId="{34C4E57D-D7C3-47F9-A9C5-86767C8116B6}" dt="2023-12-01T09:25:40.501" v="91" actId="47"/>
        <pc:sldMkLst>
          <pc:docMk/>
          <pc:sldMk cId="4100785820" sldId="342"/>
        </pc:sldMkLst>
      </pc:sldChg>
      <pc:sldChg chg="del">
        <pc:chgData name="Ahmed Mohammed" userId="52ea684eb8771d40" providerId="LiveId" clId="{34C4E57D-D7C3-47F9-A9C5-86767C8116B6}" dt="2023-12-01T09:25:54.155" v="94" actId="47"/>
        <pc:sldMkLst>
          <pc:docMk/>
          <pc:sldMk cId="2388084251" sldId="343"/>
        </pc:sldMkLst>
      </pc:sldChg>
      <pc:sldChg chg="del">
        <pc:chgData name="Ahmed Mohammed" userId="52ea684eb8771d40" providerId="LiveId" clId="{34C4E57D-D7C3-47F9-A9C5-86767C8116B6}" dt="2023-12-01T09:26:57.129" v="106" actId="47"/>
        <pc:sldMkLst>
          <pc:docMk/>
          <pc:sldMk cId="3592534632" sldId="344"/>
        </pc:sldMkLst>
      </pc:sldChg>
      <pc:sldChg chg="del">
        <pc:chgData name="Ahmed Mohammed" userId="52ea684eb8771d40" providerId="LiveId" clId="{34C4E57D-D7C3-47F9-A9C5-86767C8116B6}" dt="2023-12-01T09:28:10.127" v="119" actId="47"/>
        <pc:sldMkLst>
          <pc:docMk/>
          <pc:sldMk cId="2901190430" sldId="345"/>
        </pc:sldMkLst>
      </pc:sldChg>
      <pc:sldChg chg="del">
        <pc:chgData name="Ahmed Mohammed" userId="52ea684eb8771d40" providerId="LiveId" clId="{34C4E57D-D7C3-47F9-A9C5-86767C8116B6}" dt="2023-12-01T09:28:38.474" v="125" actId="47"/>
        <pc:sldMkLst>
          <pc:docMk/>
          <pc:sldMk cId="2707045095" sldId="346"/>
        </pc:sldMkLst>
      </pc:sldChg>
      <pc:sldChg chg="del">
        <pc:chgData name="Ahmed Mohammed" userId="52ea684eb8771d40" providerId="LiveId" clId="{34C4E57D-D7C3-47F9-A9C5-86767C8116B6}" dt="2023-12-01T09:28:58.257" v="128" actId="47"/>
        <pc:sldMkLst>
          <pc:docMk/>
          <pc:sldMk cId="323101938" sldId="347"/>
        </pc:sldMkLst>
      </pc:sldChg>
      <pc:sldChg chg="del">
        <pc:chgData name="Ahmed Mohammed" userId="52ea684eb8771d40" providerId="LiveId" clId="{34C4E57D-D7C3-47F9-A9C5-86767C8116B6}" dt="2023-12-01T09:29:14.939" v="131" actId="47"/>
        <pc:sldMkLst>
          <pc:docMk/>
          <pc:sldMk cId="4102007099" sldId="348"/>
        </pc:sldMkLst>
      </pc:sldChg>
      <pc:sldChg chg="del">
        <pc:chgData name="Ahmed Mohammed" userId="52ea684eb8771d40" providerId="LiveId" clId="{34C4E57D-D7C3-47F9-A9C5-86767C8116B6}" dt="2023-12-01T09:29:32.053" v="135" actId="47"/>
        <pc:sldMkLst>
          <pc:docMk/>
          <pc:sldMk cId="65435489" sldId="349"/>
        </pc:sldMkLst>
      </pc:sldChg>
      <pc:sldChg chg="del">
        <pc:chgData name="Ahmed Mohammed" userId="52ea684eb8771d40" providerId="LiveId" clId="{34C4E57D-D7C3-47F9-A9C5-86767C8116B6}" dt="2023-12-01T09:29:51.245" v="139" actId="47"/>
        <pc:sldMkLst>
          <pc:docMk/>
          <pc:sldMk cId="3699286211" sldId="350"/>
        </pc:sldMkLst>
      </pc:sldChg>
      <pc:sldChg chg="del">
        <pc:chgData name="Ahmed Mohammed" userId="52ea684eb8771d40" providerId="LiveId" clId="{34C4E57D-D7C3-47F9-A9C5-86767C8116B6}" dt="2023-12-01T09:30:16.708" v="144" actId="47"/>
        <pc:sldMkLst>
          <pc:docMk/>
          <pc:sldMk cId="1868323791" sldId="351"/>
        </pc:sldMkLst>
      </pc:sldChg>
      <pc:sldChg chg="del">
        <pc:chgData name="Ahmed Mohammed" userId="52ea684eb8771d40" providerId="LiveId" clId="{34C4E57D-D7C3-47F9-A9C5-86767C8116B6}" dt="2023-12-01T09:30:49.383" v="149" actId="47"/>
        <pc:sldMkLst>
          <pc:docMk/>
          <pc:sldMk cId="2438234032" sldId="352"/>
        </pc:sldMkLst>
      </pc:sldChg>
      <pc:sldChg chg="del">
        <pc:chgData name="Ahmed Mohammed" userId="52ea684eb8771d40" providerId="LiveId" clId="{34C4E57D-D7C3-47F9-A9C5-86767C8116B6}" dt="2023-12-01T09:31:52.913" v="158" actId="47"/>
        <pc:sldMkLst>
          <pc:docMk/>
          <pc:sldMk cId="3000943599" sldId="353"/>
        </pc:sldMkLst>
      </pc:sldChg>
      <pc:sldChg chg="del">
        <pc:chgData name="Ahmed Mohammed" userId="52ea684eb8771d40" providerId="LiveId" clId="{34C4E57D-D7C3-47F9-A9C5-86767C8116B6}" dt="2023-12-01T09:32:32.063" v="163" actId="47"/>
        <pc:sldMkLst>
          <pc:docMk/>
          <pc:sldMk cId="3711326379" sldId="354"/>
        </pc:sldMkLst>
      </pc:sldChg>
      <pc:sldChg chg="del">
        <pc:chgData name="Ahmed Mohammed" userId="52ea684eb8771d40" providerId="LiveId" clId="{34C4E57D-D7C3-47F9-A9C5-86767C8116B6}" dt="2023-12-01T09:32:48.854" v="166" actId="47"/>
        <pc:sldMkLst>
          <pc:docMk/>
          <pc:sldMk cId="2812468699" sldId="355"/>
        </pc:sldMkLst>
      </pc:sldChg>
      <pc:sldChg chg="del">
        <pc:chgData name="Ahmed Mohammed" userId="52ea684eb8771d40" providerId="LiveId" clId="{34C4E57D-D7C3-47F9-A9C5-86767C8116B6}" dt="2023-12-01T09:33:59.657" v="171" actId="47"/>
        <pc:sldMkLst>
          <pc:docMk/>
          <pc:sldMk cId="768155992" sldId="356"/>
        </pc:sldMkLst>
      </pc:sldChg>
      <pc:sldChg chg="del">
        <pc:chgData name="Ahmed Mohammed" userId="52ea684eb8771d40" providerId="LiveId" clId="{34C4E57D-D7C3-47F9-A9C5-86767C8116B6}" dt="2023-12-01T09:34:20.320" v="175" actId="47"/>
        <pc:sldMkLst>
          <pc:docMk/>
          <pc:sldMk cId="1480104871" sldId="357"/>
        </pc:sldMkLst>
      </pc:sldChg>
      <pc:sldChg chg="del">
        <pc:chgData name="Ahmed Mohammed" userId="52ea684eb8771d40" providerId="LiveId" clId="{34C4E57D-D7C3-47F9-A9C5-86767C8116B6}" dt="2023-12-01T09:34:36.967" v="178" actId="47"/>
        <pc:sldMkLst>
          <pc:docMk/>
          <pc:sldMk cId="315604488" sldId="358"/>
        </pc:sldMkLst>
      </pc:sldChg>
      <pc:sldChg chg="add del">
        <pc:chgData name="Ahmed Mohammed" userId="52ea684eb8771d40" providerId="LiveId" clId="{34C4E57D-D7C3-47F9-A9C5-86767C8116B6}" dt="2023-12-01T09:35:02.498" v="183" actId="47"/>
        <pc:sldMkLst>
          <pc:docMk/>
          <pc:sldMk cId="3659382247" sldId="359"/>
        </pc:sldMkLst>
      </pc:sldChg>
      <pc:sldChg chg="del">
        <pc:chgData name="Ahmed Mohammed" userId="52ea684eb8771d40" providerId="LiveId" clId="{34C4E57D-D7C3-47F9-A9C5-86767C8116B6}" dt="2023-12-01T09:35:15.292" v="186" actId="47"/>
        <pc:sldMkLst>
          <pc:docMk/>
          <pc:sldMk cId="1232157629" sldId="360"/>
        </pc:sldMkLst>
      </pc:sldChg>
      <pc:sldChg chg="del">
        <pc:chgData name="Ahmed Mohammed" userId="52ea684eb8771d40" providerId="LiveId" clId="{34C4E57D-D7C3-47F9-A9C5-86767C8116B6}" dt="2023-12-01T09:35:28.432" v="189" actId="47"/>
        <pc:sldMkLst>
          <pc:docMk/>
          <pc:sldMk cId="444270289" sldId="361"/>
        </pc:sldMkLst>
      </pc:sldChg>
      <pc:sldChg chg="del">
        <pc:chgData name="Ahmed Mohammed" userId="52ea684eb8771d40" providerId="LiveId" clId="{34C4E57D-D7C3-47F9-A9C5-86767C8116B6}" dt="2023-12-01T09:35:50.585" v="193" actId="47"/>
        <pc:sldMkLst>
          <pc:docMk/>
          <pc:sldMk cId="3639645831" sldId="362"/>
        </pc:sldMkLst>
      </pc:sldChg>
      <pc:sldChg chg="del">
        <pc:chgData name="Ahmed Mohammed" userId="52ea684eb8771d40" providerId="LiveId" clId="{34C4E57D-D7C3-47F9-A9C5-86767C8116B6}" dt="2023-12-01T09:36:36.965" v="198" actId="47"/>
        <pc:sldMkLst>
          <pc:docMk/>
          <pc:sldMk cId="217607951" sldId="363"/>
        </pc:sldMkLst>
      </pc:sldChg>
      <pc:sldChg chg="del">
        <pc:chgData name="Ahmed Mohammed" userId="52ea684eb8771d40" providerId="LiveId" clId="{34C4E57D-D7C3-47F9-A9C5-86767C8116B6}" dt="2023-12-01T09:37:24.410" v="206" actId="47"/>
        <pc:sldMkLst>
          <pc:docMk/>
          <pc:sldMk cId="1221290045" sldId="364"/>
        </pc:sldMkLst>
      </pc:sldChg>
      <pc:sldChg chg="del">
        <pc:chgData name="Ahmed Mohammed" userId="52ea684eb8771d40" providerId="LiveId" clId="{34C4E57D-D7C3-47F9-A9C5-86767C8116B6}" dt="2023-12-01T09:37:45.172" v="210" actId="47"/>
        <pc:sldMkLst>
          <pc:docMk/>
          <pc:sldMk cId="4027354025" sldId="365"/>
        </pc:sldMkLst>
      </pc:sldChg>
      <pc:sldChg chg="del">
        <pc:chgData name="Ahmed Mohammed" userId="52ea684eb8771d40" providerId="LiveId" clId="{34C4E57D-D7C3-47F9-A9C5-86767C8116B6}" dt="2023-12-01T09:38:15.767" v="215" actId="47"/>
        <pc:sldMkLst>
          <pc:docMk/>
          <pc:sldMk cId="3651198359" sldId="366"/>
        </pc:sldMkLst>
      </pc:sldChg>
      <pc:sldChg chg="del">
        <pc:chgData name="Ahmed Mohammed" userId="52ea684eb8771d40" providerId="LiveId" clId="{34C4E57D-D7C3-47F9-A9C5-86767C8116B6}" dt="2023-12-01T09:38:44.574" v="220" actId="47"/>
        <pc:sldMkLst>
          <pc:docMk/>
          <pc:sldMk cId="2374456241" sldId="367"/>
        </pc:sldMkLst>
      </pc:sldChg>
      <pc:sldChg chg="del">
        <pc:chgData name="Ahmed Mohammed" userId="52ea684eb8771d40" providerId="LiveId" clId="{34C4E57D-D7C3-47F9-A9C5-86767C8116B6}" dt="2023-12-01T09:39:12.779" v="225" actId="47"/>
        <pc:sldMkLst>
          <pc:docMk/>
          <pc:sldMk cId="2221286952" sldId="368"/>
        </pc:sldMkLst>
      </pc:sldChg>
      <pc:sldChg chg="del">
        <pc:chgData name="Ahmed Mohammed" userId="52ea684eb8771d40" providerId="LiveId" clId="{34C4E57D-D7C3-47F9-A9C5-86767C8116B6}" dt="2023-12-01T09:39:56.090" v="230" actId="47"/>
        <pc:sldMkLst>
          <pc:docMk/>
          <pc:sldMk cId="1980849857" sldId="369"/>
        </pc:sldMkLst>
      </pc:sldChg>
      <pc:sldChg chg="del">
        <pc:chgData name="Ahmed Mohammed" userId="52ea684eb8771d40" providerId="LiveId" clId="{34C4E57D-D7C3-47F9-A9C5-86767C8116B6}" dt="2023-12-01T09:59:24.064" v="235" actId="47"/>
        <pc:sldMkLst>
          <pc:docMk/>
          <pc:sldMk cId="2932048642" sldId="370"/>
        </pc:sldMkLst>
      </pc:sldChg>
      <pc:sldChg chg="del">
        <pc:chgData name="Ahmed Mohammed" userId="52ea684eb8771d40" providerId="LiveId" clId="{34C4E57D-D7C3-47F9-A9C5-86767C8116B6}" dt="2023-12-01T10:00:28.169" v="240" actId="47"/>
        <pc:sldMkLst>
          <pc:docMk/>
          <pc:sldMk cId="513209268" sldId="371"/>
        </pc:sldMkLst>
      </pc:sldChg>
      <pc:sldChg chg="del">
        <pc:chgData name="Ahmed Mohammed" userId="52ea684eb8771d40" providerId="LiveId" clId="{34C4E57D-D7C3-47F9-A9C5-86767C8116B6}" dt="2023-12-01T10:01:21.872" v="244" actId="47"/>
        <pc:sldMkLst>
          <pc:docMk/>
          <pc:sldMk cId="2889831224" sldId="372"/>
        </pc:sldMkLst>
      </pc:sldChg>
      <pc:sldChg chg="del">
        <pc:chgData name="Ahmed Mohammed" userId="52ea684eb8771d40" providerId="LiveId" clId="{34C4E57D-D7C3-47F9-A9C5-86767C8116B6}" dt="2023-12-01T10:02:02.140" v="249" actId="47"/>
        <pc:sldMkLst>
          <pc:docMk/>
          <pc:sldMk cId="729821798" sldId="373"/>
        </pc:sldMkLst>
      </pc:sldChg>
      <pc:sldChg chg="del">
        <pc:chgData name="Ahmed Mohammed" userId="52ea684eb8771d40" providerId="LiveId" clId="{34C4E57D-D7C3-47F9-A9C5-86767C8116B6}" dt="2023-12-01T10:02:22.318" v="253" actId="47"/>
        <pc:sldMkLst>
          <pc:docMk/>
          <pc:sldMk cId="3277016146" sldId="374"/>
        </pc:sldMkLst>
      </pc:sldChg>
      <pc:sldChg chg="del">
        <pc:chgData name="Ahmed Mohammed" userId="52ea684eb8771d40" providerId="LiveId" clId="{34C4E57D-D7C3-47F9-A9C5-86767C8116B6}" dt="2023-12-01T10:03:02.346" v="257" actId="47"/>
        <pc:sldMkLst>
          <pc:docMk/>
          <pc:sldMk cId="3727585949" sldId="375"/>
        </pc:sldMkLst>
      </pc:sldChg>
      <pc:sldChg chg="del">
        <pc:chgData name="Ahmed Mohammed" userId="52ea684eb8771d40" providerId="LiveId" clId="{34C4E57D-D7C3-47F9-A9C5-86767C8116B6}" dt="2023-12-01T10:03:31.145" v="261" actId="47"/>
        <pc:sldMkLst>
          <pc:docMk/>
          <pc:sldMk cId="3885500267" sldId="376"/>
        </pc:sldMkLst>
      </pc:sldChg>
      <pc:sldChg chg="del">
        <pc:chgData name="Ahmed Mohammed" userId="52ea684eb8771d40" providerId="LiveId" clId="{34C4E57D-D7C3-47F9-A9C5-86767C8116B6}" dt="2023-12-01T10:04:02.617" v="264" actId="47"/>
        <pc:sldMkLst>
          <pc:docMk/>
          <pc:sldMk cId="3021235408" sldId="377"/>
        </pc:sldMkLst>
      </pc:sldChg>
      <pc:sldChg chg="del">
        <pc:chgData name="Ahmed Mohammed" userId="52ea684eb8771d40" providerId="LiveId" clId="{34C4E57D-D7C3-47F9-A9C5-86767C8116B6}" dt="2023-12-01T10:04:19.526" v="268" actId="47"/>
        <pc:sldMkLst>
          <pc:docMk/>
          <pc:sldMk cId="3392289548" sldId="378"/>
        </pc:sldMkLst>
      </pc:sldChg>
      <pc:sldChg chg="del">
        <pc:chgData name="Ahmed Mohammed" userId="52ea684eb8771d40" providerId="LiveId" clId="{34C4E57D-D7C3-47F9-A9C5-86767C8116B6}" dt="2023-12-01T10:05:01.922" v="273" actId="47"/>
        <pc:sldMkLst>
          <pc:docMk/>
          <pc:sldMk cId="1960015132" sldId="379"/>
        </pc:sldMkLst>
      </pc:sldChg>
      <pc:sldChg chg="del">
        <pc:chgData name="Ahmed Mohammed" userId="52ea684eb8771d40" providerId="LiveId" clId="{34C4E57D-D7C3-47F9-A9C5-86767C8116B6}" dt="2023-12-01T10:05:25.443" v="277" actId="47"/>
        <pc:sldMkLst>
          <pc:docMk/>
          <pc:sldMk cId="3103127158" sldId="380"/>
        </pc:sldMkLst>
      </pc:sldChg>
      <pc:sldChg chg="del">
        <pc:chgData name="Ahmed Mohammed" userId="52ea684eb8771d40" providerId="LiveId" clId="{34C4E57D-D7C3-47F9-A9C5-86767C8116B6}" dt="2023-12-01T10:06:03.813" v="282" actId="47"/>
        <pc:sldMkLst>
          <pc:docMk/>
          <pc:sldMk cId="3035528588" sldId="381"/>
        </pc:sldMkLst>
      </pc:sldChg>
      <pc:sldChg chg="del">
        <pc:chgData name="Ahmed Mohammed" userId="52ea684eb8771d40" providerId="LiveId" clId="{34C4E57D-D7C3-47F9-A9C5-86767C8116B6}" dt="2023-12-01T10:06:28.140" v="286" actId="47"/>
        <pc:sldMkLst>
          <pc:docMk/>
          <pc:sldMk cId="4292398253" sldId="382"/>
        </pc:sldMkLst>
      </pc:sldChg>
      <pc:sldChg chg="modSp add mod">
        <pc:chgData name="Ahmed Mohammed" userId="52ea684eb8771d40" providerId="LiveId" clId="{34C4E57D-D7C3-47F9-A9C5-86767C8116B6}" dt="2023-12-01T08:14:49.542" v="1" actId="20577"/>
        <pc:sldMkLst>
          <pc:docMk/>
          <pc:sldMk cId="3774984797" sldId="480"/>
        </pc:sldMkLst>
        <pc:spChg chg="mod">
          <ac:chgData name="Ahmed Mohammed" userId="52ea684eb8771d40" providerId="LiveId" clId="{34C4E57D-D7C3-47F9-A9C5-86767C8116B6}" dt="2023-12-01T08:14:49.542" v="1" actId="20577"/>
          <ac:spMkLst>
            <pc:docMk/>
            <pc:sldMk cId="3774984797" sldId="480"/>
            <ac:spMk id="34" creationId="{15C30772-0DD8-7BE1-E943-20DE696CFBEA}"/>
          </ac:spMkLst>
        </pc:spChg>
      </pc:sldChg>
      <pc:sldChg chg="del">
        <pc:chgData name="Ahmed Mohammed" userId="52ea684eb8771d40" providerId="LiveId" clId="{34C4E57D-D7C3-47F9-A9C5-86767C8116B6}" dt="2023-12-01T08:15:34.055" v="4" actId="47"/>
        <pc:sldMkLst>
          <pc:docMk/>
          <pc:sldMk cId="2269687913" sldId="481"/>
        </pc:sldMkLst>
      </pc:sldChg>
      <pc:sldChg chg="add">
        <pc:chgData name="Ahmed Mohammed" userId="52ea684eb8771d40" providerId="LiveId" clId="{34C4E57D-D7C3-47F9-A9C5-86767C8116B6}" dt="2023-12-01T08:15:30.398" v="3"/>
        <pc:sldMkLst>
          <pc:docMk/>
          <pc:sldMk cId="3317847889" sldId="482"/>
        </pc:sldMkLst>
      </pc:sldChg>
      <pc:sldChg chg="addSp delSp modSp add mod">
        <pc:chgData name="Ahmed Mohammed" userId="52ea684eb8771d40" providerId="LiveId" clId="{34C4E57D-D7C3-47F9-A9C5-86767C8116B6}" dt="2023-12-01T08:17:27.768" v="21"/>
        <pc:sldMkLst>
          <pc:docMk/>
          <pc:sldMk cId="1621051791" sldId="564"/>
        </pc:sldMkLst>
        <pc:spChg chg="add mod">
          <ac:chgData name="Ahmed Mohammed" userId="52ea684eb8771d40" providerId="LiveId" clId="{34C4E57D-D7C3-47F9-A9C5-86767C8116B6}" dt="2023-12-01T08:17:24.726" v="19" actId="1076"/>
          <ac:spMkLst>
            <pc:docMk/>
            <pc:sldMk cId="1621051791" sldId="564"/>
            <ac:spMk id="2" creationId="{27F2BE95-66DD-9CFF-FABE-8795819B5D17}"/>
          </ac:spMkLst>
        </pc:spChg>
        <pc:spChg chg="mod">
          <ac:chgData name="Ahmed Mohammed" userId="52ea684eb8771d40" providerId="LiveId" clId="{34C4E57D-D7C3-47F9-A9C5-86767C8116B6}" dt="2023-12-01T08:16:50.772" v="12" actId="20577"/>
          <ac:spMkLst>
            <pc:docMk/>
            <pc:sldMk cId="1621051791" sldId="564"/>
            <ac:spMk id="6" creationId="{05E43288-C9C0-B2CA-0970-EB4E627B30CA}"/>
          </ac:spMkLst>
        </pc:spChg>
        <pc:spChg chg="del mod">
          <ac:chgData name="Ahmed Mohammed" userId="52ea684eb8771d40" providerId="LiveId" clId="{34C4E57D-D7C3-47F9-A9C5-86767C8116B6}" dt="2023-12-01T08:17:27.768" v="21"/>
          <ac:spMkLst>
            <pc:docMk/>
            <pc:sldMk cId="1621051791" sldId="564"/>
            <ac:spMk id="9" creationId="{873A5F13-66FA-E405-DDC2-BFCEE9B1A523}"/>
          </ac:spMkLst>
        </pc:spChg>
      </pc:sldChg>
      <pc:sldChg chg="addSp delSp modSp add mod">
        <pc:chgData name="Ahmed Mohammed" userId="52ea684eb8771d40" providerId="LiveId" clId="{34C4E57D-D7C3-47F9-A9C5-86767C8116B6}" dt="2023-12-01T09:23:31.455" v="47"/>
        <pc:sldMkLst>
          <pc:docMk/>
          <pc:sldMk cId="3180985298" sldId="565"/>
        </pc:sldMkLst>
        <pc:spChg chg="del mod">
          <ac:chgData name="Ahmed Mohammed" userId="52ea684eb8771d40" providerId="LiveId" clId="{34C4E57D-D7C3-47F9-A9C5-86767C8116B6}" dt="2023-12-01T09:22:13.310" v="32"/>
          <ac:spMkLst>
            <pc:docMk/>
            <pc:sldMk cId="3180985298" sldId="565"/>
            <ac:spMk id="2" creationId="{27F2BE95-66DD-9CFF-FABE-8795819B5D17}"/>
          </ac:spMkLst>
        </pc:spChg>
        <pc:spChg chg="add del mod">
          <ac:chgData name="Ahmed Mohammed" userId="52ea684eb8771d40" providerId="LiveId" clId="{34C4E57D-D7C3-47F9-A9C5-86767C8116B6}" dt="2023-12-01T09:23:03.370" v="43" actId="478"/>
          <ac:spMkLst>
            <pc:docMk/>
            <pc:sldMk cId="3180985298" sldId="565"/>
            <ac:spMk id="7" creationId="{4CD0AA0E-DC35-8687-F1D0-14EF69970892}"/>
          </ac:spMkLst>
        </pc:spChg>
        <pc:spChg chg="add mod">
          <ac:chgData name="Ahmed Mohammed" userId="52ea684eb8771d40" providerId="LiveId" clId="{34C4E57D-D7C3-47F9-A9C5-86767C8116B6}" dt="2023-12-01T09:23:04.205" v="44"/>
          <ac:spMkLst>
            <pc:docMk/>
            <pc:sldMk cId="3180985298" sldId="565"/>
            <ac:spMk id="9" creationId="{4B122359-9681-8281-9D2F-CF50C416CDC5}"/>
          </ac:spMkLst>
        </pc:spChg>
        <pc:spChg chg="del">
          <ac:chgData name="Ahmed Mohammed" userId="52ea684eb8771d40" providerId="LiveId" clId="{34C4E57D-D7C3-47F9-A9C5-86767C8116B6}" dt="2023-12-01T09:21:39.751" v="24" actId="478"/>
          <ac:spMkLst>
            <pc:docMk/>
            <pc:sldMk cId="3180985298" sldId="565"/>
            <ac:spMk id="10" creationId="{4732DB63-BAB4-A270-9FB1-F0C02627903C}"/>
          </ac:spMkLst>
        </pc:spChg>
        <pc:spChg chg="add mod">
          <ac:chgData name="Ahmed Mohammed" userId="52ea684eb8771d40" providerId="LiveId" clId="{34C4E57D-D7C3-47F9-A9C5-86767C8116B6}" dt="2023-12-01T09:23:31.455" v="47"/>
          <ac:spMkLst>
            <pc:docMk/>
            <pc:sldMk cId="3180985298" sldId="565"/>
            <ac:spMk id="11" creationId="{C5DAC9AB-A2FB-FD6A-38C5-6E5110451172}"/>
          </ac:spMkLst>
        </pc:spChg>
        <pc:spChg chg="mod">
          <ac:chgData name="Ahmed Mohammed" userId="52ea684eb8771d40" providerId="LiveId" clId="{34C4E57D-D7C3-47F9-A9C5-86767C8116B6}" dt="2023-12-01T09:22:04.426" v="29" actId="14100"/>
          <ac:spMkLst>
            <pc:docMk/>
            <pc:sldMk cId="3180985298" sldId="565"/>
            <ac:spMk id="25" creationId="{2BC869EB-5623-4AA1-9123-4AF9DF916049}"/>
          </ac:spMkLst>
        </pc:spChg>
      </pc:sldChg>
      <pc:sldChg chg="addSp delSp modSp add mod">
        <pc:chgData name="Ahmed Mohammed" userId="52ea684eb8771d40" providerId="LiveId" clId="{34C4E57D-D7C3-47F9-A9C5-86767C8116B6}" dt="2023-12-01T09:25:34.742" v="90" actId="207"/>
        <pc:sldMkLst>
          <pc:docMk/>
          <pc:sldMk cId="4061878092" sldId="566"/>
        </pc:sldMkLst>
        <pc:spChg chg="add mod">
          <ac:chgData name="Ahmed Mohammed" userId="52ea684eb8771d40" providerId="LiveId" clId="{34C4E57D-D7C3-47F9-A9C5-86767C8116B6}" dt="2023-12-01T09:25:34.742" v="90" actId="207"/>
          <ac:spMkLst>
            <pc:docMk/>
            <pc:sldMk cId="4061878092" sldId="566"/>
            <ac:spMk id="2" creationId="{34E29368-BEA1-F1AF-BFE6-09E1C18A07A9}"/>
          </ac:spMkLst>
        </pc:spChg>
        <pc:spChg chg="add mod">
          <ac:chgData name="Ahmed Mohammed" userId="52ea684eb8771d40" providerId="LiveId" clId="{34C4E57D-D7C3-47F9-A9C5-86767C8116B6}" dt="2023-12-01T09:25:34.742" v="90" actId="207"/>
          <ac:spMkLst>
            <pc:docMk/>
            <pc:sldMk cId="4061878092" sldId="566"/>
            <ac:spMk id="7" creationId="{FB7DF9E9-197B-5A23-D28A-36B8D6CB25D2}"/>
          </ac:spMkLst>
        </pc:spChg>
        <pc:spChg chg="del">
          <ac:chgData name="Ahmed Mohammed" userId="52ea684eb8771d40" providerId="LiveId" clId="{34C4E57D-D7C3-47F9-A9C5-86767C8116B6}" dt="2023-12-01T09:23:22.851" v="46" actId="478"/>
          <ac:spMkLst>
            <pc:docMk/>
            <pc:sldMk cId="4061878092" sldId="566"/>
            <ac:spMk id="9" creationId="{4B122359-9681-8281-9D2F-CF50C416CDC5}"/>
          </ac:spMkLst>
        </pc:spChg>
      </pc:sldChg>
      <pc:sldChg chg="addSp modSp add mod">
        <pc:chgData name="Ahmed Mohammed" userId="52ea684eb8771d40" providerId="LiveId" clId="{34C4E57D-D7C3-47F9-A9C5-86767C8116B6}" dt="2023-12-06T07:30:10.348" v="287" actId="20577"/>
        <pc:sldMkLst>
          <pc:docMk/>
          <pc:sldMk cId="551163882" sldId="567"/>
        </pc:sldMkLst>
        <pc:spChg chg="add mod">
          <ac:chgData name="Ahmed Mohammed" userId="52ea684eb8771d40" providerId="LiveId" clId="{34C4E57D-D7C3-47F9-A9C5-86767C8116B6}" dt="2023-12-01T09:25:50.810" v="93" actId="207"/>
          <ac:spMkLst>
            <pc:docMk/>
            <pc:sldMk cId="551163882" sldId="567"/>
            <ac:spMk id="2" creationId="{1575310D-E513-D792-F670-676F52C909FC}"/>
          </ac:spMkLst>
        </pc:spChg>
        <pc:spChg chg="add mod">
          <ac:chgData name="Ahmed Mohammed" userId="52ea684eb8771d40" providerId="LiveId" clId="{34C4E57D-D7C3-47F9-A9C5-86767C8116B6}" dt="2023-12-06T07:30:10.348" v="287" actId="20577"/>
          <ac:spMkLst>
            <pc:docMk/>
            <pc:sldMk cId="551163882" sldId="567"/>
            <ac:spMk id="7" creationId="{46A9EE78-54E5-CDE9-F6D1-67121046D6CA}"/>
          </ac:spMkLst>
        </pc:spChg>
      </pc:sldChg>
      <pc:sldChg chg="addSp modSp add mod">
        <pc:chgData name="Ahmed Mohammed" userId="52ea684eb8771d40" providerId="LiveId" clId="{34C4E57D-D7C3-47F9-A9C5-86767C8116B6}" dt="2023-12-06T07:31:18.784" v="289" actId="207"/>
        <pc:sldMkLst>
          <pc:docMk/>
          <pc:sldMk cId="2315718627" sldId="568"/>
        </pc:sldMkLst>
        <pc:spChg chg="add mod">
          <ac:chgData name="Ahmed Mohammed" userId="52ea684eb8771d40" providerId="LiveId" clId="{34C4E57D-D7C3-47F9-A9C5-86767C8116B6}" dt="2023-12-01T09:26:54.326" v="105" actId="1076"/>
          <ac:spMkLst>
            <pc:docMk/>
            <pc:sldMk cId="2315718627" sldId="568"/>
            <ac:spMk id="2" creationId="{1ABDCA36-EA6A-5C3C-C816-6819DD208A6D}"/>
          </ac:spMkLst>
        </pc:spChg>
        <pc:spChg chg="add mod">
          <ac:chgData name="Ahmed Mohammed" userId="52ea684eb8771d40" providerId="LiveId" clId="{34C4E57D-D7C3-47F9-A9C5-86767C8116B6}" dt="2023-12-06T07:31:18.784" v="289" actId="207"/>
          <ac:spMkLst>
            <pc:docMk/>
            <pc:sldMk cId="2315718627" sldId="568"/>
            <ac:spMk id="7" creationId="{316D0A0E-8B71-398B-C57A-22CB0C6174FD}"/>
          </ac:spMkLst>
        </pc:spChg>
        <pc:spChg chg="mod">
          <ac:chgData name="Ahmed Mohammed" userId="52ea684eb8771d40" providerId="LiveId" clId="{34C4E57D-D7C3-47F9-A9C5-86767C8116B6}" dt="2023-12-01T09:26:30.906" v="101" actId="1076"/>
          <ac:spMkLst>
            <pc:docMk/>
            <pc:sldMk cId="2315718627" sldId="568"/>
            <ac:spMk id="25" creationId="{2BC869EB-5623-4AA1-9123-4AF9DF916049}"/>
          </ac:spMkLst>
        </pc:spChg>
      </pc:sldChg>
      <pc:sldChg chg="addSp delSp modSp add mod">
        <pc:chgData name="Ahmed Mohammed" userId="52ea684eb8771d40" providerId="LiveId" clId="{34C4E57D-D7C3-47F9-A9C5-86767C8116B6}" dt="2023-12-06T07:31:55.904" v="290" actId="207"/>
        <pc:sldMkLst>
          <pc:docMk/>
          <pc:sldMk cId="844310220" sldId="569"/>
        </pc:sldMkLst>
        <pc:spChg chg="add mod">
          <ac:chgData name="Ahmed Mohammed" userId="52ea684eb8771d40" providerId="LiveId" clId="{34C4E57D-D7C3-47F9-A9C5-86767C8116B6}" dt="2023-12-01T09:27:08.901" v="107"/>
          <ac:spMkLst>
            <pc:docMk/>
            <pc:sldMk cId="844310220" sldId="569"/>
            <ac:spMk id="2" creationId="{E150C198-3D0C-C2F2-ACE5-FC203EC9E878}"/>
          </ac:spMkLst>
        </pc:spChg>
        <pc:spChg chg="add del mod">
          <ac:chgData name="Ahmed Mohammed" userId="52ea684eb8771d40" providerId="LiveId" clId="{34C4E57D-D7C3-47F9-A9C5-86767C8116B6}" dt="2023-12-01T09:27:46.717" v="112"/>
          <ac:spMkLst>
            <pc:docMk/>
            <pc:sldMk cId="844310220" sldId="569"/>
            <ac:spMk id="7" creationId="{6F47A677-306B-DAAF-B083-29AE6B919F29}"/>
          </ac:spMkLst>
        </pc:spChg>
        <pc:spChg chg="add mod">
          <ac:chgData name="Ahmed Mohammed" userId="52ea684eb8771d40" providerId="LiveId" clId="{34C4E57D-D7C3-47F9-A9C5-86767C8116B6}" dt="2023-12-06T07:31:55.904" v="290" actId="207"/>
          <ac:spMkLst>
            <pc:docMk/>
            <pc:sldMk cId="844310220" sldId="569"/>
            <ac:spMk id="9" creationId="{1D1968CF-8F37-4E09-D9F2-EC22CCA219F4}"/>
          </ac:spMkLst>
        </pc:spChg>
      </pc:sldChg>
      <pc:sldChg chg="addSp modSp add mod">
        <pc:chgData name="Ahmed Mohammed" userId="52ea684eb8771d40" providerId="LiveId" clId="{34C4E57D-D7C3-47F9-A9C5-86767C8116B6}" dt="2023-12-01T09:28:34.505" v="124" actId="14100"/>
        <pc:sldMkLst>
          <pc:docMk/>
          <pc:sldMk cId="1746718401" sldId="570"/>
        </pc:sldMkLst>
        <pc:spChg chg="add mod">
          <ac:chgData name="Ahmed Mohammed" userId="52ea684eb8771d40" providerId="LiveId" clId="{34C4E57D-D7C3-47F9-A9C5-86767C8116B6}" dt="2023-12-01T09:28:27.438" v="122" actId="1076"/>
          <ac:spMkLst>
            <pc:docMk/>
            <pc:sldMk cId="1746718401" sldId="570"/>
            <ac:spMk id="2" creationId="{DF289E0F-3790-FC2D-0A87-FE6006A25F31}"/>
          </ac:spMkLst>
        </pc:spChg>
        <pc:spChg chg="add mod">
          <ac:chgData name="Ahmed Mohammed" userId="52ea684eb8771d40" providerId="LiveId" clId="{34C4E57D-D7C3-47F9-A9C5-86767C8116B6}" dt="2023-12-01T09:28:34.505" v="124" actId="14100"/>
          <ac:spMkLst>
            <pc:docMk/>
            <pc:sldMk cId="1746718401" sldId="570"/>
            <ac:spMk id="7" creationId="{31FDFBB5-F4CA-FB04-E8A6-ECDE8435C1E7}"/>
          </ac:spMkLst>
        </pc:spChg>
      </pc:sldChg>
      <pc:sldChg chg="addSp modSp add mod">
        <pc:chgData name="Ahmed Mohammed" userId="52ea684eb8771d40" providerId="LiveId" clId="{34C4E57D-D7C3-47F9-A9C5-86767C8116B6}" dt="2023-12-06T07:34:26.495" v="292" actId="207"/>
        <pc:sldMkLst>
          <pc:docMk/>
          <pc:sldMk cId="3408875928" sldId="571"/>
        </pc:sldMkLst>
        <pc:spChg chg="add mod">
          <ac:chgData name="Ahmed Mohammed" userId="52ea684eb8771d40" providerId="LiveId" clId="{34C4E57D-D7C3-47F9-A9C5-86767C8116B6}" dt="2023-12-01T09:27:21.957" v="109"/>
          <ac:spMkLst>
            <pc:docMk/>
            <pc:sldMk cId="3408875928" sldId="571"/>
            <ac:spMk id="2" creationId="{F98C35D8-A272-1406-5519-D7F9BD5BD435}"/>
          </ac:spMkLst>
        </pc:spChg>
        <pc:spChg chg="add mod">
          <ac:chgData name="Ahmed Mohammed" userId="52ea684eb8771d40" providerId="LiveId" clId="{34C4E57D-D7C3-47F9-A9C5-86767C8116B6}" dt="2023-12-06T07:34:26.495" v="292" actId="207"/>
          <ac:spMkLst>
            <pc:docMk/>
            <pc:sldMk cId="3408875928" sldId="571"/>
            <ac:spMk id="7" creationId="{349C23CD-28E6-5D41-D539-383FE04BCCF8}"/>
          </ac:spMkLst>
        </pc:spChg>
      </pc:sldChg>
      <pc:sldChg chg="addSp modSp add mod">
        <pc:chgData name="Ahmed Mohammed" userId="52ea684eb8771d40" providerId="LiveId" clId="{34C4E57D-D7C3-47F9-A9C5-86767C8116B6}" dt="2023-12-01T09:29:12.073" v="130" actId="1076"/>
        <pc:sldMkLst>
          <pc:docMk/>
          <pc:sldMk cId="10693640" sldId="572"/>
        </pc:sldMkLst>
        <pc:spChg chg="add mod">
          <ac:chgData name="Ahmed Mohammed" userId="52ea684eb8771d40" providerId="LiveId" clId="{34C4E57D-D7C3-47F9-A9C5-86767C8116B6}" dt="2023-12-01T09:27:28.123" v="110"/>
          <ac:spMkLst>
            <pc:docMk/>
            <pc:sldMk cId="10693640" sldId="572"/>
            <ac:spMk id="2" creationId="{4A879E0C-CC7C-A8CB-3A82-DF368081257B}"/>
          </ac:spMkLst>
        </pc:spChg>
        <pc:spChg chg="add mod">
          <ac:chgData name="Ahmed Mohammed" userId="52ea684eb8771d40" providerId="LiveId" clId="{34C4E57D-D7C3-47F9-A9C5-86767C8116B6}" dt="2023-12-01T09:29:12.073" v="130" actId="1076"/>
          <ac:spMkLst>
            <pc:docMk/>
            <pc:sldMk cId="10693640" sldId="572"/>
            <ac:spMk id="7" creationId="{44A99B0D-740E-6042-102B-0BF1C5523F9D}"/>
          </ac:spMkLst>
        </pc:spChg>
      </pc:sldChg>
      <pc:sldChg chg="addSp modSp add mod">
        <pc:chgData name="Ahmed Mohammed" userId="52ea684eb8771d40" providerId="LiveId" clId="{34C4E57D-D7C3-47F9-A9C5-86767C8116B6}" dt="2023-12-01T09:29:29.910" v="134" actId="1076"/>
        <pc:sldMkLst>
          <pc:docMk/>
          <pc:sldMk cId="1626753251" sldId="573"/>
        </pc:sldMkLst>
        <pc:spChg chg="add mod">
          <ac:chgData name="Ahmed Mohammed" userId="52ea684eb8771d40" providerId="LiveId" clId="{34C4E57D-D7C3-47F9-A9C5-86767C8116B6}" dt="2023-12-01T09:29:25.668" v="133" actId="207"/>
          <ac:spMkLst>
            <pc:docMk/>
            <pc:sldMk cId="1626753251" sldId="573"/>
            <ac:spMk id="2" creationId="{5B130B01-53C0-EA3A-A5A0-6E9A7AC2BE8C}"/>
          </ac:spMkLst>
        </pc:spChg>
        <pc:spChg chg="add mod">
          <ac:chgData name="Ahmed Mohammed" userId="52ea684eb8771d40" providerId="LiveId" clId="{34C4E57D-D7C3-47F9-A9C5-86767C8116B6}" dt="2023-12-01T09:29:29.910" v="134" actId="1076"/>
          <ac:spMkLst>
            <pc:docMk/>
            <pc:sldMk cId="1626753251" sldId="573"/>
            <ac:spMk id="7" creationId="{F2B3E4F9-6920-B235-2C71-D844BE397932}"/>
          </ac:spMkLst>
        </pc:spChg>
      </pc:sldChg>
      <pc:sldChg chg="addSp modSp add mod">
        <pc:chgData name="Ahmed Mohammed" userId="52ea684eb8771d40" providerId="LiveId" clId="{34C4E57D-D7C3-47F9-A9C5-86767C8116B6}" dt="2023-12-01T09:29:48.206" v="138" actId="1076"/>
        <pc:sldMkLst>
          <pc:docMk/>
          <pc:sldMk cId="1712259040" sldId="574"/>
        </pc:sldMkLst>
        <pc:spChg chg="add mod">
          <ac:chgData name="Ahmed Mohammed" userId="52ea684eb8771d40" providerId="LiveId" clId="{34C4E57D-D7C3-47F9-A9C5-86767C8116B6}" dt="2023-12-01T09:29:41.759" v="137" actId="207"/>
          <ac:spMkLst>
            <pc:docMk/>
            <pc:sldMk cId="1712259040" sldId="574"/>
            <ac:spMk id="2" creationId="{F938C31F-68E3-5584-1FC0-4BD2BD1FE0C7}"/>
          </ac:spMkLst>
        </pc:spChg>
        <pc:spChg chg="add mod">
          <ac:chgData name="Ahmed Mohammed" userId="52ea684eb8771d40" providerId="LiveId" clId="{34C4E57D-D7C3-47F9-A9C5-86767C8116B6}" dt="2023-12-01T09:29:48.206" v="138" actId="1076"/>
          <ac:spMkLst>
            <pc:docMk/>
            <pc:sldMk cId="1712259040" sldId="574"/>
            <ac:spMk id="7" creationId="{69BAF8FE-E5EE-B416-4FDB-2E4DDABBBEE4}"/>
          </ac:spMkLst>
        </pc:spChg>
      </pc:sldChg>
      <pc:sldChg chg="addSp modSp add mod">
        <pc:chgData name="Ahmed Mohammed" userId="52ea684eb8771d40" providerId="LiveId" clId="{34C4E57D-D7C3-47F9-A9C5-86767C8116B6}" dt="2023-12-01T09:30:13.886" v="143" actId="1076"/>
        <pc:sldMkLst>
          <pc:docMk/>
          <pc:sldMk cId="4010185765" sldId="575"/>
        </pc:sldMkLst>
        <pc:spChg chg="add mod">
          <ac:chgData name="Ahmed Mohammed" userId="52ea684eb8771d40" providerId="LiveId" clId="{34C4E57D-D7C3-47F9-A9C5-86767C8116B6}" dt="2023-12-01T09:30:03.773" v="141" actId="207"/>
          <ac:spMkLst>
            <pc:docMk/>
            <pc:sldMk cId="4010185765" sldId="575"/>
            <ac:spMk id="2" creationId="{C829E584-F1A6-8B66-0561-3E6C8141C01B}"/>
          </ac:spMkLst>
        </pc:spChg>
        <pc:spChg chg="add mod">
          <ac:chgData name="Ahmed Mohammed" userId="52ea684eb8771d40" providerId="LiveId" clId="{34C4E57D-D7C3-47F9-A9C5-86767C8116B6}" dt="2023-12-01T09:30:13.886" v="143" actId="1076"/>
          <ac:spMkLst>
            <pc:docMk/>
            <pc:sldMk cId="4010185765" sldId="575"/>
            <ac:spMk id="7" creationId="{507BAA24-331F-D8C2-731A-FA3E8B11A57E}"/>
          </ac:spMkLst>
        </pc:spChg>
      </pc:sldChg>
      <pc:sldChg chg="addSp modSp add mod">
        <pc:chgData name="Ahmed Mohammed" userId="52ea684eb8771d40" providerId="LiveId" clId="{34C4E57D-D7C3-47F9-A9C5-86767C8116B6}" dt="2023-12-01T09:30:41.039" v="148" actId="14100"/>
        <pc:sldMkLst>
          <pc:docMk/>
          <pc:sldMk cId="1850801014" sldId="576"/>
        </pc:sldMkLst>
        <pc:spChg chg="add mod">
          <ac:chgData name="Ahmed Mohammed" userId="52ea684eb8771d40" providerId="LiveId" clId="{34C4E57D-D7C3-47F9-A9C5-86767C8116B6}" dt="2023-12-01T09:30:27.365" v="146" actId="207"/>
          <ac:spMkLst>
            <pc:docMk/>
            <pc:sldMk cId="1850801014" sldId="576"/>
            <ac:spMk id="2" creationId="{814AECEA-8C40-F854-43C5-0CE05BCF8682}"/>
          </ac:spMkLst>
        </pc:spChg>
        <pc:spChg chg="add mod">
          <ac:chgData name="Ahmed Mohammed" userId="52ea684eb8771d40" providerId="LiveId" clId="{34C4E57D-D7C3-47F9-A9C5-86767C8116B6}" dt="2023-12-01T09:30:41.039" v="148" actId="14100"/>
          <ac:spMkLst>
            <pc:docMk/>
            <pc:sldMk cId="1850801014" sldId="576"/>
            <ac:spMk id="7" creationId="{9F30EE93-FD54-F4C7-6D3C-1737095A8328}"/>
          </ac:spMkLst>
        </pc:spChg>
      </pc:sldChg>
      <pc:sldChg chg="addSp modSp add mod">
        <pc:chgData name="Ahmed Mohammed" userId="52ea684eb8771d40" providerId="LiveId" clId="{34C4E57D-D7C3-47F9-A9C5-86767C8116B6}" dt="2023-12-01T09:31:42.897" v="157" actId="20577"/>
        <pc:sldMkLst>
          <pc:docMk/>
          <pc:sldMk cId="3698316672" sldId="577"/>
        </pc:sldMkLst>
        <pc:spChg chg="add mod">
          <ac:chgData name="Ahmed Mohammed" userId="52ea684eb8771d40" providerId="LiveId" clId="{34C4E57D-D7C3-47F9-A9C5-86767C8116B6}" dt="2023-12-01T09:31:26.656" v="151" actId="207"/>
          <ac:spMkLst>
            <pc:docMk/>
            <pc:sldMk cId="3698316672" sldId="577"/>
            <ac:spMk id="2" creationId="{92863C75-9760-4D4B-386B-246C05EADA16}"/>
          </ac:spMkLst>
        </pc:spChg>
        <pc:spChg chg="add mod">
          <ac:chgData name="Ahmed Mohammed" userId="52ea684eb8771d40" providerId="LiveId" clId="{34C4E57D-D7C3-47F9-A9C5-86767C8116B6}" dt="2023-12-01T09:31:42.897" v="157" actId="20577"/>
          <ac:spMkLst>
            <pc:docMk/>
            <pc:sldMk cId="3698316672" sldId="577"/>
            <ac:spMk id="7" creationId="{3D939BF5-4907-61B1-03A4-1BD83EB72FBD}"/>
          </ac:spMkLst>
        </pc:spChg>
      </pc:sldChg>
      <pc:sldChg chg="addSp modSp add mod">
        <pc:chgData name="Ahmed Mohammed" userId="52ea684eb8771d40" providerId="LiveId" clId="{34C4E57D-D7C3-47F9-A9C5-86767C8116B6}" dt="2023-12-01T09:32:15.756" v="162" actId="14100"/>
        <pc:sldMkLst>
          <pc:docMk/>
          <pc:sldMk cId="371814627" sldId="578"/>
        </pc:sldMkLst>
        <pc:spChg chg="add mod">
          <ac:chgData name="Ahmed Mohammed" userId="52ea684eb8771d40" providerId="LiveId" clId="{34C4E57D-D7C3-47F9-A9C5-86767C8116B6}" dt="2023-12-01T09:32:04.590" v="160" actId="207"/>
          <ac:spMkLst>
            <pc:docMk/>
            <pc:sldMk cId="371814627" sldId="578"/>
            <ac:spMk id="2" creationId="{F21F90E2-DE71-CFE7-BBFC-62144626A08E}"/>
          </ac:spMkLst>
        </pc:spChg>
        <pc:spChg chg="add mod">
          <ac:chgData name="Ahmed Mohammed" userId="52ea684eb8771d40" providerId="LiveId" clId="{34C4E57D-D7C3-47F9-A9C5-86767C8116B6}" dt="2023-12-01T09:32:15.756" v="162" actId="14100"/>
          <ac:spMkLst>
            <pc:docMk/>
            <pc:sldMk cId="371814627" sldId="578"/>
            <ac:spMk id="7" creationId="{7E008B6D-6915-1DBE-09FF-0083E85D0C9D}"/>
          </ac:spMkLst>
        </pc:spChg>
      </pc:sldChg>
      <pc:sldChg chg="addSp modSp add mod">
        <pc:chgData name="Ahmed Mohammed" userId="52ea684eb8771d40" providerId="LiveId" clId="{34C4E57D-D7C3-47F9-A9C5-86767C8116B6}" dt="2023-12-01T09:32:42.940" v="165" actId="207"/>
        <pc:sldMkLst>
          <pc:docMk/>
          <pc:sldMk cId="192566077" sldId="579"/>
        </pc:sldMkLst>
        <pc:spChg chg="add mod">
          <ac:chgData name="Ahmed Mohammed" userId="52ea684eb8771d40" providerId="LiveId" clId="{34C4E57D-D7C3-47F9-A9C5-86767C8116B6}" dt="2023-12-01T09:32:42.940" v="165" actId="207"/>
          <ac:spMkLst>
            <pc:docMk/>
            <pc:sldMk cId="192566077" sldId="579"/>
            <ac:spMk id="2" creationId="{FF2BC7F1-196E-F411-3E14-5CFD0693F908}"/>
          </ac:spMkLst>
        </pc:spChg>
        <pc:spChg chg="add mod">
          <ac:chgData name="Ahmed Mohammed" userId="52ea684eb8771d40" providerId="LiveId" clId="{34C4E57D-D7C3-47F9-A9C5-86767C8116B6}" dt="2023-12-01T09:32:42.940" v="165" actId="207"/>
          <ac:spMkLst>
            <pc:docMk/>
            <pc:sldMk cId="192566077" sldId="579"/>
            <ac:spMk id="7" creationId="{7DC5B801-565C-96F8-FB3B-C6EB4210801E}"/>
          </ac:spMkLst>
        </pc:spChg>
      </pc:sldChg>
      <pc:sldChg chg="addSp modSp add mod">
        <pc:chgData name="Ahmed Mohammed" userId="52ea684eb8771d40" providerId="LiveId" clId="{34C4E57D-D7C3-47F9-A9C5-86767C8116B6}" dt="2023-12-01T09:33:56.090" v="170" actId="20577"/>
        <pc:sldMkLst>
          <pc:docMk/>
          <pc:sldMk cId="1107044241" sldId="580"/>
        </pc:sldMkLst>
        <pc:spChg chg="add mod">
          <ac:chgData name="Ahmed Mohammed" userId="52ea684eb8771d40" providerId="LiveId" clId="{34C4E57D-D7C3-47F9-A9C5-86767C8116B6}" dt="2023-12-01T09:33:03.121" v="168" actId="207"/>
          <ac:spMkLst>
            <pc:docMk/>
            <pc:sldMk cId="1107044241" sldId="580"/>
            <ac:spMk id="2" creationId="{F4E4ECD6-79EB-A617-1674-86FD7D893657}"/>
          </ac:spMkLst>
        </pc:spChg>
        <pc:spChg chg="add mod">
          <ac:chgData name="Ahmed Mohammed" userId="52ea684eb8771d40" providerId="LiveId" clId="{34C4E57D-D7C3-47F9-A9C5-86767C8116B6}" dt="2023-12-01T09:33:56.090" v="170" actId="20577"/>
          <ac:spMkLst>
            <pc:docMk/>
            <pc:sldMk cId="1107044241" sldId="580"/>
            <ac:spMk id="7" creationId="{DD0813B1-4BB0-CA59-2BBA-67867E33CD2E}"/>
          </ac:spMkLst>
        </pc:spChg>
      </pc:sldChg>
      <pc:sldChg chg="addSp modSp add mod">
        <pc:chgData name="Ahmed Mohammed" userId="52ea684eb8771d40" providerId="LiveId" clId="{34C4E57D-D7C3-47F9-A9C5-86767C8116B6}" dt="2023-12-01T09:34:17.418" v="174" actId="20577"/>
        <pc:sldMkLst>
          <pc:docMk/>
          <pc:sldMk cId="1682622191" sldId="581"/>
        </pc:sldMkLst>
        <pc:spChg chg="add mod">
          <ac:chgData name="Ahmed Mohammed" userId="52ea684eb8771d40" providerId="LiveId" clId="{34C4E57D-D7C3-47F9-A9C5-86767C8116B6}" dt="2023-12-01T09:34:10.968" v="173" actId="207"/>
          <ac:spMkLst>
            <pc:docMk/>
            <pc:sldMk cId="1682622191" sldId="581"/>
            <ac:spMk id="2" creationId="{1391391C-B2DA-7C9D-FF7A-315A48D0EB92}"/>
          </ac:spMkLst>
        </pc:spChg>
        <pc:spChg chg="add mod">
          <ac:chgData name="Ahmed Mohammed" userId="52ea684eb8771d40" providerId="LiveId" clId="{34C4E57D-D7C3-47F9-A9C5-86767C8116B6}" dt="2023-12-01T09:34:17.418" v="174" actId="20577"/>
          <ac:spMkLst>
            <pc:docMk/>
            <pc:sldMk cId="1682622191" sldId="581"/>
            <ac:spMk id="7" creationId="{27DA3634-6908-4727-49AF-81F97E8C9EF1}"/>
          </ac:spMkLst>
        </pc:spChg>
      </pc:sldChg>
      <pc:sldChg chg="addSp modSp add mod">
        <pc:chgData name="Ahmed Mohammed" userId="52ea684eb8771d40" providerId="LiveId" clId="{34C4E57D-D7C3-47F9-A9C5-86767C8116B6}" dt="2023-12-01T09:34:30.752" v="177" actId="207"/>
        <pc:sldMkLst>
          <pc:docMk/>
          <pc:sldMk cId="2600446738" sldId="582"/>
        </pc:sldMkLst>
        <pc:spChg chg="add mod">
          <ac:chgData name="Ahmed Mohammed" userId="52ea684eb8771d40" providerId="LiveId" clId="{34C4E57D-D7C3-47F9-A9C5-86767C8116B6}" dt="2023-12-01T09:34:30.752" v="177" actId="207"/>
          <ac:spMkLst>
            <pc:docMk/>
            <pc:sldMk cId="2600446738" sldId="582"/>
            <ac:spMk id="2" creationId="{C5859473-8D23-28A0-69E4-6ED6A4148993}"/>
          </ac:spMkLst>
        </pc:spChg>
        <pc:spChg chg="add mod">
          <ac:chgData name="Ahmed Mohammed" userId="52ea684eb8771d40" providerId="LiveId" clId="{34C4E57D-D7C3-47F9-A9C5-86767C8116B6}" dt="2023-12-01T09:34:30.752" v="177" actId="207"/>
          <ac:spMkLst>
            <pc:docMk/>
            <pc:sldMk cId="2600446738" sldId="582"/>
            <ac:spMk id="7" creationId="{C75BD4CC-DCA7-3B37-4B07-D4A115402128}"/>
          </ac:spMkLst>
        </pc:spChg>
      </pc:sldChg>
      <pc:sldChg chg="addSp modSp add mod">
        <pc:chgData name="Ahmed Mohammed" userId="52ea684eb8771d40" providerId="LiveId" clId="{34C4E57D-D7C3-47F9-A9C5-86767C8116B6}" dt="2023-12-01T09:34:47.106" v="180" actId="207"/>
        <pc:sldMkLst>
          <pc:docMk/>
          <pc:sldMk cId="2700445861" sldId="583"/>
        </pc:sldMkLst>
        <pc:spChg chg="add mod">
          <ac:chgData name="Ahmed Mohammed" userId="52ea684eb8771d40" providerId="LiveId" clId="{34C4E57D-D7C3-47F9-A9C5-86767C8116B6}" dt="2023-12-01T09:34:47.106" v="180" actId="207"/>
          <ac:spMkLst>
            <pc:docMk/>
            <pc:sldMk cId="2700445861" sldId="583"/>
            <ac:spMk id="2" creationId="{3D03B9F3-D0C9-B89E-E7C2-71F30CCA9947}"/>
          </ac:spMkLst>
        </pc:spChg>
        <pc:spChg chg="add mod">
          <ac:chgData name="Ahmed Mohammed" userId="52ea684eb8771d40" providerId="LiveId" clId="{34C4E57D-D7C3-47F9-A9C5-86767C8116B6}" dt="2023-12-01T09:34:47.106" v="180" actId="207"/>
          <ac:spMkLst>
            <pc:docMk/>
            <pc:sldMk cId="2700445861" sldId="583"/>
            <ac:spMk id="7" creationId="{A22E8959-413C-5F2B-E878-AF9C030FC96C}"/>
          </ac:spMkLst>
        </pc:spChg>
      </pc:sldChg>
      <pc:sldChg chg="addSp modSp add mod">
        <pc:chgData name="Ahmed Mohammed" userId="52ea684eb8771d40" providerId="LiveId" clId="{34C4E57D-D7C3-47F9-A9C5-86767C8116B6}" dt="2023-12-01T09:35:12.044" v="185" actId="207"/>
        <pc:sldMkLst>
          <pc:docMk/>
          <pc:sldMk cId="192395120" sldId="584"/>
        </pc:sldMkLst>
        <pc:spChg chg="add mod">
          <ac:chgData name="Ahmed Mohammed" userId="52ea684eb8771d40" providerId="LiveId" clId="{34C4E57D-D7C3-47F9-A9C5-86767C8116B6}" dt="2023-12-01T09:35:12.044" v="185" actId="207"/>
          <ac:spMkLst>
            <pc:docMk/>
            <pc:sldMk cId="192395120" sldId="584"/>
            <ac:spMk id="2" creationId="{40EE58AB-793E-4424-52C7-51ED17E7FD06}"/>
          </ac:spMkLst>
        </pc:spChg>
        <pc:spChg chg="add mod">
          <ac:chgData name="Ahmed Mohammed" userId="52ea684eb8771d40" providerId="LiveId" clId="{34C4E57D-D7C3-47F9-A9C5-86767C8116B6}" dt="2023-12-01T09:35:12.044" v="185" actId="207"/>
          <ac:spMkLst>
            <pc:docMk/>
            <pc:sldMk cId="192395120" sldId="584"/>
            <ac:spMk id="7" creationId="{8D0A6D3D-C89A-8709-A420-8A93D026D9EF}"/>
          </ac:spMkLst>
        </pc:spChg>
      </pc:sldChg>
      <pc:sldChg chg="addSp modSp add mod">
        <pc:chgData name="Ahmed Mohammed" userId="52ea684eb8771d40" providerId="LiveId" clId="{34C4E57D-D7C3-47F9-A9C5-86767C8116B6}" dt="2023-12-01T09:35:24.829" v="188" actId="207"/>
        <pc:sldMkLst>
          <pc:docMk/>
          <pc:sldMk cId="4151589669" sldId="585"/>
        </pc:sldMkLst>
        <pc:spChg chg="add mod">
          <ac:chgData name="Ahmed Mohammed" userId="52ea684eb8771d40" providerId="LiveId" clId="{34C4E57D-D7C3-47F9-A9C5-86767C8116B6}" dt="2023-12-01T09:35:24.829" v="188" actId="207"/>
          <ac:spMkLst>
            <pc:docMk/>
            <pc:sldMk cId="4151589669" sldId="585"/>
            <ac:spMk id="2" creationId="{240D0F2D-62EB-4D75-5E68-55EDCA4C044C}"/>
          </ac:spMkLst>
        </pc:spChg>
        <pc:spChg chg="add mod">
          <ac:chgData name="Ahmed Mohammed" userId="52ea684eb8771d40" providerId="LiveId" clId="{34C4E57D-D7C3-47F9-A9C5-86767C8116B6}" dt="2023-12-01T09:35:24.829" v="188" actId="207"/>
          <ac:spMkLst>
            <pc:docMk/>
            <pc:sldMk cId="4151589669" sldId="585"/>
            <ac:spMk id="7" creationId="{BCC71C3C-3086-5A6C-3B69-3097744ADD9D}"/>
          </ac:spMkLst>
        </pc:spChg>
      </pc:sldChg>
      <pc:sldChg chg="addSp modSp add mod">
        <pc:chgData name="Ahmed Mohammed" userId="52ea684eb8771d40" providerId="LiveId" clId="{34C4E57D-D7C3-47F9-A9C5-86767C8116B6}" dt="2023-12-01T09:35:47.099" v="192" actId="1076"/>
        <pc:sldMkLst>
          <pc:docMk/>
          <pc:sldMk cId="4038343499" sldId="586"/>
        </pc:sldMkLst>
        <pc:spChg chg="add mod">
          <ac:chgData name="Ahmed Mohammed" userId="52ea684eb8771d40" providerId="LiveId" clId="{34C4E57D-D7C3-47F9-A9C5-86767C8116B6}" dt="2023-12-01T09:35:37.342" v="191" actId="207"/>
          <ac:spMkLst>
            <pc:docMk/>
            <pc:sldMk cId="4038343499" sldId="586"/>
            <ac:spMk id="2" creationId="{85C01C3A-43DE-9FE8-D07B-0D37557BB715}"/>
          </ac:spMkLst>
        </pc:spChg>
        <pc:spChg chg="add mod">
          <ac:chgData name="Ahmed Mohammed" userId="52ea684eb8771d40" providerId="LiveId" clId="{34C4E57D-D7C3-47F9-A9C5-86767C8116B6}" dt="2023-12-01T09:35:47.099" v="192" actId="1076"/>
          <ac:spMkLst>
            <pc:docMk/>
            <pc:sldMk cId="4038343499" sldId="586"/>
            <ac:spMk id="7" creationId="{A0025E1D-8210-9467-F6A5-C80ACF02EFDC}"/>
          </ac:spMkLst>
        </pc:spChg>
      </pc:sldChg>
      <pc:sldChg chg="addSp modSp add mod">
        <pc:chgData name="Ahmed Mohammed" userId="52ea684eb8771d40" providerId="LiveId" clId="{34C4E57D-D7C3-47F9-A9C5-86767C8116B6}" dt="2023-12-01T09:36:31.854" v="197" actId="207"/>
        <pc:sldMkLst>
          <pc:docMk/>
          <pc:sldMk cId="775587520" sldId="587"/>
        </pc:sldMkLst>
        <pc:spChg chg="add mod">
          <ac:chgData name="Ahmed Mohammed" userId="52ea684eb8771d40" providerId="LiveId" clId="{34C4E57D-D7C3-47F9-A9C5-86767C8116B6}" dt="2023-12-01T09:35:59.398" v="195" actId="207"/>
          <ac:spMkLst>
            <pc:docMk/>
            <pc:sldMk cId="775587520" sldId="587"/>
            <ac:spMk id="2" creationId="{BF9AE98F-5AF8-3A91-D0A6-96359FEE52F0}"/>
          </ac:spMkLst>
        </pc:spChg>
        <pc:spChg chg="add mod">
          <ac:chgData name="Ahmed Mohammed" userId="52ea684eb8771d40" providerId="LiveId" clId="{34C4E57D-D7C3-47F9-A9C5-86767C8116B6}" dt="2023-12-01T09:36:31.854" v="197" actId="207"/>
          <ac:spMkLst>
            <pc:docMk/>
            <pc:sldMk cId="775587520" sldId="587"/>
            <ac:spMk id="7" creationId="{360793E8-F71F-7CAC-5D7D-CD0E8A5FBFD3}"/>
          </ac:spMkLst>
        </pc:spChg>
      </pc:sldChg>
      <pc:sldChg chg="addSp modSp add mod">
        <pc:chgData name="Ahmed Mohammed" userId="52ea684eb8771d40" providerId="LiveId" clId="{34C4E57D-D7C3-47F9-A9C5-86767C8116B6}" dt="2023-12-06T07:38:14.181" v="294" actId="1076"/>
        <pc:sldMkLst>
          <pc:docMk/>
          <pc:sldMk cId="1312474907" sldId="588"/>
        </pc:sldMkLst>
        <pc:spChg chg="add mod">
          <ac:chgData name="Ahmed Mohammed" userId="52ea684eb8771d40" providerId="LiveId" clId="{34C4E57D-D7C3-47F9-A9C5-86767C8116B6}" dt="2023-12-01T09:36:51.526" v="200" actId="207"/>
          <ac:spMkLst>
            <pc:docMk/>
            <pc:sldMk cId="1312474907" sldId="588"/>
            <ac:spMk id="2" creationId="{CC8728C4-9411-7C38-A1FA-66B6B4A9990D}"/>
          </ac:spMkLst>
        </pc:spChg>
        <pc:spChg chg="add mod">
          <ac:chgData name="Ahmed Mohammed" userId="52ea684eb8771d40" providerId="LiveId" clId="{34C4E57D-D7C3-47F9-A9C5-86767C8116B6}" dt="2023-12-06T07:38:14.181" v="294" actId="1076"/>
          <ac:spMkLst>
            <pc:docMk/>
            <pc:sldMk cId="1312474907" sldId="588"/>
            <ac:spMk id="7" creationId="{DEA2FA1E-D1B8-BBCC-6BFC-41F5DB50E8A3}"/>
          </ac:spMkLst>
        </pc:spChg>
      </pc:sldChg>
      <pc:sldChg chg="addSp modSp add mod">
        <pc:chgData name="Ahmed Mohammed" userId="52ea684eb8771d40" providerId="LiveId" clId="{34C4E57D-D7C3-47F9-A9C5-86767C8116B6}" dt="2023-12-01T09:37:40.740" v="209" actId="1076"/>
        <pc:sldMkLst>
          <pc:docMk/>
          <pc:sldMk cId="3326107201" sldId="589"/>
        </pc:sldMkLst>
        <pc:spChg chg="add mod">
          <ac:chgData name="Ahmed Mohammed" userId="52ea684eb8771d40" providerId="LiveId" clId="{34C4E57D-D7C3-47F9-A9C5-86767C8116B6}" dt="2023-12-01T09:37:37.142" v="208" actId="207"/>
          <ac:spMkLst>
            <pc:docMk/>
            <pc:sldMk cId="3326107201" sldId="589"/>
            <ac:spMk id="2" creationId="{08203CB1-751A-FAD4-DC8B-63F21F4E2A90}"/>
          </ac:spMkLst>
        </pc:spChg>
        <pc:spChg chg="add mod">
          <ac:chgData name="Ahmed Mohammed" userId="52ea684eb8771d40" providerId="LiveId" clId="{34C4E57D-D7C3-47F9-A9C5-86767C8116B6}" dt="2023-12-01T09:37:40.740" v="209" actId="1076"/>
          <ac:spMkLst>
            <pc:docMk/>
            <pc:sldMk cId="3326107201" sldId="589"/>
            <ac:spMk id="7" creationId="{B519F315-3645-90B5-A577-9B6C2C821BF0}"/>
          </ac:spMkLst>
        </pc:spChg>
      </pc:sldChg>
      <pc:sldChg chg="addSp modSp add mod">
        <pc:chgData name="Ahmed Mohammed" userId="52ea684eb8771d40" providerId="LiveId" clId="{34C4E57D-D7C3-47F9-A9C5-86767C8116B6}" dt="2023-12-01T09:38:13.245" v="214" actId="207"/>
        <pc:sldMkLst>
          <pc:docMk/>
          <pc:sldMk cId="3395060869" sldId="590"/>
        </pc:sldMkLst>
        <pc:spChg chg="add mod">
          <ac:chgData name="Ahmed Mohammed" userId="52ea684eb8771d40" providerId="LiveId" clId="{34C4E57D-D7C3-47F9-A9C5-86767C8116B6}" dt="2023-12-01T09:37:56.814" v="212" actId="207"/>
          <ac:spMkLst>
            <pc:docMk/>
            <pc:sldMk cId="3395060869" sldId="590"/>
            <ac:spMk id="2" creationId="{72D22661-06C5-D9FC-9067-1FBD20690D59}"/>
          </ac:spMkLst>
        </pc:spChg>
        <pc:spChg chg="add mod">
          <ac:chgData name="Ahmed Mohammed" userId="52ea684eb8771d40" providerId="LiveId" clId="{34C4E57D-D7C3-47F9-A9C5-86767C8116B6}" dt="2023-12-01T09:38:13.245" v="214" actId="207"/>
          <ac:spMkLst>
            <pc:docMk/>
            <pc:sldMk cId="3395060869" sldId="590"/>
            <ac:spMk id="7" creationId="{4F84C1E9-3663-5191-474C-5C775E0AD1AE}"/>
          </ac:spMkLst>
        </pc:spChg>
      </pc:sldChg>
      <pc:sldChg chg="addSp modSp add mod">
        <pc:chgData name="Ahmed Mohammed" userId="52ea684eb8771d40" providerId="LiveId" clId="{34C4E57D-D7C3-47F9-A9C5-86767C8116B6}" dt="2023-12-01T09:38:40.815" v="219" actId="1076"/>
        <pc:sldMkLst>
          <pc:docMk/>
          <pc:sldMk cId="3217074598" sldId="591"/>
        </pc:sldMkLst>
        <pc:spChg chg="add mod">
          <ac:chgData name="Ahmed Mohammed" userId="52ea684eb8771d40" providerId="LiveId" clId="{34C4E57D-D7C3-47F9-A9C5-86767C8116B6}" dt="2023-12-01T09:38:27.882" v="217" actId="207"/>
          <ac:spMkLst>
            <pc:docMk/>
            <pc:sldMk cId="3217074598" sldId="591"/>
            <ac:spMk id="2" creationId="{C44969DE-AF44-84B4-F8A0-A8343B5194F5}"/>
          </ac:spMkLst>
        </pc:spChg>
        <pc:spChg chg="add mod">
          <ac:chgData name="Ahmed Mohammed" userId="52ea684eb8771d40" providerId="LiveId" clId="{34C4E57D-D7C3-47F9-A9C5-86767C8116B6}" dt="2023-12-01T09:38:40.815" v="219" actId="1076"/>
          <ac:spMkLst>
            <pc:docMk/>
            <pc:sldMk cId="3217074598" sldId="591"/>
            <ac:spMk id="7" creationId="{F9D6718B-32EA-4BFB-97F8-AED6E4AE9E4D}"/>
          </ac:spMkLst>
        </pc:spChg>
      </pc:sldChg>
      <pc:sldChg chg="addSp modSp add mod">
        <pc:chgData name="Ahmed Mohammed" userId="52ea684eb8771d40" providerId="LiveId" clId="{34C4E57D-D7C3-47F9-A9C5-86767C8116B6}" dt="2023-12-01T09:39:06.447" v="224" actId="207"/>
        <pc:sldMkLst>
          <pc:docMk/>
          <pc:sldMk cId="3860497705" sldId="592"/>
        </pc:sldMkLst>
        <pc:spChg chg="add mod">
          <ac:chgData name="Ahmed Mohammed" userId="52ea684eb8771d40" providerId="LiveId" clId="{34C4E57D-D7C3-47F9-A9C5-86767C8116B6}" dt="2023-12-01T09:38:58.125" v="222" actId="207"/>
          <ac:spMkLst>
            <pc:docMk/>
            <pc:sldMk cId="3860497705" sldId="592"/>
            <ac:spMk id="2" creationId="{0D743CFC-76F0-B6DC-9318-871E3B5B84BD}"/>
          </ac:spMkLst>
        </pc:spChg>
        <pc:spChg chg="add mod">
          <ac:chgData name="Ahmed Mohammed" userId="52ea684eb8771d40" providerId="LiveId" clId="{34C4E57D-D7C3-47F9-A9C5-86767C8116B6}" dt="2023-12-01T09:39:06.447" v="224" actId="207"/>
          <ac:spMkLst>
            <pc:docMk/>
            <pc:sldMk cId="3860497705" sldId="592"/>
            <ac:spMk id="7" creationId="{953E9F26-7107-AF72-D667-9C53246E4D8E}"/>
          </ac:spMkLst>
        </pc:spChg>
      </pc:sldChg>
      <pc:sldChg chg="addSp modSp add mod">
        <pc:chgData name="Ahmed Mohammed" userId="52ea684eb8771d40" providerId="LiveId" clId="{34C4E57D-D7C3-47F9-A9C5-86767C8116B6}" dt="2023-12-01T09:39:52.327" v="229" actId="207"/>
        <pc:sldMkLst>
          <pc:docMk/>
          <pc:sldMk cId="399205826" sldId="593"/>
        </pc:sldMkLst>
        <pc:spChg chg="add mod">
          <ac:chgData name="Ahmed Mohammed" userId="52ea684eb8771d40" providerId="LiveId" clId="{34C4E57D-D7C3-47F9-A9C5-86767C8116B6}" dt="2023-12-01T09:39:41.982" v="227" actId="207"/>
          <ac:spMkLst>
            <pc:docMk/>
            <pc:sldMk cId="399205826" sldId="593"/>
            <ac:spMk id="2" creationId="{AEFC0614-7772-2FB1-E889-B57599A61CFC}"/>
          </ac:spMkLst>
        </pc:spChg>
        <pc:spChg chg="add mod">
          <ac:chgData name="Ahmed Mohammed" userId="52ea684eb8771d40" providerId="LiveId" clId="{34C4E57D-D7C3-47F9-A9C5-86767C8116B6}" dt="2023-12-01T09:39:52.327" v="229" actId="207"/>
          <ac:spMkLst>
            <pc:docMk/>
            <pc:sldMk cId="399205826" sldId="593"/>
            <ac:spMk id="7" creationId="{50F9FF35-795F-A84E-D3B1-0BE1934C2B73}"/>
          </ac:spMkLst>
        </pc:spChg>
      </pc:sldChg>
      <pc:sldChg chg="addSp modSp add mod">
        <pc:chgData name="Ahmed Mohammed" userId="52ea684eb8771d40" providerId="LiveId" clId="{34C4E57D-D7C3-47F9-A9C5-86767C8116B6}" dt="2023-12-01T09:59:18.653" v="234" actId="1076"/>
        <pc:sldMkLst>
          <pc:docMk/>
          <pc:sldMk cId="3966346731" sldId="594"/>
        </pc:sldMkLst>
        <pc:spChg chg="add mod">
          <ac:chgData name="Ahmed Mohammed" userId="52ea684eb8771d40" providerId="LiveId" clId="{34C4E57D-D7C3-47F9-A9C5-86767C8116B6}" dt="2023-12-01T09:59:06.798" v="232" actId="207"/>
          <ac:spMkLst>
            <pc:docMk/>
            <pc:sldMk cId="3966346731" sldId="594"/>
            <ac:spMk id="2" creationId="{33DB50DB-C07A-4319-DBC5-961B1296658B}"/>
          </ac:spMkLst>
        </pc:spChg>
        <pc:spChg chg="add mod">
          <ac:chgData name="Ahmed Mohammed" userId="52ea684eb8771d40" providerId="LiveId" clId="{34C4E57D-D7C3-47F9-A9C5-86767C8116B6}" dt="2023-12-01T09:59:18.653" v="234" actId="1076"/>
          <ac:spMkLst>
            <pc:docMk/>
            <pc:sldMk cId="3966346731" sldId="594"/>
            <ac:spMk id="7" creationId="{D61073BC-F9CA-B47E-3768-9D9FB6B63762}"/>
          </ac:spMkLst>
        </pc:spChg>
      </pc:sldChg>
      <pc:sldChg chg="addSp modSp add mod">
        <pc:chgData name="Ahmed Mohammed" userId="52ea684eb8771d40" providerId="LiveId" clId="{34C4E57D-D7C3-47F9-A9C5-86767C8116B6}" dt="2023-12-01T10:00:11.885" v="239" actId="207"/>
        <pc:sldMkLst>
          <pc:docMk/>
          <pc:sldMk cId="422276284" sldId="595"/>
        </pc:sldMkLst>
        <pc:spChg chg="add mod">
          <ac:chgData name="Ahmed Mohammed" userId="52ea684eb8771d40" providerId="LiveId" clId="{34C4E57D-D7C3-47F9-A9C5-86767C8116B6}" dt="2023-12-01T09:59:58.776" v="237" actId="207"/>
          <ac:spMkLst>
            <pc:docMk/>
            <pc:sldMk cId="422276284" sldId="595"/>
            <ac:spMk id="2" creationId="{9B52464C-3E5D-E334-A6D4-8389719FDE13}"/>
          </ac:spMkLst>
        </pc:spChg>
        <pc:spChg chg="add mod">
          <ac:chgData name="Ahmed Mohammed" userId="52ea684eb8771d40" providerId="LiveId" clId="{34C4E57D-D7C3-47F9-A9C5-86767C8116B6}" dt="2023-12-01T10:00:11.885" v="239" actId="207"/>
          <ac:spMkLst>
            <pc:docMk/>
            <pc:sldMk cId="422276284" sldId="595"/>
            <ac:spMk id="7" creationId="{6EF99821-8A14-B6C5-9CBC-51F75B50D723}"/>
          </ac:spMkLst>
        </pc:spChg>
      </pc:sldChg>
      <pc:sldChg chg="addSp modSp add mod">
        <pc:chgData name="Ahmed Mohammed" userId="52ea684eb8771d40" providerId="LiveId" clId="{34C4E57D-D7C3-47F9-A9C5-86767C8116B6}" dt="2023-12-01T10:01:16.900" v="243" actId="1076"/>
        <pc:sldMkLst>
          <pc:docMk/>
          <pc:sldMk cId="4233818753" sldId="596"/>
        </pc:sldMkLst>
        <pc:spChg chg="add mod">
          <ac:chgData name="Ahmed Mohammed" userId="52ea684eb8771d40" providerId="LiveId" clId="{34C4E57D-D7C3-47F9-A9C5-86767C8116B6}" dt="2023-12-01T10:00:48.187" v="242" actId="207"/>
          <ac:spMkLst>
            <pc:docMk/>
            <pc:sldMk cId="4233818753" sldId="596"/>
            <ac:spMk id="2" creationId="{9927BDB5-8E97-F88E-FD75-C3A15FC60B12}"/>
          </ac:spMkLst>
        </pc:spChg>
        <pc:spChg chg="add mod">
          <ac:chgData name="Ahmed Mohammed" userId="52ea684eb8771d40" providerId="LiveId" clId="{34C4E57D-D7C3-47F9-A9C5-86767C8116B6}" dt="2023-12-01T10:01:16.900" v="243" actId="1076"/>
          <ac:spMkLst>
            <pc:docMk/>
            <pc:sldMk cId="4233818753" sldId="596"/>
            <ac:spMk id="7" creationId="{28C89760-20A8-4916-0051-A3AC630EAD00}"/>
          </ac:spMkLst>
        </pc:spChg>
      </pc:sldChg>
      <pc:sldChg chg="addSp modSp add mod">
        <pc:chgData name="Ahmed Mohammed" userId="52ea684eb8771d40" providerId="LiveId" clId="{34C4E57D-D7C3-47F9-A9C5-86767C8116B6}" dt="2023-12-01T10:01:58.200" v="248" actId="1076"/>
        <pc:sldMkLst>
          <pc:docMk/>
          <pc:sldMk cId="3615195762" sldId="597"/>
        </pc:sldMkLst>
        <pc:spChg chg="add mod">
          <ac:chgData name="Ahmed Mohammed" userId="52ea684eb8771d40" providerId="LiveId" clId="{34C4E57D-D7C3-47F9-A9C5-86767C8116B6}" dt="2023-12-01T10:01:53.412" v="247" actId="207"/>
          <ac:spMkLst>
            <pc:docMk/>
            <pc:sldMk cId="3615195762" sldId="597"/>
            <ac:spMk id="2" creationId="{B0BAF9DE-FE98-AE0F-01F8-E114F279EF30}"/>
          </ac:spMkLst>
        </pc:spChg>
        <pc:spChg chg="add mod">
          <ac:chgData name="Ahmed Mohammed" userId="52ea684eb8771d40" providerId="LiveId" clId="{34C4E57D-D7C3-47F9-A9C5-86767C8116B6}" dt="2023-12-01T10:01:58.200" v="248" actId="1076"/>
          <ac:spMkLst>
            <pc:docMk/>
            <pc:sldMk cId="3615195762" sldId="597"/>
            <ac:spMk id="7" creationId="{B543FD96-02EB-F44E-02C1-3B92E66441A3}"/>
          </ac:spMkLst>
        </pc:spChg>
      </pc:sldChg>
      <pc:sldChg chg="addSp modSp add mod">
        <pc:chgData name="Ahmed Mohammed" userId="52ea684eb8771d40" providerId="LiveId" clId="{34C4E57D-D7C3-47F9-A9C5-86767C8116B6}" dt="2023-12-01T10:02:18.986" v="252" actId="1076"/>
        <pc:sldMkLst>
          <pc:docMk/>
          <pc:sldMk cId="2385961102" sldId="598"/>
        </pc:sldMkLst>
        <pc:spChg chg="add mod">
          <ac:chgData name="Ahmed Mohammed" userId="52ea684eb8771d40" providerId="LiveId" clId="{34C4E57D-D7C3-47F9-A9C5-86767C8116B6}" dt="2023-12-01T10:02:13.550" v="251" actId="207"/>
          <ac:spMkLst>
            <pc:docMk/>
            <pc:sldMk cId="2385961102" sldId="598"/>
            <ac:spMk id="2" creationId="{E80BF88A-51B1-8C89-29BE-A8916CE0F3DA}"/>
          </ac:spMkLst>
        </pc:spChg>
        <pc:spChg chg="add mod">
          <ac:chgData name="Ahmed Mohammed" userId="52ea684eb8771d40" providerId="LiveId" clId="{34C4E57D-D7C3-47F9-A9C5-86767C8116B6}" dt="2023-12-01T10:02:18.986" v="252" actId="1076"/>
          <ac:spMkLst>
            <pc:docMk/>
            <pc:sldMk cId="2385961102" sldId="598"/>
            <ac:spMk id="7" creationId="{C7451255-BB5A-6012-32BC-702CAF7F8D5D}"/>
          </ac:spMkLst>
        </pc:spChg>
      </pc:sldChg>
      <pc:sldChg chg="addSp modSp add mod">
        <pc:chgData name="Ahmed Mohammed" userId="52ea684eb8771d40" providerId="LiveId" clId="{34C4E57D-D7C3-47F9-A9C5-86767C8116B6}" dt="2023-12-01T10:02:52.534" v="256" actId="207"/>
        <pc:sldMkLst>
          <pc:docMk/>
          <pc:sldMk cId="2184619136" sldId="599"/>
        </pc:sldMkLst>
        <pc:spChg chg="add mod">
          <ac:chgData name="Ahmed Mohammed" userId="52ea684eb8771d40" providerId="LiveId" clId="{34C4E57D-D7C3-47F9-A9C5-86767C8116B6}" dt="2023-12-01T10:02:33.552" v="255" actId="207"/>
          <ac:spMkLst>
            <pc:docMk/>
            <pc:sldMk cId="2184619136" sldId="599"/>
            <ac:spMk id="2" creationId="{9AE7819F-6077-4522-6866-7495FFD595C9}"/>
          </ac:spMkLst>
        </pc:spChg>
        <pc:spChg chg="add mod">
          <ac:chgData name="Ahmed Mohammed" userId="52ea684eb8771d40" providerId="LiveId" clId="{34C4E57D-D7C3-47F9-A9C5-86767C8116B6}" dt="2023-12-01T10:02:52.534" v="256" actId="207"/>
          <ac:spMkLst>
            <pc:docMk/>
            <pc:sldMk cId="2184619136" sldId="599"/>
            <ac:spMk id="7" creationId="{5A50BB4B-EAB4-DAB3-6F42-33F2CCFA48A1}"/>
          </ac:spMkLst>
        </pc:spChg>
      </pc:sldChg>
      <pc:sldChg chg="addSp modSp add mod">
        <pc:chgData name="Ahmed Mohammed" userId="52ea684eb8771d40" providerId="LiveId" clId="{34C4E57D-D7C3-47F9-A9C5-86767C8116B6}" dt="2023-12-01T10:03:26.998" v="260" actId="1076"/>
        <pc:sldMkLst>
          <pc:docMk/>
          <pc:sldMk cId="3273845916" sldId="600"/>
        </pc:sldMkLst>
        <pc:spChg chg="add mod">
          <ac:chgData name="Ahmed Mohammed" userId="52ea684eb8771d40" providerId="LiveId" clId="{34C4E57D-D7C3-47F9-A9C5-86767C8116B6}" dt="2023-12-01T10:03:17.067" v="259" actId="207"/>
          <ac:spMkLst>
            <pc:docMk/>
            <pc:sldMk cId="3273845916" sldId="600"/>
            <ac:spMk id="2" creationId="{29909583-D8F1-7387-FF18-77B440BF1BB3}"/>
          </ac:spMkLst>
        </pc:spChg>
        <pc:picChg chg="add mod">
          <ac:chgData name="Ahmed Mohammed" userId="52ea684eb8771d40" providerId="LiveId" clId="{34C4E57D-D7C3-47F9-A9C5-86767C8116B6}" dt="2023-12-01T10:03:26.998" v="260" actId="1076"/>
          <ac:picMkLst>
            <pc:docMk/>
            <pc:sldMk cId="3273845916" sldId="600"/>
            <ac:picMk id="7" creationId="{E923A5C3-3A97-86A0-8235-792B61D083FC}"/>
          </ac:picMkLst>
        </pc:picChg>
      </pc:sldChg>
      <pc:sldChg chg="addSp modSp add mod">
        <pc:chgData name="Ahmed Mohammed" userId="52ea684eb8771d40" providerId="LiveId" clId="{34C4E57D-D7C3-47F9-A9C5-86767C8116B6}" dt="2023-12-01T10:03:57.183" v="263" actId="207"/>
        <pc:sldMkLst>
          <pc:docMk/>
          <pc:sldMk cId="1385622189" sldId="601"/>
        </pc:sldMkLst>
        <pc:spChg chg="add mod">
          <ac:chgData name="Ahmed Mohammed" userId="52ea684eb8771d40" providerId="LiveId" clId="{34C4E57D-D7C3-47F9-A9C5-86767C8116B6}" dt="2023-12-01T10:03:57.183" v="263" actId="207"/>
          <ac:spMkLst>
            <pc:docMk/>
            <pc:sldMk cId="1385622189" sldId="601"/>
            <ac:spMk id="2" creationId="{F03544A7-9EB2-9418-130E-7AE74B9A2FA6}"/>
          </ac:spMkLst>
        </pc:spChg>
        <pc:spChg chg="add mod">
          <ac:chgData name="Ahmed Mohammed" userId="52ea684eb8771d40" providerId="LiveId" clId="{34C4E57D-D7C3-47F9-A9C5-86767C8116B6}" dt="2023-12-01T10:03:39.989" v="262"/>
          <ac:spMkLst>
            <pc:docMk/>
            <pc:sldMk cId="1385622189" sldId="601"/>
            <ac:spMk id="7" creationId="{B96DFFCC-C154-D551-EC5A-58BE54DEDB14}"/>
          </ac:spMkLst>
        </pc:spChg>
      </pc:sldChg>
      <pc:sldChg chg="addSp modSp add mod">
        <pc:chgData name="Ahmed Mohammed" userId="52ea684eb8771d40" providerId="LiveId" clId="{34C4E57D-D7C3-47F9-A9C5-86767C8116B6}" dt="2023-12-01T10:04:16.563" v="267" actId="1076"/>
        <pc:sldMkLst>
          <pc:docMk/>
          <pc:sldMk cId="635726875" sldId="602"/>
        </pc:sldMkLst>
        <pc:spChg chg="add mod">
          <ac:chgData name="Ahmed Mohammed" userId="52ea684eb8771d40" providerId="LiveId" clId="{34C4E57D-D7C3-47F9-A9C5-86767C8116B6}" dt="2023-12-01T10:04:12.871" v="266" actId="207"/>
          <ac:spMkLst>
            <pc:docMk/>
            <pc:sldMk cId="635726875" sldId="602"/>
            <ac:spMk id="2" creationId="{295548FD-FA66-FF7A-8DED-84E2A57CC1EF}"/>
          </ac:spMkLst>
        </pc:spChg>
        <pc:spChg chg="add mod">
          <ac:chgData name="Ahmed Mohammed" userId="52ea684eb8771d40" providerId="LiveId" clId="{34C4E57D-D7C3-47F9-A9C5-86767C8116B6}" dt="2023-12-01T10:04:16.563" v="267" actId="1076"/>
          <ac:spMkLst>
            <pc:docMk/>
            <pc:sldMk cId="635726875" sldId="602"/>
            <ac:spMk id="7" creationId="{B2067DB2-2FC6-20FC-21FD-61D0DAB5F897}"/>
          </ac:spMkLst>
        </pc:spChg>
      </pc:sldChg>
      <pc:sldChg chg="addSp modSp add mod">
        <pc:chgData name="Ahmed Mohammed" userId="52ea684eb8771d40" providerId="LiveId" clId="{34C4E57D-D7C3-47F9-A9C5-86767C8116B6}" dt="2023-12-01T10:04:53.368" v="272" actId="255"/>
        <pc:sldMkLst>
          <pc:docMk/>
          <pc:sldMk cId="4166513035" sldId="603"/>
        </pc:sldMkLst>
        <pc:spChg chg="add mod">
          <ac:chgData name="Ahmed Mohammed" userId="52ea684eb8771d40" providerId="LiveId" clId="{34C4E57D-D7C3-47F9-A9C5-86767C8116B6}" dt="2023-12-01T10:04:37.905" v="270" actId="207"/>
          <ac:spMkLst>
            <pc:docMk/>
            <pc:sldMk cId="4166513035" sldId="603"/>
            <ac:spMk id="2" creationId="{21671D92-AB79-46A9-41D2-AE6306599883}"/>
          </ac:spMkLst>
        </pc:spChg>
        <pc:spChg chg="add mod">
          <ac:chgData name="Ahmed Mohammed" userId="52ea684eb8771d40" providerId="LiveId" clId="{34C4E57D-D7C3-47F9-A9C5-86767C8116B6}" dt="2023-12-01T10:04:53.368" v="272" actId="255"/>
          <ac:spMkLst>
            <pc:docMk/>
            <pc:sldMk cId="4166513035" sldId="603"/>
            <ac:spMk id="7" creationId="{94599DCA-564E-6588-D211-502372445C96}"/>
          </ac:spMkLst>
        </pc:spChg>
      </pc:sldChg>
      <pc:sldChg chg="addSp modSp add mod">
        <pc:chgData name="Ahmed Mohammed" userId="52ea684eb8771d40" providerId="LiveId" clId="{34C4E57D-D7C3-47F9-A9C5-86767C8116B6}" dt="2023-12-01T10:05:22.356" v="276" actId="1076"/>
        <pc:sldMkLst>
          <pc:docMk/>
          <pc:sldMk cId="4200026993" sldId="604"/>
        </pc:sldMkLst>
        <pc:spChg chg="add mod">
          <ac:chgData name="Ahmed Mohammed" userId="52ea684eb8771d40" providerId="LiveId" clId="{34C4E57D-D7C3-47F9-A9C5-86767C8116B6}" dt="2023-12-01T10:05:17.268" v="275" actId="207"/>
          <ac:spMkLst>
            <pc:docMk/>
            <pc:sldMk cId="4200026993" sldId="604"/>
            <ac:spMk id="2" creationId="{DAF0F92B-F3C0-C67E-3131-1CBCC458F124}"/>
          </ac:spMkLst>
        </pc:spChg>
        <pc:spChg chg="add mod">
          <ac:chgData name="Ahmed Mohammed" userId="52ea684eb8771d40" providerId="LiveId" clId="{34C4E57D-D7C3-47F9-A9C5-86767C8116B6}" dt="2023-12-01T10:05:22.356" v="276" actId="1076"/>
          <ac:spMkLst>
            <pc:docMk/>
            <pc:sldMk cId="4200026993" sldId="604"/>
            <ac:spMk id="7" creationId="{02684DD8-879C-8FA1-7417-C0799B93DBB3}"/>
          </ac:spMkLst>
        </pc:spChg>
      </pc:sldChg>
      <pc:sldChg chg="addSp modSp add mod">
        <pc:chgData name="Ahmed Mohammed" userId="52ea684eb8771d40" providerId="LiveId" clId="{34C4E57D-D7C3-47F9-A9C5-86767C8116B6}" dt="2023-12-01T10:06:00.347" v="281" actId="1076"/>
        <pc:sldMkLst>
          <pc:docMk/>
          <pc:sldMk cId="3699025295" sldId="605"/>
        </pc:sldMkLst>
        <pc:spChg chg="add mod">
          <ac:chgData name="Ahmed Mohammed" userId="52ea684eb8771d40" providerId="LiveId" clId="{34C4E57D-D7C3-47F9-A9C5-86767C8116B6}" dt="2023-12-01T10:05:37.685" v="279" actId="207"/>
          <ac:spMkLst>
            <pc:docMk/>
            <pc:sldMk cId="3699025295" sldId="605"/>
            <ac:spMk id="2" creationId="{89D5434E-369C-7D70-5A4D-9360608C0A1F}"/>
          </ac:spMkLst>
        </pc:spChg>
        <pc:spChg chg="add mod">
          <ac:chgData name="Ahmed Mohammed" userId="52ea684eb8771d40" providerId="LiveId" clId="{34C4E57D-D7C3-47F9-A9C5-86767C8116B6}" dt="2023-12-01T10:06:00.347" v="281" actId="1076"/>
          <ac:spMkLst>
            <pc:docMk/>
            <pc:sldMk cId="3699025295" sldId="605"/>
            <ac:spMk id="7" creationId="{5D96246C-2E14-5636-F55A-C1CB6C7F7AEC}"/>
          </ac:spMkLst>
        </pc:spChg>
      </pc:sldChg>
      <pc:sldChg chg="addSp modSp add mod">
        <pc:chgData name="Ahmed Mohammed" userId="52ea684eb8771d40" providerId="LiveId" clId="{34C4E57D-D7C3-47F9-A9C5-86767C8116B6}" dt="2023-12-01T10:06:23.592" v="285" actId="1076"/>
        <pc:sldMkLst>
          <pc:docMk/>
          <pc:sldMk cId="4101201002" sldId="606"/>
        </pc:sldMkLst>
        <pc:spChg chg="add mod">
          <ac:chgData name="Ahmed Mohammed" userId="52ea684eb8771d40" providerId="LiveId" clId="{34C4E57D-D7C3-47F9-A9C5-86767C8116B6}" dt="2023-12-01T10:06:15.769" v="284" actId="207"/>
          <ac:spMkLst>
            <pc:docMk/>
            <pc:sldMk cId="4101201002" sldId="606"/>
            <ac:spMk id="2" creationId="{E3E8E86F-3DFC-FEC7-27C3-22802C0D4D74}"/>
          </ac:spMkLst>
        </pc:spChg>
        <pc:spChg chg="add mod">
          <ac:chgData name="Ahmed Mohammed" userId="52ea684eb8771d40" providerId="LiveId" clId="{34C4E57D-D7C3-47F9-A9C5-86767C8116B6}" dt="2023-12-01T10:06:23.592" v="285" actId="1076"/>
          <ac:spMkLst>
            <pc:docMk/>
            <pc:sldMk cId="4101201002" sldId="606"/>
            <ac:spMk id="7" creationId="{9F2AFAE9-6485-772A-E5E1-77FA84418C86}"/>
          </ac:spMkLst>
        </pc:spChg>
      </pc:sldChg>
    </pc:docChg>
  </pc:docChgLst>
  <pc:docChgLst>
    <pc:chgData name="Ahmed Mohammed" userId="52ea684eb8771d40" providerId="LiveId" clId="{088D001B-72F2-7A45-BA39-8B03E32F89C6}"/>
    <pc:docChg chg="custSel modSld">
      <pc:chgData name="Ahmed Mohammed" userId="52ea684eb8771d40" providerId="LiveId" clId="{088D001B-72F2-7A45-BA39-8B03E32F89C6}" dt="2024-04-03T19:53:53.877" v="182"/>
      <pc:docMkLst>
        <pc:docMk/>
      </pc:docMkLst>
      <pc:sldChg chg="addSp delSp">
        <pc:chgData name="Ahmed Mohammed" userId="52ea684eb8771d40" providerId="LiveId" clId="{088D001B-72F2-7A45-BA39-8B03E32F89C6}" dt="2024-04-03T19:14:36.545" v="9"/>
        <pc:sldMkLst>
          <pc:docMk/>
          <pc:sldMk cId="1746718401" sldId="570"/>
        </pc:sldMkLst>
        <pc:inkChg chg="add del">
          <ac:chgData name="Ahmed Mohammed" userId="52ea684eb8771d40" providerId="LiveId" clId="{088D001B-72F2-7A45-BA39-8B03E32F89C6}" dt="2024-04-03T19:13:11.874" v="4"/>
          <ac:inkMkLst>
            <pc:docMk/>
            <pc:sldMk cId="1746718401" sldId="570"/>
            <ac:inkMk id="9" creationId="{C1CD4FB1-D8B1-F2F5-FE6D-31F22896A8BC}"/>
          </ac:inkMkLst>
        </pc:inkChg>
        <pc:inkChg chg="add del">
          <ac:chgData name="Ahmed Mohammed" userId="52ea684eb8771d40" providerId="LiveId" clId="{088D001B-72F2-7A45-BA39-8B03E32F89C6}" dt="2024-04-03T19:13:11.874" v="4"/>
          <ac:inkMkLst>
            <pc:docMk/>
            <pc:sldMk cId="1746718401" sldId="570"/>
            <ac:inkMk id="10" creationId="{FE781955-789E-989C-4E88-7F2B61CF2D0E}"/>
          </ac:inkMkLst>
        </pc:inkChg>
        <pc:inkChg chg="add del">
          <ac:chgData name="Ahmed Mohammed" userId="52ea684eb8771d40" providerId="LiveId" clId="{088D001B-72F2-7A45-BA39-8B03E32F89C6}" dt="2024-04-03T19:13:11.874" v="4"/>
          <ac:inkMkLst>
            <pc:docMk/>
            <pc:sldMk cId="1746718401" sldId="570"/>
            <ac:inkMk id="11" creationId="{297A23E4-F2CC-433C-84B5-6F8EEB83FFBB}"/>
          </ac:inkMkLst>
        </pc:inkChg>
        <pc:inkChg chg="add del">
          <ac:chgData name="Ahmed Mohammed" userId="52ea684eb8771d40" providerId="LiveId" clId="{088D001B-72F2-7A45-BA39-8B03E32F89C6}" dt="2024-04-03T19:13:11.874" v="4"/>
          <ac:inkMkLst>
            <pc:docMk/>
            <pc:sldMk cId="1746718401" sldId="570"/>
            <ac:inkMk id="12" creationId="{25DD1B38-21DC-EBBF-6F9B-8B0F68147965}"/>
          </ac:inkMkLst>
        </pc:inkChg>
        <pc:inkChg chg="add reco">
          <ac:chgData name="Ahmed Mohammed" userId="52ea684eb8771d40" providerId="LiveId" clId="{088D001B-72F2-7A45-BA39-8B03E32F89C6}" dt="2024-04-03T19:13:11.874" v="4"/>
          <ac:inkMkLst>
            <pc:docMk/>
            <pc:sldMk cId="1746718401" sldId="570"/>
            <ac:inkMk id="13" creationId="{42408A49-9A15-7991-7A41-D4AAE47E4DC6}"/>
          </ac:inkMkLst>
        </pc:inkChg>
        <pc:inkChg chg="add">
          <ac:chgData name="Ahmed Mohammed" userId="52ea684eb8771d40" providerId="LiveId" clId="{088D001B-72F2-7A45-BA39-8B03E32F89C6}" dt="2024-04-03T19:13:54.589" v="5"/>
          <ac:inkMkLst>
            <pc:docMk/>
            <pc:sldMk cId="1746718401" sldId="570"/>
            <ac:inkMk id="14" creationId="{4271800D-9D50-884F-AF37-8E0863513374}"/>
          </ac:inkMkLst>
        </pc:inkChg>
        <pc:inkChg chg="add del">
          <ac:chgData name="Ahmed Mohammed" userId="52ea684eb8771d40" providerId="LiveId" clId="{088D001B-72F2-7A45-BA39-8B03E32F89C6}" dt="2024-04-03T19:14:17.698" v="8"/>
          <ac:inkMkLst>
            <pc:docMk/>
            <pc:sldMk cId="1746718401" sldId="570"/>
            <ac:inkMk id="15" creationId="{5088C857-64EC-14C2-F204-5235FB29A9F2}"/>
          </ac:inkMkLst>
        </pc:inkChg>
        <pc:inkChg chg="add del">
          <ac:chgData name="Ahmed Mohammed" userId="52ea684eb8771d40" providerId="LiveId" clId="{088D001B-72F2-7A45-BA39-8B03E32F89C6}" dt="2024-04-03T19:14:17.698" v="8"/>
          <ac:inkMkLst>
            <pc:docMk/>
            <pc:sldMk cId="1746718401" sldId="570"/>
            <ac:inkMk id="16" creationId="{01135742-9668-1C55-B740-C20E9C35039B}"/>
          </ac:inkMkLst>
        </pc:inkChg>
        <pc:inkChg chg="add reco">
          <ac:chgData name="Ahmed Mohammed" userId="52ea684eb8771d40" providerId="LiveId" clId="{088D001B-72F2-7A45-BA39-8B03E32F89C6}" dt="2024-04-03T19:14:17.698" v="8"/>
          <ac:inkMkLst>
            <pc:docMk/>
            <pc:sldMk cId="1746718401" sldId="570"/>
            <ac:inkMk id="17" creationId="{1CC75512-E03E-FE82-A755-19DFE847E993}"/>
          </ac:inkMkLst>
        </pc:inkChg>
        <pc:inkChg chg="add">
          <ac:chgData name="Ahmed Mohammed" userId="52ea684eb8771d40" providerId="LiveId" clId="{088D001B-72F2-7A45-BA39-8B03E32F89C6}" dt="2024-04-03T19:14:36.545" v="9"/>
          <ac:inkMkLst>
            <pc:docMk/>
            <pc:sldMk cId="1746718401" sldId="570"/>
            <ac:inkMk id="18" creationId="{ED3A0094-552C-5265-11E1-91ABD8A2B819}"/>
          </ac:inkMkLst>
        </pc:inkChg>
      </pc:sldChg>
      <pc:sldChg chg="addSp delSp">
        <pc:chgData name="Ahmed Mohammed" userId="52ea684eb8771d40" providerId="LiveId" clId="{088D001B-72F2-7A45-BA39-8B03E32F89C6}" dt="2024-04-03T19:15:35.400" v="12"/>
        <pc:sldMkLst>
          <pc:docMk/>
          <pc:sldMk cId="3408875928" sldId="571"/>
        </pc:sldMkLst>
        <pc:inkChg chg="add del">
          <ac:chgData name="Ahmed Mohammed" userId="52ea684eb8771d40" providerId="LiveId" clId="{088D001B-72F2-7A45-BA39-8B03E32F89C6}" dt="2024-04-03T19:15:35.400" v="12"/>
          <ac:inkMkLst>
            <pc:docMk/>
            <pc:sldMk cId="3408875928" sldId="571"/>
            <ac:inkMk id="9" creationId="{6F0304B2-1775-8CDD-FAD9-72F4E701D1C1}"/>
          </ac:inkMkLst>
        </pc:inkChg>
        <pc:inkChg chg="add del">
          <ac:chgData name="Ahmed Mohammed" userId="52ea684eb8771d40" providerId="LiveId" clId="{088D001B-72F2-7A45-BA39-8B03E32F89C6}" dt="2024-04-03T19:15:35.400" v="12"/>
          <ac:inkMkLst>
            <pc:docMk/>
            <pc:sldMk cId="3408875928" sldId="571"/>
            <ac:inkMk id="10" creationId="{9AA390C4-948E-C4E2-8E00-0605C3702CFD}"/>
          </ac:inkMkLst>
        </pc:inkChg>
        <pc:inkChg chg="add reco">
          <ac:chgData name="Ahmed Mohammed" userId="52ea684eb8771d40" providerId="LiveId" clId="{088D001B-72F2-7A45-BA39-8B03E32F89C6}" dt="2024-04-03T19:15:35.400" v="12"/>
          <ac:inkMkLst>
            <pc:docMk/>
            <pc:sldMk cId="3408875928" sldId="571"/>
            <ac:inkMk id="11" creationId="{C974C329-B88D-26D9-0428-CFBCF66AE5B6}"/>
          </ac:inkMkLst>
        </pc:inkChg>
      </pc:sldChg>
      <pc:sldChg chg="addSp delSp modSp">
        <pc:chgData name="Ahmed Mohammed" userId="52ea684eb8771d40" providerId="LiveId" clId="{088D001B-72F2-7A45-BA39-8B03E32F89C6}" dt="2024-04-03T19:18:37.975" v="33"/>
        <pc:sldMkLst>
          <pc:docMk/>
          <pc:sldMk cId="10693640" sldId="572"/>
        </pc:sldMkLst>
        <pc:inkChg chg="add del">
          <ac:chgData name="Ahmed Mohammed" userId="52ea684eb8771d40" providerId="LiveId" clId="{088D001B-72F2-7A45-BA39-8B03E32F89C6}" dt="2024-04-03T19:17:31.464" v="18"/>
          <ac:inkMkLst>
            <pc:docMk/>
            <pc:sldMk cId="10693640" sldId="572"/>
            <ac:inkMk id="9" creationId="{80D52B6E-8EFD-518B-B1C4-6065B5B42A95}"/>
          </ac:inkMkLst>
        </pc:inkChg>
        <pc:inkChg chg="add del">
          <ac:chgData name="Ahmed Mohammed" userId="52ea684eb8771d40" providerId="LiveId" clId="{088D001B-72F2-7A45-BA39-8B03E32F89C6}" dt="2024-04-03T19:17:31.464" v="18"/>
          <ac:inkMkLst>
            <pc:docMk/>
            <pc:sldMk cId="10693640" sldId="572"/>
            <ac:inkMk id="10" creationId="{2F3CCA25-6084-EF35-6E07-FED18C8AF286}"/>
          </ac:inkMkLst>
        </pc:inkChg>
        <pc:inkChg chg="add del">
          <ac:chgData name="Ahmed Mohammed" userId="52ea684eb8771d40" providerId="LiveId" clId="{088D001B-72F2-7A45-BA39-8B03E32F89C6}" dt="2024-04-03T19:17:31.464" v="18"/>
          <ac:inkMkLst>
            <pc:docMk/>
            <pc:sldMk cId="10693640" sldId="572"/>
            <ac:inkMk id="11" creationId="{46172B8D-5DD1-7258-1C8E-3D4C451339F3}"/>
          </ac:inkMkLst>
        </pc:inkChg>
        <pc:inkChg chg="add del">
          <ac:chgData name="Ahmed Mohammed" userId="52ea684eb8771d40" providerId="LiveId" clId="{088D001B-72F2-7A45-BA39-8B03E32F89C6}" dt="2024-04-03T19:17:31.464" v="18"/>
          <ac:inkMkLst>
            <pc:docMk/>
            <pc:sldMk cId="10693640" sldId="572"/>
            <ac:inkMk id="12" creationId="{0769E311-622E-F779-7167-EABE7A114313}"/>
          </ac:inkMkLst>
        </pc:inkChg>
        <pc:inkChg chg="add del">
          <ac:chgData name="Ahmed Mohammed" userId="52ea684eb8771d40" providerId="LiveId" clId="{088D001B-72F2-7A45-BA39-8B03E32F89C6}" dt="2024-04-03T19:17:31.464" v="18"/>
          <ac:inkMkLst>
            <pc:docMk/>
            <pc:sldMk cId="10693640" sldId="572"/>
            <ac:inkMk id="13" creationId="{DD3CF285-6086-B723-081E-3DD64B30E2EB}"/>
          </ac:inkMkLst>
        </pc:inkChg>
        <pc:inkChg chg="add reco">
          <ac:chgData name="Ahmed Mohammed" userId="52ea684eb8771d40" providerId="LiveId" clId="{088D001B-72F2-7A45-BA39-8B03E32F89C6}" dt="2024-04-03T19:17:31.464" v="18"/>
          <ac:inkMkLst>
            <pc:docMk/>
            <pc:sldMk cId="10693640" sldId="572"/>
            <ac:inkMk id="14" creationId="{508C3609-8C54-1952-9CC9-97E963A59137}"/>
          </ac:inkMkLst>
        </pc:inkChg>
        <pc:inkChg chg="add del">
          <ac:chgData name="Ahmed Mohammed" userId="52ea684eb8771d40" providerId="LiveId" clId="{088D001B-72F2-7A45-BA39-8B03E32F89C6}" dt="2024-04-03T19:17:40.273" v="24"/>
          <ac:inkMkLst>
            <pc:docMk/>
            <pc:sldMk cId="10693640" sldId="572"/>
            <ac:inkMk id="15" creationId="{40FAD84B-9652-24C5-7BB4-40230DE9CB19}"/>
          </ac:inkMkLst>
        </pc:inkChg>
        <pc:inkChg chg="add del">
          <ac:chgData name="Ahmed Mohammed" userId="52ea684eb8771d40" providerId="LiveId" clId="{088D001B-72F2-7A45-BA39-8B03E32F89C6}" dt="2024-04-03T19:17:40.273" v="24"/>
          <ac:inkMkLst>
            <pc:docMk/>
            <pc:sldMk cId="10693640" sldId="572"/>
            <ac:inkMk id="16" creationId="{43499723-9E89-579B-472A-44A37C9D5ED3}"/>
          </ac:inkMkLst>
        </pc:inkChg>
        <pc:inkChg chg="add del">
          <ac:chgData name="Ahmed Mohammed" userId="52ea684eb8771d40" providerId="LiveId" clId="{088D001B-72F2-7A45-BA39-8B03E32F89C6}" dt="2024-04-03T19:17:40.273" v="24"/>
          <ac:inkMkLst>
            <pc:docMk/>
            <pc:sldMk cId="10693640" sldId="572"/>
            <ac:inkMk id="17" creationId="{23A4CBDB-4600-2D2B-9B8B-4CDD13E94A8C}"/>
          </ac:inkMkLst>
        </pc:inkChg>
        <pc:inkChg chg="add del">
          <ac:chgData name="Ahmed Mohammed" userId="52ea684eb8771d40" providerId="LiveId" clId="{088D001B-72F2-7A45-BA39-8B03E32F89C6}" dt="2024-04-03T19:17:40.273" v="24"/>
          <ac:inkMkLst>
            <pc:docMk/>
            <pc:sldMk cId="10693640" sldId="572"/>
            <ac:inkMk id="18" creationId="{0DFEFA61-A715-C0BD-0063-22D75BC7CCBA}"/>
          </ac:inkMkLst>
        </pc:inkChg>
        <pc:inkChg chg="add del">
          <ac:chgData name="Ahmed Mohammed" userId="52ea684eb8771d40" providerId="LiveId" clId="{088D001B-72F2-7A45-BA39-8B03E32F89C6}" dt="2024-04-03T19:17:40.273" v="24"/>
          <ac:inkMkLst>
            <pc:docMk/>
            <pc:sldMk cId="10693640" sldId="572"/>
            <ac:inkMk id="19" creationId="{A27D70E3-8576-A3B3-660F-A84CEA39A603}"/>
          </ac:inkMkLst>
        </pc:inkChg>
        <pc:inkChg chg="add mod reco modStrokes">
          <ac:chgData name="Ahmed Mohammed" userId="52ea684eb8771d40" providerId="LiveId" clId="{088D001B-72F2-7A45-BA39-8B03E32F89C6}" dt="2024-04-03T19:18:21.397" v="26"/>
          <ac:inkMkLst>
            <pc:docMk/>
            <pc:sldMk cId="10693640" sldId="572"/>
            <ac:inkMk id="20" creationId="{7673F8B3-47FD-9D1E-9ACD-E59FCD839BED}"/>
          </ac:inkMkLst>
        </pc:inkChg>
        <pc:inkChg chg="add">
          <ac:chgData name="Ahmed Mohammed" userId="52ea684eb8771d40" providerId="LiveId" clId="{088D001B-72F2-7A45-BA39-8B03E32F89C6}" dt="2024-04-03T19:17:40.317" v="25"/>
          <ac:inkMkLst>
            <pc:docMk/>
            <pc:sldMk cId="10693640" sldId="572"/>
            <ac:inkMk id="21" creationId="{2DCD02EA-D26D-4034-9230-ADB8EF6B50BB}"/>
          </ac:inkMkLst>
        </pc:inkChg>
        <pc:inkChg chg="add">
          <ac:chgData name="Ahmed Mohammed" userId="52ea684eb8771d40" providerId="LiveId" clId="{088D001B-72F2-7A45-BA39-8B03E32F89C6}" dt="2024-04-03T19:18:25.887" v="27"/>
          <ac:inkMkLst>
            <pc:docMk/>
            <pc:sldMk cId="10693640" sldId="572"/>
            <ac:inkMk id="22" creationId="{4569DCF2-B806-FBFB-0080-7E0C230232A4}"/>
          </ac:inkMkLst>
        </pc:inkChg>
        <pc:inkChg chg="add">
          <ac:chgData name="Ahmed Mohammed" userId="52ea684eb8771d40" providerId="LiveId" clId="{088D001B-72F2-7A45-BA39-8B03E32F89C6}" dt="2024-04-03T19:18:29.369" v="28"/>
          <ac:inkMkLst>
            <pc:docMk/>
            <pc:sldMk cId="10693640" sldId="572"/>
            <ac:inkMk id="23" creationId="{C25A13A3-55B0-6329-58C9-F90B051F6DB6}"/>
          </ac:inkMkLst>
        </pc:inkChg>
        <pc:inkChg chg="add">
          <ac:chgData name="Ahmed Mohammed" userId="52ea684eb8771d40" providerId="LiveId" clId="{088D001B-72F2-7A45-BA39-8B03E32F89C6}" dt="2024-04-03T19:18:32.388" v="29"/>
          <ac:inkMkLst>
            <pc:docMk/>
            <pc:sldMk cId="10693640" sldId="572"/>
            <ac:inkMk id="24" creationId="{264111DF-06E5-04ED-639D-571DEF3319FE}"/>
          </ac:inkMkLst>
        </pc:inkChg>
        <pc:inkChg chg="add">
          <ac:chgData name="Ahmed Mohammed" userId="52ea684eb8771d40" providerId="LiveId" clId="{088D001B-72F2-7A45-BA39-8B03E32F89C6}" dt="2024-04-03T19:18:34.399" v="30"/>
          <ac:inkMkLst>
            <pc:docMk/>
            <pc:sldMk cId="10693640" sldId="572"/>
            <ac:inkMk id="26" creationId="{D0F99126-6DEC-297A-1B15-B275B8A2A3CD}"/>
          </ac:inkMkLst>
        </pc:inkChg>
        <pc:inkChg chg="add del">
          <ac:chgData name="Ahmed Mohammed" userId="52ea684eb8771d40" providerId="LiveId" clId="{088D001B-72F2-7A45-BA39-8B03E32F89C6}" dt="2024-04-03T19:18:37.975" v="33"/>
          <ac:inkMkLst>
            <pc:docMk/>
            <pc:sldMk cId="10693640" sldId="572"/>
            <ac:inkMk id="27" creationId="{F577C213-CFFE-6EEF-C11A-8A3910E7363A}"/>
          </ac:inkMkLst>
        </pc:inkChg>
        <pc:inkChg chg="add del">
          <ac:chgData name="Ahmed Mohammed" userId="52ea684eb8771d40" providerId="LiveId" clId="{088D001B-72F2-7A45-BA39-8B03E32F89C6}" dt="2024-04-03T19:18:37.975" v="33"/>
          <ac:inkMkLst>
            <pc:docMk/>
            <pc:sldMk cId="10693640" sldId="572"/>
            <ac:inkMk id="28" creationId="{6EDB987A-71B6-30BA-0ADD-18C2BF54E886}"/>
          </ac:inkMkLst>
        </pc:inkChg>
        <pc:inkChg chg="add reco">
          <ac:chgData name="Ahmed Mohammed" userId="52ea684eb8771d40" providerId="LiveId" clId="{088D001B-72F2-7A45-BA39-8B03E32F89C6}" dt="2024-04-03T19:18:37.975" v="33"/>
          <ac:inkMkLst>
            <pc:docMk/>
            <pc:sldMk cId="10693640" sldId="572"/>
            <ac:inkMk id="29" creationId="{7D5F63BC-97D7-25AA-5E44-28EA6DB88D25}"/>
          </ac:inkMkLst>
        </pc:inkChg>
      </pc:sldChg>
      <pc:sldChg chg="addSp delSp">
        <pc:chgData name="Ahmed Mohammed" userId="52ea684eb8771d40" providerId="LiveId" clId="{088D001B-72F2-7A45-BA39-8B03E32F89C6}" dt="2024-04-03T19:18:49.289" v="36"/>
        <pc:sldMkLst>
          <pc:docMk/>
          <pc:sldMk cId="1626753251" sldId="573"/>
        </pc:sldMkLst>
        <pc:inkChg chg="add del">
          <ac:chgData name="Ahmed Mohammed" userId="52ea684eb8771d40" providerId="LiveId" clId="{088D001B-72F2-7A45-BA39-8B03E32F89C6}" dt="2024-04-03T19:18:49.289" v="36"/>
          <ac:inkMkLst>
            <pc:docMk/>
            <pc:sldMk cId="1626753251" sldId="573"/>
            <ac:inkMk id="9" creationId="{4D88AD08-45D0-D234-9872-B0AEAEDC386E}"/>
          </ac:inkMkLst>
        </pc:inkChg>
        <pc:inkChg chg="add del">
          <ac:chgData name="Ahmed Mohammed" userId="52ea684eb8771d40" providerId="LiveId" clId="{088D001B-72F2-7A45-BA39-8B03E32F89C6}" dt="2024-04-03T19:18:49.289" v="36"/>
          <ac:inkMkLst>
            <pc:docMk/>
            <pc:sldMk cId="1626753251" sldId="573"/>
            <ac:inkMk id="10" creationId="{686312AA-AA8A-2E04-2C4B-B11F74AF0B2A}"/>
          </ac:inkMkLst>
        </pc:inkChg>
        <pc:inkChg chg="add reco">
          <ac:chgData name="Ahmed Mohammed" userId="52ea684eb8771d40" providerId="LiveId" clId="{088D001B-72F2-7A45-BA39-8B03E32F89C6}" dt="2024-04-03T19:18:49.289" v="36"/>
          <ac:inkMkLst>
            <pc:docMk/>
            <pc:sldMk cId="1626753251" sldId="573"/>
            <ac:inkMk id="11" creationId="{D779D1EB-BEC4-F590-8312-C5405C07C039}"/>
          </ac:inkMkLst>
        </pc:inkChg>
      </pc:sldChg>
      <pc:sldChg chg="addSp delSp">
        <pc:chgData name="Ahmed Mohammed" userId="52ea684eb8771d40" providerId="LiveId" clId="{088D001B-72F2-7A45-BA39-8B03E32F89C6}" dt="2024-04-03T19:20:00.098" v="44"/>
        <pc:sldMkLst>
          <pc:docMk/>
          <pc:sldMk cId="1712259040" sldId="574"/>
        </pc:sldMkLst>
        <pc:inkChg chg="add">
          <ac:chgData name="Ahmed Mohammed" userId="52ea684eb8771d40" providerId="LiveId" clId="{088D001B-72F2-7A45-BA39-8B03E32F89C6}" dt="2024-04-03T19:19:14.613" v="37"/>
          <ac:inkMkLst>
            <pc:docMk/>
            <pc:sldMk cId="1712259040" sldId="574"/>
            <ac:inkMk id="9" creationId="{E58AB5A5-021C-E26B-283E-DF6446AC5ACA}"/>
          </ac:inkMkLst>
        </pc:inkChg>
        <pc:inkChg chg="add">
          <ac:chgData name="Ahmed Mohammed" userId="52ea684eb8771d40" providerId="LiveId" clId="{088D001B-72F2-7A45-BA39-8B03E32F89C6}" dt="2024-04-03T19:19:45.263" v="38"/>
          <ac:inkMkLst>
            <pc:docMk/>
            <pc:sldMk cId="1712259040" sldId="574"/>
            <ac:inkMk id="10" creationId="{A26AC57F-991F-98D3-4ACB-FF9BA22C3216}"/>
          </ac:inkMkLst>
        </pc:inkChg>
        <pc:inkChg chg="add del">
          <ac:chgData name="Ahmed Mohammed" userId="52ea684eb8771d40" providerId="LiveId" clId="{088D001B-72F2-7A45-BA39-8B03E32F89C6}" dt="2024-04-03T19:19:49.362" v="41"/>
          <ac:inkMkLst>
            <pc:docMk/>
            <pc:sldMk cId="1712259040" sldId="574"/>
            <ac:inkMk id="11" creationId="{B70EB4A4-8963-DFD7-1632-FA097FE628C0}"/>
          </ac:inkMkLst>
        </pc:inkChg>
        <pc:inkChg chg="add del">
          <ac:chgData name="Ahmed Mohammed" userId="52ea684eb8771d40" providerId="LiveId" clId="{088D001B-72F2-7A45-BA39-8B03E32F89C6}" dt="2024-04-03T19:19:49.362" v="41"/>
          <ac:inkMkLst>
            <pc:docMk/>
            <pc:sldMk cId="1712259040" sldId="574"/>
            <ac:inkMk id="12" creationId="{D0EF8ADC-FB1B-4991-0818-28ABAFAA1910}"/>
          </ac:inkMkLst>
        </pc:inkChg>
        <pc:inkChg chg="add reco">
          <ac:chgData name="Ahmed Mohammed" userId="52ea684eb8771d40" providerId="LiveId" clId="{088D001B-72F2-7A45-BA39-8B03E32F89C6}" dt="2024-04-03T19:19:49.362" v="41"/>
          <ac:inkMkLst>
            <pc:docMk/>
            <pc:sldMk cId="1712259040" sldId="574"/>
            <ac:inkMk id="13" creationId="{4B001CC9-FA03-67B0-5CD4-FAE20C5F9325}"/>
          </ac:inkMkLst>
        </pc:inkChg>
        <pc:inkChg chg="add">
          <ac:chgData name="Ahmed Mohammed" userId="52ea684eb8771d40" providerId="LiveId" clId="{088D001B-72F2-7A45-BA39-8B03E32F89C6}" dt="2024-04-03T19:19:50.362" v="42"/>
          <ac:inkMkLst>
            <pc:docMk/>
            <pc:sldMk cId="1712259040" sldId="574"/>
            <ac:inkMk id="14" creationId="{D0FD8FB1-B72E-5EF3-DA60-DDBE6DF76A1E}"/>
          </ac:inkMkLst>
        </pc:inkChg>
        <pc:inkChg chg="add">
          <ac:chgData name="Ahmed Mohammed" userId="52ea684eb8771d40" providerId="LiveId" clId="{088D001B-72F2-7A45-BA39-8B03E32F89C6}" dt="2024-04-03T19:19:58.468" v="43"/>
          <ac:inkMkLst>
            <pc:docMk/>
            <pc:sldMk cId="1712259040" sldId="574"/>
            <ac:inkMk id="15" creationId="{533EDE85-D442-ECAE-5B8D-BA35DD844599}"/>
          </ac:inkMkLst>
        </pc:inkChg>
        <pc:inkChg chg="add">
          <ac:chgData name="Ahmed Mohammed" userId="52ea684eb8771d40" providerId="LiveId" clId="{088D001B-72F2-7A45-BA39-8B03E32F89C6}" dt="2024-04-03T19:20:00.098" v="44"/>
          <ac:inkMkLst>
            <pc:docMk/>
            <pc:sldMk cId="1712259040" sldId="574"/>
            <ac:inkMk id="16" creationId="{E62E85EA-F3AA-EECD-63E6-2FED86A58287}"/>
          </ac:inkMkLst>
        </pc:inkChg>
      </pc:sldChg>
      <pc:sldChg chg="addSp">
        <pc:chgData name="Ahmed Mohammed" userId="52ea684eb8771d40" providerId="LiveId" clId="{088D001B-72F2-7A45-BA39-8B03E32F89C6}" dt="2024-04-03T19:20:34.267" v="45"/>
        <pc:sldMkLst>
          <pc:docMk/>
          <pc:sldMk cId="4010185765" sldId="575"/>
        </pc:sldMkLst>
        <pc:inkChg chg="add">
          <ac:chgData name="Ahmed Mohammed" userId="52ea684eb8771d40" providerId="LiveId" clId="{088D001B-72F2-7A45-BA39-8B03E32F89C6}" dt="2024-04-03T19:20:34.267" v="45"/>
          <ac:inkMkLst>
            <pc:docMk/>
            <pc:sldMk cId="4010185765" sldId="575"/>
            <ac:inkMk id="9" creationId="{A00C67C9-8429-E2BB-B520-5397EEF6D73B}"/>
          </ac:inkMkLst>
        </pc:inkChg>
      </pc:sldChg>
      <pc:sldChg chg="addSp delSp">
        <pc:chgData name="Ahmed Mohammed" userId="52ea684eb8771d40" providerId="LiveId" clId="{088D001B-72F2-7A45-BA39-8B03E32F89C6}" dt="2024-04-03T19:21:29.382" v="48"/>
        <pc:sldMkLst>
          <pc:docMk/>
          <pc:sldMk cId="1850801014" sldId="576"/>
        </pc:sldMkLst>
        <pc:inkChg chg="add del">
          <ac:chgData name="Ahmed Mohammed" userId="52ea684eb8771d40" providerId="LiveId" clId="{088D001B-72F2-7A45-BA39-8B03E32F89C6}" dt="2024-04-03T19:21:29.382" v="48"/>
          <ac:inkMkLst>
            <pc:docMk/>
            <pc:sldMk cId="1850801014" sldId="576"/>
            <ac:inkMk id="9" creationId="{07D4D806-6E0F-46B7-C3E5-23BA6C5DD0B2}"/>
          </ac:inkMkLst>
        </pc:inkChg>
        <pc:inkChg chg="add del">
          <ac:chgData name="Ahmed Mohammed" userId="52ea684eb8771d40" providerId="LiveId" clId="{088D001B-72F2-7A45-BA39-8B03E32F89C6}" dt="2024-04-03T19:21:29.382" v="48"/>
          <ac:inkMkLst>
            <pc:docMk/>
            <pc:sldMk cId="1850801014" sldId="576"/>
            <ac:inkMk id="10" creationId="{2CA8A4B5-8619-613B-A854-A6CF3E17C34C}"/>
          </ac:inkMkLst>
        </pc:inkChg>
        <pc:inkChg chg="add reco">
          <ac:chgData name="Ahmed Mohammed" userId="52ea684eb8771d40" providerId="LiveId" clId="{088D001B-72F2-7A45-BA39-8B03E32F89C6}" dt="2024-04-03T19:21:29.382" v="48"/>
          <ac:inkMkLst>
            <pc:docMk/>
            <pc:sldMk cId="1850801014" sldId="576"/>
            <ac:inkMk id="11" creationId="{9E1E7F68-8313-22C7-BDB7-E622221DB43A}"/>
          </ac:inkMkLst>
        </pc:inkChg>
      </pc:sldChg>
      <pc:sldChg chg="addSp delSp">
        <pc:chgData name="Ahmed Mohammed" userId="52ea684eb8771d40" providerId="LiveId" clId="{088D001B-72F2-7A45-BA39-8B03E32F89C6}" dt="2024-04-03T19:23:38.005" v="53"/>
        <pc:sldMkLst>
          <pc:docMk/>
          <pc:sldMk cId="371814627" sldId="578"/>
        </pc:sldMkLst>
        <pc:inkChg chg="add">
          <ac:chgData name="Ahmed Mohammed" userId="52ea684eb8771d40" providerId="LiveId" clId="{088D001B-72F2-7A45-BA39-8B03E32F89C6}" dt="2024-04-03T19:22:56.044" v="49"/>
          <ac:inkMkLst>
            <pc:docMk/>
            <pc:sldMk cId="371814627" sldId="578"/>
            <ac:inkMk id="9" creationId="{A435111A-EB9A-64C7-8C53-47030A7216C8}"/>
          </ac:inkMkLst>
        </pc:inkChg>
        <pc:inkChg chg="add">
          <ac:chgData name="Ahmed Mohammed" userId="52ea684eb8771d40" providerId="LiveId" clId="{088D001B-72F2-7A45-BA39-8B03E32F89C6}" dt="2024-04-03T19:23:26.859" v="50"/>
          <ac:inkMkLst>
            <pc:docMk/>
            <pc:sldMk cId="371814627" sldId="578"/>
            <ac:inkMk id="10" creationId="{7BF0CAE5-EC20-CE55-B260-0E4A935F0ACE}"/>
          </ac:inkMkLst>
        </pc:inkChg>
        <pc:inkChg chg="add del">
          <ac:chgData name="Ahmed Mohammed" userId="52ea684eb8771d40" providerId="LiveId" clId="{088D001B-72F2-7A45-BA39-8B03E32F89C6}" dt="2024-04-03T19:23:38.005" v="53"/>
          <ac:inkMkLst>
            <pc:docMk/>
            <pc:sldMk cId="371814627" sldId="578"/>
            <ac:inkMk id="11" creationId="{0DA296FB-BA53-E977-BF50-216CFBE9E7E5}"/>
          </ac:inkMkLst>
        </pc:inkChg>
        <pc:inkChg chg="add del">
          <ac:chgData name="Ahmed Mohammed" userId="52ea684eb8771d40" providerId="LiveId" clId="{088D001B-72F2-7A45-BA39-8B03E32F89C6}" dt="2024-04-03T19:23:38.005" v="53"/>
          <ac:inkMkLst>
            <pc:docMk/>
            <pc:sldMk cId="371814627" sldId="578"/>
            <ac:inkMk id="12" creationId="{5895D455-0E09-CC82-0A4E-85FCD3B7842D}"/>
          </ac:inkMkLst>
        </pc:inkChg>
        <pc:inkChg chg="add reco">
          <ac:chgData name="Ahmed Mohammed" userId="52ea684eb8771d40" providerId="LiveId" clId="{088D001B-72F2-7A45-BA39-8B03E32F89C6}" dt="2024-04-03T19:23:38.005" v="53"/>
          <ac:inkMkLst>
            <pc:docMk/>
            <pc:sldMk cId="371814627" sldId="578"/>
            <ac:inkMk id="13" creationId="{D6A0782F-AA26-1919-2545-E31E93F0EAF5}"/>
          </ac:inkMkLst>
        </pc:inkChg>
      </pc:sldChg>
      <pc:sldChg chg="addSp">
        <pc:chgData name="Ahmed Mohammed" userId="52ea684eb8771d40" providerId="LiveId" clId="{088D001B-72F2-7A45-BA39-8B03E32F89C6}" dt="2024-04-03T19:24:56.086" v="55"/>
        <pc:sldMkLst>
          <pc:docMk/>
          <pc:sldMk cId="1107044241" sldId="580"/>
        </pc:sldMkLst>
        <pc:inkChg chg="add">
          <ac:chgData name="Ahmed Mohammed" userId="52ea684eb8771d40" providerId="LiveId" clId="{088D001B-72F2-7A45-BA39-8B03E32F89C6}" dt="2024-04-03T19:24:52.564" v="54"/>
          <ac:inkMkLst>
            <pc:docMk/>
            <pc:sldMk cId="1107044241" sldId="580"/>
            <ac:inkMk id="9" creationId="{444B945B-F403-FCFE-7DBB-4312D9842C09}"/>
          </ac:inkMkLst>
        </pc:inkChg>
        <pc:inkChg chg="add">
          <ac:chgData name="Ahmed Mohammed" userId="52ea684eb8771d40" providerId="LiveId" clId="{088D001B-72F2-7A45-BA39-8B03E32F89C6}" dt="2024-04-03T19:24:56.086" v="55"/>
          <ac:inkMkLst>
            <pc:docMk/>
            <pc:sldMk cId="1107044241" sldId="580"/>
            <ac:inkMk id="10" creationId="{DD0B5A3A-7324-D12D-E58B-E81A0C4292C0}"/>
          </ac:inkMkLst>
        </pc:inkChg>
      </pc:sldChg>
      <pc:sldChg chg="addSp">
        <pc:chgData name="Ahmed Mohammed" userId="52ea684eb8771d40" providerId="LiveId" clId="{088D001B-72F2-7A45-BA39-8B03E32F89C6}" dt="2024-04-03T19:25:37.054" v="57"/>
        <pc:sldMkLst>
          <pc:docMk/>
          <pc:sldMk cId="1682622191" sldId="581"/>
        </pc:sldMkLst>
        <pc:inkChg chg="add">
          <ac:chgData name="Ahmed Mohammed" userId="52ea684eb8771d40" providerId="LiveId" clId="{088D001B-72F2-7A45-BA39-8B03E32F89C6}" dt="2024-04-03T19:25:23.155" v="56"/>
          <ac:inkMkLst>
            <pc:docMk/>
            <pc:sldMk cId="1682622191" sldId="581"/>
            <ac:inkMk id="9" creationId="{0A1B4A9D-A334-B834-9E95-FDB8673244A6}"/>
          </ac:inkMkLst>
        </pc:inkChg>
        <pc:inkChg chg="add">
          <ac:chgData name="Ahmed Mohammed" userId="52ea684eb8771d40" providerId="LiveId" clId="{088D001B-72F2-7A45-BA39-8B03E32F89C6}" dt="2024-04-03T19:25:37.054" v="57"/>
          <ac:inkMkLst>
            <pc:docMk/>
            <pc:sldMk cId="1682622191" sldId="581"/>
            <ac:inkMk id="10" creationId="{0704D80A-6AB5-9AE3-BA6A-26915C3719C4}"/>
          </ac:inkMkLst>
        </pc:inkChg>
      </pc:sldChg>
      <pc:sldChg chg="addSp delSp">
        <pc:chgData name="Ahmed Mohammed" userId="52ea684eb8771d40" providerId="LiveId" clId="{088D001B-72F2-7A45-BA39-8B03E32F89C6}" dt="2024-04-03T19:25:59.665" v="60"/>
        <pc:sldMkLst>
          <pc:docMk/>
          <pc:sldMk cId="2600446738" sldId="582"/>
        </pc:sldMkLst>
        <pc:inkChg chg="add del">
          <ac:chgData name="Ahmed Mohammed" userId="52ea684eb8771d40" providerId="LiveId" clId="{088D001B-72F2-7A45-BA39-8B03E32F89C6}" dt="2024-04-03T19:25:59.665" v="60"/>
          <ac:inkMkLst>
            <pc:docMk/>
            <pc:sldMk cId="2600446738" sldId="582"/>
            <ac:inkMk id="9" creationId="{9161B43F-3519-0C88-2807-D14AE53CC3A1}"/>
          </ac:inkMkLst>
        </pc:inkChg>
        <pc:inkChg chg="add del">
          <ac:chgData name="Ahmed Mohammed" userId="52ea684eb8771d40" providerId="LiveId" clId="{088D001B-72F2-7A45-BA39-8B03E32F89C6}" dt="2024-04-03T19:25:59.665" v="60"/>
          <ac:inkMkLst>
            <pc:docMk/>
            <pc:sldMk cId="2600446738" sldId="582"/>
            <ac:inkMk id="10" creationId="{C142977D-91B5-63BB-4828-5D966A3CA9A5}"/>
          </ac:inkMkLst>
        </pc:inkChg>
        <pc:inkChg chg="add reco">
          <ac:chgData name="Ahmed Mohammed" userId="52ea684eb8771d40" providerId="LiveId" clId="{088D001B-72F2-7A45-BA39-8B03E32F89C6}" dt="2024-04-03T19:25:59.665" v="60"/>
          <ac:inkMkLst>
            <pc:docMk/>
            <pc:sldMk cId="2600446738" sldId="582"/>
            <ac:inkMk id="11" creationId="{F694E627-D85F-80AB-981A-A399CDDE838C}"/>
          </ac:inkMkLst>
        </pc:inkChg>
      </pc:sldChg>
      <pc:sldChg chg="addSp">
        <pc:chgData name="Ahmed Mohammed" userId="52ea684eb8771d40" providerId="LiveId" clId="{088D001B-72F2-7A45-BA39-8B03E32F89C6}" dt="2024-04-03T19:26:48.052" v="62"/>
        <pc:sldMkLst>
          <pc:docMk/>
          <pc:sldMk cId="2700445861" sldId="583"/>
        </pc:sldMkLst>
        <pc:inkChg chg="add">
          <ac:chgData name="Ahmed Mohammed" userId="52ea684eb8771d40" providerId="LiveId" clId="{088D001B-72F2-7A45-BA39-8B03E32F89C6}" dt="2024-04-03T19:26:35.638" v="61"/>
          <ac:inkMkLst>
            <pc:docMk/>
            <pc:sldMk cId="2700445861" sldId="583"/>
            <ac:inkMk id="9" creationId="{B5A87A63-6B17-8B6D-25C0-DEE5BC63F185}"/>
          </ac:inkMkLst>
        </pc:inkChg>
        <pc:inkChg chg="add">
          <ac:chgData name="Ahmed Mohammed" userId="52ea684eb8771d40" providerId="LiveId" clId="{088D001B-72F2-7A45-BA39-8B03E32F89C6}" dt="2024-04-03T19:26:48.052" v="62"/>
          <ac:inkMkLst>
            <pc:docMk/>
            <pc:sldMk cId="2700445861" sldId="583"/>
            <ac:inkMk id="10" creationId="{CE82663C-8FBC-281A-6896-89C1791F071D}"/>
          </ac:inkMkLst>
        </pc:inkChg>
      </pc:sldChg>
      <pc:sldChg chg="addSp">
        <pc:chgData name="Ahmed Mohammed" userId="52ea684eb8771d40" providerId="LiveId" clId="{088D001B-72F2-7A45-BA39-8B03E32F89C6}" dt="2024-04-03T19:27:01.797" v="63"/>
        <pc:sldMkLst>
          <pc:docMk/>
          <pc:sldMk cId="192395120" sldId="584"/>
        </pc:sldMkLst>
        <pc:inkChg chg="add">
          <ac:chgData name="Ahmed Mohammed" userId="52ea684eb8771d40" providerId="LiveId" clId="{088D001B-72F2-7A45-BA39-8B03E32F89C6}" dt="2024-04-03T19:27:01.797" v="63"/>
          <ac:inkMkLst>
            <pc:docMk/>
            <pc:sldMk cId="192395120" sldId="584"/>
            <ac:inkMk id="9" creationId="{F95AB161-9DE4-7915-BF90-F3E9383E4A07}"/>
          </ac:inkMkLst>
        </pc:inkChg>
      </pc:sldChg>
      <pc:sldChg chg="addSp">
        <pc:chgData name="Ahmed Mohammed" userId="52ea684eb8771d40" providerId="LiveId" clId="{088D001B-72F2-7A45-BA39-8B03E32F89C6}" dt="2024-04-03T19:27:42.435" v="64"/>
        <pc:sldMkLst>
          <pc:docMk/>
          <pc:sldMk cId="4151589669" sldId="585"/>
        </pc:sldMkLst>
        <pc:inkChg chg="add">
          <ac:chgData name="Ahmed Mohammed" userId="52ea684eb8771d40" providerId="LiveId" clId="{088D001B-72F2-7A45-BA39-8B03E32F89C6}" dt="2024-04-03T19:27:42.435" v="64"/>
          <ac:inkMkLst>
            <pc:docMk/>
            <pc:sldMk cId="4151589669" sldId="585"/>
            <ac:inkMk id="9" creationId="{E8463B13-B65A-05E2-AFBA-5DB25374BE58}"/>
          </ac:inkMkLst>
        </pc:inkChg>
      </pc:sldChg>
      <pc:sldChg chg="addSp delSp">
        <pc:chgData name="Ahmed Mohammed" userId="52ea684eb8771d40" providerId="LiveId" clId="{088D001B-72F2-7A45-BA39-8B03E32F89C6}" dt="2024-04-03T19:31:35.237" v="73"/>
        <pc:sldMkLst>
          <pc:docMk/>
          <pc:sldMk cId="775587520" sldId="587"/>
        </pc:sldMkLst>
        <pc:inkChg chg="add">
          <ac:chgData name="Ahmed Mohammed" userId="52ea684eb8771d40" providerId="LiveId" clId="{088D001B-72F2-7A45-BA39-8B03E32F89C6}" dt="2024-04-03T19:30:26.224" v="65"/>
          <ac:inkMkLst>
            <pc:docMk/>
            <pc:sldMk cId="775587520" sldId="587"/>
            <ac:inkMk id="9" creationId="{39BB6840-E99F-3C2A-ED5E-1C5C79B61C58}"/>
          </ac:inkMkLst>
        </pc:inkChg>
        <pc:inkChg chg="add del">
          <ac:chgData name="Ahmed Mohammed" userId="52ea684eb8771d40" providerId="LiveId" clId="{088D001B-72F2-7A45-BA39-8B03E32F89C6}" dt="2024-04-03T19:30:34.379" v="68"/>
          <ac:inkMkLst>
            <pc:docMk/>
            <pc:sldMk cId="775587520" sldId="587"/>
            <ac:inkMk id="10" creationId="{195B687B-CB2D-DC3E-6B49-A1DAAE6875E8}"/>
          </ac:inkMkLst>
        </pc:inkChg>
        <pc:inkChg chg="add del">
          <ac:chgData name="Ahmed Mohammed" userId="52ea684eb8771d40" providerId="LiveId" clId="{088D001B-72F2-7A45-BA39-8B03E32F89C6}" dt="2024-04-03T19:30:34.379" v="68"/>
          <ac:inkMkLst>
            <pc:docMk/>
            <pc:sldMk cId="775587520" sldId="587"/>
            <ac:inkMk id="11" creationId="{8198B710-5EB2-7DE0-3658-2E7976289573}"/>
          </ac:inkMkLst>
        </pc:inkChg>
        <pc:inkChg chg="add reco">
          <ac:chgData name="Ahmed Mohammed" userId="52ea684eb8771d40" providerId="LiveId" clId="{088D001B-72F2-7A45-BA39-8B03E32F89C6}" dt="2024-04-03T19:30:34.379" v="68"/>
          <ac:inkMkLst>
            <pc:docMk/>
            <pc:sldMk cId="775587520" sldId="587"/>
            <ac:inkMk id="12" creationId="{5202E335-9F25-6E0F-350E-3A324EFC2364}"/>
          </ac:inkMkLst>
        </pc:inkChg>
        <pc:inkChg chg="add">
          <ac:chgData name="Ahmed Mohammed" userId="52ea684eb8771d40" providerId="LiveId" clId="{088D001B-72F2-7A45-BA39-8B03E32F89C6}" dt="2024-04-03T19:31:13.599" v="69"/>
          <ac:inkMkLst>
            <pc:docMk/>
            <pc:sldMk cId="775587520" sldId="587"/>
            <ac:inkMk id="13" creationId="{3DF38B3D-65DA-4F75-02D0-9E6932A1A1D1}"/>
          </ac:inkMkLst>
        </pc:inkChg>
        <pc:inkChg chg="add">
          <ac:chgData name="Ahmed Mohammed" userId="52ea684eb8771d40" providerId="LiveId" clId="{088D001B-72F2-7A45-BA39-8B03E32F89C6}" dt="2024-04-03T19:31:17.251" v="70"/>
          <ac:inkMkLst>
            <pc:docMk/>
            <pc:sldMk cId="775587520" sldId="587"/>
            <ac:inkMk id="14" creationId="{06347D62-AAEE-C4B7-0148-5317260EA250}"/>
          </ac:inkMkLst>
        </pc:inkChg>
        <pc:inkChg chg="add">
          <ac:chgData name="Ahmed Mohammed" userId="52ea684eb8771d40" providerId="LiveId" clId="{088D001B-72F2-7A45-BA39-8B03E32F89C6}" dt="2024-04-03T19:31:19.566" v="71"/>
          <ac:inkMkLst>
            <pc:docMk/>
            <pc:sldMk cId="775587520" sldId="587"/>
            <ac:inkMk id="15" creationId="{9B2A9B31-3EA3-EE02-9839-D173D7D93645}"/>
          </ac:inkMkLst>
        </pc:inkChg>
        <pc:inkChg chg="add">
          <ac:chgData name="Ahmed Mohammed" userId="52ea684eb8771d40" providerId="LiveId" clId="{088D001B-72F2-7A45-BA39-8B03E32F89C6}" dt="2024-04-03T19:31:22.259" v="72"/>
          <ac:inkMkLst>
            <pc:docMk/>
            <pc:sldMk cId="775587520" sldId="587"/>
            <ac:inkMk id="16" creationId="{F06A39FA-FBAD-541C-04B4-5408F773663E}"/>
          </ac:inkMkLst>
        </pc:inkChg>
        <pc:inkChg chg="add">
          <ac:chgData name="Ahmed Mohammed" userId="52ea684eb8771d40" providerId="LiveId" clId="{088D001B-72F2-7A45-BA39-8B03E32F89C6}" dt="2024-04-03T19:31:35.237" v="73"/>
          <ac:inkMkLst>
            <pc:docMk/>
            <pc:sldMk cId="775587520" sldId="587"/>
            <ac:inkMk id="17" creationId="{9145C1FD-18F2-0B0A-97FE-79FF3C43D27F}"/>
          </ac:inkMkLst>
        </pc:inkChg>
      </pc:sldChg>
      <pc:sldChg chg="addSp delSp">
        <pc:chgData name="Ahmed Mohammed" userId="52ea684eb8771d40" providerId="LiveId" clId="{088D001B-72F2-7A45-BA39-8B03E32F89C6}" dt="2024-04-03T19:35:47.524" v="93"/>
        <pc:sldMkLst>
          <pc:docMk/>
          <pc:sldMk cId="1312474907" sldId="588"/>
        </pc:sldMkLst>
        <pc:inkChg chg="add del">
          <ac:chgData name="Ahmed Mohammed" userId="52ea684eb8771d40" providerId="LiveId" clId="{088D001B-72F2-7A45-BA39-8B03E32F89C6}" dt="2024-04-03T19:31:58.484" v="75"/>
          <ac:inkMkLst>
            <pc:docMk/>
            <pc:sldMk cId="1312474907" sldId="588"/>
            <ac:inkMk id="9" creationId="{7A01928D-6D7A-0BD0-4928-A2B8FFF00747}"/>
          </ac:inkMkLst>
        </pc:inkChg>
        <pc:inkChg chg="add">
          <ac:chgData name="Ahmed Mohammed" userId="52ea684eb8771d40" providerId="LiveId" clId="{088D001B-72F2-7A45-BA39-8B03E32F89C6}" dt="2024-04-03T19:32:00.301" v="76"/>
          <ac:inkMkLst>
            <pc:docMk/>
            <pc:sldMk cId="1312474907" sldId="588"/>
            <ac:inkMk id="10" creationId="{A4EDEC81-12C0-1257-741E-7A73BFCA1C9E}"/>
          </ac:inkMkLst>
        </pc:inkChg>
        <pc:inkChg chg="add del">
          <ac:chgData name="Ahmed Mohammed" userId="52ea684eb8771d40" providerId="LiveId" clId="{088D001B-72F2-7A45-BA39-8B03E32F89C6}" dt="2024-04-03T19:32:05.466" v="79"/>
          <ac:inkMkLst>
            <pc:docMk/>
            <pc:sldMk cId="1312474907" sldId="588"/>
            <ac:inkMk id="11" creationId="{A67FFC1A-6534-6A6D-C3B3-42B69606DBD6}"/>
          </ac:inkMkLst>
        </pc:inkChg>
        <pc:inkChg chg="add del">
          <ac:chgData name="Ahmed Mohammed" userId="52ea684eb8771d40" providerId="LiveId" clId="{088D001B-72F2-7A45-BA39-8B03E32F89C6}" dt="2024-04-03T19:32:05.466" v="79"/>
          <ac:inkMkLst>
            <pc:docMk/>
            <pc:sldMk cId="1312474907" sldId="588"/>
            <ac:inkMk id="12" creationId="{A58B9A50-90DA-7762-7B0F-3CA46965250B}"/>
          </ac:inkMkLst>
        </pc:inkChg>
        <pc:inkChg chg="add reco">
          <ac:chgData name="Ahmed Mohammed" userId="52ea684eb8771d40" providerId="LiveId" clId="{088D001B-72F2-7A45-BA39-8B03E32F89C6}" dt="2024-04-03T19:32:05.466" v="79"/>
          <ac:inkMkLst>
            <pc:docMk/>
            <pc:sldMk cId="1312474907" sldId="588"/>
            <ac:inkMk id="13" creationId="{26B31754-458D-4FE0-05B9-3C7729B2D9D3}"/>
          </ac:inkMkLst>
        </pc:inkChg>
        <pc:inkChg chg="add">
          <ac:chgData name="Ahmed Mohammed" userId="52ea684eb8771d40" providerId="LiveId" clId="{088D001B-72F2-7A45-BA39-8B03E32F89C6}" dt="2024-04-03T19:32:27.198" v="80"/>
          <ac:inkMkLst>
            <pc:docMk/>
            <pc:sldMk cId="1312474907" sldId="588"/>
            <ac:inkMk id="14" creationId="{0E87EAC9-EC36-2961-AC8C-E7DFDF93866A}"/>
          </ac:inkMkLst>
        </pc:inkChg>
        <pc:inkChg chg="add">
          <ac:chgData name="Ahmed Mohammed" userId="52ea684eb8771d40" providerId="LiveId" clId="{088D001B-72F2-7A45-BA39-8B03E32F89C6}" dt="2024-04-03T19:32:32.806" v="81"/>
          <ac:inkMkLst>
            <pc:docMk/>
            <pc:sldMk cId="1312474907" sldId="588"/>
            <ac:inkMk id="15" creationId="{3C16E169-3C77-5820-B423-01863F55A2AC}"/>
          </ac:inkMkLst>
        </pc:inkChg>
        <pc:inkChg chg="add">
          <ac:chgData name="Ahmed Mohammed" userId="52ea684eb8771d40" providerId="LiveId" clId="{088D001B-72F2-7A45-BA39-8B03E32F89C6}" dt="2024-04-03T19:32:35.887" v="82"/>
          <ac:inkMkLst>
            <pc:docMk/>
            <pc:sldMk cId="1312474907" sldId="588"/>
            <ac:inkMk id="16" creationId="{C7346265-CDBB-E9D1-056C-A743D0423C28}"/>
          </ac:inkMkLst>
        </pc:inkChg>
        <pc:inkChg chg="add">
          <ac:chgData name="Ahmed Mohammed" userId="52ea684eb8771d40" providerId="LiveId" clId="{088D001B-72F2-7A45-BA39-8B03E32F89C6}" dt="2024-04-03T19:32:43.898" v="83"/>
          <ac:inkMkLst>
            <pc:docMk/>
            <pc:sldMk cId="1312474907" sldId="588"/>
            <ac:inkMk id="17" creationId="{A4685BE8-45F3-364B-DFCD-F4A0B5F57FA2}"/>
          </ac:inkMkLst>
        </pc:inkChg>
        <pc:inkChg chg="add">
          <ac:chgData name="Ahmed Mohammed" userId="52ea684eb8771d40" providerId="LiveId" clId="{088D001B-72F2-7A45-BA39-8B03E32F89C6}" dt="2024-04-03T19:32:53.109" v="84"/>
          <ac:inkMkLst>
            <pc:docMk/>
            <pc:sldMk cId="1312474907" sldId="588"/>
            <ac:inkMk id="18" creationId="{2A2E5B64-6C9F-73BE-E20B-F025F7CB6E5C}"/>
          </ac:inkMkLst>
        </pc:inkChg>
        <pc:inkChg chg="add">
          <ac:chgData name="Ahmed Mohammed" userId="52ea684eb8771d40" providerId="LiveId" clId="{088D001B-72F2-7A45-BA39-8B03E32F89C6}" dt="2024-04-03T19:33:53.677" v="85"/>
          <ac:inkMkLst>
            <pc:docMk/>
            <pc:sldMk cId="1312474907" sldId="588"/>
            <ac:inkMk id="19" creationId="{1AEF1294-26D5-1437-2DE8-3F0672DD0A3C}"/>
          </ac:inkMkLst>
        </pc:inkChg>
        <pc:inkChg chg="add">
          <ac:chgData name="Ahmed Mohammed" userId="52ea684eb8771d40" providerId="LiveId" clId="{088D001B-72F2-7A45-BA39-8B03E32F89C6}" dt="2024-04-03T19:34:18.743" v="86"/>
          <ac:inkMkLst>
            <pc:docMk/>
            <pc:sldMk cId="1312474907" sldId="588"/>
            <ac:inkMk id="20" creationId="{415C4FFC-17E4-0526-2DB0-A51209DCB684}"/>
          </ac:inkMkLst>
        </pc:inkChg>
        <pc:inkChg chg="add">
          <ac:chgData name="Ahmed Mohammed" userId="52ea684eb8771d40" providerId="LiveId" clId="{088D001B-72F2-7A45-BA39-8B03E32F89C6}" dt="2024-04-03T19:34:22.250" v="87"/>
          <ac:inkMkLst>
            <pc:docMk/>
            <pc:sldMk cId="1312474907" sldId="588"/>
            <ac:inkMk id="21" creationId="{D55DB28B-485D-CFDD-DEB8-FB635A9FDA57}"/>
          </ac:inkMkLst>
        </pc:inkChg>
        <pc:inkChg chg="add">
          <ac:chgData name="Ahmed Mohammed" userId="52ea684eb8771d40" providerId="LiveId" clId="{088D001B-72F2-7A45-BA39-8B03E32F89C6}" dt="2024-04-03T19:34:31.873" v="88"/>
          <ac:inkMkLst>
            <pc:docMk/>
            <pc:sldMk cId="1312474907" sldId="588"/>
            <ac:inkMk id="22" creationId="{4E9D5C8D-B94D-B46B-93B2-1BD0B575FC66}"/>
          </ac:inkMkLst>
        </pc:inkChg>
        <pc:inkChg chg="add">
          <ac:chgData name="Ahmed Mohammed" userId="52ea684eb8771d40" providerId="LiveId" clId="{088D001B-72F2-7A45-BA39-8B03E32F89C6}" dt="2024-04-03T19:35:00.888" v="89"/>
          <ac:inkMkLst>
            <pc:docMk/>
            <pc:sldMk cId="1312474907" sldId="588"/>
            <ac:inkMk id="23" creationId="{3C157C46-42E2-0BAA-ACCA-05D44D4DC84B}"/>
          </ac:inkMkLst>
        </pc:inkChg>
        <pc:inkChg chg="add">
          <ac:chgData name="Ahmed Mohammed" userId="52ea684eb8771d40" providerId="LiveId" clId="{088D001B-72F2-7A45-BA39-8B03E32F89C6}" dt="2024-04-03T19:35:23.945" v="90"/>
          <ac:inkMkLst>
            <pc:docMk/>
            <pc:sldMk cId="1312474907" sldId="588"/>
            <ac:inkMk id="24" creationId="{035CE9EF-07BC-DAC3-9E1C-FAB5E3A11FE2}"/>
          </ac:inkMkLst>
        </pc:inkChg>
        <pc:inkChg chg="add del">
          <ac:chgData name="Ahmed Mohammed" userId="52ea684eb8771d40" providerId="LiveId" clId="{088D001B-72F2-7A45-BA39-8B03E32F89C6}" dt="2024-04-03T19:35:47.524" v="93"/>
          <ac:inkMkLst>
            <pc:docMk/>
            <pc:sldMk cId="1312474907" sldId="588"/>
            <ac:inkMk id="26" creationId="{9D83F510-EE4F-9A15-0947-9A04AF258F33}"/>
          </ac:inkMkLst>
        </pc:inkChg>
        <pc:inkChg chg="add del">
          <ac:chgData name="Ahmed Mohammed" userId="52ea684eb8771d40" providerId="LiveId" clId="{088D001B-72F2-7A45-BA39-8B03E32F89C6}" dt="2024-04-03T19:35:47.524" v="93"/>
          <ac:inkMkLst>
            <pc:docMk/>
            <pc:sldMk cId="1312474907" sldId="588"/>
            <ac:inkMk id="27" creationId="{4DF2B4E6-3864-E285-1C0D-D4AED2969823}"/>
          </ac:inkMkLst>
        </pc:inkChg>
        <pc:inkChg chg="add reco">
          <ac:chgData name="Ahmed Mohammed" userId="52ea684eb8771d40" providerId="LiveId" clId="{088D001B-72F2-7A45-BA39-8B03E32F89C6}" dt="2024-04-03T19:35:47.524" v="93"/>
          <ac:inkMkLst>
            <pc:docMk/>
            <pc:sldMk cId="1312474907" sldId="588"/>
            <ac:inkMk id="28" creationId="{218D9AD1-65A2-03C7-1192-C865B30BFD2E}"/>
          </ac:inkMkLst>
        </pc:inkChg>
      </pc:sldChg>
      <pc:sldChg chg="addSp delSp">
        <pc:chgData name="Ahmed Mohammed" userId="52ea684eb8771d40" providerId="LiveId" clId="{088D001B-72F2-7A45-BA39-8B03E32F89C6}" dt="2024-04-03T19:36:52.949" v="103"/>
        <pc:sldMkLst>
          <pc:docMk/>
          <pc:sldMk cId="3326107201" sldId="589"/>
        </pc:sldMkLst>
        <pc:inkChg chg="add del">
          <ac:chgData name="Ahmed Mohammed" userId="52ea684eb8771d40" providerId="LiveId" clId="{088D001B-72F2-7A45-BA39-8B03E32F89C6}" dt="2024-04-03T19:35:57.240" v="96"/>
          <ac:inkMkLst>
            <pc:docMk/>
            <pc:sldMk cId="3326107201" sldId="589"/>
            <ac:inkMk id="9" creationId="{45BDA945-CD89-8289-4CAF-795FD667AD41}"/>
          </ac:inkMkLst>
        </pc:inkChg>
        <pc:inkChg chg="add del">
          <ac:chgData name="Ahmed Mohammed" userId="52ea684eb8771d40" providerId="LiveId" clId="{088D001B-72F2-7A45-BA39-8B03E32F89C6}" dt="2024-04-03T19:35:57.240" v="96"/>
          <ac:inkMkLst>
            <pc:docMk/>
            <pc:sldMk cId="3326107201" sldId="589"/>
            <ac:inkMk id="10" creationId="{D203EAA2-C664-CB30-CA4F-5476851AA13A}"/>
          </ac:inkMkLst>
        </pc:inkChg>
        <pc:inkChg chg="add reco">
          <ac:chgData name="Ahmed Mohammed" userId="52ea684eb8771d40" providerId="LiveId" clId="{088D001B-72F2-7A45-BA39-8B03E32F89C6}" dt="2024-04-03T19:35:57.240" v="96"/>
          <ac:inkMkLst>
            <pc:docMk/>
            <pc:sldMk cId="3326107201" sldId="589"/>
            <ac:inkMk id="11" creationId="{262E1025-B2EE-1AA1-B728-9D219DE1C3D5}"/>
          </ac:inkMkLst>
        </pc:inkChg>
        <pc:inkChg chg="add del">
          <ac:chgData name="Ahmed Mohammed" userId="52ea684eb8771d40" providerId="LiveId" clId="{088D001B-72F2-7A45-BA39-8B03E32F89C6}" dt="2024-04-03T19:36:15.976" v="99"/>
          <ac:inkMkLst>
            <pc:docMk/>
            <pc:sldMk cId="3326107201" sldId="589"/>
            <ac:inkMk id="12" creationId="{B9912ADE-4915-F70A-1F23-4F402A1D6D17}"/>
          </ac:inkMkLst>
        </pc:inkChg>
        <pc:inkChg chg="add del">
          <ac:chgData name="Ahmed Mohammed" userId="52ea684eb8771d40" providerId="LiveId" clId="{088D001B-72F2-7A45-BA39-8B03E32F89C6}" dt="2024-04-03T19:36:15.976" v="99"/>
          <ac:inkMkLst>
            <pc:docMk/>
            <pc:sldMk cId="3326107201" sldId="589"/>
            <ac:inkMk id="13" creationId="{A6D43254-7B70-2A1A-F395-38960AD2DD8C}"/>
          </ac:inkMkLst>
        </pc:inkChg>
        <pc:inkChg chg="add reco">
          <ac:chgData name="Ahmed Mohammed" userId="52ea684eb8771d40" providerId="LiveId" clId="{088D001B-72F2-7A45-BA39-8B03E32F89C6}" dt="2024-04-03T19:36:15.976" v="99"/>
          <ac:inkMkLst>
            <pc:docMk/>
            <pc:sldMk cId="3326107201" sldId="589"/>
            <ac:inkMk id="14" creationId="{55F1640F-9ECB-21E7-4EA5-2D226C904B05}"/>
          </ac:inkMkLst>
        </pc:inkChg>
        <pc:inkChg chg="add">
          <ac:chgData name="Ahmed Mohammed" userId="52ea684eb8771d40" providerId="LiveId" clId="{088D001B-72F2-7A45-BA39-8B03E32F89C6}" dt="2024-04-03T19:36:34.975" v="100"/>
          <ac:inkMkLst>
            <pc:docMk/>
            <pc:sldMk cId="3326107201" sldId="589"/>
            <ac:inkMk id="15" creationId="{2EE464C3-272D-597C-20A1-6687A87CF5C1}"/>
          </ac:inkMkLst>
        </pc:inkChg>
        <pc:inkChg chg="add">
          <ac:chgData name="Ahmed Mohammed" userId="52ea684eb8771d40" providerId="LiveId" clId="{088D001B-72F2-7A45-BA39-8B03E32F89C6}" dt="2024-04-03T19:36:38.578" v="101"/>
          <ac:inkMkLst>
            <pc:docMk/>
            <pc:sldMk cId="3326107201" sldId="589"/>
            <ac:inkMk id="16" creationId="{012B5B1D-9707-6175-4755-23D559B004A0}"/>
          </ac:inkMkLst>
        </pc:inkChg>
        <pc:inkChg chg="add">
          <ac:chgData name="Ahmed Mohammed" userId="52ea684eb8771d40" providerId="LiveId" clId="{088D001B-72F2-7A45-BA39-8B03E32F89C6}" dt="2024-04-03T19:36:49.668" v="102"/>
          <ac:inkMkLst>
            <pc:docMk/>
            <pc:sldMk cId="3326107201" sldId="589"/>
            <ac:inkMk id="17" creationId="{BC175956-F487-227B-6E1D-2B14FF76F577}"/>
          </ac:inkMkLst>
        </pc:inkChg>
        <pc:inkChg chg="add">
          <ac:chgData name="Ahmed Mohammed" userId="52ea684eb8771d40" providerId="LiveId" clId="{088D001B-72F2-7A45-BA39-8B03E32F89C6}" dt="2024-04-03T19:36:52.949" v="103"/>
          <ac:inkMkLst>
            <pc:docMk/>
            <pc:sldMk cId="3326107201" sldId="589"/>
            <ac:inkMk id="18" creationId="{543DC4CE-B3F6-942E-836F-F7C2922BA188}"/>
          </ac:inkMkLst>
        </pc:inkChg>
      </pc:sldChg>
      <pc:sldChg chg="addSp">
        <pc:chgData name="Ahmed Mohammed" userId="52ea684eb8771d40" providerId="LiveId" clId="{088D001B-72F2-7A45-BA39-8B03E32F89C6}" dt="2024-04-03T19:38:04.192" v="107"/>
        <pc:sldMkLst>
          <pc:docMk/>
          <pc:sldMk cId="3395060869" sldId="590"/>
        </pc:sldMkLst>
        <pc:inkChg chg="add">
          <ac:chgData name="Ahmed Mohammed" userId="52ea684eb8771d40" providerId="LiveId" clId="{088D001B-72F2-7A45-BA39-8B03E32F89C6}" dt="2024-04-03T19:37:00.157" v="104"/>
          <ac:inkMkLst>
            <pc:docMk/>
            <pc:sldMk cId="3395060869" sldId="590"/>
            <ac:inkMk id="9" creationId="{2EAB0F3A-829C-3087-CA04-7433FB8BA474}"/>
          </ac:inkMkLst>
        </pc:inkChg>
        <pc:inkChg chg="add">
          <ac:chgData name="Ahmed Mohammed" userId="52ea684eb8771d40" providerId="LiveId" clId="{088D001B-72F2-7A45-BA39-8B03E32F89C6}" dt="2024-04-03T19:37:23.151" v="105"/>
          <ac:inkMkLst>
            <pc:docMk/>
            <pc:sldMk cId="3395060869" sldId="590"/>
            <ac:inkMk id="10" creationId="{32BD916A-9737-B66A-982A-7E6BACCD9D95}"/>
          </ac:inkMkLst>
        </pc:inkChg>
        <pc:inkChg chg="add">
          <ac:chgData name="Ahmed Mohammed" userId="52ea684eb8771d40" providerId="LiveId" clId="{088D001B-72F2-7A45-BA39-8B03E32F89C6}" dt="2024-04-03T19:37:43.959" v="106"/>
          <ac:inkMkLst>
            <pc:docMk/>
            <pc:sldMk cId="3395060869" sldId="590"/>
            <ac:inkMk id="11" creationId="{4AFCA9B8-7786-5E75-5422-C7EF6410E099}"/>
          </ac:inkMkLst>
        </pc:inkChg>
        <pc:inkChg chg="add">
          <ac:chgData name="Ahmed Mohammed" userId="52ea684eb8771d40" providerId="LiveId" clId="{088D001B-72F2-7A45-BA39-8B03E32F89C6}" dt="2024-04-03T19:38:04.192" v="107"/>
          <ac:inkMkLst>
            <pc:docMk/>
            <pc:sldMk cId="3395060869" sldId="590"/>
            <ac:inkMk id="12" creationId="{463309F9-C275-916A-DCFB-75F4872FB4BD}"/>
          </ac:inkMkLst>
        </pc:inkChg>
      </pc:sldChg>
      <pc:sldChg chg="addSp delSp">
        <pc:chgData name="Ahmed Mohammed" userId="52ea684eb8771d40" providerId="LiveId" clId="{088D001B-72F2-7A45-BA39-8B03E32F89C6}" dt="2024-04-03T19:39:17.279" v="116"/>
        <pc:sldMkLst>
          <pc:docMk/>
          <pc:sldMk cId="3217074598" sldId="591"/>
        </pc:sldMkLst>
        <pc:inkChg chg="add del">
          <ac:chgData name="Ahmed Mohammed" userId="52ea684eb8771d40" providerId="LiveId" clId="{088D001B-72F2-7A45-BA39-8B03E32F89C6}" dt="2024-04-03T19:38:30.549" v="112"/>
          <ac:inkMkLst>
            <pc:docMk/>
            <pc:sldMk cId="3217074598" sldId="591"/>
            <ac:inkMk id="9" creationId="{B19A1EEF-8F94-6765-A4C3-5C96D56196CB}"/>
          </ac:inkMkLst>
        </pc:inkChg>
        <pc:inkChg chg="add del">
          <ac:chgData name="Ahmed Mohammed" userId="52ea684eb8771d40" providerId="LiveId" clId="{088D001B-72F2-7A45-BA39-8B03E32F89C6}" dt="2024-04-03T19:38:30.549" v="112"/>
          <ac:inkMkLst>
            <pc:docMk/>
            <pc:sldMk cId="3217074598" sldId="591"/>
            <ac:inkMk id="10" creationId="{0BC3B107-3828-1028-5283-EEFF1A862DAF}"/>
          </ac:inkMkLst>
        </pc:inkChg>
        <pc:inkChg chg="add del">
          <ac:chgData name="Ahmed Mohammed" userId="52ea684eb8771d40" providerId="LiveId" clId="{088D001B-72F2-7A45-BA39-8B03E32F89C6}" dt="2024-04-03T19:38:30.549" v="112"/>
          <ac:inkMkLst>
            <pc:docMk/>
            <pc:sldMk cId="3217074598" sldId="591"/>
            <ac:inkMk id="11" creationId="{F5F6B60E-403D-ADB3-A5B6-2D752FC6DC5F}"/>
          </ac:inkMkLst>
        </pc:inkChg>
        <pc:inkChg chg="add del">
          <ac:chgData name="Ahmed Mohammed" userId="52ea684eb8771d40" providerId="LiveId" clId="{088D001B-72F2-7A45-BA39-8B03E32F89C6}" dt="2024-04-03T19:38:30.549" v="112"/>
          <ac:inkMkLst>
            <pc:docMk/>
            <pc:sldMk cId="3217074598" sldId="591"/>
            <ac:inkMk id="12" creationId="{0BC07DBC-6253-5253-84D2-0121E39ABADA}"/>
          </ac:inkMkLst>
        </pc:inkChg>
        <pc:inkChg chg="add reco">
          <ac:chgData name="Ahmed Mohammed" userId="52ea684eb8771d40" providerId="LiveId" clId="{088D001B-72F2-7A45-BA39-8B03E32F89C6}" dt="2024-04-03T19:38:30.549" v="112"/>
          <ac:inkMkLst>
            <pc:docMk/>
            <pc:sldMk cId="3217074598" sldId="591"/>
            <ac:inkMk id="13" creationId="{DB3270E7-D272-3165-B746-88D7B4C706F5}"/>
          </ac:inkMkLst>
        </pc:inkChg>
        <pc:inkChg chg="add">
          <ac:chgData name="Ahmed Mohammed" userId="52ea684eb8771d40" providerId="LiveId" clId="{088D001B-72F2-7A45-BA39-8B03E32F89C6}" dt="2024-04-03T19:38:45.076" v="113"/>
          <ac:inkMkLst>
            <pc:docMk/>
            <pc:sldMk cId="3217074598" sldId="591"/>
            <ac:inkMk id="14" creationId="{7236B846-060C-6F2F-FBAE-142C77E7A72D}"/>
          </ac:inkMkLst>
        </pc:inkChg>
        <pc:inkChg chg="add del">
          <ac:chgData name="Ahmed Mohammed" userId="52ea684eb8771d40" providerId="LiveId" clId="{088D001B-72F2-7A45-BA39-8B03E32F89C6}" dt="2024-04-03T19:39:17.279" v="116"/>
          <ac:inkMkLst>
            <pc:docMk/>
            <pc:sldMk cId="3217074598" sldId="591"/>
            <ac:inkMk id="15" creationId="{3210D994-867A-2351-CA95-2086BF9A9FC7}"/>
          </ac:inkMkLst>
        </pc:inkChg>
        <pc:inkChg chg="add del">
          <ac:chgData name="Ahmed Mohammed" userId="52ea684eb8771d40" providerId="LiveId" clId="{088D001B-72F2-7A45-BA39-8B03E32F89C6}" dt="2024-04-03T19:39:17.279" v="116"/>
          <ac:inkMkLst>
            <pc:docMk/>
            <pc:sldMk cId="3217074598" sldId="591"/>
            <ac:inkMk id="16" creationId="{B77C12BA-5074-4248-9BDC-CF487DD0CB3D}"/>
          </ac:inkMkLst>
        </pc:inkChg>
        <pc:inkChg chg="add reco">
          <ac:chgData name="Ahmed Mohammed" userId="52ea684eb8771d40" providerId="LiveId" clId="{088D001B-72F2-7A45-BA39-8B03E32F89C6}" dt="2024-04-03T19:39:17.279" v="116"/>
          <ac:inkMkLst>
            <pc:docMk/>
            <pc:sldMk cId="3217074598" sldId="591"/>
            <ac:inkMk id="17" creationId="{04690D50-5690-3820-93F3-DE70E5F97E5B}"/>
          </ac:inkMkLst>
        </pc:inkChg>
      </pc:sldChg>
      <pc:sldChg chg="addSp delSp">
        <pc:chgData name="Ahmed Mohammed" userId="52ea684eb8771d40" providerId="LiveId" clId="{088D001B-72F2-7A45-BA39-8B03E32F89C6}" dt="2024-04-03T19:40:29.979" v="121"/>
        <pc:sldMkLst>
          <pc:docMk/>
          <pc:sldMk cId="3860497705" sldId="592"/>
        </pc:sldMkLst>
        <pc:inkChg chg="add del">
          <ac:chgData name="Ahmed Mohammed" userId="52ea684eb8771d40" providerId="LiveId" clId="{088D001B-72F2-7A45-BA39-8B03E32F89C6}" dt="2024-04-03T19:39:31.125" v="119"/>
          <ac:inkMkLst>
            <pc:docMk/>
            <pc:sldMk cId="3860497705" sldId="592"/>
            <ac:inkMk id="9" creationId="{5C205E32-8638-1F23-D605-7A83EA6AFFA3}"/>
          </ac:inkMkLst>
        </pc:inkChg>
        <pc:inkChg chg="add del">
          <ac:chgData name="Ahmed Mohammed" userId="52ea684eb8771d40" providerId="LiveId" clId="{088D001B-72F2-7A45-BA39-8B03E32F89C6}" dt="2024-04-03T19:39:31.125" v="119"/>
          <ac:inkMkLst>
            <pc:docMk/>
            <pc:sldMk cId="3860497705" sldId="592"/>
            <ac:inkMk id="10" creationId="{C49575B3-E883-397A-5041-D1030DE666A3}"/>
          </ac:inkMkLst>
        </pc:inkChg>
        <pc:inkChg chg="add reco">
          <ac:chgData name="Ahmed Mohammed" userId="52ea684eb8771d40" providerId="LiveId" clId="{088D001B-72F2-7A45-BA39-8B03E32F89C6}" dt="2024-04-03T19:39:31.125" v="119"/>
          <ac:inkMkLst>
            <pc:docMk/>
            <pc:sldMk cId="3860497705" sldId="592"/>
            <ac:inkMk id="11" creationId="{B1E6BE8C-0C01-4A9D-E0DF-3372C1698010}"/>
          </ac:inkMkLst>
        </pc:inkChg>
        <pc:inkChg chg="add">
          <ac:chgData name="Ahmed Mohammed" userId="52ea684eb8771d40" providerId="LiveId" clId="{088D001B-72F2-7A45-BA39-8B03E32F89C6}" dt="2024-04-03T19:40:04.229" v="120"/>
          <ac:inkMkLst>
            <pc:docMk/>
            <pc:sldMk cId="3860497705" sldId="592"/>
            <ac:inkMk id="12" creationId="{E9214022-1AB7-CCBB-C22E-48FC9F983AC7}"/>
          </ac:inkMkLst>
        </pc:inkChg>
        <pc:inkChg chg="add">
          <ac:chgData name="Ahmed Mohammed" userId="52ea684eb8771d40" providerId="LiveId" clId="{088D001B-72F2-7A45-BA39-8B03E32F89C6}" dt="2024-04-03T19:40:29.979" v="121"/>
          <ac:inkMkLst>
            <pc:docMk/>
            <pc:sldMk cId="3860497705" sldId="592"/>
            <ac:inkMk id="13" creationId="{9329955D-BAAC-0FF8-CDD8-9228994BF889}"/>
          </ac:inkMkLst>
        </pc:inkChg>
      </pc:sldChg>
      <pc:sldChg chg="addSp">
        <pc:chgData name="Ahmed Mohammed" userId="52ea684eb8771d40" providerId="LiveId" clId="{088D001B-72F2-7A45-BA39-8B03E32F89C6}" dt="2024-04-03T19:40:55.401" v="124"/>
        <pc:sldMkLst>
          <pc:docMk/>
          <pc:sldMk cId="399205826" sldId="593"/>
        </pc:sldMkLst>
        <pc:inkChg chg="add">
          <ac:chgData name="Ahmed Mohammed" userId="52ea684eb8771d40" providerId="LiveId" clId="{088D001B-72F2-7A45-BA39-8B03E32F89C6}" dt="2024-04-03T19:40:42.129" v="122"/>
          <ac:inkMkLst>
            <pc:docMk/>
            <pc:sldMk cId="399205826" sldId="593"/>
            <ac:inkMk id="9" creationId="{EF939014-7D84-BC64-2F44-F3D647D6B183}"/>
          </ac:inkMkLst>
        </pc:inkChg>
        <pc:inkChg chg="add">
          <ac:chgData name="Ahmed Mohammed" userId="52ea684eb8771d40" providerId="LiveId" clId="{088D001B-72F2-7A45-BA39-8B03E32F89C6}" dt="2024-04-03T19:40:48.512" v="123"/>
          <ac:inkMkLst>
            <pc:docMk/>
            <pc:sldMk cId="399205826" sldId="593"/>
            <ac:inkMk id="10" creationId="{49121A49-DE0E-39B9-79F5-2033C65BA6A9}"/>
          </ac:inkMkLst>
        </pc:inkChg>
        <pc:inkChg chg="add">
          <ac:chgData name="Ahmed Mohammed" userId="52ea684eb8771d40" providerId="LiveId" clId="{088D001B-72F2-7A45-BA39-8B03E32F89C6}" dt="2024-04-03T19:40:55.401" v="124"/>
          <ac:inkMkLst>
            <pc:docMk/>
            <pc:sldMk cId="399205826" sldId="593"/>
            <ac:inkMk id="11" creationId="{DFCEBA74-1B2C-2FC8-F54E-2616397146E0}"/>
          </ac:inkMkLst>
        </pc:inkChg>
      </pc:sldChg>
      <pc:sldChg chg="addSp delSp">
        <pc:chgData name="Ahmed Mohammed" userId="52ea684eb8771d40" providerId="LiveId" clId="{088D001B-72F2-7A45-BA39-8B03E32F89C6}" dt="2024-04-03T19:41:58.416" v="129"/>
        <pc:sldMkLst>
          <pc:docMk/>
          <pc:sldMk cId="3966346731" sldId="594"/>
        </pc:sldMkLst>
        <pc:inkChg chg="add">
          <ac:chgData name="Ahmed Mohammed" userId="52ea684eb8771d40" providerId="LiveId" clId="{088D001B-72F2-7A45-BA39-8B03E32F89C6}" dt="2024-04-03T19:41:25.898" v="125"/>
          <ac:inkMkLst>
            <pc:docMk/>
            <pc:sldMk cId="3966346731" sldId="594"/>
            <ac:inkMk id="9" creationId="{A4FDC6BA-4FEE-B9D8-718D-3EEBD3AC06D2}"/>
          </ac:inkMkLst>
        </pc:inkChg>
        <pc:inkChg chg="add del">
          <ac:chgData name="Ahmed Mohammed" userId="52ea684eb8771d40" providerId="LiveId" clId="{088D001B-72F2-7A45-BA39-8B03E32F89C6}" dt="2024-04-03T19:41:58.416" v="129"/>
          <ac:inkMkLst>
            <pc:docMk/>
            <pc:sldMk cId="3966346731" sldId="594"/>
            <ac:inkMk id="10" creationId="{54C156ED-DDB3-A3F3-E9AF-CC25F33151C6}"/>
          </ac:inkMkLst>
        </pc:inkChg>
        <pc:inkChg chg="add del">
          <ac:chgData name="Ahmed Mohammed" userId="52ea684eb8771d40" providerId="LiveId" clId="{088D001B-72F2-7A45-BA39-8B03E32F89C6}" dt="2024-04-03T19:41:58.416" v="129"/>
          <ac:inkMkLst>
            <pc:docMk/>
            <pc:sldMk cId="3966346731" sldId="594"/>
            <ac:inkMk id="11" creationId="{386A53A4-690C-6DC9-67EC-7F07924BB4F7}"/>
          </ac:inkMkLst>
        </pc:inkChg>
        <pc:inkChg chg="add del">
          <ac:chgData name="Ahmed Mohammed" userId="52ea684eb8771d40" providerId="LiveId" clId="{088D001B-72F2-7A45-BA39-8B03E32F89C6}" dt="2024-04-03T19:41:58.416" v="129"/>
          <ac:inkMkLst>
            <pc:docMk/>
            <pc:sldMk cId="3966346731" sldId="594"/>
            <ac:inkMk id="12" creationId="{D0332E93-064B-1326-0A7F-E436DD172249}"/>
          </ac:inkMkLst>
        </pc:inkChg>
        <pc:inkChg chg="add reco">
          <ac:chgData name="Ahmed Mohammed" userId="52ea684eb8771d40" providerId="LiveId" clId="{088D001B-72F2-7A45-BA39-8B03E32F89C6}" dt="2024-04-03T19:41:58.416" v="129"/>
          <ac:inkMkLst>
            <pc:docMk/>
            <pc:sldMk cId="3966346731" sldId="594"/>
            <ac:inkMk id="13" creationId="{4E72CC3C-6D22-370D-A84C-B69E1379A44A}"/>
          </ac:inkMkLst>
        </pc:inkChg>
      </pc:sldChg>
      <pc:sldChg chg="addSp">
        <pc:chgData name="Ahmed Mohammed" userId="52ea684eb8771d40" providerId="LiveId" clId="{088D001B-72F2-7A45-BA39-8B03E32F89C6}" dt="2024-04-03T19:42:25.298" v="130"/>
        <pc:sldMkLst>
          <pc:docMk/>
          <pc:sldMk cId="422276284" sldId="595"/>
        </pc:sldMkLst>
        <pc:inkChg chg="add">
          <ac:chgData name="Ahmed Mohammed" userId="52ea684eb8771d40" providerId="LiveId" clId="{088D001B-72F2-7A45-BA39-8B03E32F89C6}" dt="2024-04-03T19:42:25.298" v="130"/>
          <ac:inkMkLst>
            <pc:docMk/>
            <pc:sldMk cId="422276284" sldId="595"/>
            <ac:inkMk id="9" creationId="{B7735AA9-0AE9-580B-56B2-3531D0143B24}"/>
          </ac:inkMkLst>
        </pc:inkChg>
      </pc:sldChg>
      <pc:sldChg chg="addSp delSp">
        <pc:chgData name="Ahmed Mohammed" userId="52ea684eb8771d40" providerId="LiveId" clId="{088D001B-72F2-7A45-BA39-8B03E32F89C6}" dt="2024-04-03T19:44:18.640" v="142"/>
        <pc:sldMkLst>
          <pc:docMk/>
          <pc:sldMk cId="4233818753" sldId="596"/>
        </pc:sldMkLst>
        <pc:inkChg chg="add">
          <ac:chgData name="Ahmed Mohammed" userId="52ea684eb8771d40" providerId="LiveId" clId="{088D001B-72F2-7A45-BA39-8B03E32F89C6}" dt="2024-04-03T19:43:47.421" v="131"/>
          <ac:inkMkLst>
            <pc:docMk/>
            <pc:sldMk cId="4233818753" sldId="596"/>
            <ac:inkMk id="9" creationId="{17E67933-33BF-7E01-7CB7-7D33924DED78}"/>
          </ac:inkMkLst>
        </pc:inkChg>
        <pc:inkChg chg="add">
          <ac:chgData name="Ahmed Mohammed" userId="52ea684eb8771d40" providerId="LiveId" clId="{088D001B-72F2-7A45-BA39-8B03E32F89C6}" dt="2024-04-03T19:43:51.842" v="132"/>
          <ac:inkMkLst>
            <pc:docMk/>
            <pc:sldMk cId="4233818753" sldId="596"/>
            <ac:inkMk id="10" creationId="{A00E0FE7-7E96-24EA-2FB8-4139AA3E7021}"/>
          </ac:inkMkLst>
        </pc:inkChg>
        <pc:inkChg chg="add">
          <ac:chgData name="Ahmed Mohammed" userId="52ea684eb8771d40" providerId="LiveId" clId="{088D001B-72F2-7A45-BA39-8B03E32F89C6}" dt="2024-04-03T19:43:58.480" v="133"/>
          <ac:inkMkLst>
            <pc:docMk/>
            <pc:sldMk cId="4233818753" sldId="596"/>
            <ac:inkMk id="11" creationId="{D60E7BAD-35C4-809A-8012-5E4045A1512A}"/>
          </ac:inkMkLst>
        </pc:inkChg>
        <pc:inkChg chg="add">
          <ac:chgData name="Ahmed Mohammed" userId="52ea684eb8771d40" providerId="LiveId" clId="{088D001B-72F2-7A45-BA39-8B03E32F89C6}" dt="2024-04-03T19:44:00.808" v="134"/>
          <ac:inkMkLst>
            <pc:docMk/>
            <pc:sldMk cId="4233818753" sldId="596"/>
            <ac:inkMk id="12" creationId="{48750AB7-DADA-AC8C-86B0-1753C626AF87}"/>
          </ac:inkMkLst>
        </pc:inkChg>
        <pc:inkChg chg="add">
          <ac:chgData name="Ahmed Mohammed" userId="52ea684eb8771d40" providerId="LiveId" clId="{088D001B-72F2-7A45-BA39-8B03E32F89C6}" dt="2024-04-03T19:44:05.901" v="135"/>
          <ac:inkMkLst>
            <pc:docMk/>
            <pc:sldMk cId="4233818753" sldId="596"/>
            <ac:inkMk id="13" creationId="{0781EF45-A6EE-8781-2F2B-709223063E44}"/>
          </ac:inkMkLst>
        </pc:inkChg>
        <pc:inkChg chg="add del">
          <ac:chgData name="Ahmed Mohammed" userId="52ea684eb8771d40" providerId="LiveId" clId="{088D001B-72F2-7A45-BA39-8B03E32F89C6}" dt="2024-04-03T19:44:18.640" v="142"/>
          <ac:inkMkLst>
            <pc:docMk/>
            <pc:sldMk cId="4233818753" sldId="596"/>
            <ac:inkMk id="14" creationId="{30DF6E0C-E4EF-E2D3-FEE5-186C026AD864}"/>
          </ac:inkMkLst>
        </pc:inkChg>
        <pc:inkChg chg="add del">
          <ac:chgData name="Ahmed Mohammed" userId="52ea684eb8771d40" providerId="LiveId" clId="{088D001B-72F2-7A45-BA39-8B03E32F89C6}" dt="2024-04-03T19:44:18.640" v="142"/>
          <ac:inkMkLst>
            <pc:docMk/>
            <pc:sldMk cId="4233818753" sldId="596"/>
            <ac:inkMk id="15" creationId="{258FED75-15D6-0C38-987A-CF0AA511C945}"/>
          </ac:inkMkLst>
        </pc:inkChg>
        <pc:inkChg chg="add del">
          <ac:chgData name="Ahmed Mohammed" userId="52ea684eb8771d40" providerId="LiveId" clId="{088D001B-72F2-7A45-BA39-8B03E32F89C6}" dt="2024-04-03T19:44:18.640" v="142"/>
          <ac:inkMkLst>
            <pc:docMk/>
            <pc:sldMk cId="4233818753" sldId="596"/>
            <ac:inkMk id="16" creationId="{042150F6-9D94-4687-0B5F-185EA8F7CF0C}"/>
          </ac:inkMkLst>
        </pc:inkChg>
        <pc:inkChg chg="add del">
          <ac:chgData name="Ahmed Mohammed" userId="52ea684eb8771d40" providerId="LiveId" clId="{088D001B-72F2-7A45-BA39-8B03E32F89C6}" dt="2024-04-03T19:44:18.640" v="142"/>
          <ac:inkMkLst>
            <pc:docMk/>
            <pc:sldMk cId="4233818753" sldId="596"/>
            <ac:inkMk id="17" creationId="{F1BDE7CE-5A84-9326-E965-251A9ABE831C}"/>
          </ac:inkMkLst>
        </pc:inkChg>
        <pc:inkChg chg="add del">
          <ac:chgData name="Ahmed Mohammed" userId="52ea684eb8771d40" providerId="LiveId" clId="{088D001B-72F2-7A45-BA39-8B03E32F89C6}" dt="2024-04-03T19:44:18.640" v="142"/>
          <ac:inkMkLst>
            <pc:docMk/>
            <pc:sldMk cId="4233818753" sldId="596"/>
            <ac:inkMk id="18" creationId="{CFA610F6-80FC-1F18-4C61-C4F6C95B5252}"/>
          </ac:inkMkLst>
        </pc:inkChg>
        <pc:inkChg chg="add del">
          <ac:chgData name="Ahmed Mohammed" userId="52ea684eb8771d40" providerId="LiveId" clId="{088D001B-72F2-7A45-BA39-8B03E32F89C6}" dt="2024-04-03T19:44:18.640" v="142"/>
          <ac:inkMkLst>
            <pc:docMk/>
            <pc:sldMk cId="4233818753" sldId="596"/>
            <ac:inkMk id="19" creationId="{ACCF5370-3419-EEB3-9DBC-A35476FCD917}"/>
          </ac:inkMkLst>
        </pc:inkChg>
        <pc:inkChg chg="add reco">
          <ac:chgData name="Ahmed Mohammed" userId="52ea684eb8771d40" providerId="LiveId" clId="{088D001B-72F2-7A45-BA39-8B03E32F89C6}" dt="2024-04-03T19:44:18.640" v="142"/>
          <ac:inkMkLst>
            <pc:docMk/>
            <pc:sldMk cId="4233818753" sldId="596"/>
            <ac:inkMk id="20" creationId="{56A083E7-56C9-B9DC-80B2-F5B0CF625739}"/>
          </ac:inkMkLst>
        </pc:inkChg>
      </pc:sldChg>
      <pc:sldChg chg="addSp delSp">
        <pc:chgData name="Ahmed Mohammed" userId="52ea684eb8771d40" providerId="LiveId" clId="{088D001B-72F2-7A45-BA39-8B03E32F89C6}" dt="2024-04-03T19:46:02.763" v="152"/>
        <pc:sldMkLst>
          <pc:docMk/>
          <pc:sldMk cId="3615195762" sldId="597"/>
        </pc:sldMkLst>
        <pc:inkChg chg="add">
          <ac:chgData name="Ahmed Mohammed" userId="52ea684eb8771d40" providerId="LiveId" clId="{088D001B-72F2-7A45-BA39-8B03E32F89C6}" dt="2024-04-03T19:44:48.915" v="143"/>
          <ac:inkMkLst>
            <pc:docMk/>
            <pc:sldMk cId="3615195762" sldId="597"/>
            <ac:inkMk id="9" creationId="{57BD2155-7A2E-E9A6-F68D-BF7184A9D5EC}"/>
          </ac:inkMkLst>
        </pc:inkChg>
        <pc:inkChg chg="add del">
          <ac:chgData name="Ahmed Mohammed" userId="52ea684eb8771d40" providerId="LiveId" clId="{088D001B-72F2-7A45-BA39-8B03E32F89C6}" dt="2024-04-03T19:45:12.704" v="146"/>
          <ac:inkMkLst>
            <pc:docMk/>
            <pc:sldMk cId="3615195762" sldId="597"/>
            <ac:inkMk id="10" creationId="{D0C30B75-6941-36CC-E4DD-C168268BCF92}"/>
          </ac:inkMkLst>
        </pc:inkChg>
        <pc:inkChg chg="add del">
          <ac:chgData name="Ahmed Mohammed" userId="52ea684eb8771d40" providerId="LiveId" clId="{088D001B-72F2-7A45-BA39-8B03E32F89C6}" dt="2024-04-03T19:45:12.704" v="146"/>
          <ac:inkMkLst>
            <pc:docMk/>
            <pc:sldMk cId="3615195762" sldId="597"/>
            <ac:inkMk id="11" creationId="{B0775AFC-415E-6493-ED92-64E6C3ED68D5}"/>
          </ac:inkMkLst>
        </pc:inkChg>
        <pc:inkChg chg="add reco">
          <ac:chgData name="Ahmed Mohammed" userId="52ea684eb8771d40" providerId="LiveId" clId="{088D001B-72F2-7A45-BA39-8B03E32F89C6}" dt="2024-04-03T19:45:12.704" v="146"/>
          <ac:inkMkLst>
            <pc:docMk/>
            <pc:sldMk cId="3615195762" sldId="597"/>
            <ac:inkMk id="12" creationId="{B54506AF-1187-4A38-9EC8-FA317DCA9D57}"/>
          </ac:inkMkLst>
        </pc:inkChg>
        <pc:inkChg chg="add">
          <ac:chgData name="Ahmed Mohammed" userId="52ea684eb8771d40" providerId="LiveId" clId="{088D001B-72F2-7A45-BA39-8B03E32F89C6}" dt="2024-04-03T19:45:28.319" v="147"/>
          <ac:inkMkLst>
            <pc:docMk/>
            <pc:sldMk cId="3615195762" sldId="597"/>
            <ac:inkMk id="13" creationId="{5FFF55FB-9938-CB7B-062A-707595CBDCAC}"/>
          </ac:inkMkLst>
        </pc:inkChg>
        <pc:inkChg chg="add">
          <ac:chgData name="Ahmed Mohammed" userId="52ea684eb8771d40" providerId="LiveId" clId="{088D001B-72F2-7A45-BA39-8B03E32F89C6}" dt="2024-04-03T19:45:37.393" v="148"/>
          <ac:inkMkLst>
            <pc:docMk/>
            <pc:sldMk cId="3615195762" sldId="597"/>
            <ac:inkMk id="14" creationId="{68358B7F-9E53-2DDD-9418-FDFC4FE4B733}"/>
          </ac:inkMkLst>
        </pc:inkChg>
        <pc:inkChg chg="add del">
          <ac:chgData name="Ahmed Mohammed" userId="52ea684eb8771d40" providerId="LiveId" clId="{088D001B-72F2-7A45-BA39-8B03E32F89C6}" dt="2024-04-03T19:46:02.763" v="152"/>
          <ac:inkMkLst>
            <pc:docMk/>
            <pc:sldMk cId="3615195762" sldId="597"/>
            <ac:inkMk id="15" creationId="{3FEDF77B-FE8E-584B-971B-B856A93E6843}"/>
          </ac:inkMkLst>
        </pc:inkChg>
        <pc:inkChg chg="add del">
          <ac:chgData name="Ahmed Mohammed" userId="52ea684eb8771d40" providerId="LiveId" clId="{088D001B-72F2-7A45-BA39-8B03E32F89C6}" dt="2024-04-03T19:46:02.763" v="152"/>
          <ac:inkMkLst>
            <pc:docMk/>
            <pc:sldMk cId="3615195762" sldId="597"/>
            <ac:inkMk id="16" creationId="{23F8F471-6EFE-D57E-7549-4C08AC01CD1E}"/>
          </ac:inkMkLst>
        </pc:inkChg>
        <pc:inkChg chg="add del">
          <ac:chgData name="Ahmed Mohammed" userId="52ea684eb8771d40" providerId="LiveId" clId="{088D001B-72F2-7A45-BA39-8B03E32F89C6}" dt="2024-04-03T19:46:02.763" v="152"/>
          <ac:inkMkLst>
            <pc:docMk/>
            <pc:sldMk cId="3615195762" sldId="597"/>
            <ac:inkMk id="17" creationId="{4B349CCE-4C8D-2AF3-458F-2ACFCDF81FB9}"/>
          </ac:inkMkLst>
        </pc:inkChg>
        <pc:inkChg chg="add reco">
          <ac:chgData name="Ahmed Mohammed" userId="52ea684eb8771d40" providerId="LiveId" clId="{088D001B-72F2-7A45-BA39-8B03E32F89C6}" dt="2024-04-03T19:46:02.763" v="152"/>
          <ac:inkMkLst>
            <pc:docMk/>
            <pc:sldMk cId="3615195762" sldId="597"/>
            <ac:inkMk id="18" creationId="{142E8C31-DC7E-CC06-DB0B-4224BFE2CE34}"/>
          </ac:inkMkLst>
        </pc:inkChg>
      </pc:sldChg>
      <pc:sldChg chg="addSp">
        <pc:chgData name="Ahmed Mohammed" userId="52ea684eb8771d40" providerId="LiveId" clId="{088D001B-72F2-7A45-BA39-8B03E32F89C6}" dt="2024-04-03T19:46:35.827" v="154"/>
        <pc:sldMkLst>
          <pc:docMk/>
          <pc:sldMk cId="2385961102" sldId="598"/>
        </pc:sldMkLst>
        <pc:inkChg chg="add">
          <ac:chgData name="Ahmed Mohammed" userId="52ea684eb8771d40" providerId="LiveId" clId="{088D001B-72F2-7A45-BA39-8B03E32F89C6}" dt="2024-04-03T19:46:25.252" v="153"/>
          <ac:inkMkLst>
            <pc:docMk/>
            <pc:sldMk cId="2385961102" sldId="598"/>
            <ac:inkMk id="9" creationId="{3D853295-2D20-2D85-8565-AF6BDC91F1EE}"/>
          </ac:inkMkLst>
        </pc:inkChg>
        <pc:inkChg chg="add">
          <ac:chgData name="Ahmed Mohammed" userId="52ea684eb8771d40" providerId="LiveId" clId="{088D001B-72F2-7A45-BA39-8B03E32F89C6}" dt="2024-04-03T19:46:35.827" v="154"/>
          <ac:inkMkLst>
            <pc:docMk/>
            <pc:sldMk cId="2385961102" sldId="598"/>
            <ac:inkMk id="10" creationId="{8EAF78EA-B19C-7B52-06DC-547123321A3C}"/>
          </ac:inkMkLst>
        </pc:inkChg>
      </pc:sldChg>
      <pc:sldChg chg="addSp">
        <pc:chgData name="Ahmed Mohammed" userId="52ea684eb8771d40" providerId="LiveId" clId="{088D001B-72F2-7A45-BA39-8B03E32F89C6}" dt="2024-04-03T19:47:40.746" v="155"/>
        <pc:sldMkLst>
          <pc:docMk/>
          <pc:sldMk cId="2184619136" sldId="599"/>
        </pc:sldMkLst>
        <pc:inkChg chg="add">
          <ac:chgData name="Ahmed Mohammed" userId="52ea684eb8771d40" providerId="LiveId" clId="{088D001B-72F2-7A45-BA39-8B03E32F89C6}" dt="2024-04-03T19:47:40.746" v="155"/>
          <ac:inkMkLst>
            <pc:docMk/>
            <pc:sldMk cId="2184619136" sldId="599"/>
            <ac:inkMk id="9" creationId="{AFE6540F-455B-EF65-5098-9353F2CBF05A}"/>
          </ac:inkMkLst>
        </pc:inkChg>
      </pc:sldChg>
      <pc:sldChg chg="addSp delSp">
        <pc:chgData name="Ahmed Mohammed" userId="52ea684eb8771d40" providerId="LiveId" clId="{088D001B-72F2-7A45-BA39-8B03E32F89C6}" dt="2024-04-03T19:48:29.234" v="164"/>
        <pc:sldMkLst>
          <pc:docMk/>
          <pc:sldMk cId="3273845916" sldId="600"/>
        </pc:sldMkLst>
        <pc:inkChg chg="add">
          <ac:chgData name="Ahmed Mohammed" userId="52ea684eb8771d40" providerId="LiveId" clId="{088D001B-72F2-7A45-BA39-8B03E32F89C6}" dt="2024-04-03T19:47:52.470" v="156"/>
          <ac:inkMkLst>
            <pc:docMk/>
            <pc:sldMk cId="3273845916" sldId="600"/>
            <ac:inkMk id="9" creationId="{37D6D3E3-4BE4-2022-93C7-2FF2567FD652}"/>
          </ac:inkMkLst>
        </pc:inkChg>
        <pc:inkChg chg="add">
          <ac:chgData name="Ahmed Mohammed" userId="52ea684eb8771d40" providerId="LiveId" clId="{088D001B-72F2-7A45-BA39-8B03E32F89C6}" dt="2024-04-03T19:47:54.439" v="157"/>
          <ac:inkMkLst>
            <pc:docMk/>
            <pc:sldMk cId="3273845916" sldId="600"/>
            <ac:inkMk id="10" creationId="{43BF2B5A-9768-5CA9-1953-6E929265B784}"/>
          </ac:inkMkLst>
        </pc:inkChg>
        <pc:inkChg chg="add">
          <ac:chgData name="Ahmed Mohammed" userId="52ea684eb8771d40" providerId="LiveId" clId="{088D001B-72F2-7A45-BA39-8B03E32F89C6}" dt="2024-04-03T19:48:15.931" v="158"/>
          <ac:inkMkLst>
            <pc:docMk/>
            <pc:sldMk cId="3273845916" sldId="600"/>
            <ac:inkMk id="11" creationId="{3C42FC9B-ACCD-5F6D-1825-F18427C27723}"/>
          </ac:inkMkLst>
        </pc:inkChg>
        <pc:inkChg chg="add">
          <ac:chgData name="Ahmed Mohammed" userId="52ea684eb8771d40" providerId="LiveId" clId="{088D001B-72F2-7A45-BA39-8B03E32F89C6}" dt="2024-04-03T19:48:17.107" v="159"/>
          <ac:inkMkLst>
            <pc:docMk/>
            <pc:sldMk cId="3273845916" sldId="600"/>
            <ac:inkMk id="12" creationId="{02EBD107-E52F-2A47-5667-04E4FA393E13}"/>
          </ac:inkMkLst>
        </pc:inkChg>
        <pc:inkChg chg="add del">
          <ac:chgData name="Ahmed Mohammed" userId="52ea684eb8771d40" providerId="LiveId" clId="{088D001B-72F2-7A45-BA39-8B03E32F89C6}" dt="2024-04-03T19:48:20.894" v="162"/>
          <ac:inkMkLst>
            <pc:docMk/>
            <pc:sldMk cId="3273845916" sldId="600"/>
            <ac:inkMk id="13" creationId="{470798A9-BD07-11A3-3181-D35FE8BC520C}"/>
          </ac:inkMkLst>
        </pc:inkChg>
        <pc:inkChg chg="add del">
          <ac:chgData name="Ahmed Mohammed" userId="52ea684eb8771d40" providerId="LiveId" clId="{088D001B-72F2-7A45-BA39-8B03E32F89C6}" dt="2024-04-03T19:48:20.894" v="162"/>
          <ac:inkMkLst>
            <pc:docMk/>
            <pc:sldMk cId="3273845916" sldId="600"/>
            <ac:inkMk id="14" creationId="{A3465A97-0CB7-A587-86B2-BB61EABDBCF0}"/>
          </ac:inkMkLst>
        </pc:inkChg>
        <pc:inkChg chg="add reco">
          <ac:chgData name="Ahmed Mohammed" userId="52ea684eb8771d40" providerId="LiveId" clId="{088D001B-72F2-7A45-BA39-8B03E32F89C6}" dt="2024-04-03T19:48:20.894" v="162"/>
          <ac:inkMkLst>
            <pc:docMk/>
            <pc:sldMk cId="3273845916" sldId="600"/>
            <ac:inkMk id="15" creationId="{10D99EB8-EA3D-9A21-2C79-58AE9AF58C9F}"/>
          </ac:inkMkLst>
        </pc:inkChg>
        <pc:inkChg chg="add">
          <ac:chgData name="Ahmed Mohammed" userId="52ea684eb8771d40" providerId="LiveId" clId="{088D001B-72F2-7A45-BA39-8B03E32F89C6}" dt="2024-04-03T19:48:28.338" v="163"/>
          <ac:inkMkLst>
            <pc:docMk/>
            <pc:sldMk cId="3273845916" sldId="600"/>
            <ac:inkMk id="16" creationId="{1D36A31C-3721-7DCF-A06C-555F9EC476D6}"/>
          </ac:inkMkLst>
        </pc:inkChg>
        <pc:inkChg chg="add">
          <ac:chgData name="Ahmed Mohammed" userId="52ea684eb8771d40" providerId="LiveId" clId="{088D001B-72F2-7A45-BA39-8B03E32F89C6}" dt="2024-04-03T19:48:29.234" v="164"/>
          <ac:inkMkLst>
            <pc:docMk/>
            <pc:sldMk cId="3273845916" sldId="600"/>
            <ac:inkMk id="17" creationId="{F5F455BE-4F7D-4A50-37FB-03D25AF2D08D}"/>
          </ac:inkMkLst>
        </pc:inkChg>
      </pc:sldChg>
      <pc:sldChg chg="addSp">
        <pc:chgData name="Ahmed Mohammed" userId="52ea684eb8771d40" providerId="LiveId" clId="{088D001B-72F2-7A45-BA39-8B03E32F89C6}" dt="2024-04-03T19:49:10.852" v="165"/>
        <pc:sldMkLst>
          <pc:docMk/>
          <pc:sldMk cId="635726875" sldId="602"/>
        </pc:sldMkLst>
        <pc:inkChg chg="add">
          <ac:chgData name="Ahmed Mohammed" userId="52ea684eb8771d40" providerId="LiveId" clId="{088D001B-72F2-7A45-BA39-8B03E32F89C6}" dt="2024-04-03T19:49:10.852" v="165"/>
          <ac:inkMkLst>
            <pc:docMk/>
            <pc:sldMk cId="635726875" sldId="602"/>
            <ac:inkMk id="9" creationId="{17E6BFDF-5064-FFFA-86B3-EBCF502C52D0}"/>
          </ac:inkMkLst>
        </pc:inkChg>
      </pc:sldChg>
      <pc:sldChg chg="addSp">
        <pc:chgData name="Ahmed Mohammed" userId="52ea684eb8771d40" providerId="LiveId" clId="{088D001B-72F2-7A45-BA39-8B03E32F89C6}" dt="2024-04-03T19:51:26.803" v="169"/>
        <pc:sldMkLst>
          <pc:docMk/>
          <pc:sldMk cId="4166513035" sldId="603"/>
        </pc:sldMkLst>
        <pc:inkChg chg="add">
          <ac:chgData name="Ahmed Mohammed" userId="52ea684eb8771d40" providerId="LiveId" clId="{088D001B-72F2-7A45-BA39-8B03E32F89C6}" dt="2024-04-03T19:49:50.472" v="166"/>
          <ac:inkMkLst>
            <pc:docMk/>
            <pc:sldMk cId="4166513035" sldId="603"/>
            <ac:inkMk id="9" creationId="{90D806A0-B5BB-F2E6-DE3B-837289179332}"/>
          </ac:inkMkLst>
        </pc:inkChg>
        <pc:inkChg chg="add">
          <ac:chgData name="Ahmed Mohammed" userId="52ea684eb8771d40" providerId="LiveId" clId="{088D001B-72F2-7A45-BA39-8B03E32F89C6}" dt="2024-04-03T19:50:52.886" v="167"/>
          <ac:inkMkLst>
            <pc:docMk/>
            <pc:sldMk cId="4166513035" sldId="603"/>
            <ac:inkMk id="10" creationId="{2FC49401-B2AE-49E9-9B0C-A69CC8FB9D78}"/>
          </ac:inkMkLst>
        </pc:inkChg>
        <pc:inkChg chg="add">
          <ac:chgData name="Ahmed Mohammed" userId="52ea684eb8771d40" providerId="LiveId" clId="{088D001B-72F2-7A45-BA39-8B03E32F89C6}" dt="2024-04-03T19:51:00.240" v="168"/>
          <ac:inkMkLst>
            <pc:docMk/>
            <pc:sldMk cId="4166513035" sldId="603"/>
            <ac:inkMk id="11" creationId="{F894BBEB-3EB6-A235-6700-08D01E1B0DA1}"/>
          </ac:inkMkLst>
        </pc:inkChg>
        <pc:inkChg chg="add">
          <ac:chgData name="Ahmed Mohammed" userId="52ea684eb8771d40" providerId="LiveId" clId="{088D001B-72F2-7A45-BA39-8B03E32F89C6}" dt="2024-04-03T19:51:26.803" v="169"/>
          <ac:inkMkLst>
            <pc:docMk/>
            <pc:sldMk cId="4166513035" sldId="603"/>
            <ac:inkMk id="12" creationId="{7B085BB8-D882-8A7B-6B7B-AF46EDA01668}"/>
          </ac:inkMkLst>
        </pc:inkChg>
      </pc:sldChg>
      <pc:sldChg chg="addSp">
        <pc:chgData name="Ahmed Mohammed" userId="52ea684eb8771d40" providerId="LiveId" clId="{088D001B-72F2-7A45-BA39-8B03E32F89C6}" dt="2024-04-03T19:53:24.753" v="172"/>
        <pc:sldMkLst>
          <pc:docMk/>
          <pc:sldMk cId="3699025295" sldId="605"/>
        </pc:sldMkLst>
        <pc:inkChg chg="add">
          <ac:chgData name="Ahmed Mohammed" userId="52ea684eb8771d40" providerId="LiveId" clId="{088D001B-72F2-7A45-BA39-8B03E32F89C6}" dt="2024-04-03T19:53:20.924" v="170"/>
          <ac:inkMkLst>
            <pc:docMk/>
            <pc:sldMk cId="3699025295" sldId="605"/>
            <ac:inkMk id="9" creationId="{005427C9-5AEA-FFCD-290C-EB506318CF24}"/>
          </ac:inkMkLst>
        </pc:inkChg>
        <pc:inkChg chg="add">
          <ac:chgData name="Ahmed Mohammed" userId="52ea684eb8771d40" providerId="LiveId" clId="{088D001B-72F2-7A45-BA39-8B03E32F89C6}" dt="2024-04-03T19:53:23.330" v="171"/>
          <ac:inkMkLst>
            <pc:docMk/>
            <pc:sldMk cId="3699025295" sldId="605"/>
            <ac:inkMk id="10" creationId="{880EE385-1161-0762-3067-89CB636F3015}"/>
          </ac:inkMkLst>
        </pc:inkChg>
        <pc:inkChg chg="add">
          <ac:chgData name="Ahmed Mohammed" userId="52ea684eb8771d40" providerId="LiveId" clId="{088D001B-72F2-7A45-BA39-8B03E32F89C6}" dt="2024-04-03T19:53:24.753" v="172"/>
          <ac:inkMkLst>
            <pc:docMk/>
            <pc:sldMk cId="3699025295" sldId="605"/>
            <ac:inkMk id="11" creationId="{9364199A-F89E-D054-66F5-1D78E6558BB4}"/>
          </ac:inkMkLst>
        </pc:inkChg>
      </pc:sldChg>
      <pc:sldChg chg="addSp delSp modSp">
        <pc:chgData name="Ahmed Mohammed" userId="52ea684eb8771d40" providerId="LiveId" clId="{088D001B-72F2-7A45-BA39-8B03E32F89C6}" dt="2024-04-03T19:53:53.877" v="182"/>
        <pc:sldMkLst>
          <pc:docMk/>
          <pc:sldMk cId="4101201002" sldId="606"/>
        </pc:sldMkLst>
        <pc:inkChg chg="add">
          <ac:chgData name="Ahmed Mohammed" userId="52ea684eb8771d40" providerId="LiveId" clId="{088D001B-72F2-7A45-BA39-8B03E32F89C6}" dt="2024-04-03T19:53:35.359" v="173"/>
          <ac:inkMkLst>
            <pc:docMk/>
            <pc:sldMk cId="4101201002" sldId="606"/>
            <ac:inkMk id="9" creationId="{248350F3-4BF8-BA67-7BAA-D8DEC41CEF8B}"/>
          </ac:inkMkLst>
        </pc:inkChg>
        <pc:inkChg chg="add del">
          <ac:chgData name="Ahmed Mohammed" userId="52ea684eb8771d40" providerId="LiveId" clId="{088D001B-72F2-7A45-BA39-8B03E32F89C6}" dt="2024-04-03T19:53:40.870" v="176"/>
          <ac:inkMkLst>
            <pc:docMk/>
            <pc:sldMk cId="4101201002" sldId="606"/>
            <ac:inkMk id="10" creationId="{1C1BC715-5C70-6A2F-478C-316886CD6523}"/>
          </ac:inkMkLst>
        </pc:inkChg>
        <pc:inkChg chg="add del">
          <ac:chgData name="Ahmed Mohammed" userId="52ea684eb8771d40" providerId="LiveId" clId="{088D001B-72F2-7A45-BA39-8B03E32F89C6}" dt="2024-04-03T19:53:40.870" v="176"/>
          <ac:inkMkLst>
            <pc:docMk/>
            <pc:sldMk cId="4101201002" sldId="606"/>
            <ac:inkMk id="11" creationId="{1A03193C-9261-D668-4DBB-74E3924CD655}"/>
          </ac:inkMkLst>
        </pc:inkChg>
        <pc:inkChg chg="add mod reco modStrokes">
          <ac:chgData name="Ahmed Mohammed" userId="52ea684eb8771d40" providerId="LiveId" clId="{088D001B-72F2-7A45-BA39-8B03E32F89C6}" dt="2024-04-03T19:53:41.700" v="177"/>
          <ac:inkMkLst>
            <pc:docMk/>
            <pc:sldMk cId="4101201002" sldId="606"/>
            <ac:inkMk id="12" creationId="{CE6D386E-C89B-1494-7E58-4A3DB3A4A986}"/>
          </ac:inkMkLst>
        </pc:inkChg>
        <pc:inkChg chg="add del">
          <ac:chgData name="Ahmed Mohammed" userId="52ea684eb8771d40" providerId="LiveId" clId="{088D001B-72F2-7A45-BA39-8B03E32F89C6}" dt="2024-04-03T19:53:44.319" v="180"/>
          <ac:inkMkLst>
            <pc:docMk/>
            <pc:sldMk cId="4101201002" sldId="606"/>
            <ac:inkMk id="13" creationId="{70B6AE5C-2B2B-2A62-F191-B00AE4F6B635}"/>
          </ac:inkMkLst>
        </pc:inkChg>
        <pc:inkChg chg="add del">
          <ac:chgData name="Ahmed Mohammed" userId="52ea684eb8771d40" providerId="LiveId" clId="{088D001B-72F2-7A45-BA39-8B03E32F89C6}" dt="2024-04-03T19:53:44.319" v="180"/>
          <ac:inkMkLst>
            <pc:docMk/>
            <pc:sldMk cId="4101201002" sldId="606"/>
            <ac:inkMk id="14" creationId="{9D1AEA3C-E7AD-9A83-4D49-535D0657ADF7}"/>
          </ac:inkMkLst>
        </pc:inkChg>
        <pc:inkChg chg="add reco">
          <ac:chgData name="Ahmed Mohammed" userId="52ea684eb8771d40" providerId="LiveId" clId="{088D001B-72F2-7A45-BA39-8B03E32F89C6}" dt="2024-04-03T19:53:44.319" v="180"/>
          <ac:inkMkLst>
            <pc:docMk/>
            <pc:sldMk cId="4101201002" sldId="606"/>
            <ac:inkMk id="15" creationId="{C4DC1B7B-A4B4-621B-159C-66C2D08E8523}"/>
          </ac:inkMkLst>
        </pc:inkChg>
        <pc:inkChg chg="add">
          <ac:chgData name="Ahmed Mohammed" userId="52ea684eb8771d40" providerId="LiveId" clId="{088D001B-72F2-7A45-BA39-8B03E32F89C6}" dt="2024-04-03T19:53:45.114" v="181"/>
          <ac:inkMkLst>
            <pc:docMk/>
            <pc:sldMk cId="4101201002" sldId="606"/>
            <ac:inkMk id="16" creationId="{99A40F69-4523-1EFB-5F91-7F79769AB79F}"/>
          </ac:inkMkLst>
        </pc:inkChg>
        <pc:inkChg chg="add">
          <ac:chgData name="Ahmed Mohammed" userId="52ea684eb8771d40" providerId="LiveId" clId="{088D001B-72F2-7A45-BA39-8B03E32F89C6}" dt="2024-04-03T19:53:53.877" v="182"/>
          <ac:inkMkLst>
            <pc:docMk/>
            <pc:sldMk cId="4101201002" sldId="606"/>
            <ac:inkMk id="17" creationId="{9B7B15A1-61FC-C53B-480E-3D16A612FC18}"/>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03T19:53:39.574"/>
    </inkml:context>
    <inkml:brush xml:id="br0">
      <inkml:brushProperty name="width" value="0.05" units="cm"/>
      <inkml:brushProperty name="height" value="0.05" units="cm"/>
      <inkml:brushProperty name="color" value="#ED1C24"/>
    </inkml:brush>
  </inkml:definitions>
  <inkml:trace contextRef="#ctx0" brushRef="#br0">1892 49 96,'0'0'0,"0"0"976,0 0-200,0 0-96,0 0-680,0 0 600,0 0 376,0 0-576,0 0-47,0 0-2682,0 0 4962,0 0-2137,0 0-288,0 0-32,0 0-3689,0 0 7186,0 0-3417,0 0-152,0 0-8,0 0-4225,0 0 8338,0 0-4073,0 0-968,0 0 104,0 0-2057,-96-24 5186,96 24-2401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18/10/1446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5" name="Footer Placeholder 4">
            <a:extLst>
              <a:ext uri="{FF2B5EF4-FFF2-40B4-BE49-F238E27FC236}">
                <a16:creationId xmlns=""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5" name="Footer Placeholder 4">
            <a:extLst>
              <a:ext uri="{FF2B5EF4-FFF2-40B4-BE49-F238E27FC236}">
                <a16:creationId xmlns=""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5" name="Footer Placeholder 4">
            <a:extLst>
              <a:ext uri="{FF2B5EF4-FFF2-40B4-BE49-F238E27FC236}">
                <a16:creationId xmlns=""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6" name="Footer Placeholder 5">
            <a:extLst>
              <a:ext uri="{FF2B5EF4-FFF2-40B4-BE49-F238E27FC236}">
                <a16:creationId xmlns=""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8" name="Footer Placeholder 7">
            <a:extLst>
              <a:ext uri="{FF2B5EF4-FFF2-40B4-BE49-F238E27FC236}">
                <a16:creationId xmlns=""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4" name="Footer Placeholder 3">
            <a:extLst>
              <a:ext uri="{FF2B5EF4-FFF2-40B4-BE49-F238E27FC236}">
                <a16:creationId xmlns=""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3" name="Footer Placeholder 2">
            <a:extLst>
              <a:ext uri="{FF2B5EF4-FFF2-40B4-BE49-F238E27FC236}">
                <a16:creationId xmlns=""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6" name="Footer Placeholder 5">
            <a:extLst>
              <a:ext uri="{FF2B5EF4-FFF2-40B4-BE49-F238E27FC236}">
                <a16:creationId xmlns=""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6" name="Footer Placeholder 5">
            <a:extLst>
              <a:ext uri="{FF2B5EF4-FFF2-40B4-BE49-F238E27FC236}">
                <a16:creationId xmlns=""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5" name="Footer Placeholder 4">
            <a:extLst>
              <a:ext uri="{FF2B5EF4-FFF2-40B4-BE49-F238E27FC236}">
                <a16:creationId xmlns=""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18/10/1446</a:t>
            </a:fld>
            <a:endParaRPr lang="ar-SA"/>
          </a:p>
        </p:txBody>
      </p:sp>
      <p:sp>
        <p:nvSpPr>
          <p:cNvPr id="5" name="Footer Placeholder 4">
            <a:extLst>
              <a:ext uri="{FF2B5EF4-FFF2-40B4-BE49-F238E27FC236}">
                <a16:creationId xmlns=""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7674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4718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605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18/10/1446</a:t>
            </a:fld>
            <a:endParaRPr lang="ar-SA"/>
          </a:p>
        </p:txBody>
      </p:sp>
      <p:sp>
        <p:nvSpPr>
          <p:cNvPr id="5" name="Footer Placeholder 4">
            <a:extLst>
              <a:ext uri="{FF2B5EF4-FFF2-40B4-BE49-F238E27FC236}">
                <a16:creationId xmlns=""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hyperlink" Target="http://www.onelook.com/" TargetMode="External"/><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hyperlink" Target="http://www.m-w.com/"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12.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0.sv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Google Shape;128;p4">
            <a:extLst>
              <a:ext uri="{FF2B5EF4-FFF2-40B4-BE49-F238E27FC236}">
                <a16:creationId xmlns=""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27F2BE95-66DD-9CFF-FABE-8795819B5D17}"/>
              </a:ext>
            </a:extLst>
          </p:cNvPr>
          <p:cNvSpPr txBox="1"/>
          <p:nvPr/>
        </p:nvSpPr>
        <p:spPr>
          <a:xfrm>
            <a:off x="2494898" y="298028"/>
            <a:ext cx="8524452" cy="1261884"/>
          </a:xfrm>
          <a:prstGeom prst="rect">
            <a:avLst/>
          </a:prstGeom>
          <a:noFill/>
        </p:spPr>
        <p:txBody>
          <a:bodyPr wrap="square">
            <a:spAutoFit/>
          </a:bodyPr>
          <a:lstStyle/>
          <a:p>
            <a:r>
              <a:rPr lang="en-US" sz="3800" b="1" i="0" u="none" strike="noStrike" baseline="0" dirty="0">
                <a:latin typeface="HumanaSansITCStd-Medium"/>
              </a:rPr>
              <a:t>Finding, evaluating, and using</a:t>
            </a:r>
          </a:p>
          <a:p>
            <a:pPr algn="ctr"/>
            <a:r>
              <a:rPr lang="en-US" sz="3800" b="1" i="0" u="none" strike="noStrike" baseline="0" dirty="0">
                <a:latin typeface="HumanaSansITCStd-Medium"/>
              </a:rPr>
              <a:t> sources </a:t>
            </a:r>
            <a:endParaRPr lang="en-US" sz="38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4B122359-9681-8281-9D2F-CF50C416CDC5}"/>
              </a:ext>
            </a:extLst>
          </p:cNvPr>
          <p:cNvSpPr txBox="1"/>
          <p:nvPr/>
        </p:nvSpPr>
        <p:spPr>
          <a:xfrm>
            <a:off x="2494898" y="298028"/>
            <a:ext cx="8524452" cy="1261884"/>
          </a:xfrm>
          <a:prstGeom prst="rect">
            <a:avLst/>
          </a:prstGeom>
          <a:noFill/>
        </p:spPr>
        <p:txBody>
          <a:bodyPr wrap="square">
            <a:spAutoFit/>
          </a:bodyPr>
          <a:lstStyle/>
          <a:p>
            <a:r>
              <a:rPr lang="en-US" sz="3800" b="1" i="0" u="none" strike="noStrike" baseline="0" dirty="0">
                <a:latin typeface="HumanaSansITCStd-Medium"/>
              </a:rPr>
              <a:t>Finding, evaluating, and using</a:t>
            </a:r>
          </a:p>
          <a:p>
            <a:pPr algn="ctr"/>
            <a:r>
              <a:rPr lang="en-US" sz="3800" b="1" i="0" u="none" strike="noStrike" baseline="0" dirty="0">
                <a:latin typeface="HumanaSansITCStd-Medium"/>
              </a:rPr>
              <a:t> sources </a:t>
            </a:r>
            <a:endParaRPr lang="en-US" sz="3800" b="1" dirty="0">
              <a:latin typeface="Tajawal ExtraBold"/>
              <a:ea typeface="Tajawal ExtraBold"/>
              <a:cs typeface="Tajawal ExtraBold"/>
              <a:sym typeface="Tajawal ExtraBold"/>
            </a:endParaRPr>
          </a:p>
        </p:txBody>
      </p:sp>
      <p:sp>
        <p:nvSpPr>
          <p:cNvPr id="11" name="Google Shape;128;p4">
            <a:extLst>
              <a:ext uri="{FF2B5EF4-FFF2-40B4-BE49-F238E27FC236}">
                <a16:creationId xmlns="" xmlns:a16="http://schemas.microsoft.com/office/drawing/2014/main" id="{C5DAC9AB-A2FB-FD6A-38C5-6E5110451172}"/>
              </a:ext>
            </a:extLst>
          </p:cNvPr>
          <p:cNvSpPr txBox="1"/>
          <p:nvPr/>
        </p:nvSpPr>
        <p:spPr>
          <a:xfrm>
            <a:off x="1873972" y="1876614"/>
            <a:ext cx="9666288" cy="3016170"/>
          </a:xfrm>
          <a:prstGeom prst="rect">
            <a:avLst/>
          </a:prstGeom>
          <a:noFill/>
          <a:ln>
            <a:noFill/>
          </a:ln>
        </p:spPr>
        <p:txBody>
          <a:bodyPr spcFirstLastPara="1" wrap="square" lIns="91425" tIns="45700" rIns="91425" bIns="45700" anchor="t" anchorCtr="0">
            <a:spAutoFit/>
          </a:bodyPr>
          <a:lstStyle/>
          <a:p>
            <a:pPr algn="r" rtl="1"/>
            <a:r>
              <a:rPr lang="ar-SA" sz="2800" dirty="0"/>
              <a:t>تشمل هذه المحاضرة:</a:t>
            </a:r>
          </a:p>
          <a:p>
            <a:pPr algn="r" rtl="1"/>
            <a:r>
              <a:rPr lang="ar-SA" sz="2800" dirty="0"/>
              <a:t>إيجاد المصادر</a:t>
            </a:r>
          </a:p>
          <a:p>
            <a:pPr algn="r" rtl="1"/>
            <a:r>
              <a:rPr lang="ar-SA" sz="2800" dirty="0"/>
              <a:t>تقييم المصادر</a:t>
            </a:r>
          </a:p>
          <a:p>
            <a:pPr algn="r" rtl="1"/>
            <a:r>
              <a:rPr lang="ar-SA" sz="2800" dirty="0"/>
              <a:t>استخدام المصادر</a:t>
            </a:r>
          </a:p>
          <a:p>
            <a:pPr marL="457200" indent="-457200" algn="r" rtl="1">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r" rtl="1">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3180985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34E29368-BEA1-F1AF-BFE6-09E1C18A07A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a:t>
            </a:r>
          </a:p>
        </p:txBody>
      </p:sp>
      <p:sp>
        <p:nvSpPr>
          <p:cNvPr id="7" name="TextBox 6">
            <a:extLst>
              <a:ext uri="{FF2B5EF4-FFF2-40B4-BE49-F238E27FC236}">
                <a16:creationId xmlns="" xmlns:a16="http://schemas.microsoft.com/office/drawing/2014/main" id="{FB7DF9E9-197B-5A23-D28A-36B8D6CB25D2}"/>
              </a:ext>
            </a:extLst>
          </p:cNvPr>
          <p:cNvSpPr txBox="1"/>
          <p:nvPr/>
        </p:nvSpPr>
        <p:spPr>
          <a:xfrm>
            <a:off x="300867" y="1643383"/>
            <a:ext cx="11282265" cy="954107"/>
          </a:xfrm>
          <a:prstGeom prst="rect">
            <a:avLst/>
          </a:prstGeom>
          <a:noFill/>
        </p:spPr>
        <p:txBody>
          <a:bodyPr wrap="square">
            <a:spAutoFit/>
          </a:bodyPr>
          <a:lstStyle/>
          <a:p>
            <a:pPr algn="r" rtl="1"/>
            <a:r>
              <a:rPr lang="ar-SA" sz="2800" dirty="0"/>
              <a:t>تُظهر لك هذه المحاضرة كيفية العثور على المصادر، وكيفية تقييم المصادر التي تعثر عليها بحيث لا تدخل في حججك إلا المعلومات الأكثر دقة وموثوقية، وكيفية إدراج هذه المصادر في مقال جدلي.</a:t>
            </a:r>
          </a:p>
        </p:txBody>
      </p:sp>
    </p:spTree>
    <p:extLst>
      <p:ext uri="{BB962C8B-B14F-4D97-AF65-F5344CB8AC3E}">
        <p14:creationId xmlns:p14="http://schemas.microsoft.com/office/powerpoint/2010/main" val="4061878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1575310D-E513-D792-F670-676F52C909F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Sources </a:t>
            </a:r>
          </a:p>
        </p:txBody>
      </p:sp>
      <p:sp>
        <p:nvSpPr>
          <p:cNvPr id="7" name="TextBox 6">
            <a:extLst>
              <a:ext uri="{FF2B5EF4-FFF2-40B4-BE49-F238E27FC236}">
                <a16:creationId xmlns="" xmlns:a16="http://schemas.microsoft.com/office/drawing/2014/main" id="{46A9EE78-54E5-CDE9-F6D1-67121046D6CA}"/>
              </a:ext>
            </a:extLst>
          </p:cNvPr>
          <p:cNvSpPr txBox="1"/>
          <p:nvPr/>
        </p:nvSpPr>
        <p:spPr>
          <a:xfrm>
            <a:off x="300867" y="1643383"/>
            <a:ext cx="11282265" cy="2246769"/>
          </a:xfrm>
          <a:prstGeom prst="rect">
            <a:avLst/>
          </a:prstGeom>
          <a:noFill/>
        </p:spPr>
        <p:txBody>
          <a:bodyPr wrap="square">
            <a:spAutoFit/>
          </a:bodyPr>
          <a:lstStyle/>
          <a:p>
            <a:pPr algn="r" rtl="1"/>
            <a:r>
              <a:rPr lang="ar-SA" sz="2800" dirty="0"/>
              <a:t>منذ سنوات، كان الطلاب الذين يجرون بحوثًا في مكتبات كلياتهم يشتكون أحيانًا من أن المكتبة لا تحتوي على الموارد اللازمة التي تتيح لهم إجراء تحقيق شامل في موضوع ما. أما اليوم، فيبدو أن العكس هو الصحيح: فقد يشعر المرء بسهولة بالإرهاق بسبب الكم الهائل من المعلومات المتوفرة في المكتبات الحديثة وعلى الإنترنت. وتُقدَّم النصائح التالية للمفكر الناقد الذي يستعد لبناء حجة أو طرح جدلي.</a:t>
            </a:r>
          </a:p>
        </p:txBody>
      </p:sp>
    </p:spTree>
    <p:extLst>
      <p:ext uri="{BB962C8B-B14F-4D97-AF65-F5344CB8AC3E}">
        <p14:creationId xmlns:p14="http://schemas.microsoft.com/office/powerpoint/2010/main" val="55116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35969"/>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1ABDCA36-EA6A-5C3C-C816-6819DD208A6D}"/>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7" name="TextBox 6">
            <a:extLst>
              <a:ext uri="{FF2B5EF4-FFF2-40B4-BE49-F238E27FC236}">
                <a16:creationId xmlns="" xmlns:a16="http://schemas.microsoft.com/office/drawing/2014/main" id="{316D0A0E-8B71-398B-C57A-22CB0C6174FD}"/>
              </a:ext>
            </a:extLst>
          </p:cNvPr>
          <p:cNvSpPr txBox="1"/>
          <p:nvPr/>
        </p:nvSpPr>
        <p:spPr>
          <a:xfrm>
            <a:off x="457200" y="1697101"/>
            <a:ext cx="11217729" cy="4401205"/>
          </a:xfrm>
          <a:prstGeom prst="rect">
            <a:avLst/>
          </a:prstGeom>
          <a:noFill/>
        </p:spPr>
        <p:txBody>
          <a:bodyPr wrap="square">
            <a:spAutoFit/>
          </a:bodyPr>
          <a:lstStyle/>
          <a:p>
            <a:pPr algn="r" rtl="1"/>
            <a:r>
              <a:rPr lang="ar-SA" sz="2800" dirty="0"/>
              <a:t>صياغة الأسئلة:</a:t>
            </a:r>
          </a:p>
          <a:p>
            <a:pPr algn="r" rtl="1"/>
            <a:r>
              <a:rPr lang="ar-SA" sz="2800" dirty="0"/>
              <a:t>يقترب معظم الباحثين من المكتبة أو الإنترنت وفي أذهانهم نوعان من الأسئلة.</a:t>
            </a:r>
          </a:p>
          <a:p>
            <a:pPr algn="r" rtl="1"/>
            <a:r>
              <a:rPr lang="ar-SA" sz="2800" dirty="0"/>
              <a:t>النوع الأول هو سؤال بسيط يتطلب استرجاع بيانات محددة، مثل:</a:t>
            </a:r>
          </a:p>
          <a:p>
            <a:pPr algn="r" rtl="1"/>
            <a:r>
              <a:rPr lang="ar-SA" sz="2800" dirty="0"/>
              <a:t>ما هي أسماء أقمار كوكب المشتري؟</a:t>
            </a:r>
          </a:p>
          <a:p>
            <a:pPr algn="r" rtl="1"/>
            <a:r>
              <a:rPr lang="ar-SA" sz="2800" dirty="0"/>
              <a:t>لماذا السماء زرقاء؟</a:t>
            </a:r>
          </a:p>
          <a:p>
            <a:pPr algn="r" rtl="1"/>
            <a:r>
              <a:rPr lang="ar-SA" sz="2800" dirty="0"/>
              <a:t>أما النوع الثاني من الأسئلة فيتطلب بحثًا أكثر تعقيدًا وعمقًا، مثل:</a:t>
            </a:r>
          </a:p>
          <a:p>
            <a:pPr algn="r" rtl="1"/>
            <a:r>
              <a:rPr lang="ar-SA" sz="2800" dirty="0"/>
              <a:t>ما مدى خطورة استنشاق المواد الكيميائية ؟</a:t>
            </a:r>
            <a:endParaRPr lang="en-US" sz="2800" dirty="0" smtClean="0"/>
          </a:p>
          <a:p>
            <a:pPr algn="r" rtl="1"/>
            <a:r>
              <a:rPr lang="ar-SA" sz="2800" dirty="0" smtClean="0"/>
              <a:t>هل </a:t>
            </a:r>
            <a:r>
              <a:rPr lang="ar-SA" sz="2800" dirty="0"/>
              <a:t>كانت هناك مؤامرة لاغتيال الرئيس كينيدي؟</a:t>
            </a:r>
          </a:p>
          <a:p>
            <a:pPr algn="r" rtl="1"/>
            <a:r>
              <a:rPr lang="ar-SA" sz="2800" dirty="0"/>
              <a:t>ما الذي أدى إلى سباق التسلح النووي؟</a:t>
            </a:r>
          </a:p>
          <a:p>
            <a:pPr algn="r" rtl="1"/>
            <a:r>
              <a:rPr lang="ar-SA" sz="2800" dirty="0"/>
              <a:t>هذا النوع الثاني من الأسئلة غالبًا ما يتطلب قدرًا استثنائيًا من البحث.</a:t>
            </a:r>
          </a:p>
        </p:txBody>
      </p:sp>
    </p:spTree>
    <p:extLst>
      <p:ext uri="{BB962C8B-B14F-4D97-AF65-F5344CB8AC3E}">
        <p14:creationId xmlns:p14="http://schemas.microsoft.com/office/powerpoint/2010/main" val="2315718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E150C198-3D0C-C2F2-ACE5-FC203EC9E878}"/>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9" name="TextBox 8">
            <a:extLst>
              <a:ext uri="{FF2B5EF4-FFF2-40B4-BE49-F238E27FC236}">
                <a16:creationId xmlns="" xmlns:a16="http://schemas.microsoft.com/office/drawing/2014/main" id="{1D1968CF-8F37-4E09-D9F2-EC22CCA219F4}"/>
              </a:ext>
            </a:extLst>
          </p:cNvPr>
          <p:cNvSpPr txBox="1"/>
          <p:nvPr/>
        </p:nvSpPr>
        <p:spPr>
          <a:xfrm>
            <a:off x="762000" y="2010097"/>
            <a:ext cx="10853057" cy="2677656"/>
          </a:xfrm>
          <a:prstGeom prst="rect">
            <a:avLst/>
          </a:prstGeom>
          <a:noFill/>
        </p:spPr>
        <p:txBody>
          <a:bodyPr wrap="square">
            <a:spAutoFit/>
          </a:bodyPr>
          <a:lstStyle/>
          <a:p>
            <a:pPr algn="r" rtl="1"/>
            <a:r>
              <a:rPr lang="ar-SA" sz="2800" b="1" dirty="0"/>
              <a:t>صياغة الأسئلة:</a:t>
            </a:r>
            <a:endParaRPr lang="ar-SA" sz="2800" dirty="0"/>
          </a:p>
          <a:p>
            <a:pPr algn="r" rtl="1"/>
            <a:r>
              <a:rPr lang="ar-SA" sz="2800" dirty="0"/>
              <a:t>قبل أن تبدأ في البحث عن المعلومات، قم بكتابة الأسئلة المحددة التي تريد الإجابة عنها، وأي أسئلة عامة لديك حول مجالات تحتاج إلى معرفة المزيد عنها. استخدم أسئلتك لتوجيه بحثك، ولكن لا تدعها تقيّده.</a:t>
            </a:r>
          </a:p>
          <a:p>
            <a:pPr algn="r" rtl="1"/>
            <a:r>
              <a:rPr lang="ar-SA" sz="2800" dirty="0"/>
              <a:t>وأثناء بحثك عن المعلومات وكتابتك لمسودة البحث، ستطرأ على بالك أسئلة جديدة، مما يتطلب منك إجراء المزيد من البحث للحصول على إجابات لها.</a:t>
            </a:r>
          </a:p>
        </p:txBody>
      </p:sp>
    </p:spTree>
    <p:extLst>
      <p:ext uri="{BB962C8B-B14F-4D97-AF65-F5344CB8AC3E}">
        <p14:creationId xmlns:p14="http://schemas.microsoft.com/office/powerpoint/2010/main" val="844310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DF289E0F-3790-FC2D-0A87-FE6006A25F31}"/>
              </a:ext>
            </a:extLst>
          </p:cNvPr>
          <p:cNvSpPr txBox="1"/>
          <p:nvPr/>
        </p:nvSpPr>
        <p:spPr>
          <a:xfrm>
            <a:off x="1555573" y="420808"/>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7" name="TextBox 6">
            <a:extLst>
              <a:ext uri="{FF2B5EF4-FFF2-40B4-BE49-F238E27FC236}">
                <a16:creationId xmlns="" xmlns:a16="http://schemas.microsoft.com/office/drawing/2014/main" id="{31FDFBB5-F4CA-FB04-E8A6-ECDE8435C1E7}"/>
              </a:ext>
            </a:extLst>
          </p:cNvPr>
          <p:cNvSpPr txBox="1"/>
          <p:nvPr/>
        </p:nvSpPr>
        <p:spPr>
          <a:xfrm>
            <a:off x="303193" y="1673888"/>
            <a:ext cx="11126807" cy="4401205"/>
          </a:xfrm>
          <a:prstGeom prst="rect">
            <a:avLst/>
          </a:prstGeom>
          <a:noFill/>
        </p:spPr>
        <p:txBody>
          <a:bodyPr wrap="square">
            <a:spAutoFit/>
          </a:bodyPr>
          <a:lstStyle/>
          <a:p>
            <a:pPr algn="r" rtl="1"/>
            <a:r>
              <a:rPr lang="ar-SA" sz="2800" b="1" dirty="0"/>
              <a:t>الكلمات المفتاحية </a:t>
            </a:r>
            <a:r>
              <a:rPr lang="ar-SA" sz="2800" b="1" dirty="0" smtClean="0"/>
              <a:t>و العناوين الفرعية:</a:t>
            </a:r>
            <a:endParaRPr lang="ar-SA" sz="2800" dirty="0"/>
          </a:p>
          <a:p>
            <a:pPr algn="r" rtl="1"/>
            <a:r>
              <a:rPr lang="ar-SA" sz="2800" dirty="0"/>
              <a:t>تتطلب معظم المصادر التي سنناقشها أن تعبّر عن بحثك باستخدام ما يُعرف بـ "الكلمات المفتاحية" أو </a:t>
            </a:r>
            <a:r>
              <a:rPr lang="ar-SA" sz="2800" dirty="0" smtClean="0"/>
              <a:t>“العناوين الفرعية".</a:t>
            </a:r>
            <a:r>
              <a:rPr lang="ar-SA" sz="2800" dirty="0"/>
              <a:t/>
            </a:r>
            <a:br>
              <a:rPr lang="ar-SA" sz="2800" dirty="0"/>
            </a:br>
            <a:r>
              <a:rPr lang="ar-SA" sz="2800" dirty="0"/>
              <a:t>الكلمات المفتاحية هي مصطلحات باللغة الطبيعية تصف موضوعك. يمكنك، على سبيل المثال، كتابة كلمة "استنشاق المواد </a:t>
            </a:r>
            <a:r>
              <a:rPr lang="ar-SA" sz="2800" dirty="0" smtClean="0"/>
              <a:t>الكيميائية في </a:t>
            </a:r>
            <a:r>
              <a:rPr lang="ar-SA" sz="2800" dirty="0"/>
              <a:t>قاعدة بيانات وملاحظة النتائج.</a:t>
            </a:r>
          </a:p>
          <a:p>
            <a:pPr algn="r" rtl="1"/>
            <a:r>
              <a:rPr lang="ar-SA" sz="2800" dirty="0"/>
              <a:t>ومن الكلمات المفتاحية الأخرى المستمدة من الأسئلة السابقة: "سباق التسلح النووي"، "اغتيال كينيدي"، "مؤامرة"، و"العلاج بالحيوانات الأليفة". أيٌّ من هذه المصطلحات سيُنتج عددًا من </a:t>
            </a:r>
            <a:r>
              <a:rPr lang="ar-SA" sz="2800" dirty="0" smtClean="0"/>
              <a:t>النتائج</a:t>
            </a:r>
            <a:r>
              <a:rPr lang="en-US" sz="2800" dirty="0" smtClean="0"/>
              <a:t> </a:t>
            </a:r>
            <a:r>
              <a:rPr lang="ar-SA" sz="2800" dirty="0"/>
              <a:t>في أي بحث، سواء استخدمت محرك بحث مثل </a:t>
            </a:r>
            <a:r>
              <a:rPr lang="en-US" sz="2800" dirty="0"/>
              <a:t>Google </a:t>
            </a:r>
            <a:r>
              <a:rPr lang="ar-SA" sz="2800" dirty="0"/>
              <a:t>أو قاعدة بيانات تابعة لمكتبة جامعتك.</a:t>
            </a:r>
          </a:p>
          <a:p>
            <a:pPr algn="r" rtl="1"/>
            <a:r>
              <a:rPr lang="ar-SA" sz="2800" dirty="0"/>
              <a:t>لكن، كما تعلم، قد يؤدي استخدام كل كلمة أو عبارة إلى آلاف أو حتى ملايين النتائج، والتي قد يكون الكثير منها غير مفيد لك.</a:t>
            </a:r>
          </a:p>
        </p:txBody>
      </p:sp>
    </p:spTree>
    <p:extLst>
      <p:ext uri="{BB962C8B-B14F-4D97-AF65-F5344CB8AC3E}">
        <p14:creationId xmlns:p14="http://schemas.microsoft.com/office/powerpoint/2010/main" val="1746718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F98C35D8-A272-1406-5519-D7F9BD5BD435}"/>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7" name="TextBox 6">
            <a:extLst>
              <a:ext uri="{FF2B5EF4-FFF2-40B4-BE49-F238E27FC236}">
                <a16:creationId xmlns="" xmlns:a16="http://schemas.microsoft.com/office/drawing/2014/main" id="{349C23CD-28E6-5D41-D539-383FE04BCCF8}"/>
              </a:ext>
            </a:extLst>
          </p:cNvPr>
          <p:cNvSpPr txBox="1"/>
          <p:nvPr/>
        </p:nvSpPr>
        <p:spPr>
          <a:xfrm>
            <a:off x="303194" y="1681294"/>
            <a:ext cx="11437050" cy="3539430"/>
          </a:xfrm>
          <a:prstGeom prst="rect">
            <a:avLst/>
          </a:prstGeom>
          <a:noFill/>
        </p:spPr>
        <p:txBody>
          <a:bodyPr wrap="square">
            <a:spAutoFit/>
          </a:bodyPr>
          <a:lstStyle/>
          <a:p>
            <a:pPr algn="r" rtl="1"/>
            <a:r>
              <a:rPr lang="ar-SA" sz="2800" b="1" dirty="0"/>
              <a:t>الكلمات المفتاحية </a:t>
            </a:r>
            <a:r>
              <a:rPr lang="ar-SA" sz="2800" b="1" dirty="0" smtClean="0"/>
              <a:t>والعناوين الفرعية:</a:t>
            </a:r>
            <a:endParaRPr lang="ar-SA" sz="2800" dirty="0"/>
          </a:p>
          <a:p>
            <a:pPr algn="r" rtl="1"/>
            <a:r>
              <a:rPr lang="ar-SA" sz="2800" dirty="0"/>
              <a:t>يمكنك تحسين بحثك من خلال استخدام </a:t>
            </a:r>
            <a:r>
              <a:rPr lang="ar-SA" sz="2800" b="1" dirty="0" smtClean="0"/>
              <a:t>العناوين الفرعية</a:t>
            </a:r>
            <a:r>
              <a:rPr lang="ar-SA" sz="2800" dirty="0" smtClean="0"/>
              <a:t>، </a:t>
            </a:r>
            <a:r>
              <a:rPr lang="ar-SA" sz="2800" dirty="0"/>
              <a:t>والتي تُعرف أحيانًا بـ </a:t>
            </a:r>
            <a:r>
              <a:rPr lang="ar-SA" sz="2800" b="1" dirty="0"/>
              <a:t>المُوصِّفات </a:t>
            </a:r>
            <a:r>
              <a:rPr lang="ar-SA" sz="2800" b="1" dirty="0" smtClean="0"/>
              <a:t>ر</a:t>
            </a:r>
            <a:r>
              <a:rPr lang="ar-SA" sz="2800" dirty="0" smtClean="0"/>
              <a:t>ؤوس </a:t>
            </a:r>
            <a:r>
              <a:rPr lang="ar-SA" sz="2800" dirty="0"/>
              <a:t>الموضوعات تصف محتوى المواد مثل الكتب، والمقالات العلمية، وغيرها. وهي نوع من المفردات "الرسمية" أو "المُنضبطة" التي يطبقها أمناء المكتبات والناشرون على المصادر لجعل عملية البحث عن المعلومات أكثر تنظيمًا وإنتاجية.</a:t>
            </a:r>
          </a:p>
          <a:p>
            <a:pPr algn="r" rtl="1"/>
            <a:r>
              <a:rPr lang="ar-SA" sz="2800" dirty="0"/>
              <a:t>ورغم أن البحث باستخدام الكلمات المفتاحية يمكن أن يكون مفيدًا في توليد العديد من المصادر المحتملة، فإن البحث باستخدام رؤوس </a:t>
            </a:r>
            <a:r>
              <a:rPr lang="ar-SA" sz="2800" dirty="0" smtClean="0"/>
              <a:t>الموضوعات او العناوين الفرعية </a:t>
            </a:r>
            <a:r>
              <a:rPr lang="ar-SA" sz="2800" dirty="0"/>
              <a:t>سيساعدك في الوصول إلى نتائج </a:t>
            </a:r>
            <a:r>
              <a:rPr lang="ar-SA" sz="2800" b="1" dirty="0"/>
              <a:t>أكثر دقة وملاءمة</a:t>
            </a:r>
            <a:r>
              <a:rPr lang="ar-SA" sz="2800" dirty="0"/>
              <a:t> لموضوعك.</a:t>
            </a:r>
          </a:p>
        </p:txBody>
      </p:sp>
    </p:spTree>
    <p:extLst>
      <p:ext uri="{BB962C8B-B14F-4D97-AF65-F5344CB8AC3E}">
        <p14:creationId xmlns:p14="http://schemas.microsoft.com/office/powerpoint/2010/main" val="3408875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4A879E0C-CC7C-A8CB-3A82-DF368081257B}"/>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Questions and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Keywords </a:t>
            </a:r>
          </a:p>
        </p:txBody>
      </p:sp>
      <p:sp>
        <p:nvSpPr>
          <p:cNvPr id="7" name="TextBox 6">
            <a:extLst>
              <a:ext uri="{FF2B5EF4-FFF2-40B4-BE49-F238E27FC236}">
                <a16:creationId xmlns="" xmlns:a16="http://schemas.microsoft.com/office/drawing/2014/main" id="{44A99B0D-740E-6042-102B-0BF1C5523F9D}"/>
              </a:ext>
            </a:extLst>
          </p:cNvPr>
          <p:cNvSpPr txBox="1"/>
          <p:nvPr/>
        </p:nvSpPr>
        <p:spPr>
          <a:xfrm>
            <a:off x="303193" y="1486974"/>
            <a:ext cx="11420721" cy="5262979"/>
          </a:xfrm>
          <a:prstGeom prst="rect">
            <a:avLst/>
          </a:prstGeom>
          <a:noFill/>
        </p:spPr>
        <p:txBody>
          <a:bodyPr wrap="square">
            <a:spAutoFit/>
          </a:bodyPr>
          <a:lstStyle/>
          <a:p>
            <a:pPr algn="r" rtl="1"/>
            <a:r>
              <a:rPr lang="ar-SA" sz="2800" b="1" dirty="0"/>
              <a:t>الكلمات المفتاحية ورؤوس الموضوعات:</a:t>
            </a:r>
            <a:endParaRPr lang="ar-SA" sz="2800" dirty="0"/>
          </a:p>
          <a:p>
            <a:pPr algn="r" rtl="1"/>
            <a:r>
              <a:rPr lang="ar-SA" sz="2800" dirty="0"/>
              <a:t>يوجد نوعان من المواد المصدرية سيكونان الأكثر فائدة لك:</a:t>
            </a:r>
          </a:p>
          <a:p>
            <a:pPr algn="r" rtl="1"/>
            <a:r>
              <a:rPr lang="ar-SA" sz="2800" b="1" dirty="0"/>
              <a:t>المواد التي تُقدّم لك المعلومات التي تبحث عنها</a:t>
            </a:r>
            <a:endParaRPr lang="ar-SA" sz="2800" dirty="0"/>
          </a:p>
          <a:p>
            <a:pPr algn="r" rtl="1"/>
            <a:r>
              <a:rPr lang="ar-SA" sz="2800" b="1" dirty="0"/>
              <a:t>المواد التي تُوجّهك نحو المصادر التي تحتوي على تلك المعلومات</a:t>
            </a:r>
            <a:endParaRPr lang="ar-SA" sz="2800" dirty="0"/>
          </a:p>
          <a:p>
            <a:pPr algn="r" rtl="1"/>
            <a:r>
              <a:rPr lang="ar-SA" sz="2800" dirty="0"/>
              <a:t>المواد المعلوماتية </a:t>
            </a:r>
            <a:r>
              <a:rPr lang="ar-SA" sz="2800" dirty="0" smtClean="0"/>
              <a:t>تشمل: الموسوعات – الصحف - الدوريات العلمية –المجلات – القواميس –الكتب -الوثائق الحكومية- المواقع </a:t>
            </a:r>
            <a:r>
              <a:rPr lang="ar-SA" sz="2800" dirty="0"/>
              <a:t>الإلكترونية</a:t>
            </a:r>
          </a:p>
          <a:p>
            <a:pPr algn="r" rtl="1"/>
            <a:r>
              <a:rPr lang="ar-SA" sz="2800" dirty="0"/>
              <a:t>أما المواد التوجيهية فتشمل:</a:t>
            </a:r>
          </a:p>
          <a:p>
            <a:pPr algn="r" rtl="1"/>
            <a:r>
              <a:rPr lang="ar-SA" sz="2800" dirty="0"/>
              <a:t>الفهارس (</a:t>
            </a:r>
            <a:r>
              <a:rPr lang="en-US" sz="2800" dirty="0"/>
              <a:t>Indexes)</a:t>
            </a:r>
          </a:p>
          <a:p>
            <a:pPr algn="r" rtl="1"/>
            <a:r>
              <a:rPr lang="ar-SA" sz="2800" dirty="0"/>
              <a:t>قوائم المراجع (</a:t>
            </a:r>
            <a:r>
              <a:rPr lang="en-US" sz="2800" dirty="0"/>
              <a:t>Bibliographies)</a:t>
            </a:r>
          </a:p>
          <a:p>
            <a:pPr algn="r" rtl="1"/>
            <a:r>
              <a:rPr lang="ar-SA" sz="2800" dirty="0"/>
              <a:t>فهارس البطاقات (</a:t>
            </a:r>
            <a:r>
              <a:rPr lang="en-US" sz="2800" dirty="0"/>
              <a:t>Card Catalogs)</a:t>
            </a:r>
          </a:p>
          <a:p>
            <a:pPr algn="r" rtl="1"/>
            <a:r>
              <a:rPr lang="ar-SA" sz="2800" dirty="0"/>
              <a:t>الأدلة إلى مصادر المعلومات </a:t>
            </a:r>
            <a:r>
              <a:rPr lang="ar-SA" sz="2800" dirty="0" smtClean="0"/>
              <a:t>المرجعية - قواعد </a:t>
            </a:r>
            <a:r>
              <a:rPr lang="ar-SA" sz="2800" dirty="0"/>
              <a:t>البيانات </a:t>
            </a:r>
            <a:r>
              <a:rPr lang="ar-SA" sz="2800" dirty="0" smtClean="0"/>
              <a:t>الإلكترونية </a:t>
            </a:r>
          </a:p>
          <a:p>
            <a:pPr algn="r" rtl="1"/>
            <a:r>
              <a:rPr lang="ar-SA" sz="2800" dirty="0" smtClean="0"/>
              <a:t>كلا </a:t>
            </a:r>
            <a:r>
              <a:rPr lang="ar-SA" sz="2800" dirty="0"/>
              <a:t>النوعين ضروريان لبناء بحث شامل ودقيق.</a:t>
            </a:r>
          </a:p>
        </p:txBody>
      </p:sp>
    </p:spTree>
    <p:extLst>
      <p:ext uri="{BB962C8B-B14F-4D97-AF65-F5344CB8AC3E}">
        <p14:creationId xmlns:p14="http://schemas.microsoft.com/office/powerpoint/2010/main" val="10693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5B130B01-53C0-EA3A-A5A0-6E9A7AC2BE8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 xmlns:a16="http://schemas.microsoft.com/office/drawing/2014/main" id="{F2B3E4F9-6920-B235-2C71-D844BE397932}"/>
              </a:ext>
            </a:extLst>
          </p:cNvPr>
          <p:cNvSpPr txBox="1"/>
          <p:nvPr/>
        </p:nvSpPr>
        <p:spPr>
          <a:xfrm>
            <a:off x="457201" y="2402730"/>
            <a:ext cx="10470528" cy="954107"/>
          </a:xfrm>
          <a:prstGeom prst="rect">
            <a:avLst/>
          </a:prstGeom>
          <a:noFill/>
        </p:spPr>
        <p:txBody>
          <a:bodyPr wrap="square">
            <a:spAutoFit/>
          </a:bodyPr>
          <a:lstStyle/>
          <a:p>
            <a:pPr algn="r" rtl="1"/>
            <a:r>
              <a:rPr lang="ar-SA" sz="2800" dirty="0"/>
              <a:t>فيما يلي بعض من أكثر الأعمال المرجعية ومحركات البحث شهرة وسهولة للوصول إليها، والتي تساعدك في توجيهك نحو المعلومات الموجودة في الكتب والدوريات وعلى الإنترنت.</a:t>
            </a:r>
          </a:p>
        </p:txBody>
      </p:sp>
    </p:spTree>
    <p:extLst>
      <p:ext uri="{BB962C8B-B14F-4D97-AF65-F5344CB8AC3E}">
        <p14:creationId xmlns:p14="http://schemas.microsoft.com/office/powerpoint/2010/main" val="1626753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F938C31F-68E3-5584-1FC0-4BD2BD1FE0C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 xmlns:a16="http://schemas.microsoft.com/office/drawing/2014/main" id="{69BAF8FE-E5EE-B416-4FDB-2E4DDABBBEE4}"/>
              </a:ext>
            </a:extLst>
          </p:cNvPr>
          <p:cNvSpPr txBox="1"/>
          <p:nvPr/>
        </p:nvSpPr>
        <p:spPr>
          <a:xfrm>
            <a:off x="215096" y="1889332"/>
            <a:ext cx="11427175" cy="3970318"/>
          </a:xfrm>
          <a:prstGeom prst="rect">
            <a:avLst/>
          </a:prstGeom>
          <a:noFill/>
        </p:spPr>
        <p:txBody>
          <a:bodyPr wrap="square">
            <a:spAutoFit/>
          </a:bodyPr>
          <a:lstStyle/>
          <a:p>
            <a:pPr algn="r" rtl="1"/>
            <a:r>
              <a:rPr lang="ar-SA" sz="2800" b="1" dirty="0"/>
              <a:t>قوائم المراجع (</a:t>
            </a:r>
            <a:r>
              <a:rPr lang="ar-SA" sz="2800" b="1" dirty="0" err="1"/>
              <a:t>الببليوغرافيات</a:t>
            </a:r>
            <a:r>
              <a:rPr lang="ar-SA" sz="2800" b="1" dirty="0"/>
              <a:t>):</a:t>
            </a:r>
            <a:r>
              <a:rPr lang="ar-SA" sz="2800" dirty="0"/>
              <a:t/>
            </a:r>
            <a:br>
              <a:rPr lang="ar-SA" sz="2800" dirty="0"/>
            </a:br>
            <a:r>
              <a:rPr lang="ar-SA" sz="2800" dirty="0" err="1"/>
              <a:t>الببليوغرافيا</a:t>
            </a:r>
            <a:r>
              <a:rPr lang="ar-SA" sz="2800" dirty="0"/>
              <a:t> هي قائمة بالكتب التي تقدم لكل كتاب معلومات مثل اسم المؤلف، العنوان، مكان وتاريخ النشر، اسم الناشر، وفي بعض الحالات، سعر الكتاب. يمكن أن تتضمن </a:t>
            </a:r>
            <a:r>
              <a:rPr lang="ar-SA" sz="2800" dirty="0" err="1"/>
              <a:t>الببليوغرافيات</a:t>
            </a:r>
            <a:r>
              <a:rPr lang="ar-SA" sz="2800" dirty="0"/>
              <a:t> أيضًا التسجيلات الصوتية، والأفلام، والصور الفوتوغرافية، وبرامج الكمبيوتر.</a:t>
            </a:r>
          </a:p>
          <a:p>
            <a:pPr algn="r" rtl="1"/>
            <a:r>
              <a:rPr lang="ar-SA" sz="2800" dirty="0"/>
              <a:t>أكثر </a:t>
            </a:r>
            <a:r>
              <a:rPr lang="ar-SA" sz="2800" dirty="0" err="1"/>
              <a:t>الببليوغرافيات</a:t>
            </a:r>
            <a:r>
              <a:rPr lang="ar-SA" sz="2800" dirty="0"/>
              <a:t> شهرة لدى الطلاب الباحثين هي </a:t>
            </a:r>
            <a:r>
              <a:rPr lang="ar-SA" sz="2800" b="1" dirty="0"/>
              <a:t>فهرس المكتبة</a:t>
            </a:r>
            <a:r>
              <a:rPr lang="ar-SA" sz="2800" dirty="0"/>
              <a:t>، المتاح في شكل إلكتروني في معظم المكتبات، ويعرض جميع الكتب التي تحتفظ بها المكتبة والمخزنة على </a:t>
            </a:r>
            <a:r>
              <a:rPr lang="ar-SA" sz="2800" dirty="0" err="1"/>
              <a:t>الأرفف</a:t>
            </a:r>
            <a:r>
              <a:rPr lang="ar-SA" sz="2800" dirty="0"/>
              <a:t> (غالبًا ما تسمى "المجموعات") أو في مناطق المجموعات الخاصة.</a:t>
            </a:r>
          </a:p>
          <a:p>
            <a:pPr algn="r" rtl="1"/>
            <a:r>
              <a:rPr lang="ar-SA" sz="2800" dirty="0"/>
              <a:t>تذكر أن هذه </a:t>
            </a:r>
            <a:r>
              <a:rPr lang="ar-SA" sz="2800" dirty="0" err="1"/>
              <a:t>الببليوغرافيات</a:t>
            </a:r>
            <a:r>
              <a:rPr lang="ar-SA" sz="2800" dirty="0"/>
              <a:t> عادة ما تقدم قوائم بما هو متاح فقط، مع القليل من المعلومات الإضافية حول النشر.</a:t>
            </a:r>
          </a:p>
        </p:txBody>
      </p:sp>
    </p:spTree>
    <p:extLst>
      <p:ext uri="{BB962C8B-B14F-4D97-AF65-F5344CB8AC3E}">
        <p14:creationId xmlns:p14="http://schemas.microsoft.com/office/powerpoint/2010/main" val="1712259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C829E584-F1A6-8B66-0561-3E6C8141C01B}"/>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 xmlns:a16="http://schemas.microsoft.com/office/drawing/2014/main" id="{507BAA24-331F-D8C2-731A-FA3E8B11A57E}"/>
              </a:ext>
            </a:extLst>
          </p:cNvPr>
          <p:cNvSpPr txBox="1"/>
          <p:nvPr/>
        </p:nvSpPr>
        <p:spPr>
          <a:xfrm>
            <a:off x="250373" y="1604894"/>
            <a:ext cx="11179628" cy="5262979"/>
          </a:xfrm>
          <a:prstGeom prst="rect">
            <a:avLst/>
          </a:prstGeom>
          <a:noFill/>
        </p:spPr>
        <p:txBody>
          <a:bodyPr wrap="square">
            <a:spAutoFit/>
          </a:bodyPr>
          <a:lstStyle/>
          <a:p>
            <a:pPr algn="r" rtl="1"/>
            <a:r>
              <a:rPr lang="ar-SA" sz="2800" b="1" dirty="0"/>
              <a:t>الفهارس وقواعد البيانات</a:t>
            </a:r>
            <a:r>
              <a:rPr lang="ar-SA" sz="2800" dirty="0"/>
              <a:t/>
            </a:r>
            <a:br>
              <a:rPr lang="ar-SA" sz="2800" dirty="0"/>
            </a:br>
            <a:r>
              <a:rPr lang="ar-SA" sz="2800" dirty="0"/>
              <a:t>يمكن الوصول إلى معظم الأعمال المنشورة بعد عام 1990 (وبعض الأعمال الأقدم) من خلال قواعد البيانات الإلكترونية المتاحة عبر مكتبتك. بعض قواعد البيانات تكون مخصصة لموضوعات أو تخصصات معينة. بناءً على موضوعك، يمكنك البحث، على سبيل المثال، في قواعد بيانات مثل </a:t>
            </a:r>
            <a:r>
              <a:rPr lang="en-US" sz="2800" b="1" dirty="0"/>
              <a:t>Business Source Premier</a:t>
            </a:r>
            <a:r>
              <a:rPr lang="en-US" sz="2800" dirty="0"/>
              <a:t>، </a:t>
            </a:r>
            <a:r>
              <a:rPr lang="en-US" sz="2800" b="1" dirty="0"/>
              <a:t>Communications and Mass Media Complete</a:t>
            </a:r>
            <a:r>
              <a:rPr lang="en-US" sz="2800" dirty="0"/>
              <a:t>، </a:t>
            </a:r>
            <a:r>
              <a:rPr lang="en-US" sz="2800" b="1" dirty="0"/>
              <a:t>Philosopher’s Index</a:t>
            </a:r>
            <a:r>
              <a:rPr lang="en-US" sz="2800" dirty="0"/>
              <a:t>، </a:t>
            </a:r>
            <a:r>
              <a:rPr lang="ar-SA" sz="2800" dirty="0"/>
              <a:t>أو </a:t>
            </a:r>
            <a:r>
              <a:rPr lang="en-US" sz="2800" b="1" dirty="0"/>
              <a:t>ERIC</a:t>
            </a:r>
            <a:r>
              <a:rPr lang="en-US" sz="2800" dirty="0"/>
              <a:t>، </a:t>
            </a:r>
            <a:r>
              <a:rPr lang="ar-SA" sz="2800" dirty="0"/>
              <a:t>الذي يفهرس المقالات والوثائق في مجال التعليم.</a:t>
            </a:r>
          </a:p>
          <a:p>
            <a:pPr algn="r" rtl="1"/>
            <a:r>
              <a:rPr lang="ar-SA" sz="2800" dirty="0"/>
              <a:t>أما قواعد البيانات العامة مثل </a:t>
            </a:r>
            <a:r>
              <a:rPr lang="en-US" sz="2800" b="1" dirty="0"/>
              <a:t>LexisNexis</a:t>
            </a:r>
            <a:r>
              <a:rPr lang="en-US" sz="2800" dirty="0"/>
              <a:t>، </a:t>
            </a:r>
            <a:r>
              <a:rPr lang="ar-SA" sz="2800" dirty="0"/>
              <a:t>فهي تبحث في مجموعة واسعة من المصادر مثل الأعمال، والقانون، والاتصالات. بعض قواعد البيانات تقدم فقط المعلومات اللازمة لتحديد مصدر (مثل اسم المؤلف، وعنوان المقال، وما إلى ذلك)، بينما تقدم قواعد بيانات أخرى النص الكامل للمقالات المختارة.</a:t>
            </a:r>
          </a:p>
          <a:p>
            <a:pPr algn="r" rtl="1"/>
            <a:r>
              <a:rPr lang="ar-SA" sz="2800" dirty="0"/>
              <a:t>تجدر الإشارة إلى أن بعض قواعد البيانات تكون غالية الثمن للغاية، وبالتالي قد لا تتوفر في كل مكتبة.</a:t>
            </a:r>
          </a:p>
        </p:txBody>
      </p:sp>
    </p:spTree>
    <p:extLst>
      <p:ext uri="{BB962C8B-B14F-4D97-AF65-F5344CB8AC3E}">
        <p14:creationId xmlns:p14="http://schemas.microsoft.com/office/powerpoint/2010/main" val="4010185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814AECEA-8C40-F854-43C5-0CE05BCF868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 xmlns:a16="http://schemas.microsoft.com/office/drawing/2014/main" id="{9F30EE93-FD54-F4C7-6D3C-1737095A8328}"/>
              </a:ext>
            </a:extLst>
          </p:cNvPr>
          <p:cNvSpPr txBox="1"/>
          <p:nvPr/>
        </p:nvSpPr>
        <p:spPr>
          <a:xfrm>
            <a:off x="533401" y="1825625"/>
            <a:ext cx="10820400" cy="3539430"/>
          </a:xfrm>
          <a:prstGeom prst="rect">
            <a:avLst/>
          </a:prstGeom>
          <a:noFill/>
        </p:spPr>
        <p:txBody>
          <a:bodyPr wrap="square">
            <a:spAutoFit/>
          </a:bodyPr>
          <a:lstStyle/>
          <a:p>
            <a:pPr algn="r" rtl="1"/>
            <a:r>
              <a:rPr lang="ar-SA" sz="2800" b="1" dirty="0"/>
              <a:t>محركات البحث على الإنترنت، الأدلة، والفهارس</a:t>
            </a:r>
            <a:endParaRPr lang="ar-SA" sz="2800" dirty="0"/>
          </a:p>
          <a:p>
            <a:pPr algn="r" rtl="1"/>
            <a:r>
              <a:rPr lang="ar-SA" sz="2800" dirty="0"/>
              <a:t>باستخدام </a:t>
            </a:r>
            <a:r>
              <a:rPr lang="en-US" sz="2800" b="1" dirty="0"/>
              <a:t>Google Scholar</a:t>
            </a:r>
            <a:r>
              <a:rPr lang="en-US" sz="2800" dirty="0"/>
              <a:t> (www.scholar.google.com)، </a:t>
            </a:r>
            <a:r>
              <a:rPr lang="ar-SA" sz="2800" dirty="0"/>
              <a:t>يمكنك تحديد عدد "النتائج" للبحث لتقتصر على المصادر الموثوقة من الناشرين الأكاديميين. ومع ذلك، العديد من الروابط التي تظهر في النتائج ستأخذك فقط إلى </a:t>
            </a:r>
            <a:r>
              <a:rPr lang="ar-SA" sz="2800" b="1" dirty="0"/>
              <a:t>ملخصات</a:t>
            </a:r>
            <a:r>
              <a:rPr lang="ar-SA" sz="2800" dirty="0"/>
              <a:t> (موجزات) للمقالات، والنص الكامل لهذه المقالات يكون متاحًا فقط للمشتركين أو لأولئك الذين يرغبون في دفع رسوم لمرة واحدة.</a:t>
            </a:r>
          </a:p>
          <a:p>
            <a:pPr algn="r" rtl="1"/>
            <a:r>
              <a:rPr lang="ar-SA" sz="2800" dirty="0"/>
              <a:t>قبل أن توافق على دفع المال للحصول على مقال، تحقق من </a:t>
            </a:r>
            <a:r>
              <a:rPr lang="ar-SA" sz="2800" b="1" dirty="0"/>
              <a:t>قواعد بيانات مكتبتك</a:t>
            </a:r>
            <a:r>
              <a:rPr lang="ar-SA" sz="2800" dirty="0"/>
              <a:t>؛ حيث أن العديد من المقالات، سواء كانت أكاديمية أو شعبية، التي تتوفر للبيع عبر الإنترنت تكون مجانية إذا تم الوصول إليها من خلال قواعد البيانات.</a:t>
            </a:r>
          </a:p>
        </p:txBody>
      </p:sp>
    </p:spTree>
    <p:extLst>
      <p:ext uri="{BB962C8B-B14F-4D97-AF65-F5344CB8AC3E}">
        <p14:creationId xmlns:p14="http://schemas.microsoft.com/office/powerpoint/2010/main" val="185080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92863C75-9760-4D4B-386B-246C05EADA1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 xmlns:a16="http://schemas.microsoft.com/office/drawing/2014/main" id="{3D939BF5-4907-61B1-03A4-1BD83EB72FBD}"/>
              </a:ext>
            </a:extLst>
          </p:cNvPr>
          <p:cNvSpPr txBox="1"/>
          <p:nvPr/>
        </p:nvSpPr>
        <p:spPr>
          <a:xfrm>
            <a:off x="522270" y="2012987"/>
            <a:ext cx="11182513" cy="2246769"/>
          </a:xfrm>
          <a:prstGeom prst="rect">
            <a:avLst/>
          </a:prstGeom>
          <a:noFill/>
        </p:spPr>
        <p:txBody>
          <a:bodyPr wrap="square">
            <a:spAutoFit/>
          </a:bodyPr>
          <a:lstStyle/>
          <a:p>
            <a:pPr algn="r" rtl="1"/>
            <a:r>
              <a:rPr lang="ar-SA" sz="2800" dirty="0"/>
              <a:t>ستساعدك </a:t>
            </a:r>
            <a:r>
              <a:rPr lang="ar-SA" sz="2800" b="1" dirty="0"/>
              <a:t>قوائم المراجع (</a:t>
            </a:r>
            <a:r>
              <a:rPr lang="ar-SA" sz="2800" b="1" dirty="0" err="1"/>
              <a:t>الببليوغرافيات</a:t>
            </a:r>
            <a:r>
              <a:rPr lang="ar-SA" sz="2800" b="1" dirty="0"/>
              <a:t>)</a:t>
            </a:r>
            <a:r>
              <a:rPr lang="ar-SA" sz="2800" dirty="0"/>
              <a:t>، و </a:t>
            </a:r>
            <a:r>
              <a:rPr lang="ar-SA" sz="2800" b="1" dirty="0"/>
              <a:t>الفهارس</a:t>
            </a:r>
            <a:r>
              <a:rPr lang="ar-SA" sz="2800" dirty="0"/>
              <a:t>، و </a:t>
            </a:r>
            <a:r>
              <a:rPr lang="ar-SA" sz="2800" b="1" dirty="0"/>
              <a:t>محركات البحث على الإنترنت</a:t>
            </a:r>
            <a:r>
              <a:rPr lang="ar-SA" sz="2800" dirty="0"/>
              <a:t>، و </a:t>
            </a:r>
            <a:r>
              <a:rPr lang="ar-SA" sz="2800" b="1" dirty="0"/>
              <a:t>الأدلة</a:t>
            </a:r>
            <a:r>
              <a:rPr lang="ar-SA" sz="2800" dirty="0"/>
              <a:t> في توجيهك في الاتجاه الصحيح، رغم أنها لن تقدم لك المعلومات الفعلية التي تبحث عنها، سواء كان استفسارك بسيطًا أو معقدًا. فيما يلي بعض من المصادر المعلوماتية التي ستجدها في المكتبات، وكذلك أنواع المواقع المعلوماتية التي ستجدها على الإنترنت.</a:t>
            </a:r>
          </a:p>
          <a:p>
            <a:pPr algn="r" rtl="1"/>
            <a:endParaRPr lang="ar-SA" sz="2800" b="1" dirty="0"/>
          </a:p>
        </p:txBody>
      </p:sp>
    </p:spTree>
    <p:extLst>
      <p:ext uri="{BB962C8B-B14F-4D97-AF65-F5344CB8AC3E}">
        <p14:creationId xmlns:p14="http://schemas.microsoft.com/office/powerpoint/2010/main" val="3698316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FF2BC7F1-196E-F411-3E14-5CFD0693F908}"/>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 xmlns:a16="http://schemas.microsoft.com/office/drawing/2014/main" id="{7DC5B801-565C-96F8-FB3B-C6EB4210801E}"/>
              </a:ext>
            </a:extLst>
          </p:cNvPr>
          <p:cNvSpPr txBox="1"/>
          <p:nvPr/>
        </p:nvSpPr>
        <p:spPr>
          <a:xfrm>
            <a:off x="343592" y="1676885"/>
            <a:ext cx="11361191" cy="2246769"/>
          </a:xfrm>
          <a:prstGeom prst="rect">
            <a:avLst/>
          </a:prstGeom>
          <a:noFill/>
        </p:spPr>
        <p:txBody>
          <a:bodyPr wrap="square">
            <a:spAutoFit/>
          </a:bodyPr>
          <a:lstStyle/>
          <a:p>
            <a:pPr algn="r" rtl="1"/>
            <a:r>
              <a:rPr lang="ar-SA" sz="2800" b="1" dirty="0"/>
              <a:t>الموسوعات</a:t>
            </a:r>
            <a:r>
              <a:rPr lang="ar-SA" sz="2800" dirty="0"/>
              <a:t/>
            </a:r>
            <a:br>
              <a:rPr lang="ar-SA" sz="2800" dirty="0"/>
            </a:br>
            <a:r>
              <a:rPr lang="ar-SA" sz="2800" dirty="0"/>
              <a:t>على الرغم من أن الموسوعات لا تحظى دائمًا بالاحترام الذي تستحقه في الكليات والجامعات، إلا أنها يمكن أن تكون خطوة أولى مفيدة نحو فهم المفاهيم الأساسية وراء الموضوعات الصعبة في تخصصات مثل </a:t>
            </a:r>
            <a:r>
              <a:rPr lang="ar-SA" sz="2800" b="1" dirty="0"/>
              <a:t>علم النفس</a:t>
            </a:r>
            <a:r>
              <a:rPr lang="ar-SA" sz="2800" dirty="0"/>
              <a:t>، و </a:t>
            </a:r>
            <a:r>
              <a:rPr lang="ar-SA" sz="2800" b="1" dirty="0"/>
              <a:t>الفلسفة</a:t>
            </a:r>
            <a:r>
              <a:rPr lang="ar-SA" sz="2800" dirty="0"/>
              <a:t>، </a:t>
            </a:r>
            <a:r>
              <a:rPr lang="ar-SA" sz="2800" dirty="0" smtClean="0"/>
              <a:t> </a:t>
            </a:r>
            <a:r>
              <a:rPr lang="ar-SA" sz="2800" dirty="0"/>
              <a:t>و </a:t>
            </a:r>
            <a:r>
              <a:rPr lang="ar-SA" sz="2800" b="1" dirty="0"/>
              <a:t>العلوم</a:t>
            </a:r>
            <a:r>
              <a:rPr lang="ar-SA" sz="2800" dirty="0"/>
              <a:t>، و </a:t>
            </a:r>
            <a:r>
              <a:rPr lang="ar-SA" sz="2800" b="1" dirty="0"/>
              <a:t>الأدب</a:t>
            </a:r>
            <a:r>
              <a:rPr lang="ar-SA" sz="2800" dirty="0"/>
              <a:t>. في الواقع، غالبًا ما تختتم العديد من المقالات الموسوعية </a:t>
            </a:r>
            <a:r>
              <a:rPr lang="ar-SA" sz="2800" dirty="0" err="1"/>
              <a:t>بببليوغرافيا</a:t>
            </a:r>
            <a:r>
              <a:rPr lang="ar-SA" sz="2800" dirty="0"/>
              <a:t> قصيرة تحتوي على مصادر موثوقة لدراسة أعمق.</a:t>
            </a:r>
          </a:p>
        </p:txBody>
      </p:sp>
    </p:spTree>
    <p:extLst>
      <p:ext uri="{BB962C8B-B14F-4D97-AF65-F5344CB8AC3E}">
        <p14:creationId xmlns:p14="http://schemas.microsoft.com/office/powerpoint/2010/main" val="192566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F4E4ECD6-79EB-A617-1674-86FD7D89365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 xmlns:a16="http://schemas.microsoft.com/office/drawing/2014/main" id="{DD0813B1-4BB0-CA59-2BBA-67867E33CD2E}"/>
              </a:ext>
            </a:extLst>
          </p:cNvPr>
          <p:cNvSpPr txBox="1"/>
          <p:nvPr/>
        </p:nvSpPr>
        <p:spPr>
          <a:xfrm>
            <a:off x="343592" y="1676885"/>
            <a:ext cx="11086408" cy="3108543"/>
          </a:xfrm>
          <a:prstGeom prst="rect">
            <a:avLst/>
          </a:prstGeom>
          <a:noFill/>
        </p:spPr>
        <p:txBody>
          <a:bodyPr wrap="square">
            <a:spAutoFit/>
          </a:bodyPr>
          <a:lstStyle/>
          <a:p>
            <a:pPr algn="r" rtl="1"/>
            <a:r>
              <a:rPr lang="ar-SA" sz="2800" b="1" dirty="0"/>
              <a:t>المعاجم، </a:t>
            </a:r>
            <a:r>
              <a:rPr lang="ar-SA" sz="2800" b="1" dirty="0" smtClean="0"/>
              <a:t>التقارير السنوية،  </a:t>
            </a:r>
            <a:r>
              <a:rPr lang="ar-SA" sz="2800" b="1" dirty="0"/>
              <a:t>كتب الحقائق، الأدلة، الأدلة الإرشادية، الأدلة، والأطالس</a:t>
            </a:r>
            <a:r>
              <a:rPr lang="ar-SA" sz="2800" dirty="0"/>
              <a:t/>
            </a:r>
            <a:br>
              <a:rPr lang="ar-SA" sz="2800" dirty="0"/>
            </a:br>
            <a:r>
              <a:rPr lang="ar-SA" sz="2800" dirty="0"/>
              <a:t>هذه هي المراجع التي ستستعين بها غالبًا عندما تحتاج إلى إجابات واقعية لأسئلة غير معقدة مثل "كم عدد الأمريكيين الذين يحصلون على الضمان الاجتماعي؟" أو "أين يقع موزمبيق؟" أو "من قال، 'لا تكون مقترضًا ولا مُقرضًا'؟" كما لاحظنا سابقًا، يفترض الناس في كثير من الأحيان أن معرفتهم الأساسية دقيقة، ليكتشفوا لاحقًا أنهم كانوا مخطئين طوال الوقت. يمكن أن تساعد المواد المرجعية السريعة مثل </a:t>
            </a:r>
            <a:r>
              <a:rPr lang="ar-SA" sz="2800" b="1" dirty="0"/>
              <a:t>المعاجم</a:t>
            </a:r>
            <a:r>
              <a:rPr lang="ar-SA" sz="2800" dirty="0"/>
              <a:t> و </a:t>
            </a:r>
            <a:r>
              <a:rPr lang="ar-SA" sz="2800" b="1" dirty="0"/>
              <a:t>كتب الحقائق</a:t>
            </a:r>
            <a:r>
              <a:rPr lang="ar-SA" sz="2800" dirty="0"/>
              <a:t> الباحثين في العثور على أدلة قوية لتأكيد أو تصحيح افتراضاتهم ودعم مطالباتهم.</a:t>
            </a:r>
          </a:p>
        </p:txBody>
      </p:sp>
    </p:spTree>
    <p:extLst>
      <p:ext uri="{BB962C8B-B14F-4D97-AF65-F5344CB8AC3E}">
        <p14:creationId xmlns:p14="http://schemas.microsoft.com/office/powerpoint/2010/main" val="1107044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1391391C-B2DA-7C9D-FF7A-315A48D0EB9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 xmlns:a16="http://schemas.microsoft.com/office/drawing/2014/main" id="{27DA3634-6908-4727-49AF-81F97E8C9EF1}"/>
              </a:ext>
            </a:extLst>
          </p:cNvPr>
          <p:cNvSpPr txBox="1"/>
          <p:nvPr/>
        </p:nvSpPr>
        <p:spPr>
          <a:xfrm>
            <a:off x="343592" y="1676885"/>
            <a:ext cx="11361191" cy="3108543"/>
          </a:xfrm>
          <a:prstGeom prst="rect">
            <a:avLst/>
          </a:prstGeom>
          <a:noFill/>
        </p:spPr>
        <p:txBody>
          <a:bodyPr wrap="square">
            <a:spAutoFit/>
          </a:bodyPr>
          <a:lstStyle/>
          <a:p>
            <a:pPr algn="r" rtl="1"/>
            <a:r>
              <a:rPr lang="ar-SA" sz="2800" b="1" dirty="0"/>
              <a:t>المعاجم، </a:t>
            </a:r>
            <a:r>
              <a:rPr lang="ar-SA" sz="2800" b="1" dirty="0" smtClean="0"/>
              <a:t>التقارير </a:t>
            </a:r>
            <a:r>
              <a:rPr lang="ar-SA" sz="2800" b="1" dirty="0"/>
              <a:t>السنوية، كتب الحقائق، الأدلة، الأدلة الإرشادية، الأدلة، والأطالس</a:t>
            </a:r>
            <a:r>
              <a:rPr lang="ar-SA" sz="2800" dirty="0"/>
              <a:t/>
            </a:r>
            <a:br>
              <a:rPr lang="ar-SA" sz="2800" dirty="0"/>
            </a:br>
            <a:r>
              <a:rPr lang="ar-SA" sz="2800" dirty="0"/>
              <a:t>هذه هي المراجع التي ستستعين بها غالبًا عندما تحتاج إلى إجابات واقعية لأسئلة غير معقدة مثل "كم عدد الأمريكيين الذين يحصلون على الضمان الاجتماعي؟" أو "أين يقع موزمبيق؟" أو "من قال، 'لا تكون مقترضًا ولا مُقرضًا'؟" كما لاحظنا سابقًا، يفترض الناس في كثير من الأحيان أن معرفتهم الأساسية دقيقة، ليكتشفوا لاحقًا أنهم كانوا مخطئين طوال الوقت. يمكن أن تساعد المواد المرجعية السريعة مثل </a:t>
            </a:r>
            <a:r>
              <a:rPr lang="ar-SA" sz="2800" b="1" dirty="0"/>
              <a:t>المعاجم</a:t>
            </a:r>
            <a:r>
              <a:rPr lang="ar-SA" sz="2800" dirty="0"/>
              <a:t> و </a:t>
            </a:r>
            <a:r>
              <a:rPr lang="ar-SA" sz="2800" b="1" dirty="0"/>
              <a:t>كتب الحقائق</a:t>
            </a:r>
            <a:r>
              <a:rPr lang="ar-SA" sz="2800" dirty="0"/>
              <a:t> الباحثين في العثور على أدلة قوية لتأكيد أو تصحيح افتراضاتهم ودعم مطالباتهم.</a:t>
            </a:r>
          </a:p>
        </p:txBody>
      </p:sp>
    </p:spTree>
    <p:extLst>
      <p:ext uri="{BB962C8B-B14F-4D97-AF65-F5344CB8AC3E}">
        <p14:creationId xmlns:p14="http://schemas.microsoft.com/office/powerpoint/2010/main" val="1682622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C5859473-8D23-28A0-69E4-6ED6A414899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 xmlns:a16="http://schemas.microsoft.com/office/drawing/2014/main" id="{C75BD4CC-DCA7-3B37-4B07-D4A115402128}"/>
              </a:ext>
            </a:extLst>
          </p:cNvPr>
          <p:cNvSpPr txBox="1"/>
          <p:nvPr/>
        </p:nvSpPr>
        <p:spPr>
          <a:xfrm>
            <a:off x="343592" y="1676885"/>
            <a:ext cx="11573588" cy="2246769"/>
          </a:xfrm>
          <a:prstGeom prst="rect">
            <a:avLst/>
          </a:prstGeom>
          <a:noFill/>
        </p:spPr>
        <p:txBody>
          <a:bodyPr wrap="square">
            <a:spAutoFit/>
          </a:bodyPr>
          <a:lstStyle/>
          <a:p>
            <a:pPr algn="r" rtl="1"/>
            <a:r>
              <a:rPr lang="ar-SA" sz="2800" b="1" dirty="0"/>
              <a:t>المصادر السيرة الذاتية</a:t>
            </a:r>
            <a:endParaRPr lang="ar-SA" sz="2800" dirty="0"/>
          </a:p>
          <a:p>
            <a:pPr algn="r" rtl="1"/>
            <a:r>
              <a:rPr lang="ar-SA" sz="2800" dirty="0"/>
              <a:t>عندما تحتاج إلى معرفة من هو شخص ما أو من كان، يمكنك الرجوع إلى مجموعة من المصادر السيرة الذاتية، والتي يُعد بعضها مصادر موثوقة للغاية للمعلومات حول حياة الشخص وإنجازاته ومساهماته، بالإضافة إلى منشوراته أو حتى أخطائه أو جرائمه.</a:t>
            </a:r>
          </a:p>
          <a:p>
            <a:pPr algn="r" rtl="1"/>
            <a:r>
              <a:rPr lang="ar-SA" sz="2800" b="1" dirty="0"/>
              <a:t>مثال</a:t>
            </a:r>
            <a:r>
              <a:rPr lang="ar-SA" sz="2800" dirty="0"/>
              <a:t>: سلسلة </a:t>
            </a:r>
            <a:r>
              <a:rPr lang="ar-SA" sz="2800" b="1" dirty="0"/>
              <a:t>"من هو من" (</a:t>
            </a:r>
            <a:r>
              <a:rPr lang="en-US" sz="2800" b="1" dirty="0"/>
              <a:t>Who's Who)</a:t>
            </a:r>
            <a:endParaRPr lang="en-US" sz="2800" dirty="0"/>
          </a:p>
        </p:txBody>
      </p:sp>
    </p:spTree>
    <p:extLst>
      <p:ext uri="{BB962C8B-B14F-4D97-AF65-F5344CB8AC3E}">
        <p14:creationId xmlns:p14="http://schemas.microsoft.com/office/powerpoint/2010/main" val="2600446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3D03B9F3-D0C9-B89E-E7C2-71F30CCA994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 xmlns:a16="http://schemas.microsoft.com/office/drawing/2014/main" id="{A22E8959-413C-5F2B-E878-AF9C030FC96C}"/>
              </a:ext>
            </a:extLst>
          </p:cNvPr>
          <p:cNvSpPr txBox="1"/>
          <p:nvPr/>
        </p:nvSpPr>
        <p:spPr>
          <a:xfrm>
            <a:off x="343592" y="1676885"/>
            <a:ext cx="11010208" cy="4832092"/>
          </a:xfrm>
          <a:prstGeom prst="rect">
            <a:avLst/>
          </a:prstGeom>
          <a:noFill/>
        </p:spPr>
        <p:txBody>
          <a:bodyPr wrap="square">
            <a:spAutoFit/>
          </a:bodyPr>
          <a:lstStyle/>
          <a:p>
            <a:pPr algn="r" rtl="1"/>
            <a:r>
              <a:rPr lang="ar-SA" sz="2800" b="1" dirty="0"/>
              <a:t>القواميس</a:t>
            </a:r>
            <a:endParaRPr lang="ar-SA" sz="2800" dirty="0"/>
          </a:p>
          <a:p>
            <a:pPr algn="r" rtl="1"/>
            <a:r>
              <a:rPr lang="ar-SA" sz="2800" dirty="0"/>
              <a:t>عندما يفكر معظم الطلاب في القاموس، فإنهم يفكرون بشكل منطقي في كتاب يقدم تعريفات للكلمات، وهناك العديد من هذه الكتب في معظم مكتبات الكليات. أفضل القواميس للاستخدام الجامعي هي </a:t>
            </a:r>
            <a:r>
              <a:rPr lang="ar-SA" sz="2800" b="1" dirty="0"/>
              <a:t>القواميس غير المختصرة</a:t>
            </a:r>
            <a:r>
              <a:rPr lang="ar-SA" sz="2800" dirty="0"/>
              <a:t>، مما يعني أن القليل من الكلمات الإنجليزية قد تم استبعادها من الكتاب، بغض النظر عن كونها عامية أو مبتذلة أو غامضة أو قديمة.</a:t>
            </a:r>
          </a:p>
          <a:p>
            <a:pPr algn="r" rtl="1"/>
            <a:r>
              <a:rPr lang="ar-SA" sz="2800" b="1" dirty="0"/>
              <a:t>قاموس أكسفورد الإنجليزي</a:t>
            </a:r>
            <a:r>
              <a:rPr lang="ar-SA" sz="2800" dirty="0"/>
              <a:t> يحتوي على نصف مليون كلمة.</a:t>
            </a:r>
          </a:p>
          <a:p>
            <a:pPr algn="r" rtl="1"/>
            <a:r>
              <a:rPr lang="ar-SA" sz="2800" dirty="0"/>
              <a:t>هناك أيضًا عدة قواميس على الإنترنت مريحة وموثوقة مثل:</a:t>
            </a:r>
          </a:p>
          <a:p>
            <a:pPr algn="r" rtl="1"/>
            <a:r>
              <a:rPr lang="en-US" sz="2800" b="1" dirty="0" err="1"/>
              <a:t>OneLook</a:t>
            </a:r>
            <a:r>
              <a:rPr lang="en-US" sz="2800" b="1" dirty="0"/>
              <a:t> Dictionaries</a:t>
            </a:r>
            <a:r>
              <a:rPr lang="en-US" sz="2800" dirty="0"/>
              <a:t> (</a:t>
            </a:r>
            <a:r>
              <a:rPr lang="en-US" sz="2800" dirty="0">
                <a:hlinkClick r:id="rId3"/>
              </a:rPr>
              <a:t>www.onelook.com</a:t>
            </a:r>
            <a:r>
              <a:rPr lang="en-US" sz="2800" dirty="0"/>
              <a:t>)</a:t>
            </a:r>
          </a:p>
          <a:p>
            <a:pPr algn="r" rtl="1"/>
            <a:r>
              <a:rPr lang="ar-SA" sz="2800" b="1" dirty="0"/>
              <a:t>موقع </a:t>
            </a:r>
            <a:r>
              <a:rPr lang="en-US" sz="2800" b="1" dirty="0"/>
              <a:t>Merriam-Webster</a:t>
            </a:r>
            <a:r>
              <a:rPr lang="en-US" sz="2800" dirty="0"/>
              <a:t> (</a:t>
            </a:r>
            <a:r>
              <a:rPr lang="en-US" sz="2800" dirty="0">
                <a:hlinkClick r:id="rId4"/>
              </a:rPr>
              <a:t>www.m-w.com</a:t>
            </a:r>
            <a:r>
              <a:rPr lang="en-US" sz="2800" dirty="0"/>
              <a:t>)</a:t>
            </a:r>
          </a:p>
          <a:p>
            <a:pPr algn="r" rtl="1"/>
            <a:r>
              <a:rPr lang="ar-SA" sz="2800" b="1" dirty="0"/>
              <a:t>قاموس أكسفورد الإنجليزي</a:t>
            </a:r>
            <a:endParaRPr lang="ar-SA" sz="2800" dirty="0"/>
          </a:p>
          <a:p>
            <a:pPr algn="r" rtl="1"/>
            <a:endParaRPr lang="ar-SA" sz="2800" b="1" dirty="0"/>
          </a:p>
        </p:txBody>
      </p:sp>
    </p:spTree>
    <p:extLst>
      <p:ext uri="{BB962C8B-B14F-4D97-AF65-F5344CB8AC3E}">
        <p14:creationId xmlns:p14="http://schemas.microsoft.com/office/powerpoint/2010/main" val="270044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40EE58AB-793E-4424-52C7-51ED17E7FD0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 xmlns:a16="http://schemas.microsoft.com/office/drawing/2014/main" id="{8D0A6D3D-C89A-8709-A420-8A93D026D9EF}"/>
              </a:ext>
            </a:extLst>
          </p:cNvPr>
          <p:cNvSpPr txBox="1"/>
          <p:nvPr/>
        </p:nvSpPr>
        <p:spPr>
          <a:xfrm>
            <a:off x="343592" y="1676885"/>
            <a:ext cx="11573588" cy="2246769"/>
          </a:xfrm>
          <a:prstGeom prst="rect">
            <a:avLst/>
          </a:prstGeom>
          <a:noFill/>
        </p:spPr>
        <p:txBody>
          <a:bodyPr wrap="square">
            <a:spAutoFit/>
          </a:bodyPr>
          <a:lstStyle/>
          <a:p>
            <a:pPr algn="r" rtl="1"/>
            <a:r>
              <a:rPr lang="ar-SA" sz="2800" b="1" dirty="0"/>
              <a:t>الوثائق الحكومية</a:t>
            </a:r>
            <a:endParaRPr lang="ar-SA" sz="2800" dirty="0"/>
          </a:p>
          <a:p>
            <a:pPr algn="r" rtl="1"/>
            <a:r>
              <a:rPr lang="ar-SA" sz="2800" dirty="0"/>
              <a:t>تتمتع العديد من المكتبات بالوصول إلى الوثائق الحكومية من خلال قواعد البيانات والخدمات عبر الإنترنت، وتعد بعض المكتبات (على الأقل واحدة في كل ولاية) </a:t>
            </a:r>
            <a:r>
              <a:rPr lang="ar-SA" sz="2800" b="1" dirty="0"/>
              <a:t>مستودعات</a:t>
            </a:r>
            <a:r>
              <a:rPr lang="ar-SA" sz="2800" dirty="0"/>
              <a:t> للوثائق الحكومية، مما يعني أن النسخ الورقية تُحفظ في المكتبة. تشمل الوثائق الحكومية كل شيء يتم نشره من قبل الحكومة.</a:t>
            </a:r>
          </a:p>
          <a:p>
            <a:pPr algn="r" rtl="1"/>
            <a:endParaRPr lang="ar-SA" sz="2800" b="1" dirty="0"/>
          </a:p>
        </p:txBody>
      </p:sp>
    </p:spTree>
    <p:extLst>
      <p:ext uri="{BB962C8B-B14F-4D97-AF65-F5344CB8AC3E}">
        <p14:creationId xmlns:p14="http://schemas.microsoft.com/office/powerpoint/2010/main" val="19239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240D0F2D-62EB-4D75-5E68-55EDCA4C044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 xmlns:a16="http://schemas.microsoft.com/office/drawing/2014/main" id="{BCC71C3C-3086-5A6C-3B69-3097744ADD9D}"/>
              </a:ext>
            </a:extLst>
          </p:cNvPr>
          <p:cNvSpPr txBox="1"/>
          <p:nvPr/>
        </p:nvSpPr>
        <p:spPr>
          <a:xfrm>
            <a:off x="343592" y="1676885"/>
            <a:ext cx="11217037" cy="3539430"/>
          </a:xfrm>
          <a:prstGeom prst="rect">
            <a:avLst/>
          </a:prstGeom>
          <a:noFill/>
        </p:spPr>
        <p:txBody>
          <a:bodyPr wrap="square">
            <a:spAutoFit/>
          </a:bodyPr>
          <a:lstStyle/>
          <a:p>
            <a:pPr algn="r" rtl="1"/>
            <a:r>
              <a:rPr lang="ar-SA" sz="2800" b="1" dirty="0"/>
              <a:t>المصادر البشرية</a:t>
            </a:r>
            <a:endParaRPr lang="ar-SA" sz="2800" dirty="0"/>
          </a:p>
          <a:p>
            <a:pPr algn="r" rtl="1"/>
            <a:r>
              <a:rPr lang="ar-SA" sz="2800" dirty="0"/>
              <a:t>غالبًا ما يتم تجاهلها في اعتمادنا على الكلمة المكتوبة، هي </a:t>
            </a:r>
            <a:r>
              <a:rPr lang="ar-SA" sz="2800" b="1" dirty="0"/>
              <a:t>الأشخاص</a:t>
            </a:r>
            <a:r>
              <a:rPr lang="ar-SA" sz="2800" dirty="0"/>
              <a:t> الذين يمكنهم بسهولة توفير المعلومات المطلوبة. عند البحث عن مصادر في المكتبة، سيكون من الحكمة استشارة </a:t>
            </a:r>
            <a:r>
              <a:rPr lang="ar-SA" sz="2800" b="1" dirty="0"/>
              <a:t>أمين المكتبة</a:t>
            </a:r>
            <a:r>
              <a:rPr lang="ar-SA" sz="2800" dirty="0"/>
              <a:t>. فمعظم أمناء المكتبات يحملون درجات علمية متقدمة وقد خضعوا لتدريب مكثف ومتخصص في كيفية العثور على المعلومات.</a:t>
            </a:r>
          </a:p>
          <a:p>
            <a:pPr algn="r" rtl="1"/>
            <a:r>
              <a:rPr lang="ar-SA" sz="2800" dirty="0"/>
              <a:t>كما أن </a:t>
            </a:r>
            <a:r>
              <a:rPr lang="ar-SA" sz="2800" b="1" dirty="0"/>
              <a:t>أعضاء هيئة التدريس</a:t>
            </a:r>
            <a:r>
              <a:rPr lang="ar-SA" sz="2800" dirty="0"/>
              <a:t>، و </a:t>
            </a:r>
            <a:r>
              <a:rPr lang="ar-SA" sz="2800" b="1" dirty="0"/>
              <a:t>الخبراء المحليين</a:t>
            </a:r>
            <a:r>
              <a:rPr lang="ar-SA" sz="2800" dirty="0"/>
              <a:t>، و </a:t>
            </a:r>
            <a:r>
              <a:rPr lang="ar-SA" sz="2800" b="1" dirty="0"/>
              <a:t>المسؤولين الحكوميين</a:t>
            </a:r>
            <a:r>
              <a:rPr lang="ar-SA" sz="2800" dirty="0"/>
              <a:t>، و </a:t>
            </a:r>
            <a:r>
              <a:rPr lang="ar-SA" sz="2800" b="1" dirty="0"/>
              <a:t>أعضاء المجتمعين التجاري والقانوني</a:t>
            </a:r>
            <a:r>
              <a:rPr lang="ar-SA" sz="2800" dirty="0"/>
              <a:t> هم مصادر رائعة للمعلومات.</a:t>
            </a:r>
          </a:p>
          <a:p>
            <a:pPr algn="r" rtl="1"/>
            <a:r>
              <a:rPr lang="en-US" sz="2800" b="1" dirty="0" smtClean="0"/>
              <a:t>. </a:t>
            </a:r>
            <a:endParaRPr lang="ar-SA" sz="2800" b="1" dirty="0"/>
          </a:p>
        </p:txBody>
      </p:sp>
    </p:spTree>
    <p:extLst>
      <p:ext uri="{BB962C8B-B14F-4D97-AF65-F5344CB8AC3E}">
        <p14:creationId xmlns:p14="http://schemas.microsoft.com/office/powerpoint/2010/main" val="4151589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85C01C3A-43DE-9FE8-D07B-0D37557BB715}"/>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 xmlns:a16="http://schemas.microsoft.com/office/drawing/2014/main" id="{A0025E1D-8210-9467-F6A5-C80ACF02EFDC}"/>
              </a:ext>
            </a:extLst>
          </p:cNvPr>
          <p:cNvSpPr txBox="1"/>
          <p:nvPr/>
        </p:nvSpPr>
        <p:spPr>
          <a:xfrm>
            <a:off x="309206" y="1409960"/>
            <a:ext cx="11395577" cy="5693866"/>
          </a:xfrm>
          <a:prstGeom prst="rect">
            <a:avLst/>
          </a:prstGeom>
          <a:noFill/>
        </p:spPr>
        <p:txBody>
          <a:bodyPr wrap="square">
            <a:spAutoFit/>
          </a:bodyPr>
          <a:lstStyle/>
          <a:p>
            <a:pPr algn="r" rtl="1"/>
            <a:r>
              <a:rPr lang="ar-SA" sz="2800" b="1" dirty="0"/>
              <a:t>المصادر البشرية</a:t>
            </a:r>
            <a:endParaRPr lang="ar-SA" sz="2800" dirty="0"/>
          </a:p>
          <a:p>
            <a:pPr algn="r" rtl="1"/>
            <a:r>
              <a:rPr lang="ar-SA" sz="2800" dirty="0"/>
              <a:t>قبل أن تُجري مقابلة مع شخص ما—سواء كانت المقابلة شخصية، عبر الهاتف، أو كتابية—احرص على إعداد قائمة بالأسئلة التي ترغب في أن يجيب عنها. قسّم أسئلتك إلى نوعين:</a:t>
            </a:r>
          </a:p>
          <a:p>
            <a:pPr algn="r" rtl="1"/>
            <a:r>
              <a:rPr lang="ar-SA" sz="2800" b="1" dirty="0"/>
              <a:t>أسئلة بسيطة قائمة على الحقائق</a:t>
            </a:r>
            <a:r>
              <a:rPr lang="ar-SA" sz="2800" dirty="0"/>
              <a:t> مثل:</a:t>
            </a:r>
            <a:br>
              <a:rPr lang="ar-SA" sz="2800" dirty="0"/>
            </a:br>
            <a:r>
              <a:rPr lang="ar-SA" sz="2800" i="1" dirty="0"/>
              <a:t>"كم يبلغ دخل المدينة السنوي من الضرائب؟"</a:t>
            </a:r>
            <a:endParaRPr lang="ar-SA" sz="2800" dirty="0"/>
          </a:p>
          <a:p>
            <a:pPr algn="r" rtl="1"/>
            <a:r>
              <a:rPr lang="ar-SA" sz="2800" b="1" dirty="0"/>
              <a:t>أسئلة مفتوحة تسمح للمُجيب بالتوسّع أو التعبير عن آرائه</a:t>
            </a:r>
            <a:r>
              <a:rPr lang="ar-SA" sz="2800" dirty="0"/>
              <a:t> مثل:</a:t>
            </a:r>
            <a:br>
              <a:rPr lang="ar-SA" sz="2800" dirty="0"/>
            </a:br>
            <a:r>
              <a:rPr lang="ar-SA" sz="2800" i="1" dirty="0"/>
              <a:t>"هل ينبغي للمدينة خفض معدل الضرائب؟"</a:t>
            </a:r>
            <a:r>
              <a:rPr lang="ar-SA" sz="2800" dirty="0"/>
              <a:t> أو</a:t>
            </a:r>
            <a:br>
              <a:rPr lang="ar-SA" sz="2800" dirty="0"/>
            </a:br>
            <a:r>
              <a:rPr lang="ar-SA" sz="2800" i="1" dirty="0"/>
              <a:t>"ما الفوائد التي يحصل عليها المواطنون من الضرائب؟"</a:t>
            </a:r>
            <a:endParaRPr lang="ar-SA" sz="2800" dirty="0"/>
          </a:p>
          <a:p>
            <a:pPr algn="r" rtl="1"/>
            <a:r>
              <a:rPr lang="ar-SA" sz="2800" dirty="0"/>
              <a:t>تجنب الأسئلة </a:t>
            </a:r>
            <a:r>
              <a:rPr lang="ar-SA" sz="2800" b="1" dirty="0"/>
              <a:t>الضبابية</a:t>
            </a:r>
            <a:r>
              <a:rPr lang="ar-SA" sz="2800" dirty="0"/>
              <a:t> أو </a:t>
            </a:r>
            <a:r>
              <a:rPr lang="ar-SA" sz="2800" b="1" dirty="0"/>
              <a:t>المشحونة</a:t>
            </a:r>
            <a:r>
              <a:rPr lang="ar-SA" sz="2800" dirty="0"/>
              <a:t>، مثل:</a:t>
            </a:r>
            <a:br>
              <a:rPr lang="ar-SA" sz="2800" dirty="0"/>
            </a:br>
            <a:r>
              <a:rPr lang="ar-SA" sz="2800" i="1" dirty="0"/>
              <a:t>"ما رأيك في الضرائب؟"</a:t>
            </a:r>
            <a:r>
              <a:rPr lang="ar-SA" sz="2800" dirty="0"/>
              <a:t> </a:t>
            </a:r>
            <a:r>
              <a:rPr lang="ar-SA" sz="2800" dirty="0" smtClean="0"/>
              <a:t>أو </a:t>
            </a:r>
            <a:r>
              <a:rPr lang="ar-SA" sz="2800" i="1" dirty="0" smtClean="0"/>
              <a:t>"</a:t>
            </a:r>
            <a:r>
              <a:rPr lang="ar-SA" sz="2800" i="1" dirty="0"/>
              <a:t>ألا تعتقد أن الضرائب عبء غير عادل على كبار السن؟"</a:t>
            </a:r>
            <a:endParaRPr lang="ar-SA" sz="2800" dirty="0"/>
          </a:p>
          <a:p>
            <a:pPr algn="r" rtl="1"/>
            <a:r>
              <a:rPr lang="ar-SA" sz="2800" dirty="0"/>
              <a:t>ولا تدع أسئلتك تقيد الحوار؛ طالما أن الضيف يبقى ضمن الموضوع ولا يخرج إلى مجالات غير ذات صلة، قد تكتشف معلومات وآراء لم تكن تتوقعها.</a:t>
            </a:r>
          </a:p>
          <a:p>
            <a:pPr algn="r" rtl="1"/>
            <a:endParaRPr lang="ar-SA" sz="2800" b="1" dirty="0"/>
          </a:p>
        </p:txBody>
      </p:sp>
    </p:spTree>
    <p:extLst>
      <p:ext uri="{BB962C8B-B14F-4D97-AF65-F5344CB8AC3E}">
        <p14:creationId xmlns:p14="http://schemas.microsoft.com/office/powerpoint/2010/main" val="4038343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BF9AE98F-5AF8-3A91-D0A6-96359FEE52F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600" b="1" dirty="0" smtClean="0"/>
              <a:t>تقييم المصادر</a:t>
            </a:r>
            <a:endParaRPr lang="en-US" sz="3600" b="1" dirty="0"/>
          </a:p>
        </p:txBody>
      </p:sp>
      <p:sp>
        <p:nvSpPr>
          <p:cNvPr id="7" name="TextBox 6">
            <a:extLst>
              <a:ext uri="{FF2B5EF4-FFF2-40B4-BE49-F238E27FC236}">
                <a16:creationId xmlns="" xmlns:a16="http://schemas.microsoft.com/office/drawing/2014/main" id="{360793E8-F71F-7CAC-5D7D-CD0E8A5FBFD3}"/>
              </a:ext>
            </a:extLst>
          </p:cNvPr>
          <p:cNvSpPr txBox="1"/>
          <p:nvPr/>
        </p:nvSpPr>
        <p:spPr>
          <a:xfrm>
            <a:off x="309206" y="1915016"/>
            <a:ext cx="11573588" cy="4832092"/>
          </a:xfrm>
          <a:prstGeom prst="rect">
            <a:avLst/>
          </a:prstGeom>
          <a:noFill/>
        </p:spPr>
        <p:txBody>
          <a:bodyPr wrap="square">
            <a:spAutoFit/>
          </a:bodyPr>
          <a:lstStyle/>
          <a:p>
            <a:pPr algn="r" rtl="1"/>
            <a:r>
              <a:rPr lang="ar-SA" sz="2800" dirty="0"/>
              <a:t>المعلومات وفيرة إلى درجة أن عددًا واحدًا من صحيفة </a:t>
            </a:r>
            <a:r>
              <a:rPr lang="ar-SA" sz="2800" b="1" dirty="0"/>
              <a:t>نيويورك تايمز</a:t>
            </a:r>
            <a:r>
              <a:rPr lang="ar-SA" sz="2800" dirty="0"/>
              <a:t> يحتوي على كم من المعلومات يفوق ما يمكن لمعظمنا قراءته في أسبوع، ناهيك عن يوم واحد. ولكن مع هذا الكم الهائل من المعلومات تأتي </a:t>
            </a:r>
            <a:r>
              <a:rPr lang="ar-SA" sz="2800" b="1" dirty="0"/>
              <a:t>صعوبة التمييز بين الحقيقة والزيف</a:t>
            </a:r>
            <a:r>
              <a:rPr lang="ar-SA" sz="2800" dirty="0"/>
              <a:t>، وبين المعلومات المفيدة والموثوقة التي تساعدنا على فهم العالم، وتلك التي تهدف إلى </a:t>
            </a:r>
            <a:r>
              <a:rPr lang="ar-SA" sz="2800" b="1" dirty="0"/>
              <a:t>التلاعب بتفكيرنا</a:t>
            </a:r>
            <a:r>
              <a:rPr lang="ar-SA" sz="2800" dirty="0"/>
              <a:t> أو </a:t>
            </a:r>
            <a:r>
              <a:rPr lang="ar-SA" sz="2800" b="1" dirty="0"/>
              <a:t>التحكم في إنفاقنا</a:t>
            </a:r>
            <a:r>
              <a:rPr lang="ar-SA" sz="2800" dirty="0"/>
              <a:t>.</a:t>
            </a:r>
          </a:p>
          <a:p>
            <a:pPr algn="r" rtl="1"/>
            <a:r>
              <a:rPr lang="ar-SA" sz="2800" dirty="0"/>
              <a:t>وعند تقييم هذه المعلومات، يجب أن نطرح عدة </a:t>
            </a:r>
            <a:r>
              <a:rPr lang="ar-SA" sz="2800" b="1" dirty="0"/>
              <a:t>أسئلة</a:t>
            </a:r>
            <a:r>
              <a:rPr lang="ar-SA" sz="2800" dirty="0"/>
              <a:t> تتعلق بـ:</a:t>
            </a:r>
          </a:p>
          <a:p>
            <a:pPr algn="r" rtl="1"/>
            <a:r>
              <a:rPr lang="ar-SA" sz="2800" b="1" dirty="0"/>
              <a:t>محتوى المعلومات</a:t>
            </a:r>
            <a:endParaRPr lang="ar-SA" sz="2800" dirty="0"/>
          </a:p>
          <a:p>
            <a:pPr algn="r" rtl="1"/>
            <a:r>
              <a:rPr lang="ar-SA" sz="2800" b="1" dirty="0"/>
              <a:t>المؤلف</a:t>
            </a:r>
            <a:endParaRPr lang="ar-SA" sz="2800" dirty="0"/>
          </a:p>
          <a:p>
            <a:pPr algn="r" rtl="1"/>
            <a:r>
              <a:rPr lang="ar-SA" sz="2800" b="1" dirty="0"/>
              <a:t>الناشر</a:t>
            </a:r>
            <a:endParaRPr lang="ar-SA" sz="2800" dirty="0"/>
          </a:p>
          <a:p>
            <a:pPr algn="r" rtl="1"/>
            <a:r>
              <a:rPr lang="ar-SA" sz="2800" b="1" dirty="0"/>
              <a:t>الجمهور المستهدف</a:t>
            </a:r>
            <a:endParaRPr lang="ar-SA" sz="2800" dirty="0"/>
          </a:p>
          <a:p>
            <a:pPr algn="r" rtl="1"/>
            <a:r>
              <a:rPr lang="ar-SA" sz="2800" dirty="0"/>
              <a:t>فطرح هذه الأسئلة يساعدنا على فحص مدى </a:t>
            </a:r>
            <a:r>
              <a:rPr lang="ar-SA" sz="2800" b="1" dirty="0"/>
              <a:t>دقة</a:t>
            </a:r>
            <a:r>
              <a:rPr lang="ar-SA" sz="2800" dirty="0"/>
              <a:t> و</a:t>
            </a:r>
            <a:r>
              <a:rPr lang="ar-SA" sz="2800" b="1" dirty="0"/>
              <a:t>مصداقية</a:t>
            </a:r>
            <a:r>
              <a:rPr lang="ar-SA" sz="2800" dirty="0"/>
              <a:t> المصادر التي نعتمد عليها في فهمنا للعالم واتخاذ قراراتنا.</a:t>
            </a:r>
          </a:p>
        </p:txBody>
      </p:sp>
    </p:spTree>
    <p:extLst>
      <p:ext uri="{BB962C8B-B14F-4D97-AF65-F5344CB8AC3E}">
        <p14:creationId xmlns:p14="http://schemas.microsoft.com/office/powerpoint/2010/main" val="775587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CC8728C4-9411-7C38-A1FA-66B6B4A9990D}"/>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DEA2FA1E-D1B8-BBCC-6BFC-41F5DB50E8A3}"/>
              </a:ext>
            </a:extLst>
          </p:cNvPr>
          <p:cNvSpPr txBox="1"/>
          <p:nvPr/>
        </p:nvSpPr>
        <p:spPr>
          <a:xfrm>
            <a:off x="309206" y="1531032"/>
            <a:ext cx="11573588" cy="5262979"/>
          </a:xfrm>
          <a:prstGeom prst="rect">
            <a:avLst/>
          </a:prstGeom>
          <a:noFill/>
        </p:spPr>
        <p:txBody>
          <a:bodyPr wrap="square">
            <a:spAutoFit/>
          </a:bodyPr>
          <a:lstStyle/>
          <a:p>
            <a:pPr algn="r" rtl="1"/>
            <a:r>
              <a:rPr lang="en-US" sz="2800" b="1" dirty="0"/>
              <a:t> </a:t>
            </a:r>
            <a:r>
              <a:rPr lang="ar-SA" sz="2800" b="1" dirty="0"/>
              <a:t>المحتوى: الحقائق </a:t>
            </a:r>
            <a:r>
              <a:rPr lang="ar-SA" sz="2800" b="1" dirty="0" smtClean="0"/>
              <a:t>وغيرها لا</a:t>
            </a:r>
          </a:p>
          <a:p>
            <a:pPr algn="r" rtl="1"/>
            <a:r>
              <a:rPr lang="ar-SA" sz="2800" dirty="0" smtClean="0"/>
              <a:t>الـ</a:t>
            </a:r>
            <a:r>
              <a:rPr lang="ar-SA" sz="2800" b="1" dirty="0" smtClean="0"/>
              <a:t>حقيقة</a:t>
            </a:r>
            <a:r>
              <a:rPr lang="ar-SA" sz="2800" dirty="0" smtClean="0"/>
              <a:t> </a:t>
            </a:r>
            <a:r>
              <a:rPr lang="ar-SA" sz="2800" dirty="0"/>
              <a:t>هي معلومة موضوعية وصحيحة.</a:t>
            </a:r>
            <a:br>
              <a:rPr lang="ar-SA" sz="2800" dirty="0"/>
            </a:br>
            <a:r>
              <a:rPr lang="ar-SA" sz="2800" dirty="0"/>
              <a:t>على سبيل المثال: </a:t>
            </a:r>
            <a:r>
              <a:rPr lang="ar-SA" sz="2800" i="1" dirty="0"/>
              <a:t>الشمس تبعد حوالي ثلاثة وتسعين مليون ميل عن الأرض.</a:t>
            </a:r>
            <a:r>
              <a:rPr lang="ar-SA" sz="2800" dirty="0"/>
              <a:t/>
            </a:r>
            <a:br>
              <a:rPr lang="ar-SA" sz="2800" dirty="0"/>
            </a:br>
            <a:r>
              <a:rPr lang="ar-SA" sz="2800" dirty="0"/>
              <a:t>هذه </a:t>
            </a:r>
            <a:r>
              <a:rPr lang="ar-SA" sz="2800" b="1" dirty="0"/>
              <a:t>حقيقة</a:t>
            </a:r>
            <a:r>
              <a:rPr lang="ar-SA" sz="2800" dirty="0"/>
              <a:t>، سواء كنت تعرفها أم لا، أو تصدقها أم لا.</a:t>
            </a:r>
          </a:p>
          <a:p>
            <a:pPr algn="r" rtl="1"/>
            <a:r>
              <a:rPr lang="ar-SA" sz="2800" dirty="0"/>
              <a:t>من الأفضل دائمًا </a:t>
            </a:r>
            <a:r>
              <a:rPr lang="ar-SA" sz="2800" b="1" dirty="0"/>
              <a:t>فصل الحقائق المُوثَّقة والمُحققة</a:t>
            </a:r>
            <a:r>
              <a:rPr lang="ar-SA" sz="2800" dirty="0"/>
              <a:t> عن أي شيء آخر يقدمه الكاتب، بما في ذلك ما يُسمى "حقائق" لكنها لم تُوثَّق بعد.</a:t>
            </a:r>
          </a:p>
          <a:p>
            <a:pPr algn="r" rtl="1"/>
            <a:r>
              <a:rPr lang="ar-SA" sz="2800" dirty="0"/>
              <a:t>يمكن التحقق من الحقائق من خلال:</a:t>
            </a:r>
          </a:p>
          <a:p>
            <a:pPr algn="r" rtl="1"/>
            <a:r>
              <a:rPr lang="ar-SA" sz="2800" b="1" dirty="0"/>
              <a:t>شهادة شهود عيان</a:t>
            </a:r>
            <a:endParaRPr lang="ar-SA" sz="2800" dirty="0"/>
          </a:p>
          <a:p>
            <a:pPr algn="r" rtl="1"/>
            <a:r>
              <a:rPr lang="ar-SA" sz="2800" b="1" dirty="0"/>
              <a:t>القياسات</a:t>
            </a:r>
            <a:endParaRPr lang="ar-SA" sz="2800" dirty="0"/>
          </a:p>
          <a:p>
            <a:pPr algn="r" rtl="1"/>
            <a:r>
              <a:rPr lang="ar-SA" sz="2800" b="1" dirty="0"/>
              <a:t>الاتفاق بين عدة مصادر موثوقة</a:t>
            </a:r>
            <a:endParaRPr lang="ar-SA" sz="2800" dirty="0"/>
          </a:p>
          <a:p>
            <a:pPr algn="r" rtl="1"/>
            <a:r>
              <a:rPr lang="ar-SA" sz="2800" b="1" dirty="0"/>
              <a:t>الوثائق والمراجع</a:t>
            </a:r>
            <a:endParaRPr lang="ar-SA" sz="2800" dirty="0"/>
          </a:p>
          <a:p>
            <a:pPr algn="r" rtl="1"/>
            <a:endParaRPr lang="en-US" sz="2800" b="1" dirty="0"/>
          </a:p>
        </p:txBody>
      </p:sp>
    </p:spTree>
    <p:extLst>
      <p:ext uri="{BB962C8B-B14F-4D97-AF65-F5344CB8AC3E}">
        <p14:creationId xmlns:p14="http://schemas.microsoft.com/office/powerpoint/2010/main" val="1312474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CC8728C4-9411-7C38-A1FA-66B6B4A9990D}"/>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DEA2FA1E-D1B8-BBCC-6BFC-41F5DB50E8A3}"/>
              </a:ext>
            </a:extLst>
          </p:cNvPr>
          <p:cNvSpPr txBox="1"/>
          <p:nvPr/>
        </p:nvSpPr>
        <p:spPr>
          <a:xfrm>
            <a:off x="309206" y="1531032"/>
            <a:ext cx="11573588" cy="3108543"/>
          </a:xfrm>
          <a:prstGeom prst="rect">
            <a:avLst/>
          </a:prstGeom>
          <a:noFill/>
        </p:spPr>
        <p:txBody>
          <a:bodyPr wrap="square">
            <a:spAutoFit/>
          </a:bodyPr>
          <a:lstStyle/>
          <a:p>
            <a:pPr algn="r" rtl="1"/>
            <a:r>
              <a:rPr lang="ar-SA" sz="2800" dirty="0" smtClean="0"/>
              <a:t>احرص </a:t>
            </a:r>
            <a:r>
              <a:rPr lang="ar-SA" sz="2800" dirty="0"/>
              <a:t>على أن تكون أي </a:t>
            </a:r>
            <a:r>
              <a:rPr lang="ar-SA" sz="2800" b="1" dirty="0"/>
              <a:t>حقائق</a:t>
            </a:r>
            <a:r>
              <a:rPr lang="ar-SA" sz="2800" dirty="0"/>
              <a:t> تجمعها:</a:t>
            </a:r>
          </a:p>
          <a:p>
            <a:pPr algn="r" rtl="1"/>
            <a:r>
              <a:rPr lang="ar-SA" sz="2800" b="1" dirty="0"/>
              <a:t>موضوعية</a:t>
            </a:r>
            <a:endParaRPr lang="ar-SA" sz="2800" dirty="0"/>
          </a:p>
          <a:p>
            <a:pPr algn="r" rtl="1"/>
            <a:r>
              <a:rPr lang="ar-SA" sz="2800" b="1" dirty="0"/>
              <a:t>قابلة للتحقق والتوثيق</a:t>
            </a:r>
            <a:endParaRPr lang="ar-SA" sz="2800" dirty="0"/>
          </a:p>
          <a:p>
            <a:pPr algn="r" rtl="1"/>
            <a:r>
              <a:rPr lang="ar-SA" sz="2800" b="1" dirty="0"/>
              <a:t>مرتبطة بموضوع بحثك</a:t>
            </a:r>
            <a:endParaRPr lang="ar-SA" sz="2800" dirty="0"/>
          </a:p>
          <a:p>
            <a:pPr algn="r" rtl="1"/>
            <a:r>
              <a:rPr lang="ar-SA" sz="2800" b="1" dirty="0"/>
              <a:t>محدثة وغير قديمة</a:t>
            </a:r>
            <a:endParaRPr lang="ar-SA" sz="2800" dirty="0"/>
          </a:p>
          <a:p>
            <a:pPr algn="r" rtl="1"/>
            <a:r>
              <a:rPr lang="ar-SA" sz="2800" dirty="0"/>
              <a:t>فالمعلومات الصحيحة فقط هي التي تمنح حججك القوة والمصداقية.</a:t>
            </a:r>
          </a:p>
          <a:p>
            <a:pPr algn="r" rtl="1"/>
            <a:endParaRPr lang="en-US" sz="2800" b="1" dirty="0"/>
          </a:p>
        </p:txBody>
      </p:sp>
    </p:spTree>
    <p:extLst>
      <p:ext uri="{BB962C8B-B14F-4D97-AF65-F5344CB8AC3E}">
        <p14:creationId xmlns:p14="http://schemas.microsoft.com/office/powerpoint/2010/main" val="53280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08203CB1-751A-FAD4-DC8B-63F21F4E2A9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B519F315-3645-90B5-A577-9B6C2C821BF0}"/>
              </a:ext>
            </a:extLst>
          </p:cNvPr>
          <p:cNvSpPr txBox="1"/>
          <p:nvPr/>
        </p:nvSpPr>
        <p:spPr>
          <a:xfrm>
            <a:off x="309206" y="1635226"/>
            <a:ext cx="11573588" cy="5632311"/>
          </a:xfrm>
          <a:prstGeom prst="rect">
            <a:avLst/>
          </a:prstGeom>
          <a:noFill/>
        </p:spPr>
        <p:txBody>
          <a:bodyPr wrap="square">
            <a:spAutoFit/>
          </a:bodyPr>
          <a:lstStyle/>
          <a:p>
            <a:pPr algn="r" rtl="1"/>
            <a:r>
              <a:rPr lang="ar-SA" sz="2400" b="1" dirty="0"/>
              <a:t>المؤلف والناشر</a:t>
            </a:r>
            <a:endParaRPr lang="ar-SA" sz="2400" dirty="0"/>
          </a:p>
          <a:p>
            <a:pPr algn="r" rtl="1"/>
            <a:r>
              <a:rPr lang="ar-SA" sz="2400" dirty="0"/>
              <a:t>عند قراءتك لمعلومة أو استماعك إلى مصدر، من المهم أن تطرح الأسئلة التالية لتقييم مدى </a:t>
            </a:r>
            <a:r>
              <a:rPr lang="ar-SA" sz="2400" b="1" dirty="0"/>
              <a:t>موثوقية المصدر</a:t>
            </a:r>
            <a:r>
              <a:rPr lang="ar-SA" sz="2400" dirty="0"/>
              <a:t>:</a:t>
            </a:r>
          </a:p>
          <a:p>
            <a:pPr algn="r" rtl="1"/>
            <a:r>
              <a:rPr lang="ar-SA" sz="2400" b="1" dirty="0"/>
              <a:t>ما هو خلفية المؤلف؟</a:t>
            </a:r>
            <a:r>
              <a:rPr lang="ar-SA" sz="2400" dirty="0"/>
              <a:t/>
            </a:r>
            <a:br>
              <a:rPr lang="ar-SA" sz="2400" dirty="0"/>
            </a:br>
            <a:r>
              <a:rPr lang="ar-SA" sz="2400" dirty="0"/>
              <a:t>هل لديه مؤهلات أكاديمية أو خبرة عملية في الموضوع الذي يكتب عنه؟</a:t>
            </a:r>
          </a:p>
          <a:p>
            <a:pPr algn="r" rtl="1"/>
            <a:r>
              <a:rPr lang="ar-SA" sz="2400" b="1" dirty="0"/>
              <a:t>ما هي ميول المؤلف وأهدافه؟</a:t>
            </a:r>
            <a:r>
              <a:rPr lang="ar-SA" sz="2400" dirty="0"/>
              <a:t/>
            </a:r>
            <a:br>
              <a:rPr lang="ar-SA" sz="2400" dirty="0"/>
            </a:br>
            <a:r>
              <a:rPr lang="ar-SA" sz="2400" dirty="0"/>
              <a:t>هل يبدو أن لديه </a:t>
            </a:r>
            <a:r>
              <a:rPr lang="ar-SA" sz="2400" b="1" dirty="0"/>
              <a:t>تحيّزًا</a:t>
            </a:r>
            <a:r>
              <a:rPr lang="ar-SA" sz="2400" dirty="0"/>
              <a:t> معينًا؟ هل يحاول إقناعك برأي أم فقط عرض معلومات؟</a:t>
            </a:r>
          </a:p>
          <a:p>
            <a:pPr algn="r" rtl="1"/>
            <a:r>
              <a:rPr lang="ar-SA" sz="2400" b="1" dirty="0"/>
              <a:t>ما هي مصادر المؤلف؟</a:t>
            </a:r>
            <a:r>
              <a:rPr lang="ar-SA" sz="2400" dirty="0"/>
              <a:t/>
            </a:r>
            <a:br>
              <a:rPr lang="ar-SA" sz="2400" dirty="0"/>
            </a:br>
            <a:r>
              <a:rPr lang="ar-SA" sz="2400" dirty="0"/>
              <a:t>هل يستند إلى مصادر موثوقة وموثقة، أم أنه يقدم آراء شخصية فقط؟</a:t>
            </a:r>
          </a:p>
          <a:p>
            <a:pPr algn="r" rtl="1"/>
            <a:r>
              <a:rPr lang="ar-SA" sz="2400" b="1" dirty="0"/>
              <a:t>من هو الناشر أو الجهة الراعية؟</a:t>
            </a:r>
            <a:r>
              <a:rPr lang="ar-SA" sz="2400" dirty="0"/>
              <a:t/>
            </a:r>
            <a:br>
              <a:rPr lang="ar-SA" sz="2400" dirty="0"/>
            </a:br>
            <a:r>
              <a:rPr lang="ar-SA" sz="2400" dirty="0"/>
              <a:t>هل هي جهة </a:t>
            </a:r>
            <a:r>
              <a:rPr lang="ar-SA" sz="2400" b="1" dirty="0"/>
              <a:t>محايدة</a:t>
            </a:r>
            <a:r>
              <a:rPr lang="ar-SA" sz="2400" dirty="0"/>
              <a:t> ومعروفة بالاحتراف، مثل جامعة أو مجلة علمية، أم أنها جهة ذات </a:t>
            </a:r>
            <a:r>
              <a:rPr lang="ar-SA" sz="2400" b="1" dirty="0"/>
              <a:t>أجندة خاصة</a:t>
            </a:r>
            <a:r>
              <a:rPr lang="ar-SA" sz="2400" dirty="0"/>
              <a:t> (سياسية، تجارية، دينية...)؟</a:t>
            </a:r>
          </a:p>
          <a:p>
            <a:pPr algn="r" rtl="1"/>
            <a:r>
              <a:rPr lang="ar-SA" sz="2400" dirty="0"/>
              <a:t>الإجابات عن هذه الأسئلة تساعدك على تحديد ما إذا كانت المعلومات التي أمامك </a:t>
            </a:r>
            <a:r>
              <a:rPr lang="ar-SA" sz="2400" b="1" dirty="0"/>
              <a:t>جديرة بالثقة</a:t>
            </a:r>
            <a:r>
              <a:rPr lang="ar-SA" sz="2400" dirty="0"/>
              <a:t> أم لا.</a:t>
            </a:r>
          </a:p>
          <a:p>
            <a:pPr algn="r" rtl="1"/>
            <a:endParaRPr lang="en-US" sz="2400" b="1" dirty="0"/>
          </a:p>
          <a:p>
            <a:pPr algn="r" rtl="1"/>
            <a:r>
              <a:rPr lang="en-US" sz="2400" b="1" dirty="0"/>
              <a:t> </a:t>
            </a:r>
          </a:p>
          <a:p>
            <a:pPr algn="r" rtl="1"/>
            <a:endParaRPr lang="en-US" sz="2400" b="1" dirty="0"/>
          </a:p>
        </p:txBody>
      </p:sp>
    </p:spTree>
    <p:extLst>
      <p:ext uri="{BB962C8B-B14F-4D97-AF65-F5344CB8AC3E}">
        <p14:creationId xmlns:p14="http://schemas.microsoft.com/office/powerpoint/2010/main" val="33261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72D22661-06C5-D9FC-9067-1FBD20690D5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4F84C1E9-3663-5191-474C-5C775E0AD1AE}"/>
              </a:ext>
            </a:extLst>
          </p:cNvPr>
          <p:cNvSpPr txBox="1"/>
          <p:nvPr/>
        </p:nvSpPr>
        <p:spPr>
          <a:xfrm>
            <a:off x="372706" y="1928419"/>
            <a:ext cx="11057294" cy="5693866"/>
          </a:xfrm>
          <a:prstGeom prst="rect">
            <a:avLst/>
          </a:prstGeom>
          <a:noFill/>
        </p:spPr>
        <p:txBody>
          <a:bodyPr wrap="square">
            <a:spAutoFit/>
          </a:bodyPr>
          <a:lstStyle/>
          <a:p>
            <a:pPr algn="r" rtl="1"/>
            <a:r>
              <a:rPr lang="ar-SA" sz="2800" b="1" dirty="0"/>
              <a:t>المؤلف والناشر</a:t>
            </a:r>
            <a:endParaRPr lang="ar-SA" sz="2800" dirty="0"/>
          </a:p>
          <a:p>
            <a:pPr algn="r" rtl="1"/>
            <a:r>
              <a:rPr lang="en-US" sz="2800" dirty="0"/>
              <a:t>🔹 </a:t>
            </a:r>
            <a:r>
              <a:rPr lang="ar-SA" sz="2800" b="1" dirty="0"/>
              <a:t>ما هي خلفية المؤلف؟</a:t>
            </a:r>
            <a:endParaRPr lang="ar-SA" sz="2800" dirty="0"/>
          </a:p>
          <a:p>
            <a:pPr algn="r" rtl="1"/>
            <a:r>
              <a:rPr lang="ar-SA" sz="2800" dirty="0"/>
              <a:t>ما هي المؤهلات التي يمتلكها؟</a:t>
            </a:r>
          </a:p>
          <a:p>
            <a:pPr algn="r" rtl="1"/>
            <a:r>
              <a:rPr lang="ar-SA" sz="2800" dirty="0"/>
              <a:t>ما نوع التعليم الذي حصل عليه، وفي أي مستوى؟</a:t>
            </a:r>
          </a:p>
          <a:p>
            <a:pPr algn="r" rtl="1"/>
            <a:r>
              <a:rPr lang="ar-SA" sz="2800" dirty="0"/>
              <a:t>كم مقدار البحث الذي أجراه في موضوعه؟</a:t>
            </a:r>
          </a:p>
          <a:p>
            <a:pPr algn="r" rtl="1"/>
            <a:r>
              <a:rPr lang="ar-SA" sz="2800" dirty="0"/>
              <a:t>ما مدى خبرته في هذا المجال؟</a:t>
            </a:r>
          </a:p>
          <a:p>
            <a:pPr algn="r" rtl="1"/>
            <a:r>
              <a:rPr lang="ar-SA" sz="2800" dirty="0"/>
              <a:t>هل يُعد خبيرًا في الموضوع الذي يتناوله؟</a:t>
            </a:r>
          </a:p>
          <a:p>
            <a:pPr algn="r" rtl="1"/>
            <a:r>
              <a:rPr lang="ar-SA" sz="2800" dirty="0"/>
              <a:t>هل يُعترف به من قِبل الآخرين كمرجع أو سلطة في هذا التخصص؟</a:t>
            </a:r>
          </a:p>
          <a:p>
            <a:pPr algn="r" rtl="1"/>
            <a:r>
              <a:rPr lang="ar-SA" sz="2800" dirty="0"/>
              <a:t>معرفة خلفية المؤلف تساعدك على تحديد </a:t>
            </a:r>
            <a:r>
              <a:rPr lang="ar-SA" sz="2800" b="1" dirty="0"/>
              <a:t>مدى مصداقية</a:t>
            </a:r>
            <a:r>
              <a:rPr lang="ar-SA" sz="2800" dirty="0"/>
              <a:t> ما يقدمه، وما إذا كان يستحق الاعتماد عليه كمصدر للمعلومة. فكلما زادت خبرته ومؤهلاته واعتراف الآخرين به، زادت ثقة القارئ في جودة معلوماته.</a:t>
            </a:r>
          </a:p>
          <a:p>
            <a:pPr algn="r" rtl="1"/>
            <a:r>
              <a:rPr lang="en-US" sz="2800" b="1" dirty="0" smtClean="0"/>
              <a:t> </a:t>
            </a:r>
            <a:endParaRPr lang="en-US" sz="2800" b="1" dirty="0"/>
          </a:p>
          <a:p>
            <a:pPr algn="r" rtl="1"/>
            <a:endParaRPr lang="en-US" sz="2800" b="1" dirty="0"/>
          </a:p>
        </p:txBody>
      </p:sp>
    </p:spTree>
    <p:extLst>
      <p:ext uri="{BB962C8B-B14F-4D97-AF65-F5344CB8AC3E}">
        <p14:creationId xmlns:p14="http://schemas.microsoft.com/office/powerpoint/2010/main" val="339506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C44969DE-AF44-84B4-F8A0-A8343B5194F5}"/>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F9D6718B-32EA-4BFB-97F8-AED6E4AE9E4D}"/>
              </a:ext>
            </a:extLst>
          </p:cNvPr>
          <p:cNvSpPr txBox="1"/>
          <p:nvPr/>
        </p:nvSpPr>
        <p:spPr>
          <a:xfrm>
            <a:off x="421692" y="1558763"/>
            <a:ext cx="11283091" cy="5262979"/>
          </a:xfrm>
          <a:prstGeom prst="rect">
            <a:avLst/>
          </a:prstGeom>
          <a:noFill/>
        </p:spPr>
        <p:txBody>
          <a:bodyPr wrap="square">
            <a:spAutoFit/>
          </a:bodyPr>
          <a:lstStyle/>
          <a:p>
            <a:pPr algn="r" rtl="1"/>
            <a:r>
              <a:rPr lang="ar-SA" sz="2400" b="1" dirty="0"/>
              <a:t>المؤلف والناشر</a:t>
            </a:r>
            <a:endParaRPr lang="ar-SA" sz="2400" dirty="0"/>
          </a:p>
          <a:p>
            <a:pPr algn="r" rtl="1"/>
            <a:r>
              <a:rPr lang="en-US" sz="2400" dirty="0"/>
              <a:t>🔹 </a:t>
            </a:r>
            <a:r>
              <a:rPr lang="ar-SA" sz="2400" b="1" dirty="0"/>
              <a:t>ما هي ميول المؤلف وهدفه من الكتابة؟</a:t>
            </a:r>
            <a:endParaRPr lang="ar-SA" sz="2400" dirty="0"/>
          </a:p>
          <a:p>
            <a:pPr algn="r" rtl="1"/>
            <a:r>
              <a:rPr lang="ar-SA" sz="2400" dirty="0"/>
              <a:t>قد يكون لدى الكُتاب أو المتحدثين </a:t>
            </a:r>
            <a:r>
              <a:rPr lang="ar-SA" sz="2400" b="1" dirty="0"/>
              <a:t>مصلحة شخصية أو مهنية</a:t>
            </a:r>
            <a:r>
              <a:rPr lang="ar-SA" sz="2400" dirty="0"/>
              <a:t> في المعلومات التي يقدمونها. ورغم أنهم قد لا يكذبون بشكل مباشر (مع أن بعضهم قد يفعل ذلك)، إلا أنهم قد:</a:t>
            </a:r>
          </a:p>
          <a:p>
            <a:pPr algn="r" rtl="1"/>
            <a:r>
              <a:rPr lang="ar-SA" sz="2400" b="1" dirty="0"/>
              <a:t>يُخفون معلومات</a:t>
            </a:r>
            <a:r>
              <a:rPr lang="ar-SA" sz="2400" dirty="0"/>
              <a:t> تتعارض مع رأيهم،</a:t>
            </a:r>
          </a:p>
          <a:p>
            <a:pPr algn="r" rtl="1"/>
            <a:r>
              <a:rPr lang="ar-SA" sz="2400" b="1" dirty="0"/>
              <a:t>ينتقون الأدلة</a:t>
            </a:r>
            <a:r>
              <a:rPr lang="ar-SA" sz="2400" dirty="0"/>
              <a:t> التي تدعم وجهة نظرهم فقط ("</a:t>
            </a:r>
            <a:r>
              <a:rPr lang="en-US" sz="2400" dirty="0"/>
              <a:t>cherry-picking")،</a:t>
            </a:r>
          </a:p>
          <a:p>
            <a:pPr algn="r" rtl="1"/>
            <a:r>
              <a:rPr lang="ar-SA" sz="2400" dirty="0"/>
              <a:t>أو </a:t>
            </a:r>
            <a:r>
              <a:rPr lang="ar-SA" sz="2400" b="1" dirty="0"/>
              <a:t>يختارون كلمات بعناية</a:t>
            </a:r>
            <a:r>
              <a:rPr lang="ar-SA" sz="2400" dirty="0"/>
              <a:t> لعرض المعلومات بطريقة تبدو إيجابية أو مقنعة أكثر مما هي عليه في الواقع.</a:t>
            </a:r>
          </a:p>
          <a:p>
            <a:pPr algn="r" rtl="1"/>
            <a:r>
              <a:rPr lang="ar-SA" sz="2400" dirty="0"/>
              <a:t>من المهم أيضًا أن تسأل:</a:t>
            </a:r>
          </a:p>
          <a:p>
            <a:pPr algn="r" rtl="1"/>
            <a:r>
              <a:rPr lang="ar-SA" sz="2400" dirty="0"/>
              <a:t>هل يكتب المؤلف باسم </a:t>
            </a:r>
            <a:r>
              <a:rPr lang="ar-SA" sz="2400" b="1" dirty="0"/>
              <a:t>شركة</a:t>
            </a:r>
            <a:r>
              <a:rPr lang="ar-SA" sz="2400" dirty="0"/>
              <a:t>، أو </a:t>
            </a:r>
            <a:r>
              <a:rPr lang="ar-SA" sz="2400" b="1" dirty="0"/>
              <a:t>جماعة ذات مصالح خاصة</a:t>
            </a:r>
            <a:r>
              <a:rPr lang="ar-SA" sz="2400" dirty="0"/>
              <a:t>، أو </a:t>
            </a:r>
            <a:r>
              <a:rPr lang="ar-SA" sz="2400" b="1" dirty="0"/>
              <a:t>معهد</a:t>
            </a:r>
            <a:r>
              <a:rPr lang="ar-SA" sz="2400" dirty="0"/>
              <a:t>، أو </a:t>
            </a:r>
            <a:r>
              <a:rPr lang="ar-SA" sz="2400" b="1" dirty="0"/>
              <a:t>مؤسسة</a:t>
            </a:r>
            <a:r>
              <a:rPr lang="ar-SA" sz="2400" dirty="0"/>
              <a:t>، أو </a:t>
            </a:r>
            <a:r>
              <a:rPr lang="ar-SA" sz="2400" b="1" dirty="0"/>
              <a:t>مركز أبحاث (</a:t>
            </a:r>
            <a:r>
              <a:rPr lang="en-US" sz="2400" b="1" dirty="0"/>
              <a:t>think tank)</a:t>
            </a:r>
            <a:r>
              <a:rPr lang="en-US" sz="2400" dirty="0"/>
              <a:t>، </a:t>
            </a:r>
            <a:r>
              <a:rPr lang="ar-SA" sz="2400" dirty="0"/>
              <a:t>أو </a:t>
            </a:r>
            <a:r>
              <a:rPr lang="ar-SA" sz="2400" b="1" dirty="0"/>
              <a:t>حزب سياسي</a:t>
            </a:r>
            <a:r>
              <a:rPr lang="ar-SA" sz="2400" dirty="0"/>
              <a:t>؟</a:t>
            </a:r>
          </a:p>
          <a:p>
            <a:pPr algn="r" rtl="1"/>
            <a:r>
              <a:rPr lang="ar-SA" sz="2400" dirty="0"/>
              <a:t>هل يحصل على </a:t>
            </a:r>
            <a:r>
              <a:rPr lang="ar-SA" sz="2400" b="1" dirty="0"/>
              <a:t>مقابل مادي</a:t>
            </a:r>
            <a:r>
              <a:rPr lang="ar-SA" sz="2400" dirty="0"/>
              <a:t> مقابل رأيه أو دعمه لفكرة معينة؟</a:t>
            </a:r>
          </a:p>
          <a:p>
            <a:pPr algn="r" rtl="1"/>
            <a:r>
              <a:rPr lang="ar-SA" sz="2400" dirty="0"/>
              <a:t>في حال كان المؤلف يعرض </a:t>
            </a:r>
            <a:r>
              <a:rPr lang="ar-SA" sz="2400" b="1" dirty="0"/>
              <a:t>دراسات أو استبيانات</a:t>
            </a:r>
            <a:r>
              <a:rPr lang="ar-SA" sz="2400" dirty="0"/>
              <a:t>، هل تم </a:t>
            </a:r>
            <a:r>
              <a:rPr lang="ar-SA" sz="2400" b="1" dirty="0"/>
              <a:t>صياغة الأسئلة</a:t>
            </a:r>
            <a:r>
              <a:rPr lang="ar-SA" sz="2400" dirty="0"/>
              <a:t> بطريقة تؤدي إلى نتائج معينة مسبقًا؟</a:t>
            </a:r>
          </a:p>
          <a:p>
            <a:pPr algn="r" rtl="1"/>
            <a:r>
              <a:rPr lang="ar-SA" sz="2400" dirty="0"/>
              <a:t>كل هذه الأمور قد تشير إلى </a:t>
            </a:r>
            <a:r>
              <a:rPr lang="ar-SA" sz="2400" b="1" dirty="0"/>
              <a:t>تحيّز في عرض المعلومات</a:t>
            </a:r>
            <a:r>
              <a:rPr lang="ar-SA" sz="2400" dirty="0"/>
              <a:t>، مما يستدعي الحذر والنقد عند تقييم المصدر.</a:t>
            </a:r>
          </a:p>
          <a:p>
            <a:pPr algn="r" rtl="1"/>
            <a:endParaRPr lang="en-US" sz="2400" b="1" dirty="0"/>
          </a:p>
        </p:txBody>
      </p:sp>
    </p:spTree>
    <p:extLst>
      <p:ext uri="{BB962C8B-B14F-4D97-AF65-F5344CB8AC3E}">
        <p14:creationId xmlns:p14="http://schemas.microsoft.com/office/powerpoint/2010/main" val="3217074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0D743CFC-76F0-B6DC-9318-871E3B5B84BD}"/>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953E9F26-7107-AF72-D667-9C53246E4D8E}"/>
              </a:ext>
            </a:extLst>
          </p:cNvPr>
          <p:cNvSpPr txBox="1"/>
          <p:nvPr/>
        </p:nvSpPr>
        <p:spPr>
          <a:xfrm>
            <a:off x="422469" y="1775331"/>
            <a:ext cx="11282314" cy="5262979"/>
          </a:xfrm>
          <a:prstGeom prst="rect">
            <a:avLst/>
          </a:prstGeom>
          <a:noFill/>
        </p:spPr>
        <p:txBody>
          <a:bodyPr wrap="square">
            <a:spAutoFit/>
          </a:bodyPr>
          <a:lstStyle/>
          <a:p>
            <a:pPr algn="r" rtl="1"/>
            <a:r>
              <a:rPr lang="ar-SA" sz="2800" b="1" dirty="0"/>
              <a:t>المؤلف والناشر</a:t>
            </a:r>
            <a:endParaRPr lang="ar-SA" sz="2800" dirty="0"/>
          </a:p>
          <a:p>
            <a:pPr algn="r" rtl="1"/>
            <a:r>
              <a:rPr lang="en-US" sz="2800" dirty="0"/>
              <a:t>🔹 </a:t>
            </a:r>
            <a:r>
              <a:rPr lang="ar-SA" sz="2800" b="1" dirty="0"/>
              <a:t>ما هي مصادر المؤلف؟</a:t>
            </a:r>
            <a:endParaRPr lang="ar-SA" sz="2800" dirty="0"/>
          </a:p>
          <a:p>
            <a:pPr algn="r" rtl="1"/>
            <a:r>
              <a:rPr lang="ar-SA" sz="2800" dirty="0"/>
              <a:t>عند قراءتك لعمل ما، من المرجّح أن المؤلف اعتمد على مصادر أخرى للحصول على المعلومات أو الأفكار أو الإلهام. هذه المصادر التي يستند إليها مباشرة تُعرف باسم </a:t>
            </a:r>
            <a:r>
              <a:rPr lang="ar-SA" sz="2800" b="1" dirty="0"/>
              <a:t>"المصادر الأولية"</a:t>
            </a:r>
            <a:r>
              <a:rPr lang="ar-SA" sz="2800" dirty="0"/>
              <a:t>.</a:t>
            </a:r>
          </a:p>
          <a:p>
            <a:pPr algn="r" rtl="1"/>
            <a:r>
              <a:rPr lang="ar-SA" sz="2800" dirty="0"/>
              <a:t>ومن المهم في بحثك أن:</a:t>
            </a:r>
          </a:p>
          <a:p>
            <a:pPr algn="r" rtl="1"/>
            <a:r>
              <a:rPr lang="ar-SA" sz="2800" dirty="0"/>
              <a:t>تنظر في </a:t>
            </a:r>
            <a:r>
              <a:rPr lang="ar-SA" sz="2800" b="1" dirty="0"/>
              <a:t>مدى موثوقية المصادر الأولية</a:t>
            </a:r>
            <a:r>
              <a:rPr lang="ar-SA" sz="2800" dirty="0"/>
              <a:t> التي اعتمد عليها الكاتب.</a:t>
            </a:r>
          </a:p>
          <a:p>
            <a:pPr algn="r" rtl="1"/>
            <a:r>
              <a:rPr lang="ar-SA" sz="2800" dirty="0"/>
              <a:t>تحاول </a:t>
            </a:r>
            <a:r>
              <a:rPr lang="ar-SA" sz="2800" b="1" dirty="0"/>
              <a:t>العودة إلى تلك المصادر</a:t>
            </a:r>
            <a:r>
              <a:rPr lang="ar-SA" sz="2800" dirty="0"/>
              <a:t> بنفسك، إن أمكن، للتأكد من أن المعلومات لم يتم </a:t>
            </a:r>
            <a:r>
              <a:rPr lang="ar-SA" sz="2800" b="1" dirty="0"/>
              <a:t>تحريفها</a:t>
            </a:r>
            <a:r>
              <a:rPr lang="ar-SA" sz="2800" dirty="0"/>
              <a:t> أو </a:t>
            </a:r>
            <a:r>
              <a:rPr lang="ar-SA" sz="2800" b="1" dirty="0"/>
              <a:t>اقتباسها بشكل غير دقيق</a:t>
            </a:r>
            <a:r>
              <a:rPr lang="ar-SA" sz="2800" dirty="0"/>
              <a:t>.</a:t>
            </a:r>
          </a:p>
          <a:p>
            <a:pPr algn="r" rtl="1"/>
            <a:r>
              <a:rPr lang="ar-SA" sz="2800" dirty="0"/>
              <a:t>فحتى الكاتب الموثوق قد يقع في خطأ، أو قد يقتبس من مصدر غير دقيق دون أن يدرك، لذلك من الضروري التأكد من أن </a:t>
            </a:r>
            <a:r>
              <a:rPr lang="ar-SA" sz="2800" b="1" dirty="0"/>
              <a:t>المصادر التي بُني عليها النص الأصلي موثوقة وحديثة</a:t>
            </a:r>
            <a:r>
              <a:rPr lang="ar-SA" sz="2800" dirty="0"/>
              <a:t>، خاصة إذا كنت تنوي الاستشهاد بها في عملك الأكاديمي أو البحثي.</a:t>
            </a:r>
          </a:p>
          <a:p>
            <a:pPr algn="r" rtl="1"/>
            <a:endParaRPr lang="en-US" sz="2800" b="1" dirty="0"/>
          </a:p>
        </p:txBody>
      </p:sp>
    </p:spTree>
    <p:extLst>
      <p:ext uri="{BB962C8B-B14F-4D97-AF65-F5344CB8AC3E}">
        <p14:creationId xmlns:p14="http://schemas.microsoft.com/office/powerpoint/2010/main" val="3860497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AEFC0614-7772-2FB1-E889-B57599A61CF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50F9FF35-795F-A84E-D3B1-0BE1934C2B73}"/>
              </a:ext>
            </a:extLst>
          </p:cNvPr>
          <p:cNvSpPr txBox="1"/>
          <p:nvPr/>
        </p:nvSpPr>
        <p:spPr>
          <a:xfrm>
            <a:off x="372706" y="1776678"/>
            <a:ext cx="11573588" cy="5262979"/>
          </a:xfrm>
          <a:prstGeom prst="rect">
            <a:avLst/>
          </a:prstGeom>
          <a:noFill/>
        </p:spPr>
        <p:txBody>
          <a:bodyPr wrap="square">
            <a:spAutoFit/>
          </a:bodyPr>
          <a:lstStyle/>
          <a:p>
            <a:pPr algn="r" rtl="1"/>
            <a:r>
              <a:rPr lang="ar-SA" sz="2400" b="1" dirty="0"/>
              <a:t>المؤلف والناشر</a:t>
            </a:r>
            <a:endParaRPr lang="ar-SA" sz="2400" dirty="0"/>
          </a:p>
          <a:p>
            <a:pPr algn="r" rtl="1"/>
            <a:r>
              <a:rPr lang="en-US" sz="2400" dirty="0"/>
              <a:t>🔹 </a:t>
            </a:r>
            <a:r>
              <a:rPr lang="ar-SA" sz="2400" b="1" dirty="0"/>
              <a:t>ما هي مصادر المؤلف؟</a:t>
            </a:r>
            <a:endParaRPr lang="ar-SA" sz="2400" dirty="0"/>
          </a:p>
          <a:p>
            <a:pPr algn="r" rtl="1"/>
            <a:r>
              <a:rPr lang="ar-SA" sz="2400" dirty="0"/>
              <a:t>كن حذرًا من </a:t>
            </a:r>
            <a:r>
              <a:rPr lang="ar-SA" sz="2400" b="1" dirty="0"/>
              <a:t>المصادر غير المعروفة أو غير الموثقة أو التي تفتقر إلى المصداقية</a:t>
            </a:r>
            <a:r>
              <a:rPr lang="ar-SA" sz="2400" dirty="0"/>
              <a:t> في مقالة أو حجة الكاتب. فبعض الكُتاب يحاولون إضفاء شرعية على ما يكتبونه من خلال الإشارة إلى </a:t>
            </a:r>
            <a:r>
              <a:rPr lang="ar-SA" sz="2400" b="1" dirty="0"/>
              <a:t>شخصية سياسية مشهورة</a:t>
            </a:r>
            <a:r>
              <a:rPr lang="ar-SA" sz="2400" dirty="0"/>
              <a:t> أو </a:t>
            </a:r>
            <a:r>
              <a:rPr lang="ar-SA" sz="2400" b="1" dirty="0"/>
              <a:t>مشاهير</a:t>
            </a:r>
            <a:r>
              <a:rPr lang="ar-SA" sz="2400" dirty="0"/>
              <a:t> كمصادر للمعلومة، دون تقديم دليل واضح.</a:t>
            </a:r>
          </a:p>
          <a:p>
            <a:pPr algn="r" rtl="1"/>
            <a:r>
              <a:rPr lang="ar-SA" sz="2400" dirty="0"/>
              <a:t>ومن العبارات المشكوك فيها:</a:t>
            </a:r>
          </a:p>
          <a:p>
            <a:pPr algn="r" rtl="1"/>
            <a:r>
              <a:rPr lang="ar-SA" sz="2400" dirty="0"/>
              <a:t>"مصدر </a:t>
            </a:r>
            <a:r>
              <a:rPr lang="ar-SA" sz="2400" dirty="0" smtClean="0"/>
              <a:t>مجهول» "مصادر </a:t>
            </a:r>
            <a:r>
              <a:rPr lang="ar-SA" sz="2400" dirty="0"/>
              <a:t>في </a:t>
            </a:r>
            <a:r>
              <a:rPr lang="ar-SA" sz="2400" dirty="0" smtClean="0"/>
              <a:t>الحكومة« "</a:t>
            </a:r>
            <a:r>
              <a:rPr lang="ar-SA" sz="2400" dirty="0"/>
              <a:t>أظهرت الاستطلاعات</a:t>
            </a:r>
            <a:r>
              <a:rPr lang="ar-SA" sz="2400" dirty="0" smtClean="0"/>
              <a:t>...« "</a:t>
            </a:r>
            <a:r>
              <a:rPr lang="ar-SA" sz="2400" dirty="0"/>
              <a:t>وفقًا لدراسات حديثة</a:t>
            </a:r>
            <a:r>
              <a:rPr lang="ar-SA" sz="2400" dirty="0" smtClean="0"/>
              <a:t>...« تساؤلك </a:t>
            </a:r>
            <a:r>
              <a:rPr lang="ar-SA" sz="2400" dirty="0"/>
              <a:t>هنا يجب أن يكون:</a:t>
            </a:r>
          </a:p>
          <a:p>
            <a:pPr algn="r" rtl="1"/>
            <a:r>
              <a:rPr lang="ar-SA" sz="2400" b="1" dirty="0"/>
              <a:t>ما هي هذه الاستطلاعات؟</a:t>
            </a:r>
            <a:endParaRPr lang="ar-SA" sz="2400" dirty="0"/>
          </a:p>
          <a:p>
            <a:pPr algn="r" rtl="1"/>
            <a:r>
              <a:rPr lang="ar-SA" sz="2400" b="1" dirty="0"/>
              <a:t>ما هي هذه الدراسات</a:t>
            </a:r>
            <a:r>
              <a:rPr lang="ar-SA" sz="2400" b="1" dirty="0" smtClean="0"/>
              <a:t>؟ هل </a:t>
            </a:r>
            <a:r>
              <a:rPr lang="ar-SA" sz="2400" b="1" dirty="0"/>
              <a:t>يمكن الوصول إليها؟ هل نُشرت في مكان موثوق؟</a:t>
            </a:r>
            <a:endParaRPr lang="ar-SA" sz="2400" dirty="0"/>
          </a:p>
          <a:p>
            <a:pPr algn="r" rtl="1"/>
            <a:r>
              <a:rPr lang="ar-SA" sz="2400" dirty="0"/>
              <a:t>إذا لم يُقدِّم الكاتب توثيقًا واضحًا للمصادر، فهذا يُضعف مصداقية العمل ويُشير إلى احتمال </a:t>
            </a:r>
            <a:r>
              <a:rPr lang="ar-SA" sz="2400" b="1" dirty="0"/>
              <a:t>التحريف أو التهويل أو التلاعب بالمعلومة</a:t>
            </a:r>
            <a:r>
              <a:rPr lang="ar-SA" sz="2400" dirty="0"/>
              <a:t>. دائمًا ابحث عن </a:t>
            </a:r>
            <a:r>
              <a:rPr lang="ar-SA" sz="2400" b="1" dirty="0"/>
              <a:t>المصدر الأصلي</a:t>
            </a:r>
            <a:r>
              <a:rPr lang="ar-SA" sz="2400" dirty="0"/>
              <a:t>، خاصة إذا كان ما يُقال يعتمد عليه كدليل في النقاش أو كجزء من بناء حجة منطقية.</a:t>
            </a:r>
          </a:p>
          <a:p>
            <a:pPr algn="r" rtl="1"/>
            <a:endParaRPr lang="en-US" sz="2400" b="1" dirty="0"/>
          </a:p>
        </p:txBody>
      </p:sp>
    </p:spTree>
    <p:extLst>
      <p:ext uri="{BB962C8B-B14F-4D97-AF65-F5344CB8AC3E}">
        <p14:creationId xmlns:p14="http://schemas.microsoft.com/office/powerpoint/2010/main" val="399205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33DB50DB-C07A-4319-DBC5-961B1296658B}"/>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D61073BC-F9CA-B47E-3768-9D9FB6B63762}"/>
              </a:ext>
            </a:extLst>
          </p:cNvPr>
          <p:cNvSpPr txBox="1"/>
          <p:nvPr/>
        </p:nvSpPr>
        <p:spPr>
          <a:xfrm>
            <a:off x="422469" y="1476551"/>
            <a:ext cx="11282314" cy="5262979"/>
          </a:xfrm>
          <a:prstGeom prst="rect">
            <a:avLst/>
          </a:prstGeom>
          <a:noFill/>
        </p:spPr>
        <p:txBody>
          <a:bodyPr wrap="square">
            <a:spAutoFit/>
          </a:bodyPr>
          <a:lstStyle/>
          <a:p>
            <a:pPr algn="r" rtl="1"/>
            <a:r>
              <a:rPr lang="ar-SA" sz="2400" b="1" dirty="0"/>
              <a:t>المؤلف والناشر</a:t>
            </a:r>
            <a:endParaRPr lang="ar-SA" sz="2400" dirty="0"/>
          </a:p>
          <a:p>
            <a:pPr algn="r" rtl="1"/>
            <a:r>
              <a:rPr lang="en-US" sz="2400" dirty="0"/>
              <a:t>🔹 </a:t>
            </a:r>
            <a:r>
              <a:rPr lang="ar-SA" sz="2400" b="1" dirty="0"/>
              <a:t>من هو الناشر أو الجهة الراعية؟</a:t>
            </a:r>
            <a:endParaRPr lang="ar-SA" sz="2400" dirty="0"/>
          </a:p>
          <a:p>
            <a:pPr algn="r" rtl="1"/>
            <a:r>
              <a:rPr lang="ar-SA" sz="2400" dirty="0"/>
              <a:t>يعرف معظم الطلاب أن </a:t>
            </a:r>
            <a:r>
              <a:rPr lang="ar-SA" sz="2400" b="1" dirty="0"/>
              <a:t>ليست كل المطبوعات متساوية في المصداقية</a:t>
            </a:r>
            <a:r>
              <a:rPr lang="ar-SA" sz="2400" dirty="0"/>
              <a:t>، ولهذا السبب نادرًا ما يستخدم الطلاب مجلات مثل </a:t>
            </a:r>
            <a:r>
              <a:rPr lang="en-US" sz="2400" i="1" dirty="0"/>
              <a:t>National Enquirer</a:t>
            </a:r>
            <a:r>
              <a:rPr lang="en-US" sz="2400" dirty="0"/>
              <a:t> </a:t>
            </a:r>
            <a:r>
              <a:rPr lang="ar-SA" sz="2400" dirty="0"/>
              <a:t>أو حتى </a:t>
            </a:r>
            <a:r>
              <a:rPr lang="en-US" sz="2400" i="1" dirty="0"/>
              <a:t>People Magazine</a:t>
            </a:r>
            <a:r>
              <a:rPr lang="en-US" sz="2400" dirty="0"/>
              <a:t> </a:t>
            </a:r>
            <a:r>
              <a:rPr lang="ar-SA" sz="2400" dirty="0"/>
              <a:t>كمصادر للأدلة الواقعية.</a:t>
            </a:r>
          </a:p>
          <a:p>
            <a:pPr algn="r" rtl="1"/>
            <a:r>
              <a:rPr lang="ar-SA" sz="2400" dirty="0"/>
              <a:t>أما </a:t>
            </a:r>
            <a:r>
              <a:rPr lang="ar-SA" sz="2400" b="1" dirty="0"/>
              <a:t>الآراء المنشورة</a:t>
            </a:r>
            <a:r>
              <a:rPr lang="ar-SA" sz="2400" dirty="0"/>
              <a:t> فهي مسألة مختلفة. فالكثير من الدوريات والمجلات تحمل </a:t>
            </a:r>
            <a:r>
              <a:rPr lang="ar-SA" sz="2400" b="1" dirty="0"/>
              <a:t>تحيّزًا تحريريًا</a:t>
            </a:r>
            <a:r>
              <a:rPr lang="ar-SA" sz="2400" dirty="0"/>
              <a:t> يؤثر ليس فقط على </a:t>
            </a:r>
            <a:r>
              <a:rPr lang="ar-SA" sz="2400" b="1" dirty="0"/>
              <a:t>الموضوعات المختارة</a:t>
            </a:r>
            <a:r>
              <a:rPr lang="ar-SA" sz="2400" dirty="0"/>
              <a:t>، بل أيضًا على </a:t>
            </a:r>
            <a:r>
              <a:rPr lang="ar-SA" sz="2400" b="1" dirty="0"/>
              <a:t>طريقة عرضها واتجاهها الفكري أو السياسي</a:t>
            </a:r>
            <a:r>
              <a:rPr lang="ar-SA" sz="2400" dirty="0"/>
              <a:t>.</a:t>
            </a:r>
          </a:p>
          <a:p>
            <a:pPr algn="r" rtl="1"/>
            <a:r>
              <a:rPr lang="ar-SA" sz="2400" dirty="0"/>
              <a:t>✔️ </a:t>
            </a:r>
            <a:r>
              <a:rPr lang="ar-SA" sz="2400" b="1" dirty="0"/>
              <a:t>لا مشكلة</a:t>
            </a:r>
            <a:r>
              <a:rPr lang="ar-SA" sz="2400" dirty="0"/>
              <a:t> في أن يكون للمجلة أو المطبوعة </a:t>
            </a:r>
            <a:r>
              <a:rPr lang="ar-SA" sz="2400" b="1" dirty="0"/>
              <a:t>توجه سياسي</a:t>
            </a:r>
            <a:r>
              <a:rPr lang="ar-SA" sz="2400" dirty="0"/>
              <a:t> أو تحريري معين،</a:t>
            </a:r>
            <a:br>
              <a:rPr lang="ar-SA" sz="2400" dirty="0"/>
            </a:br>
            <a:r>
              <a:rPr lang="ar-SA" sz="2400" dirty="0"/>
              <a:t>لكن يجب على القارئ الواعي أن يعرف </a:t>
            </a:r>
            <a:r>
              <a:rPr lang="ar-SA" sz="2400" b="1" dirty="0"/>
              <a:t>ما هو هذا التوجه</a:t>
            </a:r>
            <a:r>
              <a:rPr lang="ar-SA" sz="2400" dirty="0"/>
              <a:t>، حتى يتمكن من قراءة وتحليل المادة بشكل </a:t>
            </a:r>
            <a:r>
              <a:rPr lang="ar-SA" sz="2400" b="1" dirty="0"/>
              <a:t>نقدي وموضوعي</a:t>
            </a:r>
            <a:r>
              <a:rPr lang="ar-SA" sz="2400" dirty="0"/>
              <a:t>.</a:t>
            </a:r>
          </a:p>
          <a:p>
            <a:pPr algn="r" rtl="1"/>
            <a:r>
              <a:rPr lang="ar-SA" sz="2400" dirty="0"/>
              <a:t>أما </a:t>
            </a:r>
            <a:r>
              <a:rPr lang="ar-SA" sz="2400" b="1" dirty="0"/>
              <a:t>دور النشر الأكاديمية</a:t>
            </a:r>
            <a:r>
              <a:rPr lang="ar-SA" sz="2400" dirty="0"/>
              <a:t> والمجلات العلمية فهي غالبًا ما تكون </a:t>
            </a:r>
            <a:r>
              <a:rPr lang="ar-SA" sz="2400" b="1" dirty="0"/>
              <a:t>صارمة جدًا</a:t>
            </a:r>
            <a:r>
              <a:rPr lang="ar-SA" sz="2400" dirty="0"/>
              <a:t> في ما تنشره، حيث تعتمد على نظام </a:t>
            </a:r>
            <a:r>
              <a:rPr lang="ar-SA" sz="2400" b="1" dirty="0"/>
              <a:t>مراجعة الأقران (</a:t>
            </a:r>
            <a:r>
              <a:rPr lang="en-US" sz="2400" b="1" dirty="0"/>
              <a:t>peer review)</a:t>
            </a:r>
            <a:r>
              <a:rPr lang="en-US" sz="2400" dirty="0"/>
              <a:t> </a:t>
            </a:r>
            <a:r>
              <a:rPr lang="ar-SA" sz="2400" dirty="0"/>
              <a:t>لضمان جودة وأصالة المحتوى قبل نشره.</a:t>
            </a:r>
          </a:p>
          <a:p>
            <a:pPr algn="r" rtl="1"/>
            <a:r>
              <a:rPr lang="en-US" sz="2400" dirty="0"/>
              <a:t>📌 </a:t>
            </a:r>
            <a:r>
              <a:rPr lang="ar-SA" sz="2400" b="1" dirty="0"/>
              <a:t>خلاصة</a:t>
            </a:r>
            <a:r>
              <a:rPr lang="ar-SA" sz="2400" dirty="0"/>
              <a:t>:</a:t>
            </a:r>
          </a:p>
          <a:p>
            <a:pPr algn="r" rtl="1"/>
            <a:r>
              <a:rPr lang="ar-SA" sz="2400" dirty="0"/>
              <a:t>تحقق من هو </a:t>
            </a:r>
            <a:r>
              <a:rPr lang="ar-SA" sz="2400" dirty="0" smtClean="0"/>
              <a:t>الناشر -  تعرف </a:t>
            </a:r>
            <a:r>
              <a:rPr lang="ar-SA" sz="2400" dirty="0"/>
              <a:t>على ميوله أو أجندته إن وجدت</a:t>
            </a:r>
          </a:p>
          <a:p>
            <a:pPr algn="r" rtl="1"/>
            <a:r>
              <a:rPr lang="ar-SA" sz="2400" dirty="0" smtClean="0"/>
              <a:t>- اعتمد </a:t>
            </a:r>
            <a:r>
              <a:rPr lang="ar-SA" sz="2400" dirty="0"/>
              <a:t>على مصادر أكاديمية أو محايدة عند الحاجة إلى معلومات موثوقة ومدققة</a:t>
            </a:r>
          </a:p>
        </p:txBody>
      </p:sp>
    </p:spTree>
    <p:extLst>
      <p:ext uri="{BB962C8B-B14F-4D97-AF65-F5344CB8AC3E}">
        <p14:creationId xmlns:p14="http://schemas.microsoft.com/office/powerpoint/2010/main" val="3966346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9B52464C-3E5D-E334-A6D4-8389719FDE1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6EF99821-8A14-B6C5-9CBC-51F75B50D723}"/>
              </a:ext>
            </a:extLst>
          </p:cNvPr>
          <p:cNvSpPr txBox="1"/>
          <p:nvPr/>
        </p:nvSpPr>
        <p:spPr>
          <a:xfrm>
            <a:off x="422469" y="1776678"/>
            <a:ext cx="11519159" cy="4524315"/>
          </a:xfrm>
          <a:prstGeom prst="rect">
            <a:avLst/>
          </a:prstGeom>
          <a:noFill/>
        </p:spPr>
        <p:txBody>
          <a:bodyPr wrap="square">
            <a:spAutoFit/>
          </a:bodyPr>
          <a:lstStyle/>
          <a:p>
            <a:pPr algn="r" rtl="1"/>
            <a:r>
              <a:rPr lang="ar-SA" sz="2400" b="1" dirty="0"/>
              <a:t>الجمهور المستهدف</a:t>
            </a:r>
            <a:endParaRPr lang="ar-SA" sz="2400" dirty="0"/>
          </a:p>
          <a:p>
            <a:pPr algn="r" rtl="1"/>
            <a:r>
              <a:rPr lang="en-US" sz="2400" dirty="0"/>
              <a:t>🔹 </a:t>
            </a:r>
            <a:r>
              <a:rPr lang="ar-SA" sz="2400" b="1" dirty="0"/>
              <a:t>من هو الجمهور المقصود؟</a:t>
            </a:r>
            <a:endParaRPr lang="ar-SA" sz="2400" dirty="0"/>
          </a:p>
          <a:p>
            <a:pPr algn="r" rtl="1"/>
            <a:r>
              <a:rPr lang="ar-SA" sz="2400" dirty="0"/>
              <a:t>معرفة من هو الجمهور الذي يكتب له المؤلف يمكن أن تساعدك كثيرًا في </a:t>
            </a:r>
            <a:r>
              <a:rPr lang="ar-SA" sz="2400" b="1" dirty="0"/>
              <a:t>تقييم المعلومات</a:t>
            </a:r>
            <a:r>
              <a:rPr lang="ar-SA" sz="2400" dirty="0"/>
              <a:t> التي يقدمها.</a:t>
            </a:r>
          </a:p>
          <a:p>
            <a:pPr algn="r" rtl="1"/>
            <a:r>
              <a:rPr lang="ar-SA" sz="2400" dirty="0"/>
              <a:t>في بعض الحالات، قد تكون الكتب أو المقالات موجهة إلى </a:t>
            </a:r>
            <a:r>
              <a:rPr lang="ar-SA" sz="2400" b="1" dirty="0"/>
              <a:t>قرّاء أكثر اطلاعًا وتخصصًا</a:t>
            </a:r>
            <a:r>
              <a:rPr lang="ar-SA" sz="2400" dirty="0"/>
              <a:t> منك في الموضوع، مما يعني أن المحتوى قد يكون </a:t>
            </a:r>
            <a:r>
              <a:rPr lang="ar-SA" sz="2400" b="1" dirty="0"/>
              <a:t>معقدًا أو مليئًا بالمصطلحات الفنية</a:t>
            </a:r>
            <a:r>
              <a:rPr lang="ar-SA" sz="2400" dirty="0"/>
              <a:t>. وفي هذه الحالة، قد تحتاج إلى </a:t>
            </a:r>
            <a:r>
              <a:rPr lang="ar-SA" sz="2400" b="1" dirty="0"/>
              <a:t>البحث بشكل أعمق</a:t>
            </a:r>
            <a:r>
              <a:rPr lang="ar-SA" sz="2400" dirty="0"/>
              <a:t> مما توقعت في البداية لتفهم القضية فهمًا شاملًا.</a:t>
            </a:r>
          </a:p>
          <a:p>
            <a:pPr algn="r" rtl="1"/>
            <a:r>
              <a:rPr lang="ar-SA" sz="2400" dirty="0"/>
              <a:t>وعلى الجانب الآخر، فإن المواد الموجهة إلى </a:t>
            </a:r>
            <a:r>
              <a:rPr lang="ar-SA" sz="2400" b="1" dirty="0"/>
              <a:t>جمهور أصغر سنًا أو أقل تخصصًا</a:t>
            </a:r>
            <a:r>
              <a:rPr lang="ar-SA" sz="2400" dirty="0"/>
              <a:t>، مثل الطلاب في المراحل المدرسية، قد تكون </a:t>
            </a:r>
            <a:r>
              <a:rPr lang="ar-SA" sz="2400" b="1" dirty="0"/>
              <a:t>صحيحة لكنها مبسطة</a:t>
            </a:r>
            <a:r>
              <a:rPr lang="ar-SA" sz="2400" dirty="0"/>
              <a:t>، وبالتالي قد </a:t>
            </a:r>
            <a:r>
              <a:rPr lang="ar-SA" sz="2400" b="1" dirty="0"/>
              <a:t>لا تعكس الصورة الكاملة</a:t>
            </a:r>
            <a:r>
              <a:rPr lang="ar-SA" sz="2400" dirty="0"/>
              <a:t> أو لا تغطي كافة جوانب الموضوع بعمق.</a:t>
            </a:r>
          </a:p>
          <a:p>
            <a:pPr algn="r" rtl="1"/>
            <a:r>
              <a:rPr lang="en-US" sz="2400" dirty="0"/>
              <a:t>📌 </a:t>
            </a:r>
            <a:r>
              <a:rPr lang="ar-SA" sz="2400" dirty="0"/>
              <a:t>لذلك، من المهم أن تسأل نفسك:</a:t>
            </a:r>
          </a:p>
          <a:p>
            <a:pPr algn="r" rtl="1"/>
            <a:r>
              <a:rPr lang="ar-SA" sz="2400" dirty="0"/>
              <a:t>هل هذا المصدر مخصص للباحثين؟ للطلاب؟ للعامة؟ للأطفال؟</a:t>
            </a:r>
          </a:p>
          <a:p>
            <a:pPr algn="r" rtl="1"/>
            <a:r>
              <a:rPr lang="ar-SA" sz="2400" dirty="0"/>
              <a:t>وهل المستوى الذي يُكتب به يناسب الغرض من بحثي؟</a:t>
            </a:r>
          </a:p>
          <a:p>
            <a:pPr algn="r" rtl="1"/>
            <a:r>
              <a:rPr lang="ar-SA" sz="2400" dirty="0"/>
              <a:t>اختيار المصدر المناسب للجمهور المناسب يساعدك على بناء فهم متوازن ودقيق للموضوع الذي تبحث فيه.</a:t>
            </a:r>
          </a:p>
        </p:txBody>
      </p:sp>
    </p:spTree>
    <p:extLst>
      <p:ext uri="{BB962C8B-B14F-4D97-AF65-F5344CB8AC3E}">
        <p14:creationId xmlns:p14="http://schemas.microsoft.com/office/powerpoint/2010/main" val="42227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9927BDB5-8E97-F88E-FD75-C3A15FC60B1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28C89760-20A8-4916-0051-A3AC630EAD00}"/>
              </a:ext>
            </a:extLst>
          </p:cNvPr>
          <p:cNvSpPr txBox="1"/>
          <p:nvPr/>
        </p:nvSpPr>
        <p:spPr>
          <a:xfrm>
            <a:off x="372706" y="1194293"/>
            <a:ext cx="11573588" cy="5693866"/>
          </a:xfrm>
          <a:prstGeom prst="rect">
            <a:avLst/>
          </a:prstGeom>
          <a:noFill/>
        </p:spPr>
        <p:txBody>
          <a:bodyPr wrap="square">
            <a:spAutoFit/>
          </a:bodyPr>
          <a:lstStyle/>
          <a:p>
            <a:pPr algn="r" rtl="1"/>
            <a:r>
              <a:rPr lang="ar-SA" sz="2800" b="1" dirty="0"/>
              <a:t>تقييم المصادر الإلكترونية</a:t>
            </a:r>
            <a:endParaRPr lang="ar-SA" sz="2800" dirty="0"/>
          </a:p>
          <a:p>
            <a:pPr algn="r" rtl="1"/>
            <a:r>
              <a:rPr lang="ar-SA" sz="2800" dirty="0"/>
              <a:t>تقييم المصادر الإلكترونية يشبه إلى حد كبير تقييم المصادر المطبوعة:</a:t>
            </a:r>
            <a:br>
              <a:rPr lang="ar-SA" sz="2800" dirty="0"/>
            </a:br>
            <a:r>
              <a:rPr lang="ar-SA" sz="2800" dirty="0"/>
              <a:t>عليك أن تطرح </a:t>
            </a:r>
            <a:r>
              <a:rPr lang="ar-SA" sz="2800" b="1" dirty="0"/>
              <a:t>عددًا كبيرًا من الأسئلة</a:t>
            </a:r>
            <a:r>
              <a:rPr lang="ar-SA" sz="2800" dirty="0"/>
              <a:t> حول </a:t>
            </a:r>
            <a:r>
              <a:rPr lang="ar-SA" sz="2800" b="1" dirty="0"/>
              <a:t>المحتوى</a:t>
            </a:r>
            <a:r>
              <a:rPr lang="ar-SA" sz="2800" dirty="0"/>
              <a:t> و</a:t>
            </a:r>
            <a:r>
              <a:rPr lang="ar-SA" sz="2800" b="1" dirty="0"/>
              <a:t>المؤلف</a:t>
            </a:r>
            <a:r>
              <a:rPr lang="ar-SA" sz="2800" dirty="0"/>
              <a:t>.</a:t>
            </a:r>
          </a:p>
          <a:p>
            <a:pPr algn="r" rtl="1"/>
            <a:r>
              <a:rPr lang="en-US" sz="2800" dirty="0"/>
              <a:t>🔹 </a:t>
            </a:r>
            <a:r>
              <a:rPr lang="ar-SA" sz="2800" dirty="0"/>
              <a:t>عند تقييم موقع إلكتروني، يُفضّل الاعتماد على المواقع التي تُدار من قِبل </a:t>
            </a:r>
            <a:r>
              <a:rPr lang="ar-SA" sz="2800" b="1" dirty="0"/>
              <a:t>مؤسسات معترف بها وموثوقة</a:t>
            </a:r>
            <a:r>
              <a:rPr lang="ar-SA" sz="2800" dirty="0"/>
              <a:t> مثل</a:t>
            </a:r>
            <a:r>
              <a:rPr lang="ar-SA" sz="2800" dirty="0" smtClean="0"/>
              <a:t>: الجامعات  - الوكالات الحكومية - المواقع </a:t>
            </a:r>
            <a:r>
              <a:rPr lang="ar-SA" sz="2800" dirty="0"/>
              <a:t>غير الربحية التي تقدم خدمات معرفية أو تعليمية</a:t>
            </a:r>
          </a:p>
          <a:p>
            <a:pPr algn="r" rtl="1"/>
            <a:r>
              <a:rPr lang="en-US" sz="2800" dirty="0"/>
              <a:t>🔹 </a:t>
            </a:r>
            <a:r>
              <a:rPr lang="ar-SA" sz="2800" dirty="0"/>
              <a:t>غالبًا ما يعطينا </a:t>
            </a:r>
            <a:r>
              <a:rPr lang="ar-SA" sz="2800" b="1" dirty="0"/>
              <a:t>عنوان الموقع (</a:t>
            </a:r>
            <a:r>
              <a:rPr lang="en-US" sz="2800" b="1" dirty="0"/>
              <a:t>URL)</a:t>
            </a:r>
            <a:r>
              <a:rPr lang="en-US" sz="2800" dirty="0"/>
              <a:t> </a:t>
            </a:r>
            <a:r>
              <a:rPr lang="ar-SA" sz="2800" dirty="0"/>
              <a:t>معلومات مهمة حول الجهة الراعية أو المالكة للموقع.</a:t>
            </a:r>
          </a:p>
          <a:p>
            <a:pPr algn="r" rtl="1"/>
            <a:r>
              <a:rPr lang="ar-SA" sz="2800" dirty="0"/>
              <a:t>فيما يلي بعض </a:t>
            </a:r>
            <a:r>
              <a:rPr lang="ar-SA" sz="2800" b="1" dirty="0"/>
              <a:t>اللاحقات (</a:t>
            </a:r>
            <a:r>
              <a:rPr lang="en-US" sz="2800" b="1" dirty="0"/>
              <a:t>suffixes)</a:t>
            </a:r>
            <a:r>
              <a:rPr lang="en-US" sz="2800" dirty="0"/>
              <a:t> </a:t>
            </a:r>
            <a:r>
              <a:rPr lang="ar-SA" sz="2800" dirty="0"/>
              <a:t>الشائعة في عناوين الإنترنت وما تعنيه:</a:t>
            </a:r>
          </a:p>
          <a:p>
            <a:pPr algn="r" rtl="1"/>
            <a:r>
              <a:rPr lang="ar-SA" sz="2800" b="1" dirty="0"/>
              <a:t>.</a:t>
            </a:r>
            <a:r>
              <a:rPr lang="en-US" sz="2800" b="1" dirty="0" err="1"/>
              <a:t>edu</a:t>
            </a:r>
            <a:r>
              <a:rPr lang="en-US" sz="2800" dirty="0"/>
              <a:t> </a:t>
            </a:r>
            <a:r>
              <a:rPr lang="ar-SA" sz="2800" dirty="0"/>
              <a:t>أو </a:t>
            </a:r>
            <a:r>
              <a:rPr lang="ar-SA" sz="2800" b="1" dirty="0"/>
              <a:t>.</a:t>
            </a:r>
            <a:r>
              <a:rPr lang="en-US" sz="2800" b="1" dirty="0"/>
              <a:t>ac</a:t>
            </a:r>
            <a:r>
              <a:rPr lang="en-US" sz="2800" dirty="0"/>
              <a:t> → </a:t>
            </a:r>
            <a:r>
              <a:rPr lang="ar-SA" sz="2800" dirty="0"/>
              <a:t>مواقع تعليمية تابعة لجامعات أو </a:t>
            </a:r>
            <a:r>
              <a:rPr lang="ar-SA" sz="2800" dirty="0" smtClean="0"/>
              <a:t>كليات </a:t>
            </a:r>
            <a:r>
              <a:rPr lang="ar-SA" sz="2800" b="1" dirty="0" smtClean="0"/>
              <a:t>.</a:t>
            </a:r>
            <a:r>
              <a:rPr lang="en-US" sz="2800" b="1" dirty="0" err="1"/>
              <a:t>gov</a:t>
            </a:r>
            <a:r>
              <a:rPr lang="en-US" sz="2800" dirty="0"/>
              <a:t> → </a:t>
            </a:r>
            <a:r>
              <a:rPr lang="ar-SA" sz="2800" dirty="0"/>
              <a:t>مواقع </a:t>
            </a:r>
            <a:r>
              <a:rPr lang="ar-SA" sz="2800" dirty="0" smtClean="0"/>
              <a:t>حكومية </a:t>
            </a:r>
            <a:r>
              <a:rPr lang="ar-SA" sz="2800" b="1" dirty="0" smtClean="0"/>
              <a:t>.</a:t>
            </a:r>
            <a:r>
              <a:rPr lang="en-US" sz="2800" b="1" dirty="0"/>
              <a:t>mil</a:t>
            </a:r>
            <a:r>
              <a:rPr lang="en-US" sz="2800" dirty="0"/>
              <a:t> → </a:t>
            </a:r>
            <a:r>
              <a:rPr lang="ar-SA" sz="2800" dirty="0"/>
              <a:t>مواقع </a:t>
            </a:r>
            <a:r>
              <a:rPr lang="ar-SA" sz="2800" dirty="0" smtClean="0"/>
              <a:t>عسكرية </a:t>
            </a:r>
            <a:r>
              <a:rPr lang="ar-SA" sz="2800" b="1" dirty="0" smtClean="0"/>
              <a:t>.</a:t>
            </a:r>
            <a:r>
              <a:rPr lang="en-US" sz="2800" b="1" dirty="0"/>
              <a:t>org</a:t>
            </a:r>
            <a:r>
              <a:rPr lang="en-US" sz="2800" dirty="0"/>
              <a:t> → </a:t>
            </a:r>
            <a:r>
              <a:rPr lang="ar-SA" sz="2800" dirty="0"/>
              <a:t>منظمات غير </a:t>
            </a:r>
            <a:r>
              <a:rPr lang="ar-SA" sz="2800" dirty="0" smtClean="0"/>
              <a:t>ربحية  </a:t>
            </a:r>
            <a:r>
              <a:rPr lang="ar-SA" sz="2800" b="1" dirty="0" smtClean="0"/>
              <a:t>.</a:t>
            </a:r>
            <a:r>
              <a:rPr lang="en-US" sz="2800" b="1" dirty="0"/>
              <a:t>info</a:t>
            </a:r>
            <a:r>
              <a:rPr lang="en-US" sz="2800" dirty="0"/>
              <a:t> → </a:t>
            </a:r>
            <a:r>
              <a:rPr lang="ar-SA" sz="2800" dirty="0"/>
              <a:t>مواقع معلومات </a:t>
            </a:r>
            <a:r>
              <a:rPr lang="ar-SA" sz="2800" dirty="0" smtClean="0"/>
              <a:t>عامة  </a:t>
            </a:r>
            <a:r>
              <a:rPr lang="ar-SA" sz="2800" b="1" dirty="0" smtClean="0"/>
              <a:t>.</a:t>
            </a:r>
            <a:r>
              <a:rPr lang="en-US" sz="2800" b="1" dirty="0"/>
              <a:t>net</a:t>
            </a:r>
            <a:r>
              <a:rPr lang="en-US" sz="2800" dirty="0"/>
              <a:t> → </a:t>
            </a:r>
            <a:r>
              <a:rPr lang="ar-SA" sz="2800" dirty="0"/>
              <a:t>شبكات أو مزودو خدمات </a:t>
            </a:r>
            <a:r>
              <a:rPr lang="ar-SA" sz="2800" dirty="0" smtClean="0"/>
              <a:t>الإنترنت  </a:t>
            </a:r>
            <a:r>
              <a:rPr lang="ar-SA" sz="2800" b="1" dirty="0" smtClean="0"/>
              <a:t>.</a:t>
            </a:r>
            <a:r>
              <a:rPr lang="en-US" sz="2800" b="1" dirty="0"/>
              <a:t>com</a:t>
            </a:r>
            <a:r>
              <a:rPr lang="en-US" sz="2800" dirty="0"/>
              <a:t> </a:t>
            </a:r>
            <a:r>
              <a:rPr lang="ar-SA" sz="2800" dirty="0"/>
              <a:t>أو </a:t>
            </a:r>
            <a:r>
              <a:rPr lang="ar-SA" sz="2800" b="1" dirty="0"/>
              <a:t>.</a:t>
            </a:r>
            <a:r>
              <a:rPr lang="en-US" sz="2800" b="1" dirty="0"/>
              <a:t>cc</a:t>
            </a:r>
            <a:r>
              <a:rPr lang="en-US" sz="2800" dirty="0"/>
              <a:t> → </a:t>
            </a:r>
            <a:r>
              <a:rPr lang="ar-SA" sz="2800" dirty="0"/>
              <a:t>مواقع تجارية</a:t>
            </a:r>
          </a:p>
          <a:p>
            <a:pPr algn="r" rtl="1"/>
            <a:r>
              <a:rPr lang="en-US" sz="2800" dirty="0"/>
              <a:t>📌 </a:t>
            </a:r>
            <a:r>
              <a:rPr lang="ar-SA" sz="2800" dirty="0" err="1" smtClean="0"/>
              <a:t>تذكّر:المواقع</a:t>
            </a:r>
            <a:r>
              <a:rPr lang="ar-SA" sz="2800" dirty="0" smtClean="0"/>
              <a:t> </a:t>
            </a:r>
            <a:r>
              <a:rPr lang="ar-SA" sz="2800" dirty="0"/>
              <a:t>ذات النطاقات الحكومية والتعليمية </a:t>
            </a:r>
            <a:r>
              <a:rPr lang="ar-SA" sz="2800" b="1" dirty="0"/>
              <a:t>(.</a:t>
            </a:r>
            <a:r>
              <a:rPr lang="en-US" sz="2800" b="1" dirty="0" err="1"/>
              <a:t>gov</a:t>
            </a:r>
            <a:r>
              <a:rPr lang="en-US" sz="2800" b="1" dirty="0"/>
              <a:t> </a:t>
            </a:r>
            <a:r>
              <a:rPr lang="ar-SA" sz="2800" b="1" dirty="0"/>
              <a:t>و .</a:t>
            </a:r>
            <a:r>
              <a:rPr lang="en-US" sz="2800" b="1" dirty="0" err="1"/>
              <a:t>edu</a:t>
            </a:r>
            <a:r>
              <a:rPr lang="en-US" sz="2800" b="1" dirty="0"/>
              <a:t>)</a:t>
            </a:r>
            <a:r>
              <a:rPr lang="en-US" sz="2800" dirty="0"/>
              <a:t> </a:t>
            </a:r>
            <a:r>
              <a:rPr lang="ar-SA" sz="2800" dirty="0"/>
              <a:t>غالبًا ما تكون </a:t>
            </a:r>
            <a:r>
              <a:rPr lang="ar-SA" sz="2800" b="1" dirty="0"/>
              <a:t>الأكثر موثوقية</a:t>
            </a:r>
            <a:r>
              <a:rPr lang="ar-SA" sz="2800" dirty="0"/>
              <a:t>، بينما المواقع التجارية قد تحمل </a:t>
            </a:r>
            <a:r>
              <a:rPr lang="ar-SA" sz="2800" b="1" dirty="0"/>
              <a:t>تحيّزات تسويقية</a:t>
            </a:r>
            <a:r>
              <a:rPr lang="ar-SA" sz="2800" dirty="0"/>
              <a:t>، ويجب التعامل معها بحذر وتحليل إضافي.</a:t>
            </a:r>
          </a:p>
        </p:txBody>
      </p:sp>
    </p:spTree>
    <p:extLst>
      <p:ext uri="{BB962C8B-B14F-4D97-AF65-F5344CB8AC3E}">
        <p14:creationId xmlns:p14="http://schemas.microsoft.com/office/powerpoint/2010/main" val="4233818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B0BAF9DE-FE98-AE0F-01F8-E114F279EF3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B543FD96-02EB-F44E-02C1-3B92E66441A3}"/>
              </a:ext>
            </a:extLst>
          </p:cNvPr>
          <p:cNvSpPr txBox="1"/>
          <p:nvPr/>
        </p:nvSpPr>
        <p:spPr>
          <a:xfrm>
            <a:off x="309206" y="1697101"/>
            <a:ext cx="11573588" cy="3785652"/>
          </a:xfrm>
          <a:prstGeom prst="rect">
            <a:avLst/>
          </a:prstGeom>
          <a:noFill/>
        </p:spPr>
        <p:txBody>
          <a:bodyPr wrap="square">
            <a:spAutoFit/>
          </a:bodyPr>
          <a:lstStyle/>
          <a:p>
            <a:pPr algn="r" rtl="1"/>
            <a:r>
              <a:rPr lang="ar-SA" sz="2000" b="1" dirty="0"/>
              <a:t>تقييم المصادر الإلكترونية</a:t>
            </a:r>
            <a:endParaRPr lang="ar-SA" sz="2000" dirty="0"/>
          </a:p>
          <a:p>
            <a:pPr algn="r" rtl="1"/>
            <a:r>
              <a:rPr lang="en-US" sz="2000" dirty="0"/>
              <a:t>🔹 </a:t>
            </a:r>
            <a:r>
              <a:rPr lang="ar-SA" sz="2000" b="1" dirty="0"/>
              <a:t>تحقق من المزيد حول المؤلف أو الموقع الراعي:</a:t>
            </a:r>
            <a:endParaRPr lang="ar-SA" sz="2000" dirty="0"/>
          </a:p>
          <a:p>
            <a:pPr algn="r" rtl="1"/>
            <a:r>
              <a:rPr lang="ar-SA" sz="2000" b="1" dirty="0"/>
              <a:t>إذا كان هناك منظمة ترعى الموقع،</a:t>
            </a:r>
            <a:r>
              <a:rPr lang="ar-SA" sz="2000" dirty="0"/>
              <a:t> حاول معرفة المزيد عنها عبر الروابط المتاحة على الصفحة الرئيسية أو عبر روابط مثل "من نحن" أو "عن الموقع". يمكنك أيضًا النظر في جزء من عنوان الموقع (</a:t>
            </a:r>
            <a:r>
              <a:rPr lang="en-US" sz="2000" dirty="0"/>
              <a:t>URL) </a:t>
            </a:r>
            <a:r>
              <a:rPr lang="ar-SA" sz="2000" dirty="0"/>
              <a:t>الذي يظهر قبل أول شريط مائل ("/"). هل تتعلق المنظمة بجهة موثوقة؟</a:t>
            </a:r>
          </a:p>
          <a:p>
            <a:pPr algn="r" rtl="1"/>
            <a:r>
              <a:rPr lang="ar-SA" sz="2000" b="1" dirty="0"/>
              <a:t>استخدم حدسك</a:t>
            </a:r>
            <a:r>
              <a:rPr lang="ar-SA" sz="2000" dirty="0"/>
              <a:t>:</a:t>
            </a:r>
          </a:p>
          <a:p>
            <a:pPr lvl="1" algn="r" rtl="1"/>
            <a:r>
              <a:rPr lang="ar-SA" sz="2000" dirty="0"/>
              <a:t>هل يبدو أن المؤلف </a:t>
            </a:r>
            <a:r>
              <a:rPr lang="ar-SA" sz="2000" b="1" dirty="0"/>
              <a:t>يميل إلى تحيز واضح</a:t>
            </a:r>
            <a:r>
              <a:rPr lang="ar-SA" sz="2000" dirty="0"/>
              <a:t>؟</a:t>
            </a:r>
          </a:p>
          <a:p>
            <a:pPr lvl="1" algn="r" rtl="1"/>
            <a:r>
              <a:rPr lang="ar-SA" sz="2000" dirty="0"/>
              <a:t>هل يتم </a:t>
            </a:r>
            <a:r>
              <a:rPr lang="ar-SA" sz="2000" b="1" dirty="0"/>
              <a:t>استخفاف أو تشويه</a:t>
            </a:r>
            <a:r>
              <a:rPr lang="ar-SA" sz="2000" dirty="0"/>
              <a:t> وجهات النظر المعارضة؟</a:t>
            </a:r>
          </a:p>
          <a:p>
            <a:pPr lvl="1" algn="r" rtl="1"/>
            <a:r>
              <a:rPr lang="ar-SA" sz="2000" dirty="0"/>
              <a:t>هل المؤلف يحاول </a:t>
            </a:r>
            <a:r>
              <a:rPr lang="ar-SA" sz="2000" b="1" dirty="0"/>
              <a:t>بيع منتج</a:t>
            </a:r>
            <a:r>
              <a:rPr lang="ar-SA" sz="2000" dirty="0"/>
              <a:t> أو </a:t>
            </a:r>
            <a:r>
              <a:rPr lang="ar-SA" sz="2000" b="1" dirty="0"/>
              <a:t>طلب تبرعات</a:t>
            </a:r>
            <a:r>
              <a:rPr lang="ar-SA" sz="2000" dirty="0"/>
              <a:t>؟</a:t>
            </a:r>
          </a:p>
          <a:p>
            <a:pPr lvl="1" algn="r" rtl="1"/>
            <a:r>
              <a:rPr lang="ar-SA" sz="2000" dirty="0"/>
              <a:t>هل </a:t>
            </a:r>
            <a:r>
              <a:rPr lang="ar-SA" sz="2000" b="1" dirty="0"/>
              <a:t>الموقع مليء بالإعلانات</a:t>
            </a:r>
            <a:r>
              <a:rPr lang="ar-SA" sz="2000" dirty="0"/>
              <a:t> المنبثقة أو الإعلانات الجانبية؟</a:t>
            </a:r>
          </a:p>
          <a:p>
            <a:pPr algn="r" rtl="1"/>
            <a:r>
              <a:rPr lang="ar-SA" sz="2000" dirty="0"/>
              <a:t>إذا كانت الإجابة على هذه الأسئلة تشير إلى وجود </a:t>
            </a:r>
            <a:r>
              <a:rPr lang="ar-SA" sz="2000" b="1" dirty="0"/>
              <a:t>تحيز واضح أو محاولة للتلاعب</a:t>
            </a:r>
            <a:r>
              <a:rPr lang="ar-SA" sz="2000" dirty="0"/>
              <a:t>، فقد يكون الموقع </a:t>
            </a:r>
            <a:r>
              <a:rPr lang="ar-SA" sz="2000" b="1" dirty="0"/>
              <a:t>غير موثوق</a:t>
            </a:r>
            <a:r>
              <a:rPr lang="ar-SA" sz="2000" dirty="0"/>
              <a:t> أو ذو </a:t>
            </a:r>
            <a:r>
              <a:rPr lang="ar-SA" sz="2000" b="1" dirty="0"/>
              <a:t>غرض تجاري</a:t>
            </a:r>
            <a:r>
              <a:rPr lang="ar-SA" sz="2000" dirty="0"/>
              <a:t> أكثر من كونه مصدرًا معرفيًا موثوقًا. تأكد دائمًا من فحص خلفية الموقع أو الجهة الراعية للتحقق من مصداقيته.</a:t>
            </a:r>
          </a:p>
          <a:p>
            <a:pPr marL="457200" indent="-457200" algn="r" rtl="1">
              <a:buFont typeface="Arial" panose="020B0604020202020204" pitchFamily="34" charset="0"/>
              <a:buChar char="•"/>
            </a:pPr>
            <a:endParaRPr lang="en-US" sz="2000" b="1" dirty="0"/>
          </a:p>
        </p:txBody>
      </p:sp>
    </p:spTree>
    <p:extLst>
      <p:ext uri="{BB962C8B-B14F-4D97-AF65-F5344CB8AC3E}">
        <p14:creationId xmlns:p14="http://schemas.microsoft.com/office/powerpoint/2010/main" val="3615195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E80BF88A-51B1-8C89-29BE-A8916CE0F3DA}"/>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 xmlns:a16="http://schemas.microsoft.com/office/drawing/2014/main" id="{C7451255-BB5A-6012-32BC-702CAF7F8D5D}"/>
              </a:ext>
            </a:extLst>
          </p:cNvPr>
          <p:cNvSpPr txBox="1"/>
          <p:nvPr/>
        </p:nvSpPr>
        <p:spPr>
          <a:xfrm>
            <a:off x="309206" y="2007223"/>
            <a:ext cx="11573588" cy="4832092"/>
          </a:xfrm>
          <a:prstGeom prst="rect">
            <a:avLst/>
          </a:prstGeom>
          <a:noFill/>
        </p:spPr>
        <p:txBody>
          <a:bodyPr wrap="square">
            <a:spAutoFit/>
          </a:bodyPr>
          <a:lstStyle/>
          <a:p>
            <a:pPr algn="r" rtl="1"/>
            <a:r>
              <a:rPr lang="ar-SA" sz="2800" b="1" dirty="0"/>
              <a:t>تقييم المصادر الإلكترونية</a:t>
            </a:r>
            <a:endParaRPr lang="ar-SA" sz="2800" dirty="0"/>
          </a:p>
          <a:p>
            <a:pPr algn="r" rtl="1"/>
            <a:r>
              <a:rPr lang="en-US" sz="2800" dirty="0"/>
              <a:t>🔹 </a:t>
            </a:r>
            <a:r>
              <a:rPr lang="ar-SA" sz="2800" b="1" dirty="0"/>
              <a:t>اتبع الروابط التي يقدمها المؤلف إلى مواقع أخرى:</a:t>
            </a:r>
            <a:endParaRPr lang="ar-SA" sz="2800" dirty="0"/>
          </a:p>
          <a:p>
            <a:pPr algn="r" rtl="1"/>
            <a:r>
              <a:rPr lang="ar-SA" sz="2800" b="1" dirty="0"/>
              <a:t>هل المواقع المرتبطة تظهر نفس التحيز</a:t>
            </a:r>
            <a:r>
              <a:rPr lang="ar-SA" sz="2800" dirty="0"/>
              <a:t> الذي يظهر في الموقع الأصلي؟</a:t>
            </a:r>
          </a:p>
          <a:p>
            <a:pPr algn="r" rtl="1"/>
            <a:r>
              <a:rPr lang="ar-SA" sz="2800" b="1" dirty="0"/>
              <a:t>هل المواقع المرتبطة تعد مصادر موثوقة وموضوعية للمعلومات؟</a:t>
            </a:r>
            <a:endParaRPr lang="ar-SA" sz="2800" dirty="0"/>
          </a:p>
          <a:p>
            <a:pPr algn="r" rtl="1"/>
            <a:r>
              <a:rPr lang="en-US" sz="2800" dirty="0"/>
              <a:t>🔹 </a:t>
            </a:r>
            <a:r>
              <a:rPr lang="ar-SA" sz="2800" b="1" dirty="0"/>
              <a:t>كيف هي حداثة المعلومات؟</a:t>
            </a:r>
            <a:endParaRPr lang="ar-SA" sz="2800" dirty="0"/>
          </a:p>
          <a:p>
            <a:pPr algn="r" rtl="1"/>
            <a:r>
              <a:rPr lang="ar-SA" sz="2800" dirty="0"/>
              <a:t>العديد من المواقع لا يتم تحديثها بشكل دوري وقد تكون قد </a:t>
            </a:r>
            <a:r>
              <a:rPr lang="ar-SA" sz="2800" b="1" dirty="0"/>
              <a:t>تُركت</a:t>
            </a:r>
            <a:r>
              <a:rPr lang="ar-SA" sz="2800" dirty="0"/>
              <a:t> من قبل منشئيها.</a:t>
            </a:r>
          </a:p>
          <a:p>
            <a:pPr algn="r" rtl="1"/>
            <a:r>
              <a:rPr lang="ar-SA" sz="2800" dirty="0"/>
              <a:t>إذا كنت تشك في أن المعلومات قديمة أو تم التخلي عنها، </a:t>
            </a:r>
            <a:r>
              <a:rPr lang="ar-SA" sz="2800" b="1" dirty="0"/>
              <a:t>تحقق من مواقع أخرى</a:t>
            </a:r>
            <a:r>
              <a:rPr lang="ar-SA" sz="2800" dirty="0"/>
              <a:t> للمقارنة.</a:t>
            </a:r>
          </a:p>
          <a:p>
            <a:pPr algn="r" rtl="1"/>
            <a:r>
              <a:rPr lang="en-US" sz="2800" dirty="0"/>
              <a:t>🔹 </a:t>
            </a:r>
            <a:r>
              <a:rPr lang="ar-SA" sz="2800" b="1" dirty="0"/>
              <a:t>مؤشر آخر على قِدم الموقع:</a:t>
            </a:r>
            <a:endParaRPr lang="ar-SA" sz="2800" dirty="0"/>
          </a:p>
          <a:p>
            <a:pPr algn="r" rtl="1"/>
            <a:r>
              <a:rPr lang="ar-SA" sz="2800" b="1" dirty="0"/>
              <a:t>إذا وجدت روابط معطلة</a:t>
            </a:r>
            <a:r>
              <a:rPr lang="ar-SA" sz="2800" dirty="0"/>
              <a:t> (</a:t>
            </a:r>
            <a:r>
              <a:rPr lang="en-US" sz="2800" dirty="0"/>
              <a:t>broken links)، </a:t>
            </a:r>
            <a:r>
              <a:rPr lang="ar-SA" sz="2800" dirty="0"/>
              <a:t>فهذا غالبًا ما يكون مؤشرًا على أن الموقع قديم أو لم يُحدث منذ فترة، مما قد يعني أن المعلومات الموجودة فيه </a:t>
            </a:r>
            <a:r>
              <a:rPr lang="ar-SA" sz="2800" b="1" dirty="0"/>
              <a:t>قد لا تكون حديثة</a:t>
            </a:r>
            <a:r>
              <a:rPr lang="ar-SA" sz="2800" dirty="0"/>
              <a:t> أو دقيقة.</a:t>
            </a:r>
          </a:p>
          <a:p>
            <a:pPr algn="r" rtl="1"/>
            <a:r>
              <a:rPr lang="ar-SA" sz="2800" dirty="0"/>
              <a:t>تأكد دائمًا من </a:t>
            </a:r>
            <a:r>
              <a:rPr lang="ar-SA" sz="2800" b="1" dirty="0"/>
              <a:t>مراجعة المصادر الأخرى</a:t>
            </a:r>
            <a:r>
              <a:rPr lang="ar-SA" sz="2800" dirty="0"/>
              <a:t> للتحقق من أن المعلومات التي تجدها </a:t>
            </a:r>
            <a:r>
              <a:rPr lang="ar-SA" sz="2800" b="1" dirty="0"/>
              <a:t>محدثة وموثوقة</a:t>
            </a:r>
            <a:r>
              <a:rPr lang="ar-SA" sz="2800" dirty="0"/>
              <a:t>.</a:t>
            </a:r>
          </a:p>
        </p:txBody>
      </p:sp>
    </p:spTree>
    <p:extLst>
      <p:ext uri="{BB962C8B-B14F-4D97-AF65-F5344CB8AC3E}">
        <p14:creationId xmlns:p14="http://schemas.microsoft.com/office/powerpoint/2010/main" val="2385961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9AE7819F-6077-4522-6866-7495FFD595C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 xmlns:a16="http://schemas.microsoft.com/office/drawing/2014/main" id="{5A50BB4B-EAB4-DAB3-6F42-33F2CCFA48A1}"/>
              </a:ext>
            </a:extLst>
          </p:cNvPr>
          <p:cNvSpPr txBox="1"/>
          <p:nvPr/>
        </p:nvSpPr>
        <p:spPr>
          <a:xfrm>
            <a:off x="343592" y="1372636"/>
            <a:ext cx="11573588" cy="5693866"/>
          </a:xfrm>
          <a:prstGeom prst="rect">
            <a:avLst/>
          </a:prstGeom>
          <a:noFill/>
        </p:spPr>
        <p:txBody>
          <a:bodyPr wrap="square">
            <a:spAutoFit/>
          </a:bodyPr>
          <a:lstStyle/>
          <a:p>
            <a:pPr algn="r" rtl="1"/>
            <a:r>
              <a:rPr lang="ar-SA" sz="2800" b="1" dirty="0"/>
              <a:t>أخذ الملاحظات على ما قرأته</a:t>
            </a:r>
            <a:endParaRPr lang="ar-SA" sz="2800" dirty="0"/>
          </a:p>
          <a:p>
            <a:pPr algn="r" rtl="1"/>
            <a:r>
              <a:rPr lang="ar-SA" sz="2800" dirty="0"/>
              <a:t>أخذ الملاحظات أثناء البحث عن موضوع ما يعني اختيار ما هو </a:t>
            </a:r>
            <a:r>
              <a:rPr lang="ar-SA" sz="2800" b="1" dirty="0"/>
              <a:t>مهم ومفيد</a:t>
            </a:r>
            <a:r>
              <a:rPr lang="ar-SA" sz="2800" dirty="0"/>
              <a:t> بعناية أثناء محاولة تمثيل </a:t>
            </a:r>
            <a:r>
              <a:rPr lang="ar-SA" sz="2800" b="1" dirty="0"/>
              <a:t>الحجة المعارضة</a:t>
            </a:r>
            <a:r>
              <a:rPr lang="ar-SA" sz="2800" dirty="0"/>
              <a:t> بأمانة ودعم </a:t>
            </a:r>
            <a:r>
              <a:rPr lang="ar-SA" sz="2800" b="1" dirty="0"/>
              <a:t>ادعاءاتك الخاصة</a:t>
            </a:r>
            <a:r>
              <a:rPr lang="ar-SA" sz="2800" dirty="0"/>
              <a:t>.</a:t>
            </a:r>
          </a:p>
          <a:p>
            <a:pPr algn="r" rtl="1"/>
            <a:r>
              <a:rPr lang="en-US" sz="2800" dirty="0"/>
              <a:t>🔹 </a:t>
            </a:r>
            <a:r>
              <a:rPr lang="ar-SA" sz="2800" b="1" dirty="0"/>
              <a:t>عند أخذ الملاحظات، ستتضمن ملاحظاتك ملخصات، إعادة صياغة، واقتباسات من المصادر.</a:t>
            </a:r>
            <a:endParaRPr lang="ar-SA" sz="2800" dirty="0"/>
          </a:p>
          <a:p>
            <a:pPr algn="r" rtl="1"/>
            <a:endParaRPr lang="ar-SA" sz="2800" b="1" dirty="0" smtClean="0"/>
          </a:p>
          <a:p>
            <a:pPr algn="r" rtl="1"/>
            <a:r>
              <a:rPr lang="ar-SA" sz="2800" b="1" dirty="0" smtClean="0"/>
              <a:t>الاقتباسات</a:t>
            </a:r>
            <a:endParaRPr lang="ar-SA" sz="2800" b="1" dirty="0"/>
          </a:p>
          <a:p>
            <a:pPr algn="r" rtl="1"/>
            <a:r>
              <a:rPr lang="ar-SA" sz="2800" dirty="0"/>
              <a:t>من الواضح أن أسهل ملاحظة لتسجيلها هي </a:t>
            </a:r>
            <a:r>
              <a:rPr lang="ar-SA" sz="2800" b="1" dirty="0"/>
              <a:t>الاقتباسات</a:t>
            </a:r>
            <a:r>
              <a:rPr lang="ar-SA" sz="2800" dirty="0"/>
              <a:t>. لكن يجب اختيار الاقتباسات بعناية؛ كما سترى لاحقًا، من الأفضل لك وللقارئ أن </a:t>
            </a:r>
            <a:r>
              <a:rPr lang="ar-SA" sz="2800" b="1" dirty="0"/>
              <a:t>تُعيد صياغة المعلومات</a:t>
            </a:r>
            <a:r>
              <a:rPr lang="ar-SA" sz="2800" dirty="0"/>
              <a:t> قدر الإمكان. ولكن عندما تقوم بتسجيل اقتباس، يجب أن تكون </a:t>
            </a:r>
            <a:r>
              <a:rPr lang="ar-SA" sz="2800" b="1" dirty="0"/>
              <a:t>دقيقًا جدًا</a:t>
            </a:r>
            <a:r>
              <a:rPr lang="ar-SA" sz="2800" dirty="0"/>
              <a:t> في وضع </a:t>
            </a:r>
            <a:r>
              <a:rPr lang="ar-SA" sz="2800" b="1" dirty="0"/>
              <a:t>علامات الاقتباس</a:t>
            </a:r>
            <a:r>
              <a:rPr lang="ar-SA" sz="2800" dirty="0"/>
              <a:t> حول المادة وأن </a:t>
            </a:r>
            <a:r>
              <a:rPr lang="ar-SA" sz="2800" b="1" dirty="0"/>
              <a:t>تنقل الاقتباس بدقة</a:t>
            </a:r>
            <a:r>
              <a:rPr lang="ar-SA" sz="2800" dirty="0"/>
              <a:t>.</a:t>
            </a:r>
          </a:p>
          <a:p>
            <a:pPr algn="r" rtl="1"/>
            <a:r>
              <a:rPr lang="en-US" sz="2800" dirty="0"/>
              <a:t>🔹 </a:t>
            </a:r>
            <a:r>
              <a:rPr lang="ar-SA" sz="2800" b="1" dirty="0"/>
              <a:t>نصائح عند الاقتباس</a:t>
            </a:r>
            <a:r>
              <a:rPr lang="ar-SA" sz="2800" dirty="0"/>
              <a:t>:</a:t>
            </a:r>
          </a:p>
          <a:p>
            <a:pPr algn="r" rtl="1"/>
            <a:r>
              <a:rPr lang="ar-SA" sz="2800" b="1" dirty="0"/>
              <a:t>لا تترك شيئًا مفقودًا</a:t>
            </a:r>
            <a:r>
              <a:rPr lang="ar-SA" sz="2800" dirty="0"/>
              <a:t> إذا قمت بنقل الاقتباس، وإذا اضطررت لحذف جزء من الاقتباس، استخدم </a:t>
            </a:r>
            <a:r>
              <a:rPr lang="ar-SA" sz="2800" b="1" dirty="0"/>
              <a:t>علامات الحذف (الثلاث نقاط ...)</a:t>
            </a:r>
            <a:r>
              <a:rPr lang="ar-SA" sz="2800" dirty="0"/>
              <a:t> للإشارة إلى ما تم حذفه.</a:t>
            </a:r>
          </a:p>
          <a:p>
            <a:pPr algn="r" rtl="1"/>
            <a:endParaRPr lang="en-US" sz="2800" b="1" dirty="0"/>
          </a:p>
        </p:txBody>
      </p:sp>
    </p:spTree>
    <p:extLst>
      <p:ext uri="{BB962C8B-B14F-4D97-AF65-F5344CB8AC3E}">
        <p14:creationId xmlns:p14="http://schemas.microsoft.com/office/powerpoint/2010/main" val="2184619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29909583-D8F1-7387-FF18-77B440BF1BB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pic>
        <p:nvPicPr>
          <p:cNvPr id="7" name="Picture 6">
            <a:extLst>
              <a:ext uri="{FF2B5EF4-FFF2-40B4-BE49-F238E27FC236}">
                <a16:creationId xmlns="" xmlns:a16="http://schemas.microsoft.com/office/drawing/2014/main" id="{E923A5C3-3A97-86A0-8235-792B61D083FC}"/>
              </a:ext>
            </a:extLst>
          </p:cNvPr>
          <p:cNvPicPr>
            <a:picLocks noChangeAspect="1"/>
          </p:cNvPicPr>
          <p:nvPr/>
        </p:nvPicPr>
        <p:blipFill rotWithShape="1">
          <a:blip r:embed="rId3"/>
          <a:srcRect l="27084" t="26756" r="34375" b="40889"/>
          <a:stretch/>
        </p:blipFill>
        <p:spPr>
          <a:xfrm>
            <a:off x="195943" y="1348571"/>
            <a:ext cx="11672871" cy="5509429"/>
          </a:xfrm>
          <a:prstGeom prst="rect">
            <a:avLst/>
          </a:prstGeom>
        </p:spPr>
      </p:pic>
    </p:spTree>
    <p:extLst>
      <p:ext uri="{BB962C8B-B14F-4D97-AF65-F5344CB8AC3E}">
        <p14:creationId xmlns:p14="http://schemas.microsoft.com/office/powerpoint/2010/main" val="3273845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4" y="1466556"/>
            <a:ext cx="11508840"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F03544A7-9EB2-9418-130E-7AE74B9A2FA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 xmlns:a16="http://schemas.microsoft.com/office/drawing/2014/main" id="{B96DFFCC-C154-D551-EC5A-58BE54DEDB14}"/>
              </a:ext>
            </a:extLst>
          </p:cNvPr>
          <p:cNvSpPr txBox="1"/>
          <p:nvPr/>
        </p:nvSpPr>
        <p:spPr>
          <a:xfrm>
            <a:off x="343592" y="1372636"/>
            <a:ext cx="11086408" cy="5262979"/>
          </a:xfrm>
          <a:prstGeom prst="rect">
            <a:avLst/>
          </a:prstGeom>
          <a:noFill/>
        </p:spPr>
        <p:txBody>
          <a:bodyPr wrap="square">
            <a:spAutoFit/>
          </a:bodyPr>
          <a:lstStyle/>
          <a:p>
            <a:pPr algn="r" rtl="1"/>
            <a:r>
              <a:rPr lang="ar-SA" sz="2400" b="1" dirty="0"/>
              <a:t>التلخيص</a:t>
            </a:r>
            <a:endParaRPr lang="ar-SA" sz="2400" dirty="0"/>
          </a:p>
          <a:p>
            <a:pPr algn="r" rtl="1"/>
            <a:r>
              <a:rPr lang="ar-SA" sz="2400" dirty="0"/>
              <a:t>التلخيص هو عرض للأفكار الرئيسية في </a:t>
            </a:r>
            <a:r>
              <a:rPr lang="ar-SA" sz="2400" b="1" dirty="0"/>
              <a:t>حجة</a:t>
            </a:r>
            <a:r>
              <a:rPr lang="ar-SA" sz="2400" dirty="0"/>
              <a:t> أو </a:t>
            </a:r>
            <a:r>
              <a:rPr lang="ar-SA" sz="2400" b="1" dirty="0"/>
              <a:t>مقال</a:t>
            </a:r>
            <a:r>
              <a:rPr lang="ar-SA" sz="2400" dirty="0"/>
              <a:t> أو </a:t>
            </a:r>
            <a:r>
              <a:rPr lang="ar-SA" sz="2400" b="1" dirty="0"/>
              <a:t>مقالة</a:t>
            </a:r>
            <a:r>
              <a:rPr lang="ar-SA" sz="2400" dirty="0"/>
              <a:t>، ويحتوي فقط على </a:t>
            </a:r>
            <a:r>
              <a:rPr lang="ar-SA" sz="2400" b="1" dirty="0"/>
              <a:t>الفكرة الرئيسية</a:t>
            </a:r>
            <a:r>
              <a:rPr lang="ar-SA" sz="2400" dirty="0"/>
              <a:t> (الأطروحة) أو </a:t>
            </a:r>
            <a:r>
              <a:rPr lang="ar-SA" sz="2400" b="1" dirty="0"/>
              <a:t>الادعاء</a:t>
            </a:r>
            <a:r>
              <a:rPr lang="ar-SA" sz="2400" dirty="0"/>
              <a:t>، وأحيانًا </a:t>
            </a:r>
            <a:r>
              <a:rPr lang="ar-SA" sz="2400" b="1" dirty="0"/>
              <a:t>المقدمات الرئيسية</a:t>
            </a:r>
            <a:r>
              <a:rPr lang="ar-SA" sz="2400" dirty="0"/>
              <a:t> أو </a:t>
            </a:r>
            <a:r>
              <a:rPr lang="ar-SA" sz="2400" b="1" dirty="0"/>
              <a:t>النقاط الداعمة</a:t>
            </a:r>
            <a:r>
              <a:rPr lang="ar-SA" sz="2400" dirty="0"/>
              <a:t>، وذلك اعتمادًا على </a:t>
            </a:r>
            <a:r>
              <a:rPr lang="ar-SA" sz="2400" b="1" dirty="0"/>
              <a:t>غرض التلخيص</a:t>
            </a:r>
            <a:r>
              <a:rPr lang="ar-SA" sz="2400" dirty="0"/>
              <a:t>. تلخيص المقالة قد يتضمن جملة الأطروحة وفكرة الموضوع من كل فقرة من فقرات الجسم.</a:t>
            </a:r>
          </a:p>
          <a:p>
            <a:pPr algn="r" rtl="1"/>
            <a:r>
              <a:rPr lang="en-US" sz="2400" dirty="0"/>
              <a:t>🔹 </a:t>
            </a:r>
            <a:r>
              <a:rPr lang="ar-SA" sz="2400" b="1" dirty="0"/>
              <a:t>مقدار التلخيص</a:t>
            </a:r>
            <a:r>
              <a:rPr lang="ar-SA" sz="2400" dirty="0"/>
              <a:t> يعتمد على مدى حاجتك لتذكر </a:t>
            </a:r>
            <a:r>
              <a:rPr lang="ar-SA" sz="2400" b="1" dirty="0"/>
              <a:t>المحتوى الأصلي</a:t>
            </a:r>
            <a:r>
              <a:rPr lang="ar-SA" sz="2400" dirty="0"/>
              <a:t> ومدى استخدامك له.</a:t>
            </a:r>
          </a:p>
          <a:p>
            <a:pPr algn="r" rtl="1"/>
            <a:r>
              <a:rPr lang="ar-SA" sz="2400" b="1" dirty="0"/>
              <a:t>كيفية كتابة تلخيص:</a:t>
            </a:r>
          </a:p>
          <a:p>
            <a:pPr algn="r" rtl="1"/>
            <a:r>
              <a:rPr lang="ar-SA" sz="2400" dirty="0"/>
              <a:t>اقرأ العمل الأصلي عدة مرات، وابدأ بتحديد الفكرة الرئيسية والنقاط الفرعية في القراءة الثانية أو الثالثة.</a:t>
            </a:r>
          </a:p>
          <a:p>
            <a:pPr algn="r" rtl="1"/>
            <a:r>
              <a:rPr lang="ar-SA" sz="2400" dirty="0"/>
              <a:t>ثم حاول كتابة التلخيص </a:t>
            </a:r>
            <a:r>
              <a:rPr lang="ar-SA" sz="2400" b="1" dirty="0"/>
              <a:t>دون النظر إلى المصدر</a:t>
            </a:r>
            <a:r>
              <a:rPr lang="ar-SA" sz="2400" dirty="0"/>
              <a:t>.</a:t>
            </a:r>
          </a:p>
          <a:p>
            <a:pPr algn="r" rtl="1"/>
            <a:r>
              <a:rPr lang="ar-SA" sz="2400" dirty="0"/>
              <a:t>يمكنك البدء بجمل مثل:</a:t>
            </a:r>
          </a:p>
          <a:p>
            <a:pPr lvl="1" algn="r" rtl="1"/>
            <a:r>
              <a:rPr lang="ar-SA" sz="2400" dirty="0"/>
              <a:t>"الكاتب يقول أن ..."</a:t>
            </a:r>
          </a:p>
          <a:p>
            <a:pPr lvl="1" algn="r" rtl="1"/>
            <a:r>
              <a:rPr lang="ar-SA" sz="2400" dirty="0"/>
              <a:t>"الكاتب يجادل بأن ..."</a:t>
            </a:r>
          </a:p>
          <a:p>
            <a:pPr lvl="1" algn="r" rtl="1"/>
            <a:r>
              <a:rPr lang="ar-SA" sz="2400" dirty="0"/>
              <a:t>"الكاتب يحاول إثبات أن ..."</a:t>
            </a:r>
          </a:p>
          <a:p>
            <a:pPr algn="r" rtl="1"/>
            <a:r>
              <a:rPr lang="ar-SA" sz="2400" b="1" dirty="0"/>
              <a:t>التلخيص الجيد</a:t>
            </a:r>
            <a:r>
              <a:rPr lang="ar-SA" sz="2400" dirty="0"/>
              <a:t> يركز على الأفكار الرئيسية ويقلل من التفاصيل غير المهمة، مما يجعله مفيدًا في فحص وتحليل المعلومات بشكل سريع وفعال.</a:t>
            </a:r>
          </a:p>
        </p:txBody>
      </p:sp>
    </p:spTree>
    <p:extLst>
      <p:ext uri="{BB962C8B-B14F-4D97-AF65-F5344CB8AC3E}">
        <p14:creationId xmlns:p14="http://schemas.microsoft.com/office/powerpoint/2010/main" val="1385622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295548FD-FA66-FF7A-8DED-84E2A57CC1EF}"/>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 xmlns:a16="http://schemas.microsoft.com/office/drawing/2014/main" id="{B2067DB2-2FC6-20FC-21FD-61D0DAB5F897}"/>
              </a:ext>
            </a:extLst>
          </p:cNvPr>
          <p:cNvSpPr txBox="1"/>
          <p:nvPr/>
        </p:nvSpPr>
        <p:spPr>
          <a:xfrm>
            <a:off x="368040" y="1782324"/>
            <a:ext cx="11573588" cy="3539430"/>
          </a:xfrm>
          <a:prstGeom prst="rect">
            <a:avLst/>
          </a:prstGeom>
          <a:noFill/>
        </p:spPr>
        <p:txBody>
          <a:bodyPr wrap="square">
            <a:spAutoFit/>
          </a:bodyPr>
          <a:lstStyle/>
          <a:p>
            <a:pPr algn="r" rtl="1"/>
            <a:r>
              <a:rPr lang="ar-SA" sz="2800" b="1" dirty="0"/>
              <a:t>إعادة الصياغة</a:t>
            </a:r>
            <a:endParaRPr lang="ar-SA" sz="2800" dirty="0"/>
          </a:p>
          <a:p>
            <a:pPr algn="r" rtl="1"/>
            <a:r>
              <a:rPr lang="ar-SA" sz="2800" dirty="0"/>
              <a:t>بينما يقوم </a:t>
            </a:r>
            <a:r>
              <a:rPr lang="ar-SA" sz="2800" b="1" dirty="0"/>
              <a:t>التلخيص</a:t>
            </a:r>
            <a:r>
              <a:rPr lang="ar-SA" sz="2800" dirty="0"/>
              <a:t> بتقليص </a:t>
            </a:r>
            <a:r>
              <a:rPr lang="ar-SA" sz="2800" b="1" dirty="0"/>
              <a:t>الحجة</a:t>
            </a:r>
            <a:r>
              <a:rPr lang="ar-SA" sz="2800" dirty="0"/>
              <a:t> أو </a:t>
            </a:r>
            <a:r>
              <a:rPr lang="ar-SA" sz="2800" b="1" dirty="0"/>
              <a:t>المقال</a:t>
            </a:r>
            <a:r>
              <a:rPr lang="ar-SA" sz="2800" dirty="0"/>
              <a:t> بالكامل، فإن </a:t>
            </a:r>
            <a:r>
              <a:rPr lang="ar-SA" sz="2800" b="1" dirty="0"/>
              <a:t>إعادة الصياغة</a:t>
            </a:r>
            <a:r>
              <a:rPr lang="ar-SA" sz="2800" dirty="0"/>
              <a:t> تعيد </a:t>
            </a:r>
            <a:r>
              <a:rPr lang="ar-SA" sz="2800" b="1" dirty="0"/>
              <a:t>كتابة جزء</a:t>
            </a:r>
            <a:r>
              <a:rPr lang="ar-SA" sz="2800" dirty="0"/>
              <a:t> من النص بكلمات مختلفة. تمامًا كما يساعدك شرح </a:t>
            </a:r>
            <a:r>
              <a:rPr lang="ar-SA" sz="2800" b="1" dirty="0"/>
              <a:t>عملية معقدة</a:t>
            </a:r>
            <a:r>
              <a:rPr lang="ar-SA" sz="2800" dirty="0"/>
              <a:t> لشخص آخر على فهمها بشكل أفضل، فإن </a:t>
            </a:r>
            <a:r>
              <a:rPr lang="ar-SA" sz="2800" b="1" dirty="0"/>
              <a:t>إعادة صياغة فكرة</a:t>
            </a:r>
            <a:r>
              <a:rPr lang="ar-SA" sz="2800" dirty="0"/>
              <a:t> باستخدام كلماتك الخاصة تساعدك على </a:t>
            </a:r>
            <a:r>
              <a:rPr lang="ar-SA" sz="2800" b="1" dirty="0"/>
              <a:t>امتلاك الفكرة</a:t>
            </a:r>
            <a:r>
              <a:rPr lang="ar-SA" sz="2800" dirty="0"/>
              <a:t>.</a:t>
            </a:r>
          </a:p>
          <a:p>
            <a:pPr algn="r" rtl="1"/>
            <a:r>
              <a:rPr lang="en-US" sz="2800" dirty="0"/>
              <a:t>🔹 </a:t>
            </a:r>
            <a:r>
              <a:rPr lang="ar-SA" sz="2800" b="1" dirty="0"/>
              <a:t>المزايا</a:t>
            </a:r>
            <a:r>
              <a:rPr lang="ar-SA" sz="2800" dirty="0"/>
              <a:t>:</a:t>
            </a:r>
          </a:p>
          <a:p>
            <a:pPr algn="r" rtl="1"/>
            <a:r>
              <a:rPr lang="ar-SA" sz="2800" dirty="0"/>
              <a:t>ستظل بحاجة إلى </a:t>
            </a:r>
            <a:r>
              <a:rPr lang="ar-SA" sz="2800" b="1" dirty="0"/>
              <a:t>الاعتراف بمصدر</a:t>
            </a:r>
            <a:r>
              <a:rPr lang="ar-SA" sz="2800" dirty="0"/>
              <a:t> الفكرة، ولكنك ستكون أكثر قدرة على استخدام الفكرة لأغراضك الخاصة إذا </a:t>
            </a:r>
            <a:r>
              <a:rPr lang="ar-SA" sz="2800" b="1" dirty="0"/>
              <a:t>عبّرت عنها بالطريقة التي تفهمها</a:t>
            </a:r>
            <a:r>
              <a:rPr lang="ar-SA" sz="2800" dirty="0"/>
              <a:t>.</a:t>
            </a:r>
          </a:p>
          <a:p>
            <a:pPr algn="r" rtl="1"/>
            <a:r>
              <a:rPr lang="ar-SA" sz="2800" dirty="0"/>
              <a:t>إعادة الصياغة تساهم في </a:t>
            </a:r>
            <a:r>
              <a:rPr lang="ar-SA" sz="2800" b="1" dirty="0"/>
              <a:t>تعميق الفهم</a:t>
            </a:r>
            <a:r>
              <a:rPr lang="ar-SA" sz="2800" dirty="0"/>
              <a:t> وتحويل الفكرة المعقدة إلى شيء يمكنك </a:t>
            </a:r>
            <a:r>
              <a:rPr lang="ar-SA" sz="2800" b="1" dirty="0"/>
              <a:t>العمل به</a:t>
            </a:r>
            <a:r>
              <a:rPr lang="ar-SA" sz="2800" dirty="0"/>
              <a:t> بفعالية.</a:t>
            </a:r>
          </a:p>
        </p:txBody>
      </p:sp>
    </p:spTree>
    <p:extLst>
      <p:ext uri="{BB962C8B-B14F-4D97-AF65-F5344CB8AC3E}">
        <p14:creationId xmlns:p14="http://schemas.microsoft.com/office/powerpoint/2010/main" val="63572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21671D92-AB79-46A9-41D2-AE630659988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 xmlns:a16="http://schemas.microsoft.com/office/drawing/2014/main" id="{94599DCA-564E-6588-D211-502372445C96}"/>
              </a:ext>
            </a:extLst>
          </p:cNvPr>
          <p:cNvSpPr txBox="1"/>
          <p:nvPr/>
        </p:nvSpPr>
        <p:spPr>
          <a:xfrm>
            <a:off x="274820" y="1372636"/>
            <a:ext cx="11642360" cy="5262979"/>
          </a:xfrm>
          <a:prstGeom prst="rect">
            <a:avLst/>
          </a:prstGeom>
          <a:noFill/>
        </p:spPr>
        <p:txBody>
          <a:bodyPr wrap="square">
            <a:spAutoFit/>
          </a:bodyPr>
          <a:lstStyle/>
          <a:p>
            <a:pPr algn="r" rtl="1"/>
            <a:r>
              <a:rPr lang="ar-SA" sz="2400" b="1" dirty="0"/>
              <a:t>تجنب السرقة الأدبية (الغش) من خلال الاعتراف بالمصادر</a:t>
            </a:r>
            <a:endParaRPr lang="ar-SA" sz="2400" dirty="0"/>
          </a:p>
          <a:p>
            <a:pPr algn="r" rtl="1"/>
            <a:r>
              <a:rPr lang="ar-SA" sz="2400" dirty="0"/>
              <a:t>عند ظهور السرقة الأدبية في الأعمال الأكاديمية، فإنها عادة ما تأخذ أحد الأشكال الثلاثة التالية:</a:t>
            </a:r>
          </a:p>
          <a:p>
            <a:pPr algn="r" rtl="1"/>
            <a:r>
              <a:rPr lang="ar-SA" sz="2400" b="1" dirty="0"/>
              <a:t>استخدام المادة من مصدر خارجي</a:t>
            </a:r>
            <a:r>
              <a:rPr lang="ar-SA" sz="2400" dirty="0"/>
              <a:t> وتقديمها </a:t>
            </a:r>
            <a:r>
              <a:rPr lang="ar-SA" sz="2400" b="1" dirty="0"/>
              <a:t>ككلمات وأفكار أصلية</a:t>
            </a:r>
            <a:r>
              <a:rPr lang="ar-SA" sz="2400" dirty="0"/>
              <a:t> للطالب دون أي </a:t>
            </a:r>
            <a:r>
              <a:rPr lang="ar-SA" sz="2400" b="1" dirty="0"/>
              <a:t>اعتراف بالمصدر</a:t>
            </a:r>
            <a:r>
              <a:rPr lang="ar-SA" sz="2400" dirty="0"/>
              <a:t>. في هذا النوع من السرقة الأدبية، يأخذ الطالب </a:t>
            </a:r>
            <a:r>
              <a:rPr lang="ar-SA" sz="2400" b="1" dirty="0"/>
              <a:t>الفضل في كلمات وأفكار</a:t>
            </a:r>
            <a:r>
              <a:rPr lang="ar-SA" sz="2400" dirty="0"/>
              <a:t> المؤلف.</a:t>
            </a:r>
          </a:p>
          <a:p>
            <a:pPr algn="r" rtl="1"/>
            <a:r>
              <a:rPr lang="ar-SA" sz="2400" b="1" dirty="0"/>
              <a:t>إعادة صياغة المادة من مصدر خارجي</a:t>
            </a:r>
            <a:r>
              <a:rPr lang="ar-SA" sz="2400" dirty="0"/>
              <a:t> دون </a:t>
            </a:r>
            <a:r>
              <a:rPr lang="ar-SA" sz="2400" b="1" dirty="0"/>
              <a:t>الاعتراف بالمصدر</a:t>
            </a:r>
            <a:r>
              <a:rPr lang="ar-SA" sz="2400" dirty="0"/>
              <a:t>. في هذا النوع من السرقة الأدبية، يأخذ الطالب </a:t>
            </a:r>
            <a:r>
              <a:rPr lang="ar-SA" sz="2400" b="1" dirty="0"/>
              <a:t>الفضل في فكرة</a:t>
            </a:r>
            <a:r>
              <a:rPr lang="ar-SA" sz="2400" dirty="0"/>
              <a:t> المؤلف.</a:t>
            </a:r>
          </a:p>
          <a:p>
            <a:pPr algn="r" rtl="1"/>
            <a:r>
              <a:rPr lang="ar-SA" sz="2400" b="1" dirty="0"/>
              <a:t>دمج مادة من مصدر خارجي في عمل الطالب</a:t>
            </a:r>
            <a:r>
              <a:rPr lang="ar-SA" sz="2400" dirty="0"/>
              <a:t> مع محاولة ضعيفة للاعتراف بالمصدر. عادةً، يفشل الطالب في استخدام الوسائل التقليدية للاعتراف، مثل:</a:t>
            </a:r>
          </a:p>
          <a:p>
            <a:pPr lvl="1" algn="r" rtl="1"/>
            <a:r>
              <a:rPr lang="ar-SA" sz="2400" dirty="0"/>
              <a:t>تقديم </a:t>
            </a:r>
            <a:r>
              <a:rPr lang="ar-SA" sz="2400" dirty="0" smtClean="0"/>
              <a:t>الاقتباسات  - وضع </a:t>
            </a:r>
            <a:r>
              <a:rPr lang="ar-SA" sz="2400" dirty="0"/>
              <a:t>علامات الاقتباس عند </a:t>
            </a:r>
            <a:r>
              <a:rPr lang="ar-SA" sz="2400" dirty="0" smtClean="0"/>
              <a:t>الضرورة  - ذكر </a:t>
            </a:r>
            <a:r>
              <a:rPr lang="ar-SA" sz="2400" dirty="0"/>
              <a:t>أرقام الصفحات بين قوسين</a:t>
            </a:r>
          </a:p>
          <a:p>
            <a:pPr lvl="1" algn="r" rtl="1"/>
            <a:r>
              <a:rPr lang="ar-SA" sz="2400" dirty="0"/>
              <a:t>استخدام </a:t>
            </a:r>
            <a:r>
              <a:rPr lang="ar-SA" sz="2400" dirty="0" err="1"/>
              <a:t>التبويبات</a:t>
            </a:r>
            <a:r>
              <a:rPr lang="ar-SA" sz="2400" dirty="0"/>
              <a:t> أو الإشارة الداخلية إلى النصوص ("يواصل المؤلف الجدل...")</a:t>
            </a:r>
          </a:p>
          <a:p>
            <a:pPr lvl="1" algn="r" rtl="1"/>
            <a:r>
              <a:rPr lang="ar-SA" sz="2400" dirty="0"/>
              <a:t>الحواشي السفلية، وما إلى ذلك.</a:t>
            </a:r>
          </a:p>
          <a:p>
            <a:pPr algn="r" rtl="1"/>
            <a:r>
              <a:rPr lang="ar-SA" sz="2400" dirty="0"/>
              <a:t>هذا النوع من السرقة الأدبية يكون عادةً نتيجة </a:t>
            </a:r>
            <a:r>
              <a:rPr lang="ar-SA" sz="2400" b="1" dirty="0"/>
              <a:t>اللامبالاة، أو عدم اليقين، أو الإهمال، أو الجهل</a:t>
            </a:r>
            <a:r>
              <a:rPr lang="ar-SA" sz="2400" dirty="0"/>
              <a:t>.</a:t>
            </a:r>
          </a:p>
          <a:p>
            <a:pPr algn="r" rtl="1"/>
            <a:r>
              <a:rPr lang="ar-SA" sz="2400" b="1" dirty="0"/>
              <a:t>تجنب السرقة الأدبية</a:t>
            </a:r>
            <a:r>
              <a:rPr lang="ar-SA" sz="2400" dirty="0"/>
              <a:t> يتطلب </a:t>
            </a:r>
            <a:r>
              <a:rPr lang="ar-SA" sz="2400" b="1" dirty="0"/>
              <a:t>الالتزام بالأخلاقيات الأكاديمية</a:t>
            </a:r>
            <a:r>
              <a:rPr lang="ar-SA" sz="2400" dirty="0"/>
              <a:t>، مثل </a:t>
            </a:r>
            <a:r>
              <a:rPr lang="ar-SA" sz="2400" b="1" dirty="0"/>
              <a:t>الاعتراف الصحيح بالمصادر</a:t>
            </a:r>
            <a:r>
              <a:rPr lang="ar-SA" sz="2400" dirty="0"/>
              <a:t> عبر الاقتباس، إعادة الصياغة المناسبة، وتوثيق المعلومات التي تستخدمها.</a:t>
            </a:r>
          </a:p>
        </p:txBody>
      </p:sp>
    </p:spTree>
    <p:extLst>
      <p:ext uri="{BB962C8B-B14F-4D97-AF65-F5344CB8AC3E}">
        <p14:creationId xmlns:p14="http://schemas.microsoft.com/office/powerpoint/2010/main" val="4166513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DAF0F92B-F3C0-C67E-3131-1CBCC458F124}"/>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 xmlns:a16="http://schemas.microsoft.com/office/drawing/2014/main" id="{02684DD8-879C-8FA1-7417-C0799B93DBB3}"/>
              </a:ext>
            </a:extLst>
          </p:cNvPr>
          <p:cNvSpPr txBox="1"/>
          <p:nvPr/>
        </p:nvSpPr>
        <p:spPr>
          <a:xfrm>
            <a:off x="274820" y="1558763"/>
            <a:ext cx="11155180" cy="3970318"/>
          </a:xfrm>
          <a:prstGeom prst="rect">
            <a:avLst/>
          </a:prstGeom>
          <a:noFill/>
        </p:spPr>
        <p:txBody>
          <a:bodyPr wrap="square">
            <a:spAutoFit/>
          </a:bodyPr>
          <a:lstStyle/>
          <a:p>
            <a:pPr algn="r" rtl="1"/>
            <a:r>
              <a:rPr lang="ar-SA" sz="2800" b="1" dirty="0"/>
              <a:t>دمج المصادر</a:t>
            </a:r>
            <a:endParaRPr lang="ar-SA" sz="2800" dirty="0"/>
          </a:p>
          <a:p>
            <a:pPr algn="r" rtl="1"/>
            <a:r>
              <a:rPr lang="ar-SA" sz="2800" dirty="0"/>
              <a:t>الجدال الذي تكتبه يجب أن يعرض </a:t>
            </a:r>
            <a:r>
              <a:rPr lang="ar-SA" sz="2800" b="1" dirty="0"/>
              <a:t>استنتاجك</a:t>
            </a:r>
            <a:r>
              <a:rPr lang="ar-SA" sz="2800" dirty="0"/>
              <a:t> و </a:t>
            </a:r>
            <a:r>
              <a:rPr lang="ar-SA" sz="2800" b="1" dirty="0"/>
              <a:t>وجهة نظرك</a:t>
            </a:r>
            <a:r>
              <a:rPr lang="ar-SA" sz="2800" dirty="0"/>
              <a:t> و </a:t>
            </a:r>
            <a:r>
              <a:rPr lang="ar-SA" sz="2800" b="1" dirty="0"/>
              <a:t>رأيك</a:t>
            </a:r>
            <a:r>
              <a:rPr lang="ar-SA" sz="2800" dirty="0"/>
              <a:t> مدعومًا بالأدلة والحجج التي جمعتها.</a:t>
            </a:r>
          </a:p>
          <a:p>
            <a:pPr algn="r" rtl="1"/>
            <a:r>
              <a:rPr lang="ar-SA" sz="2800" dirty="0"/>
              <a:t>نظرًا لأن هذا هو ورقتك، دع </a:t>
            </a:r>
            <a:r>
              <a:rPr lang="ar-SA" sz="2800" b="1" dirty="0"/>
              <a:t>المصادر تخدمك</a:t>
            </a:r>
            <a:r>
              <a:rPr lang="ar-SA" sz="2800" dirty="0"/>
              <a:t> بدلاً من أن تخدم المصادر. قدم </a:t>
            </a:r>
            <a:r>
              <a:rPr lang="ar-SA" sz="2800" b="1" dirty="0"/>
              <a:t>قضيتك</a:t>
            </a:r>
            <a:r>
              <a:rPr lang="ar-SA" sz="2800" dirty="0"/>
              <a:t> واستخدم </a:t>
            </a:r>
            <a:r>
              <a:rPr lang="ar-SA" sz="2800" b="1" dirty="0"/>
              <a:t>مصادرك لدعم حجتك</a:t>
            </a:r>
            <a:r>
              <a:rPr lang="ar-SA" sz="2800" dirty="0"/>
              <a:t>. بعبارة أخرى، بينما تكتب، فكر في نفسك: "هذه هي حجتي، وفلان يتفق معي" أو "هذه هي حجتي، وهذه هي الأدلة التي وجدتها لإثباتها". لا تفكر في "هذه هي ما قاله الآخرون، وأنا أتفق معهم".</a:t>
            </a:r>
          </a:p>
          <a:p>
            <a:pPr algn="r" rtl="1"/>
            <a:r>
              <a:rPr lang="ar-SA" sz="2800" b="1" dirty="0"/>
              <a:t>الحيلة</a:t>
            </a:r>
            <a:r>
              <a:rPr lang="ar-SA" sz="2800" dirty="0"/>
              <a:t> لاستخدام الاقتباسات هي </a:t>
            </a:r>
            <a:r>
              <a:rPr lang="ar-SA" sz="2800" b="1" dirty="0"/>
              <a:t>جعل الاقتباس يتناسب بسلاسة ومنطق مع كتابتك الخاصة</a:t>
            </a:r>
            <a:r>
              <a:rPr lang="ar-SA" sz="2800" dirty="0"/>
              <a:t>. حتى مع إضافة الاقتباسات، يجب أن تكون جملك </a:t>
            </a:r>
            <a:r>
              <a:rPr lang="ar-SA" sz="2800" b="1" dirty="0"/>
              <a:t>منطقية نحوياً</a:t>
            </a:r>
            <a:r>
              <a:rPr lang="ar-SA" sz="2800" dirty="0"/>
              <a:t>، ويجب أن تكون فقراتك </a:t>
            </a:r>
            <a:r>
              <a:rPr lang="ar-SA" sz="2800" b="1" dirty="0"/>
              <a:t>متسقة</a:t>
            </a:r>
            <a:r>
              <a:rPr lang="ar-SA" sz="2800" dirty="0"/>
              <a:t>.</a:t>
            </a:r>
          </a:p>
        </p:txBody>
      </p:sp>
    </p:spTree>
    <p:extLst>
      <p:ext uri="{BB962C8B-B14F-4D97-AF65-F5344CB8AC3E}">
        <p14:creationId xmlns:p14="http://schemas.microsoft.com/office/powerpoint/2010/main" val="4200026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89D5434E-369C-7D70-5A4D-9360608C0A1F}"/>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 xmlns:a16="http://schemas.microsoft.com/office/drawing/2014/main" id="{5D96246C-2E14-5636-F55A-C1CB6C7F7AEC}"/>
              </a:ext>
            </a:extLst>
          </p:cNvPr>
          <p:cNvSpPr txBox="1"/>
          <p:nvPr/>
        </p:nvSpPr>
        <p:spPr>
          <a:xfrm>
            <a:off x="457200" y="1359506"/>
            <a:ext cx="10972800" cy="4524315"/>
          </a:xfrm>
          <a:prstGeom prst="rect">
            <a:avLst/>
          </a:prstGeom>
          <a:noFill/>
        </p:spPr>
        <p:txBody>
          <a:bodyPr wrap="square">
            <a:spAutoFit/>
          </a:bodyPr>
          <a:lstStyle/>
          <a:p>
            <a:pPr algn="r" rtl="1"/>
            <a:r>
              <a:rPr lang="ar-SA" sz="2400" b="1" dirty="0"/>
              <a:t>اقتباس الكلمات والعبارات</a:t>
            </a:r>
            <a:endParaRPr lang="ar-SA" sz="2400" dirty="0"/>
          </a:p>
          <a:p>
            <a:pPr algn="r" rtl="1"/>
            <a:r>
              <a:rPr lang="ar-SA" sz="2400" dirty="0"/>
              <a:t>إذا كنت تستخدم كلمة مقتبسة ضمن إعادة صياغة، تأكد من استخدام </a:t>
            </a:r>
            <a:r>
              <a:rPr lang="ar-SA" sz="2400" b="1" dirty="0"/>
              <a:t>علامات الاقتباس</a:t>
            </a:r>
            <a:r>
              <a:rPr lang="ar-SA" sz="2400" dirty="0"/>
              <a:t> حول الكلمة. مثال:</a:t>
            </a:r>
            <a:br>
              <a:rPr lang="ar-SA" sz="2400" dirty="0"/>
            </a:br>
            <a:r>
              <a:rPr lang="ar-SA" sz="2400" dirty="0"/>
              <a:t>"أنقذ أحد العملاء الفقراء بشكل خاص بضع بنسات لأشياء 'فاخرة'، مثل عبوة من </a:t>
            </a:r>
            <a:r>
              <a:rPr lang="ar-SA" sz="2400" dirty="0" err="1"/>
              <a:t>كوول</a:t>
            </a:r>
            <a:r>
              <a:rPr lang="ar-SA" sz="2400" dirty="0"/>
              <a:t>-إيد وكعكة صغيرة للأطفال" (</a:t>
            </a:r>
            <a:r>
              <a:rPr lang="ar-SA" sz="2400" dirty="0" err="1"/>
              <a:t>فيترمان</a:t>
            </a:r>
            <a:r>
              <a:rPr lang="ar-SA" sz="2400" dirty="0"/>
              <a:t> 117).</a:t>
            </a:r>
          </a:p>
          <a:p>
            <a:pPr algn="r" rtl="1"/>
            <a:r>
              <a:rPr lang="ar-SA" sz="2400" b="1" dirty="0"/>
              <a:t>اقتباس وإعادة صياغة المقاطع الأطول</a:t>
            </a:r>
            <a:r>
              <a:rPr lang="ar-SA" sz="2400" dirty="0"/>
              <a:t/>
            </a:r>
            <a:br>
              <a:rPr lang="ar-SA" sz="2400" dirty="0"/>
            </a:br>
            <a:r>
              <a:rPr lang="ar-SA" sz="2400" dirty="0"/>
              <a:t>عند اقتباس جملة أو اثنتين (عادة أقل من خمسين كلمة) من المصدر الأصلي، قدم الجملة التي تضع الاقتباس في سياقه وتساعد القارئ على فهم معناه وأهميته بالنسبة لنقطة حجتك. يمكن أن يتضمن تقديمك اسم المؤلف، وإذا لزم الأمر وطبق، المصدر المطبوع للاقتباس. أمثلة:</a:t>
            </a:r>
          </a:p>
          <a:p>
            <a:pPr algn="r" rtl="1"/>
            <a:r>
              <a:rPr lang="ar-SA" sz="2400" dirty="0"/>
              <a:t>كما يلاحظ </a:t>
            </a:r>
            <a:r>
              <a:rPr lang="ar-SA" sz="2400" b="1" dirty="0"/>
              <a:t>تريسي </a:t>
            </a:r>
            <a:r>
              <a:rPr lang="ar-SA" sz="2400" b="1" dirty="0" err="1"/>
              <a:t>كيدر</a:t>
            </a:r>
            <a:r>
              <a:rPr lang="ar-SA" sz="2400" dirty="0"/>
              <a:t>: "..."</a:t>
            </a:r>
          </a:p>
          <a:p>
            <a:pPr algn="r" rtl="1"/>
            <a:r>
              <a:rPr lang="ar-SA" sz="2400" dirty="0"/>
              <a:t>كما أشار </a:t>
            </a:r>
            <a:r>
              <a:rPr lang="ar-SA" sz="2400" b="1" dirty="0"/>
              <a:t>ألبير كامو</a:t>
            </a:r>
            <a:r>
              <a:rPr lang="ar-SA" sz="2400" dirty="0"/>
              <a:t>: "..."</a:t>
            </a:r>
          </a:p>
          <a:p>
            <a:pPr algn="r" rtl="1"/>
            <a:r>
              <a:rPr lang="ar-SA" sz="2400" dirty="0"/>
              <a:t>وفقًا لـ </a:t>
            </a:r>
            <a:r>
              <a:rPr lang="ar-SA" sz="2400" b="1" dirty="0"/>
              <a:t>جوليا </a:t>
            </a:r>
            <a:r>
              <a:rPr lang="ar-SA" sz="2400" b="1" dirty="0" err="1"/>
              <a:t>كريستيفا</a:t>
            </a:r>
            <a:r>
              <a:rPr lang="ar-SA" sz="2400" dirty="0"/>
              <a:t>: "..."</a:t>
            </a:r>
          </a:p>
          <a:p>
            <a:pPr algn="r" rtl="1"/>
            <a:r>
              <a:rPr lang="ar-SA" sz="2400" dirty="0"/>
              <a:t>من هذه الأدلة، يستنتج </a:t>
            </a:r>
            <a:r>
              <a:rPr lang="ar-SA" sz="2400" b="1" dirty="0" err="1"/>
              <a:t>كاوت</a:t>
            </a:r>
            <a:r>
              <a:rPr lang="ar-SA" sz="2400" dirty="0"/>
              <a:t>: "..."</a:t>
            </a:r>
          </a:p>
        </p:txBody>
      </p:sp>
    </p:spTree>
    <p:extLst>
      <p:ext uri="{BB962C8B-B14F-4D97-AF65-F5344CB8AC3E}">
        <p14:creationId xmlns:p14="http://schemas.microsoft.com/office/powerpoint/2010/main" val="3699025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5943" y="1466556"/>
            <a:ext cx="11745685" cy="5246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E3E8E86F-3DFC-FEC7-27C3-22802C0D4D74}"/>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 xmlns:a16="http://schemas.microsoft.com/office/drawing/2014/main" id="{9F2AFAE9-6485-772A-E5E1-77FA84418C86}"/>
              </a:ext>
            </a:extLst>
          </p:cNvPr>
          <p:cNvSpPr txBox="1"/>
          <p:nvPr/>
        </p:nvSpPr>
        <p:spPr>
          <a:xfrm>
            <a:off x="435429" y="1466556"/>
            <a:ext cx="10918371" cy="4239622"/>
          </a:xfrm>
          <a:prstGeom prst="rect">
            <a:avLst/>
          </a:prstGeom>
          <a:noFill/>
        </p:spPr>
        <p:txBody>
          <a:bodyPr wrap="square">
            <a:spAutoFit/>
          </a:bodyPr>
          <a:lstStyle/>
          <a:p>
            <a:pPr algn="r" rtl="1"/>
            <a:r>
              <a:rPr lang="ar-SA" sz="2800" b="1" dirty="0"/>
              <a:t>الاقتباسات الكبيرة</a:t>
            </a:r>
            <a:endParaRPr lang="ar-SA" sz="2800" dirty="0"/>
          </a:p>
          <a:p>
            <a:pPr algn="r" rtl="1"/>
            <a:r>
              <a:rPr lang="ar-SA" sz="2800" dirty="0"/>
              <a:t>إذا كانت الاقتباسات تتجاوز أربع أو خمس سطور من النص في ورقتك (عادة خمسين كلمة أو أكثر)، يجب عليك أن تستخدم </a:t>
            </a:r>
            <a:r>
              <a:rPr lang="ar-SA" sz="2800" b="1" dirty="0"/>
              <a:t>الاقتباس الكبير</a:t>
            </a:r>
            <a:r>
              <a:rPr lang="ar-SA" sz="2800" dirty="0"/>
              <a:t>، مع الحفاظ على </a:t>
            </a:r>
            <a:r>
              <a:rPr lang="ar-SA" sz="2800" b="1" dirty="0"/>
              <a:t>التباعد المزدوج</a:t>
            </a:r>
            <a:r>
              <a:rPr lang="ar-SA" sz="2800" dirty="0"/>
              <a:t>، </a:t>
            </a:r>
            <a:r>
              <a:rPr lang="ar-SA" sz="2800" b="1" dirty="0"/>
              <a:t>حذف علامات الاقتباس</a:t>
            </a:r>
            <a:r>
              <a:rPr lang="ar-SA" sz="2800" dirty="0"/>
              <a:t>، و </a:t>
            </a:r>
            <a:r>
              <a:rPr lang="ar-SA" sz="2800" b="1" dirty="0"/>
              <a:t>إزاحة الهامش الأيسر خمس مسافات</a:t>
            </a:r>
            <a:r>
              <a:rPr lang="ar-SA" sz="2800" dirty="0"/>
              <a:t>. مثال:</a:t>
            </a:r>
          </a:p>
          <a:p>
            <a:pPr algn="r" rtl="1"/>
            <a:r>
              <a:rPr lang="ar-SA" sz="2800" dirty="0"/>
              <a:t>من الصعب عدم التأثر بشهادة </a:t>
            </a:r>
            <a:r>
              <a:rPr lang="ar-SA" sz="2800" b="1" dirty="0"/>
              <a:t>لينكولن</a:t>
            </a:r>
            <a:r>
              <a:rPr lang="ar-SA" sz="2800" dirty="0"/>
              <a:t> على الجنود الذين سقطوا في </a:t>
            </a:r>
            <a:r>
              <a:rPr lang="ar-SA" sz="2800" b="1" dirty="0" err="1"/>
              <a:t>غيتيسبيرغ</a:t>
            </a:r>
            <a:r>
              <a:rPr lang="ar-SA" sz="2800" dirty="0"/>
              <a:t>:</a:t>
            </a:r>
            <a:br>
              <a:rPr lang="ar-SA" sz="2800" dirty="0"/>
            </a:br>
            <a:r>
              <a:rPr lang="ar-SA" sz="2000" dirty="0" smtClean="0"/>
              <a:t>    لن </a:t>
            </a:r>
            <a:r>
              <a:rPr lang="ar-SA" sz="2000" dirty="0"/>
              <a:t>يلاحظ العالم ما نقوله هنا ولن يتذكره طويلاً، ولكن لا يمكنه أبدًا أن ينسى ما فعلوه هنا. من أجلنا نحن </a:t>
            </a:r>
            <a:r>
              <a:rPr lang="ar-SA" sz="2000" dirty="0" smtClean="0"/>
              <a:t>ا     لأحياء</a:t>
            </a:r>
            <a:r>
              <a:rPr lang="ar-SA" sz="2000" dirty="0"/>
              <a:t>، يجب أن نكرس أنفسنا هنا للعمل غير المكتمل الذي قدّمه أولئك الذين قاتلوا هنا حتى الآن بشجاعة. إنما هو من أجلنا أن نكرس أنفسنا هنا للمهمة العظيمة التي أمامنا—أننا من هؤلاء الأموات المعظمين نأخذ مزيدًا من التفاني لذلك السبب الذي من أجله قدموا آخر مقياس كامل من التفاني—أننا هنا نقرر بكل قوة أن هؤلاء الأموات لن يموتوا عبثًا، وأن هذه الأمة تحت الله ستشهد ولادة جديدة للحرية، وأن الحكومة من الشعب، وبالشعب، وللشعب لن تذهب هباءً من الأرض</a:t>
            </a:r>
            <a:r>
              <a:rPr lang="ar-SA" sz="2400" dirty="0"/>
              <a:t>.</a:t>
            </a:r>
          </a:p>
          <a:p>
            <a:pPr algn="r" rtl="1"/>
            <a:endParaRPr lang="en-US" sz="2550" b="1" dirty="0"/>
          </a:p>
        </p:txBody>
      </p:sp>
      <mc:AlternateContent xmlns:mc="http://schemas.openxmlformats.org/markup-compatibility/2006" xmlns:p14="http://schemas.microsoft.com/office/powerpoint/2010/main">
        <mc:Choice Requires="p14">
          <p:contentPart p14:bwMode="auto" r:id="rId3">
            <p14:nvContentPartPr>
              <p14:cNvPr id="12" name="حبر 11">
                <a:extLst>
                  <a:ext uri="{FF2B5EF4-FFF2-40B4-BE49-F238E27FC236}">
                    <a16:creationId xmlns="" xmlns:a16="http://schemas.microsoft.com/office/drawing/2014/main" id="{CE6D386E-C89B-1494-7E58-4A3DB3A4A986}"/>
                  </a:ext>
                </a:extLst>
              </p14:cNvPr>
              <p14:cNvContentPartPr/>
              <p14:nvPr/>
            </p14:nvContentPartPr>
            <p14:xfrm>
              <a:off x="1163391" y="4042442"/>
              <a:ext cx="34920" cy="9000"/>
            </p14:xfrm>
          </p:contentPart>
        </mc:Choice>
        <mc:Fallback xmlns="">
          <p:pic>
            <p:nvPicPr>
              <p:cNvPr id="12" name="حبر 11">
                <a:extLst>
                  <a:ext uri="{FF2B5EF4-FFF2-40B4-BE49-F238E27FC236}">
                    <a16:creationId xmlns:a16="http://schemas.microsoft.com/office/drawing/2014/main" id="{CE6D386E-C89B-1494-7E58-4A3DB3A4A986}"/>
                  </a:ext>
                </a:extLst>
              </p:cNvPr>
              <p:cNvPicPr/>
              <p:nvPr/>
            </p:nvPicPr>
            <p:blipFill>
              <a:blip r:embed="rId6"/>
              <a:stretch>
                <a:fillRect/>
              </a:stretch>
            </p:blipFill>
            <p:spPr>
              <a:xfrm>
                <a:off x="1154751" y="4033802"/>
                <a:ext cx="52560" cy="26640"/>
              </a:xfrm>
              <a:prstGeom prst="rect">
                <a:avLst/>
              </a:prstGeom>
            </p:spPr>
          </p:pic>
        </mc:Fallback>
      </mc:AlternateContent>
    </p:spTree>
    <p:extLst>
      <p:ext uri="{BB962C8B-B14F-4D97-AF65-F5344CB8AC3E}">
        <p14:creationId xmlns:p14="http://schemas.microsoft.com/office/powerpoint/2010/main" val="410120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317847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4464</TotalTime>
  <Words>3317</Words>
  <Application>Microsoft Office PowerPoint</Application>
  <PresentationFormat>مخصص</PresentationFormat>
  <Paragraphs>417</Paragraphs>
  <Slides>45</Slides>
  <Notes>1</Notes>
  <HiddenSlides>0</HiddenSlides>
  <MMClips>0</MMClips>
  <ScaleCrop>false</ScaleCrop>
  <HeadingPairs>
    <vt:vector size="4" baseType="variant">
      <vt:variant>
        <vt:lpstr>نسق</vt:lpstr>
      </vt:variant>
      <vt:variant>
        <vt:i4>1</vt:i4>
      </vt:variant>
      <vt:variant>
        <vt:lpstr>عناوين الشرائح</vt:lpstr>
      </vt:variant>
      <vt:variant>
        <vt:i4>45</vt:i4>
      </vt:variant>
    </vt:vector>
  </HeadingPairs>
  <TitlesOfParts>
    <vt:vector size="46"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LENOVO</cp:lastModifiedBy>
  <cp:revision>52</cp:revision>
  <dcterms:created xsi:type="dcterms:W3CDTF">2022-02-19T09:56:15Z</dcterms:created>
  <dcterms:modified xsi:type="dcterms:W3CDTF">2025-04-16T15:00:15Z</dcterms:modified>
</cp:coreProperties>
</file>