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36B63-D831-EE46-027A-2EBA27473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B5B4E4-957B-7575-18DE-E4A0D4903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91E77-8D93-46E6-9C0A-83EC85C35E2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84A114-9A76-2444-5CB4-9E8034E4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11704-AD70-74BA-F9DD-55B009BBD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333F9-C4C1-47A6-B737-BC5E33602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46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794B24-E00D-00D0-E5BC-679B3A7A7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A5B2-2B88-CA57-87A5-8977E3F1B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20331-A8AF-B44D-EFEB-5F9F7672A7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D91E77-8D93-46E6-9C0A-83EC85C35E2A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AFB63-9B16-7183-F99C-8273F6AC7B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9E994-B0D9-12F3-A26A-1D856005B7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F333F9-C4C1-47A6-B737-BC5E336023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938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39C179-2CF3-B703-6647-DD7029F3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EB7065-A693-625F-B748-2C6DB651DA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358278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F49AE2B-DF4D-9AD4-5F7D-68167D850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73B957-AFD4-7DAF-DF14-2EFD81588D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39448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79044E9-541A-2CF5-5613-1D606042C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Lecture Outline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1C4F4C-3B81-F0A1-9E72-4DF5695763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58168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CCAFF7-B87C-46EC-07F5-BD3FE4C4A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Not a Graph in discrete math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51E3C2-5D7E-117B-AF15-4400BAF330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24374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374A94-F70D-9346-FDAD-FF99E69F1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BBCF6F-243A-56FB-318F-CD3409CAF9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36983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796C50F-370B-FE06-4752-153465099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- Graph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AC8F58-1EBC-6D97-ABCD-BF6EF54962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92214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BA480A-DCA2-6AB1-AF1E-EBF91061D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Edge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B93BB9-61D3-A6E4-8E5E-1272C914D9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7646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AE761D-4F13-84D2-8BC9-ED8573147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Edge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623AEE-975A-70B9-A393-B5ED44EBA8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648984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186DAC2-CCB6-1588-0B4F-D831C3054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57EFFE-2A46-8279-D0A6-C3EA2B721F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96651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EB7812-E8C0-8151-E12D-03D7432BC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1249E0-0FD7-F337-F702-395B474382E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98667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2B2B93-09EC-1E2F-9AE6-AD8A5F40B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3FFFF3-E33C-3084-8634-F2098B118C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37259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7C035A-5004-3F0C-2FB3-3024A9431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53D6CF-E0B6-DE28-282D-7CBD0A7D01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96377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46D8EB-6CEA-EF88-2290-F057DC29D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64003C-FDB7-2B0B-EC09-0CE46E29FB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47276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4B5625-B3DD-2134-CCCA-99E809D30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0FF4C5-5A32-C60C-A89D-845D0E905B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12063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5667B8-5C86-D637-81FB-AEDC51CB8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0CFCD0-E888-77CD-0E4B-28A59F7C69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42524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7D3507-54CC-2C8C-558A-95337D958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2A1001-736A-914B-2D96-F8160C0549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582103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1115D0-4E51-63F8-00EC-D6FDD12B2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805DBF-059D-5DDA-1E14-953B7EADBD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379734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190F06-2172-576C-BB47-780B9AC0E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2D548A-7419-954E-B60D-D38E948FC6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76515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284ACA-1E64-B396-A8E7-E7572CEE6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335240-B8A3-BD60-B875-70833C5657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599610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42709D-2E86-082E-1017-91666F67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6AC879-08E8-0773-CE26-6FCF8F2039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027422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8AF4FF-103D-E7B9-F507-561A040E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580829-A16F-A4A7-D9E9-5700D398D2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3552391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305E98-D0F2-397F-4A7A-3CD0BBFDF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 Terminology: 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CA5ECE-4D92-CF82-8067-9A1EE028BFC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812303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DB6D88A-4FD1-64A8-322D-9718DD0F0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D7BFA-C27C-582A-108B-4CC3F7710FD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030522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5C2395-BCEF-F9A3-861D-A8EE02B03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A9D583-B465-8500-E137-343EF5C35A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816263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102251-7F25-AB1D-CF0B-9C92D892D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Multiplicity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225071-A9A0-CEAF-798F-ECDF78ECF3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7731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4282A9A-4102-A406-9E8F-B0D75959A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9EBED0-51A8-6660-1D34-FBD5B3D34B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195401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7BD599-EEB9-0E03-25B8-2A8000C45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0EFE53-1359-CC5D-D4C1-0B322E1B00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238978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096ECCE-3ED6-4953-D88D-C710C7DEF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505870-1244-B464-DC38-B88F3A497A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650991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88A4E4-76D8-DF25-F367-84736DC9D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6D5588-8E0E-D40C-9B52-8EACEF1D2C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195931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CB907E-64CC-4E77-1557-D8E5E4E8C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and Neighborhoods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F8218D-1C3B-069F-DD48-0C9C09D330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681214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B7EDF5-AD07-47A5-2E60-C1F469D67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 of a vertex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FB0F79-F877-DF1F-4E35-7C091EBF96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972778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16E676-733D-3083-8592-0E6B2E736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and Neighborhoods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96D9CA-BE13-DC7B-FF99-ACFED2AE96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331147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5A84E9-0DEB-7D80-ACA8-6C1B39BE0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C9504F-53DB-1743-1FC5-1EA78283CE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026345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FADB68-520F-A110-6318-E25DFA3A4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84DB1-3C09-B400-18AD-200D27A62C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79061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E8EB5D-90D1-FB05-1B2B-C6EF72B10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1C1C18-BC62-C749-F8E0-7A99558100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22559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EB548E-AED1-CFDC-8F34-DABD6AB93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E61B5E-2A96-BD53-422A-951C854252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079026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9D5591-F12D-102D-1851-C884E0CDF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Handshaking Theorem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72290D-D0AF-4139-0635-A6EE694A63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201963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AB3E9A-9B62-80E6-0B99-C1432A50B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Handshaking Theorem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E67065-792E-3144-1D82-37F06FAD219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494957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3EFC24-9834-C068-134A-DB665474F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 Representation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09286E-4350-B8B7-1A50-2D30291774A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42169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6B611D-09D7-F7C9-A013-A73B64E54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637777-849B-4A63-9E40-62C581C7B8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49004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901450-A97F-BEFF-47A2-82BEB2CD8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BDDC08-0521-AC40-7D73-79F9176EEF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202494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CAD660-BE16-8C54-4FE1-AC7F944B2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EACBF5-2C0C-6878-B956-BCA3B715D8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867820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57F591-7D4F-5E44-8205-98EBBB78B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Representation of Graphs: 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AF37D2-51F0-AAC8-0219-278B1157B0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84354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431EFF-430B-BA7C-497B-584B1477C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AB71C7-006B-024A-8C0C-7C3CCF877B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02685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74F915-F97E-A77A-0742-8CA6F179D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B3D04-8628-A709-5918-81EED2DF1D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55473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FE82EE-5650-CBC1-8AAD-844FFCFD8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25CE84-8962-0F42-010B-D2EEDC8455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818667"/>
      </p:ext>
    </p:extLst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A0B314-9375-AA8B-6577-85CBC2A76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 for pseudo 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7AA17E-862E-786B-409D-38D024A09DE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011834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6EA43A-3547-33F7-E8A7-0D2A85C63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 for pseudo 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2737D1-D45C-92CA-2FB7-2D556D7F48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057457"/>
      </p:ext>
    </p:extLst>
  </p:cSld>
  <p:clrMapOvr>
    <a:masterClrMapping/>
  </p:clrMapOvr>
  <p:transition spd="slow">
    <p:wip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4EA768-D1AB-9954-38EE-5E23C8CC5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D181AE-5F39-BF98-91BA-8283212B54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423181"/>
      </p:ext>
    </p:extLst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51122E-FF6B-66DB-4207-869D796D6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CB2E91-08B2-0374-69A2-E002475066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453504"/>
      </p:ext>
    </p:extLst>
  </p:cSld>
  <p:clrMapOvr>
    <a:masterClrMapping/>
  </p:clrMapOvr>
  <p:transition spd="slow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9B277A-ADC1-A521-1C18-3893F7FBE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Recap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C28CD3-8215-11F2-6145-FB4EF410FF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00176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5C4A1D-A697-38AF-41C1-CEB1D01F0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360EFD-41BF-9CD4-C3CE-67C191FED1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564194"/>
      </p:ext>
    </p:extLst>
  </p:cSld>
  <p:clrMapOvr>
    <a:masterClrMapping/>
  </p:clrMapOvr>
  <p:transition spd="slow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247CC8-E93D-01C1-02CA-6122EB4E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E12639-7B3A-DBDD-EB47-E7335EC411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306034"/>
      </p:ext>
    </p:extLst>
  </p:cSld>
  <p:clrMapOvr>
    <a:masterClrMapping/>
  </p:clrMapOvr>
  <p:transition spd="slow">
    <p:wip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BFC553-01FD-42B3-8C0C-CF6374AD9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ED54C6-BD59-E88A-0303-B96F7013AB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459320"/>
      </p:ext>
    </p:extLst>
  </p:cSld>
  <p:clrMapOvr>
    <a:masterClrMapping/>
  </p:clrMapOvr>
  <p:transition spd="slow">
    <p:wip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579363-FEF9-1D3A-2945-8F04652BE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FA5024-EFAF-614C-C083-F48D3F52F1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67090"/>
      </p:ext>
    </p:extLst>
  </p:cSld>
  <p:clrMapOvr>
    <a:masterClrMapping/>
  </p:clrMapOvr>
  <p:transition spd="slow">
    <p:wip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6E493B-8D82-226B-B4DA-ACCAA9AE9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009088-1928-D837-60CD-5FB2FF17F3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0050"/>
      </p:ext>
    </p:extLst>
  </p:cSld>
  <p:clrMapOvr>
    <a:masterClrMapping/>
  </p:clrMapOvr>
  <p:transition spd="slow">
    <p:wip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0F02AC-AAC2-345F-B1ED-94AEC3790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BD3128-971A-6A52-075E-1538C5325C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299418"/>
      </p:ext>
    </p:extLst>
  </p:cSld>
  <p:clrMapOvr>
    <a:masterClrMapping/>
  </p:clrMapOvr>
  <p:transition spd="slow">
    <p:wip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A5B78F8-6548-F6C5-1162-CB9C93403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4EB241-CD89-EAA9-4DC3-867A141A10E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326415"/>
      </p:ext>
    </p:extLst>
  </p:cSld>
  <p:clrMapOvr>
    <a:masterClrMapping/>
  </p:clrMapOvr>
  <p:transition spd="slow">
    <p:wip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927D42-1614-266D-0F04-FA50F4DAE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D3BD91-EA2A-9F4B-8E76-2DC700D139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00938"/>
      </p:ext>
    </p:extLst>
  </p:cSld>
  <p:clrMapOvr>
    <a:masterClrMapping/>
  </p:clrMapOvr>
  <p:transition spd="slow">
    <p:wip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771927-4BF5-1BF9-6B1C-13520D5F0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404BF5-3111-4CC4-85D5-FC00867A6A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058666"/>
      </p:ext>
    </p:extLst>
  </p:cSld>
  <p:clrMapOvr>
    <a:masterClrMapping/>
  </p:clrMapOvr>
  <p:transition spd="slow">
    <p:wip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BD6157-5F45-FD3A-8040-758095035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95D52A-D54A-3D47-E576-AB8B3415D9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68939"/>
      </p:ext>
    </p:extLst>
  </p:cSld>
  <p:clrMapOvr>
    <a:masterClrMapping/>
  </p:clrMapOvr>
  <p:transition spd="slow">
    <p:wip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94A4EC-A0CE-D96D-47E7-6E2D0C70B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B4EFD9-B838-0BD3-60EB-B0420B4E27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11991"/>
      </p:ext>
    </p:extLst>
  </p:cSld>
  <p:clrMapOvr>
    <a:masterClrMapping/>
  </p:clrMapOvr>
  <p:transition spd="slow">
    <p:wipe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9CDEFC-554E-C595-AB5E-1D238EC6B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D35449-F1F7-8B25-78A2-CF37B84AC3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013434"/>
      </p:ext>
    </p:extLst>
  </p:cSld>
  <p:clrMapOvr>
    <a:masterClrMapping/>
  </p:clrMapOvr>
  <p:transition spd="slow">
    <p:wip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3AC63BC-DF4F-B34C-7DFE-6128D9AA4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CBF26C-CB5D-C1A6-FE8C-D684E99C91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965561"/>
      </p:ext>
    </p:extLst>
  </p:cSld>
  <p:clrMapOvr>
    <a:masterClrMapping/>
  </p:clrMapOvr>
  <p:transition spd="slow">
    <p:wip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43CEE7-8559-4D65-4C75-9E22520A3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9D50CA-BFED-BB5E-0199-36CB7BF18F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581874"/>
      </p:ext>
    </p:extLst>
  </p:cSld>
  <p:clrMapOvr>
    <a:masterClrMapping/>
  </p:clrMapOvr>
  <p:transition spd="slow">
    <p:wip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769C6E-ABF7-8066-429D-3202B954F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8D8D23-B039-6416-811B-2EF1C95FC1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613894"/>
      </p:ext>
    </p:extLst>
  </p:cSld>
  <p:clrMapOvr>
    <a:masterClrMapping/>
  </p:clrMapOvr>
  <p:transition spd="slow">
    <p:wipe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A8728BF-3900-DB72-E134-D30FE63CF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B2512B-2CB6-9137-6642-68652DC9D6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120718"/>
      </p:ext>
    </p:extLst>
  </p:cSld>
  <p:clrMapOvr>
    <a:masterClrMapping/>
  </p:clrMapOvr>
  <p:transition spd="slow">
    <p:wip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12BC06-C757-0FD9-A48B-A5C9CE6EF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01158E-51BB-2F42-20C9-BA7A0E7D7A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479093"/>
      </p:ext>
    </p:extLst>
  </p:cSld>
  <p:clrMapOvr>
    <a:masterClrMapping/>
  </p:clrMapOvr>
  <p:transition spd="slow">
    <p:wip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E8ACB3-F1CC-C6C4-3471-27F99190D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176BC3-4BCC-45DD-7BDD-A70845F30F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367965"/>
      </p:ext>
    </p:extLst>
  </p:cSld>
  <p:clrMapOvr>
    <a:masterClrMapping/>
  </p:clrMapOvr>
  <p:transition spd="slow">
    <p:wip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3C19F8-D453-A373-8E4A-951896CF7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40FC48-C11A-D062-5A89-5EFA00A40B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1940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</Words>
  <Application>Microsoft Office PowerPoint</Application>
  <PresentationFormat>Widescreen</PresentationFormat>
  <Paragraphs>67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5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Lecture Outline</vt:lpstr>
      <vt:lpstr>Not a Graph in discrete math</vt:lpstr>
      <vt:lpstr>Graph</vt:lpstr>
      <vt:lpstr>Definitions - Graph</vt:lpstr>
      <vt:lpstr>Definitions – Edge Type</vt:lpstr>
      <vt:lpstr>Definitions – Edge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Quiz</vt:lpstr>
      <vt:lpstr>Quiz</vt:lpstr>
      <vt:lpstr>Quiz</vt:lpstr>
      <vt:lpstr>Quiz</vt:lpstr>
      <vt:lpstr>Graph Terminology: Summary</vt:lpstr>
      <vt:lpstr>Quiz</vt:lpstr>
      <vt:lpstr>Quiz</vt:lpstr>
      <vt:lpstr>Multiplicity</vt:lpstr>
      <vt:lpstr>Quiz</vt:lpstr>
      <vt:lpstr>Basic Terminology</vt:lpstr>
      <vt:lpstr>Basic Terminology</vt:lpstr>
      <vt:lpstr>Basic Terminology</vt:lpstr>
      <vt:lpstr>Degrees and Neighborhoods of Vertices</vt:lpstr>
      <vt:lpstr>Degree of a vertex </vt:lpstr>
      <vt:lpstr>Degrees and Neighborhoods of Vertices</vt:lpstr>
      <vt:lpstr>Directed Graphs</vt:lpstr>
      <vt:lpstr>Directed Graphs</vt:lpstr>
      <vt:lpstr>Directed Graphs</vt:lpstr>
      <vt:lpstr>Degrees of Vertices</vt:lpstr>
      <vt:lpstr>Handshaking Theorem</vt:lpstr>
      <vt:lpstr>Handshaking Theorem</vt:lpstr>
      <vt:lpstr>Graph Representation</vt:lpstr>
      <vt:lpstr>Representing Graphs: Adjacency Lists</vt:lpstr>
      <vt:lpstr>Representing Graphs: Adjacency Lists</vt:lpstr>
      <vt:lpstr>Representing Graphs: Adjacency Lists</vt:lpstr>
      <vt:lpstr>Representation of Graphs: Adjacency Matrices</vt:lpstr>
      <vt:lpstr>Adjacency Matrices</vt:lpstr>
      <vt:lpstr>Adjacency Matrices</vt:lpstr>
      <vt:lpstr>Adjacency Matrices</vt:lpstr>
      <vt:lpstr>Adjacency Matrices for pseudo graph</vt:lpstr>
      <vt:lpstr>Adjacency Matrices for pseudo graph</vt:lpstr>
      <vt:lpstr>Adjacency Matrices</vt:lpstr>
      <vt:lpstr>Adjacency Matrices</vt:lpstr>
      <vt:lpstr>Recap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 </vt:lpstr>
      <vt:lpstr>Quiz </vt:lpstr>
      <vt:lpstr>Quiz</vt:lpstr>
      <vt:lpstr>Quiz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Shahira azazy</dc:creator>
  <cp:lastModifiedBy>Shahira azazy</cp:lastModifiedBy>
  <cp:revision>1</cp:revision>
  <dcterms:created xsi:type="dcterms:W3CDTF">2026-02-10T04:57:55Z</dcterms:created>
  <dcterms:modified xsi:type="dcterms:W3CDTF">2026-02-10T04:57:55Z</dcterms:modified>
</cp:coreProperties>
</file>