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FB715-E393-EFF1-C269-046E4AEFB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115883-4EF8-9F0B-3D4A-8D4830AD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F3C4D-5E42-4F1A-B34D-43767D915156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08D5B3-7C06-4B0C-D6E2-59D354B7C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14F58E-726B-6711-4FA6-5115B4FA6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8E56-9ABA-4416-9931-04E523E35F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474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18BB1C-A7CC-34FD-FA7D-C578FB5C0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78C856-7A26-F9FB-CA43-FFCD217F21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C6CF99-B713-4ED3-0FA9-6F4E575F1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BF3C4D-5E42-4F1A-B34D-43767D915156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64C071-F93B-E4DD-7259-B89E4F1958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281BAE-951E-92F6-C473-9C6256EF9F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538E56-9ABA-4416-9931-04E523E35F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610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386662-6BF8-67F7-41EB-3479727FE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AEB38A-ADAD-447C-DDC2-BDB10F7FC1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335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E187B7-30F4-AC70-423D-7EF0626F6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3C4958-7C90-C8B2-6AFC-4EE2153DA3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408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EF5719-0C9E-F3E8-C702-EACCB8B7D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3D8B62-E91C-DACE-9BFE-BBB25BB244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459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374128-BF26-321C-CE49-D510E0132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42E1A6-6E8D-DEC7-560B-8F0D379751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656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C529BB-7F43-C52B-A856-C73513DB9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9BFE21-3E1E-A186-5B19-512A64F952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31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34CBB7-8FBB-D02B-4D10-94188007B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E6D41F-BA31-6315-2DC4-07D143E23C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571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2CBAF0-210C-4F08-9E15-40685C0C1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AB7E33-2905-1336-555A-13DFCCB60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9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06ABC7-3238-35F9-6769-5ED6A0B12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A47B07-0EF5-2EC5-373C-7F63BDF782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27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389AA2-7860-9AC9-33B2-F8A81DC9E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08BE0E-A51C-EBD2-23BB-CA70AD09A1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26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F46231-1516-B287-D625-C1E48B1B7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997800-EBC8-705B-6338-F53C44B7CA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40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9177FB-9452-AFF3-653D-8097C0765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402A8A-3720-EDDF-AC7F-37BC0D5CED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654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E9445B-0AF0-D49B-07CE-7FE61053C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D61C99-FB29-3BC7-3035-933F965B34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895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F1BA80-3540-D750-1DC5-3127C7FA6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7AD578-DF26-605C-C314-7D969A43C2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911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AF24AF-AB36-7705-4878-AB2AE7665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F586A0-B762-00FA-D684-469A37BFA3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2231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BA251E-F867-44E0-8435-86342B18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CA128-5B20-1972-0F0B-EB1B91DFFA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593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57477E-0B62-B85A-3D43-56504109E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950A15-72BC-AEF8-7F43-9000542466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076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EACD0A-0251-0268-C4C0-76D92601B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318DD9-46FC-A280-5CFE-8C4A95F6B3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0240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D7114B-B520-D020-832D-0E6510B26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0" i="0">
                <a:solidFill>
                  <a:srgbClr val="000000"/>
                </a:solidFill>
                <a:effectLst/>
                <a:latin typeface="Alexandria"/>
              </a:rPr>
              <a:t> </a:t>
            </a:r>
            <a:endParaRPr lang="en-US" dirty="0">
              <a:solidFill>
                <a:srgbClr val="000000"/>
              </a:solidFill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937DE8-0E3B-517A-ECB2-CD3FFBAED2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2123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DC324B-C96D-CB4A-8150-B99757324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13DEF4-2BD7-6CF7-7EBF-349041FF76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875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B9694A-3121-335D-943D-DB786734C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C0E4B9-BE37-338D-41E6-9478B5BF6D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489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3A7117-1077-D5B0-A8FB-3E221BDAD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497FA1-97B9-CD84-4E73-77E91F158A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7386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EA6CA8-98CE-C8A2-BCFC-6C3CE9FAC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3B7597-6657-B6D4-C5B8-BDD0C92605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1972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55C98F-1A30-2A0A-36E1-6A28A042C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49D1E8-669A-D4E5-3C87-5FE22C987D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8620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636BDB-2FCE-0853-8B34-C07EFBEF2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86656A-2ED1-0256-3C6F-785FDB581F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2988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1D38CA-3F50-9CEF-AAAF-6431C8D06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CBE628-CC0A-FAF7-1617-E35ED928B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7770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02BFCA-2571-0422-7410-07432BE3B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92B565-04F1-2430-AF1E-8BA0FD260E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7605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9D2773-523C-1C17-4FBA-9AE6F11F4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C8116C-A20F-8642-5572-2513A082C3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765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4DEB6E-F0A8-23AA-F7C0-6FDF08268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AAF600-3FB0-CADA-A297-91C1292716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3310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A6BBDD-DB31-40BD-9DE9-89AD3485E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9BDF49-F49C-8374-3252-9A7FD5D0F7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957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629924-5CA4-A25D-A2BB-B183B6008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E7B1A8-A35E-6C70-8528-09A59A7D31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080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DB7463-1313-03AB-B6A4-A478113A3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9E0F80-CBAC-C1E3-31AC-F39EDDAC93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2939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06D953-9A2B-64DF-316A-31318474B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7A934-F7BF-AC64-959B-1D4C58709D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7406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307487-6A45-4CC1-B3FB-B5CADFB29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DCCA9D-6796-6E15-41B7-A352EA1A8C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5500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B6721D-715C-B269-6EAD-6228E5BC7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E4CC93-E6BD-1F2B-B422-A300FFAFA4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1743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48795E-203F-B5C8-76F1-615EF505C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C04E80-D7AA-AE9A-3D3D-321F90DC5E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2207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843B86-ECA4-0180-FA31-F8F3A7953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F123E4-BCEC-6470-3724-35DA5666AD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77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Alexandria</vt:lpstr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2025-05-19T19:28:49Z</dcterms:created>
  <dcterms:modified xsi:type="dcterms:W3CDTF">2025-05-19T19:28:49Z</dcterms:modified>
</cp:coreProperties>
</file>