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3BA41-98D3-4D7D-9E38-F0DA47BCC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24D233-B2A0-BD9F-BC14-16C27E8BA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2B79AB-6695-49A5-9C9D-99DD99CF54B3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BF0A0E-B3F8-BA34-F428-96119F116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4CEDE1-36B8-9A5F-AAE9-180EF8034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16BE6-39E5-43AC-B652-A71E847B10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162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2981-9B52-EE2C-9F21-6911DA1F0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C2FFF6-82E6-D408-AAB0-CD88DEEA1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F51FCD-C73D-90CB-9E4E-0BCDD0ED4E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2B79AB-6695-49A5-9C9D-99DD99CF54B3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7B9F36-A2B7-23AB-BEFA-9ECB28EC2D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C4767C-17D4-CFEA-5E3E-88FD0FC5C6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816BE6-39E5-43AC-B652-A71E847B10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28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5004B-B973-BBAD-04A8-1F0D2C7C6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40051-D18C-582B-70E3-25BC0EF10B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97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F993D-1C46-7013-0DA3-4DD258B97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5B53C2-09F0-2A8B-64A9-0B3B18E4B1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38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6D1AC5-D2E5-3A16-7303-08B23816C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E9C55-263B-83C1-7B44-04253C8626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361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B33DC-3FE5-76B0-3F8C-F7B95BD19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D1BA21-5B2C-9951-77EF-3BF10A7937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007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EBFB64-8DF9-2004-E40D-B0BF4BFC0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7AA7FA-45D3-1CDC-A906-5C9666D369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058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686BFC-3504-7A13-DF7E-8A5CC81D1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30CE3-8D4A-CB7D-B370-102C22D97E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366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8645A3-9F8A-7DA9-1F9E-A8E50E600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900B1E-9B10-FB1D-1947-C4043FBE92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846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BBA20E-8752-C962-9260-0CD735956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268D43-9663-31D4-15C1-AECE1D80E5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81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95B2A-1E86-8CFE-0EB3-4E7564782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86CF2-D433-C084-6CF4-50319EBC2C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82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2024-09-22T18:08:00Z</dcterms:created>
  <dcterms:modified xsi:type="dcterms:W3CDTF">2024-09-22T18:08:00Z</dcterms:modified>
</cp:coreProperties>
</file>