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D7C77-F1F9-4B90-D8E9-4F03397198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9DE1CF-E96C-063E-82FF-67994C08E4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B4D159-2A8A-B953-8906-979ADD1F1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F00DFA-60D2-3474-A6A5-891895AAF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728AB-D3FD-88FB-B02C-4A4D9B32E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943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A0834-4AC7-75C7-DA62-D1EB14B62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D89794-7CFF-AF45-A8C4-7FD542AC93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62752-A307-3EE7-1B2F-8F5FA4D6F6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46B398-1BD0-4D5C-1EEE-8232CC81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5D7BDA-206E-EA6A-FBEE-535EAA189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77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60BDF-D4E5-C068-6ACB-CEF4389A4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258F66-D634-8F5D-6C92-FB4F70E430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A529-6E3A-E475-B480-6D56415AB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87D169-34D1-C7E6-3496-EB882E27FF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E94758-74E3-3AD6-61FE-F0D2F876A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66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4F87D-0B1B-A29F-E67B-9FD159B90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A068B4-5CF5-15EA-EF3A-385902D023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B8AAAC7-5902-DD69-3E50-44735A3E6F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3CC409-2638-EC39-9C94-3062A3CDF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A69CA0-8741-25D4-D3C4-967D8F658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2ECD72-2A89-E881-B54E-633F0DE17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50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D598C-8EB1-5B79-2D37-D7689F92E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AF1060-3969-7102-D6D3-44B574F99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018E9-B3C9-F898-4058-791758B660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2AF7CD-41A4-81E1-580C-4C95655B9F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0C8FA0-8B14-6F18-396E-74501B1FB8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7FD32-8FA0-DC04-5FC5-C766ECDE4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1DAD14-DF40-7A2D-F0DE-2326C6E8F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089DA6-4A19-C391-7C5B-5FB01ED7E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5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67943-680B-560F-6681-F61275D71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2533AE-ED78-CFC2-F0FF-EB88E454F2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E81ECB-011C-E390-D256-C8FD78CFAF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D4D9E6-782A-7CEB-7E37-D228B6C27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883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B8089C-66B8-9B2C-AEEC-707470A0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0DF8E9-3D41-3F56-CE75-AE9924EFF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CD1471-7BE5-C168-5B9D-CF25F38DB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730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E74C3-F2B5-9FA9-1257-E7C15F348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5B482-125A-4075-43EB-BF76026663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E560F5-90CF-3DAA-0596-B0DDC7FE8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725E42-2505-474F-D017-5905564731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7FE71C-5F6C-51FD-1F3D-5AFC0D699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42820-9556-8B6F-633A-29478B92E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64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49518-DCAC-F3A5-9271-FF87E669C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F6F76E-B319-8063-E1C5-47F40F8EB3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FA305D-D1F8-DB63-B5E9-DE770B497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28D27-F068-9965-BBFE-4E579BFFF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3F8D0C-1A48-84B2-10C9-4D188B69D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DB505E-1B6C-BDF9-C0C8-2DE62C2A3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743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19DAC-030D-826F-6607-E1BE6259C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86A3FE-1650-B42B-9B84-1F9A67D09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477FAF-A84C-B612-F99C-D71F26690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B5FA1B-68C5-CD2C-3270-AF7338AE5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885660-ACE9-6614-F366-2821B3D09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866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B8A000-4D4C-76BF-4A47-A8DE245007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EB1CAA-4B42-DB38-0753-531273343A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51FC73-B516-6E35-6568-CC88B7050B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4872A6-C56F-7C88-F289-4E7718B01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7E4F48-58F9-7D32-9E17-F25D2CE19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660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A5A1F8-701A-3355-EEC0-E5C3B2008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C13BE6-0FB0-0049-B385-36FA9AA62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5897A4-97B6-B675-8AAF-1F87EE9DBE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474D3F-79D2-41C9-AD74-DE434F848406}" type="datetimeFigureOut">
              <a:rPr lang="en-US" smtClean="0"/>
              <a:t>6/26/2025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38FB31-C447-A553-3688-86DDB68EDE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90F8F-AC10-A8B5-200E-E4AA33B863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46E2B2-25E2-426C-BECF-C09C4148E2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470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AA01351E-99E1-F746-E101-E4518AE883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004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6FFC7406-8A81-461E-AC3A-9F58549A4E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621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D130A48F-1966-B715-885E-690180B6D4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19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AE68EBE-A2A5-B26E-96A5-82458F460A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284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557A2AB8-22F3-A270-ABE5-E70F569F2E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341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4693E8C-17A7-9702-5C76-0AB8CA28E6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80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0044507C-986A-156F-9D3E-3FB07C7880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431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07751AD4-A474-DABC-0213-CB1C7C9A9C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1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405E2E85-BA97-6522-B656-D74DDE5421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252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BEC840C1-7104-972D-2A76-EC60115D8F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601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FA47392F-5717-35B7-2FDC-096CE61438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070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FF3CC67F-088C-310E-7BC0-CBB2B4FE81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598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63742324-6D05-39F7-866D-0B231A0ECF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822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17CBEC08-C2DE-F432-9471-97BF37867E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227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1392B45D-BE37-F2E9-AB7F-DB3EFBB8BE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386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487CBFB1-D7B2-00C4-FF30-B085E8EF09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1358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28A0642D-C2B9-E989-D7F6-580E499A75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9665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1EA87C5-18FC-023E-923E-50B0DE6CA7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529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AE996B42-D584-EA0B-0DF1-94FA29FA58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236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2D9FC122-A457-D139-6AB3-56B296D4BC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82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868AE265-9D56-D5C5-5F4F-AABD5D260C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1788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386198F4-5306-9EB2-B79A-3BAB3B4FAD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6772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230CA440-9DEA-8782-91FB-5A8ECCDBE9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0062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F02FCAFD-42D9-673A-04CB-ADEAA2D1F5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7115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EDCD2F63-AE95-9C36-8721-AB548BCC76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543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4E002C58-9DAB-876A-5C37-571153ABB4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2351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0AAF1BAD-5381-F5AA-557F-227D2179E8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9002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A98FE039-28BC-0B4A-2E37-60186B9F42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7526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9D173790-F286-C049-978C-D1B03E2487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629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9304D4C6-2603-FCBF-37E7-458B1E5928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740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8B499F90-B170-4601-98CA-C29BF703202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1448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BDF5F136-EC74-1DE7-2464-0D289B0BF7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9917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1855B891-D8EB-0144-1E34-33C49F2DC8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8914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CFD7E2DB-DCA0-8005-BB26-29E3FC3D93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85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F10FE175-8956-95A7-FB4E-DB08385D68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6009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208D5793-0967-36F0-B074-A06497425C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3452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767E230A-C87D-DB64-C1D9-D2E63F79E3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9239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8B07BFA2-34A9-9D9A-143F-BA988D187E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242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88417BB8-5422-7400-C2F7-22F0617B8B5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0090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567B19CE-03FC-5405-C8EC-79265DD8FC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04883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B0070BF8-BB3E-2B05-24AC-58E5ECBA51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775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1D33BEB7-7BD6-16CC-3BAE-08214DC12D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0906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3112868B-7EC0-1D9B-B138-32BD0ED4EA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2038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FF0E1622-B53E-52BE-B060-762E17B8B4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990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A712E28A-98A0-757B-47AE-A6390C7983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5028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179A7DAE-0294-2DFF-0A16-0845AAF7A0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813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640FF68E-06DF-D6D6-A8D3-3803B6DFA0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65385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93EDCF8A-5AFD-BBB7-E1C0-3BADBA87807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16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96F96C91-6389-7176-8469-478B95B812A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2436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1F71017D-7FAB-4783-C542-75D7A67D84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3100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8975DFEB-B18A-31FB-3C2F-52D2516DEE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80518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03449BEE-FFF8-7B31-2A67-457D9D62FE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17571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522A3E1D-1250-FC7F-803C-5BAA85DA522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30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Widescreen</PresentationFormat>
  <Paragraphs>0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2025-06-26T13:09:50Z</dcterms:created>
  <dcterms:modified xsi:type="dcterms:W3CDTF">2025-06-26T13:28:23Z</dcterms:modified>
</cp:coreProperties>
</file>