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B1563-A996-4096-A0B1-61CFF6CB8567}" type="datetimeFigureOut">
              <a:rPr lang="ar-EG" smtClean="0"/>
              <a:t>05/04/1446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CAAD2-24CE-4602-BE80-C4B16A163D9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83916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B1563-A996-4096-A0B1-61CFF6CB8567}" type="datetimeFigureOut">
              <a:rPr lang="ar-EG" smtClean="0"/>
              <a:t>05/04/1446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CAAD2-24CE-4602-BE80-C4B16A163D98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2834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806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8111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Algorithm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10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291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308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Algorithm Design: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613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Algorithm Design: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845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Algorithm Design: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333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4914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761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9983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5777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9827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7370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7879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7236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7294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PSEUDO-CODE RULES:</a:t>
            </a:r>
            <a:endParaRPr lang="en-US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1818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7136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Clr>
                <a:schemeClr val="accent1"/>
              </a:buClr>
              <a:buSzPct val="25000"/>
            </a:pPr>
            <a:r>
              <a:rPr lang="en-US" sz="4400" b="1" smtClean="0">
                <a:solidFill>
                  <a:srgbClr val="0070C0"/>
                </a:solidFill>
                <a:ea typeface="Times New Roman"/>
                <a:cs typeface="Times New Roman"/>
                <a:sym typeface="Times New Roman"/>
              </a:rPr>
              <a:t>Examples for h</a:t>
            </a:r>
            <a:r>
              <a:rPr lang="en-US" sz="4400" b="1" smtClean="0">
                <a:solidFill>
                  <a:srgbClr val="0070C0"/>
                </a:solidFill>
                <a:sym typeface="Times New Roman"/>
              </a:rPr>
              <a:t>ow to implement:</a:t>
            </a:r>
            <a:endParaRPr lang="en-US" sz="4400" b="1" dirty="0">
              <a:solidFill>
                <a:srgbClr val="0070C0"/>
              </a:solidFill>
              <a:sym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718947"/>
      </p:ext>
    </p:extLst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buClr>
                <a:schemeClr val="accent1"/>
              </a:buClr>
              <a:buSzPct val="25000"/>
            </a:pPr>
            <a:r>
              <a:rPr lang="en-US" sz="4400" b="1" smtClean="0">
                <a:solidFill>
                  <a:srgbClr val="0070C0"/>
                </a:solidFill>
                <a:ea typeface="Times New Roman"/>
                <a:cs typeface="Times New Roman"/>
                <a:sym typeface="Times New Roman"/>
              </a:rPr>
              <a:t>Examples for h</a:t>
            </a:r>
            <a:r>
              <a:rPr lang="en-US" sz="4400" b="1" smtClean="0">
                <a:solidFill>
                  <a:srgbClr val="0070C0"/>
                </a:solidFill>
                <a:sym typeface="Times New Roman"/>
              </a:rPr>
              <a:t>ow to implement:</a:t>
            </a:r>
            <a:endParaRPr lang="en-US" sz="4400" b="1" dirty="0">
              <a:solidFill>
                <a:srgbClr val="0070C0"/>
              </a:solidFill>
              <a:sym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436691"/>
      </p:ext>
    </p:extLst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marR="0" lvl="0" indent="0">
              <a:buClr>
                <a:schemeClr val="accent1"/>
              </a:buClr>
              <a:buSzPct val="25000"/>
            </a:pPr>
            <a:r>
              <a:rPr lang="en-US" sz="4400" b="1" smtClean="0">
                <a:solidFill>
                  <a:srgbClr val="FF0000"/>
                </a:solidFill>
                <a:sym typeface="Times New Roman"/>
              </a:rPr>
              <a:t>Performance:</a:t>
            </a:r>
            <a:endParaRPr lang="en-US" sz="4400" b="1" dirty="0">
              <a:solidFill>
                <a:srgbClr val="FF0000"/>
              </a:solidFill>
              <a:sym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591435"/>
      </p:ext>
    </p:extLst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buClr>
                <a:schemeClr val="accent1"/>
              </a:buClr>
              <a:buSzPct val="25000"/>
            </a:pPr>
            <a:r>
              <a:rPr lang="en-US" sz="4400" b="1" smtClean="0">
                <a:sym typeface="Times New Roman"/>
              </a:rPr>
              <a:t>High performance real life apps: </a:t>
            </a:r>
            <a:endParaRPr lang="en-US" sz="4400" b="1" dirty="0">
              <a:sym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41321"/>
      </p:ext>
    </p:extLst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spcBef>
                <a:spcPts val="0"/>
              </a:spcBef>
            </a:pPr>
            <a:r>
              <a:rPr lang="en-US" sz="4900" smtClean="0">
                <a:solidFill>
                  <a:srgbClr val="0070C0"/>
                </a:solidFill>
                <a:latin typeface="Lato Light"/>
                <a:ea typeface="Lato Light"/>
                <a:cs typeface="Lato Light"/>
                <a:sym typeface="Lato Light"/>
              </a:rPr>
              <a:t>Multiplication!</a:t>
            </a:r>
            <a:endParaRPr lang="en-US" sz="1800" dirty="0">
              <a:solidFill>
                <a:srgbClr val="0070C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5479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3600" b="1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7581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3600" b="1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9602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3600" b="1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3524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3600" b="1" smtClean="0">
                <a:solidFill>
                  <a:srgbClr val="0070C0"/>
                </a:solidFill>
                <a:sym typeface="Lato Light"/>
              </a:rPr>
              <a:t>Grade-school Multiplication: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5871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4400" b="1" smtClean="0">
                <a:solidFill>
                  <a:srgbClr val="0070C0"/>
                </a:solidFill>
                <a:sym typeface="Lato Light"/>
              </a:rPr>
              <a:t>Grade-school Multiplication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6170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4400" b="1" smtClean="0">
                <a:solidFill>
                  <a:srgbClr val="0070C0"/>
                </a:solidFill>
                <a:sym typeface="Lato Light"/>
              </a:rPr>
              <a:t>Grade-school Multiplication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3031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4400" b="1" smtClean="0">
                <a:solidFill>
                  <a:srgbClr val="0070C0"/>
                </a:solidFill>
                <a:sym typeface="Lato Light"/>
              </a:rPr>
              <a:t>Grade-school Multiplication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1928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4400" b="1" smtClean="0">
                <a:solidFill>
                  <a:srgbClr val="0070C0"/>
                </a:solidFill>
                <a:sym typeface="Lato Light"/>
              </a:rPr>
              <a:t>Grade-school Multiplication</a:t>
            </a:r>
            <a:endParaRPr lang="en-US" sz="4400" b="1" dirty="0">
              <a:solidFill>
                <a:srgbClr val="0070C0"/>
              </a:solidFill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0138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1207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marR="0" lvl="0" indent="0">
              <a:buClr>
                <a:schemeClr val="accent1"/>
              </a:buClr>
              <a:buSzPct val="25000"/>
            </a:pPr>
            <a:r>
              <a:rPr lang="en-US" sz="4400" b="1" smtClean="0">
                <a:solidFill>
                  <a:srgbClr val="FF0000"/>
                </a:solidFill>
                <a:sym typeface="Times New Roman"/>
              </a:rPr>
              <a:t>Algorithms Analysis:</a:t>
            </a:r>
            <a:endParaRPr lang="en-US" sz="4400" b="1" dirty="0">
              <a:solidFill>
                <a:srgbClr val="FF0000"/>
              </a:solidFill>
              <a:sym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404735"/>
      </p:ext>
    </p:extLst>
  </p:cSld>
  <p:clrMapOvr>
    <a:masterClrMapping/>
  </p:clrMapOvr>
  <p:transition spd="slow"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marR="0" lvl="0" indent="0">
              <a:buClr>
                <a:schemeClr val="accent1"/>
              </a:buClr>
              <a:buSzPct val="25000"/>
            </a:pPr>
            <a:r>
              <a:rPr lang="en-US" sz="4400" b="1" smtClean="0">
                <a:solidFill>
                  <a:srgbClr val="FF0000"/>
                </a:solidFill>
                <a:sym typeface="Times New Roman"/>
              </a:rPr>
              <a:t>Algorithms Analysis:</a:t>
            </a:r>
            <a:endParaRPr lang="en-US" sz="4400" b="1" dirty="0">
              <a:solidFill>
                <a:srgbClr val="FF0000"/>
              </a:solidFill>
              <a:sym typeface="Times New Roman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390608"/>
      </p:ext>
    </p:extLst>
  </p:cSld>
  <p:clrMapOvr>
    <a:masterClrMapping/>
  </p:clrMapOvr>
  <p:transition spd="slow"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smtClean="0"/>
              <a:t>Growth Rates of Common Functions: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457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24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54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90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 smtClean="0">
                <a:solidFill>
                  <a:srgbClr val="FF0000"/>
                </a:solidFill>
              </a:rPr>
              <a:t>Time Complexity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2364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 smtClean="0">
                <a:solidFill>
                  <a:srgbClr val="FF0000"/>
                </a:solidFill>
              </a:rPr>
              <a:t>Time Complexity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247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 smtClean="0">
                <a:solidFill>
                  <a:srgbClr val="FF0000"/>
                </a:solidFill>
              </a:rPr>
              <a:t>Time Complexity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98431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0607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Widescreen</PresentationFormat>
  <Paragraphs>33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Arial</vt:lpstr>
      <vt:lpstr>Calibri</vt:lpstr>
      <vt:lpstr>Calibri Light</vt:lpstr>
      <vt:lpstr>Lato Light</vt:lpstr>
      <vt:lpstr>Times New Roman</vt:lpstr>
      <vt:lpstr>Office Theme</vt:lpstr>
      <vt:lpstr>PowerPoint Presentation</vt:lpstr>
      <vt:lpstr>PowerPoint Presentation</vt:lpstr>
      <vt:lpstr>Algorithm </vt:lpstr>
      <vt:lpstr>PowerPoint Presentation</vt:lpstr>
      <vt:lpstr>PowerPoint Presentation</vt:lpstr>
      <vt:lpstr>Algorithm Design:</vt:lpstr>
      <vt:lpstr>Algorithm Design:</vt:lpstr>
      <vt:lpstr>Algorithm Design: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PSEUDO-CODE RULES:</vt:lpstr>
      <vt:lpstr>PowerPoint Presentation</vt:lpstr>
      <vt:lpstr>Examples for how to implement:</vt:lpstr>
      <vt:lpstr>Examples for how to implement:</vt:lpstr>
      <vt:lpstr>Performance:</vt:lpstr>
      <vt:lpstr>High performance real life apps: </vt:lpstr>
      <vt:lpstr>Multiplication!</vt:lpstr>
      <vt:lpstr>Grade-school Multiplication:</vt:lpstr>
      <vt:lpstr>Grade-school Multiplication:</vt:lpstr>
      <vt:lpstr>Grade-school Multiplication:</vt:lpstr>
      <vt:lpstr>Grade-school Multiplication:</vt:lpstr>
      <vt:lpstr>Grade-school Multiplication</vt:lpstr>
      <vt:lpstr>Grade-school Multiplication</vt:lpstr>
      <vt:lpstr>Grade-school Multiplication</vt:lpstr>
      <vt:lpstr>Grade-school Multiplication</vt:lpstr>
      <vt:lpstr>PowerPoint Presentation</vt:lpstr>
      <vt:lpstr>Algorithms Analysis:</vt:lpstr>
      <vt:lpstr>Algorithms Analysis:</vt:lpstr>
      <vt:lpstr>Growth Rates of Common Functions:</vt:lpstr>
      <vt:lpstr>PowerPoint Presentation</vt:lpstr>
      <vt:lpstr>PowerPoint Presentation</vt:lpstr>
      <vt:lpstr>PowerPoint Presentation</vt:lpstr>
      <vt:lpstr>Time Complexity</vt:lpstr>
      <vt:lpstr>Time Complexity</vt:lpstr>
      <vt:lpstr>Time Complexity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2024-10-07T21:56:56Z</dcterms:created>
  <dcterms:modified xsi:type="dcterms:W3CDTF">2024-10-07T21:56:56Z</dcterms:modified>
</cp:coreProperties>
</file>