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9C31C-66AA-E308-713D-FFF5C829F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61CAC2-2CA4-D6A2-4408-3719F7CA4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A33D-390A-4C2C-AA65-B11EB40C4F8C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632CA9-48F5-ADED-D14F-39AAD6393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B58CD1-BBE5-309B-A1E8-D7F09F3DB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03AF7-1AC6-4BFA-AF80-BF2285A438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035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D544CB-D233-491A-5BD5-51361F771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C485F1-BBDB-F006-9E2D-3A55F76EE4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80DC53-17AC-AE08-6F34-F04B227939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33A33D-390A-4C2C-AA65-B11EB40C4F8C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B389FD-A51C-D370-8FEF-9661E13577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0079A2-6E40-1784-F4CD-67D4B0984D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B03AF7-1AC6-4BFA-AF80-BF2285A438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811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829E93-2872-6570-D36D-12C4309D5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ACAF56-D8D5-0AA5-B97C-EE39E7A111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22241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E0C2BF-6ECE-12D5-23FB-3B61670FC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4440B2-524D-20BB-E668-81A6918379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045948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0E0684-2806-3B03-0675-ADA2DBE6F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661529-7102-B7CA-383B-0C930C954B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98354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02D478-D81D-1587-4FA0-F3F34807E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6D06F9-8BC5-6922-1DBD-B311F003ED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956306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DF93E2-4DE1-247B-C18C-EADA4E348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21BCF6-6C32-C2E3-D69B-317EDE8E98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153692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3B9746-3024-B841-F26F-69788F312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E417DD-26D3-9E94-1EA3-6275575820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695707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90BAE8-4E55-A760-E5F9-3C4E4E761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Propositional Logic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193C1C-7821-9135-F28B-60DFAEC4AB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064834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47C2A0-5E4A-9389-908A-9EB1E6731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Propositional Logic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3C55CB-CA05-415B-E5D0-C32EB206C3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75499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2AFD19-862F-45CA-892F-99050A138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Connectives: Negation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771ED8-A49B-BA84-9E15-43078ED14A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733902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D6AC1E-2C5C-D477-9F7B-CF141B737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Connectives : Conjunction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04945C-B89E-3C48-425F-3CDDD0E9F6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347484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88A83A-5B14-47BB-0BED-0B29B01FD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Connectives : Disjunction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D48663-1216-B9E6-2FF3-0F47E22ACE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66248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10FE95-9C18-2F9B-7163-680F28DD5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/>
            </a:br>
            <a:r>
              <a:rPr lang="en-US"/>
              <a:t>The Connective Or in Natural Languages(1)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3E46A2-6111-2BFB-0C72-1E520666F9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659088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9BCEFA-3E40-2D51-6D68-7E8730637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/>
            </a:br>
            <a:r>
              <a:rPr lang="en-US"/>
              <a:t>The Connective Or in Natural Languages(2)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EDAA8-504C-0635-A716-1990317C10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680581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3C603C-A530-8EB3-926B-430F4488A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Logical Connectives : Implication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A74B60-668A-D8A2-587E-CDB2A4915A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701021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5671C3-60A7-22D4-5A0A-770974791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Logical Connectives : Implication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B35068-2D92-89F3-487A-7E23C38C54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46367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3F020D-392B-2B97-8374-2FC3143FB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8C2962-506D-BC5D-4E86-6C14C24ED4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76420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5B6C69-442D-98EF-8E20-5A6555676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1D2E1C-3A01-BC76-76A3-68C3C532D8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769518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9A2011-CC53-8369-ADB6-2822AF3FB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D9BF1C-8BA1-8A73-C0FB-84D48C474D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638764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E7F1AB-817D-1946-427A-DF83C6DE4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040F86-7984-1EF2-2F76-2B9EC619E5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698269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733EC6-1ED2-D146-3183-198C2066A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D8AB63-9F85-387B-B874-3FC7EB9845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815251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1EF541-4F71-540D-7B53-50450CA8D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Connectives: Biconditional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986212-BE6E-F2EC-2A7B-21993A4D35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714789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ED67B6-6AB9-8E5C-D983-23B240C41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Truth Tables For Compound Propositions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303BBA-57A8-B1AD-81DB-D4C356F296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599534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2923EE-552A-3DA4-454E-B80C1A84E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Truth Table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0A02A8-6C4E-BF3E-BECA-9CB08A92D0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837642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50FC56-306D-3C6D-5BF6-BC16A29C9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Equivalent Propositions </a:t>
            </a:r>
            <a:r>
              <a:rPr lang="en-US" b="0" i="0">
                <a:effectLst/>
                <a:latin typeface="Poppins" panose="00000500000000000000" pitchFamily="2" charset="0"/>
              </a:rPr>
              <a:t> ≡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DAFD1D-3A31-A912-510C-78C429717F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734844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9A9D4D-E89F-3F14-A9D8-ECC54C1C6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Equivalent Propositions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797C30-B764-F2EB-EC33-B7B0659366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764809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BB553C-2683-EC46-7EFF-4FA0ED1D6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a Truth Table to Show  Non-Equivalence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9E4473-6808-FE7B-A06D-8F9BEE15F2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059520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6D368E-EDB2-2CBB-0631-2307A520B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98E7D0-B0A7-99F3-B227-E3C828511F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54948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76ACC6-8D21-3A0C-A3DD-05B31511E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Precedence of Logical Operators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291B7D-996D-B047-C74A-0B6729B804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381159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245256-76C5-698D-EBE1-5B815EA23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Precedence of Logical Operators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64E971-6E17-4024-E8B4-741F32ACF4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511802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0C8833-845E-A44A-45E2-2D561987E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Precedence of Logical Operators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91CA6F-685F-88A1-0BE0-E6028754D3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410949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7B347F-3F1A-0DAC-1824-B84B807A0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Propositional Logic: 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31760B-7BFC-B9E5-76D4-17EAAB33AA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441835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FBFACF-C427-37D0-6622-074588277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Translating English Sentences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993B08-C847-B654-307E-93E0631B52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591600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4363E6-357E-A95F-651C-A3AD0BEA0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Tautologies, Contradictions, and Contingencies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5DEDB7-1242-4233-67D1-113F65BA10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983795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B398A5-44C1-B816-3726-E6E1E405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Logically Equivalent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F363DC-F4FB-C3A7-50CA-66DBF60A30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879327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C6D8AF-BFE9-AC75-F628-BE205A4B4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Tautologies, Contradictions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B7CF17-386E-0F1E-66F4-18E5AF4A24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755713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F32C82-31E5-85F5-45EB-CC53CB07D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Introducing Predicate Logic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0977B3-9F74-1545-BF6B-2285114EF1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088578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EF3DF8-DBD2-C1B8-2061-6841C8E3B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Propositional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B16663-B22F-599B-42FC-617437AF05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964662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B4DF6C-83A9-D8E6-8DBF-C4F7E689F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Propositional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A1921C-8CC7-DF10-A3AE-035107D1AA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743968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882E78-EEB0-7BFF-44AD-704B8912C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Propositional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C0EC6B-0D80-B73D-5446-18AA94A010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074735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E34E16-0FC3-AA5F-3F98-48DDC545D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Compound Expressions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EDD38E-4660-E874-5917-4CC4F5680F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910340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3C5DB5-952F-F1B0-BDA3-8BD3249AA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Quantifiers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5BC8B8-F1A7-C2C5-D955-DB8A7B4D73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429816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222D23-AE80-E5FB-CC49-67F4C7E0E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Universal Quantifier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279F31-4CBD-8344-2CF4-12BF902363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680994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3A9870-B675-4581-FB83-D5C8B1A27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Existential Quantifier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112004-6C4F-75B7-FA57-3F21AC3D6D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728958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E7ACCA-07D2-5611-AA5A-FC7FA3BC9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37E0C6-E5C3-8F99-4B9E-3CC9673B6E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438607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07480C-24DF-49AA-D70E-5EEBF3922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Inference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1B0E7D-E824-537F-3017-BED883FFF9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758581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9C82E8-A40F-B6E8-657C-4B68FB81B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Inference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2425EF-9704-9F9E-227B-ADAF5B80F5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877708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C5DA5F-610D-C905-3C9A-E9B614892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Valid Argument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BE2708-6C1E-5765-EE17-1B67BFCCBE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001509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BDB8AE-10B0-938E-E14A-0870F0643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92EA17-9691-9EC2-BB8F-921CE1354B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434160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D96B82-BBDA-5C96-39E5-36D5173FB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BC8F32-DDE1-D189-4C50-111C99FDDF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2046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EC292E-0428-7711-6008-4AE70999C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C3D692-12E1-715B-278C-D22DA301DC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621364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E8074B-8DDE-0DDB-0B2A-B55694476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6F8FB2-7458-B820-BE87-C9660D8CA6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264412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4BFDD6-9DFB-06E1-B09E-62C8B4426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D8A15C-1761-D26B-EBCB-5271592B4F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221631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8FA93B-2461-EAD9-8F07-47086CBCB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C4AC72-478A-E90F-2673-5776E59C7C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889580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422498-D71F-C545-378F-D228F7F67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529FCA-FCE1-D3BF-E916-B5E12A2DC8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832762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6DF3BF-A43A-0CA1-10C7-223E2A353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0B851C-2B19-8A36-6FD8-8A5EFFB4B0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921779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79FCB3-CFB5-57C9-40CF-D646AB13A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7A62C3-0A8C-13AC-C70E-36BB05BB18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652348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D4009A-6D5F-3BB8-382B-F797E4934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4A12EE-5712-6D61-E324-087BD38E7E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788560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5D8A91-AF0E-0E42-D6CC-3BE53A437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54EEED-E832-AF27-CA61-2EEA46A2EA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63373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24C707-6C42-8664-606F-B1B8B9CBB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8720EB-ABE8-F718-B3CD-BF2CD0E901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88022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EEA3A9-2259-0D37-6354-F76366EB4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7B3190-8321-D30B-C236-BFEAD08112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624153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478D38-25EC-151F-FB6D-88B37EC53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A86CB1-D29A-405E-8A3D-D2DB9B8BDA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336766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E74874-4091-9F05-651B-4324EFAEE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8DBB55-9D8F-9612-45DA-20CF81318C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000662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</Words>
  <Application>Microsoft Office PowerPoint</Application>
  <PresentationFormat>Widescreen</PresentationFormat>
  <Paragraphs>56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7" baseType="lpstr">
      <vt:lpstr>Aptos</vt:lpstr>
      <vt:lpstr>Aptos Display</vt:lpstr>
      <vt:lpstr>Arial</vt:lpstr>
      <vt:lpstr>Poppins</vt:lpstr>
      <vt:lpstr>Office Theme</vt:lpstr>
      <vt:lpstr>PowerPoint Presentation</vt:lpstr>
      <vt:lpstr>PowerPoint Presentation</vt:lpstr>
      <vt:lpstr>PowerPoint Presentation</vt:lpstr>
      <vt:lpstr>PowerPoint Presentation</vt:lpstr>
      <vt:lpstr>Propositions</vt:lpstr>
      <vt:lpstr>Propositions</vt:lpstr>
      <vt:lpstr>Propositional Logic</vt:lpstr>
      <vt:lpstr>Propositional Logic</vt:lpstr>
      <vt:lpstr>Logical Connectives: Negation</vt:lpstr>
      <vt:lpstr>Logical Connectives : Conjunction</vt:lpstr>
      <vt:lpstr>Logical Connectives : Disjunction</vt:lpstr>
      <vt:lpstr> The Connective Or in Natural Languages(1)</vt:lpstr>
      <vt:lpstr> The Connective Or in Natural Languages(2)</vt:lpstr>
      <vt:lpstr> Logical Connectives : Implication</vt:lpstr>
      <vt:lpstr> Logical Connectives : Implication</vt:lpstr>
      <vt:lpstr>Converse, Contrapositive, and Inverse</vt:lpstr>
      <vt:lpstr>Converse, Contrapositive, and Inverse</vt:lpstr>
      <vt:lpstr>Converse, Contrapositive, and Inverse</vt:lpstr>
      <vt:lpstr>Converse, Contrapositive, and Inverse</vt:lpstr>
      <vt:lpstr>Converse, Contrapositive, and Inverse</vt:lpstr>
      <vt:lpstr>Logical Connectives: Biconditional</vt:lpstr>
      <vt:lpstr>Truth Tables For Compound Propositions</vt:lpstr>
      <vt:lpstr>Example Truth Table</vt:lpstr>
      <vt:lpstr>Equivalent Propositions  ≡</vt:lpstr>
      <vt:lpstr>Equivalent Propositions</vt:lpstr>
      <vt:lpstr>Using a Truth Table to Show  Non-Equivalence</vt:lpstr>
      <vt:lpstr>Problem</vt:lpstr>
      <vt:lpstr>Precedence of Logical Operators</vt:lpstr>
      <vt:lpstr>Precedence of Logical Operators</vt:lpstr>
      <vt:lpstr>Precedence of Logical Operators</vt:lpstr>
      <vt:lpstr>Applications of Propositional Logic: Summary</vt:lpstr>
      <vt:lpstr>Translating English Sentences</vt:lpstr>
      <vt:lpstr>Tautologies, Contradictions, and Contingencies</vt:lpstr>
      <vt:lpstr>Logically Equivalent</vt:lpstr>
      <vt:lpstr>Tautologies, Contradictions</vt:lpstr>
      <vt:lpstr>Introducing Predicate Logic</vt:lpstr>
      <vt:lpstr>Propositional Functions</vt:lpstr>
      <vt:lpstr>Examples of Propositional Functions</vt:lpstr>
      <vt:lpstr>Examples of Propositional Functions</vt:lpstr>
      <vt:lpstr>Compound Expressions</vt:lpstr>
      <vt:lpstr>Quantifiers</vt:lpstr>
      <vt:lpstr>Universal Quantifier</vt:lpstr>
      <vt:lpstr>Existential Quantifier</vt:lpstr>
      <vt:lpstr>Applications</vt:lpstr>
      <vt:lpstr>Logical Inference</vt:lpstr>
      <vt:lpstr>Logical Inference</vt:lpstr>
      <vt:lpstr>Valid Argument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2026-03-29T03:15:04Z</dcterms:created>
  <dcterms:modified xsi:type="dcterms:W3CDTF">2026-03-29T03:15:04Z</dcterms:modified>
</cp:coreProperties>
</file>