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</p:sldIdLst>
  <p:sldSz cx="20104100" cy="18859500"/>
  <p:notesSz cx="20104100" cy="188595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507807" y="3503930"/>
            <a:ext cx="17088486" cy="23736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6329680"/>
            <a:ext cx="14072870" cy="2825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1005205" y="2599690"/>
            <a:ext cx="8745284" cy="74599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10353611" y="2599690"/>
            <a:ext cx="8745284" cy="74599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3169900" y="18465800"/>
            <a:ext cx="279400" cy="2794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05205" y="452120"/>
            <a:ext cx="18093690" cy="18084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05205" y="2599690"/>
            <a:ext cx="18093690" cy="74599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6835394" y="10511790"/>
            <a:ext cx="6433312" cy="5651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1005205" y="10511790"/>
            <a:ext cx="4623943" cy="5651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14474953" y="10511790"/>
            <a:ext cx="4623943" cy="5651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hyperlink" Target="https://v3.camscanner.com/user/download" TargetMode="External"/><Relationship Id="rId3" Type="http://schemas.openxmlformats.org/officeDocument/2006/relationships/image" Target="../media/image1.jpg"/><Relationship Id="rId4" Type="http://schemas.openxmlformats.org/officeDocument/2006/relationships/image" Target="../media/image2.jp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jpg"/><Relationship Id="rId3" Type="http://schemas.openxmlformats.org/officeDocument/2006/relationships/hyperlink" Target="https://v3.camscanner.com/user/download" TargetMode="External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jpg"/><Relationship Id="rId3" Type="http://schemas.openxmlformats.org/officeDocument/2006/relationships/hyperlink" Target="https://v3.camscanner.com/user/download" TargetMode="External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jpg"/><Relationship Id="rId3" Type="http://schemas.openxmlformats.org/officeDocument/2006/relationships/hyperlink" Target="https://v3.camscanner.com/user/download" TargetMode="External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jpg"/><Relationship Id="rId3" Type="http://schemas.openxmlformats.org/officeDocument/2006/relationships/hyperlink" Target="https://v3.camscanner.com/user/download" TargetMode="External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jpg"/><Relationship Id="rId3" Type="http://schemas.openxmlformats.org/officeDocument/2006/relationships/hyperlink" Target="https://v3.camscanner.com/user/download" TargetMode="External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jpg"/><Relationship Id="rId3" Type="http://schemas.openxmlformats.org/officeDocument/2006/relationships/hyperlink" Target="https://v3.camscanner.com/user/download" TargetMode="External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jpg"/><Relationship Id="rId3" Type="http://schemas.openxmlformats.org/officeDocument/2006/relationships/hyperlink" Target="https://v3.camscanner.com/user/download" TargetMode="External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jpg"/><Relationship Id="rId3" Type="http://schemas.openxmlformats.org/officeDocument/2006/relationships/hyperlink" Target="https://v3.camscanner.com/user/download" TargetMode="External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jpg"/><Relationship Id="rId3" Type="http://schemas.openxmlformats.org/officeDocument/2006/relationships/hyperlink" Target="https://v3.camscanner.com/user/download" TargetMode="External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jpg"/><Relationship Id="rId3" Type="http://schemas.openxmlformats.org/officeDocument/2006/relationships/hyperlink" Target="https://v3.camscanner.com/user/download" TargetMode="External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jpg"/><Relationship Id="rId3" Type="http://schemas.openxmlformats.org/officeDocument/2006/relationships/hyperlink" Target="https://v3.camscanner.com/user/download" TargetMode="External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jpg"/><Relationship Id="rId3" Type="http://schemas.openxmlformats.org/officeDocument/2006/relationships/hyperlink" Target="https://v3.camscanner.com/user/download" TargetMode="External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5.jpg"/><Relationship Id="rId3" Type="http://schemas.openxmlformats.org/officeDocument/2006/relationships/hyperlink" Target="https://v3.camscanner.com/user/download" TargetMode="External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jpg"/><Relationship Id="rId3" Type="http://schemas.openxmlformats.org/officeDocument/2006/relationships/hyperlink" Target="https://v3.camscanner.com/user/download" TargetMode="External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7.jpg"/><Relationship Id="rId3" Type="http://schemas.openxmlformats.org/officeDocument/2006/relationships/hyperlink" Target="https://v3.camscanner.com/user/download" TargetMode="External"/></Relationships>
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8.jpg"/><Relationship Id="rId3" Type="http://schemas.openxmlformats.org/officeDocument/2006/relationships/hyperlink" Target="https://v3.camscanner.com/user/download" TargetMode="External"/></Relationships>
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9.jpg"/><Relationship Id="rId3" Type="http://schemas.openxmlformats.org/officeDocument/2006/relationships/hyperlink" Target="https://v3.camscanner.com/user/download" TargetMode="External"/></Relationships>

</file>

<file path=ppt/slides/_rels/slide1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jpg"/><Relationship Id="rId3" Type="http://schemas.openxmlformats.org/officeDocument/2006/relationships/hyperlink" Target="https://v3.camscanner.com/user/download" TargetMode="External"/></Relationships>

</file>

<file path=ppt/slides/_rels/slide2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1.jpg"/><Relationship Id="rId3" Type="http://schemas.openxmlformats.org/officeDocument/2006/relationships/hyperlink" Target="https://v3.camscanner.com/user/download" TargetMode="External"/></Relationships>

</file>

<file path=ppt/slides/_rels/slide2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2.jpg"/><Relationship Id="rId3" Type="http://schemas.openxmlformats.org/officeDocument/2006/relationships/hyperlink" Target="https://v3.camscanner.com/user/download" TargetMode="External"/></Relationships>

</file>

<file path=ppt/slides/_rels/slide2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3.jpg"/><Relationship Id="rId3" Type="http://schemas.openxmlformats.org/officeDocument/2006/relationships/hyperlink" Target="https://v3.camscanner.com/user/download" TargetMode="External"/></Relationships>

</file>

<file path=ppt/slides/_rels/slide2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4.jpg"/><Relationship Id="rId3" Type="http://schemas.openxmlformats.org/officeDocument/2006/relationships/hyperlink" Target="https://v3.camscanner.com/user/download" TargetMode="External"/></Relationships>

</file>

<file path=ppt/slides/_rels/slide2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5.jpg"/><Relationship Id="rId3" Type="http://schemas.openxmlformats.org/officeDocument/2006/relationships/hyperlink" Target="https://v3.camscanner.com/user/download" TargetMode="External"/></Relationships>

</file>

<file path=ppt/slides/_rels/slide2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Relationship Id="rId3" Type="http://schemas.openxmlformats.org/officeDocument/2006/relationships/image" Target="../media/image26.jpg"/><Relationship Id="rId4" Type="http://schemas.openxmlformats.org/officeDocument/2006/relationships/hyperlink" Target="https://v3.camscanner.com/user/download" TargetMode="External"/></Relationships>

</file>

<file path=ppt/slides/_rels/slide2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Relationship Id="rId3" Type="http://schemas.openxmlformats.org/officeDocument/2006/relationships/image" Target="../media/image27.jpg"/><Relationship Id="rId4" Type="http://schemas.openxmlformats.org/officeDocument/2006/relationships/hyperlink" Target="https://v3.camscanner.com/user/download" TargetMode="External"/></Relationships>

</file>

<file path=ppt/slides/_rels/slide2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Relationship Id="rId3" Type="http://schemas.openxmlformats.org/officeDocument/2006/relationships/image" Target="../media/image28.jpg"/><Relationship Id="rId4" Type="http://schemas.openxmlformats.org/officeDocument/2006/relationships/hyperlink" Target="https://v3.camscanner.com/user/download" TargetMode="External"/></Relationships>

</file>

<file path=ppt/slides/_rels/slide2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Relationship Id="rId3" Type="http://schemas.openxmlformats.org/officeDocument/2006/relationships/image" Target="../media/image29.jpg"/><Relationship Id="rId4" Type="http://schemas.openxmlformats.org/officeDocument/2006/relationships/hyperlink" Target="https://v3.camscanner.com/user/download" TargetMode="External"/></Relationships>

</file>

<file path=ppt/slides/_rels/slide2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Relationship Id="rId3" Type="http://schemas.openxmlformats.org/officeDocument/2006/relationships/image" Target="../media/image30.jpg"/><Relationship Id="rId4" Type="http://schemas.openxmlformats.org/officeDocument/2006/relationships/hyperlink" Target="https://v3.camscanner.com/user/download" TargetMode="External"/></Relationships>

</file>

<file path=ppt/slides/_rels/slide3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Relationship Id="rId3" Type="http://schemas.openxmlformats.org/officeDocument/2006/relationships/image" Target="../media/image31.jpg"/><Relationship Id="rId4" Type="http://schemas.openxmlformats.org/officeDocument/2006/relationships/hyperlink" Target="https://v3.camscanner.com/user/download" TargetMode="External"/></Relationships>

</file>

<file path=ppt/slides/_rels/slide3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Relationship Id="rId3" Type="http://schemas.openxmlformats.org/officeDocument/2006/relationships/image" Target="../media/image32.jpg"/><Relationship Id="rId4" Type="http://schemas.openxmlformats.org/officeDocument/2006/relationships/hyperlink" Target="https://v3.camscanner.com/user/download" TargetMode="External"/></Relationships>

</file>

<file path=ppt/slides/_rels/slide3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Relationship Id="rId3" Type="http://schemas.openxmlformats.org/officeDocument/2006/relationships/image" Target="../media/image33.jpg"/><Relationship Id="rId4" Type="http://schemas.openxmlformats.org/officeDocument/2006/relationships/hyperlink" Target="https://v3.camscanner.com/user/download" TargetMode="External"/></Relationships>

</file>

<file path=ppt/slides/_rels/slide3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hyperlink" Target="https://v3.camscanner.com/user/download" TargetMode="External"/><Relationship Id="rId3" Type="http://schemas.openxmlformats.org/officeDocument/2006/relationships/image" Target="../media/image1.jpg"/><Relationship Id="rId4" Type="http://schemas.openxmlformats.org/officeDocument/2006/relationships/image" Target="../media/image34.jp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9142039" y="10977541"/>
            <a:ext cx="767715" cy="20002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dirty="0" sz="1150" spc="-5">
                <a:latin typeface="Times New Roman"/>
                <a:cs typeface="Times New Roman"/>
                <a:hlinkClick r:id="rId2"/>
              </a:rPr>
              <a:t>CamScanner</a:t>
            </a:r>
            <a:endParaRPr sz="115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875516" y="10956734"/>
            <a:ext cx="245716" cy="24571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46978" y="0"/>
            <a:ext cx="19210142" cy="100853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710" y="5110788"/>
            <a:ext cx="13682133" cy="868218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837" y="0"/>
            <a:ext cx="13004800" cy="1826336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837" y="0"/>
            <a:ext cx="13004800" cy="1828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7401" y="0"/>
            <a:ext cx="12216630" cy="1822642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85219" y="0"/>
            <a:ext cx="11231418" cy="1822642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7401" y="492606"/>
            <a:ext cx="10738812" cy="16256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85219" y="591127"/>
            <a:ext cx="10935854" cy="1615747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837" y="0"/>
            <a:ext cx="13004800" cy="1828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837" y="0"/>
            <a:ext cx="13004800" cy="1828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24152" y="0"/>
            <a:ext cx="12967854" cy="1827568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837" y="0"/>
            <a:ext cx="13004800" cy="1828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837" y="0"/>
            <a:ext cx="13004800" cy="1684712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837" y="0"/>
            <a:ext cx="12906278" cy="16748606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7401" y="492606"/>
            <a:ext cx="10738812" cy="16256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85219" y="492606"/>
            <a:ext cx="10837333" cy="16256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837" y="0"/>
            <a:ext cx="13004800" cy="1828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837" y="0"/>
            <a:ext cx="12906278" cy="1828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7401" y="492606"/>
            <a:ext cx="10738812" cy="1615747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80783" y="492606"/>
            <a:ext cx="10541769" cy="1615747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7401" y="492606"/>
            <a:ext cx="12216630" cy="16256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837" y="0"/>
            <a:ext cx="12906278" cy="16748606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837" y="0"/>
            <a:ext cx="12930909" cy="1822642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837" y="0"/>
            <a:ext cx="13004800" cy="985212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74700" y="185091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3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462500" y="14173200"/>
            <a:ext cx="279400" cy="2794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36550" y="2440348"/>
            <a:ext cx="15325390" cy="595445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767300" y="142165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4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462500" y="14173200"/>
            <a:ext cx="279400" cy="2794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5638" y="2135305"/>
            <a:ext cx="16691986" cy="342868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767300" y="142165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4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462500" y="14173200"/>
            <a:ext cx="279400" cy="2794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5638" y="2928418"/>
            <a:ext cx="16887213" cy="8004343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767300" y="142165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4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462500" y="14173200"/>
            <a:ext cx="279400" cy="2794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69954" y="1854665"/>
            <a:ext cx="18119590" cy="1026166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767300" y="142165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4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462500" y="14173200"/>
            <a:ext cx="279400" cy="2794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8024" y="2830804"/>
            <a:ext cx="16984827" cy="8101957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767300" y="142165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4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462500" y="14173200"/>
            <a:ext cx="279400" cy="2794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8024" y="2830804"/>
            <a:ext cx="16984827" cy="683297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767300" y="142165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4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462500" y="14173200"/>
            <a:ext cx="279400" cy="2794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8024" y="2830804"/>
            <a:ext cx="16984827" cy="624729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767300" y="142165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4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462500" y="14173200"/>
            <a:ext cx="279400" cy="2794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69954" y="1927875"/>
            <a:ext cx="18119590" cy="1018845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767300" y="14216577"/>
            <a:ext cx="869315" cy="208279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1520"/>
              </a:lnSpc>
            </a:pPr>
            <a:r>
              <a:rPr dirty="0" sz="1300">
                <a:latin typeface="Times New Roman"/>
                <a:cs typeface="Times New Roman"/>
                <a:hlinkClick r:id="rId4"/>
              </a:rPr>
              <a:t>CamScanner</a:t>
            </a:r>
            <a:endParaRPr sz="1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9142039" y="10977541"/>
            <a:ext cx="767715" cy="20002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dirty="0" sz="1150" spc="-5">
                <a:latin typeface="Times New Roman"/>
                <a:cs typeface="Times New Roman"/>
                <a:hlinkClick r:id="rId2"/>
              </a:rPr>
              <a:t>CamScanner</a:t>
            </a:r>
            <a:endParaRPr sz="115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875516" y="10956734"/>
            <a:ext cx="245716" cy="24571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86141" y="1109919"/>
            <a:ext cx="16221898" cy="426892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CamScanner</dc:creator>
  <dc:subject>Lecture 10 completed(1)</dc:subject>
  <dc:title>Lecture 10 completed(1)</dc:title>
  <dcterms:created xsi:type="dcterms:W3CDTF">2023-04-07T14:10:00Z</dcterms:created>
  <dcterms:modified xsi:type="dcterms:W3CDTF">2023-04-07T14:10:00Z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LastSaved">
    <vt:filetime>2023-04-07T00:00:00Z</vt:filetime>
  </property>
</Properties>
</file>