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6" r:id="rId1"/>
    <p:sldMasterId id="2147483648" r:id="rId2"/>
  </p:sldMasterIdLst>
  <p:notesMasterIdLst>
    <p:notesMasterId r:id="rId18"/>
  </p:notesMasterIdLst>
  <p:sldIdLst>
    <p:sldId id="257" r:id="rId3"/>
    <p:sldId id="552" r:id="rId4"/>
    <p:sldId id="602" r:id="rId5"/>
    <p:sldId id="603" r:id="rId6"/>
    <p:sldId id="604" r:id="rId7"/>
    <p:sldId id="605" r:id="rId8"/>
    <p:sldId id="606" r:id="rId9"/>
    <p:sldId id="607" r:id="rId10"/>
    <p:sldId id="611" r:id="rId11"/>
    <p:sldId id="613" r:id="rId12"/>
    <p:sldId id="614" r:id="rId13"/>
    <p:sldId id="615" r:id="rId14"/>
    <p:sldId id="617" r:id="rId15"/>
    <p:sldId id="616" r:id="rId16"/>
    <p:sldId id="304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B050"/>
    <a:srgbClr val="0A1F61"/>
    <a:srgbClr val="F4C233"/>
    <a:srgbClr val="3E4F58"/>
    <a:srgbClr val="00C4AD"/>
    <a:srgbClr val="FF9518"/>
    <a:srgbClr val="FF8C01"/>
    <a:srgbClr val="2B5984"/>
    <a:srgbClr val="EE8200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54" d="100"/>
          <a:sy n="54" d="100"/>
        </p:scale>
        <p:origin x="1080" y="48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DD897F-2C5F-4EB5-9790-1D8CB7E2A27F}" type="datetimeFigureOut">
              <a:rPr lang="en-US" smtClean="0"/>
              <a:t>4/13/2023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5FD4F9-6095-4373-9DFC-865FF352BB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73051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5FD4F9-6095-4373-9DFC-865FF352BB8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0293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4/13/2023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4/13/2023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4/13/2023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4/13/2023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4/13/2023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4/13/2023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4/13/2023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4/13/2023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4/13/2023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4/13/2023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4/13/2023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682" b="0" i="0">
                <a:solidFill>
                  <a:schemeClr val="tx1"/>
                </a:solidFill>
                <a:latin typeface="Franklin Gothic Book"/>
                <a:cs typeface="Franklin Gothic Book"/>
              </a:defRPr>
            </a:lvl1pPr>
          </a:lstStyle>
          <a:p>
            <a:pPr marL="8659">
              <a:lnSpc>
                <a:spcPct val="100000"/>
              </a:lnSpc>
              <a:spcBef>
                <a:spcPts val="7"/>
              </a:spcBef>
            </a:pPr>
            <a:r>
              <a:rPr spc="-3" dirty="0"/>
              <a:t>Adapted</a:t>
            </a:r>
            <a:r>
              <a:rPr spc="3" dirty="0"/>
              <a:t> </a:t>
            </a:r>
            <a:r>
              <a:rPr spc="-3" dirty="0"/>
              <a:t>from</a:t>
            </a:r>
            <a:r>
              <a:rPr spc="7" dirty="0"/>
              <a:t> </a:t>
            </a:r>
            <a:r>
              <a:rPr spc="-3" dirty="0"/>
              <a:t>Leadership</a:t>
            </a:r>
            <a:r>
              <a:rPr dirty="0"/>
              <a:t> </a:t>
            </a:r>
            <a:r>
              <a:rPr spc="-3" dirty="0"/>
              <a:t>Paradigms,</a:t>
            </a:r>
            <a:r>
              <a:rPr spc="3" dirty="0"/>
              <a:t> </a:t>
            </a:r>
            <a:r>
              <a:rPr spc="-3" dirty="0"/>
              <a:t>Inc.</a:t>
            </a:r>
            <a:r>
              <a:rPr spc="17" dirty="0"/>
              <a:t> </a:t>
            </a:r>
            <a:r>
              <a:rPr spc="-3" dirty="0"/>
              <a:t>by</a:t>
            </a:r>
            <a:r>
              <a:rPr dirty="0"/>
              <a:t> </a:t>
            </a:r>
            <a:r>
              <a:rPr spc="-3" dirty="0"/>
              <a:t>M.</a:t>
            </a:r>
            <a:r>
              <a:rPr spc="3" dirty="0"/>
              <a:t> </a:t>
            </a:r>
            <a:r>
              <a:rPr spc="-3" dirty="0"/>
              <a:t>Matthews,</a:t>
            </a:r>
            <a:r>
              <a:rPr spc="3" dirty="0"/>
              <a:t> </a:t>
            </a:r>
            <a:r>
              <a:rPr spc="-7" dirty="0"/>
              <a:t>PhD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4/13/2023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818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pPr marL="25977">
              <a:lnSpc>
                <a:spcPts val="961"/>
              </a:lnSpc>
            </a:pPr>
            <a:fld id="{81D60167-4931-47E6-BA6A-407CBD079E47}" type="slidenum">
              <a:rPr dirty="0"/>
              <a:pPr marL="25977">
                <a:lnSpc>
                  <a:spcPts val="961"/>
                </a:lnSpc>
              </a:pPr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682" b="0" i="0">
                <a:solidFill>
                  <a:schemeClr val="tx1"/>
                </a:solidFill>
                <a:latin typeface="Franklin Gothic Book"/>
                <a:cs typeface="Franklin Gothic Book"/>
              </a:defRPr>
            </a:lvl1pPr>
          </a:lstStyle>
          <a:p>
            <a:pPr marL="8659">
              <a:lnSpc>
                <a:spcPct val="100000"/>
              </a:lnSpc>
              <a:spcBef>
                <a:spcPts val="7"/>
              </a:spcBef>
            </a:pPr>
            <a:r>
              <a:rPr spc="-3" dirty="0"/>
              <a:t>Adapted</a:t>
            </a:r>
            <a:r>
              <a:rPr spc="3" dirty="0"/>
              <a:t> </a:t>
            </a:r>
            <a:r>
              <a:rPr spc="-3" dirty="0"/>
              <a:t>from</a:t>
            </a:r>
            <a:r>
              <a:rPr spc="7" dirty="0"/>
              <a:t> </a:t>
            </a:r>
            <a:r>
              <a:rPr spc="-3" dirty="0"/>
              <a:t>Leadership</a:t>
            </a:r>
            <a:r>
              <a:rPr dirty="0"/>
              <a:t> </a:t>
            </a:r>
            <a:r>
              <a:rPr spc="-3" dirty="0"/>
              <a:t>Paradigms,</a:t>
            </a:r>
            <a:r>
              <a:rPr spc="3" dirty="0"/>
              <a:t> </a:t>
            </a:r>
            <a:r>
              <a:rPr spc="-3" dirty="0"/>
              <a:t>Inc.</a:t>
            </a:r>
            <a:r>
              <a:rPr spc="17" dirty="0"/>
              <a:t> </a:t>
            </a:r>
            <a:r>
              <a:rPr spc="-3" dirty="0"/>
              <a:t>by</a:t>
            </a:r>
            <a:r>
              <a:rPr dirty="0"/>
              <a:t> </a:t>
            </a:r>
            <a:r>
              <a:rPr spc="-3" dirty="0"/>
              <a:t>M.</a:t>
            </a:r>
            <a:r>
              <a:rPr spc="3" dirty="0"/>
              <a:t> </a:t>
            </a:r>
            <a:r>
              <a:rPr spc="-3" dirty="0"/>
              <a:t>Matthews,</a:t>
            </a:r>
            <a:r>
              <a:rPr spc="3" dirty="0"/>
              <a:t> </a:t>
            </a:r>
            <a:r>
              <a:rPr spc="-7" dirty="0"/>
              <a:t>PhD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4/13/2023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818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pPr marL="25977">
              <a:lnSpc>
                <a:spcPts val="961"/>
              </a:lnSpc>
            </a:pPr>
            <a:fld id="{81D60167-4931-47E6-BA6A-407CBD079E47}" type="slidenum">
              <a:rPr dirty="0"/>
              <a:pPr marL="25977">
                <a:lnSpc>
                  <a:spcPts val="961"/>
                </a:lnSpc>
              </a:pPr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682" b="0" i="0">
                <a:solidFill>
                  <a:schemeClr val="tx1"/>
                </a:solidFill>
                <a:latin typeface="Franklin Gothic Book"/>
                <a:cs typeface="Franklin Gothic Book"/>
              </a:defRPr>
            </a:lvl1pPr>
          </a:lstStyle>
          <a:p>
            <a:pPr marL="8659">
              <a:lnSpc>
                <a:spcPct val="100000"/>
              </a:lnSpc>
              <a:spcBef>
                <a:spcPts val="7"/>
              </a:spcBef>
            </a:pPr>
            <a:r>
              <a:rPr spc="-3" dirty="0"/>
              <a:t>Adapted</a:t>
            </a:r>
            <a:r>
              <a:rPr spc="3" dirty="0"/>
              <a:t> </a:t>
            </a:r>
            <a:r>
              <a:rPr spc="-3" dirty="0"/>
              <a:t>from</a:t>
            </a:r>
            <a:r>
              <a:rPr spc="7" dirty="0"/>
              <a:t> </a:t>
            </a:r>
            <a:r>
              <a:rPr spc="-3" dirty="0"/>
              <a:t>Leadership</a:t>
            </a:r>
            <a:r>
              <a:rPr dirty="0"/>
              <a:t> </a:t>
            </a:r>
            <a:r>
              <a:rPr spc="-3" dirty="0"/>
              <a:t>Paradigms,</a:t>
            </a:r>
            <a:r>
              <a:rPr spc="3" dirty="0"/>
              <a:t> </a:t>
            </a:r>
            <a:r>
              <a:rPr spc="-3" dirty="0"/>
              <a:t>Inc.</a:t>
            </a:r>
            <a:r>
              <a:rPr spc="17" dirty="0"/>
              <a:t> </a:t>
            </a:r>
            <a:r>
              <a:rPr spc="-3" dirty="0"/>
              <a:t>by</a:t>
            </a:r>
            <a:r>
              <a:rPr dirty="0"/>
              <a:t> </a:t>
            </a:r>
            <a:r>
              <a:rPr spc="-3" dirty="0"/>
              <a:t>M.</a:t>
            </a:r>
            <a:r>
              <a:rPr spc="3" dirty="0"/>
              <a:t> </a:t>
            </a:r>
            <a:r>
              <a:rPr spc="-3" dirty="0"/>
              <a:t>Matthews,</a:t>
            </a:r>
            <a:r>
              <a:rPr spc="3" dirty="0"/>
              <a:t> </a:t>
            </a:r>
            <a:r>
              <a:rPr spc="-7" dirty="0"/>
              <a:t>PhD</a:t>
            </a: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4/13/2023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818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pPr marL="25977">
              <a:lnSpc>
                <a:spcPts val="961"/>
              </a:lnSpc>
            </a:pPr>
            <a:fld id="{81D60167-4931-47E6-BA6A-407CBD079E47}" type="slidenum">
              <a:rPr dirty="0"/>
              <a:pPr marL="25977">
                <a:lnSpc>
                  <a:spcPts val="961"/>
                </a:lnSpc>
              </a:pPr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682" b="0" i="0">
                <a:solidFill>
                  <a:schemeClr val="tx1"/>
                </a:solidFill>
                <a:latin typeface="Franklin Gothic Book"/>
                <a:cs typeface="Franklin Gothic Book"/>
              </a:defRPr>
            </a:lvl1pPr>
          </a:lstStyle>
          <a:p>
            <a:pPr marL="8659">
              <a:lnSpc>
                <a:spcPct val="100000"/>
              </a:lnSpc>
              <a:spcBef>
                <a:spcPts val="7"/>
              </a:spcBef>
            </a:pPr>
            <a:r>
              <a:rPr spc="-3" dirty="0"/>
              <a:t>Adapted</a:t>
            </a:r>
            <a:r>
              <a:rPr spc="3" dirty="0"/>
              <a:t> </a:t>
            </a:r>
            <a:r>
              <a:rPr spc="-3" dirty="0"/>
              <a:t>from</a:t>
            </a:r>
            <a:r>
              <a:rPr spc="7" dirty="0"/>
              <a:t> </a:t>
            </a:r>
            <a:r>
              <a:rPr spc="-3" dirty="0"/>
              <a:t>Leadership</a:t>
            </a:r>
            <a:r>
              <a:rPr dirty="0"/>
              <a:t> </a:t>
            </a:r>
            <a:r>
              <a:rPr spc="-3" dirty="0"/>
              <a:t>Paradigms,</a:t>
            </a:r>
            <a:r>
              <a:rPr spc="3" dirty="0"/>
              <a:t> </a:t>
            </a:r>
            <a:r>
              <a:rPr spc="-3" dirty="0"/>
              <a:t>Inc.</a:t>
            </a:r>
            <a:r>
              <a:rPr spc="17" dirty="0"/>
              <a:t> </a:t>
            </a:r>
            <a:r>
              <a:rPr spc="-3" dirty="0"/>
              <a:t>by</a:t>
            </a:r>
            <a:r>
              <a:rPr dirty="0"/>
              <a:t> </a:t>
            </a:r>
            <a:r>
              <a:rPr spc="-3" dirty="0"/>
              <a:t>M.</a:t>
            </a:r>
            <a:r>
              <a:rPr spc="3" dirty="0"/>
              <a:t> </a:t>
            </a:r>
            <a:r>
              <a:rPr spc="-3" dirty="0"/>
              <a:t>Matthews,</a:t>
            </a:r>
            <a:r>
              <a:rPr spc="3" dirty="0"/>
              <a:t> </a:t>
            </a:r>
            <a:r>
              <a:rPr spc="-7" dirty="0"/>
              <a:t>PhD</a:t>
            </a: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4/13/2023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818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pPr marL="25977">
              <a:lnSpc>
                <a:spcPts val="961"/>
              </a:lnSpc>
            </a:pPr>
            <a:fld id="{81D60167-4931-47E6-BA6A-407CBD079E47}" type="slidenum">
              <a:rPr dirty="0"/>
              <a:pPr marL="25977">
                <a:lnSpc>
                  <a:spcPts val="961"/>
                </a:lnSpc>
              </a:pPr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682" b="0" i="0">
                <a:solidFill>
                  <a:schemeClr val="tx1"/>
                </a:solidFill>
                <a:latin typeface="Franklin Gothic Book"/>
                <a:cs typeface="Franklin Gothic Book"/>
              </a:defRPr>
            </a:lvl1pPr>
          </a:lstStyle>
          <a:p>
            <a:pPr marL="8659">
              <a:lnSpc>
                <a:spcPct val="100000"/>
              </a:lnSpc>
              <a:spcBef>
                <a:spcPts val="7"/>
              </a:spcBef>
            </a:pPr>
            <a:r>
              <a:rPr spc="-3" dirty="0"/>
              <a:t>Adapted</a:t>
            </a:r>
            <a:r>
              <a:rPr spc="3" dirty="0"/>
              <a:t> </a:t>
            </a:r>
            <a:r>
              <a:rPr spc="-3" dirty="0"/>
              <a:t>from</a:t>
            </a:r>
            <a:r>
              <a:rPr spc="7" dirty="0"/>
              <a:t> </a:t>
            </a:r>
            <a:r>
              <a:rPr spc="-3" dirty="0"/>
              <a:t>Leadership</a:t>
            </a:r>
            <a:r>
              <a:rPr dirty="0"/>
              <a:t> </a:t>
            </a:r>
            <a:r>
              <a:rPr spc="-3" dirty="0"/>
              <a:t>Paradigms,</a:t>
            </a:r>
            <a:r>
              <a:rPr spc="3" dirty="0"/>
              <a:t> </a:t>
            </a:r>
            <a:r>
              <a:rPr spc="-3" dirty="0"/>
              <a:t>Inc.</a:t>
            </a:r>
            <a:r>
              <a:rPr spc="17" dirty="0"/>
              <a:t> </a:t>
            </a:r>
            <a:r>
              <a:rPr spc="-3" dirty="0"/>
              <a:t>by</a:t>
            </a:r>
            <a:r>
              <a:rPr dirty="0"/>
              <a:t> </a:t>
            </a:r>
            <a:r>
              <a:rPr spc="-3" dirty="0"/>
              <a:t>M.</a:t>
            </a:r>
            <a:r>
              <a:rPr spc="3" dirty="0"/>
              <a:t> </a:t>
            </a:r>
            <a:r>
              <a:rPr spc="-3" dirty="0"/>
              <a:t>Matthews,</a:t>
            </a:r>
            <a:r>
              <a:rPr spc="3" dirty="0"/>
              <a:t> </a:t>
            </a:r>
            <a:r>
              <a:rPr spc="-7" dirty="0"/>
              <a:t>PhD</a:t>
            </a: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4/13/2023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818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pPr marL="25977">
              <a:lnSpc>
                <a:spcPts val="961"/>
              </a:lnSpc>
            </a:pPr>
            <a:fld id="{81D60167-4931-47E6-BA6A-407CBD079E47}" type="slidenum">
              <a:rPr dirty="0"/>
              <a:pPr marL="25977">
                <a:lnSpc>
                  <a:spcPts val="961"/>
                </a:lnSpc>
              </a:pPr>
              <a:t>‹#›</a:t>
            </a:fld>
            <a:endParaRPr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4/13/2023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09600" y="274320"/>
            <a:ext cx="10972800" cy="1097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609600" y="1577340"/>
            <a:ext cx="1097280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1414909" y="6440698"/>
            <a:ext cx="5328024" cy="1049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682" b="0" i="0">
                <a:solidFill>
                  <a:schemeClr val="tx1"/>
                </a:solidFill>
                <a:latin typeface="Franklin Gothic Book"/>
                <a:cs typeface="Franklin Gothic Book"/>
              </a:defRPr>
            </a:lvl1pPr>
          </a:lstStyle>
          <a:p>
            <a:pPr marL="8659">
              <a:lnSpc>
                <a:spcPct val="100000"/>
              </a:lnSpc>
              <a:spcBef>
                <a:spcPts val="7"/>
              </a:spcBef>
            </a:pPr>
            <a:r>
              <a:rPr spc="-3" dirty="0"/>
              <a:t>Adapted</a:t>
            </a:r>
            <a:r>
              <a:rPr spc="3" dirty="0"/>
              <a:t> </a:t>
            </a:r>
            <a:r>
              <a:rPr spc="-3" dirty="0"/>
              <a:t>from</a:t>
            </a:r>
            <a:r>
              <a:rPr spc="7" dirty="0"/>
              <a:t> </a:t>
            </a:r>
            <a:r>
              <a:rPr spc="-3" dirty="0"/>
              <a:t>Leadership</a:t>
            </a:r>
            <a:r>
              <a:rPr dirty="0"/>
              <a:t> </a:t>
            </a:r>
            <a:r>
              <a:rPr spc="-3" dirty="0"/>
              <a:t>Paradigms,</a:t>
            </a:r>
            <a:r>
              <a:rPr spc="3" dirty="0"/>
              <a:t> </a:t>
            </a:r>
            <a:r>
              <a:rPr spc="-3" dirty="0"/>
              <a:t>Inc.</a:t>
            </a:r>
            <a:r>
              <a:rPr spc="17" dirty="0"/>
              <a:t> </a:t>
            </a:r>
            <a:r>
              <a:rPr spc="-3" dirty="0"/>
              <a:t>by</a:t>
            </a:r>
            <a:r>
              <a:rPr dirty="0"/>
              <a:t> </a:t>
            </a:r>
            <a:r>
              <a:rPr spc="-3" dirty="0"/>
              <a:t>M.</a:t>
            </a:r>
            <a:r>
              <a:rPr spc="3" dirty="0"/>
              <a:t> </a:t>
            </a:r>
            <a:r>
              <a:rPr spc="-3" dirty="0"/>
              <a:t>Matthews,</a:t>
            </a:r>
            <a:r>
              <a:rPr spc="3" dirty="0"/>
              <a:t> </a:t>
            </a:r>
            <a:r>
              <a:rPr spc="-7" dirty="0"/>
              <a:t>PhD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4/13/2023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0580344" y="6444811"/>
            <a:ext cx="258980" cy="12073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818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pPr marL="25977">
              <a:lnSpc>
                <a:spcPts val="961"/>
              </a:lnSpc>
            </a:pPr>
            <a:fld id="{81D60167-4931-47E6-BA6A-407CBD079E47}" type="slidenum">
              <a:rPr dirty="0"/>
              <a:pPr marL="25977">
                <a:lnSpc>
                  <a:spcPts val="961"/>
                </a:lnSpc>
              </a:pPr>
              <a:t>‹#›</a:t>
            </a:fld>
            <a:endParaRPr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7" Type="http://schemas.openxmlformats.org/officeDocument/2006/relationships/image" Target="../media/image5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emf"/><Relationship Id="rId5" Type="http://schemas.openxmlformats.org/officeDocument/2006/relationships/image" Target="../media/image3.png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hyperlink" Target="https://www.linkedin.com/learning/subscription/topics?src=go-pa&amp;trk=sem-ga_campid.11707274773_asid.113135632505_crid.482281950913_kw.linkedin%20learning_d.c_tid.kwd-310582843911_n.g_mt.e_geo.1005394&amp;mcid=6841876146393514213&amp;cid=&amp;gclid=Cj0KCQjw8qmhBhClARIsANAtbofXDezHx-8HaEkToBU_Y3qv3j97i7gLgr09oU-LF7w6atFe9E4j9SMaAihvEALw_wcB&amp;gclsrc=aw.ds" TargetMode="Externa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learndigital.withgoogle.com/maharatgoogle/courses" TargetMode="External"/><Relationship Id="rId5" Type="http://schemas.openxmlformats.org/officeDocument/2006/relationships/hyperlink" Target="https://grow.google/intl/mena/" TargetMode="External"/><Relationship Id="rId4" Type="http://schemas.openxmlformats.org/officeDocument/2006/relationships/image" Target="../media/image15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450735" y="-101603"/>
            <a:ext cx="12350045" cy="704426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0A1F61">
                  <a:alpha val="42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l="984" r="914" b="11911"/>
          <a:stretch/>
        </p:blipFill>
        <p:spPr>
          <a:xfrm rot="10800000" flipH="1">
            <a:off x="-81742" y="-101602"/>
            <a:ext cx="12355484" cy="27228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308506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12889" y="4288121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09562" y="4708455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74133" y="4581790"/>
            <a:ext cx="4603568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Digital Media Leadership</a:t>
            </a: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Doaa Rady</a:t>
            </a: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W11 Lecture 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671495" y="4742321"/>
            <a:ext cx="386355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DGM 726</a:t>
            </a:r>
            <a:endParaRPr lang="ar-EG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Master of Digital Media</a:t>
            </a:r>
            <a:endParaRPr lang="ar-EG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2530180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9" name="Rectangle 73">
            <a:extLst>
              <a:ext uri="{FF2B5EF4-FFF2-40B4-BE49-F238E27FC236}">
                <a16:creationId xmlns:a16="http://schemas.microsoft.com/office/drawing/2014/main" id="{398F3DEE-0E56-499F-AFAE-C2DA7C2C81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1" name="Rectangle 75">
            <a:extLst>
              <a:ext uri="{FF2B5EF4-FFF2-40B4-BE49-F238E27FC236}">
                <a16:creationId xmlns:a16="http://schemas.microsoft.com/office/drawing/2014/main" id="{E85CCF60-79A2-440A-86A2-1A64A59F7B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7539" y="1417538"/>
            <a:ext cx="6875818" cy="4040744"/>
          </a:xfrm>
          <a:prstGeom prst="rect">
            <a:avLst/>
          </a:prstGeom>
          <a:gradFill>
            <a:gsLst>
              <a:gs pos="11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8" name="Rectangle 77">
            <a:extLst>
              <a:ext uri="{FF2B5EF4-FFF2-40B4-BE49-F238E27FC236}">
                <a16:creationId xmlns:a16="http://schemas.microsoft.com/office/drawing/2014/main" id="{3F2162BA-EECD-43E0-99D9-C00B19482E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57200" y="8482"/>
            <a:ext cx="3568276" cy="6858000"/>
          </a:xfrm>
          <a:prstGeom prst="rect">
            <a:avLst/>
          </a:prstGeom>
          <a:gradFill>
            <a:gsLst>
              <a:gs pos="0">
                <a:schemeClr val="accent1">
                  <a:alpha val="32000"/>
                </a:schemeClr>
              </a:gs>
              <a:gs pos="70000">
                <a:srgbClr val="000000">
                  <a:alpha val="0"/>
                </a:srgb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0" name="Freeform: Shape 79">
            <a:extLst>
              <a:ext uri="{FF2B5EF4-FFF2-40B4-BE49-F238E27FC236}">
                <a16:creationId xmlns:a16="http://schemas.microsoft.com/office/drawing/2014/main" id="{160DB805-F71F-46BB-A8CC-74F6D8306F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747355" y="1201312"/>
            <a:ext cx="4808302" cy="4088666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39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>
                  <a:lumMod val="75000"/>
                  <a:alpha val="26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82" name="Rectangle 81">
            <a:extLst>
              <a:ext uri="{FF2B5EF4-FFF2-40B4-BE49-F238E27FC236}">
                <a16:creationId xmlns:a16="http://schemas.microsoft.com/office/drawing/2014/main" id="{6F91054C-3439-420E-88EB-F0A5637EC5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59565" y="2659404"/>
            <a:ext cx="4355594" cy="4040742"/>
          </a:xfrm>
          <a:prstGeom prst="rect">
            <a:avLst/>
          </a:prstGeom>
          <a:gradFill>
            <a:gsLst>
              <a:gs pos="0">
                <a:schemeClr val="accent1">
                  <a:alpha val="24000"/>
                </a:schemeClr>
              </a:gs>
              <a:gs pos="100000">
                <a:schemeClr val="accent1">
                  <a:lumMod val="50000"/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673740" y="2759383"/>
            <a:ext cx="2895573" cy="283422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000" b="1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W11 Lecture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B7F1BF2-E887-4CD5-6C69-C01F9494BE8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334" y="102786"/>
            <a:ext cx="2756845" cy="2472193"/>
          </a:xfrm>
          <a:prstGeom prst="rect">
            <a:avLst/>
          </a:prstGeom>
          <a:solidFill>
            <a:schemeClr val="bg1">
              <a:alpha val="62000"/>
            </a:schemeClr>
          </a:solidFill>
        </p:spPr>
      </p:pic>
      <p:pic>
        <p:nvPicPr>
          <p:cNvPr id="4" name="Picture 3" descr="A picture containing shape&#10;&#10;Description automatically generated">
            <a:extLst>
              <a:ext uri="{FF2B5EF4-FFF2-40B4-BE49-F238E27FC236}">
                <a16:creationId xmlns:a16="http://schemas.microsoft.com/office/drawing/2014/main" id="{22F59CAA-A2D4-1EE4-A1FC-D6C423313D1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3732" y="1514351"/>
            <a:ext cx="7179934" cy="3829298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F7406AC-880D-4D43-A515-B740C6E7AC92}"/>
              </a:ext>
            </a:extLst>
          </p:cNvPr>
          <p:cNvSpPr txBox="1"/>
          <p:nvPr/>
        </p:nvSpPr>
        <p:spPr>
          <a:xfrm>
            <a:off x="4722566" y="2721114"/>
            <a:ext cx="388920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>
                <a:solidFill>
                  <a:srgbClr val="C0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Quiz 8 - Inquiry</a:t>
            </a:r>
          </a:p>
        </p:txBody>
      </p:sp>
    </p:spTree>
    <p:extLst>
      <p:ext uri="{BB962C8B-B14F-4D97-AF65-F5344CB8AC3E}">
        <p14:creationId xmlns:p14="http://schemas.microsoft.com/office/powerpoint/2010/main" val="1447354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7783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Quiz 8 - Inquiry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100187" y="390107"/>
            <a:ext cx="232307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W11 Lecture</a:t>
            </a:r>
            <a:endParaRPr lang="en-US" sz="2800" b="1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51740" y="1492253"/>
            <a:ext cx="11420935" cy="36944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7525">
              <a:lnSpc>
                <a:spcPct val="150000"/>
              </a:lnSpc>
            </a:pPr>
            <a:r>
              <a:rPr lang="en-US" sz="3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Q. Netiquette is part of problem-solving competence.</a:t>
            </a:r>
          </a:p>
          <a:p>
            <a:pPr marL="517525" algn="r" rtl="1">
              <a:lnSpc>
                <a:spcPct val="150000"/>
              </a:lnSpc>
            </a:pPr>
            <a:r>
              <a:rPr lang="ar-EG" sz="32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آداب السلوب بالإنترنت هي جزء من كفاءة حل المشكلات.</a:t>
            </a:r>
          </a:p>
          <a:p>
            <a:pPr marL="517525">
              <a:lnSpc>
                <a:spcPct val="150000"/>
              </a:lnSpc>
            </a:pPr>
            <a:r>
              <a:rPr lang="en-US" sz="32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</a:t>
            </a:r>
          </a:p>
          <a:p>
            <a:pPr marL="517525">
              <a:lnSpc>
                <a:spcPct val="150000"/>
              </a:lnSpc>
            </a:pPr>
            <a:r>
              <a:rPr lang="en-US" sz="3200" b="1" dirty="0">
                <a:solidFill>
                  <a:srgbClr val="00B05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Correct ANS: </a:t>
            </a:r>
          </a:p>
          <a:p>
            <a:pPr marL="517525">
              <a:lnSpc>
                <a:spcPct val="150000"/>
              </a:lnSpc>
            </a:pPr>
            <a:r>
              <a:rPr lang="en-US" sz="32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Netiquette is part of communication competence.</a:t>
            </a:r>
          </a:p>
        </p:txBody>
      </p:sp>
    </p:spTree>
    <p:extLst>
      <p:ext uri="{BB962C8B-B14F-4D97-AF65-F5344CB8AC3E}">
        <p14:creationId xmlns:p14="http://schemas.microsoft.com/office/powerpoint/2010/main" val="2198480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41238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0" y="390107"/>
            <a:ext cx="21226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W9 Lecture</a:t>
            </a:r>
            <a:endParaRPr lang="en-US" sz="2800" b="1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BF75B08-00A0-499F-68F6-D69007624876}"/>
              </a:ext>
            </a:extLst>
          </p:cNvPr>
          <p:cNvSpPr txBox="1"/>
          <p:nvPr/>
        </p:nvSpPr>
        <p:spPr>
          <a:xfrm>
            <a:off x="2663456" y="564733"/>
            <a:ext cx="37994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Digital Literacy Skills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6053256B-0338-F614-E9A5-DA7D224E59DE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lum bright="-20000" contrast="40000"/>
          </a:blip>
          <a:srcRect b="54963"/>
          <a:stretch/>
        </p:blipFill>
        <p:spPr>
          <a:xfrm>
            <a:off x="651740" y="1823908"/>
            <a:ext cx="11339095" cy="3306231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014DA9BC-3046-43EA-97FD-C7B037EDDBCA}"/>
              </a:ext>
            </a:extLst>
          </p:cNvPr>
          <p:cNvSpPr/>
          <p:nvPr/>
        </p:nvSpPr>
        <p:spPr>
          <a:xfrm>
            <a:off x="758615" y="3253839"/>
            <a:ext cx="2613977" cy="676893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65A86B4D-4DA9-DE12-3972-6274BB172B93}"/>
              </a:ext>
            </a:extLst>
          </p:cNvPr>
          <p:cNvCxnSpPr/>
          <p:nvPr/>
        </p:nvCxnSpPr>
        <p:spPr>
          <a:xfrm>
            <a:off x="2968830" y="4619501"/>
            <a:ext cx="807523" cy="0"/>
          </a:xfrm>
          <a:prstGeom prst="straightConnector1">
            <a:avLst/>
          </a:prstGeom>
          <a:ln w="762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11274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49000"/>
    </mc:Choice>
    <mc:Fallback xmlns="">
      <p:transition advTm="149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821" y="5521012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41238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0" y="390107"/>
            <a:ext cx="21226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W9 Lecture</a:t>
            </a:r>
            <a:endParaRPr lang="en-US" sz="2800" b="1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BF75B08-00A0-499F-68F6-D69007624876}"/>
              </a:ext>
            </a:extLst>
          </p:cNvPr>
          <p:cNvSpPr txBox="1"/>
          <p:nvPr/>
        </p:nvSpPr>
        <p:spPr>
          <a:xfrm>
            <a:off x="2663456" y="564733"/>
            <a:ext cx="37994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Digital Literacy Skills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6053256B-0338-F614-E9A5-DA7D224E59DE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lum bright="-20000" contrast="40000"/>
          </a:blip>
          <a:srcRect t="44316"/>
          <a:stretch/>
        </p:blipFill>
        <p:spPr>
          <a:xfrm>
            <a:off x="1235034" y="1652686"/>
            <a:ext cx="10837641" cy="3907009"/>
          </a:xfrm>
          <a:prstGeom prst="rect">
            <a:avLst/>
          </a:prstGeom>
        </p:spPr>
      </p:pic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15F278F8-603C-3540-C53F-983FC6D69E4E}"/>
              </a:ext>
            </a:extLst>
          </p:cNvPr>
          <p:cNvCxnSpPr/>
          <p:nvPr/>
        </p:nvCxnSpPr>
        <p:spPr>
          <a:xfrm>
            <a:off x="1556076" y="4643252"/>
            <a:ext cx="1769424" cy="0"/>
          </a:xfrm>
          <a:prstGeom prst="straightConnector1">
            <a:avLst/>
          </a:prstGeom>
          <a:ln w="762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Left Brace 11">
            <a:extLst>
              <a:ext uri="{FF2B5EF4-FFF2-40B4-BE49-F238E27FC236}">
                <a16:creationId xmlns:a16="http://schemas.microsoft.com/office/drawing/2014/main" id="{11EFFD3C-480E-805C-82A8-4650D7CE1F1A}"/>
              </a:ext>
            </a:extLst>
          </p:cNvPr>
          <p:cNvSpPr/>
          <p:nvPr/>
        </p:nvSpPr>
        <p:spPr>
          <a:xfrm>
            <a:off x="3562597" y="4239491"/>
            <a:ext cx="463138" cy="1104405"/>
          </a:xfrm>
          <a:prstGeom prst="leftBrace">
            <a:avLst/>
          </a:prstGeom>
          <a:ln w="762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9212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4000"/>
    </mc:Choice>
    <mc:Fallback xmlns="">
      <p:transition advTm="64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0" name="Rectangle 59">
            <a:extLst>
              <a:ext uri="{FF2B5EF4-FFF2-40B4-BE49-F238E27FC236}">
                <a16:creationId xmlns:a16="http://schemas.microsoft.com/office/drawing/2014/main" id="{C4E4288A-DFC8-40A2-90E5-70E851A933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2" name="Group 61">
            <a:extLst>
              <a:ext uri="{FF2B5EF4-FFF2-40B4-BE49-F238E27FC236}">
                <a16:creationId xmlns:a16="http://schemas.microsoft.com/office/drawing/2014/main" id="{B63C2D82-D4FA-4A37-BB01-1E7B21E4FF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65199" y="634058"/>
            <a:ext cx="1128382" cy="847206"/>
            <a:chOff x="5307830" y="325570"/>
            <a:chExt cx="1128382" cy="847206"/>
          </a:xfrm>
        </p:grpSpPr>
        <p:sp>
          <p:nvSpPr>
            <p:cNvPr id="63" name="Freeform 5">
              <a:extLst>
                <a:ext uri="{FF2B5EF4-FFF2-40B4-BE49-F238E27FC236}">
                  <a16:creationId xmlns:a16="http://schemas.microsoft.com/office/drawing/2014/main" id="{C94E7FEF-0CE9-4AC2-94BB-02230C6DC0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307830" y="577396"/>
              <a:ext cx="675351" cy="595380"/>
            </a:xfrm>
            <a:custGeom>
              <a:avLst/>
              <a:gdLst>
                <a:gd name="T0" fmla="*/ 225 w 785"/>
                <a:gd name="T1" fmla="*/ 692 h 692"/>
                <a:gd name="T2" fmla="*/ 177 w 785"/>
                <a:gd name="T3" fmla="*/ 665 h 692"/>
                <a:gd name="T4" fmla="*/ 9 w 785"/>
                <a:gd name="T5" fmla="*/ 374 h 692"/>
                <a:gd name="T6" fmla="*/ 9 w 785"/>
                <a:gd name="T7" fmla="*/ 318 h 692"/>
                <a:gd name="T8" fmla="*/ 177 w 785"/>
                <a:gd name="T9" fmla="*/ 27 h 692"/>
                <a:gd name="T10" fmla="*/ 225 w 785"/>
                <a:gd name="T11" fmla="*/ 0 h 692"/>
                <a:gd name="T12" fmla="*/ 561 w 785"/>
                <a:gd name="T13" fmla="*/ 0 h 692"/>
                <a:gd name="T14" fmla="*/ 609 w 785"/>
                <a:gd name="T15" fmla="*/ 27 h 692"/>
                <a:gd name="T16" fmla="*/ 777 w 785"/>
                <a:gd name="T17" fmla="*/ 318 h 692"/>
                <a:gd name="T18" fmla="*/ 777 w 785"/>
                <a:gd name="T19" fmla="*/ 374 h 692"/>
                <a:gd name="T20" fmla="*/ 609 w 785"/>
                <a:gd name="T21" fmla="*/ 665 h 692"/>
                <a:gd name="T22" fmla="*/ 561 w 785"/>
                <a:gd name="T23" fmla="*/ 692 h 692"/>
                <a:gd name="T24" fmla="*/ 225 w 785"/>
                <a:gd name="T25" fmla="*/ 692 h 6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5" h="692">
                  <a:moveTo>
                    <a:pt x="225" y="692"/>
                  </a:moveTo>
                  <a:cubicBezTo>
                    <a:pt x="207" y="692"/>
                    <a:pt x="185" y="680"/>
                    <a:pt x="177" y="665"/>
                  </a:cubicBezTo>
                  <a:cubicBezTo>
                    <a:pt x="9" y="374"/>
                    <a:pt x="9" y="374"/>
                    <a:pt x="9" y="374"/>
                  </a:cubicBezTo>
                  <a:cubicBezTo>
                    <a:pt x="0" y="358"/>
                    <a:pt x="0" y="334"/>
                    <a:pt x="9" y="318"/>
                  </a:cubicBezTo>
                  <a:cubicBezTo>
                    <a:pt x="177" y="27"/>
                    <a:pt x="177" y="27"/>
                    <a:pt x="177" y="27"/>
                  </a:cubicBezTo>
                  <a:cubicBezTo>
                    <a:pt x="185" y="12"/>
                    <a:pt x="207" y="0"/>
                    <a:pt x="225" y="0"/>
                  </a:cubicBezTo>
                  <a:cubicBezTo>
                    <a:pt x="561" y="0"/>
                    <a:pt x="561" y="0"/>
                    <a:pt x="561" y="0"/>
                  </a:cubicBezTo>
                  <a:cubicBezTo>
                    <a:pt x="578" y="0"/>
                    <a:pt x="600" y="12"/>
                    <a:pt x="609" y="27"/>
                  </a:cubicBezTo>
                  <a:cubicBezTo>
                    <a:pt x="777" y="318"/>
                    <a:pt x="777" y="318"/>
                    <a:pt x="777" y="318"/>
                  </a:cubicBezTo>
                  <a:cubicBezTo>
                    <a:pt x="785" y="334"/>
                    <a:pt x="785" y="358"/>
                    <a:pt x="777" y="374"/>
                  </a:cubicBezTo>
                  <a:cubicBezTo>
                    <a:pt x="609" y="665"/>
                    <a:pt x="609" y="665"/>
                    <a:pt x="609" y="665"/>
                  </a:cubicBezTo>
                  <a:cubicBezTo>
                    <a:pt x="600" y="680"/>
                    <a:pt x="578" y="692"/>
                    <a:pt x="561" y="692"/>
                  </a:cubicBezTo>
                  <a:lnTo>
                    <a:pt x="225" y="692"/>
                  </a:lnTo>
                  <a:close/>
                </a:path>
              </a:pathLst>
            </a:custGeom>
            <a:noFill/>
            <a:ln w="28575" cmpd="sng">
              <a:solidFill>
                <a:schemeClr val="tx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4" name="Freeform 5">
              <a:extLst>
                <a:ext uri="{FF2B5EF4-FFF2-40B4-BE49-F238E27FC236}">
                  <a16:creationId xmlns:a16="http://schemas.microsoft.com/office/drawing/2014/main" id="{EB546CC0-C1BC-48D2-8DA9-4B60283165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85720" y="325570"/>
              <a:ext cx="550492" cy="485306"/>
            </a:xfrm>
            <a:custGeom>
              <a:avLst/>
              <a:gdLst>
                <a:gd name="T0" fmla="*/ 225 w 785"/>
                <a:gd name="T1" fmla="*/ 692 h 692"/>
                <a:gd name="T2" fmla="*/ 177 w 785"/>
                <a:gd name="T3" fmla="*/ 665 h 692"/>
                <a:gd name="T4" fmla="*/ 9 w 785"/>
                <a:gd name="T5" fmla="*/ 374 h 692"/>
                <a:gd name="T6" fmla="*/ 9 w 785"/>
                <a:gd name="T7" fmla="*/ 318 h 692"/>
                <a:gd name="T8" fmla="*/ 177 w 785"/>
                <a:gd name="T9" fmla="*/ 27 h 692"/>
                <a:gd name="T10" fmla="*/ 225 w 785"/>
                <a:gd name="T11" fmla="*/ 0 h 692"/>
                <a:gd name="T12" fmla="*/ 561 w 785"/>
                <a:gd name="T13" fmla="*/ 0 h 692"/>
                <a:gd name="T14" fmla="*/ 609 w 785"/>
                <a:gd name="T15" fmla="*/ 27 h 692"/>
                <a:gd name="T16" fmla="*/ 777 w 785"/>
                <a:gd name="T17" fmla="*/ 318 h 692"/>
                <a:gd name="T18" fmla="*/ 777 w 785"/>
                <a:gd name="T19" fmla="*/ 374 h 692"/>
                <a:gd name="T20" fmla="*/ 609 w 785"/>
                <a:gd name="T21" fmla="*/ 665 h 692"/>
                <a:gd name="T22" fmla="*/ 561 w 785"/>
                <a:gd name="T23" fmla="*/ 692 h 692"/>
                <a:gd name="T24" fmla="*/ 225 w 785"/>
                <a:gd name="T25" fmla="*/ 692 h 6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5" h="692">
                  <a:moveTo>
                    <a:pt x="225" y="692"/>
                  </a:moveTo>
                  <a:cubicBezTo>
                    <a:pt x="207" y="692"/>
                    <a:pt x="185" y="680"/>
                    <a:pt x="177" y="665"/>
                  </a:cubicBezTo>
                  <a:cubicBezTo>
                    <a:pt x="9" y="374"/>
                    <a:pt x="9" y="374"/>
                    <a:pt x="9" y="374"/>
                  </a:cubicBezTo>
                  <a:cubicBezTo>
                    <a:pt x="0" y="358"/>
                    <a:pt x="0" y="334"/>
                    <a:pt x="9" y="318"/>
                  </a:cubicBezTo>
                  <a:cubicBezTo>
                    <a:pt x="177" y="27"/>
                    <a:pt x="177" y="27"/>
                    <a:pt x="177" y="27"/>
                  </a:cubicBezTo>
                  <a:cubicBezTo>
                    <a:pt x="185" y="12"/>
                    <a:pt x="207" y="0"/>
                    <a:pt x="225" y="0"/>
                  </a:cubicBezTo>
                  <a:cubicBezTo>
                    <a:pt x="561" y="0"/>
                    <a:pt x="561" y="0"/>
                    <a:pt x="561" y="0"/>
                  </a:cubicBezTo>
                  <a:cubicBezTo>
                    <a:pt x="578" y="0"/>
                    <a:pt x="600" y="12"/>
                    <a:pt x="609" y="27"/>
                  </a:cubicBezTo>
                  <a:cubicBezTo>
                    <a:pt x="777" y="318"/>
                    <a:pt x="777" y="318"/>
                    <a:pt x="777" y="318"/>
                  </a:cubicBezTo>
                  <a:cubicBezTo>
                    <a:pt x="785" y="334"/>
                    <a:pt x="785" y="358"/>
                    <a:pt x="777" y="374"/>
                  </a:cubicBezTo>
                  <a:cubicBezTo>
                    <a:pt x="609" y="665"/>
                    <a:pt x="609" y="665"/>
                    <a:pt x="609" y="665"/>
                  </a:cubicBezTo>
                  <a:cubicBezTo>
                    <a:pt x="600" y="680"/>
                    <a:pt x="578" y="692"/>
                    <a:pt x="561" y="692"/>
                  </a:cubicBezTo>
                  <a:lnTo>
                    <a:pt x="225" y="692"/>
                  </a:lnTo>
                  <a:close/>
                </a:path>
              </a:pathLst>
            </a:custGeom>
            <a:noFill/>
            <a:ln w="28575" cmpd="sng">
              <a:solidFill>
                <a:schemeClr val="tx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66" name="Freeform: Shape 65">
            <a:extLst>
              <a:ext uri="{FF2B5EF4-FFF2-40B4-BE49-F238E27FC236}">
                <a16:creationId xmlns:a16="http://schemas.microsoft.com/office/drawing/2014/main" id="{A9456821-26B9-4181-B181-305FB820DC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909641" y="2134209"/>
            <a:ext cx="4840399" cy="4290450"/>
          </a:xfrm>
          <a:custGeom>
            <a:avLst/>
            <a:gdLst>
              <a:gd name="connsiteX0" fmla="*/ 853538 w 2991693"/>
              <a:gd name="connsiteY0" fmla="*/ 0 h 2651787"/>
              <a:gd name="connsiteX1" fmla="*/ 2141030 w 2991693"/>
              <a:gd name="connsiteY1" fmla="*/ 0 h 2651787"/>
              <a:gd name="connsiteX2" fmla="*/ 2324957 w 2991693"/>
              <a:gd name="connsiteY2" fmla="*/ 103466 h 2651787"/>
              <a:gd name="connsiteX3" fmla="*/ 2968702 w 2991693"/>
              <a:gd name="connsiteY3" fmla="*/ 1218596 h 2651787"/>
              <a:gd name="connsiteX4" fmla="*/ 2968702 w 2991693"/>
              <a:gd name="connsiteY4" fmla="*/ 1433192 h 2651787"/>
              <a:gd name="connsiteX5" fmla="*/ 2324957 w 2991693"/>
              <a:gd name="connsiteY5" fmla="*/ 2548321 h 2651787"/>
              <a:gd name="connsiteX6" fmla="*/ 2141030 w 2991693"/>
              <a:gd name="connsiteY6" fmla="*/ 2651787 h 2651787"/>
              <a:gd name="connsiteX7" fmla="*/ 853538 w 2991693"/>
              <a:gd name="connsiteY7" fmla="*/ 2651787 h 2651787"/>
              <a:gd name="connsiteX8" fmla="*/ 669612 w 2991693"/>
              <a:gd name="connsiteY8" fmla="*/ 2548321 h 2651787"/>
              <a:gd name="connsiteX9" fmla="*/ 25866 w 2991693"/>
              <a:gd name="connsiteY9" fmla="*/ 1433192 h 2651787"/>
              <a:gd name="connsiteX10" fmla="*/ 25866 w 2991693"/>
              <a:gd name="connsiteY10" fmla="*/ 1218596 h 2651787"/>
              <a:gd name="connsiteX11" fmla="*/ 669612 w 2991693"/>
              <a:gd name="connsiteY11" fmla="*/ 103466 h 2651787"/>
              <a:gd name="connsiteX12" fmla="*/ 853538 w 2991693"/>
              <a:gd name="connsiteY12" fmla="*/ 0 h 26517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991693" h="2651787">
                <a:moveTo>
                  <a:pt x="853538" y="0"/>
                </a:moveTo>
                <a:cubicBezTo>
                  <a:pt x="2141030" y="0"/>
                  <a:pt x="2141030" y="0"/>
                  <a:pt x="2141030" y="0"/>
                </a:cubicBezTo>
                <a:cubicBezTo>
                  <a:pt x="2206170" y="0"/>
                  <a:pt x="2290471" y="45985"/>
                  <a:pt x="2324957" y="103466"/>
                </a:cubicBezTo>
                <a:cubicBezTo>
                  <a:pt x="2968702" y="1218596"/>
                  <a:pt x="2968702" y="1218596"/>
                  <a:pt x="2968702" y="1218596"/>
                </a:cubicBezTo>
                <a:cubicBezTo>
                  <a:pt x="2999357" y="1279909"/>
                  <a:pt x="2999357" y="1371878"/>
                  <a:pt x="2968702" y="1433192"/>
                </a:cubicBezTo>
                <a:cubicBezTo>
                  <a:pt x="2324957" y="2548321"/>
                  <a:pt x="2324957" y="2548321"/>
                  <a:pt x="2324957" y="2548321"/>
                </a:cubicBezTo>
                <a:cubicBezTo>
                  <a:pt x="2290471" y="2605803"/>
                  <a:pt x="2206170" y="2651787"/>
                  <a:pt x="2141030" y="2651787"/>
                </a:cubicBezTo>
                <a:lnTo>
                  <a:pt x="853538" y="2651787"/>
                </a:lnTo>
                <a:cubicBezTo>
                  <a:pt x="784566" y="2651787"/>
                  <a:pt x="700266" y="2605803"/>
                  <a:pt x="669612" y="2548321"/>
                </a:cubicBezTo>
                <a:cubicBezTo>
                  <a:pt x="25866" y="1433192"/>
                  <a:pt x="25866" y="1433192"/>
                  <a:pt x="25866" y="1433192"/>
                </a:cubicBezTo>
                <a:cubicBezTo>
                  <a:pt x="-8621" y="1371878"/>
                  <a:pt x="-8621" y="1279909"/>
                  <a:pt x="25866" y="1218596"/>
                </a:cubicBezTo>
                <a:cubicBezTo>
                  <a:pt x="669612" y="103466"/>
                  <a:pt x="669612" y="103466"/>
                  <a:pt x="669612" y="103466"/>
                </a:cubicBezTo>
                <a:cubicBezTo>
                  <a:pt x="700266" y="45985"/>
                  <a:pt x="784566" y="0"/>
                  <a:pt x="853538" y="0"/>
                </a:cubicBezTo>
                <a:close/>
              </a:path>
            </a:pathLst>
          </a:custGeom>
          <a:noFill/>
          <a:ln w="50800" cmpd="sng">
            <a:solidFill>
              <a:schemeClr val="tx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solidFill>
                <a:schemeClr val="tx1"/>
              </a:solidFill>
            </a:endParaRPr>
          </a:p>
        </p:txBody>
      </p:sp>
      <p:sp useBgFill="1">
        <p:nvSpPr>
          <p:cNvPr id="68" name="Freeform: Shape 67">
            <a:extLst>
              <a:ext uri="{FF2B5EF4-FFF2-40B4-BE49-F238E27FC236}">
                <a16:creationId xmlns:a16="http://schemas.microsoft.com/office/drawing/2014/main" id="{0035D6FE-7FA2-4D67-8767-6F7E98AB16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910608" y="421767"/>
            <a:ext cx="2847251" cy="2523756"/>
          </a:xfrm>
          <a:custGeom>
            <a:avLst/>
            <a:gdLst>
              <a:gd name="connsiteX0" fmla="*/ 853538 w 2991693"/>
              <a:gd name="connsiteY0" fmla="*/ 0 h 2651787"/>
              <a:gd name="connsiteX1" fmla="*/ 2141030 w 2991693"/>
              <a:gd name="connsiteY1" fmla="*/ 0 h 2651787"/>
              <a:gd name="connsiteX2" fmla="*/ 2324957 w 2991693"/>
              <a:gd name="connsiteY2" fmla="*/ 103466 h 2651787"/>
              <a:gd name="connsiteX3" fmla="*/ 2968702 w 2991693"/>
              <a:gd name="connsiteY3" fmla="*/ 1218596 h 2651787"/>
              <a:gd name="connsiteX4" fmla="*/ 2968702 w 2991693"/>
              <a:gd name="connsiteY4" fmla="*/ 1433192 h 2651787"/>
              <a:gd name="connsiteX5" fmla="*/ 2324957 w 2991693"/>
              <a:gd name="connsiteY5" fmla="*/ 2548321 h 2651787"/>
              <a:gd name="connsiteX6" fmla="*/ 2141030 w 2991693"/>
              <a:gd name="connsiteY6" fmla="*/ 2651787 h 2651787"/>
              <a:gd name="connsiteX7" fmla="*/ 853538 w 2991693"/>
              <a:gd name="connsiteY7" fmla="*/ 2651787 h 2651787"/>
              <a:gd name="connsiteX8" fmla="*/ 669612 w 2991693"/>
              <a:gd name="connsiteY8" fmla="*/ 2548321 h 2651787"/>
              <a:gd name="connsiteX9" fmla="*/ 25866 w 2991693"/>
              <a:gd name="connsiteY9" fmla="*/ 1433192 h 2651787"/>
              <a:gd name="connsiteX10" fmla="*/ 25866 w 2991693"/>
              <a:gd name="connsiteY10" fmla="*/ 1218596 h 2651787"/>
              <a:gd name="connsiteX11" fmla="*/ 669612 w 2991693"/>
              <a:gd name="connsiteY11" fmla="*/ 103466 h 2651787"/>
              <a:gd name="connsiteX12" fmla="*/ 853538 w 2991693"/>
              <a:gd name="connsiteY12" fmla="*/ 0 h 26517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991693" h="2651787">
                <a:moveTo>
                  <a:pt x="853538" y="0"/>
                </a:moveTo>
                <a:cubicBezTo>
                  <a:pt x="2141030" y="0"/>
                  <a:pt x="2141030" y="0"/>
                  <a:pt x="2141030" y="0"/>
                </a:cubicBezTo>
                <a:cubicBezTo>
                  <a:pt x="2206170" y="0"/>
                  <a:pt x="2290471" y="45985"/>
                  <a:pt x="2324957" y="103466"/>
                </a:cubicBezTo>
                <a:cubicBezTo>
                  <a:pt x="2968702" y="1218596"/>
                  <a:pt x="2968702" y="1218596"/>
                  <a:pt x="2968702" y="1218596"/>
                </a:cubicBezTo>
                <a:cubicBezTo>
                  <a:pt x="2999357" y="1279909"/>
                  <a:pt x="2999357" y="1371878"/>
                  <a:pt x="2968702" y="1433192"/>
                </a:cubicBezTo>
                <a:cubicBezTo>
                  <a:pt x="2324957" y="2548321"/>
                  <a:pt x="2324957" y="2548321"/>
                  <a:pt x="2324957" y="2548321"/>
                </a:cubicBezTo>
                <a:cubicBezTo>
                  <a:pt x="2290471" y="2605803"/>
                  <a:pt x="2206170" y="2651787"/>
                  <a:pt x="2141030" y="2651787"/>
                </a:cubicBezTo>
                <a:lnTo>
                  <a:pt x="853538" y="2651787"/>
                </a:lnTo>
                <a:cubicBezTo>
                  <a:pt x="784566" y="2651787"/>
                  <a:pt x="700266" y="2605803"/>
                  <a:pt x="669612" y="2548321"/>
                </a:cubicBezTo>
                <a:cubicBezTo>
                  <a:pt x="25866" y="1433192"/>
                  <a:pt x="25866" y="1433192"/>
                  <a:pt x="25866" y="1433192"/>
                </a:cubicBezTo>
                <a:cubicBezTo>
                  <a:pt x="-8621" y="1371878"/>
                  <a:pt x="-8621" y="1279909"/>
                  <a:pt x="25866" y="1218596"/>
                </a:cubicBezTo>
                <a:cubicBezTo>
                  <a:pt x="669612" y="103466"/>
                  <a:pt x="669612" y="103466"/>
                  <a:pt x="669612" y="103466"/>
                </a:cubicBezTo>
                <a:cubicBezTo>
                  <a:pt x="700266" y="45985"/>
                  <a:pt x="784566" y="0"/>
                  <a:pt x="853538" y="0"/>
                </a:cubicBezTo>
                <a:close/>
              </a:path>
            </a:pathLst>
          </a:custGeom>
          <a:ln w="50800" cmpd="sng">
            <a:solidFill>
              <a:schemeClr val="tx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7" name="Picture 6" descr="Icon&#10;&#10;Description automatically generated">
            <a:extLst>
              <a:ext uri="{FF2B5EF4-FFF2-40B4-BE49-F238E27FC236}">
                <a16:creationId xmlns:a16="http://schemas.microsoft.com/office/drawing/2014/main" id="{F8DD33FD-CDAC-8D0E-3707-1E6B33384C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2247" y="1028015"/>
            <a:ext cx="1703972" cy="1311259"/>
          </a:xfrm>
          <a:prstGeom prst="rect">
            <a:avLst/>
          </a:prstGeom>
        </p:spPr>
      </p:pic>
      <p:sp useBgFill="1">
        <p:nvSpPr>
          <p:cNvPr id="70" name="Freeform: Shape 69">
            <a:extLst>
              <a:ext uri="{FF2B5EF4-FFF2-40B4-BE49-F238E27FC236}">
                <a16:creationId xmlns:a16="http://schemas.microsoft.com/office/drawing/2014/main" id="{0381C401-8AFE-4396-B195-C21EA1C7FB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58854" y="4490695"/>
            <a:ext cx="2071275" cy="1835943"/>
          </a:xfrm>
          <a:custGeom>
            <a:avLst/>
            <a:gdLst>
              <a:gd name="connsiteX0" fmla="*/ 853538 w 2991693"/>
              <a:gd name="connsiteY0" fmla="*/ 0 h 2651787"/>
              <a:gd name="connsiteX1" fmla="*/ 2141030 w 2991693"/>
              <a:gd name="connsiteY1" fmla="*/ 0 h 2651787"/>
              <a:gd name="connsiteX2" fmla="*/ 2324957 w 2991693"/>
              <a:gd name="connsiteY2" fmla="*/ 103466 h 2651787"/>
              <a:gd name="connsiteX3" fmla="*/ 2968702 w 2991693"/>
              <a:gd name="connsiteY3" fmla="*/ 1218596 h 2651787"/>
              <a:gd name="connsiteX4" fmla="*/ 2968702 w 2991693"/>
              <a:gd name="connsiteY4" fmla="*/ 1433192 h 2651787"/>
              <a:gd name="connsiteX5" fmla="*/ 2324957 w 2991693"/>
              <a:gd name="connsiteY5" fmla="*/ 2548321 h 2651787"/>
              <a:gd name="connsiteX6" fmla="*/ 2141030 w 2991693"/>
              <a:gd name="connsiteY6" fmla="*/ 2651787 h 2651787"/>
              <a:gd name="connsiteX7" fmla="*/ 853538 w 2991693"/>
              <a:gd name="connsiteY7" fmla="*/ 2651787 h 2651787"/>
              <a:gd name="connsiteX8" fmla="*/ 669612 w 2991693"/>
              <a:gd name="connsiteY8" fmla="*/ 2548321 h 2651787"/>
              <a:gd name="connsiteX9" fmla="*/ 25866 w 2991693"/>
              <a:gd name="connsiteY9" fmla="*/ 1433192 h 2651787"/>
              <a:gd name="connsiteX10" fmla="*/ 25866 w 2991693"/>
              <a:gd name="connsiteY10" fmla="*/ 1218596 h 2651787"/>
              <a:gd name="connsiteX11" fmla="*/ 669612 w 2991693"/>
              <a:gd name="connsiteY11" fmla="*/ 103466 h 2651787"/>
              <a:gd name="connsiteX12" fmla="*/ 853538 w 2991693"/>
              <a:gd name="connsiteY12" fmla="*/ 0 h 26517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991693" h="2651787">
                <a:moveTo>
                  <a:pt x="853538" y="0"/>
                </a:moveTo>
                <a:cubicBezTo>
                  <a:pt x="2141030" y="0"/>
                  <a:pt x="2141030" y="0"/>
                  <a:pt x="2141030" y="0"/>
                </a:cubicBezTo>
                <a:cubicBezTo>
                  <a:pt x="2206170" y="0"/>
                  <a:pt x="2290471" y="45985"/>
                  <a:pt x="2324957" y="103466"/>
                </a:cubicBezTo>
                <a:cubicBezTo>
                  <a:pt x="2968702" y="1218596"/>
                  <a:pt x="2968702" y="1218596"/>
                  <a:pt x="2968702" y="1218596"/>
                </a:cubicBezTo>
                <a:cubicBezTo>
                  <a:pt x="2999357" y="1279909"/>
                  <a:pt x="2999357" y="1371878"/>
                  <a:pt x="2968702" y="1433192"/>
                </a:cubicBezTo>
                <a:cubicBezTo>
                  <a:pt x="2324957" y="2548321"/>
                  <a:pt x="2324957" y="2548321"/>
                  <a:pt x="2324957" y="2548321"/>
                </a:cubicBezTo>
                <a:cubicBezTo>
                  <a:pt x="2290471" y="2605803"/>
                  <a:pt x="2206170" y="2651787"/>
                  <a:pt x="2141030" y="2651787"/>
                </a:cubicBezTo>
                <a:lnTo>
                  <a:pt x="853538" y="2651787"/>
                </a:lnTo>
                <a:cubicBezTo>
                  <a:pt x="784566" y="2651787"/>
                  <a:pt x="700266" y="2605803"/>
                  <a:pt x="669612" y="2548321"/>
                </a:cubicBezTo>
                <a:cubicBezTo>
                  <a:pt x="25866" y="1433192"/>
                  <a:pt x="25866" y="1433192"/>
                  <a:pt x="25866" y="1433192"/>
                </a:cubicBezTo>
                <a:cubicBezTo>
                  <a:pt x="-8621" y="1371878"/>
                  <a:pt x="-8621" y="1279909"/>
                  <a:pt x="25866" y="1218596"/>
                </a:cubicBezTo>
                <a:cubicBezTo>
                  <a:pt x="669612" y="103466"/>
                  <a:pt x="669612" y="103466"/>
                  <a:pt x="669612" y="103466"/>
                </a:cubicBezTo>
                <a:cubicBezTo>
                  <a:pt x="700266" y="45985"/>
                  <a:pt x="784566" y="0"/>
                  <a:pt x="853538" y="0"/>
                </a:cubicBezTo>
                <a:close/>
              </a:path>
            </a:pathLst>
          </a:custGeom>
          <a:ln w="50800" cmpd="sng">
            <a:solidFill>
              <a:schemeClr val="tx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A0C380C-09F6-32ED-00D5-37BE9AF69EDA}"/>
              </a:ext>
            </a:extLst>
          </p:cNvPr>
          <p:cNvSpPr txBox="1"/>
          <p:nvPr/>
        </p:nvSpPr>
        <p:spPr>
          <a:xfrm>
            <a:off x="5259039" y="5018982"/>
            <a:ext cx="2909579" cy="61592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3600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Ice Break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336" y="1625016"/>
            <a:ext cx="1275075" cy="1144965"/>
          </a:xfrm>
          <a:prstGeom prst="rect">
            <a:avLst/>
          </a:prstGeom>
          <a:solidFill>
            <a:schemeClr val="bg1">
              <a:alpha val="62000"/>
            </a:schemeClr>
          </a:solidFill>
        </p:spPr>
      </p:pic>
      <p:pic>
        <p:nvPicPr>
          <p:cNvPr id="13" name="Picture 12" descr="Icon&#10;&#10;Description automatically generated">
            <a:extLst>
              <a:ext uri="{FF2B5EF4-FFF2-40B4-BE49-F238E27FC236}">
                <a16:creationId xmlns:a16="http://schemas.microsoft.com/office/drawing/2014/main" id="{2B18B1DD-57CF-0852-1D96-FBD35C76373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8130" y="3295016"/>
            <a:ext cx="2963421" cy="2222565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4F8E975F-BFCC-A6F6-EAB8-D7F1D2F44870}"/>
              </a:ext>
            </a:extLst>
          </p:cNvPr>
          <p:cNvSpPr txBox="1"/>
          <p:nvPr/>
        </p:nvSpPr>
        <p:spPr>
          <a:xfrm>
            <a:off x="485621" y="2851917"/>
            <a:ext cx="2909579" cy="13080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400" b="1" dirty="0"/>
              <a:t>W10 Lecture</a:t>
            </a:r>
          </a:p>
        </p:txBody>
      </p:sp>
    </p:spTree>
    <p:extLst>
      <p:ext uri="{BB962C8B-B14F-4D97-AF65-F5344CB8AC3E}">
        <p14:creationId xmlns:p14="http://schemas.microsoft.com/office/powerpoint/2010/main" val="240044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Rectangle 74">
            <a:extLst>
              <a:ext uri="{FF2B5EF4-FFF2-40B4-BE49-F238E27FC236}">
                <a16:creationId xmlns:a16="http://schemas.microsoft.com/office/drawing/2014/main" id="{D7CFE75F-6390-4A13-A32B-2AA295CCA2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7" name="Group 76">
            <a:extLst>
              <a:ext uri="{FF2B5EF4-FFF2-40B4-BE49-F238E27FC236}">
                <a16:creationId xmlns:a16="http://schemas.microsoft.com/office/drawing/2014/main" id="{B7BAEF06-AB74-442C-8C30-B88233FD83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" y="0"/>
            <a:ext cx="4087640" cy="6858000"/>
            <a:chOff x="1" y="0"/>
            <a:chExt cx="4087640" cy="6858000"/>
          </a:xfrm>
          <a:effectLst>
            <a:outerShdw blurRad="381000" dist="152400" algn="ctr" rotWithShape="0">
              <a:srgbClr val="000000">
                <a:alpha val="10000"/>
              </a:srgbClr>
            </a:outerShdw>
          </a:effectLst>
        </p:grpSpPr>
        <p:grpSp>
          <p:nvGrpSpPr>
            <p:cNvPr id="78" name="Group 77">
              <a:extLst>
                <a:ext uri="{FF2B5EF4-FFF2-40B4-BE49-F238E27FC236}">
                  <a16:creationId xmlns:a16="http://schemas.microsoft.com/office/drawing/2014/main" id="{BDFD9AA5-A6A4-499F-BB09-5CD7F814589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1" y="0"/>
              <a:ext cx="3986041" cy="6858000"/>
              <a:chOff x="1" y="0"/>
              <a:chExt cx="3986041" cy="6858000"/>
            </a:xfrm>
          </p:grpSpPr>
          <p:sp>
            <p:nvSpPr>
              <p:cNvPr id="82" name="Freeform: Shape 81">
                <a:extLst>
                  <a:ext uri="{FF2B5EF4-FFF2-40B4-BE49-F238E27FC236}">
                    <a16:creationId xmlns:a16="http://schemas.microsoft.com/office/drawing/2014/main" id="{5F499571-4EEA-4442-B71C-2972335B354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1" y="0"/>
                <a:ext cx="3986041" cy="6858000"/>
              </a:xfrm>
              <a:custGeom>
                <a:avLst/>
                <a:gdLst>
                  <a:gd name="connsiteX0" fmla="*/ 0 w 3986041"/>
                  <a:gd name="connsiteY0" fmla="*/ 0 h 6858000"/>
                  <a:gd name="connsiteX1" fmla="*/ 3066495 w 3986041"/>
                  <a:gd name="connsiteY1" fmla="*/ 0 h 6858000"/>
                  <a:gd name="connsiteX2" fmla="*/ 3427241 w 3986041"/>
                  <a:gd name="connsiteY2" fmla="*/ 1211943 h 6858000"/>
                  <a:gd name="connsiteX3" fmla="*/ 3986041 w 3986041"/>
                  <a:gd name="connsiteY3" fmla="*/ 4122057 h 6858000"/>
                  <a:gd name="connsiteX4" fmla="*/ 3751724 w 3986041"/>
                  <a:gd name="connsiteY4" fmla="*/ 6858000 h 6858000"/>
                  <a:gd name="connsiteX5" fmla="*/ 0 w 3986041"/>
                  <a:gd name="connsiteY5" fmla="*/ 6858000 h 6858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3986041" h="6858000">
                    <a:moveTo>
                      <a:pt x="0" y="0"/>
                    </a:moveTo>
                    <a:lnTo>
                      <a:pt x="3066495" y="0"/>
                    </a:lnTo>
                    <a:lnTo>
                      <a:pt x="3427241" y="1211943"/>
                    </a:lnTo>
                    <a:lnTo>
                      <a:pt x="3986041" y="4122057"/>
                    </a:lnTo>
                    <a:lnTo>
                      <a:pt x="3751724" y="6858000"/>
                    </a:lnTo>
                    <a:lnTo>
                      <a:pt x="0" y="6858000"/>
                    </a:lnTo>
                    <a:close/>
                  </a:path>
                </a:pathLst>
              </a:custGeom>
              <a:solidFill>
                <a:schemeClr val="tx1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3" name="Freeform: Shape 82">
                <a:extLst>
                  <a:ext uri="{FF2B5EF4-FFF2-40B4-BE49-F238E27FC236}">
                    <a16:creationId xmlns:a16="http://schemas.microsoft.com/office/drawing/2014/main" id="{9FFC7284-7A71-4F33-AB06-E0D1EB1CAFF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1" y="0"/>
                <a:ext cx="3986041" cy="6858000"/>
              </a:xfrm>
              <a:custGeom>
                <a:avLst/>
                <a:gdLst>
                  <a:gd name="connsiteX0" fmla="*/ 0 w 3986041"/>
                  <a:gd name="connsiteY0" fmla="*/ 0 h 6858000"/>
                  <a:gd name="connsiteX1" fmla="*/ 3066495 w 3986041"/>
                  <a:gd name="connsiteY1" fmla="*/ 0 h 6858000"/>
                  <a:gd name="connsiteX2" fmla="*/ 3427241 w 3986041"/>
                  <a:gd name="connsiteY2" fmla="*/ 1211943 h 6858000"/>
                  <a:gd name="connsiteX3" fmla="*/ 3986041 w 3986041"/>
                  <a:gd name="connsiteY3" fmla="*/ 4122057 h 6858000"/>
                  <a:gd name="connsiteX4" fmla="*/ 3751724 w 3986041"/>
                  <a:gd name="connsiteY4" fmla="*/ 6858000 h 6858000"/>
                  <a:gd name="connsiteX5" fmla="*/ 0 w 3986041"/>
                  <a:gd name="connsiteY5" fmla="*/ 6858000 h 6858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3986041" h="6858000">
                    <a:moveTo>
                      <a:pt x="0" y="0"/>
                    </a:moveTo>
                    <a:lnTo>
                      <a:pt x="3066495" y="0"/>
                    </a:lnTo>
                    <a:lnTo>
                      <a:pt x="3427241" y="1211943"/>
                    </a:lnTo>
                    <a:lnTo>
                      <a:pt x="3986041" y="4122057"/>
                    </a:lnTo>
                    <a:lnTo>
                      <a:pt x="3751724" y="6858000"/>
                    </a:lnTo>
                    <a:lnTo>
                      <a:pt x="0" y="6858000"/>
                    </a:lnTo>
                    <a:close/>
                  </a:path>
                </a:pathLst>
              </a:custGeom>
              <a:solidFill>
                <a:schemeClr val="bg1">
                  <a:alpha val="14000"/>
                </a:scheme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79" name="Group 78">
              <a:extLst>
                <a:ext uri="{FF2B5EF4-FFF2-40B4-BE49-F238E27FC236}">
                  <a16:creationId xmlns:a16="http://schemas.microsoft.com/office/drawing/2014/main" id="{C27F758D-B23C-459E-AD21-6621782C72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2748588" y="0"/>
              <a:ext cx="1339053" cy="6858000"/>
              <a:chOff x="2748588" y="0"/>
              <a:chExt cx="1339053" cy="6858000"/>
            </a:xfrm>
          </p:grpSpPr>
          <p:sp>
            <p:nvSpPr>
              <p:cNvPr id="80" name="Freeform: Shape 79">
                <a:extLst>
                  <a:ext uri="{FF2B5EF4-FFF2-40B4-BE49-F238E27FC236}">
                    <a16:creationId xmlns:a16="http://schemas.microsoft.com/office/drawing/2014/main" id="{08DD5D69-A882-48D7-ACFB-68E2DC6B045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2748588" y="0"/>
                <a:ext cx="1339053" cy="6858000"/>
              </a:xfrm>
              <a:custGeom>
                <a:avLst/>
                <a:gdLst>
                  <a:gd name="connsiteX0" fmla="*/ 850532 w 1339053"/>
                  <a:gd name="connsiteY0" fmla="*/ 3481838 h 6858000"/>
                  <a:gd name="connsiteX1" fmla="*/ 877027 w 1339053"/>
                  <a:gd name="connsiteY1" fmla="*/ 3490955 h 6858000"/>
                  <a:gd name="connsiteX2" fmla="*/ 922718 w 1339053"/>
                  <a:gd name="connsiteY2" fmla="*/ 3516472 h 6858000"/>
                  <a:gd name="connsiteX3" fmla="*/ 1094179 w 1339053"/>
                  <a:gd name="connsiteY3" fmla="*/ 3567567 h 6858000"/>
                  <a:gd name="connsiteX4" fmla="*/ 1118891 w 1339053"/>
                  <a:gd name="connsiteY4" fmla="*/ 3568331 h 6858000"/>
                  <a:gd name="connsiteX5" fmla="*/ 1295961 w 1339053"/>
                  <a:gd name="connsiteY5" fmla="*/ 3584709 h 6858000"/>
                  <a:gd name="connsiteX6" fmla="*/ 1308070 w 1339053"/>
                  <a:gd name="connsiteY6" fmla="*/ 3585183 h 6858000"/>
                  <a:gd name="connsiteX7" fmla="*/ 1325263 w 1339053"/>
                  <a:gd name="connsiteY7" fmla="*/ 3705453 h 6858000"/>
                  <a:gd name="connsiteX8" fmla="*/ 1334107 w 1339053"/>
                  <a:gd name="connsiteY8" fmla="*/ 3772268 h 6858000"/>
                  <a:gd name="connsiteX9" fmla="*/ 1338203 w 1339053"/>
                  <a:gd name="connsiteY9" fmla="*/ 3831076 h 6858000"/>
                  <a:gd name="connsiteX10" fmla="*/ 1338805 w 1339053"/>
                  <a:gd name="connsiteY10" fmla="*/ 3839709 h 6858000"/>
                  <a:gd name="connsiteX11" fmla="*/ 1335635 w 1339053"/>
                  <a:gd name="connsiteY11" fmla="*/ 4118635 h 6858000"/>
                  <a:gd name="connsiteX12" fmla="*/ 1337171 w 1339053"/>
                  <a:gd name="connsiteY12" fmla="*/ 4209403 h 6858000"/>
                  <a:gd name="connsiteX13" fmla="*/ 1325840 w 1339053"/>
                  <a:gd name="connsiteY13" fmla="*/ 4309174 h 6858000"/>
                  <a:gd name="connsiteX14" fmla="*/ 1321122 w 1339053"/>
                  <a:gd name="connsiteY14" fmla="*/ 4473630 h 6858000"/>
                  <a:gd name="connsiteX15" fmla="*/ 1302196 w 1339053"/>
                  <a:gd name="connsiteY15" fmla="*/ 4791709 h 6858000"/>
                  <a:gd name="connsiteX16" fmla="*/ 1293239 w 1339053"/>
                  <a:gd name="connsiteY16" fmla="*/ 4860048 h 6858000"/>
                  <a:gd name="connsiteX17" fmla="*/ 1288829 w 1339053"/>
                  <a:gd name="connsiteY17" fmla="*/ 5039837 h 6858000"/>
                  <a:gd name="connsiteX18" fmla="*/ 1289584 w 1339053"/>
                  <a:gd name="connsiteY18" fmla="*/ 5148703 h 6858000"/>
                  <a:gd name="connsiteX19" fmla="*/ 1282205 w 1339053"/>
                  <a:gd name="connsiteY19" fmla="*/ 5236435 h 6858000"/>
                  <a:gd name="connsiteX20" fmla="*/ 1268145 w 1339053"/>
                  <a:gd name="connsiteY20" fmla="*/ 5311662 h 6858000"/>
                  <a:gd name="connsiteX21" fmla="*/ 1250547 w 1339053"/>
                  <a:gd name="connsiteY21" fmla="*/ 5515595 h 6858000"/>
                  <a:gd name="connsiteX22" fmla="*/ 1243323 w 1339053"/>
                  <a:gd name="connsiteY22" fmla="*/ 5596885 h 6858000"/>
                  <a:gd name="connsiteX23" fmla="*/ 1238303 w 1339053"/>
                  <a:gd name="connsiteY23" fmla="*/ 5812036 h 6858000"/>
                  <a:gd name="connsiteX24" fmla="*/ 1223551 w 1339053"/>
                  <a:gd name="connsiteY24" fmla="*/ 5991171 h 6858000"/>
                  <a:gd name="connsiteX25" fmla="*/ 1219699 w 1339053"/>
                  <a:gd name="connsiteY25" fmla="*/ 6066726 h 6858000"/>
                  <a:gd name="connsiteX26" fmla="*/ 1199935 w 1339053"/>
                  <a:gd name="connsiteY26" fmla="*/ 6236130 h 6858000"/>
                  <a:gd name="connsiteX27" fmla="*/ 1192857 w 1339053"/>
                  <a:gd name="connsiteY27" fmla="*/ 6333267 h 6858000"/>
                  <a:gd name="connsiteX28" fmla="*/ 1148174 w 1339053"/>
                  <a:gd name="connsiteY28" fmla="*/ 6561849 h 6858000"/>
                  <a:gd name="connsiteX29" fmla="*/ 1100424 w 1339053"/>
                  <a:gd name="connsiteY29" fmla="*/ 6797385 h 6858000"/>
                  <a:gd name="connsiteX30" fmla="*/ 1085621 w 1339053"/>
                  <a:gd name="connsiteY30" fmla="*/ 6858000 h 6858000"/>
                  <a:gd name="connsiteX31" fmla="*/ 932341 w 1339053"/>
                  <a:gd name="connsiteY31" fmla="*/ 6858000 h 6858000"/>
                  <a:gd name="connsiteX32" fmla="*/ 944496 w 1339053"/>
                  <a:gd name="connsiteY32" fmla="*/ 6829656 h 6858000"/>
                  <a:gd name="connsiteX33" fmla="*/ 913239 w 1339053"/>
                  <a:gd name="connsiteY33" fmla="*/ 6720119 h 6858000"/>
                  <a:gd name="connsiteX34" fmla="*/ 870682 w 1339053"/>
                  <a:gd name="connsiteY34" fmla="*/ 6655346 h 6858000"/>
                  <a:gd name="connsiteX35" fmla="*/ 846442 w 1339053"/>
                  <a:gd name="connsiteY35" fmla="*/ 6498594 h 6858000"/>
                  <a:gd name="connsiteX36" fmla="*/ 881150 w 1339053"/>
                  <a:gd name="connsiteY36" fmla="*/ 6473756 h 6858000"/>
                  <a:gd name="connsiteX37" fmla="*/ 922470 w 1339053"/>
                  <a:gd name="connsiteY37" fmla="*/ 6377035 h 6858000"/>
                  <a:gd name="connsiteX38" fmla="*/ 955039 w 1339053"/>
                  <a:gd name="connsiteY38" fmla="*/ 6268585 h 6858000"/>
                  <a:gd name="connsiteX39" fmla="*/ 1024350 w 1339053"/>
                  <a:gd name="connsiteY39" fmla="*/ 6083443 h 6858000"/>
                  <a:gd name="connsiteX40" fmla="*/ 999696 w 1339053"/>
                  <a:gd name="connsiteY40" fmla="*/ 5938416 h 6858000"/>
                  <a:gd name="connsiteX41" fmla="*/ 988342 w 1339053"/>
                  <a:gd name="connsiteY41" fmla="*/ 5882426 h 6858000"/>
                  <a:gd name="connsiteX42" fmla="*/ 985444 w 1339053"/>
                  <a:gd name="connsiteY42" fmla="*/ 5832438 h 6858000"/>
                  <a:gd name="connsiteX43" fmla="*/ 992016 w 1339053"/>
                  <a:gd name="connsiteY43" fmla="*/ 5777751 h 6858000"/>
                  <a:gd name="connsiteX44" fmla="*/ 995028 w 1339053"/>
                  <a:gd name="connsiteY44" fmla="*/ 5641832 h 6858000"/>
                  <a:gd name="connsiteX45" fmla="*/ 981247 w 1339053"/>
                  <a:gd name="connsiteY45" fmla="*/ 5562522 h 6858000"/>
                  <a:gd name="connsiteX46" fmla="*/ 995131 w 1339053"/>
                  <a:gd name="connsiteY46" fmla="*/ 5398075 h 6858000"/>
                  <a:gd name="connsiteX47" fmla="*/ 997379 w 1339053"/>
                  <a:gd name="connsiteY47" fmla="*/ 5283928 h 6858000"/>
                  <a:gd name="connsiteX48" fmla="*/ 979617 w 1339053"/>
                  <a:gd name="connsiteY48" fmla="*/ 5157396 h 6858000"/>
                  <a:gd name="connsiteX49" fmla="*/ 976441 w 1339053"/>
                  <a:gd name="connsiteY49" fmla="*/ 5139485 h 6858000"/>
                  <a:gd name="connsiteX50" fmla="*/ 953793 w 1339053"/>
                  <a:gd name="connsiteY50" fmla="*/ 5091862 h 6858000"/>
                  <a:gd name="connsiteX51" fmla="*/ 853056 w 1339053"/>
                  <a:gd name="connsiteY51" fmla="*/ 5001787 h 6858000"/>
                  <a:gd name="connsiteX52" fmla="*/ 833979 w 1339053"/>
                  <a:gd name="connsiteY52" fmla="*/ 4978966 h 6858000"/>
                  <a:gd name="connsiteX53" fmla="*/ 796995 w 1339053"/>
                  <a:gd name="connsiteY53" fmla="*/ 4813768 h 6858000"/>
                  <a:gd name="connsiteX54" fmla="*/ 820590 w 1339053"/>
                  <a:gd name="connsiteY54" fmla="*/ 4764057 h 6858000"/>
                  <a:gd name="connsiteX55" fmla="*/ 864688 w 1339053"/>
                  <a:gd name="connsiteY55" fmla="*/ 4714752 h 6858000"/>
                  <a:gd name="connsiteX56" fmla="*/ 910485 w 1339053"/>
                  <a:gd name="connsiteY56" fmla="*/ 4590911 h 6858000"/>
                  <a:gd name="connsiteX57" fmla="*/ 911445 w 1339053"/>
                  <a:gd name="connsiteY57" fmla="*/ 4539571 h 6858000"/>
                  <a:gd name="connsiteX58" fmla="*/ 900285 w 1339053"/>
                  <a:gd name="connsiteY58" fmla="*/ 4445837 h 6858000"/>
                  <a:gd name="connsiteX59" fmla="*/ 863237 w 1339053"/>
                  <a:gd name="connsiteY59" fmla="*/ 4364703 h 6858000"/>
                  <a:gd name="connsiteX60" fmla="*/ 798070 w 1339053"/>
                  <a:gd name="connsiteY60" fmla="*/ 4243284 h 6858000"/>
                  <a:gd name="connsiteX61" fmla="*/ 817097 w 1339053"/>
                  <a:gd name="connsiteY61" fmla="*/ 4054750 h 6858000"/>
                  <a:gd name="connsiteX62" fmla="*/ 826251 w 1339053"/>
                  <a:gd name="connsiteY62" fmla="*/ 3982801 h 6858000"/>
                  <a:gd name="connsiteX63" fmla="*/ 836848 w 1339053"/>
                  <a:gd name="connsiteY63" fmla="*/ 3784939 h 6858000"/>
                  <a:gd name="connsiteX64" fmla="*/ 841285 w 1339053"/>
                  <a:gd name="connsiteY64" fmla="*/ 3766755 h 6858000"/>
                  <a:gd name="connsiteX65" fmla="*/ 841284 w 1339053"/>
                  <a:gd name="connsiteY65" fmla="*/ 3766755 h 6858000"/>
                  <a:gd name="connsiteX66" fmla="*/ 852925 w 1339053"/>
                  <a:gd name="connsiteY66" fmla="*/ 3719034 h 6858000"/>
                  <a:gd name="connsiteX67" fmla="*/ 857932 w 1339053"/>
                  <a:gd name="connsiteY67" fmla="*/ 3696880 h 6858000"/>
                  <a:gd name="connsiteX68" fmla="*/ 853534 w 1339053"/>
                  <a:gd name="connsiteY68" fmla="*/ 3507036 h 6858000"/>
                  <a:gd name="connsiteX69" fmla="*/ 850226 w 1339053"/>
                  <a:gd name="connsiteY69" fmla="*/ 3485839 h 6858000"/>
                  <a:gd name="connsiteX70" fmla="*/ 0 w 1339053"/>
                  <a:gd name="connsiteY70" fmla="*/ 0 h 6858000"/>
                  <a:gd name="connsiteX71" fmla="*/ 455609 w 1339053"/>
                  <a:gd name="connsiteY71" fmla="*/ 0 h 6858000"/>
                  <a:gd name="connsiteX72" fmla="*/ 459171 w 1339053"/>
                  <a:gd name="connsiteY72" fmla="*/ 72395 h 6858000"/>
                  <a:gd name="connsiteX73" fmla="*/ 460041 w 1339053"/>
                  <a:gd name="connsiteY73" fmla="*/ 131917 h 6858000"/>
                  <a:gd name="connsiteX74" fmla="*/ 504421 w 1339053"/>
                  <a:gd name="connsiteY74" fmla="*/ 389691 h 6858000"/>
                  <a:gd name="connsiteX75" fmla="*/ 582097 w 1339053"/>
                  <a:gd name="connsiteY75" fmla="*/ 634609 h 6858000"/>
                  <a:gd name="connsiteX76" fmla="*/ 702468 w 1339053"/>
                  <a:gd name="connsiteY76" fmla="*/ 834019 h 6858000"/>
                  <a:gd name="connsiteX77" fmla="*/ 729203 w 1339053"/>
                  <a:gd name="connsiteY77" fmla="*/ 887701 h 6858000"/>
                  <a:gd name="connsiteX78" fmla="*/ 743787 w 1339053"/>
                  <a:gd name="connsiteY78" fmla="*/ 1016355 h 6858000"/>
                  <a:gd name="connsiteX79" fmla="*/ 750083 w 1339053"/>
                  <a:gd name="connsiteY79" fmla="*/ 1128060 h 6858000"/>
                  <a:gd name="connsiteX80" fmla="*/ 768866 w 1339053"/>
                  <a:gd name="connsiteY80" fmla="*/ 1213431 h 6858000"/>
                  <a:gd name="connsiteX81" fmla="*/ 787802 w 1339053"/>
                  <a:gd name="connsiteY81" fmla="*/ 1286432 h 6858000"/>
                  <a:gd name="connsiteX82" fmla="*/ 842837 w 1339053"/>
                  <a:gd name="connsiteY82" fmla="*/ 1455511 h 6858000"/>
                  <a:gd name="connsiteX83" fmla="*/ 877988 w 1339053"/>
                  <a:gd name="connsiteY83" fmla="*/ 1634814 h 6858000"/>
                  <a:gd name="connsiteX84" fmla="*/ 941063 w 1339053"/>
                  <a:gd name="connsiteY84" fmla="*/ 1789731 h 6858000"/>
                  <a:gd name="connsiteX85" fmla="*/ 980124 w 1339053"/>
                  <a:gd name="connsiteY85" fmla="*/ 1857657 h 6858000"/>
                  <a:gd name="connsiteX86" fmla="*/ 984484 w 1339053"/>
                  <a:gd name="connsiteY86" fmla="*/ 1976384 h 6858000"/>
                  <a:gd name="connsiteX87" fmla="*/ 1007189 w 1339053"/>
                  <a:gd name="connsiteY87" fmla="*/ 2110650 h 6858000"/>
                  <a:gd name="connsiteX88" fmla="*/ 1039893 w 1339053"/>
                  <a:gd name="connsiteY88" fmla="*/ 2211041 h 6858000"/>
                  <a:gd name="connsiteX89" fmla="*/ 1059162 w 1339053"/>
                  <a:gd name="connsiteY89" fmla="*/ 2286682 h 6858000"/>
                  <a:gd name="connsiteX90" fmla="*/ 1070522 w 1339053"/>
                  <a:gd name="connsiteY90" fmla="*/ 2388667 h 6858000"/>
                  <a:gd name="connsiteX91" fmla="*/ 1093939 w 1339053"/>
                  <a:gd name="connsiteY91" fmla="*/ 2494653 h 6858000"/>
                  <a:gd name="connsiteX92" fmla="*/ 1112007 w 1339053"/>
                  <a:gd name="connsiteY92" fmla="*/ 2548197 h 6858000"/>
                  <a:gd name="connsiteX93" fmla="*/ 1138346 w 1339053"/>
                  <a:gd name="connsiteY93" fmla="*/ 2649163 h 6858000"/>
                  <a:gd name="connsiteX94" fmla="*/ 1160337 w 1339053"/>
                  <a:gd name="connsiteY94" fmla="*/ 2751608 h 6858000"/>
                  <a:gd name="connsiteX95" fmla="*/ 1165737 w 1339053"/>
                  <a:gd name="connsiteY95" fmla="*/ 2933012 h 6858000"/>
                  <a:gd name="connsiteX96" fmla="*/ 1202029 w 1339053"/>
                  <a:gd name="connsiteY96" fmla="*/ 3107873 h 6858000"/>
                  <a:gd name="connsiteX97" fmla="*/ 1225692 w 1339053"/>
                  <a:gd name="connsiteY97" fmla="*/ 3244974 h 6858000"/>
                  <a:gd name="connsiteX98" fmla="*/ 1243916 w 1339053"/>
                  <a:gd name="connsiteY98" fmla="*/ 3326221 h 6858000"/>
                  <a:gd name="connsiteX99" fmla="*/ 1293067 w 1339053"/>
                  <a:gd name="connsiteY99" fmla="*/ 3480219 h 6858000"/>
                  <a:gd name="connsiteX100" fmla="*/ 1308071 w 1339053"/>
                  <a:gd name="connsiteY100" fmla="*/ 3585182 h 6858000"/>
                  <a:gd name="connsiteX101" fmla="*/ 1295962 w 1339053"/>
                  <a:gd name="connsiteY101" fmla="*/ 3584708 h 6858000"/>
                  <a:gd name="connsiteX102" fmla="*/ 1118893 w 1339053"/>
                  <a:gd name="connsiteY102" fmla="*/ 3568330 h 6858000"/>
                  <a:gd name="connsiteX103" fmla="*/ 1094179 w 1339053"/>
                  <a:gd name="connsiteY103" fmla="*/ 3567566 h 6858000"/>
                  <a:gd name="connsiteX104" fmla="*/ 922719 w 1339053"/>
                  <a:gd name="connsiteY104" fmla="*/ 3516472 h 6858000"/>
                  <a:gd name="connsiteX105" fmla="*/ 877028 w 1339053"/>
                  <a:gd name="connsiteY105" fmla="*/ 3490955 h 6858000"/>
                  <a:gd name="connsiteX106" fmla="*/ 850533 w 1339053"/>
                  <a:gd name="connsiteY106" fmla="*/ 3481837 h 6858000"/>
                  <a:gd name="connsiteX107" fmla="*/ 852113 w 1339053"/>
                  <a:gd name="connsiteY107" fmla="*/ 3461170 h 6858000"/>
                  <a:gd name="connsiteX108" fmla="*/ 831383 w 1339053"/>
                  <a:gd name="connsiteY108" fmla="*/ 3399179 h 6858000"/>
                  <a:gd name="connsiteX109" fmla="*/ 743141 w 1339053"/>
                  <a:gd name="connsiteY109" fmla="*/ 3320580 h 6858000"/>
                  <a:gd name="connsiteX110" fmla="*/ 713221 w 1339053"/>
                  <a:gd name="connsiteY110" fmla="*/ 3251241 h 6858000"/>
                  <a:gd name="connsiteX111" fmla="*/ 697098 w 1339053"/>
                  <a:gd name="connsiteY111" fmla="*/ 3202528 h 6858000"/>
                  <a:gd name="connsiteX112" fmla="*/ 664820 w 1339053"/>
                  <a:gd name="connsiteY112" fmla="*/ 3154190 h 6858000"/>
                  <a:gd name="connsiteX113" fmla="*/ 572501 w 1339053"/>
                  <a:gd name="connsiteY113" fmla="*/ 3087312 h 6858000"/>
                  <a:gd name="connsiteX114" fmla="*/ 497703 w 1339053"/>
                  <a:gd name="connsiteY114" fmla="*/ 3005243 h 6858000"/>
                  <a:gd name="connsiteX115" fmla="*/ 476984 w 1339053"/>
                  <a:gd name="connsiteY115" fmla="*/ 2892751 h 6858000"/>
                  <a:gd name="connsiteX116" fmla="*/ 468947 w 1339053"/>
                  <a:gd name="connsiteY116" fmla="*/ 2824527 h 6858000"/>
                  <a:gd name="connsiteX117" fmla="*/ 569138 w 1339053"/>
                  <a:gd name="connsiteY117" fmla="*/ 2595026 h 6858000"/>
                  <a:gd name="connsiteX118" fmla="*/ 645397 w 1339053"/>
                  <a:gd name="connsiteY118" fmla="*/ 2440808 h 6858000"/>
                  <a:gd name="connsiteX119" fmla="*/ 651820 w 1339053"/>
                  <a:gd name="connsiteY119" fmla="*/ 2384384 h 6858000"/>
                  <a:gd name="connsiteX120" fmla="*/ 612994 w 1339053"/>
                  <a:gd name="connsiteY120" fmla="*/ 2207332 h 6858000"/>
                  <a:gd name="connsiteX121" fmla="*/ 620894 w 1339053"/>
                  <a:gd name="connsiteY121" fmla="*/ 2046679 h 6858000"/>
                  <a:gd name="connsiteX122" fmla="*/ 644614 w 1339053"/>
                  <a:gd name="connsiteY122" fmla="*/ 1931265 h 6858000"/>
                  <a:gd name="connsiteX123" fmla="*/ 665994 w 1339053"/>
                  <a:gd name="connsiteY123" fmla="*/ 1832337 h 6858000"/>
                  <a:gd name="connsiteX124" fmla="*/ 678276 w 1339053"/>
                  <a:gd name="connsiteY124" fmla="*/ 1709437 h 6858000"/>
                  <a:gd name="connsiteX125" fmla="*/ 672955 w 1339053"/>
                  <a:gd name="connsiteY125" fmla="*/ 1636123 h 6858000"/>
                  <a:gd name="connsiteX126" fmla="*/ 668480 w 1339053"/>
                  <a:gd name="connsiteY126" fmla="*/ 1520749 h 6858000"/>
                  <a:gd name="connsiteX127" fmla="*/ 653920 w 1339053"/>
                  <a:gd name="connsiteY127" fmla="*/ 1399437 h 6858000"/>
                  <a:gd name="connsiteX128" fmla="*/ 612686 w 1339053"/>
                  <a:gd name="connsiteY128" fmla="*/ 1296979 h 6858000"/>
                  <a:gd name="connsiteX129" fmla="*/ 570220 w 1339053"/>
                  <a:gd name="connsiteY129" fmla="*/ 1235618 h 6858000"/>
                  <a:gd name="connsiteX130" fmla="*/ 529736 w 1339053"/>
                  <a:gd name="connsiteY130" fmla="*/ 1081752 h 6858000"/>
                  <a:gd name="connsiteX131" fmla="*/ 414305 w 1339053"/>
                  <a:gd name="connsiteY131" fmla="*/ 918292 h 6858000"/>
                  <a:gd name="connsiteX132" fmla="*/ 373924 w 1339053"/>
                  <a:gd name="connsiteY132" fmla="*/ 825689 h 6858000"/>
                  <a:gd name="connsiteX133" fmla="*/ 368949 w 1339053"/>
                  <a:gd name="connsiteY133" fmla="*/ 778726 h 6858000"/>
                  <a:gd name="connsiteX134" fmla="*/ 347020 w 1339053"/>
                  <a:gd name="connsiteY134" fmla="*/ 694643 h 6858000"/>
                  <a:gd name="connsiteX135" fmla="*/ 327478 w 1339053"/>
                  <a:gd name="connsiteY135" fmla="*/ 642898 h 6858000"/>
                  <a:gd name="connsiteX136" fmla="*/ 243468 w 1339053"/>
                  <a:gd name="connsiteY136" fmla="*/ 491960 h 6858000"/>
                  <a:gd name="connsiteX137" fmla="*/ 218930 w 1339053"/>
                  <a:gd name="connsiteY137" fmla="*/ 446010 h 6858000"/>
                  <a:gd name="connsiteX138" fmla="*/ 180614 w 1339053"/>
                  <a:gd name="connsiteY138" fmla="*/ 354892 h 6858000"/>
                  <a:gd name="connsiteX139" fmla="*/ 171988 w 1339053"/>
                  <a:gd name="connsiteY139" fmla="*/ 317521 h 6858000"/>
                  <a:gd name="connsiteX140" fmla="*/ 139875 w 1339053"/>
                  <a:gd name="connsiteY140" fmla="*/ 246378 h 6858000"/>
                  <a:gd name="connsiteX141" fmla="*/ 51499 w 1339053"/>
                  <a:gd name="connsiteY141" fmla="*/ 73211 h 6858000"/>
                  <a:gd name="connsiteX142" fmla="*/ 19690 w 1339053"/>
                  <a:gd name="connsiteY142" fmla="*/ 36621 h 6858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</a:cxnLst>
                <a:rect l="l" t="t" r="r" b="b"/>
                <a:pathLst>
                  <a:path w="1339053" h="6858000">
                    <a:moveTo>
                      <a:pt x="850532" y="3481838"/>
                    </a:moveTo>
                    <a:lnTo>
                      <a:pt x="877027" y="3490955"/>
                    </a:lnTo>
                    <a:cubicBezTo>
                      <a:pt x="892941" y="3497986"/>
                      <a:pt x="908176" y="3506416"/>
                      <a:pt x="922718" y="3516472"/>
                    </a:cubicBezTo>
                    <a:cubicBezTo>
                      <a:pt x="967062" y="3547282"/>
                      <a:pt x="1027547" y="3564030"/>
                      <a:pt x="1094179" y="3567567"/>
                    </a:cubicBezTo>
                    <a:cubicBezTo>
                      <a:pt x="1102515" y="3567965"/>
                      <a:pt x="1113434" y="3565936"/>
                      <a:pt x="1118891" y="3568331"/>
                    </a:cubicBezTo>
                    <a:cubicBezTo>
                      <a:pt x="1180628" y="3594888"/>
                      <a:pt x="1237753" y="3586304"/>
                      <a:pt x="1295961" y="3584709"/>
                    </a:cubicBezTo>
                    <a:lnTo>
                      <a:pt x="1308070" y="3585183"/>
                    </a:lnTo>
                    <a:lnTo>
                      <a:pt x="1325263" y="3705453"/>
                    </a:lnTo>
                    <a:cubicBezTo>
                      <a:pt x="1328254" y="3727679"/>
                      <a:pt x="1331526" y="3749922"/>
                      <a:pt x="1334107" y="3772268"/>
                    </a:cubicBezTo>
                    <a:lnTo>
                      <a:pt x="1338203" y="3831076"/>
                    </a:lnTo>
                    <a:lnTo>
                      <a:pt x="1338805" y="3839709"/>
                    </a:lnTo>
                    <a:cubicBezTo>
                      <a:pt x="1339996" y="3932341"/>
                      <a:pt x="1336568" y="4025809"/>
                      <a:pt x="1335635" y="4118635"/>
                    </a:cubicBezTo>
                    <a:cubicBezTo>
                      <a:pt x="1335202" y="4148976"/>
                      <a:pt x="1338805" y="4178868"/>
                      <a:pt x="1337171" y="4209403"/>
                    </a:cubicBezTo>
                    <a:cubicBezTo>
                      <a:pt x="1335445" y="4242449"/>
                      <a:pt x="1327565" y="4276129"/>
                      <a:pt x="1325840" y="4309174"/>
                    </a:cubicBezTo>
                    <a:cubicBezTo>
                      <a:pt x="1322853" y="4364122"/>
                      <a:pt x="1323899" y="4418621"/>
                      <a:pt x="1321122" y="4473630"/>
                    </a:cubicBezTo>
                    <a:cubicBezTo>
                      <a:pt x="1315632" y="4579723"/>
                      <a:pt x="1309019" y="4685750"/>
                      <a:pt x="1302196" y="4791709"/>
                    </a:cubicBezTo>
                    <a:cubicBezTo>
                      <a:pt x="1300696" y="4814383"/>
                      <a:pt x="1294244" y="4837504"/>
                      <a:pt x="1293239" y="4860048"/>
                    </a:cubicBezTo>
                    <a:cubicBezTo>
                      <a:pt x="1290785" y="4919957"/>
                      <a:pt x="1289660" y="4979994"/>
                      <a:pt x="1288829" y="5039837"/>
                    </a:cubicBezTo>
                    <a:cubicBezTo>
                      <a:pt x="1288401" y="5076103"/>
                      <a:pt x="1290512" y="5112310"/>
                      <a:pt x="1289584" y="5148703"/>
                    </a:cubicBezTo>
                    <a:cubicBezTo>
                      <a:pt x="1288845" y="5177820"/>
                      <a:pt x="1286193" y="5207193"/>
                      <a:pt x="1282205" y="5236435"/>
                    </a:cubicBezTo>
                    <a:cubicBezTo>
                      <a:pt x="1278784" y="5261619"/>
                      <a:pt x="1270649" y="5286477"/>
                      <a:pt x="1268145" y="5311662"/>
                    </a:cubicBezTo>
                    <a:cubicBezTo>
                      <a:pt x="1261308" y="5379812"/>
                      <a:pt x="1256387" y="5447703"/>
                      <a:pt x="1250547" y="5515595"/>
                    </a:cubicBezTo>
                    <a:cubicBezTo>
                      <a:pt x="1248113" y="5542776"/>
                      <a:pt x="1244054" y="5570023"/>
                      <a:pt x="1243323" y="5596885"/>
                    </a:cubicBezTo>
                    <a:cubicBezTo>
                      <a:pt x="1241082" y="5668709"/>
                      <a:pt x="1241668" y="5740276"/>
                      <a:pt x="1238303" y="5812036"/>
                    </a:cubicBezTo>
                    <a:cubicBezTo>
                      <a:pt x="1235508" y="5871554"/>
                      <a:pt x="1228259" y="5931392"/>
                      <a:pt x="1223551" y="5991171"/>
                    </a:cubicBezTo>
                    <a:cubicBezTo>
                      <a:pt x="1221675" y="6016549"/>
                      <a:pt x="1222415" y="6041609"/>
                      <a:pt x="1219699" y="6066726"/>
                    </a:cubicBezTo>
                    <a:cubicBezTo>
                      <a:pt x="1213776" y="6123024"/>
                      <a:pt x="1205938" y="6179576"/>
                      <a:pt x="1199935" y="6236130"/>
                    </a:cubicBezTo>
                    <a:cubicBezTo>
                      <a:pt x="1196614" y="6268403"/>
                      <a:pt x="1198425" y="6301127"/>
                      <a:pt x="1192857" y="6333267"/>
                    </a:cubicBezTo>
                    <a:cubicBezTo>
                      <a:pt x="1179603" y="6409590"/>
                      <a:pt x="1163470" y="6485591"/>
                      <a:pt x="1148174" y="6561849"/>
                    </a:cubicBezTo>
                    <a:cubicBezTo>
                      <a:pt x="1132370" y="6640486"/>
                      <a:pt x="1117066" y="6719000"/>
                      <a:pt x="1100424" y="6797385"/>
                    </a:cubicBezTo>
                    <a:lnTo>
                      <a:pt x="1085621" y="6858000"/>
                    </a:lnTo>
                    <a:lnTo>
                      <a:pt x="932341" y="6858000"/>
                    </a:lnTo>
                    <a:lnTo>
                      <a:pt x="944496" y="6829656"/>
                    </a:lnTo>
                    <a:cubicBezTo>
                      <a:pt x="964836" y="6776399"/>
                      <a:pt x="953622" y="6744439"/>
                      <a:pt x="913239" y="6720119"/>
                    </a:cubicBezTo>
                    <a:cubicBezTo>
                      <a:pt x="890880" y="6706443"/>
                      <a:pt x="866986" y="6690318"/>
                      <a:pt x="870682" y="6655346"/>
                    </a:cubicBezTo>
                    <a:cubicBezTo>
                      <a:pt x="876846" y="6598274"/>
                      <a:pt x="889503" y="6540954"/>
                      <a:pt x="846442" y="6498594"/>
                    </a:cubicBezTo>
                    <a:cubicBezTo>
                      <a:pt x="862273" y="6487399"/>
                      <a:pt x="871751" y="6480449"/>
                      <a:pt x="881150" y="6473756"/>
                    </a:cubicBezTo>
                    <a:cubicBezTo>
                      <a:pt x="907245" y="6455292"/>
                      <a:pt x="930705" y="6407516"/>
                      <a:pt x="922470" y="6377035"/>
                    </a:cubicBezTo>
                    <a:cubicBezTo>
                      <a:pt x="910652" y="6332192"/>
                      <a:pt x="925705" y="6299028"/>
                      <a:pt x="955039" y="6268585"/>
                    </a:cubicBezTo>
                    <a:cubicBezTo>
                      <a:pt x="1003777" y="6217606"/>
                      <a:pt x="1017630" y="6148240"/>
                      <a:pt x="1024350" y="6083443"/>
                    </a:cubicBezTo>
                    <a:cubicBezTo>
                      <a:pt x="1029590" y="6034553"/>
                      <a:pt x="1028255" y="5980246"/>
                      <a:pt x="999696" y="5938416"/>
                    </a:cubicBezTo>
                    <a:cubicBezTo>
                      <a:pt x="990505" y="5925141"/>
                      <a:pt x="991039" y="5901884"/>
                      <a:pt x="988342" y="5882426"/>
                    </a:cubicBezTo>
                    <a:cubicBezTo>
                      <a:pt x="986229" y="5866254"/>
                      <a:pt x="984774" y="5849442"/>
                      <a:pt x="985444" y="5832438"/>
                    </a:cubicBezTo>
                    <a:cubicBezTo>
                      <a:pt x="986010" y="5814273"/>
                      <a:pt x="985042" y="5793656"/>
                      <a:pt x="992016" y="5777751"/>
                    </a:cubicBezTo>
                    <a:cubicBezTo>
                      <a:pt x="1012886" y="5729456"/>
                      <a:pt x="1014467" y="5686488"/>
                      <a:pt x="995028" y="5641832"/>
                    </a:cubicBezTo>
                    <a:cubicBezTo>
                      <a:pt x="984984" y="5618696"/>
                      <a:pt x="974301" y="5585771"/>
                      <a:pt x="981247" y="5562522"/>
                    </a:cubicBezTo>
                    <a:cubicBezTo>
                      <a:pt x="998041" y="5505913"/>
                      <a:pt x="997454" y="5454379"/>
                      <a:pt x="995131" y="5398075"/>
                    </a:cubicBezTo>
                    <a:cubicBezTo>
                      <a:pt x="993724" y="5361807"/>
                      <a:pt x="997229" y="5322258"/>
                      <a:pt x="997379" y="5283928"/>
                    </a:cubicBezTo>
                    <a:cubicBezTo>
                      <a:pt x="997473" y="5239095"/>
                      <a:pt x="1006631" y="5193105"/>
                      <a:pt x="979617" y="5157396"/>
                    </a:cubicBezTo>
                    <a:cubicBezTo>
                      <a:pt x="976728" y="5153402"/>
                      <a:pt x="978724" y="5144705"/>
                      <a:pt x="976441" y="5139485"/>
                    </a:cubicBezTo>
                    <a:cubicBezTo>
                      <a:pt x="969619" y="5122991"/>
                      <a:pt x="964828" y="5102888"/>
                      <a:pt x="953793" y="5091862"/>
                    </a:cubicBezTo>
                    <a:cubicBezTo>
                      <a:pt x="921506" y="5059884"/>
                      <a:pt x="886609" y="5031900"/>
                      <a:pt x="853056" y="5001787"/>
                    </a:cubicBezTo>
                    <a:cubicBezTo>
                      <a:pt x="845882" y="4995337"/>
                      <a:pt x="836325" y="4988437"/>
                      <a:pt x="833979" y="4978966"/>
                    </a:cubicBezTo>
                    <a:cubicBezTo>
                      <a:pt x="820602" y="4924328"/>
                      <a:pt x="808509" y="4869239"/>
                      <a:pt x="796995" y="4813768"/>
                    </a:cubicBezTo>
                    <a:cubicBezTo>
                      <a:pt x="792418" y="4791474"/>
                      <a:pt x="803209" y="4777314"/>
                      <a:pt x="820590" y="4764057"/>
                    </a:cubicBezTo>
                    <a:cubicBezTo>
                      <a:pt x="837188" y="4751123"/>
                      <a:pt x="855398" y="4734452"/>
                      <a:pt x="864688" y="4714752"/>
                    </a:cubicBezTo>
                    <a:cubicBezTo>
                      <a:pt x="883062" y="4675275"/>
                      <a:pt x="897521" y="4632902"/>
                      <a:pt x="910485" y="4590911"/>
                    </a:cubicBezTo>
                    <a:cubicBezTo>
                      <a:pt x="915338" y="4575199"/>
                      <a:pt x="912978" y="4556131"/>
                      <a:pt x="911445" y="4539571"/>
                    </a:cubicBezTo>
                    <a:cubicBezTo>
                      <a:pt x="908527" y="4508200"/>
                      <a:pt x="900999" y="4477659"/>
                      <a:pt x="900285" y="4445837"/>
                    </a:cubicBezTo>
                    <a:cubicBezTo>
                      <a:pt x="899539" y="4408923"/>
                      <a:pt x="887958" y="4383340"/>
                      <a:pt x="863237" y="4364703"/>
                    </a:cubicBezTo>
                    <a:cubicBezTo>
                      <a:pt x="826431" y="4336971"/>
                      <a:pt x="808536" y="4292507"/>
                      <a:pt x="798070" y="4243284"/>
                    </a:cubicBezTo>
                    <a:cubicBezTo>
                      <a:pt x="784617" y="4180721"/>
                      <a:pt x="805728" y="4117545"/>
                      <a:pt x="817097" y="4054750"/>
                    </a:cubicBezTo>
                    <a:cubicBezTo>
                      <a:pt x="821537" y="4030724"/>
                      <a:pt x="826632" y="4006057"/>
                      <a:pt x="826251" y="3982801"/>
                    </a:cubicBezTo>
                    <a:cubicBezTo>
                      <a:pt x="825347" y="3916709"/>
                      <a:pt x="825150" y="3850833"/>
                      <a:pt x="836848" y="3784939"/>
                    </a:cubicBezTo>
                    <a:lnTo>
                      <a:pt x="841285" y="3766755"/>
                    </a:lnTo>
                    <a:lnTo>
                      <a:pt x="841284" y="3766755"/>
                    </a:lnTo>
                    <a:lnTo>
                      <a:pt x="852925" y="3719034"/>
                    </a:lnTo>
                    <a:cubicBezTo>
                      <a:pt x="855152" y="3711822"/>
                      <a:pt x="856753" y="3704413"/>
                      <a:pt x="857932" y="3696880"/>
                    </a:cubicBezTo>
                    <a:cubicBezTo>
                      <a:pt x="868683" y="3631632"/>
                      <a:pt x="885300" y="3565939"/>
                      <a:pt x="853534" y="3507036"/>
                    </a:cubicBezTo>
                    <a:cubicBezTo>
                      <a:pt x="850623" y="3501622"/>
                      <a:pt x="849992" y="3494020"/>
                      <a:pt x="850226" y="3485839"/>
                    </a:cubicBezTo>
                    <a:close/>
                    <a:moveTo>
                      <a:pt x="0" y="0"/>
                    </a:moveTo>
                    <a:lnTo>
                      <a:pt x="455609" y="0"/>
                    </a:lnTo>
                    <a:lnTo>
                      <a:pt x="459171" y="72395"/>
                    </a:lnTo>
                    <a:cubicBezTo>
                      <a:pt x="459671" y="92301"/>
                      <a:pt x="456894" y="113171"/>
                      <a:pt x="460041" y="131917"/>
                    </a:cubicBezTo>
                    <a:cubicBezTo>
                      <a:pt x="474213" y="218122"/>
                      <a:pt x="492031" y="302910"/>
                      <a:pt x="504421" y="389691"/>
                    </a:cubicBezTo>
                    <a:cubicBezTo>
                      <a:pt x="517349" y="479177"/>
                      <a:pt x="539516" y="562489"/>
                      <a:pt x="582097" y="634609"/>
                    </a:cubicBezTo>
                    <a:cubicBezTo>
                      <a:pt x="621686" y="701573"/>
                      <a:pt x="662589" y="767248"/>
                      <a:pt x="702468" y="834019"/>
                    </a:cubicBezTo>
                    <a:cubicBezTo>
                      <a:pt x="712587" y="850968"/>
                      <a:pt x="725536" y="867665"/>
                      <a:pt x="729203" y="887701"/>
                    </a:cubicBezTo>
                    <a:cubicBezTo>
                      <a:pt x="736973" y="929321"/>
                      <a:pt x="740155" y="973193"/>
                      <a:pt x="743787" y="1016355"/>
                    </a:cubicBezTo>
                    <a:cubicBezTo>
                      <a:pt x="746786" y="1053398"/>
                      <a:pt x="745800" y="1091467"/>
                      <a:pt x="750083" y="1128060"/>
                    </a:cubicBezTo>
                    <a:cubicBezTo>
                      <a:pt x="753428" y="1157309"/>
                      <a:pt x="762038" y="1185083"/>
                      <a:pt x="768866" y="1213431"/>
                    </a:cubicBezTo>
                    <a:cubicBezTo>
                      <a:pt x="774767" y="1238107"/>
                      <a:pt x="778357" y="1264327"/>
                      <a:pt x="787802" y="1286432"/>
                    </a:cubicBezTo>
                    <a:cubicBezTo>
                      <a:pt x="810582" y="1340304"/>
                      <a:pt x="832653" y="1394242"/>
                      <a:pt x="842837" y="1455511"/>
                    </a:cubicBezTo>
                    <a:cubicBezTo>
                      <a:pt x="853049" y="1515944"/>
                      <a:pt x="867276" y="1574511"/>
                      <a:pt x="877988" y="1634814"/>
                    </a:cubicBezTo>
                    <a:cubicBezTo>
                      <a:pt x="888390" y="1693895"/>
                      <a:pt x="902813" y="1748857"/>
                      <a:pt x="941063" y="1789731"/>
                    </a:cubicBezTo>
                    <a:cubicBezTo>
                      <a:pt x="957906" y="1807908"/>
                      <a:pt x="975122" y="1831564"/>
                      <a:pt x="980124" y="1857657"/>
                    </a:cubicBezTo>
                    <a:cubicBezTo>
                      <a:pt x="987207" y="1894833"/>
                      <a:pt x="980788" y="1937150"/>
                      <a:pt x="984484" y="1976384"/>
                    </a:cubicBezTo>
                    <a:cubicBezTo>
                      <a:pt x="988781" y="2022576"/>
                      <a:pt x="988793" y="2074493"/>
                      <a:pt x="1007189" y="2110650"/>
                    </a:cubicBezTo>
                    <a:cubicBezTo>
                      <a:pt x="1023612" y="2142809"/>
                      <a:pt x="1034723" y="2173610"/>
                      <a:pt x="1039893" y="2211041"/>
                    </a:cubicBezTo>
                    <a:cubicBezTo>
                      <a:pt x="1043484" y="2237261"/>
                      <a:pt x="1057690" y="2260269"/>
                      <a:pt x="1059162" y="2286682"/>
                    </a:cubicBezTo>
                    <a:cubicBezTo>
                      <a:pt x="1061252" y="2321469"/>
                      <a:pt x="1060754" y="2355740"/>
                      <a:pt x="1070522" y="2388667"/>
                    </a:cubicBezTo>
                    <a:cubicBezTo>
                      <a:pt x="1080600" y="2422815"/>
                      <a:pt x="1085513" y="2459602"/>
                      <a:pt x="1093939" y="2494653"/>
                    </a:cubicBezTo>
                    <a:cubicBezTo>
                      <a:pt x="1098500" y="2513273"/>
                      <a:pt x="1106866" y="2529964"/>
                      <a:pt x="1112007" y="2548197"/>
                    </a:cubicBezTo>
                    <a:cubicBezTo>
                      <a:pt x="1121409" y="2581573"/>
                      <a:pt x="1130232" y="2615336"/>
                      <a:pt x="1138346" y="2649163"/>
                    </a:cubicBezTo>
                    <a:cubicBezTo>
                      <a:pt x="1146465" y="2682988"/>
                      <a:pt x="1157699" y="2716368"/>
                      <a:pt x="1160337" y="2751608"/>
                    </a:cubicBezTo>
                    <a:cubicBezTo>
                      <a:pt x="1164714" y="2811646"/>
                      <a:pt x="1159211" y="2873999"/>
                      <a:pt x="1165737" y="2933012"/>
                    </a:cubicBezTo>
                    <a:cubicBezTo>
                      <a:pt x="1172445" y="2992925"/>
                      <a:pt x="1185964" y="3051556"/>
                      <a:pt x="1202029" y="3107873"/>
                    </a:cubicBezTo>
                    <a:cubicBezTo>
                      <a:pt x="1214635" y="3152396"/>
                      <a:pt x="1227749" y="3194534"/>
                      <a:pt x="1225692" y="3244974"/>
                    </a:cubicBezTo>
                    <a:cubicBezTo>
                      <a:pt x="1224565" y="3273123"/>
                      <a:pt x="1231196" y="3305079"/>
                      <a:pt x="1243916" y="3326221"/>
                    </a:cubicBezTo>
                    <a:cubicBezTo>
                      <a:pt x="1271701" y="3372044"/>
                      <a:pt x="1285247" y="3423911"/>
                      <a:pt x="1293067" y="3480219"/>
                    </a:cubicBezTo>
                    <a:lnTo>
                      <a:pt x="1308071" y="3585182"/>
                    </a:lnTo>
                    <a:lnTo>
                      <a:pt x="1295962" y="3584708"/>
                    </a:lnTo>
                    <a:cubicBezTo>
                      <a:pt x="1237754" y="3586303"/>
                      <a:pt x="1180629" y="3594888"/>
                      <a:pt x="1118893" y="3568330"/>
                    </a:cubicBezTo>
                    <a:cubicBezTo>
                      <a:pt x="1113435" y="3565936"/>
                      <a:pt x="1102517" y="3567964"/>
                      <a:pt x="1094179" y="3567566"/>
                    </a:cubicBezTo>
                    <a:cubicBezTo>
                      <a:pt x="1027548" y="3564029"/>
                      <a:pt x="967064" y="3547281"/>
                      <a:pt x="922719" y="3516472"/>
                    </a:cubicBezTo>
                    <a:cubicBezTo>
                      <a:pt x="908178" y="3506414"/>
                      <a:pt x="892942" y="3497984"/>
                      <a:pt x="877028" y="3490955"/>
                    </a:cubicBezTo>
                    <a:lnTo>
                      <a:pt x="850533" y="3481837"/>
                    </a:lnTo>
                    <a:lnTo>
                      <a:pt x="852113" y="3461170"/>
                    </a:lnTo>
                    <a:cubicBezTo>
                      <a:pt x="854391" y="3434500"/>
                      <a:pt x="848474" y="3414331"/>
                      <a:pt x="831383" y="3399179"/>
                    </a:cubicBezTo>
                    <a:cubicBezTo>
                      <a:pt x="801767" y="3373388"/>
                      <a:pt x="773654" y="3344957"/>
                      <a:pt x="743141" y="3320580"/>
                    </a:cubicBezTo>
                    <a:cubicBezTo>
                      <a:pt x="722236" y="3303685"/>
                      <a:pt x="714543" y="3281842"/>
                      <a:pt x="713221" y="3251241"/>
                    </a:cubicBezTo>
                    <a:cubicBezTo>
                      <a:pt x="712555" y="3234106"/>
                      <a:pt x="704768" y="3217029"/>
                      <a:pt x="697098" y="3202528"/>
                    </a:cubicBezTo>
                    <a:cubicBezTo>
                      <a:pt x="687845" y="3184997"/>
                      <a:pt x="672212" y="3172554"/>
                      <a:pt x="664820" y="3154190"/>
                    </a:cubicBezTo>
                    <a:cubicBezTo>
                      <a:pt x="646169" y="3109209"/>
                      <a:pt x="616744" y="3087991"/>
                      <a:pt x="572501" y="3087312"/>
                    </a:cubicBezTo>
                    <a:cubicBezTo>
                      <a:pt x="533259" y="3086763"/>
                      <a:pt x="493731" y="3044085"/>
                      <a:pt x="497703" y="3005243"/>
                    </a:cubicBezTo>
                    <a:cubicBezTo>
                      <a:pt x="502030" y="2962279"/>
                      <a:pt x="490540" y="2928257"/>
                      <a:pt x="476984" y="2892751"/>
                    </a:cubicBezTo>
                    <a:cubicBezTo>
                      <a:pt x="469363" y="2872905"/>
                      <a:pt x="465404" y="2847135"/>
                      <a:pt x="468947" y="2824527"/>
                    </a:cubicBezTo>
                    <a:cubicBezTo>
                      <a:pt x="482188" y="2738605"/>
                      <a:pt x="520979" y="2665650"/>
                      <a:pt x="569138" y="2595026"/>
                    </a:cubicBezTo>
                    <a:cubicBezTo>
                      <a:pt x="600577" y="2548865"/>
                      <a:pt x="622260" y="2493483"/>
                      <a:pt x="645397" y="2440808"/>
                    </a:cubicBezTo>
                    <a:cubicBezTo>
                      <a:pt x="652529" y="2424387"/>
                      <a:pt x="655029" y="2401457"/>
                      <a:pt x="651820" y="2384384"/>
                    </a:cubicBezTo>
                    <a:cubicBezTo>
                      <a:pt x="640949" y="2324596"/>
                      <a:pt x="629163" y="2264805"/>
                      <a:pt x="612994" y="2207332"/>
                    </a:cubicBezTo>
                    <a:cubicBezTo>
                      <a:pt x="597678" y="2153787"/>
                      <a:pt x="601053" y="2099808"/>
                      <a:pt x="620894" y="2046679"/>
                    </a:cubicBezTo>
                    <a:cubicBezTo>
                      <a:pt x="635367" y="2007977"/>
                      <a:pt x="641110" y="1970814"/>
                      <a:pt x="644614" y="1931265"/>
                    </a:cubicBezTo>
                    <a:cubicBezTo>
                      <a:pt x="647465" y="1898285"/>
                      <a:pt x="653360" y="1862859"/>
                      <a:pt x="665994" y="1832337"/>
                    </a:cubicBezTo>
                    <a:cubicBezTo>
                      <a:pt x="683779" y="1789578"/>
                      <a:pt x="688928" y="1751381"/>
                      <a:pt x="678276" y="1709437"/>
                    </a:cubicBezTo>
                    <a:cubicBezTo>
                      <a:pt x="672576" y="1687079"/>
                      <a:pt x="673987" y="1660990"/>
                      <a:pt x="672955" y="1636123"/>
                    </a:cubicBezTo>
                    <a:cubicBezTo>
                      <a:pt x="671272" y="1597795"/>
                      <a:pt x="671867" y="1558758"/>
                      <a:pt x="668480" y="1520749"/>
                    </a:cubicBezTo>
                    <a:cubicBezTo>
                      <a:pt x="665050" y="1479903"/>
                      <a:pt x="655019" y="1440408"/>
                      <a:pt x="653920" y="1399437"/>
                    </a:cubicBezTo>
                    <a:cubicBezTo>
                      <a:pt x="652652" y="1355309"/>
                      <a:pt x="639893" y="1323154"/>
                      <a:pt x="612686" y="1296979"/>
                    </a:cubicBezTo>
                    <a:cubicBezTo>
                      <a:pt x="595576" y="1280408"/>
                      <a:pt x="578401" y="1259588"/>
                      <a:pt x="570220" y="1235618"/>
                    </a:cubicBezTo>
                    <a:cubicBezTo>
                      <a:pt x="553631" y="1186194"/>
                      <a:pt x="545669" y="1131821"/>
                      <a:pt x="529736" y="1081752"/>
                    </a:cubicBezTo>
                    <a:cubicBezTo>
                      <a:pt x="507466" y="1011390"/>
                      <a:pt x="481332" y="944631"/>
                      <a:pt x="414305" y="918292"/>
                    </a:cubicBezTo>
                    <a:cubicBezTo>
                      <a:pt x="377314" y="903769"/>
                      <a:pt x="368843" y="874065"/>
                      <a:pt x="373924" y="825689"/>
                    </a:cubicBezTo>
                    <a:cubicBezTo>
                      <a:pt x="375689" y="809590"/>
                      <a:pt x="376722" y="786203"/>
                      <a:pt x="368949" y="778726"/>
                    </a:cubicBezTo>
                    <a:cubicBezTo>
                      <a:pt x="345838" y="756354"/>
                      <a:pt x="349308" y="725824"/>
                      <a:pt x="347020" y="694643"/>
                    </a:cubicBezTo>
                    <a:cubicBezTo>
                      <a:pt x="345704" y="675894"/>
                      <a:pt x="339306" y="651346"/>
                      <a:pt x="327478" y="642898"/>
                    </a:cubicBezTo>
                    <a:cubicBezTo>
                      <a:pt x="279698" y="608395"/>
                      <a:pt x="263590" y="549247"/>
                      <a:pt x="243468" y="491960"/>
                    </a:cubicBezTo>
                    <a:cubicBezTo>
                      <a:pt x="237433" y="475142"/>
                      <a:pt x="230250" y="456843"/>
                      <a:pt x="218930" y="446010"/>
                    </a:cubicBezTo>
                    <a:cubicBezTo>
                      <a:pt x="194433" y="422927"/>
                      <a:pt x="180036" y="395344"/>
                      <a:pt x="180614" y="354892"/>
                    </a:cubicBezTo>
                    <a:cubicBezTo>
                      <a:pt x="180923" y="342010"/>
                      <a:pt x="176523" y="328798"/>
                      <a:pt x="171988" y="317521"/>
                    </a:cubicBezTo>
                    <a:cubicBezTo>
                      <a:pt x="162052" y="293291"/>
                      <a:pt x="148442" y="271315"/>
                      <a:pt x="139875" y="246378"/>
                    </a:cubicBezTo>
                    <a:cubicBezTo>
                      <a:pt x="117577" y="182780"/>
                      <a:pt x="95749" y="119890"/>
                      <a:pt x="51499" y="73211"/>
                    </a:cubicBezTo>
                    <a:cubicBezTo>
                      <a:pt x="40691" y="61834"/>
                      <a:pt x="29467" y="49763"/>
                      <a:pt x="19690" y="3662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81" name="Freeform: Shape 80">
                <a:extLst>
                  <a:ext uri="{FF2B5EF4-FFF2-40B4-BE49-F238E27FC236}">
                    <a16:creationId xmlns:a16="http://schemas.microsoft.com/office/drawing/2014/main" id="{A2432BD6-3DCC-4397-BD7F-3FE84F32100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2748588" y="0"/>
                <a:ext cx="1339053" cy="6858000"/>
              </a:xfrm>
              <a:custGeom>
                <a:avLst/>
                <a:gdLst>
                  <a:gd name="connsiteX0" fmla="*/ 850532 w 1339053"/>
                  <a:gd name="connsiteY0" fmla="*/ 3481838 h 6858000"/>
                  <a:gd name="connsiteX1" fmla="*/ 877027 w 1339053"/>
                  <a:gd name="connsiteY1" fmla="*/ 3490955 h 6858000"/>
                  <a:gd name="connsiteX2" fmla="*/ 922718 w 1339053"/>
                  <a:gd name="connsiteY2" fmla="*/ 3516472 h 6858000"/>
                  <a:gd name="connsiteX3" fmla="*/ 1094179 w 1339053"/>
                  <a:gd name="connsiteY3" fmla="*/ 3567567 h 6858000"/>
                  <a:gd name="connsiteX4" fmla="*/ 1118891 w 1339053"/>
                  <a:gd name="connsiteY4" fmla="*/ 3568331 h 6858000"/>
                  <a:gd name="connsiteX5" fmla="*/ 1295961 w 1339053"/>
                  <a:gd name="connsiteY5" fmla="*/ 3584709 h 6858000"/>
                  <a:gd name="connsiteX6" fmla="*/ 1308070 w 1339053"/>
                  <a:gd name="connsiteY6" fmla="*/ 3585183 h 6858000"/>
                  <a:gd name="connsiteX7" fmla="*/ 1325263 w 1339053"/>
                  <a:gd name="connsiteY7" fmla="*/ 3705453 h 6858000"/>
                  <a:gd name="connsiteX8" fmla="*/ 1334107 w 1339053"/>
                  <a:gd name="connsiteY8" fmla="*/ 3772268 h 6858000"/>
                  <a:gd name="connsiteX9" fmla="*/ 1338203 w 1339053"/>
                  <a:gd name="connsiteY9" fmla="*/ 3831076 h 6858000"/>
                  <a:gd name="connsiteX10" fmla="*/ 1338805 w 1339053"/>
                  <a:gd name="connsiteY10" fmla="*/ 3839709 h 6858000"/>
                  <a:gd name="connsiteX11" fmla="*/ 1335635 w 1339053"/>
                  <a:gd name="connsiteY11" fmla="*/ 4118635 h 6858000"/>
                  <a:gd name="connsiteX12" fmla="*/ 1337171 w 1339053"/>
                  <a:gd name="connsiteY12" fmla="*/ 4209403 h 6858000"/>
                  <a:gd name="connsiteX13" fmla="*/ 1325840 w 1339053"/>
                  <a:gd name="connsiteY13" fmla="*/ 4309174 h 6858000"/>
                  <a:gd name="connsiteX14" fmla="*/ 1321122 w 1339053"/>
                  <a:gd name="connsiteY14" fmla="*/ 4473630 h 6858000"/>
                  <a:gd name="connsiteX15" fmla="*/ 1302196 w 1339053"/>
                  <a:gd name="connsiteY15" fmla="*/ 4791709 h 6858000"/>
                  <a:gd name="connsiteX16" fmla="*/ 1293239 w 1339053"/>
                  <a:gd name="connsiteY16" fmla="*/ 4860048 h 6858000"/>
                  <a:gd name="connsiteX17" fmla="*/ 1288829 w 1339053"/>
                  <a:gd name="connsiteY17" fmla="*/ 5039837 h 6858000"/>
                  <a:gd name="connsiteX18" fmla="*/ 1289584 w 1339053"/>
                  <a:gd name="connsiteY18" fmla="*/ 5148703 h 6858000"/>
                  <a:gd name="connsiteX19" fmla="*/ 1282205 w 1339053"/>
                  <a:gd name="connsiteY19" fmla="*/ 5236435 h 6858000"/>
                  <a:gd name="connsiteX20" fmla="*/ 1268145 w 1339053"/>
                  <a:gd name="connsiteY20" fmla="*/ 5311662 h 6858000"/>
                  <a:gd name="connsiteX21" fmla="*/ 1250547 w 1339053"/>
                  <a:gd name="connsiteY21" fmla="*/ 5515595 h 6858000"/>
                  <a:gd name="connsiteX22" fmla="*/ 1243323 w 1339053"/>
                  <a:gd name="connsiteY22" fmla="*/ 5596885 h 6858000"/>
                  <a:gd name="connsiteX23" fmla="*/ 1238303 w 1339053"/>
                  <a:gd name="connsiteY23" fmla="*/ 5812036 h 6858000"/>
                  <a:gd name="connsiteX24" fmla="*/ 1223551 w 1339053"/>
                  <a:gd name="connsiteY24" fmla="*/ 5991171 h 6858000"/>
                  <a:gd name="connsiteX25" fmla="*/ 1219699 w 1339053"/>
                  <a:gd name="connsiteY25" fmla="*/ 6066726 h 6858000"/>
                  <a:gd name="connsiteX26" fmla="*/ 1199935 w 1339053"/>
                  <a:gd name="connsiteY26" fmla="*/ 6236130 h 6858000"/>
                  <a:gd name="connsiteX27" fmla="*/ 1192857 w 1339053"/>
                  <a:gd name="connsiteY27" fmla="*/ 6333267 h 6858000"/>
                  <a:gd name="connsiteX28" fmla="*/ 1148174 w 1339053"/>
                  <a:gd name="connsiteY28" fmla="*/ 6561849 h 6858000"/>
                  <a:gd name="connsiteX29" fmla="*/ 1100424 w 1339053"/>
                  <a:gd name="connsiteY29" fmla="*/ 6797385 h 6858000"/>
                  <a:gd name="connsiteX30" fmla="*/ 1085621 w 1339053"/>
                  <a:gd name="connsiteY30" fmla="*/ 6858000 h 6858000"/>
                  <a:gd name="connsiteX31" fmla="*/ 932341 w 1339053"/>
                  <a:gd name="connsiteY31" fmla="*/ 6858000 h 6858000"/>
                  <a:gd name="connsiteX32" fmla="*/ 944496 w 1339053"/>
                  <a:gd name="connsiteY32" fmla="*/ 6829656 h 6858000"/>
                  <a:gd name="connsiteX33" fmla="*/ 913239 w 1339053"/>
                  <a:gd name="connsiteY33" fmla="*/ 6720119 h 6858000"/>
                  <a:gd name="connsiteX34" fmla="*/ 870682 w 1339053"/>
                  <a:gd name="connsiteY34" fmla="*/ 6655346 h 6858000"/>
                  <a:gd name="connsiteX35" fmla="*/ 846442 w 1339053"/>
                  <a:gd name="connsiteY35" fmla="*/ 6498594 h 6858000"/>
                  <a:gd name="connsiteX36" fmla="*/ 881150 w 1339053"/>
                  <a:gd name="connsiteY36" fmla="*/ 6473756 h 6858000"/>
                  <a:gd name="connsiteX37" fmla="*/ 922470 w 1339053"/>
                  <a:gd name="connsiteY37" fmla="*/ 6377035 h 6858000"/>
                  <a:gd name="connsiteX38" fmla="*/ 955039 w 1339053"/>
                  <a:gd name="connsiteY38" fmla="*/ 6268585 h 6858000"/>
                  <a:gd name="connsiteX39" fmla="*/ 1024350 w 1339053"/>
                  <a:gd name="connsiteY39" fmla="*/ 6083443 h 6858000"/>
                  <a:gd name="connsiteX40" fmla="*/ 999696 w 1339053"/>
                  <a:gd name="connsiteY40" fmla="*/ 5938416 h 6858000"/>
                  <a:gd name="connsiteX41" fmla="*/ 988342 w 1339053"/>
                  <a:gd name="connsiteY41" fmla="*/ 5882426 h 6858000"/>
                  <a:gd name="connsiteX42" fmla="*/ 985444 w 1339053"/>
                  <a:gd name="connsiteY42" fmla="*/ 5832438 h 6858000"/>
                  <a:gd name="connsiteX43" fmla="*/ 992016 w 1339053"/>
                  <a:gd name="connsiteY43" fmla="*/ 5777751 h 6858000"/>
                  <a:gd name="connsiteX44" fmla="*/ 995028 w 1339053"/>
                  <a:gd name="connsiteY44" fmla="*/ 5641832 h 6858000"/>
                  <a:gd name="connsiteX45" fmla="*/ 981247 w 1339053"/>
                  <a:gd name="connsiteY45" fmla="*/ 5562522 h 6858000"/>
                  <a:gd name="connsiteX46" fmla="*/ 995131 w 1339053"/>
                  <a:gd name="connsiteY46" fmla="*/ 5398075 h 6858000"/>
                  <a:gd name="connsiteX47" fmla="*/ 997379 w 1339053"/>
                  <a:gd name="connsiteY47" fmla="*/ 5283928 h 6858000"/>
                  <a:gd name="connsiteX48" fmla="*/ 979617 w 1339053"/>
                  <a:gd name="connsiteY48" fmla="*/ 5157396 h 6858000"/>
                  <a:gd name="connsiteX49" fmla="*/ 976441 w 1339053"/>
                  <a:gd name="connsiteY49" fmla="*/ 5139485 h 6858000"/>
                  <a:gd name="connsiteX50" fmla="*/ 953793 w 1339053"/>
                  <a:gd name="connsiteY50" fmla="*/ 5091862 h 6858000"/>
                  <a:gd name="connsiteX51" fmla="*/ 853056 w 1339053"/>
                  <a:gd name="connsiteY51" fmla="*/ 5001787 h 6858000"/>
                  <a:gd name="connsiteX52" fmla="*/ 833979 w 1339053"/>
                  <a:gd name="connsiteY52" fmla="*/ 4978966 h 6858000"/>
                  <a:gd name="connsiteX53" fmla="*/ 796995 w 1339053"/>
                  <a:gd name="connsiteY53" fmla="*/ 4813768 h 6858000"/>
                  <a:gd name="connsiteX54" fmla="*/ 820590 w 1339053"/>
                  <a:gd name="connsiteY54" fmla="*/ 4764057 h 6858000"/>
                  <a:gd name="connsiteX55" fmla="*/ 864688 w 1339053"/>
                  <a:gd name="connsiteY55" fmla="*/ 4714752 h 6858000"/>
                  <a:gd name="connsiteX56" fmla="*/ 910485 w 1339053"/>
                  <a:gd name="connsiteY56" fmla="*/ 4590911 h 6858000"/>
                  <a:gd name="connsiteX57" fmla="*/ 911445 w 1339053"/>
                  <a:gd name="connsiteY57" fmla="*/ 4539571 h 6858000"/>
                  <a:gd name="connsiteX58" fmla="*/ 900285 w 1339053"/>
                  <a:gd name="connsiteY58" fmla="*/ 4445837 h 6858000"/>
                  <a:gd name="connsiteX59" fmla="*/ 863237 w 1339053"/>
                  <a:gd name="connsiteY59" fmla="*/ 4364703 h 6858000"/>
                  <a:gd name="connsiteX60" fmla="*/ 798070 w 1339053"/>
                  <a:gd name="connsiteY60" fmla="*/ 4243284 h 6858000"/>
                  <a:gd name="connsiteX61" fmla="*/ 817097 w 1339053"/>
                  <a:gd name="connsiteY61" fmla="*/ 4054750 h 6858000"/>
                  <a:gd name="connsiteX62" fmla="*/ 826251 w 1339053"/>
                  <a:gd name="connsiteY62" fmla="*/ 3982801 h 6858000"/>
                  <a:gd name="connsiteX63" fmla="*/ 836848 w 1339053"/>
                  <a:gd name="connsiteY63" fmla="*/ 3784939 h 6858000"/>
                  <a:gd name="connsiteX64" fmla="*/ 841285 w 1339053"/>
                  <a:gd name="connsiteY64" fmla="*/ 3766755 h 6858000"/>
                  <a:gd name="connsiteX65" fmla="*/ 841284 w 1339053"/>
                  <a:gd name="connsiteY65" fmla="*/ 3766755 h 6858000"/>
                  <a:gd name="connsiteX66" fmla="*/ 852925 w 1339053"/>
                  <a:gd name="connsiteY66" fmla="*/ 3719034 h 6858000"/>
                  <a:gd name="connsiteX67" fmla="*/ 857932 w 1339053"/>
                  <a:gd name="connsiteY67" fmla="*/ 3696880 h 6858000"/>
                  <a:gd name="connsiteX68" fmla="*/ 853534 w 1339053"/>
                  <a:gd name="connsiteY68" fmla="*/ 3507036 h 6858000"/>
                  <a:gd name="connsiteX69" fmla="*/ 850226 w 1339053"/>
                  <a:gd name="connsiteY69" fmla="*/ 3485839 h 6858000"/>
                  <a:gd name="connsiteX70" fmla="*/ 0 w 1339053"/>
                  <a:gd name="connsiteY70" fmla="*/ 0 h 6858000"/>
                  <a:gd name="connsiteX71" fmla="*/ 455609 w 1339053"/>
                  <a:gd name="connsiteY71" fmla="*/ 0 h 6858000"/>
                  <a:gd name="connsiteX72" fmla="*/ 459171 w 1339053"/>
                  <a:gd name="connsiteY72" fmla="*/ 72395 h 6858000"/>
                  <a:gd name="connsiteX73" fmla="*/ 460041 w 1339053"/>
                  <a:gd name="connsiteY73" fmla="*/ 131917 h 6858000"/>
                  <a:gd name="connsiteX74" fmla="*/ 504421 w 1339053"/>
                  <a:gd name="connsiteY74" fmla="*/ 389691 h 6858000"/>
                  <a:gd name="connsiteX75" fmla="*/ 582097 w 1339053"/>
                  <a:gd name="connsiteY75" fmla="*/ 634609 h 6858000"/>
                  <a:gd name="connsiteX76" fmla="*/ 702468 w 1339053"/>
                  <a:gd name="connsiteY76" fmla="*/ 834019 h 6858000"/>
                  <a:gd name="connsiteX77" fmla="*/ 729203 w 1339053"/>
                  <a:gd name="connsiteY77" fmla="*/ 887701 h 6858000"/>
                  <a:gd name="connsiteX78" fmla="*/ 743787 w 1339053"/>
                  <a:gd name="connsiteY78" fmla="*/ 1016355 h 6858000"/>
                  <a:gd name="connsiteX79" fmla="*/ 750083 w 1339053"/>
                  <a:gd name="connsiteY79" fmla="*/ 1128060 h 6858000"/>
                  <a:gd name="connsiteX80" fmla="*/ 768866 w 1339053"/>
                  <a:gd name="connsiteY80" fmla="*/ 1213431 h 6858000"/>
                  <a:gd name="connsiteX81" fmla="*/ 787802 w 1339053"/>
                  <a:gd name="connsiteY81" fmla="*/ 1286432 h 6858000"/>
                  <a:gd name="connsiteX82" fmla="*/ 842837 w 1339053"/>
                  <a:gd name="connsiteY82" fmla="*/ 1455511 h 6858000"/>
                  <a:gd name="connsiteX83" fmla="*/ 877988 w 1339053"/>
                  <a:gd name="connsiteY83" fmla="*/ 1634814 h 6858000"/>
                  <a:gd name="connsiteX84" fmla="*/ 941063 w 1339053"/>
                  <a:gd name="connsiteY84" fmla="*/ 1789731 h 6858000"/>
                  <a:gd name="connsiteX85" fmla="*/ 980124 w 1339053"/>
                  <a:gd name="connsiteY85" fmla="*/ 1857657 h 6858000"/>
                  <a:gd name="connsiteX86" fmla="*/ 984484 w 1339053"/>
                  <a:gd name="connsiteY86" fmla="*/ 1976384 h 6858000"/>
                  <a:gd name="connsiteX87" fmla="*/ 1007189 w 1339053"/>
                  <a:gd name="connsiteY87" fmla="*/ 2110650 h 6858000"/>
                  <a:gd name="connsiteX88" fmla="*/ 1039893 w 1339053"/>
                  <a:gd name="connsiteY88" fmla="*/ 2211041 h 6858000"/>
                  <a:gd name="connsiteX89" fmla="*/ 1059162 w 1339053"/>
                  <a:gd name="connsiteY89" fmla="*/ 2286682 h 6858000"/>
                  <a:gd name="connsiteX90" fmla="*/ 1070522 w 1339053"/>
                  <a:gd name="connsiteY90" fmla="*/ 2388667 h 6858000"/>
                  <a:gd name="connsiteX91" fmla="*/ 1093939 w 1339053"/>
                  <a:gd name="connsiteY91" fmla="*/ 2494653 h 6858000"/>
                  <a:gd name="connsiteX92" fmla="*/ 1112007 w 1339053"/>
                  <a:gd name="connsiteY92" fmla="*/ 2548197 h 6858000"/>
                  <a:gd name="connsiteX93" fmla="*/ 1138346 w 1339053"/>
                  <a:gd name="connsiteY93" fmla="*/ 2649163 h 6858000"/>
                  <a:gd name="connsiteX94" fmla="*/ 1160337 w 1339053"/>
                  <a:gd name="connsiteY94" fmla="*/ 2751608 h 6858000"/>
                  <a:gd name="connsiteX95" fmla="*/ 1165737 w 1339053"/>
                  <a:gd name="connsiteY95" fmla="*/ 2933012 h 6858000"/>
                  <a:gd name="connsiteX96" fmla="*/ 1202029 w 1339053"/>
                  <a:gd name="connsiteY96" fmla="*/ 3107873 h 6858000"/>
                  <a:gd name="connsiteX97" fmla="*/ 1225692 w 1339053"/>
                  <a:gd name="connsiteY97" fmla="*/ 3244974 h 6858000"/>
                  <a:gd name="connsiteX98" fmla="*/ 1243916 w 1339053"/>
                  <a:gd name="connsiteY98" fmla="*/ 3326221 h 6858000"/>
                  <a:gd name="connsiteX99" fmla="*/ 1293067 w 1339053"/>
                  <a:gd name="connsiteY99" fmla="*/ 3480219 h 6858000"/>
                  <a:gd name="connsiteX100" fmla="*/ 1308071 w 1339053"/>
                  <a:gd name="connsiteY100" fmla="*/ 3585182 h 6858000"/>
                  <a:gd name="connsiteX101" fmla="*/ 1295962 w 1339053"/>
                  <a:gd name="connsiteY101" fmla="*/ 3584708 h 6858000"/>
                  <a:gd name="connsiteX102" fmla="*/ 1118893 w 1339053"/>
                  <a:gd name="connsiteY102" fmla="*/ 3568330 h 6858000"/>
                  <a:gd name="connsiteX103" fmla="*/ 1094179 w 1339053"/>
                  <a:gd name="connsiteY103" fmla="*/ 3567566 h 6858000"/>
                  <a:gd name="connsiteX104" fmla="*/ 922719 w 1339053"/>
                  <a:gd name="connsiteY104" fmla="*/ 3516472 h 6858000"/>
                  <a:gd name="connsiteX105" fmla="*/ 877028 w 1339053"/>
                  <a:gd name="connsiteY105" fmla="*/ 3490955 h 6858000"/>
                  <a:gd name="connsiteX106" fmla="*/ 850533 w 1339053"/>
                  <a:gd name="connsiteY106" fmla="*/ 3481837 h 6858000"/>
                  <a:gd name="connsiteX107" fmla="*/ 852113 w 1339053"/>
                  <a:gd name="connsiteY107" fmla="*/ 3461170 h 6858000"/>
                  <a:gd name="connsiteX108" fmla="*/ 831383 w 1339053"/>
                  <a:gd name="connsiteY108" fmla="*/ 3399179 h 6858000"/>
                  <a:gd name="connsiteX109" fmla="*/ 743141 w 1339053"/>
                  <a:gd name="connsiteY109" fmla="*/ 3320580 h 6858000"/>
                  <a:gd name="connsiteX110" fmla="*/ 713221 w 1339053"/>
                  <a:gd name="connsiteY110" fmla="*/ 3251241 h 6858000"/>
                  <a:gd name="connsiteX111" fmla="*/ 697098 w 1339053"/>
                  <a:gd name="connsiteY111" fmla="*/ 3202528 h 6858000"/>
                  <a:gd name="connsiteX112" fmla="*/ 664820 w 1339053"/>
                  <a:gd name="connsiteY112" fmla="*/ 3154190 h 6858000"/>
                  <a:gd name="connsiteX113" fmla="*/ 572501 w 1339053"/>
                  <a:gd name="connsiteY113" fmla="*/ 3087312 h 6858000"/>
                  <a:gd name="connsiteX114" fmla="*/ 497703 w 1339053"/>
                  <a:gd name="connsiteY114" fmla="*/ 3005243 h 6858000"/>
                  <a:gd name="connsiteX115" fmla="*/ 476984 w 1339053"/>
                  <a:gd name="connsiteY115" fmla="*/ 2892751 h 6858000"/>
                  <a:gd name="connsiteX116" fmla="*/ 468947 w 1339053"/>
                  <a:gd name="connsiteY116" fmla="*/ 2824527 h 6858000"/>
                  <a:gd name="connsiteX117" fmla="*/ 569138 w 1339053"/>
                  <a:gd name="connsiteY117" fmla="*/ 2595026 h 6858000"/>
                  <a:gd name="connsiteX118" fmla="*/ 645397 w 1339053"/>
                  <a:gd name="connsiteY118" fmla="*/ 2440808 h 6858000"/>
                  <a:gd name="connsiteX119" fmla="*/ 651820 w 1339053"/>
                  <a:gd name="connsiteY119" fmla="*/ 2384384 h 6858000"/>
                  <a:gd name="connsiteX120" fmla="*/ 612994 w 1339053"/>
                  <a:gd name="connsiteY120" fmla="*/ 2207332 h 6858000"/>
                  <a:gd name="connsiteX121" fmla="*/ 620894 w 1339053"/>
                  <a:gd name="connsiteY121" fmla="*/ 2046679 h 6858000"/>
                  <a:gd name="connsiteX122" fmla="*/ 644614 w 1339053"/>
                  <a:gd name="connsiteY122" fmla="*/ 1931265 h 6858000"/>
                  <a:gd name="connsiteX123" fmla="*/ 665994 w 1339053"/>
                  <a:gd name="connsiteY123" fmla="*/ 1832337 h 6858000"/>
                  <a:gd name="connsiteX124" fmla="*/ 678276 w 1339053"/>
                  <a:gd name="connsiteY124" fmla="*/ 1709437 h 6858000"/>
                  <a:gd name="connsiteX125" fmla="*/ 672955 w 1339053"/>
                  <a:gd name="connsiteY125" fmla="*/ 1636123 h 6858000"/>
                  <a:gd name="connsiteX126" fmla="*/ 668480 w 1339053"/>
                  <a:gd name="connsiteY126" fmla="*/ 1520749 h 6858000"/>
                  <a:gd name="connsiteX127" fmla="*/ 653920 w 1339053"/>
                  <a:gd name="connsiteY127" fmla="*/ 1399437 h 6858000"/>
                  <a:gd name="connsiteX128" fmla="*/ 612686 w 1339053"/>
                  <a:gd name="connsiteY128" fmla="*/ 1296979 h 6858000"/>
                  <a:gd name="connsiteX129" fmla="*/ 570220 w 1339053"/>
                  <a:gd name="connsiteY129" fmla="*/ 1235618 h 6858000"/>
                  <a:gd name="connsiteX130" fmla="*/ 529736 w 1339053"/>
                  <a:gd name="connsiteY130" fmla="*/ 1081752 h 6858000"/>
                  <a:gd name="connsiteX131" fmla="*/ 414305 w 1339053"/>
                  <a:gd name="connsiteY131" fmla="*/ 918292 h 6858000"/>
                  <a:gd name="connsiteX132" fmla="*/ 373924 w 1339053"/>
                  <a:gd name="connsiteY132" fmla="*/ 825689 h 6858000"/>
                  <a:gd name="connsiteX133" fmla="*/ 368949 w 1339053"/>
                  <a:gd name="connsiteY133" fmla="*/ 778726 h 6858000"/>
                  <a:gd name="connsiteX134" fmla="*/ 347020 w 1339053"/>
                  <a:gd name="connsiteY134" fmla="*/ 694643 h 6858000"/>
                  <a:gd name="connsiteX135" fmla="*/ 327478 w 1339053"/>
                  <a:gd name="connsiteY135" fmla="*/ 642898 h 6858000"/>
                  <a:gd name="connsiteX136" fmla="*/ 243468 w 1339053"/>
                  <a:gd name="connsiteY136" fmla="*/ 491960 h 6858000"/>
                  <a:gd name="connsiteX137" fmla="*/ 218930 w 1339053"/>
                  <a:gd name="connsiteY137" fmla="*/ 446010 h 6858000"/>
                  <a:gd name="connsiteX138" fmla="*/ 180614 w 1339053"/>
                  <a:gd name="connsiteY138" fmla="*/ 354892 h 6858000"/>
                  <a:gd name="connsiteX139" fmla="*/ 171988 w 1339053"/>
                  <a:gd name="connsiteY139" fmla="*/ 317521 h 6858000"/>
                  <a:gd name="connsiteX140" fmla="*/ 139875 w 1339053"/>
                  <a:gd name="connsiteY140" fmla="*/ 246378 h 6858000"/>
                  <a:gd name="connsiteX141" fmla="*/ 51499 w 1339053"/>
                  <a:gd name="connsiteY141" fmla="*/ 73211 h 6858000"/>
                  <a:gd name="connsiteX142" fmla="*/ 19690 w 1339053"/>
                  <a:gd name="connsiteY142" fmla="*/ 36621 h 6858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</a:cxnLst>
                <a:rect l="l" t="t" r="r" b="b"/>
                <a:pathLst>
                  <a:path w="1339053" h="6858000">
                    <a:moveTo>
                      <a:pt x="850532" y="3481838"/>
                    </a:moveTo>
                    <a:lnTo>
                      <a:pt x="877027" y="3490955"/>
                    </a:lnTo>
                    <a:cubicBezTo>
                      <a:pt x="892941" y="3497986"/>
                      <a:pt x="908176" y="3506416"/>
                      <a:pt x="922718" y="3516472"/>
                    </a:cubicBezTo>
                    <a:cubicBezTo>
                      <a:pt x="967062" y="3547282"/>
                      <a:pt x="1027547" y="3564030"/>
                      <a:pt x="1094179" y="3567567"/>
                    </a:cubicBezTo>
                    <a:cubicBezTo>
                      <a:pt x="1102515" y="3567965"/>
                      <a:pt x="1113434" y="3565936"/>
                      <a:pt x="1118891" y="3568331"/>
                    </a:cubicBezTo>
                    <a:cubicBezTo>
                      <a:pt x="1180628" y="3594888"/>
                      <a:pt x="1237753" y="3586304"/>
                      <a:pt x="1295961" y="3584709"/>
                    </a:cubicBezTo>
                    <a:lnTo>
                      <a:pt x="1308070" y="3585183"/>
                    </a:lnTo>
                    <a:lnTo>
                      <a:pt x="1325263" y="3705453"/>
                    </a:lnTo>
                    <a:cubicBezTo>
                      <a:pt x="1328254" y="3727679"/>
                      <a:pt x="1331526" y="3749922"/>
                      <a:pt x="1334107" y="3772268"/>
                    </a:cubicBezTo>
                    <a:lnTo>
                      <a:pt x="1338203" y="3831076"/>
                    </a:lnTo>
                    <a:lnTo>
                      <a:pt x="1338805" y="3839709"/>
                    </a:lnTo>
                    <a:cubicBezTo>
                      <a:pt x="1339996" y="3932341"/>
                      <a:pt x="1336568" y="4025809"/>
                      <a:pt x="1335635" y="4118635"/>
                    </a:cubicBezTo>
                    <a:cubicBezTo>
                      <a:pt x="1335202" y="4148976"/>
                      <a:pt x="1338805" y="4178868"/>
                      <a:pt x="1337171" y="4209403"/>
                    </a:cubicBezTo>
                    <a:cubicBezTo>
                      <a:pt x="1335445" y="4242449"/>
                      <a:pt x="1327565" y="4276129"/>
                      <a:pt x="1325840" y="4309174"/>
                    </a:cubicBezTo>
                    <a:cubicBezTo>
                      <a:pt x="1322853" y="4364122"/>
                      <a:pt x="1323899" y="4418621"/>
                      <a:pt x="1321122" y="4473630"/>
                    </a:cubicBezTo>
                    <a:cubicBezTo>
                      <a:pt x="1315632" y="4579723"/>
                      <a:pt x="1309019" y="4685750"/>
                      <a:pt x="1302196" y="4791709"/>
                    </a:cubicBezTo>
                    <a:cubicBezTo>
                      <a:pt x="1300696" y="4814383"/>
                      <a:pt x="1294244" y="4837504"/>
                      <a:pt x="1293239" y="4860048"/>
                    </a:cubicBezTo>
                    <a:cubicBezTo>
                      <a:pt x="1290785" y="4919957"/>
                      <a:pt x="1289660" y="4979994"/>
                      <a:pt x="1288829" y="5039837"/>
                    </a:cubicBezTo>
                    <a:cubicBezTo>
                      <a:pt x="1288401" y="5076103"/>
                      <a:pt x="1290512" y="5112310"/>
                      <a:pt x="1289584" y="5148703"/>
                    </a:cubicBezTo>
                    <a:cubicBezTo>
                      <a:pt x="1288845" y="5177820"/>
                      <a:pt x="1286193" y="5207193"/>
                      <a:pt x="1282205" y="5236435"/>
                    </a:cubicBezTo>
                    <a:cubicBezTo>
                      <a:pt x="1278784" y="5261619"/>
                      <a:pt x="1270649" y="5286477"/>
                      <a:pt x="1268145" y="5311662"/>
                    </a:cubicBezTo>
                    <a:cubicBezTo>
                      <a:pt x="1261308" y="5379812"/>
                      <a:pt x="1256387" y="5447703"/>
                      <a:pt x="1250547" y="5515595"/>
                    </a:cubicBezTo>
                    <a:cubicBezTo>
                      <a:pt x="1248113" y="5542776"/>
                      <a:pt x="1244054" y="5570023"/>
                      <a:pt x="1243323" y="5596885"/>
                    </a:cubicBezTo>
                    <a:cubicBezTo>
                      <a:pt x="1241082" y="5668709"/>
                      <a:pt x="1241668" y="5740276"/>
                      <a:pt x="1238303" y="5812036"/>
                    </a:cubicBezTo>
                    <a:cubicBezTo>
                      <a:pt x="1235508" y="5871554"/>
                      <a:pt x="1228259" y="5931392"/>
                      <a:pt x="1223551" y="5991171"/>
                    </a:cubicBezTo>
                    <a:cubicBezTo>
                      <a:pt x="1221675" y="6016549"/>
                      <a:pt x="1222415" y="6041609"/>
                      <a:pt x="1219699" y="6066726"/>
                    </a:cubicBezTo>
                    <a:cubicBezTo>
                      <a:pt x="1213776" y="6123024"/>
                      <a:pt x="1205938" y="6179576"/>
                      <a:pt x="1199935" y="6236130"/>
                    </a:cubicBezTo>
                    <a:cubicBezTo>
                      <a:pt x="1196614" y="6268403"/>
                      <a:pt x="1198425" y="6301127"/>
                      <a:pt x="1192857" y="6333267"/>
                    </a:cubicBezTo>
                    <a:cubicBezTo>
                      <a:pt x="1179603" y="6409590"/>
                      <a:pt x="1163470" y="6485591"/>
                      <a:pt x="1148174" y="6561849"/>
                    </a:cubicBezTo>
                    <a:cubicBezTo>
                      <a:pt x="1132370" y="6640486"/>
                      <a:pt x="1117066" y="6719000"/>
                      <a:pt x="1100424" y="6797385"/>
                    </a:cubicBezTo>
                    <a:lnTo>
                      <a:pt x="1085621" y="6858000"/>
                    </a:lnTo>
                    <a:lnTo>
                      <a:pt x="932341" y="6858000"/>
                    </a:lnTo>
                    <a:lnTo>
                      <a:pt x="944496" y="6829656"/>
                    </a:lnTo>
                    <a:cubicBezTo>
                      <a:pt x="964836" y="6776399"/>
                      <a:pt x="953622" y="6744439"/>
                      <a:pt x="913239" y="6720119"/>
                    </a:cubicBezTo>
                    <a:cubicBezTo>
                      <a:pt x="890880" y="6706443"/>
                      <a:pt x="866986" y="6690318"/>
                      <a:pt x="870682" y="6655346"/>
                    </a:cubicBezTo>
                    <a:cubicBezTo>
                      <a:pt x="876846" y="6598274"/>
                      <a:pt x="889503" y="6540954"/>
                      <a:pt x="846442" y="6498594"/>
                    </a:cubicBezTo>
                    <a:cubicBezTo>
                      <a:pt x="862273" y="6487399"/>
                      <a:pt x="871751" y="6480449"/>
                      <a:pt x="881150" y="6473756"/>
                    </a:cubicBezTo>
                    <a:cubicBezTo>
                      <a:pt x="907245" y="6455292"/>
                      <a:pt x="930705" y="6407516"/>
                      <a:pt x="922470" y="6377035"/>
                    </a:cubicBezTo>
                    <a:cubicBezTo>
                      <a:pt x="910652" y="6332192"/>
                      <a:pt x="925705" y="6299028"/>
                      <a:pt x="955039" y="6268585"/>
                    </a:cubicBezTo>
                    <a:cubicBezTo>
                      <a:pt x="1003777" y="6217606"/>
                      <a:pt x="1017630" y="6148240"/>
                      <a:pt x="1024350" y="6083443"/>
                    </a:cubicBezTo>
                    <a:cubicBezTo>
                      <a:pt x="1029590" y="6034553"/>
                      <a:pt x="1028255" y="5980246"/>
                      <a:pt x="999696" y="5938416"/>
                    </a:cubicBezTo>
                    <a:cubicBezTo>
                      <a:pt x="990505" y="5925141"/>
                      <a:pt x="991039" y="5901884"/>
                      <a:pt x="988342" y="5882426"/>
                    </a:cubicBezTo>
                    <a:cubicBezTo>
                      <a:pt x="986229" y="5866254"/>
                      <a:pt x="984774" y="5849442"/>
                      <a:pt x="985444" y="5832438"/>
                    </a:cubicBezTo>
                    <a:cubicBezTo>
                      <a:pt x="986010" y="5814273"/>
                      <a:pt x="985042" y="5793656"/>
                      <a:pt x="992016" y="5777751"/>
                    </a:cubicBezTo>
                    <a:cubicBezTo>
                      <a:pt x="1012886" y="5729456"/>
                      <a:pt x="1014467" y="5686488"/>
                      <a:pt x="995028" y="5641832"/>
                    </a:cubicBezTo>
                    <a:cubicBezTo>
                      <a:pt x="984984" y="5618696"/>
                      <a:pt x="974301" y="5585771"/>
                      <a:pt x="981247" y="5562522"/>
                    </a:cubicBezTo>
                    <a:cubicBezTo>
                      <a:pt x="998041" y="5505913"/>
                      <a:pt x="997454" y="5454379"/>
                      <a:pt x="995131" y="5398075"/>
                    </a:cubicBezTo>
                    <a:cubicBezTo>
                      <a:pt x="993724" y="5361807"/>
                      <a:pt x="997229" y="5322258"/>
                      <a:pt x="997379" y="5283928"/>
                    </a:cubicBezTo>
                    <a:cubicBezTo>
                      <a:pt x="997473" y="5239095"/>
                      <a:pt x="1006631" y="5193105"/>
                      <a:pt x="979617" y="5157396"/>
                    </a:cubicBezTo>
                    <a:cubicBezTo>
                      <a:pt x="976728" y="5153402"/>
                      <a:pt x="978724" y="5144705"/>
                      <a:pt x="976441" y="5139485"/>
                    </a:cubicBezTo>
                    <a:cubicBezTo>
                      <a:pt x="969619" y="5122991"/>
                      <a:pt x="964828" y="5102888"/>
                      <a:pt x="953793" y="5091862"/>
                    </a:cubicBezTo>
                    <a:cubicBezTo>
                      <a:pt x="921506" y="5059884"/>
                      <a:pt x="886609" y="5031900"/>
                      <a:pt x="853056" y="5001787"/>
                    </a:cubicBezTo>
                    <a:cubicBezTo>
                      <a:pt x="845882" y="4995337"/>
                      <a:pt x="836325" y="4988437"/>
                      <a:pt x="833979" y="4978966"/>
                    </a:cubicBezTo>
                    <a:cubicBezTo>
                      <a:pt x="820602" y="4924328"/>
                      <a:pt x="808509" y="4869239"/>
                      <a:pt x="796995" y="4813768"/>
                    </a:cubicBezTo>
                    <a:cubicBezTo>
                      <a:pt x="792418" y="4791474"/>
                      <a:pt x="803209" y="4777314"/>
                      <a:pt x="820590" y="4764057"/>
                    </a:cubicBezTo>
                    <a:cubicBezTo>
                      <a:pt x="837188" y="4751123"/>
                      <a:pt x="855398" y="4734452"/>
                      <a:pt x="864688" y="4714752"/>
                    </a:cubicBezTo>
                    <a:cubicBezTo>
                      <a:pt x="883062" y="4675275"/>
                      <a:pt x="897521" y="4632902"/>
                      <a:pt x="910485" y="4590911"/>
                    </a:cubicBezTo>
                    <a:cubicBezTo>
                      <a:pt x="915338" y="4575199"/>
                      <a:pt x="912978" y="4556131"/>
                      <a:pt x="911445" y="4539571"/>
                    </a:cubicBezTo>
                    <a:cubicBezTo>
                      <a:pt x="908527" y="4508200"/>
                      <a:pt x="900999" y="4477659"/>
                      <a:pt x="900285" y="4445837"/>
                    </a:cubicBezTo>
                    <a:cubicBezTo>
                      <a:pt x="899539" y="4408923"/>
                      <a:pt x="887958" y="4383340"/>
                      <a:pt x="863237" y="4364703"/>
                    </a:cubicBezTo>
                    <a:cubicBezTo>
                      <a:pt x="826431" y="4336971"/>
                      <a:pt x="808536" y="4292507"/>
                      <a:pt x="798070" y="4243284"/>
                    </a:cubicBezTo>
                    <a:cubicBezTo>
                      <a:pt x="784617" y="4180721"/>
                      <a:pt x="805728" y="4117545"/>
                      <a:pt x="817097" y="4054750"/>
                    </a:cubicBezTo>
                    <a:cubicBezTo>
                      <a:pt x="821537" y="4030724"/>
                      <a:pt x="826632" y="4006057"/>
                      <a:pt x="826251" y="3982801"/>
                    </a:cubicBezTo>
                    <a:cubicBezTo>
                      <a:pt x="825347" y="3916709"/>
                      <a:pt x="825150" y="3850833"/>
                      <a:pt x="836848" y="3784939"/>
                    </a:cubicBezTo>
                    <a:lnTo>
                      <a:pt x="841285" y="3766755"/>
                    </a:lnTo>
                    <a:lnTo>
                      <a:pt x="841284" y="3766755"/>
                    </a:lnTo>
                    <a:lnTo>
                      <a:pt x="852925" y="3719034"/>
                    </a:lnTo>
                    <a:cubicBezTo>
                      <a:pt x="855152" y="3711822"/>
                      <a:pt x="856753" y="3704413"/>
                      <a:pt x="857932" y="3696880"/>
                    </a:cubicBezTo>
                    <a:cubicBezTo>
                      <a:pt x="868683" y="3631632"/>
                      <a:pt x="885300" y="3565939"/>
                      <a:pt x="853534" y="3507036"/>
                    </a:cubicBezTo>
                    <a:cubicBezTo>
                      <a:pt x="850623" y="3501622"/>
                      <a:pt x="849992" y="3494020"/>
                      <a:pt x="850226" y="3485839"/>
                    </a:cubicBezTo>
                    <a:close/>
                    <a:moveTo>
                      <a:pt x="0" y="0"/>
                    </a:moveTo>
                    <a:lnTo>
                      <a:pt x="455609" y="0"/>
                    </a:lnTo>
                    <a:lnTo>
                      <a:pt x="459171" y="72395"/>
                    </a:lnTo>
                    <a:cubicBezTo>
                      <a:pt x="459671" y="92301"/>
                      <a:pt x="456894" y="113171"/>
                      <a:pt x="460041" y="131917"/>
                    </a:cubicBezTo>
                    <a:cubicBezTo>
                      <a:pt x="474213" y="218122"/>
                      <a:pt x="492031" y="302910"/>
                      <a:pt x="504421" y="389691"/>
                    </a:cubicBezTo>
                    <a:cubicBezTo>
                      <a:pt x="517349" y="479177"/>
                      <a:pt x="539516" y="562489"/>
                      <a:pt x="582097" y="634609"/>
                    </a:cubicBezTo>
                    <a:cubicBezTo>
                      <a:pt x="621686" y="701573"/>
                      <a:pt x="662589" y="767248"/>
                      <a:pt x="702468" y="834019"/>
                    </a:cubicBezTo>
                    <a:cubicBezTo>
                      <a:pt x="712587" y="850968"/>
                      <a:pt x="725536" y="867665"/>
                      <a:pt x="729203" y="887701"/>
                    </a:cubicBezTo>
                    <a:cubicBezTo>
                      <a:pt x="736973" y="929321"/>
                      <a:pt x="740155" y="973193"/>
                      <a:pt x="743787" y="1016355"/>
                    </a:cubicBezTo>
                    <a:cubicBezTo>
                      <a:pt x="746786" y="1053398"/>
                      <a:pt x="745800" y="1091467"/>
                      <a:pt x="750083" y="1128060"/>
                    </a:cubicBezTo>
                    <a:cubicBezTo>
                      <a:pt x="753428" y="1157309"/>
                      <a:pt x="762038" y="1185083"/>
                      <a:pt x="768866" y="1213431"/>
                    </a:cubicBezTo>
                    <a:cubicBezTo>
                      <a:pt x="774767" y="1238107"/>
                      <a:pt x="778357" y="1264327"/>
                      <a:pt x="787802" y="1286432"/>
                    </a:cubicBezTo>
                    <a:cubicBezTo>
                      <a:pt x="810582" y="1340304"/>
                      <a:pt x="832653" y="1394242"/>
                      <a:pt x="842837" y="1455511"/>
                    </a:cubicBezTo>
                    <a:cubicBezTo>
                      <a:pt x="853049" y="1515944"/>
                      <a:pt x="867276" y="1574511"/>
                      <a:pt x="877988" y="1634814"/>
                    </a:cubicBezTo>
                    <a:cubicBezTo>
                      <a:pt x="888390" y="1693895"/>
                      <a:pt x="902813" y="1748857"/>
                      <a:pt x="941063" y="1789731"/>
                    </a:cubicBezTo>
                    <a:cubicBezTo>
                      <a:pt x="957906" y="1807908"/>
                      <a:pt x="975122" y="1831564"/>
                      <a:pt x="980124" y="1857657"/>
                    </a:cubicBezTo>
                    <a:cubicBezTo>
                      <a:pt x="987207" y="1894833"/>
                      <a:pt x="980788" y="1937150"/>
                      <a:pt x="984484" y="1976384"/>
                    </a:cubicBezTo>
                    <a:cubicBezTo>
                      <a:pt x="988781" y="2022576"/>
                      <a:pt x="988793" y="2074493"/>
                      <a:pt x="1007189" y="2110650"/>
                    </a:cubicBezTo>
                    <a:cubicBezTo>
                      <a:pt x="1023612" y="2142809"/>
                      <a:pt x="1034723" y="2173610"/>
                      <a:pt x="1039893" y="2211041"/>
                    </a:cubicBezTo>
                    <a:cubicBezTo>
                      <a:pt x="1043484" y="2237261"/>
                      <a:pt x="1057690" y="2260269"/>
                      <a:pt x="1059162" y="2286682"/>
                    </a:cubicBezTo>
                    <a:cubicBezTo>
                      <a:pt x="1061252" y="2321469"/>
                      <a:pt x="1060754" y="2355740"/>
                      <a:pt x="1070522" y="2388667"/>
                    </a:cubicBezTo>
                    <a:cubicBezTo>
                      <a:pt x="1080600" y="2422815"/>
                      <a:pt x="1085513" y="2459602"/>
                      <a:pt x="1093939" y="2494653"/>
                    </a:cubicBezTo>
                    <a:cubicBezTo>
                      <a:pt x="1098500" y="2513273"/>
                      <a:pt x="1106866" y="2529964"/>
                      <a:pt x="1112007" y="2548197"/>
                    </a:cubicBezTo>
                    <a:cubicBezTo>
                      <a:pt x="1121409" y="2581573"/>
                      <a:pt x="1130232" y="2615336"/>
                      <a:pt x="1138346" y="2649163"/>
                    </a:cubicBezTo>
                    <a:cubicBezTo>
                      <a:pt x="1146465" y="2682988"/>
                      <a:pt x="1157699" y="2716368"/>
                      <a:pt x="1160337" y="2751608"/>
                    </a:cubicBezTo>
                    <a:cubicBezTo>
                      <a:pt x="1164714" y="2811646"/>
                      <a:pt x="1159211" y="2873999"/>
                      <a:pt x="1165737" y="2933012"/>
                    </a:cubicBezTo>
                    <a:cubicBezTo>
                      <a:pt x="1172445" y="2992925"/>
                      <a:pt x="1185964" y="3051556"/>
                      <a:pt x="1202029" y="3107873"/>
                    </a:cubicBezTo>
                    <a:cubicBezTo>
                      <a:pt x="1214635" y="3152396"/>
                      <a:pt x="1227749" y="3194534"/>
                      <a:pt x="1225692" y="3244974"/>
                    </a:cubicBezTo>
                    <a:cubicBezTo>
                      <a:pt x="1224565" y="3273123"/>
                      <a:pt x="1231196" y="3305079"/>
                      <a:pt x="1243916" y="3326221"/>
                    </a:cubicBezTo>
                    <a:cubicBezTo>
                      <a:pt x="1271701" y="3372044"/>
                      <a:pt x="1285247" y="3423911"/>
                      <a:pt x="1293067" y="3480219"/>
                    </a:cubicBezTo>
                    <a:lnTo>
                      <a:pt x="1308071" y="3585182"/>
                    </a:lnTo>
                    <a:lnTo>
                      <a:pt x="1295962" y="3584708"/>
                    </a:lnTo>
                    <a:cubicBezTo>
                      <a:pt x="1237754" y="3586303"/>
                      <a:pt x="1180629" y="3594888"/>
                      <a:pt x="1118893" y="3568330"/>
                    </a:cubicBezTo>
                    <a:cubicBezTo>
                      <a:pt x="1113435" y="3565936"/>
                      <a:pt x="1102517" y="3567964"/>
                      <a:pt x="1094179" y="3567566"/>
                    </a:cubicBezTo>
                    <a:cubicBezTo>
                      <a:pt x="1027548" y="3564029"/>
                      <a:pt x="967064" y="3547281"/>
                      <a:pt x="922719" y="3516472"/>
                    </a:cubicBezTo>
                    <a:cubicBezTo>
                      <a:pt x="908178" y="3506414"/>
                      <a:pt x="892942" y="3497984"/>
                      <a:pt x="877028" y="3490955"/>
                    </a:cubicBezTo>
                    <a:lnTo>
                      <a:pt x="850533" y="3481837"/>
                    </a:lnTo>
                    <a:lnTo>
                      <a:pt x="852113" y="3461170"/>
                    </a:lnTo>
                    <a:cubicBezTo>
                      <a:pt x="854391" y="3434500"/>
                      <a:pt x="848474" y="3414331"/>
                      <a:pt x="831383" y="3399179"/>
                    </a:cubicBezTo>
                    <a:cubicBezTo>
                      <a:pt x="801767" y="3373388"/>
                      <a:pt x="773654" y="3344957"/>
                      <a:pt x="743141" y="3320580"/>
                    </a:cubicBezTo>
                    <a:cubicBezTo>
                      <a:pt x="722236" y="3303685"/>
                      <a:pt x="714543" y="3281842"/>
                      <a:pt x="713221" y="3251241"/>
                    </a:cubicBezTo>
                    <a:cubicBezTo>
                      <a:pt x="712555" y="3234106"/>
                      <a:pt x="704768" y="3217029"/>
                      <a:pt x="697098" y="3202528"/>
                    </a:cubicBezTo>
                    <a:cubicBezTo>
                      <a:pt x="687845" y="3184997"/>
                      <a:pt x="672212" y="3172554"/>
                      <a:pt x="664820" y="3154190"/>
                    </a:cubicBezTo>
                    <a:cubicBezTo>
                      <a:pt x="646169" y="3109209"/>
                      <a:pt x="616744" y="3087991"/>
                      <a:pt x="572501" y="3087312"/>
                    </a:cubicBezTo>
                    <a:cubicBezTo>
                      <a:pt x="533259" y="3086763"/>
                      <a:pt x="493731" y="3044085"/>
                      <a:pt x="497703" y="3005243"/>
                    </a:cubicBezTo>
                    <a:cubicBezTo>
                      <a:pt x="502030" y="2962279"/>
                      <a:pt x="490540" y="2928257"/>
                      <a:pt x="476984" y="2892751"/>
                    </a:cubicBezTo>
                    <a:cubicBezTo>
                      <a:pt x="469363" y="2872905"/>
                      <a:pt x="465404" y="2847135"/>
                      <a:pt x="468947" y="2824527"/>
                    </a:cubicBezTo>
                    <a:cubicBezTo>
                      <a:pt x="482188" y="2738605"/>
                      <a:pt x="520979" y="2665650"/>
                      <a:pt x="569138" y="2595026"/>
                    </a:cubicBezTo>
                    <a:cubicBezTo>
                      <a:pt x="600577" y="2548865"/>
                      <a:pt x="622260" y="2493483"/>
                      <a:pt x="645397" y="2440808"/>
                    </a:cubicBezTo>
                    <a:cubicBezTo>
                      <a:pt x="652529" y="2424387"/>
                      <a:pt x="655029" y="2401457"/>
                      <a:pt x="651820" y="2384384"/>
                    </a:cubicBezTo>
                    <a:cubicBezTo>
                      <a:pt x="640949" y="2324596"/>
                      <a:pt x="629163" y="2264805"/>
                      <a:pt x="612994" y="2207332"/>
                    </a:cubicBezTo>
                    <a:cubicBezTo>
                      <a:pt x="597678" y="2153787"/>
                      <a:pt x="601053" y="2099808"/>
                      <a:pt x="620894" y="2046679"/>
                    </a:cubicBezTo>
                    <a:cubicBezTo>
                      <a:pt x="635367" y="2007977"/>
                      <a:pt x="641110" y="1970814"/>
                      <a:pt x="644614" y="1931265"/>
                    </a:cubicBezTo>
                    <a:cubicBezTo>
                      <a:pt x="647465" y="1898285"/>
                      <a:pt x="653360" y="1862859"/>
                      <a:pt x="665994" y="1832337"/>
                    </a:cubicBezTo>
                    <a:cubicBezTo>
                      <a:pt x="683779" y="1789578"/>
                      <a:pt x="688928" y="1751381"/>
                      <a:pt x="678276" y="1709437"/>
                    </a:cubicBezTo>
                    <a:cubicBezTo>
                      <a:pt x="672576" y="1687079"/>
                      <a:pt x="673987" y="1660990"/>
                      <a:pt x="672955" y="1636123"/>
                    </a:cubicBezTo>
                    <a:cubicBezTo>
                      <a:pt x="671272" y="1597795"/>
                      <a:pt x="671867" y="1558758"/>
                      <a:pt x="668480" y="1520749"/>
                    </a:cubicBezTo>
                    <a:cubicBezTo>
                      <a:pt x="665050" y="1479903"/>
                      <a:pt x="655019" y="1440408"/>
                      <a:pt x="653920" y="1399437"/>
                    </a:cubicBezTo>
                    <a:cubicBezTo>
                      <a:pt x="652652" y="1355309"/>
                      <a:pt x="639893" y="1323154"/>
                      <a:pt x="612686" y="1296979"/>
                    </a:cubicBezTo>
                    <a:cubicBezTo>
                      <a:pt x="595576" y="1280408"/>
                      <a:pt x="578401" y="1259588"/>
                      <a:pt x="570220" y="1235618"/>
                    </a:cubicBezTo>
                    <a:cubicBezTo>
                      <a:pt x="553631" y="1186194"/>
                      <a:pt x="545669" y="1131821"/>
                      <a:pt x="529736" y="1081752"/>
                    </a:cubicBezTo>
                    <a:cubicBezTo>
                      <a:pt x="507466" y="1011390"/>
                      <a:pt x="481332" y="944631"/>
                      <a:pt x="414305" y="918292"/>
                    </a:cubicBezTo>
                    <a:cubicBezTo>
                      <a:pt x="377314" y="903769"/>
                      <a:pt x="368843" y="874065"/>
                      <a:pt x="373924" y="825689"/>
                    </a:cubicBezTo>
                    <a:cubicBezTo>
                      <a:pt x="375689" y="809590"/>
                      <a:pt x="376722" y="786203"/>
                      <a:pt x="368949" y="778726"/>
                    </a:cubicBezTo>
                    <a:cubicBezTo>
                      <a:pt x="345838" y="756354"/>
                      <a:pt x="349308" y="725824"/>
                      <a:pt x="347020" y="694643"/>
                    </a:cubicBezTo>
                    <a:cubicBezTo>
                      <a:pt x="345704" y="675894"/>
                      <a:pt x="339306" y="651346"/>
                      <a:pt x="327478" y="642898"/>
                    </a:cubicBezTo>
                    <a:cubicBezTo>
                      <a:pt x="279698" y="608395"/>
                      <a:pt x="263590" y="549247"/>
                      <a:pt x="243468" y="491960"/>
                    </a:cubicBezTo>
                    <a:cubicBezTo>
                      <a:pt x="237433" y="475142"/>
                      <a:pt x="230250" y="456843"/>
                      <a:pt x="218930" y="446010"/>
                    </a:cubicBezTo>
                    <a:cubicBezTo>
                      <a:pt x="194433" y="422927"/>
                      <a:pt x="180036" y="395344"/>
                      <a:pt x="180614" y="354892"/>
                    </a:cubicBezTo>
                    <a:cubicBezTo>
                      <a:pt x="180923" y="342010"/>
                      <a:pt x="176523" y="328798"/>
                      <a:pt x="171988" y="317521"/>
                    </a:cubicBezTo>
                    <a:cubicBezTo>
                      <a:pt x="162052" y="293291"/>
                      <a:pt x="148442" y="271315"/>
                      <a:pt x="139875" y="246378"/>
                    </a:cubicBezTo>
                    <a:cubicBezTo>
                      <a:pt x="117577" y="182780"/>
                      <a:pt x="95749" y="119890"/>
                      <a:pt x="51499" y="73211"/>
                    </a:cubicBezTo>
                    <a:cubicBezTo>
                      <a:pt x="40691" y="61834"/>
                      <a:pt x="29467" y="49763"/>
                      <a:pt x="19690" y="36621"/>
                    </a:cubicBezTo>
                    <a:close/>
                  </a:path>
                </a:pathLst>
              </a:custGeom>
              <a:blipFill dpi="0" rotWithShape="1">
                <a:blip r:embed="rId2">
                  <a:alphaModFix amt="57000"/>
                </a:blip>
                <a:srcRect/>
                <a:tile tx="0" ty="0" sx="100000" sy="100000" flip="none" algn="tl"/>
              </a:blip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</p:grpSp>
      </p:grpSp>
      <p:grpSp>
        <p:nvGrpSpPr>
          <p:cNvPr id="85" name="Group 84">
            <a:extLst>
              <a:ext uri="{FF2B5EF4-FFF2-40B4-BE49-F238E27FC236}">
                <a16:creationId xmlns:a16="http://schemas.microsoft.com/office/drawing/2014/main" id="{C9829185-6353-4E3C-B082-AA7F519391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>
            <a:off x="8104360" y="0"/>
            <a:ext cx="4087640" cy="6858000"/>
            <a:chOff x="1" y="0"/>
            <a:chExt cx="4087640" cy="6858000"/>
          </a:xfrm>
          <a:effectLst>
            <a:outerShdw blurRad="381000" dist="152400" algn="ctr" rotWithShape="0">
              <a:srgbClr val="000000">
                <a:alpha val="10000"/>
              </a:srgbClr>
            </a:outerShdw>
          </a:effectLst>
        </p:grpSpPr>
        <p:grpSp>
          <p:nvGrpSpPr>
            <p:cNvPr id="86" name="Group 85">
              <a:extLst>
                <a:ext uri="{FF2B5EF4-FFF2-40B4-BE49-F238E27FC236}">
                  <a16:creationId xmlns:a16="http://schemas.microsoft.com/office/drawing/2014/main" id="{BB7BB359-8B77-484C-B9CD-6376139A3A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1" y="0"/>
              <a:ext cx="3986041" cy="6858000"/>
              <a:chOff x="1" y="0"/>
              <a:chExt cx="3986041" cy="6858000"/>
            </a:xfrm>
          </p:grpSpPr>
          <p:sp>
            <p:nvSpPr>
              <p:cNvPr id="90" name="Freeform: Shape 89">
                <a:extLst>
                  <a:ext uri="{FF2B5EF4-FFF2-40B4-BE49-F238E27FC236}">
                    <a16:creationId xmlns:a16="http://schemas.microsoft.com/office/drawing/2014/main" id="{AA96BE9D-5B3B-4CA9-8895-33FAA380468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1" y="0"/>
                <a:ext cx="3986041" cy="6858000"/>
              </a:xfrm>
              <a:custGeom>
                <a:avLst/>
                <a:gdLst>
                  <a:gd name="connsiteX0" fmla="*/ 0 w 3986041"/>
                  <a:gd name="connsiteY0" fmla="*/ 0 h 6858000"/>
                  <a:gd name="connsiteX1" fmla="*/ 3066495 w 3986041"/>
                  <a:gd name="connsiteY1" fmla="*/ 0 h 6858000"/>
                  <a:gd name="connsiteX2" fmla="*/ 3427241 w 3986041"/>
                  <a:gd name="connsiteY2" fmla="*/ 1211943 h 6858000"/>
                  <a:gd name="connsiteX3" fmla="*/ 3986041 w 3986041"/>
                  <a:gd name="connsiteY3" fmla="*/ 4122057 h 6858000"/>
                  <a:gd name="connsiteX4" fmla="*/ 3751724 w 3986041"/>
                  <a:gd name="connsiteY4" fmla="*/ 6858000 h 6858000"/>
                  <a:gd name="connsiteX5" fmla="*/ 0 w 3986041"/>
                  <a:gd name="connsiteY5" fmla="*/ 6858000 h 6858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3986041" h="6858000">
                    <a:moveTo>
                      <a:pt x="0" y="0"/>
                    </a:moveTo>
                    <a:lnTo>
                      <a:pt x="3066495" y="0"/>
                    </a:lnTo>
                    <a:lnTo>
                      <a:pt x="3427241" y="1211943"/>
                    </a:lnTo>
                    <a:lnTo>
                      <a:pt x="3986041" y="4122057"/>
                    </a:lnTo>
                    <a:lnTo>
                      <a:pt x="3751724" y="6858000"/>
                    </a:lnTo>
                    <a:lnTo>
                      <a:pt x="0" y="6858000"/>
                    </a:lnTo>
                    <a:close/>
                  </a:path>
                </a:pathLst>
              </a:custGeom>
              <a:solidFill>
                <a:schemeClr val="tx1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91" name="Freeform: Shape 90">
                <a:extLst>
                  <a:ext uri="{FF2B5EF4-FFF2-40B4-BE49-F238E27FC236}">
                    <a16:creationId xmlns:a16="http://schemas.microsoft.com/office/drawing/2014/main" id="{7840E2BF-E954-4173-BF70-2DAE9E19A09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1" y="0"/>
                <a:ext cx="3986041" cy="6858000"/>
              </a:xfrm>
              <a:custGeom>
                <a:avLst/>
                <a:gdLst>
                  <a:gd name="connsiteX0" fmla="*/ 0 w 3986041"/>
                  <a:gd name="connsiteY0" fmla="*/ 0 h 6858000"/>
                  <a:gd name="connsiteX1" fmla="*/ 3066495 w 3986041"/>
                  <a:gd name="connsiteY1" fmla="*/ 0 h 6858000"/>
                  <a:gd name="connsiteX2" fmla="*/ 3427241 w 3986041"/>
                  <a:gd name="connsiteY2" fmla="*/ 1211943 h 6858000"/>
                  <a:gd name="connsiteX3" fmla="*/ 3986041 w 3986041"/>
                  <a:gd name="connsiteY3" fmla="*/ 4122057 h 6858000"/>
                  <a:gd name="connsiteX4" fmla="*/ 3751724 w 3986041"/>
                  <a:gd name="connsiteY4" fmla="*/ 6858000 h 6858000"/>
                  <a:gd name="connsiteX5" fmla="*/ 0 w 3986041"/>
                  <a:gd name="connsiteY5" fmla="*/ 6858000 h 6858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3986041" h="6858000">
                    <a:moveTo>
                      <a:pt x="0" y="0"/>
                    </a:moveTo>
                    <a:lnTo>
                      <a:pt x="3066495" y="0"/>
                    </a:lnTo>
                    <a:lnTo>
                      <a:pt x="3427241" y="1211943"/>
                    </a:lnTo>
                    <a:lnTo>
                      <a:pt x="3986041" y="4122057"/>
                    </a:lnTo>
                    <a:lnTo>
                      <a:pt x="3751724" y="6858000"/>
                    </a:lnTo>
                    <a:lnTo>
                      <a:pt x="0" y="6858000"/>
                    </a:lnTo>
                    <a:close/>
                  </a:path>
                </a:pathLst>
              </a:custGeom>
              <a:solidFill>
                <a:schemeClr val="bg1">
                  <a:alpha val="14000"/>
                </a:scheme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87" name="Group 86">
              <a:extLst>
                <a:ext uri="{FF2B5EF4-FFF2-40B4-BE49-F238E27FC236}">
                  <a16:creationId xmlns:a16="http://schemas.microsoft.com/office/drawing/2014/main" id="{3F125B5A-DFAC-4B6D-B14F-287F8C436AA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2748588" y="0"/>
              <a:ext cx="1339053" cy="6858000"/>
              <a:chOff x="2748588" y="0"/>
              <a:chExt cx="1339053" cy="6858000"/>
            </a:xfrm>
          </p:grpSpPr>
          <p:sp>
            <p:nvSpPr>
              <p:cNvPr id="88" name="Freeform: Shape 87">
                <a:extLst>
                  <a:ext uri="{FF2B5EF4-FFF2-40B4-BE49-F238E27FC236}">
                    <a16:creationId xmlns:a16="http://schemas.microsoft.com/office/drawing/2014/main" id="{6AF4804F-69E5-479A-9F45-C0E46317159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2748588" y="0"/>
                <a:ext cx="1339053" cy="6858000"/>
              </a:xfrm>
              <a:custGeom>
                <a:avLst/>
                <a:gdLst>
                  <a:gd name="connsiteX0" fmla="*/ 850532 w 1339053"/>
                  <a:gd name="connsiteY0" fmla="*/ 3481838 h 6858000"/>
                  <a:gd name="connsiteX1" fmla="*/ 877027 w 1339053"/>
                  <a:gd name="connsiteY1" fmla="*/ 3490955 h 6858000"/>
                  <a:gd name="connsiteX2" fmla="*/ 922718 w 1339053"/>
                  <a:gd name="connsiteY2" fmla="*/ 3516472 h 6858000"/>
                  <a:gd name="connsiteX3" fmla="*/ 1094179 w 1339053"/>
                  <a:gd name="connsiteY3" fmla="*/ 3567567 h 6858000"/>
                  <a:gd name="connsiteX4" fmla="*/ 1118891 w 1339053"/>
                  <a:gd name="connsiteY4" fmla="*/ 3568331 h 6858000"/>
                  <a:gd name="connsiteX5" fmla="*/ 1295961 w 1339053"/>
                  <a:gd name="connsiteY5" fmla="*/ 3584709 h 6858000"/>
                  <a:gd name="connsiteX6" fmla="*/ 1308070 w 1339053"/>
                  <a:gd name="connsiteY6" fmla="*/ 3585183 h 6858000"/>
                  <a:gd name="connsiteX7" fmla="*/ 1325263 w 1339053"/>
                  <a:gd name="connsiteY7" fmla="*/ 3705453 h 6858000"/>
                  <a:gd name="connsiteX8" fmla="*/ 1334107 w 1339053"/>
                  <a:gd name="connsiteY8" fmla="*/ 3772268 h 6858000"/>
                  <a:gd name="connsiteX9" fmla="*/ 1338203 w 1339053"/>
                  <a:gd name="connsiteY9" fmla="*/ 3831076 h 6858000"/>
                  <a:gd name="connsiteX10" fmla="*/ 1338805 w 1339053"/>
                  <a:gd name="connsiteY10" fmla="*/ 3839709 h 6858000"/>
                  <a:gd name="connsiteX11" fmla="*/ 1335635 w 1339053"/>
                  <a:gd name="connsiteY11" fmla="*/ 4118635 h 6858000"/>
                  <a:gd name="connsiteX12" fmla="*/ 1337171 w 1339053"/>
                  <a:gd name="connsiteY12" fmla="*/ 4209403 h 6858000"/>
                  <a:gd name="connsiteX13" fmla="*/ 1325840 w 1339053"/>
                  <a:gd name="connsiteY13" fmla="*/ 4309174 h 6858000"/>
                  <a:gd name="connsiteX14" fmla="*/ 1321122 w 1339053"/>
                  <a:gd name="connsiteY14" fmla="*/ 4473630 h 6858000"/>
                  <a:gd name="connsiteX15" fmla="*/ 1302196 w 1339053"/>
                  <a:gd name="connsiteY15" fmla="*/ 4791709 h 6858000"/>
                  <a:gd name="connsiteX16" fmla="*/ 1293239 w 1339053"/>
                  <a:gd name="connsiteY16" fmla="*/ 4860048 h 6858000"/>
                  <a:gd name="connsiteX17" fmla="*/ 1288829 w 1339053"/>
                  <a:gd name="connsiteY17" fmla="*/ 5039837 h 6858000"/>
                  <a:gd name="connsiteX18" fmla="*/ 1289584 w 1339053"/>
                  <a:gd name="connsiteY18" fmla="*/ 5148703 h 6858000"/>
                  <a:gd name="connsiteX19" fmla="*/ 1282205 w 1339053"/>
                  <a:gd name="connsiteY19" fmla="*/ 5236435 h 6858000"/>
                  <a:gd name="connsiteX20" fmla="*/ 1268145 w 1339053"/>
                  <a:gd name="connsiteY20" fmla="*/ 5311662 h 6858000"/>
                  <a:gd name="connsiteX21" fmla="*/ 1250547 w 1339053"/>
                  <a:gd name="connsiteY21" fmla="*/ 5515595 h 6858000"/>
                  <a:gd name="connsiteX22" fmla="*/ 1243323 w 1339053"/>
                  <a:gd name="connsiteY22" fmla="*/ 5596885 h 6858000"/>
                  <a:gd name="connsiteX23" fmla="*/ 1238303 w 1339053"/>
                  <a:gd name="connsiteY23" fmla="*/ 5812036 h 6858000"/>
                  <a:gd name="connsiteX24" fmla="*/ 1223551 w 1339053"/>
                  <a:gd name="connsiteY24" fmla="*/ 5991171 h 6858000"/>
                  <a:gd name="connsiteX25" fmla="*/ 1219699 w 1339053"/>
                  <a:gd name="connsiteY25" fmla="*/ 6066726 h 6858000"/>
                  <a:gd name="connsiteX26" fmla="*/ 1199935 w 1339053"/>
                  <a:gd name="connsiteY26" fmla="*/ 6236130 h 6858000"/>
                  <a:gd name="connsiteX27" fmla="*/ 1192857 w 1339053"/>
                  <a:gd name="connsiteY27" fmla="*/ 6333267 h 6858000"/>
                  <a:gd name="connsiteX28" fmla="*/ 1148174 w 1339053"/>
                  <a:gd name="connsiteY28" fmla="*/ 6561849 h 6858000"/>
                  <a:gd name="connsiteX29" fmla="*/ 1100424 w 1339053"/>
                  <a:gd name="connsiteY29" fmla="*/ 6797385 h 6858000"/>
                  <a:gd name="connsiteX30" fmla="*/ 1085621 w 1339053"/>
                  <a:gd name="connsiteY30" fmla="*/ 6858000 h 6858000"/>
                  <a:gd name="connsiteX31" fmla="*/ 932341 w 1339053"/>
                  <a:gd name="connsiteY31" fmla="*/ 6858000 h 6858000"/>
                  <a:gd name="connsiteX32" fmla="*/ 944496 w 1339053"/>
                  <a:gd name="connsiteY32" fmla="*/ 6829656 h 6858000"/>
                  <a:gd name="connsiteX33" fmla="*/ 913239 w 1339053"/>
                  <a:gd name="connsiteY33" fmla="*/ 6720119 h 6858000"/>
                  <a:gd name="connsiteX34" fmla="*/ 870682 w 1339053"/>
                  <a:gd name="connsiteY34" fmla="*/ 6655346 h 6858000"/>
                  <a:gd name="connsiteX35" fmla="*/ 846442 w 1339053"/>
                  <a:gd name="connsiteY35" fmla="*/ 6498594 h 6858000"/>
                  <a:gd name="connsiteX36" fmla="*/ 881150 w 1339053"/>
                  <a:gd name="connsiteY36" fmla="*/ 6473756 h 6858000"/>
                  <a:gd name="connsiteX37" fmla="*/ 922470 w 1339053"/>
                  <a:gd name="connsiteY37" fmla="*/ 6377035 h 6858000"/>
                  <a:gd name="connsiteX38" fmla="*/ 955039 w 1339053"/>
                  <a:gd name="connsiteY38" fmla="*/ 6268585 h 6858000"/>
                  <a:gd name="connsiteX39" fmla="*/ 1024350 w 1339053"/>
                  <a:gd name="connsiteY39" fmla="*/ 6083443 h 6858000"/>
                  <a:gd name="connsiteX40" fmla="*/ 999696 w 1339053"/>
                  <a:gd name="connsiteY40" fmla="*/ 5938416 h 6858000"/>
                  <a:gd name="connsiteX41" fmla="*/ 988342 w 1339053"/>
                  <a:gd name="connsiteY41" fmla="*/ 5882426 h 6858000"/>
                  <a:gd name="connsiteX42" fmla="*/ 985444 w 1339053"/>
                  <a:gd name="connsiteY42" fmla="*/ 5832438 h 6858000"/>
                  <a:gd name="connsiteX43" fmla="*/ 992016 w 1339053"/>
                  <a:gd name="connsiteY43" fmla="*/ 5777751 h 6858000"/>
                  <a:gd name="connsiteX44" fmla="*/ 995028 w 1339053"/>
                  <a:gd name="connsiteY44" fmla="*/ 5641832 h 6858000"/>
                  <a:gd name="connsiteX45" fmla="*/ 981247 w 1339053"/>
                  <a:gd name="connsiteY45" fmla="*/ 5562522 h 6858000"/>
                  <a:gd name="connsiteX46" fmla="*/ 995131 w 1339053"/>
                  <a:gd name="connsiteY46" fmla="*/ 5398075 h 6858000"/>
                  <a:gd name="connsiteX47" fmla="*/ 997379 w 1339053"/>
                  <a:gd name="connsiteY47" fmla="*/ 5283928 h 6858000"/>
                  <a:gd name="connsiteX48" fmla="*/ 979617 w 1339053"/>
                  <a:gd name="connsiteY48" fmla="*/ 5157396 h 6858000"/>
                  <a:gd name="connsiteX49" fmla="*/ 976441 w 1339053"/>
                  <a:gd name="connsiteY49" fmla="*/ 5139485 h 6858000"/>
                  <a:gd name="connsiteX50" fmla="*/ 953793 w 1339053"/>
                  <a:gd name="connsiteY50" fmla="*/ 5091862 h 6858000"/>
                  <a:gd name="connsiteX51" fmla="*/ 853056 w 1339053"/>
                  <a:gd name="connsiteY51" fmla="*/ 5001787 h 6858000"/>
                  <a:gd name="connsiteX52" fmla="*/ 833979 w 1339053"/>
                  <a:gd name="connsiteY52" fmla="*/ 4978966 h 6858000"/>
                  <a:gd name="connsiteX53" fmla="*/ 796995 w 1339053"/>
                  <a:gd name="connsiteY53" fmla="*/ 4813768 h 6858000"/>
                  <a:gd name="connsiteX54" fmla="*/ 820590 w 1339053"/>
                  <a:gd name="connsiteY54" fmla="*/ 4764057 h 6858000"/>
                  <a:gd name="connsiteX55" fmla="*/ 864688 w 1339053"/>
                  <a:gd name="connsiteY55" fmla="*/ 4714752 h 6858000"/>
                  <a:gd name="connsiteX56" fmla="*/ 910485 w 1339053"/>
                  <a:gd name="connsiteY56" fmla="*/ 4590911 h 6858000"/>
                  <a:gd name="connsiteX57" fmla="*/ 911445 w 1339053"/>
                  <a:gd name="connsiteY57" fmla="*/ 4539571 h 6858000"/>
                  <a:gd name="connsiteX58" fmla="*/ 900285 w 1339053"/>
                  <a:gd name="connsiteY58" fmla="*/ 4445837 h 6858000"/>
                  <a:gd name="connsiteX59" fmla="*/ 863237 w 1339053"/>
                  <a:gd name="connsiteY59" fmla="*/ 4364703 h 6858000"/>
                  <a:gd name="connsiteX60" fmla="*/ 798070 w 1339053"/>
                  <a:gd name="connsiteY60" fmla="*/ 4243284 h 6858000"/>
                  <a:gd name="connsiteX61" fmla="*/ 817097 w 1339053"/>
                  <a:gd name="connsiteY61" fmla="*/ 4054750 h 6858000"/>
                  <a:gd name="connsiteX62" fmla="*/ 826251 w 1339053"/>
                  <a:gd name="connsiteY62" fmla="*/ 3982801 h 6858000"/>
                  <a:gd name="connsiteX63" fmla="*/ 836848 w 1339053"/>
                  <a:gd name="connsiteY63" fmla="*/ 3784939 h 6858000"/>
                  <a:gd name="connsiteX64" fmla="*/ 841285 w 1339053"/>
                  <a:gd name="connsiteY64" fmla="*/ 3766755 h 6858000"/>
                  <a:gd name="connsiteX65" fmla="*/ 841284 w 1339053"/>
                  <a:gd name="connsiteY65" fmla="*/ 3766755 h 6858000"/>
                  <a:gd name="connsiteX66" fmla="*/ 852925 w 1339053"/>
                  <a:gd name="connsiteY66" fmla="*/ 3719034 h 6858000"/>
                  <a:gd name="connsiteX67" fmla="*/ 857932 w 1339053"/>
                  <a:gd name="connsiteY67" fmla="*/ 3696880 h 6858000"/>
                  <a:gd name="connsiteX68" fmla="*/ 853534 w 1339053"/>
                  <a:gd name="connsiteY68" fmla="*/ 3507036 h 6858000"/>
                  <a:gd name="connsiteX69" fmla="*/ 850226 w 1339053"/>
                  <a:gd name="connsiteY69" fmla="*/ 3485839 h 6858000"/>
                  <a:gd name="connsiteX70" fmla="*/ 0 w 1339053"/>
                  <a:gd name="connsiteY70" fmla="*/ 0 h 6858000"/>
                  <a:gd name="connsiteX71" fmla="*/ 455609 w 1339053"/>
                  <a:gd name="connsiteY71" fmla="*/ 0 h 6858000"/>
                  <a:gd name="connsiteX72" fmla="*/ 459171 w 1339053"/>
                  <a:gd name="connsiteY72" fmla="*/ 72395 h 6858000"/>
                  <a:gd name="connsiteX73" fmla="*/ 460041 w 1339053"/>
                  <a:gd name="connsiteY73" fmla="*/ 131917 h 6858000"/>
                  <a:gd name="connsiteX74" fmla="*/ 504421 w 1339053"/>
                  <a:gd name="connsiteY74" fmla="*/ 389691 h 6858000"/>
                  <a:gd name="connsiteX75" fmla="*/ 582097 w 1339053"/>
                  <a:gd name="connsiteY75" fmla="*/ 634609 h 6858000"/>
                  <a:gd name="connsiteX76" fmla="*/ 702468 w 1339053"/>
                  <a:gd name="connsiteY76" fmla="*/ 834019 h 6858000"/>
                  <a:gd name="connsiteX77" fmla="*/ 729203 w 1339053"/>
                  <a:gd name="connsiteY77" fmla="*/ 887701 h 6858000"/>
                  <a:gd name="connsiteX78" fmla="*/ 743787 w 1339053"/>
                  <a:gd name="connsiteY78" fmla="*/ 1016355 h 6858000"/>
                  <a:gd name="connsiteX79" fmla="*/ 750083 w 1339053"/>
                  <a:gd name="connsiteY79" fmla="*/ 1128060 h 6858000"/>
                  <a:gd name="connsiteX80" fmla="*/ 768866 w 1339053"/>
                  <a:gd name="connsiteY80" fmla="*/ 1213431 h 6858000"/>
                  <a:gd name="connsiteX81" fmla="*/ 787802 w 1339053"/>
                  <a:gd name="connsiteY81" fmla="*/ 1286432 h 6858000"/>
                  <a:gd name="connsiteX82" fmla="*/ 842837 w 1339053"/>
                  <a:gd name="connsiteY82" fmla="*/ 1455511 h 6858000"/>
                  <a:gd name="connsiteX83" fmla="*/ 877988 w 1339053"/>
                  <a:gd name="connsiteY83" fmla="*/ 1634814 h 6858000"/>
                  <a:gd name="connsiteX84" fmla="*/ 941063 w 1339053"/>
                  <a:gd name="connsiteY84" fmla="*/ 1789731 h 6858000"/>
                  <a:gd name="connsiteX85" fmla="*/ 980124 w 1339053"/>
                  <a:gd name="connsiteY85" fmla="*/ 1857657 h 6858000"/>
                  <a:gd name="connsiteX86" fmla="*/ 984484 w 1339053"/>
                  <a:gd name="connsiteY86" fmla="*/ 1976384 h 6858000"/>
                  <a:gd name="connsiteX87" fmla="*/ 1007189 w 1339053"/>
                  <a:gd name="connsiteY87" fmla="*/ 2110650 h 6858000"/>
                  <a:gd name="connsiteX88" fmla="*/ 1039893 w 1339053"/>
                  <a:gd name="connsiteY88" fmla="*/ 2211041 h 6858000"/>
                  <a:gd name="connsiteX89" fmla="*/ 1059162 w 1339053"/>
                  <a:gd name="connsiteY89" fmla="*/ 2286682 h 6858000"/>
                  <a:gd name="connsiteX90" fmla="*/ 1070522 w 1339053"/>
                  <a:gd name="connsiteY90" fmla="*/ 2388667 h 6858000"/>
                  <a:gd name="connsiteX91" fmla="*/ 1093939 w 1339053"/>
                  <a:gd name="connsiteY91" fmla="*/ 2494653 h 6858000"/>
                  <a:gd name="connsiteX92" fmla="*/ 1112007 w 1339053"/>
                  <a:gd name="connsiteY92" fmla="*/ 2548197 h 6858000"/>
                  <a:gd name="connsiteX93" fmla="*/ 1138346 w 1339053"/>
                  <a:gd name="connsiteY93" fmla="*/ 2649163 h 6858000"/>
                  <a:gd name="connsiteX94" fmla="*/ 1160337 w 1339053"/>
                  <a:gd name="connsiteY94" fmla="*/ 2751608 h 6858000"/>
                  <a:gd name="connsiteX95" fmla="*/ 1165737 w 1339053"/>
                  <a:gd name="connsiteY95" fmla="*/ 2933012 h 6858000"/>
                  <a:gd name="connsiteX96" fmla="*/ 1202029 w 1339053"/>
                  <a:gd name="connsiteY96" fmla="*/ 3107873 h 6858000"/>
                  <a:gd name="connsiteX97" fmla="*/ 1225692 w 1339053"/>
                  <a:gd name="connsiteY97" fmla="*/ 3244974 h 6858000"/>
                  <a:gd name="connsiteX98" fmla="*/ 1243916 w 1339053"/>
                  <a:gd name="connsiteY98" fmla="*/ 3326221 h 6858000"/>
                  <a:gd name="connsiteX99" fmla="*/ 1293067 w 1339053"/>
                  <a:gd name="connsiteY99" fmla="*/ 3480219 h 6858000"/>
                  <a:gd name="connsiteX100" fmla="*/ 1308071 w 1339053"/>
                  <a:gd name="connsiteY100" fmla="*/ 3585182 h 6858000"/>
                  <a:gd name="connsiteX101" fmla="*/ 1295962 w 1339053"/>
                  <a:gd name="connsiteY101" fmla="*/ 3584708 h 6858000"/>
                  <a:gd name="connsiteX102" fmla="*/ 1118893 w 1339053"/>
                  <a:gd name="connsiteY102" fmla="*/ 3568330 h 6858000"/>
                  <a:gd name="connsiteX103" fmla="*/ 1094179 w 1339053"/>
                  <a:gd name="connsiteY103" fmla="*/ 3567566 h 6858000"/>
                  <a:gd name="connsiteX104" fmla="*/ 922719 w 1339053"/>
                  <a:gd name="connsiteY104" fmla="*/ 3516472 h 6858000"/>
                  <a:gd name="connsiteX105" fmla="*/ 877028 w 1339053"/>
                  <a:gd name="connsiteY105" fmla="*/ 3490955 h 6858000"/>
                  <a:gd name="connsiteX106" fmla="*/ 850533 w 1339053"/>
                  <a:gd name="connsiteY106" fmla="*/ 3481837 h 6858000"/>
                  <a:gd name="connsiteX107" fmla="*/ 852113 w 1339053"/>
                  <a:gd name="connsiteY107" fmla="*/ 3461170 h 6858000"/>
                  <a:gd name="connsiteX108" fmla="*/ 831383 w 1339053"/>
                  <a:gd name="connsiteY108" fmla="*/ 3399179 h 6858000"/>
                  <a:gd name="connsiteX109" fmla="*/ 743141 w 1339053"/>
                  <a:gd name="connsiteY109" fmla="*/ 3320580 h 6858000"/>
                  <a:gd name="connsiteX110" fmla="*/ 713221 w 1339053"/>
                  <a:gd name="connsiteY110" fmla="*/ 3251241 h 6858000"/>
                  <a:gd name="connsiteX111" fmla="*/ 697098 w 1339053"/>
                  <a:gd name="connsiteY111" fmla="*/ 3202528 h 6858000"/>
                  <a:gd name="connsiteX112" fmla="*/ 664820 w 1339053"/>
                  <a:gd name="connsiteY112" fmla="*/ 3154190 h 6858000"/>
                  <a:gd name="connsiteX113" fmla="*/ 572501 w 1339053"/>
                  <a:gd name="connsiteY113" fmla="*/ 3087312 h 6858000"/>
                  <a:gd name="connsiteX114" fmla="*/ 497703 w 1339053"/>
                  <a:gd name="connsiteY114" fmla="*/ 3005243 h 6858000"/>
                  <a:gd name="connsiteX115" fmla="*/ 476984 w 1339053"/>
                  <a:gd name="connsiteY115" fmla="*/ 2892751 h 6858000"/>
                  <a:gd name="connsiteX116" fmla="*/ 468947 w 1339053"/>
                  <a:gd name="connsiteY116" fmla="*/ 2824527 h 6858000"/>
                  <a:gd name="connsiteX117" fmla="*/ 569138 w 1339053"/>
                  <a:gd name="connsiteY117" fmla="*/ 2595026 h 6858000"/>
                  <a:gd name="connsiteX118" fmla="*/ 645397 w 1339053"/>
                  <a:gd name="connsiteY118" fmla="*/ 2440808 h 6858000"/>
                  <a:gd name="connsiteX119" fmla="*/ 651820 w 1339053"/>
                  <a:gd name="connsiteY119" fmla="*/ 2384384 h 6858000"/>
                  <a:gd name="connsiteX120" fmla="*/ 612994 w 1339053"/>
                  <a:gd name="connsiteY120" fmla="*/ 2207332 h 6858000"/>
                  <a:gd name="connsiteX121" fmla="*/ 620894 w 1339053"/>
                  <a:gd name="connsiteY121" fmla="*/ 2046679 h 6858000"/>
                  <a:gd name="connsiteX122" fmla="*/ 644614 w 1339053"/>
                  <a:gd name="connsiteY122" fmla="*/ 1931265 h 6858000"/>
                  <a:gd name="connsiteX123" fmla="*/ 665994 w 1339053"/>
                  <a:gd name="connsiteY123" fmla="*/ 1832337 h 6858000"/>
                  <a:gd name="connsiteX124" fmla="*/ 678276 w 1339053"/>
                  <a:gd name="connsiteY124" fmla="*/ 1709437 h 6858000"/>
                  <a:gd name="connsiteX125" fmla="*/ 672955 w 1339053"/>
                  <a:gd name="connsiteY125" fmla="*/ 1636123 h 6858000"/>
                  <a:gd name="connsiteX126" fmla="*/ 668480 w 1339053"/>
                  <a:gd name="connsiteY126" fmla="*/ 1520749 h 6858000"/>
                  <a:gd name="connsiteX127" fmla="*/ 653920 w 1339053"/>
                  <a:gd name="connsiteY127" fmla="*/ 1399437 h 6858000"/>
                  <a:gd name="connsiteX128" fmla="*/ 612686 w 1339053"/>
                  <a:gd name="connsiteY128" fmla="*/ 1296979 h 6858000"/>
                  <a:gd name="connsiteX129" fmla="*/ 570220 w 1339053"/>
                  <a:gd name="connsiteY129" fmla="*/ 1235618 h 6858000"/>
                  <a:gd name="connsiteX130" fmla="*/ 529736 w 1339053"/>
                  <a:gd name="connsiteY130" fmla="*/ 1081752 h 6858000"/>
                  <a:gd name="connsiteX131" fmla="*/ 414305 w 1339053"/>
                  <a:gd name="connsiteY131" fmla="*/ 918292 h 6858000"/>
                  <a:gd name="connsiteX132" fmla="*/ 373924 w 1339053"/>
                  <a:gd name="connsiteY132" fmla="*/ 825689 h 6858000"/>
                  <a:gd name="connsiteX133" fmla="*/ 368949 w 1339053"/>
                  <a:gd name="connsiteY133" fmla="*/ 778726 h 6858000"/>
                  <a:gd name="connsiteX134" fmla="*/ 347020 w 1339053"/>
                  <a:gd name="connsiteY134" fmla="*/ 694643 h 6858000"/>
                  <a:gd name="connsiteX135" fmla="*/ 327478 w 1339053"/>
                  <a:gd name="connsiteY135" fmla="*/ 642898 h 6858000"/>
                  <a:gd name="connsiteX136" fmla="*/ 243468 w 1339053"/>
                  <a:gd name="connsiteY136" fmla="*/ 491960 h 6858000"/>
                  <a:gd name="connsiteX137" fmla="*/ 218930 w 1339053"/>
                  <a:gd name="connsiteY137" fmla="*/ 446010 h 6858000"/>
                  <a:gd name="connsiteX138" fmla="*/ 180614 w 1339053"/>
                  <a:gd name="connsiteY138" fmla="*/ 354892 h 6858000"/>
                  <a:gd name="connsiteX139" fmla="*/ 171988 w 1339053"/>
                  <a:gd name="connsiteY139" fmla="*/ 317521 h 6858000"/>
                  <a:gd name="connsiteX140" fmla="*/ 139875 w 1339053"/>
                  <a:gd name="connsiteY140" fmla="*/ 246378 h 6858000"/>
                  <a:gd name="connsiteX141" fmla="*/ 51499 w 1339053"/>
                  <a:gd name="connsiteY141" fmla="*/ 73211 h 6858000"/>
                  <a:gd name="connsiteX142" fmla="*/ 19690 w 1339053"/>
                  <a:gd name="connsiteY142" fmla="*/ 36621 h 6858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</a:cxnLst>
                <a:rect l="l" t="t" r="r" b="b"/>
                <a:pathLst>
                  <a:path w="1339053" h="6858000">
                    <a:moveTo>
                      <a:pt x="850532" y="3481838"/>
                    </a:moveTo>
                    <a:lnTo>
                      <a:pt x="877027" y="3490955"/>
                    </a:lnTo>
                    <a:cubicBezTo>
                      <a:pt x="892941" y="3497986"/>
                      <a:pt x="908176" y="3506416"/>
                      <a:pt x="922718" y="3516472"/>
                    </a:cubicBezTo>
                    <a:cubicBezTo>
                      <a:pt x="967062" y="3547282"/>
                      <a:pt x="1027547" y="3564030"/>
                      <a:pt x="1094179" y="3567567"/>
                    </a:cubicBezTo>
                    <a:cubicBezTo>
                      <a:pt x="1102515" y="3567965"/>
                      <a:pt x="1113434" y="3565936"/>
                      <a:pt x="1118891" y="3568331"/>
                    </a:cubicBezTo>
                    <a:cubicBezTo>
                      <a:pt x="1180628" y="3594888"/>
                      <a:pt x="1237753" y="3586304"/>
                      <a:pt x="1295961" y="3584709"/>
                    </a:cubicBezTo>
                    <a:lnTo>
                      <a:pt x="1308070" y="3585183"/>
                    </a:lnTo>
                    <a:lnTo>
                      <a:pt x="1325263" y="3705453"/>
                    </a:lnTo>
                    <a:cubicBezTo>
                      <a:pt x="1328254" y="3727679"/>
                      <a:pt x="1331526" y="3749922"/>
                      <a:pt x="1334107" y="3772268"/>
                    </a:cubicBezTo>
                    <a:lnTo>
                      <a:pt x="1338203" y="3831076"/>
                    </a:lnTo>
                    <a:lnTo>
                      <a:pt x="1338805" y="3839709"/>
                    </a:lnTo>
                    <a:cubicBezTo>
                      <a:pt x="1339996" y="3932341"/>
                      <a:pt x="1336568" y="4025809"/>
                      <a:pt x="1335635" y="4118635"/>
                    </a:cubicBezTo>
                    <a:cubicBezTo>
                      <a:pt x="1335202" y="4148976"/>
                      <a:pt x="1338805" y="4178868"/>
                      <a:pt x="1337171" y="4209403"/>
                    </a:cubicBezTo>
                    <a:cubicBezTo>
                      <a:pt x="1335445" y="4242449"/>
                      <a:pt x="1327565" y="4276129"/>
                      <a:pt x="1325840" y="4309174"/>
                    </a:cubicBezTo>
                    <a:cubicBezTo>
                      <a:pt x="1322853" y="4364122"/>
                      <a:pt x="1323899" y="4418621"/>
                      <a:pt x="1321122" y="4473630"/>
                    </a:cubicBezTo>
                    <a:cubicBezTo>
                      <a:pt x="1315632" y="4579723"/>
                      <a:pt x="1309019" y="4685750"/>
                      <a:pt x="1302196" y="4791709"/>
                    </a:cubicBezTo>
                    <a:cubicBezTo>
                      <a:pt x="1300696" y="4814383"/>
                      <a:pt x="1294244" y="4837504"/>
                      <a:pt x="1293239" y="4860048"/>
                    </a:cubicBezTo>
                    <a:cubicBezTo>
                      <a:pt x="1290785" y="4919957"/>
                      <a:pt x="1289660" y="4979994"/>
                      <a:pt x="1288829" y="5039837"/>
                    </a:cubicBezTo>
                    <a:cubicBezTo>
                      <a:pt x="1288401" y="5076103"/>
                      <a:pt x="1290512" y="5112310"/>
                      <a:pt x="1289584" y="5148703"/>
                    </a:cubicBezTo>
                    <a:cubicBezTo>
                      <a:pt x="1288845" y="5177820"/>
                      <a:pt x="1286193" y="5207193"/>
                      <a:pt x="1282205" y="5236435"/>
                    </a:cubicBezTo>
                    <a:cubicBezTo>
                      <a:pt x="1278784" y="5261619"/>
                      <a:pt x="1270649" y="5286477"/>
                      <a:pt x="1268145" y="5311662"/>
                    </a:cubicBezTo>
                    <a:cubicBezTo>
                      <a:pt x="1261308" y="5379812"/>
                      <a:pt x="1256387" y="5447703"/>
                      <a:pt x="1250547" y="5515595"/>
                    </a:cubicBezTo>
                    <a:cubicBezTo>
                      <a:pt x="1248113" y="5542776"/>
                      <a:pt x="1244054" y="5570023"/>
                      <a:pt x="1243323" y="5596885"/>
                    </a:cubicBezTo>
                    <a:cubicBezTo>
                      <a:pt x="1241082" y="5668709"/>
                      <a:pt x="1241668" y="5740276"/>
                      <a:pt x="1238303" y="5812036"/>
                    </a:cubicBezTo>
                    <a:cubicBezTo>
                      <a:pt x="1235508" y="5871554"/>
                      <a:pt x="1228259" y="5931392"/>
                      <a:pt x="1223551" y="5991171"/>
                    </a:cubicBezTo>
                    <a:cubicBezTo>
                      <a:pt x="1221675" y="6016549"/>
                      <a:pt x="1222415" y="6041609"/>
                      <a:pt x="1219699" y="6066726"/>
                    </a:cubicBezTo>
                    <a:cubicBezTo>
                      <a:pt x="1213776" y="6123024"/>
                      <a:pt x="1205938" y="6179576"/>
                      <a:pt x="1199935" y="6236130"/>
                    </a:cubicBezTo>
                    <a:cubicBezTo>
                      <a:pt x="1196614" y="6268403"/>
                      <a:pt x="1198425" y="6301127"/>
                      <a:pt x="1192857" y="6333267"/>
                    </a:cubicBezTo>
                    <a:cubicBezTo>
                      <a:pt x="1179603" y="6409590"/>
                      <a:pt x="1163470" y="6485591"/>
                      <a:pt x="1148174" y="6561849"/>
                    </a:cubicBezTo>
                    <a:cubicBezTo>
                      <a:pt x="1132370" y="6640486"/>
                      <a:pt x="1117066" y="6719000"/>
                      <a:pt x="1100424" y="6797385"/>
                    </a:cubicBezTo>
                    <a:lnTo>
                      <a:pt x="1085621" y="6858000"/>
                    </a:lnTo>
                    <a:lnTo>
                      <a:pt x="932341" y="6858000"/>
                    </a:lnTo>
                    <a:lnTo>
                      <a:pt x="944496" y="6829656"/>
                    </a:lnTo>
                    <a:cubicBezTo>
                      <a:pt x="964836" y="6776399"/>
                      <a:pt x="953622" y="6744439"/>
                      <a:pt x="913239" y="6720119"/>
                    </a:cubicBezTo>
                    <a:cubicBezTo>
                      <a:pt x="890880" y="6706443"/>
                      <a:pt x="866986" y="6690318"/>
                      <a:pt x="870682" y="6655346"/>
                    </a:cubicBezTo>
                    <a:cubicBezTo>
                      <a:pt x="876846" y="6598274"/>
                      <a:pt x="889503" y="6540954"/>
                      <a:pt x="846442" y="6498594"/>
                    </a:cubicBezTo>
                    <a:cubicBezTo>
                      <a:pt x="862273" y="6487399"/>
                      <a:pt x="871751" y="6480449"/>
                      <a:pt x="881150" y="6473756"/>
                    </a:cubicBezTo>
                    <a:cubicBezTo>
                      <a:pt x="907245" y="6455292"/>
                      <a:pt x="930705" y="6407516"/>
                      <a:pt x="922470" y="6377035"/>
                    </a:cubicBezTo>
                    <a:cubicBezTo>
                      <a:pt x="910652" y="6332192"/>
                      <a:pt x="925705" y="6299028"/>
                      <a:pt x="955039" y="6268585"/>
                    </a:cubicBezTo>
                    <a:cubicBezTo>
                      <a:pt x="1003777" y="6217606"/>
                      <a:pt x="1017630" y="6148240"/>
                      <a:pt x="1024350" y="6083443"/>
                    </a:cubicBezTo>
                    <a:cubicBezTo>
                      <a:pt x="1029590" y="6034553"/>
                      <a:pt x="1028255" y="5980246"/>
                      <a:pt x="999696" y="5938416"/>
                    </a:cubicBezTo>
                    <a:cubicBezTo>
                      <a:pt x="990505" y="5925141"/>
                      <a:pt x="991039" y="5901884"/>
                      <a:pt x="988342" y="5882426"/>
                    </a:cubicBezTo>
                    <a:cubicBezTo>
                      <a:pt x="986229" y="5866254"/>
                      <a:pt x="984774" y="5849442"/>
                      <a:pt x="985444" y="5832438"/>
                    </a:cubicBezTo>
                    <a:cubicBezTo>
                      <a:pt x="986010" y="5814273"/>
                      <a:pt x="985042" y="5793656"/>
                      <a:pt x="992016" y="5777751"/>
                    </a:cubicBezTo>
                    <a:cubicBezTo>
                      <a:pt x="1012886" y="5729456"/>
                      <a:pt x="1014467" y="5686488"/>
                      <a:pt x="995028" y="5641832"/>
                    </a:cubicBezTo>
                    <a:cubicBezTo>
                      <a:pt x="984984" y="5618696"/>
                      <a:pt x="974301" y="5585771"/>
                      <a:pt x="981247" y="5562522"/>
                    </a:cubicBezTo>
                    <a:cubicBezTo>
                      <a:pt x="998041" y="5505913"/>
                      <a:pt x="997454" y="5454379"/>
                      <a:pt x="995131" y="5398075"/>
                    </a:cubicBezTo>
                    <a:cubicBezTo>
                      <a:pt x="993724" y="5361807"/>
                      <a:pt x="997229" y="5322258"/>
                      <a:pt x="997379" y="5283928"/>
                    </a:cubicBezTo>
                    <a:cubicBezTo>
                      <a:pt x="997473" y="5239095"/>
                      <a:pt x="1006631" y="5193105"/>
                      <a:pt x="979617" y="5157396"/>
                    </a:cubicBezTo>
                    <a:cubicBezTo>
                      <a:pt x="976728" y="5153402"/>
                      <a:pt x="978724" y="5144705"/>
                      <a:pt x="976441" y="5139485"/>
                    </a:cubicBezTo>
                    <a:cubicBezTo>
                      <a:pt x="969619" y="5122991"/>
                      <a:pt x="964828" y="5102888"/>
                      <a:pt x="953793" y="5091862"/>
                    </a:cubicBezTo>
                    <a:cubicBezTo>
                      <a:pt x="921506" y="5059884"/>
                      <a:pt x="886609" y="5031900"/>
                      <a:pt x="853056" y="5001787"/>
                    </a:cubicBezTo>
                    <a:cubicBezTo>
                      <a:pt x="845882" y="4995337"/>
                      <a:pt x="836325" y="4988437"/>
                      <a:pt x="833979" y="4978966"/>
                    </a:cubicBezTo>
                    <a:cubicBezTo>
                      <a:pt x="820602" y="4924328"/>
                      <a:pt x="808509" y="4869239"/>
                      <a:pt x="796995" y="4813768"/>
                    </a:cubicBezTo>
                    <a:cubicBezTo>
                      <a:pt x="792418" y="4791474"/>
                      <a:pt x="803209" y="4777314"/>
                      <a:pt x="820590" y="4764057"/>
                    </a:cubicBezTo>
                    <a:cubicBezTo>
                      <a:pt x="837188" y="4751123"/>
                      <a:pt x="855398" y="4734452"/>
                      <a:pt x="864688" y="4714752"/>
                    </a:cubicBezTo>
                    <a:cubicBezTo>
                      <a:pt x="883062" y="4675275"/>
                      <a:pt x="897521" y="4632902"/>
                      <a:pt x="910485" y="4590911"/>
                    </a:cubicBezTo>
                    <a:cubicBezTo>
                      <a:pt x="915338" y="4575199"/>
                      <a:pt x="912978" y="4556131"/>
                      <a:pt x="911445" y="4539571"/>
                    </a:cubicBezTo>
                    <a:cubicBezTo>
                      <a:pt x="908527" y="4508200"/>
                      <a:pt x="900999" y="4477659"/>
                      <a:pt x="900285" y="4445837"/>
                    </a:cubicBezTo>
                    <a:cubicBezTo>
                      <a:pt x="899539" y="4408923"/>
                      <a:pt x="887958" y="4383340"/>
                      <a:pt x="863237" y="4364703"/>
                    </a:cubicBezTo>
                    <a:cubicBezTo>
                      <a:pt x="826431" y="4336971"/>
                      <a:pt x="808536" y="4292507"/>
                      <a:pt x="798070" y="4243284"/>
                    </a:cubicBezTo>
                    <a:cubicBezTo>
                      <a:pt x="784617" y="4180721"/>
                      <a:pt x="805728" y="4117545"/>
                      <a:pt x="817097" y="4054750"/>
                    </a:cubicBezTo>
                    <a:cubicBezTo>
                      <a:pt x="821537" y="4030724"/>
                      <a:pt x="826632" y="4006057"/>
                      <a:pt x="826251" y="3982801"/>
                    </a:cubicBezTo>
                    <a:cubicBezTo>
                      <a:pt x="825347" y="3916709"/>
                      <a:pt x="825150" y="3850833"/>
                      <a:pt x="836848" y="3784939"/>
                    </a:cubicBezTo>
                    <a:lnTo>
                      <a:pt x="841285" y="3766755"/>
                    </a:lnTo>
                    <a:lnTo>
                      <a:pt x="841284" y="3766755"/>
                    </a:lnTo>
                    <a:lnTo>
                      <a:pt x="852925" y="3719034"/>
                    </a:lnTo>
                    <a:cubicBezTo>
                      <a:pt x="855152" y="3711822"/>
                      <a:pt x="856753" y="3704413"/>
                      <a:pt x="857932" y="3696880"/>
                    </a:cubicBezTo>
                    <a:cubicBezTo>
                      <a:pt x="868683" y="3631632"/>
                      <a:pt x="885300" y="3565939"/>
                      <a:pt x="853534" y="3507036"/>
                    </a:cubicBezTo>
                    <a:cubicBezTo>
                      <a:pt x="850623" y="3501622"/>
                      <a:pt x="849992" y="3494020"/>
                      <a:pt x="850226" y="3485839"/>
                    </a:cubicBezTo>
                    <a:close/>
                    <a:moveTo>
                      <a:pt x="0" y="0"/>
                    </a:moveTo>
                    <a:lnTo>
                      <a:pt x="455609" y="0"/>
                    </a:lnTo>
                    <a:lnTo>
                      <a:pt x="459171" y="72395"/>
                    </a:lnTo>
                    <a:cubicBezTo>
                      <a:pt x="459671" y="92301"/>
                      <a:pt x="456894" y="113171"/>
                      <a:pt x="460041" y="131917"/>
                    </a:cubicBezTo>
                    <a:cubicBezTo>
                      <a:pt x="474213" y="218122"/>
                      <a:pt x="492031" y="302910"/>
                      <a:pt x="504421" y="389691"/>
                    </a:cubicBezTo>
                    <a:cubicBezTo>
                      <a:pt x="517349" y="479177"/>
                      <a:pt x="539516" y="562489"/>
                      <a:pt x="582097" y="634609"/>
                    </a:cubicBezTo>
                    <a:cubicBezTo>
                      <a:pt x="621686" y="701573"/>
                      <a:pt x="662589" y="767248"/>
                      <a:pt x="702468" y="834019"/>
                    </a:cubicBezTo>
                    <a:cubicBezTo>
                      <a:pt x="712587" y="850968"/>
                      <a:pt x="725536" y="867665"/>
                      <a:pt x="729203" y="887701"/>
                    </a:cubicBezTo>
                    <a:cubicBezTo>
                      <a:pt x="736973" y="929321"/>
                      <a:pt x="740155" y="973193"/>
                      <a:pt x="743787" y="1016355"/>
                    </a:cubicBezTo>
                    <a:cubicBezTo>
                      <a:pt x="746786" y="1053398"/>
                      <a:pt x="745800" y="1091467"/>
                      <a:pt x="750083" y="1128060"/>
                    </a:cubicBezTo>
                    <a:cubicBezTo>
                      <a:pt x="753428" y="1157309"/>
                      <a:pt x="762038" y="1185083"/>
                      <a:pt x="768866" y="1213431"/>
                    </a:cubicBezTo>
                    <a:cubicBezTo>
                      <a:pt x="774767" y="1238107"/>
                      <a:pt x="778357" y="1264327"/>
                      <a:pt x="787802" y="1286432"/>
                    </a:cubicBezTo>
                    <a:cubicBezTo>
                      <a:pt x="810582" y="1340304"/>
                      <a:pt x="832653" y="1394242"/>
                      <a:pt x="842837" y="1455511"/>
                    </a:cubicBezTo>
                    <a:cubicBezTo>
                      <a:pt x="853049" y="1515944"/>
                      <a:pt x="867276" y="1574511"/>
                      <a:pt x="877988" y="1634814"/>
                    </a:cubicBezTo>
                    <a:cubicBezTo>
                      <a:pt x="888390" y="1693895"/>
                      <a:pt x="902813" y="1748857"/>
                      <a:pt x="941063" y="1789731"/>
                    </a:cubicBezTo>
                    <a:cubicBezTo>
                      <a:pt x="957906" y="1807908"/>
                      <a:pt x="975122" y="1831564"/>
                      <a:pt x="980124" y="1857657"/>
                    </a:cubicBezTo>
                    <a:cubicBezTo>
                      <a:pt x="987207" y="1894833"/>
                      <a:pt x="980788" y="1937150"/>
                      <a:pt x="984484" y="1976384"/>
                    </a:cubicBezTo>
                    <a:cubicBezTo>
                      <a:pt x="988781" y="2022576"/>
                      <a:pt x="988793" y="2074493"/>
                      <a:pt x="1007189" y="2110650"/>
                    </a:cubicBezTo>
                    <a:cubicBezTo>
                      <a:pt x="1023612" y="2142809"/>
                      <a:pt x="1034723" y="2173610"/>
                      <a:pt x="1039893" y="2211041"/>
                    </a:cubicBezTo>
                    <a:cubicBezTo>
                      <a:pt x="1043484" y="2237261"/>
                      <a:pt x="1057690" y="2260269"/>
                      <a:pt x="1059162" y="2286682"/>
                    </a:cubicBezTo>
                    <a:cubicBezTo>
                      <a:pt x="1061252" y="2321469"/>
                      <a:pt x="1060754" y="2355740"/>
                      <a:pt x="1070522" y="2388667"/>
                    </a:cubicBezTo>
                    <a:cubicBezTo>
                      <a:pt x="1080600" y="2422815"/>
                      <a:pt x="1085513" y="2459602"/>
                      <a:pt x="1093939" y="2494653"/>
                    </a:cubicBezTo>
                    <a:cubicBezTo>
                      <a:pt x="1098500" y="2513273"/>
                      <a:pt x="1106866" y="2529964"/>
                      <a:pt x="1112007" y="2548197"/>
                    </a:cubicBezTo>
                    <a:cubicBezTo>
                      <a:pt x="1121409" y="2581573"/>
                      <a:pt x="1130232" y="2615336"/>
                      <a:pt x="1138346" y="2649163"/>
                    </a:cubicBezTo>
                    <a:cubicBezTo>
                      <a:pt x="1146465" y="2682988"/>
                      <a:pt x="1157699" y="2716368"/>
                      <a:pt x="1160337" y="2751608"/>
                    </a:cubicBezTo>
                    <a:cubicBezTo>
                      <a:pt x="1164714" y="2811646"/>
                      <a:pt x="1159211" y="2873999"/>
                      <a:pt x="1165737" y="2933012"/>
                    </a:cubicBezTo>
                    <a:cubicBezTo>
                      <a:pt x="1172445" y="2992925"/>
                      <a:pt x="1185964" y="3051556"/>
                      <a:pt x="1202029" y="3107873"/>
                    </a:cubicBezTo>
                    <a:cubicBezTo>
                      <a:pt x="1214635" y="3152396"/>
                      <a:pt x="1227749" y="3194534"/>
                      <a:pt x="1225692" y="3244974"/>
                    </a:cubicBezTo>
                    <a:cubicBezTo>
                      <a:pt x="1224565" y="3273123"/>
                      <a:pt x="1231196" y="3305079"/>
                      <a:pt x="1243916" y="3326221"/>
                    </a:cubicBezTo>
                    <a:cubicBezTo>
                      <a:pt x="1271701" y="3372044"/>
                      <a:pt x="1285247" y="3423911"/>
                      <a:pt x="1293067" y="3480219"/>
                    </a:cubicBezTo>
                    <a:lnTo>
                      <a:pt x="1308071" y="3585182"/>
                    </a:lnTo>
                    <a:lnTo>
                      <a:pt x="1295962" y="3584708"/>
                    </a:lnTo>
                    <a:cubicBezTo>
                      <a:pt x="1237754" y="3586303"/>
                      <a:pt x="1180629" y="3594888"/>
                      <a:pt x="1118893" y="3568330"/>
                    </a:cubicBezTo>
                    <a:cubicBezTo>
                      <a:pt x="1113435" y="3565936"/>
                      <a:pt x="1102517" y="3567964"/>
                      <a:pt x="1094179" y="3567566"/>
                    </a:cubicBezTo>
                    <a:cubicBezTo>
                      <a:pt x="1027548" y="3564029"/>
                      <a:pt x="967064" y="3547281"/>
                      <a:pt x="922719" y="3516472"/>
                    </a:cubicBezTo>
                    <a:cubicBezTo>
                      <a:pt x="908178" y="3506414"/>
                      <a:pt x="892942" y="3497984"/>
                      <a:pt x="877028" y="3490955"/>
                    </a:cubicBezTo>
                    <a:lnTo>
                      <a:pt x="850533" y="3481837"/>
                    </a:lnTo>
                    <a:lnTo>
                      <a:pt x="852113" y="3461170"/>
                    </a:lnTo>
                    <a:cubicBezTo>
                      <a:pt x="854391" y="3434500"/>
                      <a:pt x="848474" y="3414331"/>
                      <a:pt x="831383" y="3399179"/>
                    </a:cubicBezTo>
                    <a:cubicBezTo>
                      <a:pt x="801767" y="3373388"/>
                      <a:pt x="773654" y="3344957"/>
                      <a:pt x="743141" y="3320580"/>
                    </a:cubicBezTo>
                    <a:cubicBezTo>
                      <a:pt x="722236" y="3303685"/>
                      <a:pt x="714543" y="3281842"/>
                      <a:pt x="713221" y="3251241"/>
                    </a:cubicBezTo>
                    <a:cubicBezTo>
                      <a:pt x="712555" y="3234106"/>
                      <a:pt x="704768" y="3217029"/>
                      <a:pt x="697098" y="3202528"/>
                    </a:cubicBezTo>
                    <a:cubicBezTo>
                      <a:pt x="687845" y="3184997"/>
                      <a:pt x="672212" y="3172554"/>
                      <a:pt x="664820" y="3154190"/>
                    </a:cubicBezTo>
                    <a:cubicBezTo>
                      <a:pt x="646169" y="3109209"/>
                      <a:pt x="616744" y="3087991"/>
                      <a:pt x="572501" y="3087312"/>
                    </a:cubicBezTo>
                    <a:cubicBezTo>
                      <a:pt x="533259" y="3086763"/>
                      <a:pt x="493731" y="3044085"/>
                      <a:pt x="497703" y="3005243"/>
                    </a:cubicBezTo>
                    <a:cubicBezTo>
                      <a:pt x="502030" y="2962279"/>
                      <a:pt x="490540" y="2928257"/>
                      <a:pt x="476984" y="2892751"/>
                    </a:cubicBezTo>
                    <a:cubicBezTo>
                      <a:pt x="469363" y="2872905"/>
                      <a:pt x="465404" y="2847135"/>
                      <a:pt x="468947" y="2824527"/>
                    </a:cubicBezTo>
                    <a:cubicBezTo>
                      <a:pt x="482188" y="2738605"/>
                      <a:pt x="520979" y="2665650"/>
                      <a:pt x="569138" y="2595026"/>
                    </a:cubicBezTo>
                    <a:cubicBezTo>
                      <a:pt x="600577" y="2548865"/>
                      <a:pt x="622260" y="2493483"/>
                      <a:pt x="645397" y="2440808"/>
                    </a:cubicBezTo>
                    <a:cubicBezTo>
                      <a:pt x="652529" y="2424387"/>
                      <a:pt x="655029" y="2401457"/>
                      <a:pt x="651820" y="2384384"/>
                    </a:cubicBezTo>
                    <a:cubicBezTo>
                      <a:pt x="640949" y="2324596"/>
                      <a:pt x="629163" y="2264805"/>
                      <a:pt x="612994" y="2207332"/>
                    </a:cubicBezTo>
                    <a:cubicBezTo>
                      <a:pt x="597678" y="2153787"/>
                      <a:pt x="601053" y="2099808"/>
                      <a:pt x="620894" y="2046679"/>
                    </a:cubicBezTo>
                    <a:cubicBezTo>
                      <a:pt x="635367" y="2007977"/>
                      <a:pt x="641110" y="1970814"/>
                      <a:pt x="644614" y="1931265"/>
                    </a:cubicBezTo>
                    <a:cubicBezTo>
                      <a:pt x="647465" y="1898285"/>
                      <a:pt x="653360" y="1862859"/>
                      <a:pt x="665994" y="1832337"/>
                    </a:cubicBezTo>
                    <a:cubicBezTo>
                      <a:pt x="683779" y="1789578"/>
                      <a:pt x="688928" y="1751381"/>
                      <a:pt x="678276" y="1709437"/>
                    </a:cubicBezTo>
                    <a:cubicBezTo>
                      <a:pt x="672576" y="1687079"/>
                      <a:pt x="673987" y="1660990"/>
                      <a:pt x="672955" y="1636123"/>
                    </a:cubicBezTo>
                    <a:cubicBezTo>
                      <a:pt x="671272" y="1597795"/>
                      <a:pt x="671867" y="1558758"/>
                      <a:pt x="668480" y="1520749"/>
                    </a:cubicBezTo>
                    <a:cubicBezTo>
                      <a:pt x="665050" y="1479903"/>
                      <a:pt x="655019" y="1440408"/>
                      <a:pt x="653920" y="1399437"/>
                    </a:cubicBezTo>
                    <a:cubicBezTo>
                      <a:pt x="652652" y="1355309"/>
                      <a:pt x="639893" y="1323154"/>
                      <a:pt x="612686" y="1296979"/>
                    </a:cubicBezTo>
                    <a:cubicBezTo>
                      <a:pt x="595576" y="1280408"/>
                      <a:pt x="578401" y="1259588"/>
                      <a:pt x="570220" y="1235618"/>
                    </a:cubicBezTo>
                    <a:cubicBezTo>
                      <a:pt x="553631" y="1186194"/>
                      <a:pt x="545669" y="1131821"/>
                      <a:pt x="529736" y="1081752"/>
                    </a:cubicBezTo>
                    <a:cubicBezTo>
                      <a:pt x="507466" y="1011390"/>
                      <a:pt x="481332" y="944631"/>
                      <a:pt x="414305" y="918292"/>
                    </a:cubicBezTo>
                    <a:cubicBezTo>
                      <a:pt x="377314" y="903769"/>
                      <a:pt x="368843" y="874065"/>
                      <a:pt x="373924" y="825689"/>
                    </a:cubicBezTo>
                    <a:cubicBezTo>
                      <a:pt x="375689" y="809590"/>
                      <a:pt x="376722" y="786203"/>
                      <a:pt x="368949" y="778726"/>
                    </a:cubicBezTo>
                    <a:cubicBezTo>
                      <a:pt x="345838" y="756354"/>
                      <a:pt x="349308" y="725824"/>
                      <a:pt x="347020" y="694643"/>
                    </a:cubicBezTo>
                    <a:cubicBezTo>
                      <a:pt x="345704" y="675894"/>
                      <a:pt x="339306" y="651346"/>
                      <a:pt x="327478" y="642898"/>
                    </a:cubicBezTo>
                    <a:cubicBezTo>
                      <a:pt x="279698" y="608395"/>
                      <a:pt x="263590" y="549247"/>
                      <a:pt x="243468" y="491960"/>
                    </a:cubicBezTo>
                    <a:cubicBezTo>
                      <a:pt x="237433" y="475142"/>
                      <a:pt x="230250" y="456843"/>
                      <a:pt x="218930" y="446010"/>
                    </a:cubicBezTo>
                    <a:cubicBezTo>
                      <a:pt x="194433" y="422927"/>
                      <a:pt x="180036" y="395344"/>
                      <a:pt x="180614" y="354892"/>
                    </a:cubicBezTo>
                    <a:cubicBezTo>
                      <a:pt x="180923" y="342010"/>
                      <a:pt x="176523" y="328798"/>
                      <a:pt x="171988" y="317521"/>
                    </a:cubicBezTo>
                    <a:cubicBezTo>
                      <a:pt x="162052" y="293291"/>
                      <a:pt x="148442" y="271315"/>
                      <a:pt x="139875" y="246378"/>
                    </a:cubicBezTo>
                    <a:cubicBezTo>
                      <a:pt x="117577" y="182780"/>
                      <a:pt x="95749" y="119890"/>
                      <a:pt x="51499" y="73211"/>
                    </a:cubicBezTo>
                    <a:cubicBezTo>
                      <a:pt x="40691" y="61834"/>
                      <a:pt x="29467" y="49763"/>
                      <a:pt x="19690" y="3662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89" name="Freeform: Shape 88">
                <a:extLst>
                  <a:ext uri="{FF2B5EF4-FFF2-40B4-BE49-F238E27FC236}">
                    <a16:creationId xmlns:a16="http://schemas.microsoft.com/office/drawing/2014/main" id="{3CA5C733-38F9-4D36-A78D-0AB08CCBB5A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2748588" y="0"/>
                <a:ext cx="1339053" cy="6858000"/>
              </a:xfrm>
              <a:custGeom>
                <a:avLst/>
                <a:gdLst>
                  <a:gd name="connsiteX0" fmla="*/ 850532 w 1339053"/>
                  <a:gd name="connsiteY0" fmla="*/ 3481838 h 6858000"/>
                  <a:gd name="connsiteX1" fmla="*/ 877027 w 1339053"/>
                  <a:gd name="connsiteY1" fmla="*/ 3490955 h 6858000"/>
                  <a:gd name="connsiteX2" fmla="*/ 922718 w 1339053"/>
                  <a:gd name="connsiteY2" fmla="*/ 3516472 h 6858000"/>
                  <a:gd name="connsiteX3" fmla="*/ 1094179 w 1339053"/>
                  <a:gd name="connsiteY3" fmla="*/ 3567567 h 6858000"/>
                  <a:gd name="connsiteX4" fmla="*/ 1118891 w 1339053"/>
                  <a:gd name="connsiteY4" fmla="*/ 3568331 h 6858000"/>
                  <a:gd name="connsiteX5" fmla="*/ 1295961 w 1339053"/>
                  <a:gd name="connsiteY5" fmla="*/ 3584709 h 6858000"/>
                  <a:gd name="connsiteX6" fmla="*/ 1308070 w 1339053"/>
                  <a:gd name="connsiteY6" fmla="*/ 3585183 h 6858000"/>
                  <a:gd name="connsiteX7" fmla="*/ 1325263 w 1339053"/>
                  <a:gd name="connsiteY7" fmla="*/ 3705453 h 6858000"/>
                  <a:gd name="connsiteX8" fmla="*/ 1334107 w 1339053"/>
                  <a:gd name="connsiteY8" fmla="*/ 3772268 h 6858000"/>
                  <a:gd name="connsiteX9" fmla="*/ 1338203 w 1339053"/>
                  <a:gd name="connsiteY9" fmla="*/ 3831076 h 6858000"/>
                  <a:gd name="connsiteX10" fmla="*/ 1338805 w 1339053"/>
                  <a:gd name="connsiteY10" fmla="*/ 3839709 h 6858000"/>
                  <a:gd name="connsiteX11" fmla="*/ 1335635 w 1339053"/>
                  <a:gd name="connsiteY11" fmla="*/ 4118635 h 6858000"/>
                  <a:gd name="connsiteX12" fmla="*/ 1337171 w 1339053"/>
                  <a:gd name="connsiteY12" fmla="*/ 4209403 h 6858000"/>
                  <a:gd name="connsiteX13" fmla="*/ 1325840 w 1339053"/>
                  <a:gd name="connsiteY13" fmla="*/ 4309174 h 6858000"/>
                  <a:gd name="connsiteX14" fmla="*/ 1321122 w 1339053"/>
                  <a:gd name="connsiteY14" fmla="*/ 4473630 h 6858000"/>
                  <a:gd name="connsiteX15" fmla="*/ 1302196 w 1339053"/>
                  <a:gd name="connsiteY15" fmla="*/ 4791709 h 6858000"/>
                  <a:gd name="connsiteX16" fmla="*/ 1293239 w 1339053"/>
                  <a:gd name="connsiteY16" fmla="*/ 4860048 h 6858000"/>
                  <a:gd name="connsiteX17" fmla="*/ 1288829 w 1339053"/>
                  <a:gd name="connsiteY17" fmla="*/ 5039837 h 6858000"/>
                  <a:gd name="connsiteX18" fmla="*/ 1289584 w 1339053"/>
                  <a:gd name="connsiteY18" fmla="*/ 5148703 h 6858000"/>
                  <a:gd name="connsiteX19" fmla="*/ 1282205 w 1339053"/>
                  <a:gd name="connsiteY19" fmla="*/ 5236435 h 6858000"/>
                  <a:gd name="connsiteX20" fmla="*/ 1268145 w 1339053"/>
                  <a:gd name="connsiteY20" fmla="*/ 5311662 h 6858000"/>
                  <a:gd name="connsiteX21" fmla="*/ 1250547 w 1339053"/>
                  <a:gd name="connsiteY21" fmla="*/ 5515595 h 6858000"/>
                  <a:gd name="connsiteX22" fmla="*/ 1243323 w 1339053"/>
                  <a:gd name="connsiteY22" fmla="*/ 5596885 h 6858000"/>
                  <a:gd name="connsiteX23" fmla="*/ 1238303 w 1339053"/>
                  <a:gd name="connsiteY23" fmla="*/ 5812036 h 6858000"/>
                  <a:gd name="connsiteX24" fmla="*/ 1223551 w 1339053"/>
                  <a:gd name="connsiteY24" fmla="*/ 5991171 h 6858000"/>
                  <a:gd name="connsiteX25" fmla="*/ 1219699 w 1339053"/>
                  <a:gd name="connsiteY25" fmla="*/ 6066726 h 6858000"/>
                  <a:gd name="connsiteX26" fmla="*/ 1199935 w 1339053"/>
                  <a:gd name="connsiteY26" fmla="*/ 6236130 h 6858000"/>
                  <a:gd name="connsiteX27" fmla="*/ 1192857 w 1339053"/>
                  <a:gd name="connsiteY27" fmla="*/ 6333267 h 6858000"/>
                  <a:gd name="connsiteX28" fmla="*/ 1148174 w 1339053"/>
                  <a:gd name="connsiteY28" fmla="*/ 6561849 h 6858000"/>
                  <a:gd name="connsiteX29" fmla="*/ 1100424 w 1339053"/>
                  <a:gd name="connsiteY29" fmla="*/ 6797385 h 6858000"/>
                  <a:gd name="connsiteX30" fmla="*/ 1085621 w 1339053"/>
                  <a:gd name="connsiteY30" fmla="*/ 6858000 h 6858000"/>
                  <a:gd name="connsiteX31" fmla="*/ 932341 w 1339053"/>
                  <a:gd name="connsiteY31" fmla="*/ 6858000 h 6858000"/>
                  <a:gd name="connsiteX32" fmla="*/ 944496 w 1339053"/>
                  <a:gd name="connsiteY32" fmla="*/ 6829656 h 6858000"/>
                  <a:gd name="connsiteX33" fmla="*/ 913239 w 1339053"/>
                  <a:gd name="connsiteY33" fmla="*/ 6720119 h 6858000"/>
                  <a:gd name="connsiteX34" fmla="*/ 870682 w 1339053"/>
                  <a:gd name="connsiteY34" fmla="*/ 6655346 h 6858000"/>
                  <a:gd name="connsiteX35" fmla="*/ 846442 w 1339053"/>
                  <a:gd name="connsiteY35" fmla="*/ 6498594 h 6858000"/>
                  <a:gd name="connsiteX36" fmla="*/ 881150 w 1339053"/>
                  <a:gd name="connsiteY36" fmla="*/ 6473756 h 6858000"/>
                  <a:gd name="connsiteX37" fmla="*/ 922470 w 1339053"/>
                  <a:gd name="connsiteY37" fmla="*/ 6377035 h 6858000"/>
                  <a:gd name="connsiteX38" fmla="*/ 955039 w 1339053"/>
                  <a:gd name="connsiteY38" fmla="*/ 6268585 h 6858000"/>
                  <a:gd name="connsiteX39" fmla="*/ 1024350 w 1339053"/>
                  <a:gd name="connsiteY39" fmla="*/ 6083443 h 6858000"/>
                  <a:gd name="connsiteX40" fmla="*/ 999696 w 1339053"/>
                  <a:gd name="connsiteY40" fmla="*/ 5938416 h 6858000"/>
                  <a:gd name="connsiteX41" fmla="*/ 988342 w 1339053"/>
                  <a:gd name="connsiteY41" fmla="*/ 5882426 h 6858000"/>
                  <a:gd name="connsiteX42" fmla="*/ 985444 w 1339053"/>
                  <a:gd name="connsiteY42" fmla="*/ 5832438 h 6858000"/>
                  <a:gd name="connsiteX43" fmla="*/ 992016 w 1339053"/>
                  <a:gd name="connsiteY43" fmla="*/ 5777751 h 6858000"/>
                  <a:gd name="connsiteX44" fmla="*/ 995028 w 1339053"/>
                  <a:gd name="connsiteY44" fmla="*/ 5641832 h 6858000"/>
                  <a:gd name="connsiteX45" fmla="*/ 981247 w 1339053"/>
                  <a:gd name="connsiteY45" fmla="*/ 5562522 h 6858000"/>
                  <a:gd name="connsiteX46" fmla="*/ 995131 w 1339053"/>
                  <a:gd name="connsiteY46" fmla="*/ 5398075 h 6858000"/>
                  <a:gd name="connsiteX47" fmla="*/ 997379 w 1339053"/>
                  <a:gd name="connsiteY47" fmla="*/ 5283928 h 6858000"/>
                  <a:gd name="connsiteX48" fmla="*/ 979617 w 1339053"/>
                  <a:gd name="connsiteY48" fmla="*/ 5157396 h 6858000"/>
                  <a:gd name="connsiteX49" fmla="*/ 976441 w 1339053"/>
                  <a:gd name="connsiteY49" fmla="*/ 5139485 h 6858000"/>
                  <a:gd name="connsiteX50" fmla="*/ 953793 w 1339053"/>
                  <a:gd name="connsiteY50" fmla="*/ 5091862 h 6858000"/>
                  <a:gd name="connsiteX51" fmla="*/ 853056 w 1339053"/>
                  <a:gd name="connsiteY51" fmla="*/ 5001787 h 6858000"/>
                  <a:gd name="connsiteX52" fmla="*/ 833979 w 1339053"/>
                  <a:gd name="connsiteY52" fmla="*/ 4978966 h 6858000"/>
                  <a:gd name="connsiteX53" fmla="*/ 796995 w 1339053"/>
                  <a:gd name="connsiteY53" fmla="*/ 4813768 h 6858000"/>
                  <a:gd name="connsiteX54" fmla="*/ 820590 w 1339053"/>
                  <a:gd name="connsiteY54" fmla="*/ 4764057 h 6858000"/>
                  <a:gd name="connsiteX55" fmla="*/ 864688 w 1339053"/>
                  <a:gd name="connsiteY55" fmla="*/ 4714752 h 6858000"/>
                  <a:gd name="connsiteX56" fmla="*/ 910485 w 1339053"/>
                  <a:gd name="connsiteY56" fmla="*/ 4590911 h 6858000"/>
                  <a:gd name="connsiteX57" fmla="*/ 911445 w 1339053"/>
                  <a:gd name="connsiteY57" fmla="*/ 4539571 h 6858000"/>
                  <a:gd name="connsiteX58" fmla="*/ 900285 w 1339053"/>
                  <a:gd name="connsiteY58" fmla="*/ 4445837 h 6858000"/>
                  <a:gd name="connsiteX59" fmla="*/ 863237 w 1339053"/>
                  <a:gd name="connsiteY59" fmla="*/ 4364703 h 6858000"/>
                  <a:gd name="connsiteX60" fmla="*/ 798070 w 1339053"/>
                  <a:gd name="connsiteY60" fmla="*/ 4243284 h 6858000"/>
                  <a:gd name="connsiteX61" fmla="*/ 817097 w 1339053"/>
                  <a:gd name="connsiteY61" fmla="*/ 4054750 h 6858000"/>
                  <a:gd name="connsiteX62" fmla="*/ 826251 w 1339053"/>
                  <a:gd name="connsiteY62" fmla="*/ 3982801 h 6858000"/>
                  <a:gd name="connsiteX63" fmla="*/ 836848 w 1339053"/>
                  <a:gd name="connsiteY63" fmla="*/ 3784939 h 6858000"/>
                  <a:gd name="connsiteX64" fmla="*/ 841285 w 1339053"/>
                  <a:gd name="connsiteY64" fmla="*/ 3766755 h 6858000"/>
                  <a:gd name="connsiteX65" fmla="*/ 841284 w 1339053"/>
                  <a:gd name="connsiteY65" fmla="*/ 3766755 h 6858000"/>
                  <a:gd name="connsiteX66" fmla="*/ 852925 w 1339053"/>
                  <a:gd name="connsiteY66" fmla="*/ 3719034 h 6858000"/>
                  <a:gd name="connsiteX67" fmla="*/ 857932 w 1339053"/>
                  <a:gd name="connsiteY67" fmla="*/ 3696880 h 6858000"/>
                  <a:gd name="connsiteX68" fmla="*/ 853534 w 1339053"/>
                  <a:gd name="connsiteY68" fmla="*/ 3507036 h 6858000"/>
                  <a:gd name="connsiteX69" fmla="*/ 850226 w 1339053"/>
                  <a:gd name="connsiteY69" fmla="*/ 3485839 h 6858000"/>
                  <a:gd name="connsiteX70" fmla="*/ 0 w 1339053"/>
                  <a:gd name="connsiteY70" fmla="*/ 0 h 6858000"/>
                  <a:gd name="connsiteX71" fmla="*/ 455609 w 1339053"/>
                  <a:gd name="connsiteY71" fmla="*/ 0 h 6858000"/>
                  <a:gd name="connsiteX72" fmla="*/ 459171 w 1339053"/>
                  <a:gd name="connsiteY72" fmla="*/ 72395 h 6858000"/>
                  <a:gd name="connsiteX73" fmla="*/ 460041 w 1339053"/>
                  <a:gd name="connsiteY73" fmla="*/ 131917 h 6858000"/>
                  <a:gd name="connsiteX74" fmla="*/ 504421 w 1339053"/>
                  <a:gd name="connsiteY74" fmla="*/ 389691 h 6858000"/>
                  <a:gd name="connsiteX75" fmla="*/ 582097 w 1339053"/>
                  <a:gd name="connsiteY75" fmla="*/ 634609 h 6858000"/>
                  <a:gd name="connsiteX76" fmla="*/ 702468 w 1339053"/>
                  <a:gd name="connsiteY76" fmla="*/ 834019 h 6858000"/>
                  <a:gd name="connsiteX77" fmla="*/ 729203 w 1339053"/>
                  <a:gd name="connsiteY77" fmla="*/ 887701 h 6858000"/>
                  <a:gd name="connsiteX78" fmla="*/ 743787 w 1339053"/>
                  <a:gd name="connsiteY78" fmla="*/ 1016355 h 6858000"/>
                  <a:gd name="connsiteX79" fmla="*/ 750083 w 1339053"/>
                  <a:gd name="connsiteY79" fmla="*/ 1128060 h 6858000"/>
                  <a:gd name="connsiteX80" fmla="*/ 768866 w 1339053"/>
                  <a:gd name="connsiteY80" fmla="*/ 1213431 h 6858000"/>
                  <a:gd name="connsiteX81" fmla="*/ 787802 w 1339053"/>
                  <a:gd name="connsiteY81" fmla="*/ 1286432 h 6858000"/>
                  <a:gd name="connsiteX82" fmla="*/ 842837 w 1339053"/>
                  <a:gd name="connsiteY82" fmla="*/ 1455511 h 6858000"/>
                  <a:gd name="connsiteX83" fmla="*/ 877988 w 1339053"/>
                  <a:gd name="connsiteY83" fmla="*/ 1634814 h 6858000"/>
                  <a:gd name="connsiteX84" fmla="*/ 941063 w 1339053"/>
                  <a:gd name="connsiteY84" fmla="*/ 1789731 h 6858000"/>
                  <a:gd name="connsiteX85" fmla="*/ 980124 w 1339053"/>
                  <a:gd name="connsiteY85" fmla="*/ 1857657 h 6858000"/>
                  <a:gd name="connsiteX86" fmla="*/ 984484 w 1339053"/>
                  <a:gd name="connsiteY86" fmla="*/ 1976384 h 6858000"/>
                  <a:gd name="connsiteX87" fmla="*/ 1007189 w 1339053"/>
                  <a:gd name="connsiteY87" fmla="*/ 2110650 h 6858000"/>
                  <a:gd name="connsiteX88" fmla="*/ 1039893 w 1339053"/>
                  <a:gd name="connsiteY88" fmla="*/ 2211041 h 6858000"/>
                  <a:gd name="connsiteX89" fmla="*/ 1059162 w 1339053"/>
                  <a:gd name="connsiteY89" fmla="*/ 2286682 h 6858000"/>
                  <a:gd name="connsiteX90" fmla="*/ 1070522 w 1339053"/>
                  <a:gd name="connsiteY90" fmla="*/ 2388667 h 6858000"/>
                  <a:gd name="connsiteX91" fmla="*/ 1093939 w 1339053"/>
                  <a:gd name="connsiteY91" fmla="*/ 2494653 h 6858000"/>
                  <a:gd name="connsiteX92" fmla="*/ 1112007 w 1339053"/>
                  <a:gd name="connsiteY92" fmla="*/ 2548197 h 6858000"/>
                  <a:gd name="connsiteX93" fmla="*/ 1138346 w 1339053"/>
                  <a:gd name="connsiteY93" fmla="*/ 2649163 h 6858000"/>
                  <a:gd name="connsiteX94" fmla="*/ 1160337 w 1339053"/>
                  <a:gd name="connsiteY94" fmla="*/ 2751608 h 6858000"/>
                  <a:gd name="connsiteX95" fmla="*/ 1165737 w 1339053"/>
                  <a:gd name="connsiteY95" fmla="*/ 2933012 h 6858000"/>
                  <a:gd name="connsiteX96" fmla="*/ 1202029 w 1339053"/>
                  <a:gd name="connsiteY96" fmla="*/ 3107873 h 6858000"/>
                  <a:gd name="connsiteX97" fmla="*/ 1225692 w 1339053"/>
                  <a:gd name="connsiteY97" fmla="*/ 3244974 h 6858000"/>
                  <a:gd name="connsiteX98" fmla="*/ 1243916 w 1339053"/>
                  <a:gd name="connsiteY98" fmla="*/ 3326221 h 6858000"/>
                  <a:gd name="connsiteX99" fmla="*/ 1293067 w 1339053"/>
                  <a:gd name="connsiteY99" fmla="*/ 3480219 h 6858000"/>
                  <a:gd name="connsiteX100" fmla="*/ 1308071 w 1339053"/>
                  <a:gd name="connsiteY100" fmla="*/ 3585182 h 6858000"/>
                  <a:gd name="connsiteX101" fmla="*/ 1295962 w 1339053"/>
                  <a:gd name="connsiteY101" fmla="*/ 3584708 h 6858000"/>
                  <a:gd name="connsiteX102" fmla="*/ 1118893 w 1339053"/>
                  <a:gd name="connsiteY102" fmla="*/ 3568330 h 6858000"/>
                  <a:gd name="connsiteX103" fmla="*/ 1094179 w 1339053"/>
                  <a:gd name="connsiteY103" fmla="*/ 3567566 h 6858000"/>
                  <a:gd name="connsiteX104" fmla="*/ 922719 w 1339053"/>
                  <a:gd name="connsiteY104" fmla="*/ 3516472 h 6858000"/>
                  <a:gd name="connsiteX105" fmla="*/ 877028 w 1339053"/>
                  <a:gd name="connsiteY105" fmla="*/ 3490955 h 6858000"/>
                  <a:gd name="connsiteX106" fmla="*/ 850533 w 1339053"/>
                  <a:gd name="connsiteY106" fmla="*/ 3481837 h 6858000"/>
                  <a:gd name="connsiteX107" fmla="*/ 852113 w 1339053"/>
                  <a:gd name="connsiteY107" fmla="*/ 3461170 h 6858000"/>
                  <a:gd name="connsiteX108" fmla="*/ 831383 w 1339053"/>
                  <a:gd name="connsiteY108" fmla="*/ 3399179 h 6858000"/>
                  <a:gd name="connsiteX109" fmla="*/ 743141 w 1339053"/>
                  <a:gd name="connsiteY109" fmla="*/ 3320580 h 6858000"/>
                  <a:gd name="connsiteX110" fmla="*/ 713221 w 1339053"/>
                  <a:gd name="connsiteY110" fmla="*/ 3251241 h 6858000"/>
                  <a:gd name="connsiteX111" fmla="*/ 697098 w 1339053"/>
                  <a:gd name="connsiteY111" fmla="*/ 3202528 h 6858000"/>
                  <a:gd name="connsiteX112" fmla="*/ 664820 w 1339053"/>
                  <a:gd name="connsiteY112" fmla="*/ 3154190 h 6858000"/>
                  <a:gd name="connsiteX113" fmla="*/ 572501 w 1339053"/>
                  <a:gd name="connsiteY113" fmla="*/ 3087312 h 6858000"/>
                  <a:gd name="connsiteX114" fmla="*/ 497703 w 1339053"/>
                  <a:gd name="connsiteY114" fmla="*/ 3005243 h 6858000"/>
                  <a:gd name="connsiteX115" fmla="*/ 476984 w 1339053"/>
                  <a:gd name="connsiteY115" fmla="*/ 2892751 h 6858000"/>
                  <a:gd name="connsiteX116" fmla="*/ 468947 w 1339053"/>
                  <a:gd name="connsiteY116" fmla="*/ 2824527 h 6858000"/>
                  <a:gd name="connsiteX117" fmla="*/ 569138 w 1339053"/>
                  <a:gd name="connsiteY117" fmla="*/ 2595026 h 6858000"/>
                  <a:gd name="connsiteX118" fmla="*/ 645397 w 1339053"/>
                  <a:gd name="connsiteY118" fmla="*/ 2440808 h 6858000"/>
                  <a:gd name="connsiteX119" fmla="*/ 651820 w 1339053"/>
                  <a:gd name="connsiteY119" fmla="*/ 2384384 h 6858000"/>
                  <a:gd name="connsiteX120" fmla="*/ 612994 w 1339053"/>
                  <a:gd name="connsiteY120" fmla="*/ 2207332 h 6858000"/>
                  <a:gd name="connsiteX121" fmla="*/ 620894 w 1339053"/>
                  <a:gd name="connsiteY121" fmla="*/ 2046679 h 6858000"/>
                  <a:gd name="connsiteX122" fmla="*/ 644614 w 1339053"/>
                  <a:gd name="connsiteY122" fmla="*/ 1931265 h 6858000"/>
                  <a:gd name="connsiteX123" fmla="*/ 665994 w 1339053"/>
                  <a:gd name="connsiteY123" fmla="*/ 1832337 h 6858000"/>
                  <a:gd name="connsiteX124" fmla="*/ 678276 w 1339053"/>
                  <a:gd name="connsiteY124" fmla="*/ 1709437 h 6858000"/>
                  <a:gd name="connsiteX125" fmla="*/ 672955 w 1339053"/>
                  <a:gd name="connsiteY125" fmla="*/ 1636123 h 6858000"/>
                  <a:gd name="connsiteX126" fmla="*/ 668480 w 1339053"/>
                  <a:gd name="connsiteY126" fmla="*/ 1520749 h 6858000"/>
                  <a:gd name="connsiteX127" fmla="*/ 653920 w 1339053"/>
                  <a:gd name="connsiteY127" fmla="*/ 1399437 h 6858000"/>
                  <a:gd name="connsiteX128" fmla="*/ 612686 w 1339053"/>
                  <a:gd name="connsiteY128" fmla="*/ 1296979 h 6858000"/>
                  <a:gd name="connsiteX129" fmla="*/ 570220 w 1339053"/>
                  <a:gd name="connsiteY129" fmla="*/ 1235618 h 6858000"/>
                  <a:gd name="connsiteX130" fmla="*/ 529736 w 1339053"/>
                  <a:gd name="connsiteY130" fmla="*/ 1081752 h 6858000"/>
                  <a:gd name="connsiteX131" fmla="*/ 414305 w 1339053"/>
                  <a:gd name="connsiteY131" fmla="*/ 918292 h 6858000"/>
                  <a:gd name="connsiteX132" fmla="*/ 373924 w 1339053"/>
                  <a:gd name="connsiteY132" fmla="*/ 825689 h 6858000"/>
                  <a:gd name="connsiteX133" fmla="*/ 368949 w 1339053"/>
                  <a:gd name="connsiteY133" fmla="*/ 778726 h 6858000"/>
                  <a:gd name="connsiteX134" fmla="*/ 347020 w 1339053"/>
                  <a:gd name="connsiteY134" fmla="*/ 694643 h 6858000"/>
                  <a:gd name="connsiteX135" fmla="*/ 327478 w 1339053"/>
                  <a:gd name="connsiteY135" fmla="*/ 642898 h 6858000"/>
                  <a:gd name="connsiteX136" fmla="*/ 243468 w 1339053"/>
                  <a:gd name="connsiteY136" fmla="*/ 491960 h 6858000"/>
                  <a:gd name="connsiteX137" fmla="*/ 218930 w 1339053"/>
                  <a:gd name="connsiteY137" fmla="*/ 446010 h 6858000"/>
                  <a:gd name="connsiteX138" fmla="*/ 180614 w 1339053"/>
                  <a:gd name="connsiteY138" fmla="*/ 354892 h 6858000"/>
                  <a:gd name="connsiteX139" fmla="*/ 171988 w 1339053"/>
                  <a:gd name="connsiteY139" fmla="*/ 317521 h 6858000"/>
                  <a:gd name="connsiteX140" fmla="*/ 139875 w 1339053"/>
                  <a:gd name="connsiteY140" fmla="*/ 246378 h 6858000"/>
                  <a:gd name="connsiteX141" fmla="*/ 51499 w 1339053"/>
                  <a:gd name="connsiteY141" fmla="*/ 73211 h 6858000"/>
                  <a:gd name="connsiteX142" fmla="*/ 19690 w 1339053"/>
                  <a:gd name="connsiteY142" fmla="*/ 36621 h 6858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</a:cxnLst>
                <a:rect l="l" t="t" r="r" b="b"/>
                <a:pathLst>
                  <a:path w="1339053" h="6858000">
                    <a:moveTo>
                      <a:pt x="850532" y="3481838"/>
                    </a:moveTo>
                    <a:lnTo>
                      <a:pt x="877027" y="3490955"/>
                    </a:lnTo>
                    <a:cubicBezTo>
                      <a:pt x="892941" y="3497986"/>
                      <a:pt x="908176" y="3506416"/>
                      <a:pt x="922718" y="3516472"/>
                    </a:cubicBezTo>
                    <a:cubicBezTo>
                      <a:pt x="967062" y="3547282"/>
                      <a:pt x="1027547" y="3564030"/>
                      <a:pt x="1094179" y="3567567"/>
                    </a:cubicBezTo>
                    <a:cubicBezTo>
                      <a:pt x="1102515" y="3567965"/>
                      <a:pt x="1113434" y="3565936"/>
                      <a:pt x="1118891" y="3568331"/>
                    </a:cubicBezTo>
                    <a:cubicBezTo>
                      <a:pt x="1180628" y="3594888"/>
                      <a:pt x="1237753" y="3586304"/>
                      <a:pt x="1295961" y="3584709"/>
                    </a:cubicBezTo>
                    <a:lnTo>
                      <a:pt x="1308070" y="3585183"/>
                    </a:lnTo>
                    <a:lnTo>
                      <a:pt x="1325263" y="3705453"/>
                    </a:lnTo>
                    <a:cubicBezTo>
                      <a:pt x="1328254" y="3727679"/>
                      <a:pt x="1331526" y="3749922"/>
                      <a:pt x="1334107" y="3772268"/>
                    </a:cubicBezTo>
                    <a:lnTo>
                      <a:pt x="1338203" y="3831076"/>
                    </a:lnTo>
                    <a:lnTo>
                      <a:pt x="1338805" y="3839709"/>
                    </a:lnTo>
                    <a:cubicBezTo>
                      <a:pt x="1339996" y="3932341"/>
                      <a:pt x="1336568" y="4025809"/>
                      <a:pt x="1335635" y="4118635"/>
                    </a:cubicBezTo>
                    <a:cubicBezTo>
                      <a:pt x="1335202" y="4148976"/>
                      <a:pt x="1338805" y="4178868"/>
                      <a:pt x="1337171" y="4209403"/>
                    </a:cubicBezTo>
                    <a:cubicBezTo>
                      <a:pt x="1335445" y="4242449"/>
                      <a:pt x="1327565" y="4276129"/>
                      <a:pt x="1325840" y="4309174"/>
                    </a:cubicBezTo>
                    <a:cubicBezTo>
                      <a:pt x="1322853" y="4364122"/>
                      <a:pt x="1323899" y="4418621"/>
                      <a:pt x="1321122" y="4473630"/>
                    </a:cubicBezTo>
                    <a:cubicBezTo>
                      <a:pt x="1315632" y="4579723"/>
                      <a:pt x="1309019" y="4685750"/>
                      <a:pt x="1302196" y="4791709"/>
                    </a:cubicBezTo>
                    <a:cubicBezTo>
                      <a:pt x="1300696" y="4814383"/>
                      <a:pt x="1294244" y="4837504"/>
                      <a:pt x="1293239" y="4860048"/>
                    </a:cubicBezTo>
                    <a:cubicBezTo>
                      <a:pt x="1290785" y="4919957"/>
                      <a:pt x="1289660" y="4979994"/>
                      <a:pt x="1288829" y="5039837"/>
                    </a:cubicBezTo>
                    <a:cubicBezTo>
                      <a:pt x="1288401" y="5076103"/>
                      <a:pt x="1290512" y="5112310"/>
                      <a:pt x="1289584" y="5148703"/>
                    </a:cubicBezTo>
                    <a:cubicBezTo>
                      <a:pt x="1288845" y="5177820"/>
                      <a:pt x="1286193" y="5207193"/>
                      <a:pt x="1282205" y="5236435"/>
                    </a:cubicBezTo>
                    <a:cubicBezTo>
                      <a:pt x="1278784" y="5261619"/>
                      <a:pt x="1270649" y="5286477"/>
                      <a:pt x="1268145" y="5311662"/>
                    </a:cubicBezTo>
                    <a:cubicBezTo>
                      <a:pt x="1261308" y="5379812"/>
                      <a:pt x="1256387" y="5447703"/>
                      <a:pt x="1250547" y="5515595"/>
                    </a:cubicBezTo>
                    <a:cubicBezTo>
                      <a:pt x="1248113" y="5542776"/>
                      <a:pt x="1244054" y="5570023"/>
                      <a:pt x="1243323" y="5596885"/>
                    </a:cubicBezTo>
                    <a:cubicBezTo>
                      <a:pt x="1241082" y="5668709"/>
                      <a:pt x="1241668" y="5740276"/>
                      <a:pt x="1238303" y="5812036"/>
                    </a:cubicBezTo>
                    <a:cubicBezTo>
                      <a:pt x="1235508" y="5871554"/>
                      <a:pt x="1228259" y="5931392"/>
                      <a:pt x="1223551" y="5991171"/>
                    </a:cubicBezTo>
                    <a:cubicBezTo>
                      <a:pt x="1221675" y="6016549"/>
                      <a:pt x="1222415" y="6041609"/>
                      <a:pt x="1219699" y="6066726"/>
                    </a:cubicBezTo>
                    <a:cubicBezTo>
                      <a:pt x="1213776" y="6123024"/>
                      <a:pt x="1205938" y="6179576"/>
                      <a:pt x="1199935" y="6236130"/>
                    </a:cubicBezTo>
                    <a:cubicBezTo>
                      <a:pt x="1196614" y="6268403"/>
                      <a:pt x="1198425" y="6301127"/>
                      <a:pt x="1192857" y="6333267"/>
                    </a:cubicBezTo>
                    <a:cubicBezTo>
                      <a:pt x="1179603" y="6409590"/>
                      <a:pt x="1163470" y="6485591"/>
                      <a:pt x="1148174" y="6561849"/>
                    </a:cubicBezTo>
                    <a:cubicBezTo>
                      <a:pt x="1132370" y="6640486"/>
                      <a:pt x="1117066" y="6719000"/>
                      <a:pt x="1100424" y="6797385"/>
                    </a:cubicBezTo>
                    <a:lnTo>
                      <a:pt x="1085621" y="6858000"/>
                    </a:lnTo>
                    <a:lnTo>
                      <a:pt x="932341" y="6858000"/>
                    </a:lnTo>
                    <a:lnTo>
                      <a:pt x="944496" y="6829656"/>
                    </a:lnTo>
                    <a:cubicBezTo>
                      <a:pt x="964836" y="6776399"/>
                      <a:pt x="953622" y="6744439"/>
                      <a:pt x="913239" y="6720119"/>
                    </a:cubicBezTo>
                    <a:cubicBezTo>
                      <a:pt x="890880" y="6706443"/>
                      <a:pt x="866986" y="6690318"/>
                      <a:pt x="870682" y="6655346"/>
                    </a:cubicBezTo>
                    <a:cubicBezTo>
                      <a:pt x="876846" y="6598274"/>
                      <a:pt x="889503" y="6540954"/>
                      <a:pt x="846442" y="6498594"/>
                    </a:cubicBezTo>
                    <a:cubicBezTo>
                      <a:pt x="862273" y="6487399"/>
                      <a:pt x="871751" y="6480449"/>
                      <a:pt x="881150" y="6473756"/>
                    </a:cubicBezTo>
                    <a:cubicBezTo>
                      <a:pt x="907245" y="6455292"/>
                      <a:pt x="930705" y="6407516"/>
                      <a:pt x="922470" y="6377035"/>
                    </a:cubicBezTo>
                    <a:cubicBezTo>
                      <a:pt x="910652" y="6332192"/>
                      <a:pt x="925705" y="6299028"/>
                      <a:pt x="955039" y="6268585"/>
                    </a:cubicBezTo>
                    <a:cubicBezTo>
                      <a:pt x="1003777" y="6217606"/>
                      <a:pt x="1017630" y="6148240"/>
                      <a:pt x="1024350" y="6083443"/>
                    </a:cubicBezTo>
                    <a:cubicBezTo>
                      <a:pt x="1029590" y="6034553"/>
                      <a:pt x="1028255" y="5980246"/>
                      <a:pt x="999696" y="5938416"/>
                    </a:cubicBezTo>
                    <a:cubicBezTo>
                      <a:pt x="990505" y="5925141"/>
                      <a:pt x="991039" y="5901884"/>
                      <a:pt x="988342" y="5882426"/>
                    </a:cubicBezTo>
                    <a:cubicBezTo>
                      <a:pt x="986229" y="5866254"/>
                      <a:pt x="984774" y="5849442"/>
                      <a:pt x="985444" y="5832438"/>
                    </a:cubicBezTo>
                    <a:cubicBezTo>
                      <a:pt x="986010" y="5814273"/>
                      <a:pt x="985042" y="5793656"/>
                      <a:pt x="992016" y="5777751"/>
                    </a:cubicBezTo>
                    <a:cubicBezTo>
                      <a:pt x="1012886" y="5729456"/>
                      <a:pt x="1014467" y="5686488"/>
                      <a:pt x="995028" y="5641832"/>
                    </a:cubicBezTo>
                    <a:cubicBezTo>
                      <a:pt x="984984" y="5618696"/>
                      <a:pt x="974301" y="5585771"/>
                      <a:pt x="981247" y="5562522"/>
                    </a:cubicBezTo>
                    <a:cubicBezTo>
                      <a:pt x="998041" y="5505913"/>
                      <a:pt x="997454" y="5454379"/>
                      <a:pt x="995131" y="5398075"/>
                    </a:cubicBezTo>
                    <a:cubicBezTo>
                      <a:pt x="993724" y="5361807"/>
                      <a:pt x="997229" y="5322258"/>
                      <a:pt x="997379" y="5283928"/>
                    </a:cubicBezTo>
                    <a:cubicBezTo>
                      <a:pt x="997473" y="5239095"/>
                      <a:pt x="1006631" y="5193105"/>
                      <a:pt x="979617" y="5157396"/>
                    </a:cubicBezTo>
                    <a:cubicBezTo>
                      <a:pt x="976728" y="5153402"/>
                      <a:pt x="978724" y="5144705"/>
                      <a:pt x="976441" y="5139485"/>
                    </a:cubicBezTo>
                    <a:cubicBezTo>
                      <a:pt x="969619" y="5122991"/>
                      <a:pt x="964828" y="5102888"/>
                      <a:pt x="953793" y="5091862"/>
                    </a:cubicBezTo>
                    <a:cubicBezTo>
                      <a:pt x="921506" y="5059884"/>
                      <a:pt x="886609" y="5031900"/>
                      <a:pt x="853056" y="5001787"/>
                    </a:cubicBezTo>
                    <a:cubicBezTo>
                      <a:pt x="845882" y="4995337"/>
                      <a:pt x="836325" y="4988437"/>
                      <a:pt x="833979" y="4978966"/>
                    </a:cubicBezTo>
                    <a:cubicBezTo>
                      <a:pt x="820602" y="4924328"/>
                      <a:pt x="808509" y="4869239"/>
                      <a:pt x="796995" y="4813768"/>
                    </a:cubicBezTo>
                    <a:cubicBezTo>
                      <a:pt x="792418" y="4791474"/>
                      <a:pt x="803209" y="4777314"/>
                      <a:pt x="820590" y="4764057"/>
                    </a:cubicBezTo>
                    <a:cubicBezTo>
                      <a:pt x="837188" y="4751123"/>
                      <a:pt x="855398" y="4734452"/>
                      <a:pt x="864688" y="4714752"/>
                    </a:cubicBezTo>
                    <a:cubicBezTo>
                      <a:pt x="883062" y="4675275"/>
                      <a:pt x="897521" y="4632902"/>
                      <a:pt x="910485" y="4590911"/>
                    </a:cubicBezTo>
                    <a:cubicBezTo>
                      <a:pt x="915338" y="4575199"/>
                      <a:pt x="912978" y="4556131"/>
                      <a:pt x="911445" y="4539571"/>
                    </a:cubicBezTo>
                    <a:cubicBezTo>
                      <a:pt x="908527" y="4508200"/>
                      <a:pt x="900999" y="4477659"/>
                      <a:pt x="900285" y="4445837"/>
                    </a:cubicBezTo>
                    <a:cubicBezTo>
                      <a:pt x="899539" y="4408923"/>
                      <a:pt x="887958" y="4383340"/>
                      <a:pt x="863237" y="4364703"/>
                    </a:cubicBezTo>
                    <a:cubicBezTo>
                      <a:pt x="826431" y="4336971"/>
                      <a:pt x="808536" y="4292507"/>
                      <a:pt x="798070" y="4243284"/>
                    </a:cubicBezTo>
                    <a:cubicBezTo>
                      <a:pt x="784617" y="4180721"/>
                      <a:pt x="805728" y="4117545"/>
                      <a:pt x="817097" y="4054750"/>
                    </a:cubicBezTo>
                    <a:cubicBezTo>
                      <a:pt x="821537" y="4030724"/>
                      <a:pt x="826632" y="4006057"/>
                      <a:pt x="826251" y="3982801"/>
                    </a:cubicBezTo>
                    <a:cubicBezTo>
                      <a:pt x="825347" y="3916709"/>
                      <a:pt x="825150" y="3850833"/>
                      <a:pt x="836848" y="3784939"/>
                    </a:cubicBezTo>
                    <a:lnTo>
                      <a:pt x="841285" y="3766755"/>
                    </a:lnTo>
                    <a:lnTo>
                      <a:pt x="841284" y="3766755"/>
                    </a:lnTo>
                    <a:lnTo>
                      <a:pt x="852925" y="3719034"/>
                    </a:lnTo>
                    <a:cubicBezTo>
                      <a:pt x="855152" y="3711822"/>
                      <a:pt x="856753" y="3704413"/>
                      <a:pt x="857932" y="3696880"/>
                    </a:cubicBezTo>
                    <a:cubicBezTo>
                      <a:pt x="868683" y="3631632"/>
                      <a:pt x="885300" y="3565939"/>
                      <a:pt x="853534" y="3507036"/>
                    </a:cubicBezTo>
                    <a:cubicBezTo>
                      <a:pt x="850623" y="3501622"/>
                      <a:pt x="849992" y="3494020"/>
                      <a:pt x="850226" y="3485839"/>
                    </a:cubicBezTo>
                    <a:close/>
                    <a:moveTo>
                      <a:pt x="0" y="0"/>
                    </a:moveTo>
                    <a:lnTo>
                      <a:pt x="455609" y="0"/>
                    </a:lnTo>
                    <a:lnTo>
                      <a:pt x="459171" y="72395"/>
                    </a:lnTo>
                    <a:cubicBezTo>
                      <a:pt x="459671" y="92301"/>
                      <a:pt x="456894" y="113171"/>
                      <a:pt x="460041" y="131917"/>
                    </a:cubicBezTo>
                    <a:cubicBezTo>
                      <a:pt x="474213" y="218122"/>
                      <a:pt x="492031" y="302910"/>
                      <a:pt x="504421" y="389691"/>
                    </a:cubicBezTo>
                    <a:cubicBezTo>
                      <a:pt x="517349" y="479177"/>
                      <a:pt x="539516" y="562489"/>
                      <a:pt x="582097" y="634609"/>
                    </a:cubicBezTo>
                    <a:cubicBezTo>
                      <a:pt x="621686" y="701573"/>
                      <a:pt x="662589" y="767248"/>
                      <a:pt x="702468" y="834019"/>
                    </a:cubicBezTo>
                    <a:cubicBezTo>
                      <a:pt x="712587" y="850968"/>
                      <a:pt x="725536" y="867665"/>
                      <a:pt x="729203" y="887701"/>
                    </a:cubicBezTo>
                    <a:cubicBezTo>
                      <a:pt x="736973" y="929321"/>
                      <a:pt x="740155" y="973193"/>
                      <a:pt x="743787" y="1016355"/>
                    </a:cubicBezTo>
                    <a:cubicBezTo>
                      <a:pt x="746786" y="1053398"/>
                      <a:pt x="745800" y="1091467"/>
                      <a:pt x="750083" y="1128060"/>
                    </a:cubicBezTo>
                    <a:cubicBezTo>
                      <a:pt x="753428" y="1157309"/>
                      <a:pt x="762038" y="1185083"/>
                      <a:pt x="768866" y="1213431"/>
                    </a:cubicBezTo>
                    <a:cubicBezTo>
                      <a:pt x="774767" y="1238107"/>
                      <a:pt x="778357" y="1264327"/>
                      <a:pt x="787802" y="1286432"/>
                    </a:cubicBezTo>
                    <a:cubicBezTo>
                      <a:pt x="810582" y="1340304"/>
                      <a:pt x="832653" y="1394242"/>
                      <a:pt x="842837" y="1455511"/>
                    </a:cubicBezTo>
                    <a:cubicBezTo>
                      <a:pt x="853049" y="1515944"/>
                      <a:pt x="867276" y="1574511"/>
                      <a:pt x="877988" y="1634814"/>
                    </a:cubicBezTo>
                    <a:cubicBezTo>
                      <a:pt x="888390" y="1693895"/>
                      <a:pt x="902813" y="1748857"/>
                      <a:pt x="941063" y="1789731"/>
                    </a:cubicBezTo>
                    <a:cubicBezTo>
                      <a:pt x="957906" y="1807908"/>
                      <a:pt x="975122" y="1831564"/>
                      <a:pt x="980124" y="1857657"/>
                    </a:cubicBezTo>
                    <a:cubicBezTo>
                      <a:pt x="987207" y="1894833"/>
                      <a:pt x="980788" y="1937150"/>
                      <a:pt x="984484" y="1976384"/>
                    </a:cubicBezTo>
                    <a:cubicBezTo>
                      <a:pt x="988781" y="2022576"/>
                      <a:pt x="988793" y="2074493"/>
                      <a:pt x="1007189" y="2110650"/>
                    </a:cubicBezTo>
                    <a:cubicBezTo>
                      <a:pt x="1023612" y="2142809"/>
                      <a:pt x="1034723" y="2173610"/>
                      <a:pt x="1039893" y="2211041"/>
                    </a:cubicBezTo>
                    <a:cubicBezTo>
                      <a:pt x="1043484" y="2237261"/>
                      <a:pt x="1057690" y="2260269"/>
                      <a:pt x="1059162" y="2286682"/>
                    </a:cubicBezTo>
                    <a:cubicBezTo>
                      <a:pt x="1061252" y="2321469"/>
                      <a:pt x="1060754" y="2355740"/>
                      <a:pt x="1070522" y="2388667"/>
                    </a:cubicBezTo>
                    <a:cubicBezTo>
                      <a:pt x="1080600" y="2422815"/>
                      <a:pt x="1085513" y="2459602"/>
                      <a:pt x="1093939" y="2494653"/>
                    </a:cubicBezTo>
                    <a:cubicBezTo>
                      <a:pt x="1098500" y="2513273"/>
                      <a:pt x="1106866" y="2529964"/>
                      <a:pt x="1112007" y="2548197"/>
                    </a:cubicBezTo>
                    <a:cubicBezTo>
                      <a:pt x="1121409" y="2581573"/>
                      <a:pt x="1130232" y="2615336"/>
                      <a:pt x="1138346" y="2649163"/>
                    </a:cubicBezTo>
                    <a:cubicBezTo>
                      <a:pt x="1146465" y="2682988"/>
                      <a:pt x="1157699" y="2716368"/>
                      <a:pt x="1160337" y="2751608"/>
                    </a:cubicBezTo>
                    <a:cubicBezTo>
                      <a:pt x="1164714" y="2811646"/>
                      <a:pt x="1159211" y="2873999"/>
                      <a:pt x="1165737" y="2933012"/>
                    </a:cubicBezTo>
                    <a:cubicBezTo>
                      <a:pt x="1172445" y="2992925"/>
                      <a:pt x="1185964" y="3051556"/>
                      <a:pt x="1202029" y="3107873"/>
                    </a:cubicBezTo>
                    <a:cubicBezTo>
                      <a:pt x="1214635" y="3152396"/>
                      <a:pt x="1227749" y="3194534"/>
                      <a:pt x="1225692" y="3244974"/>
                    </a:cubicBezTo>
                    <a:cubicBezTo>
                      <a:pt x="1224565" y="3273123"/>
                      <a:pt x="1231196" y="3305079"/>
                      <a:pt x="1243916" y="3326221"/>
                    </a:cubicBezTo>
                    <a:cubicBezTo>
                      <a:pt x="1271701" y="3372044"/>
                      <a:pt x="1285247" y="3423911"/>
                      <a:pt x="1293067" y="3480219"/>
                    </a:cubicBezTo>
                    <a:lnTo>
                      <a:pt x="1308071" y="3585182"/>
                    </a:lnTo>
                    <a:lnTo>
                      <a:pt x="1295962" y="3584708"/>
                    </a:lnTo>
                    <a:cubicBezTo>
                      <a:pt x="1237754" y="3586303"/>
                      <a:pt x="1180629" y="3594888"/>
                      <a:pt x="1118893" y="3568330"/>
                    </a:cubicBezTo>
                    <a:cubicBezTo>
                      <a:pt x="1113435" y="3565936"/>
                      <a:pt x="1102517" y="3567964"/>
                      <a:pt x="1094179" y="3567566"/>
                    </a:cubicBezTo>
                    <a:cubicBezTo>
                      <a:pt x="1027548" y="3564029"/>
                      <a:pt x="967064" y="3547281"/>
                      <a:pt x="922719" y="3516472"/>
                    </a:cubicBezTo>
                    <a:cubicBezTo>
                      <a:pt x="908178" y="3506414"/>
                      <a:pt x="892942" y="3497984"/>
                      <a:pt x="877028" y="3490955"/>
                    </a:cubicBezTo>
                    <a:lnTo>
                      <a:pt x="850533" y="3481837"/>
                    </a:lnTo>
                    <a:lnTo>
                      <a:pt x="852113" y="3461170"/>
                    </a:lnTo>
                    <a:cubicBezTo>
                      <a:pt x="854391" y="3434500"/>
                      <a:pt x="848474" y="3414331"/>
                      <a:pt x="831383" y="3399179"/>
                    </a:cubicBezTo>
                    <a:cubicBezTo>
                      <a:pt x="801767" y="3373388"/>
                      <a:pt x="773654" y="3344957"/>
                      <a:pt x="743141" y="3320580"/>
                    </a:cubicBezTo>
                    <a:cubicBezTo>
                      <a:pt x="722236" y="3303685"/>
                      <a:pt x="714543" y="3281842"/>
                      <a:pt x="713221" y="3251241"/>
                    </a:cubicBezTo>
                    <a:cubicBezTo>
                      <a:pt x="712555" y="3234106"/>
                      <a:pt x="704768" y="3217029"/>
                      <a:pt x="697098" y="3202528"/>
                    </a:cubicBezTo>
                    <a:cubicBezTo>
                      <a:pt x="687845" y="3184997"/>
                      <a:pt x="672212" y="3172554"/>
                      <a:pt x="664820" y="3154190"/>
                    </a:cubicBezTo>
                    <a:cubicBezTo>
                      <a:pt x="646169" y="3109209"/>
                      <a:pt x="616744" y="3087991"/>
                      <a:pt x="572501" y="3087312"/>
                    </a:cubicBezTo>
                    <a:cubicBezTo>
                      <a:pt x="533259" y="3086763"/>
                      <a:pt x="493731" y="3044085"/>
                      <a:pt x="497703" y="3005243"/>
                    </a:cubicBezTo>
                    <a:cubicBezTo>
                      <a:pt x="502030" y="2962279"/>
                      <a:pt x="490540" y="2928257"/>
                      <a:pt x="476984" y="2892751"/>
                    </a:cubicBezTo>
                    <a:cubicBezTo>
                      <a:pt x="469363" y="2872905"/>
                      <a:pt x="465404" y="2847135"/>
                      <a:pt x="468947" y="2824527"/>
                    </a:cubicBezTo>
                    <a:cubicBezTo>
                      <a:pt x="482188" y="2738605"/>
                      <a:pt x="520979" y="2665650"/>
                      <a:pt x="569138" y="2595026"/>
                    </a:cubicBezTo>
                    <a:cubicBezTo>
                      <a:pt x="600577" y="2548865"/>
                      <a:pt x="622260" y="2493483"/>
                      <a:pt x="645397" y="2440808"/>
                    </a:cubicBezTo>
                    <a:cubicBezTo>
                      <a:pt x="652529" y="2424387"/>
                      <a:pt x="655029" y="2401457"/>
                      <a:pt x="651820" y="2384384"/>
                    </a:cubicBezTo>
                    <a:cubicBezTo>
                      <a:pt x="640949" y="2324596"/>
                      <a:pt x="629163" y="2264805"/>
                      <a:pt x="612994" y="2207332"/>
                    </a:cubicBezTo>
                    <a:cubicBezTo>
                      <a:pt x="597678" y="2153787"/>
                      <a:pt x="601053" y="2099808"/>
                      <a:pt x="620894" y="2046679"/>
                    </a:cubicBezTo>
                    <a:cubicBezTo>
                      <a:pt x="635367" y="2007977"/>
                      <a:pt x="641110" y="1970814"/>
                      <a:pt x="644614" y="1931265"/>
                    </a:cubicBezTo>
                    <a:cubicBezTo>
                      <a:pt x="647465" y="1898285"/>
                      <a:pt x="653360" y="1862859"/>
                      <a:pt x="665994" y="1832337"/>
                    </a:cubicBezTo>
                    <a:cubicBezTo>
                      <a:pt x="683779" y="1789578"/>
                      <a:pt x="688928" y="1751381"/>
                      <a:pt x="678276" y="1709437"/>
                    </a:cubicBezTo>
                    <a:cubicBezTo>
                      <a:pt x="672576" y="1687079"/>
                      <a:pt x="673987" y="1660990"/>
                      <a:pt x="672955" y="1636123"/>
                    </a:cubicBezTo>
                    <a:cubicBezTo>
                      <a:pt x="671272" y="1597795"/>
                      <a:pt x="671867" y="1558758"/>
                      <a:pt x="668480" y="1520749"/>
                    </a:cubicBezTo>
                    <a:cubicBezTo>
                      <a:pt x="665050" y="1479903"/>
                      <a:pt x="655019" y="1440408"/>
                      <a:pt x="653920" y="1399437"/>
                    </a:cubicBezTo>
                    <a:cubicBezTo>
                      <a:pt x="652652" y="1355309"/>
                      <a:pt x="639893" y="1323154"/>
                      <a:pt x="612686" y="1296979"/>
                    </a:cubicBezTo>
                    <a:cubicBezTo>
                      <a:pt x="595576" y="1280408"/>
                      <a:pt x="578401" y="1259588"/>
                      <a:pt x="570220" y="1235618"/>
                    </a:cubicBezTo>
                    <a:cubicBezTo>
                      <a:pt x="553631" y="1186194"/>
                      <a:pt x="545669" y="1131821"/>
                      <a:pt x="529736" y="1081752"/>
                    </a:cubicBezTo>
                    <a:cubicBezTo>
                      <a:pt x="507466" y="1011390"/>
                      <a:pt x="481332" y="944631"/>
                      <a:pt x="414305" y="918292"/>
                    </a:cubicBezTo>
                    <a:cubicBezTo>
                      <a:pt x="377314" y="903769"/>
                      <a:pt x="368843" y="874065"/>
                      <a:pt x="373924" y="825689"/>
                    </a:cubicBezTo>
                    <a:cubicBezTo>
                      <a:pt x="375689" y="809590"/>
                      <a:pt x="376722" y="786203"/>
                      <a:pt x="368949" y="778726"/>
                    </a:cubicBezTo>
                    <a:cubicBezTo>
                      <a:pt x="345838" y="756354"/>
                      <a:pt x="349308" y="725824"/>
                      <a:pt x="347020" y="694643"/>
                    </a:cubicBezTo>
                    <a:cubicBezTo>
                      <a:pt x="345704" y="675894"/>
                      <a:pt x="339306" y="651346"/>
                      <a:pt x="327478" y="642898"/>
                    </a:cubicBezTo>
                    <a:cubicBezTo>
                      <a:pt x="279698" y="608395"/>
                      <a:pt x="263590" y="549247"/>
                      <a:pt x="243468" y="491960"/>
                    </a:cubicBezTo>
                    <a:cubicBezTo>
                      <a:pt x="237433" y="475142"/>
                      <a:pt x="230250" y="456843"/>
                      <a:pt x="218930" y="446010"/>
                    </a:cubicBezTo>
                    <a:cubicBezTo>
                      <a:pt x="194433" y="422927"/>
                      <a:pt x="180036" y="395344"/>
                      <a:pt x="180614" y="354892"/>
                    </a:cubicBezTo>
                    <a:cubicBezTo>
                      <a:pt x="180923" y="342010"/>
                      <a:pt x="176523" y="328798"/>
                      <a:pt x="171988" y="317521"/>
                    </a:cubicBezTo>
                    <a:cubicBezTo>
                      <a:pt x="162052" y="293291"/>
                      <a:pt x="148442" y="271315"/>
                      <a:pt x="139875" y="246378"/>
                    </a:cubicBezTo>
                    <a:cubicBezTo>
                      <a:pt x="117577" y="182780"/>
                      <a:pt x="95749" y="119890"/>
                      <a:pt x="51499" y="73211"/>
                    </a:cubicBezTo>
                    <a:cubicBezTo>
                      <a:pt x="40691" y="61834"/>
                      <a:pt x="29467" y="49763"/>
                      <a:pt x="19690" y="36621"/>
                    </a:cubicBezTo>
                    <a:close/>
                  </a:path>
                </a:pathLst>
              </a:custGeom>
              <a:blipFill dpi="0" rotWithShape="1">
                <a:blip r:embed="rId2">
                  <a:alphaModFix amt="57000"/>
                </a:blip>
                <a:srcRect/>
                <a:tile tx="0" ty="0" sx="100000" sy="100000" flip="none" algn="tl"/>
              </a:blip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</p:grpSp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544" y="2262220"/>
            <a:ext cx="2598738" cy="2333560"/>
          </a:xfrm>
          <a:custGeom>
            <a:avLst/>
            <a:gdLst/>
            <a:ahLst/>
            <a:cxnLst/>
            <a:rect l="l" t="t" r="r" b="b"/>
            <a:pathLst>
              <a:path w="2619375" h="1860000">
                <a:moveTo>
                  <a:pt x="0" y="0"/>
                </a:moveTo>
                <a:lnTo>
                  <a:pt x="2619375" y="0"/>
                </a:lnTo>
                <a:lnTo>
                  <a:pt x="2619375" y="1860000"/>
                </a:lnTo>
                <a:lnTo>
                  <a:pt x="0" y="1860000"/>
                </a:lnTo>
                <a:close/>
              </a:path>
            </a:pathLst>
          </a:custGeom>
          <a:solidFill>
            <a:schemeClr val="bg1">
              <a:alpha val="62000"/>
            </a:schemeClr>
          </a:solidFill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4F8E975F-BFCC-A6F6-EAB8-D7F1D2F44870}"/>
              </a:ext>
            </a:extLst>
          </p:cNvPr>
          <p:cNvSpPr txBox="1"/>
          <p:nvPr/>
        </p:nvSpPr>
        <p:spPr>
          <a:xfrm>
            <a:off x="370680" y="4762005"/>
            <a:ext cx="2771861" cy="678513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0000" lnSpcReduction="20000"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6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W</a:t>
            </a:r>
            <a:r>
              <a:rPr lang="ar-EG" sz="56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11</a:t>
            </a:r>
            <a:r>
              <a:rPr lang="en-US" sz="56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Lecture</a:t>
            </a:r>
          </a:p>
        </p:txBody>
      </p:sp>
      <p:pic>
        <p:nvPicPr>
          <p:cNvPr id="3" name="Picture 2" descr="A picture containing dark, blue&#10;&#10;Description automatically generated">
            <a:extLst>
              <a:ext uri="{FF2B5EF4-FFF2-40B4-BE49-F238E27FC236}">
                <a16:creationId xmlns:a16="http://schemas.microsoft.com/office/drawing/2014/main" id="{070B32FB-FA22-D202-57FD-362C64F6093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0891" y="1987308"/>
            <a:ext cx="2939577" cy="220468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64465A7-54AC-A036-F44D-5DD2CB177582}"/>
              </a:ext>
            </a:extLst>
          </p:cNvPr>
          <p:cNvSpPr txBox="1"/>
          <p:nvPr/>
        </p:nvSpPr>
        <p:spPr>
          <a:xfrm>
            <a:off x="4079816" y="692628"/>
            <a:ext cx="4024543" cy="63256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800" u="sng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https://grow.google/intl/mena/</a:t>
            </a:r>
            <a:endParaRPr lang="en-US" sz="1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8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	</a:t>
            </a:r>
            <a:r>
              <a:rPr lang="en-US" sz="1800" u="sng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https://learndigital.withgoogle.com/maharatgoogle/courses</a:t>
            </a:r>
            <a:endParaRPr lang="en-US" sz="1800" u="sng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US" u="sng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800" u="sng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linkedin.com/learning/subscription/topics?src=go-pa&amp;trk=sem-ga_campid.11707274773_asid.113135632505_crid.482281950913_kw.linkedin%20learning_d.c_tid.kwd-310582843911_n.g_mt.e_geo.1005394&amp;mcid=6841876146393514213&amp;cid=&amp;gclid=Cj0KCQjw8qmhBhClARIsANAtbofXDezHx-8HaEkToBU_Y3qv3j97i7gLgr09oU-LF7w6atFe9E4j9SMaAihvEALw_wcB&amp;gclsrc=aw.ds</a:t>
            </a:r>
            <a:endParaRPr lang="en-US" sz="1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US" sz="1800" u="sng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800" u="sng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https://www.mindluster.com/?search_for=leadership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US" sz="1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D1CB5D8-4411-10F0-76B9-E19792047D76}"/>
              </a:ext>
            </a:extLst>
          </p:cNvPr>
          <p:cNvSpPr txBox="1"/>
          <p:nvPr/>
        </p:nvSpPr>
        <p:spPr>
          <a:xfrm>
            <a:off x="4882712" y="-541"/>
            <a:ext cx="185191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Courses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FA8A95A-1564-80FC-5719-7D789CD7BB25}"/>
              </a:ext>
            </a:extLst>
          </p:cNvPr>
          <p:cNvSpPr txBox="1"/>
          <p:nvPr/>
        </p:nvSpPr>
        <p:spPr>
          <a:xfrm>
            <a:off x="8316684" y="1414689"/>
            <a:ext cx="402454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7525" algn="ctr"/>
            <a:r>
              <a:rPr lang="en-US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1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ajawal ExtraBold" panose="00000800000000000000" pitchFamily="2" charset="-78"/>
                <a:cs typeface="Tajawal ExtraBold" panose="00000800000000000000" pitchFamily="2" charset="-78"/>
              </a:rPr>
              <a:t>Useful Links</a:t>
            </a:r>
            <a:endParaRPr lang="en-US" sz="32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1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260801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1C4FDBE2-32F7-4AC4-A40C-C51C65B1D4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5" name="Arc 14">
            <a:extLst>
              <a:ext uri="{FF2B5EF4-FFF2-40B4-BE49-F238E27FC236}">
                <a16:creationId xmlns:a16="http://schemas.microsoft.com/office/drawing/2014/main" id="{E2B33195-5BCA-4BB7-A82D-6739522687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604789">
            <a:off x="675639" y="775849"/>
            <a:ext cx="2987899" cy="2987899"/>
          </a:xfrm>
          <a:prstGeom prst="arc">
            <a:avLst>
              <a:gd name="adj1" fmla="val 14455503"/>
              <a:gd name="adj2" fmla="val 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976222" y="1364853"/>
            <a:ext cx="3446359" cy="94857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200" b="1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W11 Lecture</a:t>
            </a: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CF8AD9F3-9AF6-494F-83A3-2F67756393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95976" y="2130090"/>
            <a:ext cx="457824" cy="445404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11156773-3FB3-46D9-9F87-8212874048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13872" y="3116072"/>
            <a:ext cx="4378128" cy="3741928"/>
          </a:xfrm>
          <a:custGeom>
            <a:avLst/>
            <a:gdLst>
              <a:gd name="connsiteX0" fmla="*/ 2605183 w 4378128"/>
              <a:gd name="connsiteY0" fmla="*/ 0 h 3741928"/>
              <a:gd name="connsiteX1" fmla="*/ 4262321 w 4378128"/>
              <a:gd name="connsiteY1" fmla="*/ 594897 h 3741928"/>
              <a:gd name="connsiteX2" fmla="*/ 4378128 w 4378128"/>
              <a:gd name="connsiteY2" fmla="*/ 700149 h 3741928"/>
              <a:gd name="connsiteX3" fmla="*/ 4378128 w 4378128"/>
              <a:gd name="connsiteY3" fmla="*/ 3741928 h 3741928"/>
              <a:gd name="connsiteX4" fmla="*/ 263831 w 4378128"/>
              <a:gd name="connsiteY4" fmla="*/ 3741928 h 3741928"/>
              <a:gd name="connsiteX5" fmla="*/ 204729 w 4378128"/>
              <a:gd name="connsiteY5" fmla="*/ 3619238 h 3741928"/>
              <a:gd name="connsiteX6" fmla="*/ 0 w 4378128"/>
              <a:gd name="connsiteY6" fmla="*/ 2605183 h 3741928"/>
              <a:gd name="connsiteX7" fmla="*/ 2605183 w 4378128"/>
              <a:gd name="connsiteY7" fmla="*/ 0 h 37419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378128" h="3741928">
                <a:moveTo>
                  <a:pt x="2605183" y="0"/>
                </a:moveTo>
                <a:cubicBezTo>
                  <a:pt x="3234659" y="0"/>
                  <a:pt x="3811992" y="223253"/>
                  <a:pt x="4262321" y="594897"/>
                </a:cubicBezTo>
                <a:lnTo>
                  <a:pt x="4378128" y="700149"/>
                </a:lnTo>
                <a:lnTo>
                  <a:pt x="4378128" y="3741928"/>
                </a:lnTo>
                <a:lnTo>
                  <a:pt x="263831" y="3741928"/>
                </a:lnTo>
                <a:lnTo>
                  <a:pt x="204729" y="3619238"/>
                </a:lnTo>
                <a:cubicBezTo>
                  <a:pt x="72899" y="3307558"/>
                  <a:pt x="0" y="2964884"/>
                  <a:pt x="0" y="2605183"/>
                </a:cubicBezTo>
                <a:cubicBezTo>
                  <a:pt x="0" y="1166380"/>
                  <a:pt x="1166380" y="0"/>
                  <a:pt x="2605183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E8EA24D0-C854-4AA8-B8FD-D252660D88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99731" y="1"/>
            <a:ext cx="4208478" cy="3678281"/>
          </a:xfrm>
          <a:custGeom>
            <a:avLst/>
            <a:gdLst>
              <a:gd name="connsiteX0" fmla="*/ 711074 w 4208478"/>
              <a:gd name="connsiteY0" fmla="*/ 0 h 3678281"/>
              <a:gd name="connsiteX1" fmla="*/ 3497404 w 4208478"/>
              <a:gd name="connsiteY1" fmla="*/ 0 h 3678281"/>
              <a:gd name="connsiteX2" fmla="*/ 3592161 w 4208478"/>
              <a:gd name="connsiteY2" fmla="*/ 86120 h 3678281"/>
              <a:gd name="connsiteX3" fmla="*/ 4208478 w 4208478"/>
              <a:gd name="connsiteY3" fmla="*/ 1574042 h 3678281"/>
              <a:gd name="connsiteX4" fmla="*/ 2104239 w 4208478"/>
              <a:gd name="connsiteY4" fmla="*/ 3678281 h 3678281"/>
              <a:gd name="connsiteX5" fmla="*/ 0 w 4208478"/>
              <a:gd name="connsiteY5" fmla="*/ 1574042 h 3678281"/>
              <a:gd name="connsiteX6" fmla="*/ 616318 w 4208478"/>
              <a:gd name="connsiteY6" fmla="*/ 86120 h 36782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208478" h="3678281">
                <a:moveTo>
                  <a:pt x="711074" y="0"/>
                </a:moveTo>
                <a:lnTo>
                  <a:pt x="3497404" y="0"/>
                </a:lnTo>
                <a:lnTo>
                  <a:pt x="3592161" y="86120"/>
                </a:lnTo>
                <a:cubicBezTo>
                  <a:pt x="3972953" y="466913"/>
                  <a:pt x="4208478" y="992973"/>
                  <a:pt x="4208478" y="1574042"/>
                </a:cubicBezTo>
                <a:cubicBezTo>
                  <a:pt x="4208478" y="2736181"/>
                  <a:pt x="3266378" y="3678281"/>
                  <a:pt x="2104239" y="3678281"/>
                </a:cubicBezTo>
                <a:cubicBezTo>
                  <a:pt x="942100" y="3678281"/>
                  <a:pt x="0" y="2736181"/>
                  <a:pt x="0" y="1574042"/>
                </a:cubicBezTo>
                <a:cubicBezTo>
                  <a:pt x="0" y="992973"/>
                  <a:pt x="235525" y="466913"/>
                  <a:pt x="616318" y="8612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B7F1BF2-E887-4CD5-6C69-C01F9494BE8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0029" y="337244"/>
            <a:ext cx="2867881" cy="2575239"/>
          </a:xfrm>
          <a:custGeom>
            <a:avLst/>
            <a:gdLst/>
            <a:ahLst/>
            <a:cxnLst/>
            <a:rect l="l" t="t" r="r" b="b"/>
            <a:pathLst>
              <a:path w="2833631" h="2677010">
                <a:moveTo>
                  <a:pt x="49418" y="0"/>
                </a:moveTo>
                <a:lnTo>
                  <a:pt x="2784213" y="0"/>
                </a:lnTo>
                <a:cubicBezTo>
                  <a:pt x="2811506" y="0"/>
                  <a:pt x="2833631" y="22125"/>
                  <a:pt x="2833631" y="49418"/>
                </a:cubicBezTo>
                <a:lnTo>
                  <a:pt x="2833631" y="2627592"/>
                </a:lnTo>
                <a:cubicBezTo>
                  <a:pt x="2833631" y="2654885"/>
                  <a:pt x="2811506" y="2677010"/>
                  <a:pt x="2784213" y="2677010"/>
                </a:cubicBezTo>
                <a:lnTo>
                  <a:pt x="49418" y="2677010"/>
                </a:lnTo>
                <a:cubicBezTo>
                  <a:pt x="22125" y="2677010"/>
                  <a:pt x="0" y="2654885"/>
                  <a:pt x="0" y="2627592"/>
                </a:cubicBezTo>
                <a:lnTo>
                  <a:pt x="0" y="49418"/>
                </a:lnTo>
                <a:cubicBezTo>
                  <a:pt x="0" y="22125"/>
                  <a:pt x="22125" y="0"/>
                  <a:pt x="49418" y="0"/>
                </a:cubicBezTo>
                <a:close/>
              </a:path>
            </a:pathLst>
          </a:custGeom>
          <a:solidFill>
            <a:schemeClr val="bg1">
              <a:alpha val="62000"/>
            </a:schemeClr>
          </a:solidFill>
        </p:spPr>
      </p:pic>
      <p:pic>
        <p:nvPicPr>
          <p:cNvPr id="3" name="Picture 2" descr="A picture containing transport, wheel&#10;&#10;Description automatically generated">
            <a:extLst>
              <a:ext uri="{FF2B5EF4-FFF2-40B4-BE49-F238E27FC236}">
                <a16:creationId xmlns:a16="http://schemas.microsoft.com/office/drawing/2014/main" id="{8FC150E2-E575-A3FF-AB5E-718563E485A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136"/>
          <a:stretch/>
        </p:blipFill>
        <p:spPr>
          <a:xfrm>
            <a:off x="8058235" y="4810248"/>
            <a:ext cx="4031902" cy="1000358"/>
          </a:xfrm>
          <a:custGeom>
            <a:avLst/>
            <a:gdLst/>
            <a:ahLst/>
            <a:cxnLst/>
            <a:rect l="l" t="t" r="r" b="b"/>
            <a:pathLst>
              <a:path w="2833631" h="2677010">
                <a:moveTo>
                  <a:pt x="49418" y="0"/>
                </a:moveTo>
                <a:lnTo>
                  <a:pt x="2784213" y="0"/>
                </a:lnTo>
                <a:cubicBezTo>
                  <a:pt x="2811506" y="0"/>
                  <a:pt x="2833631" y="22125"/>
                  <a:pt x="2833631" y="49418"/>
                </a:cubicBezTo>
                <a:lnTo>
                  <a:pt x="2833631" y="2627592"/>
                </a:lnTo>
                <a:cubicBezTo>
                  <a:pt x="2833631" y="2654885"/>
                  <a:pt x="2811506" y="2677010"/>
                  <a:pt x="2784213" y="2677010"/>
                </a:cubicBezTo>
                <a:lnTo>
                  <a:pt x="49418" y="2677010"/>
                </a:lnTo>
                <a:cubicBezTo>
                  <a:pt x="22125" y="2677010"/>
                  <a:pt x="0" y="2654885"/>
                  <a:pt x="0" y="2627592"/>
                </a:cubicBezTo>
                <a:lnTo>
                  <a:pt x="0" y="49418"/>
                </a:lnTo>
                <a:cubicBezTo>
                  <a:pt x="0" y="22125"/>
                  <a:pt x="22125" y="0"/>
                  <a:pt x="49418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7972464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846246" y="1303434"/>
            <a:ext cx="10117776" cy="5022937"/>
          </a:xfrm>
          <a:prstGeom prst="rect">
            <a:avLst/>
          </a:prstGeom>
        </p:spPr>
        <p:txBody>
          <a:bodyPr vert="horz" wrap="square" lIns="0" tIns="8659" rIns="0" bIns="0" rtlCol="0">
            <a:spAutoFit/>
          </a:bodyPr>
          <a:lstStyle/>
          <a:p>
            <a:pPr marL="8659" marR="3464">
              <a:spcBef>
                <a:spcPts val="941"/>
              </a:spcBef>
            </a:pPr>
            <a:r>
              <a:rPr sz="2400" dirty="0">
                <a:latin typeface="Franklin Gothic Book"/>
                <a:cs typeface="Franklin Gothic Book"/>
              </a:rPr>
              <a:t>A</a:t>
            </a:r>
            <a:r>
              <a:rPr sz="2400" spc="-3" dirty="0">
                <a:latin typeface="Franklin Gothic Book"/>
                <a:cs typeface="Franklin Gothic Book"/>
              </a:rPr>
              <a:t> philosophy</a:t>
            </a:r>
            <a:r>
              <a:rPr sz="2400" dirty="0">
                <a:latin typeface="Franklin Gothic Book"/>
                <a:cs typeface="Franklin Gothic Book"/>
              </a:rPr>
              <a:t> </a:t>
            </a:r>
            <a:r>
              <a:rPr sz="2400" spc="-7" dirty="0">
                <a:latin typeface="Franklin Gothic Book"/>
                <a:cs typeface="Franklin Gothic Book"/>
              </a:rPr>
              <a:t>is</a:t>
            </a:r>
            <a:r>
              <a:rPr sz="2400" spc="3" dirty="0">
                <a:latin typeface="Franklin Gothic Book"/>
                <a:cs typeface="Franklin Gothic Book"/>
              </a:rPr>
              <a:t> </a:t>
            </a:r>
            <a:r>
              <a:rPr sz="2400" dirty="0">
                <a:latin typeface="Franklin Gothic Book"/>
                <a:cs typeface="Franklin Gothic Book"/>
              </a:rPr>
              <a:t>a</a:t>
            </a:r>
            <a:r>
              <a:rPr sz="2400" spc="7" dirty="0">
                <a:latin typeface="Franklin Gothic Book"/>
                <a:cs typeface="Franklin Gothic Book"/>
              </a:rPr>
              <a:t> </a:t>
            </a:r>
            <a:r>
              <a:rPr sz="2400" spc="-3" dirty="0">
                <a:latin typeface="Franklin Gothic Book"/>
                <a:cs typeface="Franklin Gothic Book"/>
              </a:rPr>
              <a:t>theory </a:t>
            </a:r>
            <a:r>
              <a:rPr sz="2400" dirty="0">
                <a:latin typeface="Franklin Gothic Book"/>
                <a:cs typeface="Franklin Gothic Book"/>
              </a:rPr>
              <a:t>or</a:t>
            </a:r>
            <a:r>
              <a:rPr sz="2400" spc="-7" dirty="0">
                <a:latin typeface="Franklin Gothic Book"/>
                <a:cs typeface="Franklin Gothic Book"/>
              </a:rPr>
              <a:t> </a:t>
            </a:r>
            <a:r>
              <a:rPr sz="2400" spc="-3" dirty="0">
                <a:latin typeface="Franklin Gothic Book"/>
                <a:cs typeface="Franklin Gothic Book"/>
              </a:rPr>
              <a:t>attitude</a:t>
            </a:r>
            <a:r>
              <a:rPr sz="2400" spc="3" dirty="0">
                <a:latin typeface="Franklin Gothic Book"/>
                <a:cs typeface="Franklin Gothic Book"/>
              </a:rPr>
              <a:t> </a:t>
            </a:r>
            <a:r>
              <a:rPr sz="2400" spc="-3" dirty="0">
                <a:latin typeface="Franklin Gothic Book"/>
                <a:cs typeface="Franklin Gothic Book"/>
              </a:rPr>
              <a:t>that</a:t>
            </a:r>
            <a:r>
              <a:rPr sz="2400" spc="-10" dirty="0">
                <a:latin typeface="Franklin Gothic Book"/>
                <a:cs typeface="Franklin Gothic Book"/>
              </a:rPr>
              <a:t> </a:t>
            </a:r>
            <a:r>
              <a:rPr sz="2400" dirty="0">
                <a:latin typeface="Franklin Gothic Book"/>
                <a:cs typeface="Franklin Gothic Book"/>
              </a:rPr>
              <a:t>acts</a:t>
            </a:r>
            <a:r>
              <a:rPr sz="2400" spc="-7" dirty="0">
                <a:latin typeface="Franklin Gothic Book"/>
                <a:cs typeface="Franklin Gothic Book"/>
              </a:rPr>
              <a:t> </a:t>
            </a:r>
            <a:r>
              <a:rPr sz="2400" dirty="0">
                <a:latin typeface="Franklin Gothic Book"/>
                <a:cs typeface="Franklin Gothic Book"/>
              </a:rPr>
              <a:t>as</a:t>
            </a:r>
            <a:r>
              <a:rPr sz="2400" spc="-3" dirty="0">
                <a:latin typeface="Franklin Gothic Book"/>
                <a:cs typeface="Franklin Gothic Book"/>
              </a:rPr>
              <a:t> </a:t>
            </a:r>
            <a:r>
              <a:rPr sz="2400" dirty="0">
                <a:latin typeface="Franklin Gothic Book"/>
                <a:cs typeface="Franklin Gothic Book"/>
              </a:rPr>
              <a:t>a</a:t>
            </a:r>
            <a:r>
              <a:rPr sz="2400" spc="3" dirty="0">
                <a:latin typeface="Franklin Gothic Book"/>
                <a:cs typeface="Franklin Gothic Book"/>
              </a:rPr>
              <a:t> </a:t>
            </a:r>
            <a:r>
              <a:rPr sz="2400" spc="-3" dirty="0">
                <a:latin typeface="Franklin Gothic Book"/>
                <a:cs typeface="Franklin Gothic Book"/>
              </a:rPr>
              <a:t>guiding</a:t>
            </a:r>
            <a:r>
              <a:rPr sz="2400" dirty="0">
                <a:latin typeface="Franklin Gothic Book"/>
                <a:cs typeface="Franklin Gothic Book"/>
              </a:rPr>
              <a:t> </a:t>
            </a:r>
            <a:r>
              <a:rPr sz="2400" spc="-3" dirty="0">
                <a:latin typeface="Franklin Gothic Book"/>
                <a:cs typeface="Franklin Gothic Book"/>
              </a:rPr>
              <a:t>principle</a:t>
            </a:r>
            <a:r>
              <a:rPr sz="2400" spc="3" dirty="0">
                <a:latin typeface="Franklin Gothic Book"/>
                <a:cs typeface="Franklin Gothic Book"/>
              </a:rPr>
              <a:t> </a:t>
            </a:r>
            <a:r>
              <a:rPr sz="2400" dirty="0">
                <a:latin typeface="Franklin Gothic Book"/>
                <a:cs typeface="Franklin Gothic Book"/>
              </a:rPr>
              <a:t>for </a:t>
            </a:r>
            <a:r>
              <a:rPr sz="2400" spc="-3" dirty="0">
                <a:latin typeface="Franklin Gothic Book"/>
                <a:cs typeface="Franklin Gothic Book"/>
              </a:rPr>
              <a:t>behavior.</a:t>
            </a:r>
            <a:r>
              <a:rPr sz="2400" spc="3" dirty="0">
                <a:latin typeface="Franklin Gothic Book"/>
                <a:cs typeface="Franklin Gothic Book"/>
              </a:rPr>
              <a:t> </a:t>
            </a:r>
            <a:r>
              <a:rPr sz="2400" dirty="0">
                <a:latin typeface="Franklin Gothic Book"/>
                <a:cs typeface="Franklin Gothic Book"/>
              </a:rPr>
              <a:t>A </a:t>
            </a:r>
            <a:r>
              <a:rPr sz="2400" spc="-3" dirty="0">
                <a:latin typeface="Franklin Gothic Book"/>
                <a:cs typeface="Franklin Gothic Book"/>
              </a:rPr>
              <a:t>leadership </a:t>
            </a:r>
            <a:r>
              <a:rPr sz="2400" dirty="0">
                <a:latin typeface="Franklin Gothic Book"/>
                <a:cs typeface="Franklin Gothic Book"/>
              </a:rPr>
              <a:t> </a:t>
            </a:r>
            <a:r>
              <a:rPr sz="2400" spc="-3" dirty="0">
                <a:latin typeface="Franklin Gothic Book"/>
                <a:cs typeface="Franklin Gothic Book"/>
              </a:rPr>
              <a:t>philosophy,</a:t>
            </a:r>
            <a:r>
              <a:rPr sz="2400" spc="7" dirty="0">
                <a:latin typeface="Franklin Gothic Book"/>
                <a:cs typeface="Franklin Gothic Book"/>
              </a:rPr>
              <a:t> </a:t>
            </a:r>
            <a:r>
              <a:rPr sz="2400" spc="-3" dirty="0">
                <a:latin typeface="Franklin Gothic Book"/>
                <a:cs typeface="Franklin Gothic Book"/>
              </a:rPr>
              <a:t>therefore,</a:t>
            </a:r>
            <a:r>
              <a:rPr sz="2400" spc="7" dirty="0">
                <a:latin typeface="Franklin Gothic Book"/>
                <a:cs typeface="Franklin Gothic Book"/>
              </a:rPr>
              <a:t> </a:t>
            </a:r>
            <a:r>
              <a:rPr sz="2400" spc="-3" dirty="0">
                <a:latin typeface="Franklin Gothic Book"/>
                <a:cs typeface="Franklin Gothic Book"/>
              </a:rPr>
              <a:t>guides</a:t>
            </a:r>
            <a:r>
              <a:rPr sz="2400" spc="7" dirty="0">
                <a:latin typeface="Franklin Gothic Book"/>
                <a:cs typeface="Franklin Gothic Book"/>
              </a:rPr>
              <a:t> </a:t>
            </a:r>
            <a:r>
              <a:rPr sz="2400" spc="-3" dirty="0">
                <a:latin typeface="Franklin Gothic Book"/>
                <a:cs typeface="Franklin Gothic Book"/>
              </a:rPr>
              <a:t>actions,</a:t>
            </a:r>
            <a:r>
              <a:rPr sz="2400" spc="7" dirty="0">
                <a:latin typeface="Franklin Gothic Book"/>
                <a:cs typeface="Franklin Gothic Book"/>
              </a:rPr>
              <a:t> </a:t>
            </a:r>
            <a:r>
              <a:rPr sz="2400" spc="-3" dirty="0">
                <a:latin typeface="Franklin Gothic Book"/>
                <a:cs typeface="Franklin Gothic Book"/>
              </a:rPr>
              <a:t>behaviors,</a:t>
            </a:r>
            <a:r>
              <a:rPr sz="2400" spc="7" dirty="0">
                <a:latin typeface="Franklin Gothic Book"/>
                <a:cs typeface="Franklin Gothic Book"/>
              </a:rPr>
              <a:t> </a:t>
            </a:r>
            <a:r>
              <a:rPr sz="2400" spc="-3" dirty="0">
                <a:latin typeface="Franklin Gothic Book"/>
                <a:cs typeface="Franklin Gothic Book"/>
              </a:rPr>
              <a:t>and</a:t>
            </a:r>
            <a:r>
              <a:rPr sz="2400" spc="17" dirty="0">
                <a:latin typeface="Franklin Gothic Book"/>
                <a:cs typeface="Franklin Gothic Book"/>
              </a:rPr>
              <a:t> </a:t>
            </a:r>
            <a:r>
              <a:rPr sz="2400" spc="-3" dirty="0">
                <a:latin typeface="Franklin Gothic Book"/>
                <a:cs typeface="Franklin Gothic Book"/>
              </a:rPr>
              <a:t>ideas</a:t>
            </a:r>
            <a:r>
              <a:rPr sz="2400" spc="10" dirty="0">
                <a:latin typeface="Franklin Gothic Book"/>
                <a:cs typeface="Franklin Gothic Book"/>
              </a:rPr>
              <a:t> </a:t>
            </a:r>
            <a:r>
              <a:rPr sz="2400" spc="-3" dirty="0">
                <a:latin typeface="Franklin Gothic Book"/>
                <a:cs typeface="Franklin Gothic Book"/>
              </a:rPr>
              <a:t>based</a:t>
            </a:r>
            <a:r>
              <a:rPr sz="2400" spc="3" dirty="0">
                <a:latin typeface="Franklin Gothic Book"/>
                <a:cs typeface="Franklin Gothic Book"/>
              </a:rPr>
              <a:t> </a:t>
            </a:r>
            <a:r>
              <a:rPr sz="2400" dirty="0">
                <a:latin typeface="Franklin Gothic Book"/>
                <a:cs typeface="Franklin Gothic Book"/>
              </a:rPr>
              <a:t>on </a:t>
            </a:r>
            <a:r>
              <a:rPr sz="2400" spc="-3" dirty="0">
                <a:latin typeface="Franklin Gothic Book"/>
                <a:cs typeface="Franklin Gothic Book"/>
              </a:rPr>
              <a:t>one’s</a:t>
            </a:r>
            <a:r>
              <a:rPr sz="2400" spc="7" dirty="0">
                <a:latin typeface="Franklin Gothic Book"/>
                <a:cs typeface="Franklin Gothic Book"/>
              </a:rPr>
              <a:t> </a:t>
            </a:r>
            <a:r>
              <a:rPr sz="2400" spc="-3" dirty="0">
                <a:latin typeface="Franklin Gothic Book"/>
                <a:cs typeface="Franklin Gothic Book"/>
              </a:rPr>
              <a:t>expectations,</a:t>
            </a:r>
            <a:r>
              <a:rPr sz="2400" spc="10" dirty="0">
                <a:latin typeface="Franklin Gothic Book"/>
                <a:cs typeface="Franklin Gothic Book"/>
              </a:rPr>
              <a:t> </a:t>
            </a:r>
            <a:r>
              <a:rPr sz="2400" spc="-3" dirty="0">
                <a:latin typeface="Franklin Gothic Book"/>
                <a:cs typeface="Franklin Gothic Book"/>
              </a:rPr>
              <a:t>values, </a:t>
            </a:r>
            <a:r>
              <a:rPr sz="2400" dirty="0">
                <a:latin typeface="Franklin Gothic Book"/>
                <a:cs typeface="Franklin Gothic Book"/>
              </a:rPr>
              <a:t>and </a:t>
            </a:r>
            <a:r>
              <a:rPr sz="2400" spc="-177" dirty="0">
                <a:latin typeface="Franklin Gothic Book"/>
                <a:cs typeface="Franklin Gothic Book"/>
              </a:rPr>
              <a:t> </a:t>
            </a:r>
            <a:r>
              <a:rPr sz="2400" dirty="0">
                <a:latin typeface="Franklin Gothic Book"/>
                <a:cs typeface="Franklin Gothic Book"/>
              </a:rPr>
              <a:t>beliefs.</a:t>
            </a:r>
          </a:p>
          <a:p>
            <a:pPr>
              <a:spcBef>
                <a:spcPts val="17"/>
              </a:spcBef>
            </a:pPr>
            <a:endParaRPr sz="2400" dirty="0">
              <a:latin typeface="Franklin Gothic Book"/>
              <a:cs typeface="Franklin Gothic Book"/>
            </a:endParaRPr>
          </a:p>
          <a:p>
            <a:pPr marL="8659" marR="214740"/>
            <a:r>
              <a:rPr sz="2400" dirty="0">
                <a:latin typeface="Franklin Gothic Book"/>
                <a:cs typeface="Franklin Gothic Book"/>
              </a:rPr>
              <a:t>To</a:t>
            </a:r>
            <a:r>
              <a:rPr sz="2400" spc="-3" dirty="0">
                <a:latin typeface="Franklin Gothic Book"/>
                <a:cs typeface="Franklin Gothic Book"/>
              </a:rPr>
              <a:t> </a:t>
            </a:r>
            <a:r>
              <a:rPr sz="2400" dirty="0">
                <a:latin typeface="Franklin Gothic Book"/>
                <a:cs typeface="Franklin Gothic Book"/>
              </a:rPr>
              <a:t>develop</a:t>
            </a:r>
            <a:r>
              <a:rPr sz="2400" spc="-10" dirty="0">
                <a:latin typeface="Franklin Gothic Book"/>
                <a:cs typeface="Franklin Gothic Book"/>
              </a:rPr>
              <a:t> </a:t>
            </a:r>
            <a:r>
              <a:rPr sz="2400" dirty="0">
                <a:latin typeface="Franklin Gothic Book"/>
                <a:cs typeface="Franklin Gothic Book"/>
              </a:rPr>
              <a:t>a</a:t>
            </a:r>
            <a:r>
              <a:rPr sz="2400" spc="7" dirty="0">
                <a:latin typeface="Franklin Gothic Book"/>
                <a:cs typeface="Franklin Gothic Book"/>
              </a:rPr>
              <a:t> </a:t>
            </a:r>
            <a:r>
              <a:rPr sz="2400" spc="-3" dirty="0">
                <a:latin typeface="Franklin Gothic Book"/>
                <a:cs typeface="Franklin Gothic Book"/>
              </a:rPr>
              <a:t>personal</a:t>
            </a:r>
            <a:r>
              <a:rPr sz="2400" spc="3" dirty="0">
                <a:latin typeface="Franklin Gothic Book"/>
                <a:cs typeface="Franklin Gothic Book"/>
              </a:rPr>
              <a:t> </a:t>
            </a:r>
            <a:r>
              <a:rPr sz="2400" spc="-3" dirty="0">
                <a:latin typeface="Franklin Gothic Book"/>
                <a:cs typeface="Franklin Gothic Book"/>
              </a:rPr>
              <a:t>leadership</a:t>
            </a:r>
            <a:r>
              <a:rPr sz="2400" dirty="0">
                <a:latin typeface="Franklin Gothic Book"/>
                <a:cs typeface="Franklin Gothic Book"/>
              </a:rPr>
              <a:t> </a:t>
            </a:r>
            <a:r>
              <a:rPr sz="2400" spc="-3" dirty="0">
                <a:latin typeface="Franklin Gothic Book"/>
                <a:cs typeface="Franklin Gothic Book"/>
              </a:rPr>
              <a:t>philosophy,</a:t>
            </a:r>
            <a:r>
              <a:rPr sz="2400" spc="3" dirty="0">
                <a:latin typeface="Franklin Gothic Book"/>
                <a:cs typeface="Franklin Gothic Book"/>
              </a:rPr>
              <a:t> </a:t>
            </a:r>
            <a:r>
              <a:rPr sz="2400" spc="-3" dirty="0">
                <a:latin typeface="Franklin Gothic Book"/>
                <a:cs typeface="Franklin Gothic Book"/>
              </a:rPr>
              <a:t>you</a:t>
            </a:r>
            <a:r>
              <a:rPr sz="2400" spc="3" dirty="0">
                <a:latin typeface="Franklin Gothic Book"/>
                <a:cs typeface="Franklin Gothic Book"/>
              </a:rPr>
              <a:t> </a:t>
            </a:r>
            <a:r>
              <a:rPr sz="2400" dirty="0">
                <a:latin typeface="Franklin Gothic Book"/>
                <a:cs typeface="Franklin Gothic Book"/>
              </a:rPr>
              <a:t>must </a:t>
            </a:r>
            <a:r>
              <a:rPr sz="2400" spc="-3" dirty="0">
                <a:latin typeface="Franklin Gothic Book"/>
                <a:cs typeface="Franklin Gothic Book"/>
              </a:rPr>
              <a:t>first </a:t>
            </a:r>
            <a:r>
              <a:rPr sz="2400" dirty="0">
                <a:latin typeface="Franklin Gothic Book"/>
                <a:cs typeface="Franklin Gothic Book"/>
              </a:rPr>
              <a:t>explore</a:t>
            </a:r>
            <a:r>
              <a:rPr sz="2400" spc="-3" dirty="0">
                <a:latin typeface="Franklin Gothic Book"/>
                <a:cs typeface="Franklin Gothic Book"/>
              </a:rPr>
              <a:t> and</a:t>
            </a:r>
            <a:r>
              <a:rPr sz="2400" spc="3" dirty="0">
                <a:latin typeface="Franklin Gothic Book"/>
                <a:cs typeface="Franklin Gothic Book"/>
              </a:rPr>
              <a:t> </a:t>
            </a:r>
            <a:r>
              <a:rPr sz="2400" spc="-3" dirty="0">
                <a:latin typeface="Franklin Gothic Book"/>
                <a:cs typeface="Franklin Gothic Book"/>
              </a:rPr>
              <a:t>determine</a:t>
            </a:r>
            <a:r>
              <a:rPr sz="2400" spc="3" dirty="0">
                <a:latin typeface="Franklin Gothic Book"/>
                <a:cs typeface="Franklin Gothic Book"/>
              </a:rPr>
              <a:t> </a:t>
            </a:r>
            <a:r>
              <a:rPr sz="2400" spc="-3" dirty="0">
                <a:latin typeface="Franklin Gothic Book"/>
                <a:cs typeface="Franklin Gothic Book"/>
              </a:rPr>
              <a:t>who</a:t>
            </a:r>
            <a:r>
              <a:rPr sz="2400" spc="3" dirty="0">
                <a:latin typeface="Franklin Gothic Book"/>
                <a:cs typeface="Franklin Gothic Book"/>
              </a:rPr>
              <a:t> </a:t>
            </a:r>
            <a:r>
              <a:rPr sz="2400" spc="-3" dirty="0">
                <a:latin typeface="Franklin Gothic Book"/>
                <a:cs typeface="Franklin Gothic Book"/>
              </a:rPr>
              <a:t>you </a:t>
            </a:r>
            <a:r>
              <a:rPr sz="2400" dirty="0">
                <a:latin typeface="Franklin Gothic Book"/>
                <a:cs typeface="Franklin Gothic Book"/>
              </a:rPr>
              <a:t> </a:t>
            </a:r>
            <a:r>
              <a:rPr sz="2400" spc="-3" dirty="0">
                <a:latin typeface="Franklin Gothic Book"/>
                <a:cs typeface="Franklin Gothic Book"/>
              </a:rPr>
              <a:t>are/want</a:t>
            </a:r>
            <a:r>
              <a:rPr sz="2400" dirty="0">
                <a:latin typeface="Franklin Gothic Book"/>
                <a:cs typeface="Franklin Gothic Book"/>
              </a:rPr>
              <a:t> </a:t>
            </a:r>
            <a:r>
              <a:rPr sz="2400" spc="-3" dirty="0">
                <a:latin typeface="Franklin Gothic Book"/>
                <a:cs typeface="Franklin Gothic Book"/>
              </a:rPr>
              <a:t>to</a:t>
            </a:r>
            <a:r>
              <a:rPr sz="2400" spc="3" dirty="0">
                <a:latin typeface="Franklin Gothic Book"/>
                <a:cs typeface="Franklin Gothic Book"/>
              </a:rPr>
              <a:t> </a:t>
            </a:r>
            <a:r>
              <a:rPr sz="2400" spc="-3" dirty="0">
                <a:latin typeface="Franklin Gothic Book"/>
                <a:cs typeface="Franklin Gothic Book"/>
              </a:rPr>
              <a:t>be</a:t>
            </a:r>
            <a:r>
              <a:rPr sz="2400" spc="-10" dirty="0">
                <a:latin typeface="Franklin Gothic Book"/>
                <a:cs typeface="Franklin Gothic Book"/>
              </a:rPr>
              <a:t> </a:t>
            </a:r>
            <a:r>
              <a:rPr sz="2400" dirty="0">
                <a:latin typeface="Franklin Gothic Book"/>
                <a:cs typeface="Franklin Gothic Book"/>
              </a:rPr>
              <a:t>as</a:t>
            </a:r>
            <a:r>
              <a:rPr sz="2400" spc="-3" dirty="0">
                <a:latin typeface="Franklin Gothic Book"/>
                <a:cs typeface="Franklin Gothic Book"/>
              </a:rPr>
              <a:t> </a:t>
            </a:r>
            <a:r>
              <a:rPr sz="2400" dirty="0">
                <a:latin typeface="Franklin Gothic Book"/>
                <a:cs typeface="Franklin Gothic Book"/>
              </a:rPr>
              <a:t>a </a:t>
            </a:r>
            <a:r>
              <a:rPr sz="2400" spc="-3" dirty="0">
                <a:latin typeface="Franklin Gothic Book"/>
                <a:cs typeface="Franklin Gothic Book"/>
              </a:rPr>
              <a:t>leader.</a:t>
            </a:r>
            <a:r>
              <a:rPr sz="2400" spc="10" dirty="0">
                <a:latin typeface="Franklin Gothic Book"/>
                <a:cs typeface="Franklin Gothic Book"/>
              </a:rPr>
              <a:t> </a:t>
            </a:r>
            <a:r>
              <a:rPr sz="2400" spc="-3" dirty="0">
                <a:latin typeface="Franklin Gothic Book"/>
                <a:cs typeface="Franklin Gothic Book"/>
              </a:rPr>
              <a:t>What</a:t>
            </a:r>
            <a:r>
              <a:rPr sz="2400" spc="3" dirty="0">
                <a:latin typeface="Franklin Gothic Book"/>
                <a:cs typeface="Franklin Gothic Book"/>
              </a:rPr>
              <a:t> </a:t>
            </a:r>
            <a:r>
              <a:rPr sz="2400" spc="-3" dirty="0">
                <a:latin typeface="Franklin Gothic Book"/>
                <a:cs typeface="Franklin Gothic Book"/>
              </a:rPr>
              <a:t>qualities</a:t>
            </a:r>
            <a:r>
              <a:rPr sz="2400" spc="-7" dirty="0">
                <a:latin typeface="Franklin Gothic Book"/>
                <a:cs typeface="Franklin Gothic Book"/>
              </a:rPr>
              <a:t> </a:t>
            </a:r>
            <a:r>
              <a:rPr sz="2400" dirty="0">
                <a:latin typeface="Franklin Gothic Book"/>
                <a:cs typeface="Franklin Gothic Book"/>
              </a:rPr>
              <a:t>or</a:t>
            </a:r>
            <a:r>
              <a:rPr sz="2400" spc="3" dirty="0">
                <a:latin typeface="Franklin Gothic Book"/>
                <a:cs typeface="Franklin Gothic Book"/>
              </a:rPr>
              <a:t> </a:t>
            </a:r>
            <a:r>
              <a:rPr sz="2400" spc="-3" dirty="0">
                <a:latin typeface="Franklin Gothic Book"/>
                <a:cs typeface="Franklin Gothic Book"/>
              </a:rPr>
              <a:t>characteristics</a:t>
            </a:r>
            <a:r>
              <a:rPr sz="2400" spc="-7" dirty="0">
                <a:latin typeface="Franklin Gothic Book"/>
                <a:cs typeface="Franklin Gothic Book"/>
              </a:rPr>
              <a:t> </a:t>
            </a:r>
            <a:r>
              <a:rPr sz="2400" dirty="0">
                <a:latin typeface="Franklin Gothic Book"/>
                <a:cs typeface="Franklin Gothic Book"/>
              </a:rPr>
              <a:t>do</a:t>
            </a:r>
            <a:r>
              <a:rPr sz="2400" spc="10" dirty="0">
                <a:latin typeface="Franklin Gothic Book"/>
                <a:cs typeface="Franklin Gothic Book"/>
              </a:rPr>
              <a:t> </a:t>
            </a:r>
            <a:r>
              <a:rPr sz="2400" spc="-3" dirty="0">
                <a:latin typeface="Franklin Gothic Book"/>
                <a:cs typeface="Franklin Gothic Book"/>
              </a:rPr>
              <a:t>you</a:t>
            </a:r>
            <a:r>
              <a:rPr sz="2400" dirty="0">
                <a:latin typeface="Franklin Gothic Book"/>
                <a:cs typeface="Franklin Gothic Book"/>
              </a:rPr>
              <a:t> </a:t>
            </a:r>
            <a:r>
              <a:rPr sz="2400" spc="-3" dirty="0">
                <a:latin typeface="Franklin Gothic Book"/>
                <a:cs typeface="Franklin Gothic Book"/>
              </a:rPr>
              <a:t>value</a:t>
            </a:r>
            <a:r>
              <a:rPr sz="2400" spc="3" dirty="0">
                <a:latin typeface="Franklin Gothic Book"/>
                <a:cs typeface="Franklin Gothic Book"/>
              </a:rPr>
              <a:t> </a:t>
            </a:r>
            <a:r>
              <a:rPr sz="2400" spc="-3" dirty="0">
                <a:latin typeface="Franklin Gothic Book"/>
                <a:cs typeface="Franklin Gothic Book"/>
              </a:rPr>
              <a:t>and</a:t>
            </a:r>
            <a:r>
              <a:rPr sz="2400" dirty="0">
                <a:latin typeface="Franklin Gothic Book"/>
                <a:cs typeface="Franklin Gothic Book"/>
              </a:rPr>
              <a:t> refuse </a:t>
            </a:r>
            <a:r>
              <a:rPr sz="2400" spc="-3" dirty="0">
                <a:latin typeface="Franklin Gothic Book"/>
                <a:cs typeface="Franklin Gothic Book"/>
              </a:rPr>
              <a:t>to </a:t>
            </a:r>
            <a:r>
              <a:rPr sz="2400" dirty="0">
                <a:latin typeface="Franklin Gothic Book"/>
                <a:cs typeface="Franklin Gothic Book"/>
              </a:rPr>
              <a:t> </a:t>
            </a:r>
            <a:r>
              <a:rPr sz="2400" spc="-3" dirty="0">
                <a:latin typeface="Franklin Gothic Book"/>
                <a:cs typeface="Franklin Gothic Book"/>
              </a:rPr>
              <a:t>compromise?</a:t>
            </a:r>
            <a:r>
              <a:rPr sz="2400" spc="10" dirty="0">
                <a:latin typeface="Franklin Gothic Book"/>
                <a:cs typeface="Franklin Gothic Book"/>
              </a:rPr>
              <a:t> </a:t>
            </a:r>
            <a:r>
              <a:rPr sz="2400" spc="-3" dirty="0">
                <a:latin typeface="Franklin Gothic Book"/>
                <a:cs typeface="Franklin Gothic Book"/>
              </a:rPr>
              <a:t>What</a:t>
            </a:r>
            <a:r>
              <a:rPr sz="2400" spc="7" dirty="0">
                <a:latin typeface="Franklin Gothic Book"/>
                <a:cs typeface="Franklin Gothic Book"/>
              </a:rPr>
              <a:t> </a:t>
            </a:r>
            <a:r>
              <a:rPr sz="2400" spc="-3" dirty="0">
                <a:latin typeface="Franklin Gothic Book"/>
                <a:cs typeface="Franklin Gothic Book"/>
              </a:rPr>
              <a:t>ideas</a:t>
            </a:r>
            <a:r>
              <a:rPr sz="2400" dirty="0">
                <a:latin typeface="Franklin Gothic Book"/>
                <a:cs typeface="Franklin Gothic Book"/>
              </a:rPr>
              <a:t> do</a:t>
            </a:r>
            <a:r>
              <a:rPr sz="2400" spc="7" dirty="0">
                <a:latin typeface="Franklin Gothic Book"/>
                <a:cs typeface="Franklin Gothic Book"/>
              </a:rPr>
              <a:t> </a:t>
            </a:r>
            <a:r>
              <a:rPr sz="2400" spc="-3" dirty="0">
                <a:latin typeface="Franklin Gothic Book"/>
                <a:cs typeface="Franklin Gothic Book"/>
              </a:rPr>
              <a:t>you</a:t>
            </a:r>
            <a:r>
              <a:rPr sz="2400" spc="14" dirty="0">
                <a:latin typeface="Franklin Gothic Book"/>
                <a:cs typeface="Franklin Gothic Book"/>
              </a:rPr>
              <a:t> </a:t>
            </a:r>
            <a:r>
              <a:rPr sz="2400" spc="-3" dirty="0">
                <a:latin typeface="Franklin Gothic Book"/>
                <a:cs typeface="Franklin Gothic Book"/>
              </a:rPr>
              <a:t>assume</a:t>
            </a:r>
            <a:r>
              <a:rPr sz="2400" dirty="0">
                <a:latin typeface="Franklin Gothic Book"/>
                <a:cs typeface="Franklin Gothic Book"/>
              </a:rPr>
              <a:t> or</a:t>
            </a:r>
            <a:r>
              <a:rPr sz="2400" spc="10" dirty="0">
                <a:latin typeface="Franklin Gothic Book"/>
                <a:cs typeface="Franklin Gothic Book"/>
              </a:rPr>
              <a:t> </a:t>
            </a:r>
            <a:r>
              <a:rPr sz="2400" spc="-3" dirty="0">
                <a:latin typeface="Franklin Gothic Book"/>
                <a:cs typeface="Franklin Gothic Book"/>
              </a:rPr>
              <a:t>believe</a:t>
            </a:r>
            <a:r>
              <a:rPr sz="2400" dirty="0">
                <a:latin typeface="Franklin Gothic Book"/>
                <a:cs typeface="Franklin Gothic Book"/>
              </a:rPr>
              <a:t> </a:t>
            </a:r>
            <a:r>
              <a:rPr sz="2400" spc="-3" dirty="0">
                <a:latin typeface="Franklin Gothic Book"/>
                <a:cs typeface="Franklin Gothic Book"/>
              </a:rPr>
              <a:t>to</a:t>
            </a:r>
            <a:r>
              <a:rPr sz="2400" spc="7" dirty="0">
                <a:latin typeface="Franklin Gothic Book"/>
                <a:cs typeface="Franklin Gothic Book"/>
              </a:rPr>
              <a:t> </a:t>
            </a:r>
            <a:r>
              <a:rPr sz="2400" spc="-3" dirty="0">
                <a:latin typeface="Franklin Gothic Book"/>
                <a:cs typeface="Franklin Gothic Book"/>
              </a:rPr>
              <a:t>be</a:t>
            </a:r>
            <a:r>
              <a:rPr sz="2400" spc="7" dirty="0">
                <a:latin typeface="Franklin Gothic Book"/>
                <a:cs typeface="Franklin Gothic Book"/>
              </a:rPr>
              <a:t> </a:t>
            </a:r>
            <a:r>
              <a:rPr sz="2400" spc="-3" dirty="0">
                <a:latin typeface="Franklin Gothic Book"/>
                <a:cs typeface="Franklin Gothic Book"/>
              </a:rPr>
              <a:t>true?</a:t>
            </a:r>
            <a:r>
              <a:rPr sz="2400" spc="10" dirty="0">
                <a:latin typeface="Franklin Gothic Book"/>
                <a:cs typeface="Franklin Gothic Book"/>
              </a:rPr>
              <a:t> </a:t>
            </a:r>
            <a:r>
              <a:rPr sz="2400" spc="-3" dirty="0">
                <a:latin typeface="Franklin Gothic Book"/>
                <a:cs typeface="Franklin Gothic Book"/>
              </a:rPr>
              <a:t>What</a:t>
            </a:r>
            <a:r>
              <a:rPr sz="2400" spc="3" dirty="0">
                <a:latin typeface="Franklin Gothic Book"/>
                <a:cs typeface="Franklin Gothic Book"/>
              </a:rPr>
              <a:t> </a:t>
            </a:r>
            <a:r>
              <a:rPr sz="2400" spc="-3" dirty="0">
                <a:latin typeface="Franklin Gothic Book"/>
                <a:cs typeface="Franklin Gothic Book"/>
              </a:rPr>
              <a:t>beliefs</a:t>
            </a:r>
            <a:r>
              <a:rPr sz="2400" spc="10" dirty="0">
                <a:latin typeface="Franklin Gothic Book"/>
                <a:cs typeface="Franklin Gothic Book"/>
              </a:rPr>
              <a:t> </a:t>
            </a:r>
            <a:r>
              <a:rPr sz="2400" spc="-3" dirty="0">
                <a:latin typeface="Franklin Gothic Book"/>
                <a:cs typeface="Franklin Gothic Book"/>
              </a:rPr>
              <a:t>shape</a:t>
            </a:r>
            <a:r>
              <a:rPr sz="2400" spc="10" dirty="0">
                <a:latin typeface="Franklin Gothic Book"/>
                <a:cs typeface="Franklin Gothic Book"/>
              </a:rPr>
              <a:t> </a:t>
            </a:r>
            <a:r>
              <a:rPr sz="2400" spc="-3" dirty="0">
                <a:latin typeface="Franklin Gothic Book"/>
                <a:cs typeface="Franklin Gothic Book"/>
              </a:rPr>
              <a:t>your</a:t>
            </a:r>
            <a:r>
              <a:rPr sz="2400" spc="3" dirty="0">
                <a:latin typeface="Franklin Gothic Book"/>
                <a:cs typeface="Franklin Gothic Book"/>
              </a:rPr>
              <a:t> </a:t>
            </a:r>
            <a:r>
              <a:rPr sz="2400" spc="-3" dirty="0">
                <a:latin typeface="Franklin Gothic Book"/>
                <a:cs typeface="Franklin Gothic Book"/>
              </a:rPr>
              <a:t>reality?</a:t>
            </a:r>
            <a:endParaRPr sz="2400" dirty="0">
              <a:latin typeface="Franklin Gothic Book"/>
              <a:cs typeface="Franklin Gothic Book"/>
            </a:endParaRPr>
          </a:p>
          <a:p>
            <a:endParaRPr sz="2800" dirty="0">
              <a:latin typeface="Franklin Gothic Book"/>
              <a:cs typeface="Franklin Gothic Book"/>
            </a:endParaRPr>
          </a:p>
          <a:p>
            <a:pPr marL="8659">
              <a:spcBef>
                <a:spcPts val="702"/>
              </a:spcBef>
            </a:pPr>
            <a:r>
              <a:rPr sz="2800" b="1" u="sng" dirty="0">
                <a:solidFill>
                  <a:srgbClr val="C00000"/>
                </a:solidFill>
                <a:uFill>
                  <a:solidFill>
                    <a:srgbClr val="000000"/>
                  </a:solidFill>
                </a:uFill>
                <a:latin typeface="Franklin Gothic Book"/>
                <a:cs typeface="Franklin Gothic Book"/>
              </a:rPr>
              <a:t>Exercise</a:t>
            </a:r>
            <a:r>
              <a:rPr lang="en-US" sz="2800" b="1" u="sng" dirty="0">
                <a:solidFill>
                  <a:srgbClr val="C00000"/>
                </a:solidFill>
                <a:uFill>
                  <a:solidFill>
                    <a:srgbClr val="000000"/>
                  </a:solidFill>
                </a:uFill>
                <a:latin typeface="Franklin Gothic Book"/>
                <a:cs typeface="Franklin Gothic Book"/>
              </a:rPr>
              <a:t> 1</a:t>
            </a:r>
            <a:r>
              <a:rPr sz="2800" b="1" u="sng" dirty="0">
                <a:solidFill>
                  <a:srgbClr val="C00000"/>
                </a:solidFill>
                <a:uFill>
                  <a:solidFill>
                    <a:srgbClr val="000000"/>
                  </a:solidFill>
                </a:uFill>
                <a:latin typeface="Franklin Gothic Book"/>
                <a:cs typeface="Franklin Gothic Book"/>
              </a:rPr>
              <a:t>:</a:t>
            </a:r>
            <a:r>
              <a:rPr sz="2800" b="1" u="sng" spc="-3" dirty="0">
                <a:solidFill>
                  <a:srgbClr val="C00000"/>
                </a:solidFill>
                <a:uFill>
                  <a:solidFill>
                    <a:srgbClr val="000000"/>
                  </a:solidFill>
                </a:uFill>
                <a:latin typeface="Franklin Gothic Book"/>
                <a:cs typeface="Franklin Gothic Book"/>
              </a:rPr>
              <a:t> </a:t>
            </a:r>
            <a:r>
              <a:rPr sz="2800" b="1" u="sng" dirty="0">
                <a:solidFill>
                  <a:srgbClr val="C00000"/>
                </a:solidFill>
                <a:uFill>
                  <a:solidFill>
                    <a:srgbClr val="000000"/>
                  </a:solidFill>
                </a:uFill>
                <a:latin typeface="Franklin Gothic Book"/>
                <a:cs typeface="Franklin Gothic Book"/>
              </a:rPr>
              <a:t>Identify</a:t>
            </a:r>
            <a:r>
              <a:rPr sz="2800" b="1" u="sng" spc="-7" dirty="0">
                <a:solidFill>
                  <a:srgbClr val="C00000"/>
                </a:solidFill>
                <a:uFill>
                  <a:solidFill>
                    <a:srgbClr val="000000"/>
                  </a:solidFill>
                </a:uFill>
                <a:latin typeface="Franklin Gothic Book"/>
                <a:cs typeface="Franklin Gothic Book"/>
              </a:rPr>
              <a:t> </a:t>
            </a:r>
            <a:r>
              <a:rPr sz="2800" b="1" u="sng" spc="-3" dirty="0">
                <a:solidFill>
                  <a:srgbClr val="C00000"/>
                </a:solidFill>
                <a:uFill>
                  <a:solidFill>
                    <a:srgbClr val="000000"/>
                  </a:solidFill>
                </a:uFill>
                <a:latin typeface="Franklin Gothic Book"/>
                <a:cs typeface="Franklin Gothic Book"/>
              </a:rPr>
              <a:t>Your Leadership</a:t>
            </a:r>
            <a:r>
              <a:rPr sz="2800" b="1" u="sng" dirty="0">
                <a:solidFill>
                  <a:srgbClr val="C00000"/>
                </a:solidFill>
                <a:uFill>
                  <a:solidFill>
                    <a:srgbClr val="000000"/>
                  </a:solidFill>
                </a:uFill>
                <a:latin typeface="Franklin Gothic Book"/>
                <a:cs typeface="Franklin Gothic Book"/>
              </a:rPr>
              <a:t> </a:t>
            </a:r>
            <a:r>
              <a:rPr sz="2800" b="1" u="sng" spc="-3" dirty="0">
                <a:solidFill>
                  <a:srgbClr val="C00000"/>
                </a:solidFill>
                <a:uFill>
                  <a:solidFill>
                    <a:srgbClr val="000000"/>
                  </a:solidFill>
                </a:uFill>
                <a:latin typeface="Franklin Gothic Book"/>
                <a:cs typeface="Franklin Gothic Book"/>
              </a:rPr>
              <a:t>Values</a:t>
            </a:r>
            <a:endParaRPr sz="2800" b="1" dirty="0">
              <a:solidFill>
                <a:srgbClr val="C00000"/>
              </a:solidFill>
              <a:latin typeface="Franklin Gothic Book"/>
              <a:cs typeface="Franklin Gothic Book"/>
            </a:endParaRPr>
          </a:p>
          <a:p>
            <a:pPr marL="8659" marR="44160"/>
            <a:r>
              <a:rPr sz="2400" dirty="0">
                <a:latin typeface="Franklin Gothic Book"/>
                <a:cs typeface="Franklin Gothic Book"/>
              </a:rPr>
              <a:t>Identify</a:t>
            </a:r>
            <a:r>
              <a:rPr sz="2400" spc="-3" dirty="0">
                <a:latin typeface="Franklin Gothic Book"/>
                <a:cs typeface="Franklin Gothic Book"/>
              </a:rPr>
              <a:t> five</a:t>
            </a:r>
            <a:r>
              <a:rPr sz="2400" spc="3" dirty="0">
                <a:latin typeface="Franklin Gothic Book"/>
                <a:cs typeface="Franklin Gothic Book"/>
              </a:rPr>
              <a:t> </a:t>
            </a:r>
            <a:r>
              <a:rPr sz="2400" spc="-3" dirty="0">
                <a:latin typeface="Franklin Gothic Book"/>
                <a:cs typeface="Franklin Gothic Book"/>
              </a:rPr>
              <a:t>core</a:t>
            </a:r>
            <a:r>
              <a:rPr sz="2400" spc="3" dirty="0">
                <a:latin typeface="Franklin Gothic Book"/>
                <a:cs typeface="Franklin Gothic Book"/>
              </a:rPr>
              <a:t> </a:t>
            </a:r>
            <a:r>
              <a:rPr sz="2400" spc="-3" dirty="0">
                <a:latin typeface="Franklin Gothic Book"/>
                <a:cs typeface="Franklin Gothic Book"/>
              </a:rPr>
              <a:t>values</a:t>
            </a:r>
            <a:r>
              <a:rPr sz="2400" spc="7" dirty="0">
                <a:latin typeface="Franklin Gothic Book"/>
                <a:cs typeface="Franklin Gothic Book"/>
              </a:rPr>
              <a:t> </a:t>
            </a:r>
            <a:r>
              <a:rPr sz="2400" spc="-7" dirty="0">
                <a:latin typeface="Franklin Gothic Book"/>
                <a:cs typeface="Franklin Gothic Book"/>
              </a:rPr>
              <a:t>that</a:t>
            </a:r>
            <a:r>
              <a:rPr sz="2400" dirty="0">
                <a:latin typeface="Franklin Gothic Book"/>
                <a:cs typeface="Franklin Gothic Book"/>
              </a:rPr>
              <a:t> </a:t>
            </a:r>
            <a:r>
              <a:rPr sz="2400" spc="-3" dirty="0">
                <a:latin typeface="Franklin Gothic Book"/>
                <a:cs typeface="Franklin Gothic Book"/>
              </a:rPr>
              <a:t>you</a:t>
            </a:r>
            <a:r>
              <a:rPr sz="2400" spc="-7" dirty="0">
                <a:latin typeface="Franklin Gothic Book"/>
                <a:cs typeface="Franklin Gothic Book"/>
              </a:rPr>
              <a:t> </a:t>
            </a:r>
            <a:r>
              <a:rPr sz="2400" dirty="0">
                <a:latin typeface="Franklin Gothic Book"/>
                <a:cs typeface="Franklin Gothic Book"/>
              </a:rPr>
              <a:t>feel</a:t>
            </a:r>
            <a:r>
              <a:rPr sz="2400" spc="-3" dirty="0">
                <a:latin typeface="Franklin Gothic Book"/>
                <a:cs typeface="Franklin Gothic Book"/>
              </a:rPr>
              <a:t> describe</a:t>
            </a:r>
            <a:r>
              <a:rPr sz="2400" spc="3" dirty="0">
                <a:latin typeface="Franklin Gothic Book"/>
                <a:cs typeface="Franklin Gothic Book"/>
              </a:rPr>
              <a:t> </a:t>
            </a:r>
            <a:r>
              <a:rPr sz="2400" spc="-3" dirty="0">
                <a:latin typeface="Franklin Gothic Book"/>
                <a:cs typeface="Franklin Gothic Book"/>
              </a:rPr>
              <a:t>and</a:t>
            </a:r>
            <a:r>
              <a:rPr sz="2400" spc="7" dirty="0">
                <a:latin typeface="Franklin Gothic Book"/>
                <a:cs typeface="Franklin Gothic Book"/>
              </a:rPr>
              <a:t> </a:t>
            </a:r>
            <a:r>
              <a:rPr sz="2400" spc="-3" dirty="0">
                <a:latin typeface="Franklin Gothic Book"/>
                <a:cs typeface="Franklin Gothic Book"/>
              </a:rPr>
              <a:t>guide</a:t>
            </a:r>
            <a:r>
              <a:rPr sz="2400" spc="3" dirty="0">
                <a:latin typeface="Franklin Gothic Book"/>
                <a:cs typeface="Franklin Gothic Book"/>
              </a:rPr>
              <a:t> </a:t>
            </a:r>
            <a:r>
              <a:rPr sz="2400" spc="-3" dirty="0">
                <a:latin typeface="Franklin Gothic Book"/>
                <a:cs typeface="Franklin Gothic Book"/>
              </a:rPr>
              <a:t>who</a:t>
            </a:r>
            <a:r>
              <a:rPr sz="2400" spc="3" dirty="0">
                <a:latin typeface="Franklin Gothic Book"/>
                <a:cs typeface="Franklin Gothic Book"/>
              </a:rPr>
              <a:t> </a:t>
            </a:r>
            <a:r>
              <a:rPr sz="2400" spc="-3" dirty="0">
                <a:latin typeface="Franklin Gothic Book"/>
                <a:cs typeface="Franklin Gothic Book"/>
              </a:rPr>
              <a:t>you </a:t>
            </a:r>
            <a:r>
              <a:rPr sz="2400" dirty="0">
                <a:latin typeface="Franklin Gothic Book"/>
                <a:cs typeface="Franklin Gothic Book"/>
              </a:rPr>
              <a:t>are</a:t>
            </a:r>
            <a:r>
              <a:rPr sz="2400" spc="10" dirty="0">
                <a:latin typeface="Franklin Gothic Book"/>
                <a:cs typeface="Franklin Gothic Book"/>
              </a:rPr>
              <a:t> </a:t>
            </a:r>
            <a:r>
              <a:rPr sz="2400" spc="-3" dirty="0">
                <a:latin typeface="Franklin Gothic Book"/>
                <a:cs typeface="Franklin Gothic Book"/>
              </a:rPr>
              <a:t>as</a:t>
            </a:r>
            <a:r>
              <a:rPr sz="2400" spc="3" dirty="0">
                <a:latin typeface="Franklin Gothic Book"/>
                <a:cs typeface="Franklin Gothic Book"/>
              </a:rPr>
              <a:t> </a:t>
            </a:r>
            <a:r>
              <a:rPr sz="2400" dirty="0">
                <a:latin typeface="Franklin Gothic Book"/>
                <a:cs typeface="Franklin Gothic Book"/>
              </a:rPr>
              <a:t>a</a:t>
            </a:r>
            <a:r>
              <a:rPr sz="2400" spc="3" dirty="0">
                <a:latin typeface="Franklin Gothic Book"/>
                <a:cs typeface="Franklin Gothic Book"/>
              </a:rPr>
              <a:t> </a:t>
            </a:r>
            <a:r>
              <a:rPr sz="2400" spc="-3" dirty="0">
                <a:latin typeface="Franklin Gothic Book"/>
                <a:cs typeface="Franklin Gothic Book"/>
              </a:rPr>
              <a:t>leader</a:t>
            </a:r>
            <a:r>
              <a:rPr sz="2400" spc="3" dirty="0">
                <a:latin typeface="Franklin Gothic Book"/>
                <a:cs typeface="Franklin Gothic Book"/>
              </a:rPr>
              <a:t> </a:t>
            </a:r>
            <a:r>
              <a:rPr sz="2400" spc="-3" dirty="0">
                <a:latin typeface="Franklin Gothic Book"/>
                <a:cs typeface="Franklin Gothic Book"/>
              </a:rPr>
              <a:t>(examples </a:t>
            </a:r>
            <a:r>
              <a:rPr sz="2400" dirty="0">
                <a:latin typeface="Franklin Gothic Book"/>
                <a:cs typeface="Franklin Gothic Book"/>
              </a:rPr>
              <a:t>are </a:t>
            </a:r>
            <a:r>
              <a:rPr sz="2400" spc="3" dirty="0">
                <a:latin typeface="Franklin Gothic Book"/>
                <a:cs typeface="Franklin Gothic Book"/>
              </a:rPr>
              <a:t> </a:t>
            </a:r>
            <a:r>
              <a:rPr sz="2400" spc="-3" dirty="0">
                <a:latin typeface="Franklin Gothic Book"/>
                <a:cs typeface="Franklin Gothic Book"/>
              </a:rPr>
              <a:t>provided</a:t>
            </a:r>
            <a:r>
              <a:rPr sz="2400" spc="7" dirty="0">
                <a:latin typeface="Franklin Gothic Book"/>
                <a:cs typeface="Franklin Gothic Book"/>
              </a:rPr>
              <a:t> </a:t>
            </a:r>
            <a:r>
              <a:rPr sz="2400" spc="-7" dirty="0">
                <a:latin typeface="Franklin Gothic Book"/>
                <a:cs typeface="Franklin Gothic Book"/>
              </a:rPr>
              <a:t>in</a:t>
            </a:r>
            <a:r>
              <a:rPr sz="2400" spc="3" dirty="0">
                <a:latin typeface="Franklin Gothic Book"/>
                <a:cs typeface="Franklin Gothic Book"/>
              </a:rPr>
              <a:t> </a:t>
            </a:r>
            <a:r>
              <a:rPr sz="2400" dirty="0">
                <a:latin typeface="Franklin Gothic Book"/>
                <a:cs typeface="Franklin Gothic Book"/>
              </a:rPr>
              <a:t>the</a:t>
            </a:r>
            <a:r>
              <a:rPr sz="2400" spc="-3" dirty="0">
                <a:latin typeface="Franklin Gothic Book"/>
                <a:cs typeface="Franklin Gothic Book"/>
              </a:rPr>
              <a:t> </a:t>
            </a:r>
            <a:r>
              <a:rPr sz="2400" dirty="0">
                <a:latin typeface="Franklin Gothic Book"/>
                <a:cs typeface="Franklin Gothic Book"/>
              </a:rPr>
              <a:t>list</a:t>
            </a:r>
            <a:r>
              <a:rPr sz="2400" spc="3" dirty="0">
                <a:latin typeface="Franklin Gothic Book"/>
                <a:cs typeface="Franklin Gothic Book"/>
              </a:rPr>
              <a:t> </a:t>
            </a:r>
            <a:r>
              <a:rPr sz="2400" dirty="0">
                <a:latin typeface="Franklin Gothic Book"/>
                <a:cs typeface="Franklin Gothic Book"/>
              </a:rPr>
              <a:t>below).</a:t>
            </a:r>
            <a:r>
              <a:rPr sz="2400" spc="-7" dirty="0">
                <a:latin typeface="Franklin Gothic Book"/>
                <a:cs typeface="Franklin Gothic Book"/>
              </a:rPr>
              <a:t> </a:t>
            </a:r>
            <a:r>
              <a:rPr sz="2400" spc="-3" dirty="0">
                <a:latin typeface="Franklin Gothic Book"/>
                <a:cs typeface="Franklin Gothic Book"/>
              </a:rPr>
              <a:t>Place</a:t>
            </a:r>
            <a:r>
              <a:rPr sz="2400" spc="3" dirty="0">
                <a:latin typeface="Franklin Gothic Book"/>
                <a:cs typeface="Franklin Gothic Book"/>
              </a:rPr>
              <a:t> </a:t>
            </a:r>
            <a:r>
              <a:rPr sz="2400" spc="-3" dirty="0">
                <a:latin typeface="Franklin Gothic Book"/>
                <a:cs typeface="Franklin Gothic Book"/>
              </a:rPr>
              <a:t>them</a:t>
            </a:r>
            <a:r>
              <a:rPr sz="2400" spc="7" dirty="0">
                <a:latin typeface="Franklin Gothic Book"/>
                <a:cs typeface="Franklin Gothic Book"/>
              </a:rPr>
              <a:t> </a:t>
            </a:r>
            <a:r>
              <a:rPr sz="2400" spc="-3" dirty="0">
                <a:latin typeface="Franklin Gothic Book"/>
                <a:cs typeface="Franklin Gothic Book"/>
              </a:rPr>
              <a:t>in</a:t>
            </a:r>
            <a:r>
              <a:rPr sz="2400" dirty="0">
                <a:latin typeface="Franklin Gothic Book"/>
                <a:cs typeface="Franklin Gothic Book"/>
              </a:rPr>
              <a:t> </a:t>
            </a:r>
            <a:r>
              <a:rPr sz="2400" spc="-3" dirty="0">
                <a:latin typeface="Franklin Gothic Book"/>
                <a:cs typeface="Franklin Gothic Book"/>
              </a:rPr>
              <a:t>the</a:t>
            </a:r>
            <a:r>
              <a:rPr sz="2400" spc="3" dirty="0">
                <a:latin typeface="Franklin Gothic Book"/>
                <a:cs typeface="Franklin Gothic Book"/>
              </a:rPr>
              <a:t> </a:t>
            </a:r>
            <a:r>
              <a:rPr sz="2400" spc="-3" dirty="0">
                <a:latin typeface="Franklin Gothic Book"/>
                <a:cs typeface="Franklin Gothic Book"/>
              </a:rPr>
              <a:t>following</a:t>
            </a:r>
            <a:r>
              <a:rPr sz="2400" spc="3" dirty="0">
                <a:latin typeface="Franklin Gothic Book"/>
                <a:cs typeface="Franklin Gothic Book"/>
              </a:rPr>
              <a:t> </a:t>
            </a:r>
            <a:r>
              <a:rPr sz="2400" dirty="0">
                <a:latin typeface="Franklin Gothic Book"/>
                <a:cs typeface="Franklin Gothic Book"/>
              </a:rPr>
              <a:t>chart</a:t>
            </a:r>
            <a:r>
              <a:rPr sz="2400" spc="-10" dirty="0">
                <a:latin typeface="Franklin Gothic Book"/>
                <a:cs typeface="Franklin Gothic Book"/>
              </a:rPr>
              <a:t> </a:t>
            </a:r>
            <a:r>
              <a:rPr sz="2400" dirty="0">
                <a:latin typeface="Franklin Gothic Book"/>
                <a:cs typeface="Franklin Gothic Book"/>
              </a:rPr>
              <a:t>and answer </a:t>
            </a:r>
            <a:r>
              <a:rPr sz="2400" spc="-3" dirty="0">
                <a:latin typeface="Franklin Gothic Book"/>
                <a:cs typeface="Franklin Gothic Book"/>
              </a:rPr>
              <a:t>the</a:t>
            </a:r>
            <a:r>
              <a:rPr sz="2400" spc="3" dirty="0">
                <a:latin typeface="Franklin Gothic Book"/>
                <a:cs typeface="Franklin Gothic Book"/>
              </a:rPr>
              <a:t> </a:t>
            </a:r>
            <a:r>
              <a:rPr sz="2400" spc="-3" dirty="0">
                <a:latin typeface="Franklin Gothic Book"/>
                <a:cs typeface="Franklin Gothic Book"/>
              </a:rPr>
              <a:t>questions</a:t>
            </a:r>
            <a:r>
              <a:rPr sz="2400" spc="7" dirty="0">
                <a:latin typeface="Franklin Gothic Book"/>
                <a:cs typeface="Franklin Gothic Book"/>
              </a:rPr>
              <a:t> </a:t>
            </a:r>
            <a:r>
              <a:rPr sz="2400" spc="-3" dirty="0">
                <a:latin typeface="Franklin Gothic Book"/>
                <a:cs typeface="Franklin Gothic Book"/>
              </a:rPr>
              <a:t>in</a:t>
            </a:r>
            <a:r>
              <a:rPr sz="2400" dirty="0">
                <a:latin typeface="Franklin Gothic Book"/>
                <a:cs typeface="Franklin Gothic Book"/>
              </a:rPr>
              <a:t> </a:t>
            </a:r>
            <a:r>
              <a:rPr sz="2400" spc="-3" dirty="0">
                <a:latin typeface="Franklin Gothic Book"/>
                <a:cs typeface="Franklin Gothic Book"/>
              </a:rPr>
              <a:t>the</a:t>
            </a:r>
            <a:r>
              <a:rPr sz="2400" spc="3" dirty="0">
                <a:latin typeface="Franklin Gothic Book"/>
                <a:cs typeface="Franklin Gothic Book"/>
              </a:rPr>
              <a:t> </a:t>
            </a:r>
            <a:r>
              <a:rPr sz="2400" spc="-3" dirty="0">
                <a:latin typeface="Franklin Gothic Book"/>
                <a:cs typeface="Franklin Gothic Book"/>
              </a:rPr>
              <a:t>matrix.</a:t>
            </a:r>
            <a:endParaRPr sz="2400" dirty="0">
              <a:latin typeface="Franklin Gothic Book"/>
              <a:cs typeface="Franklin Gothic Book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2AEAEC1-D6C9-B36C-B7FC-890AFA23A3A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821" y="5521012"/>
            <a:ext cx="1222425" cy="109620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49A3F6C9-DA09-5F25-6110-F7897C2221F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DF4A29ED-C9B6-0CE0-B7DD-9BB29064DCB6}"/>
              </a:ext>
            </a:extLst>
          </p:cNvPr>
          <p:cNvSpPr txBox="1"/>
          <p:nvPr/>
        </p:nvSpPr>
        <p:spPr>
          <a:xfrm>
            <a:off x="-90281" y="390107"/>
            <a:ext cx="23032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W11 Lecture</a:t>
            </a:r>
            <a:endParaRPr lang="en-US" sz="2800" b="1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37338C9-B462-8C66-0F34-5C788ACE927A}"/>
              </a:ext>
            </a:extLst>
          </p:cNvPr>
          <p:cNvSpPr txBox="1"/>
          <p:nvPr/>
        </p:nvSpPr>
        <p:spPr>
          <a:xfrm>
            <a:off x="2663456" y="398481"/>
            <a:ext cx="413927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Developing a Personal </a:t>
            </a:r>
          </a:p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Leadership Philosophy</a:t>
            </a:r>
          </a:p>
        </p:txBody>
      </p:sp>
      <p:sp>
        <p:nvSpPr>
          <p:cNvPr id="14" name="object 6">
            <a:extLst>
              <a:ext uri="{FF2B5EF4-FFF2-40B4-BE49-F238E27FC236}">
                <a16:creationId xmlns:a16="http://schemas.microsoft.com/office/drawing/2014/main" id="{CEC6D68E-BFFD-9B2A-79E2-745EDAF1BBAD}"/>
              </a:ext>
            </a:extLst>
          </p:cNvPr>
          <p:cNvSpPr txBox="1">
            <a:spLocks noGrp="1"/>
          </p:cNvSpPr>
          <p:nvPr>
            <p:ph type="ftr" sz="quarter" idx="5"/>
          </p:nvPr>
        </p:nvSpPr>
        <p:spPr>
          <a:xfrm>
            <a:off x="2663456" y="6564735"/>
            <a:ext cx="5328024" cy="104965"/>
          </a:xfrm>
          <a:prstGeom prst="rect">
            <a:avLst/>
          </a:prstGeom>
        </p:spPr>
        <p:txBody>
          <a:bodyPr vert="horz" wrap="square" lIns="0" tIns="866" rIns="0" bIns="0" rtlCol="0">
            <a:spAutoFit/>
          </a:bodyPr>
          <a:lstStyle/>
          <a:p>
            <a:pPr marL="8659">
              <a:lnSpc>
                <a:spcPct val="100000"/>
              </a:lnSpc>
              <a:spcBef>
                <a:spcPts val="7"/>
              </a:spcBef>
            </a:pPr>
            <a:r>
              <a:rPr spc="-3" dirty="0"/>
              <a:t>Adapted</a:t>
            </a:r>
            <a:r>
              <a:rPr spc="3" dirty="0"/>
              <a:t> </a:t>
            </a:r>
            <a:r>
              <a:rPr spc="-3" dirty="0"/>
              <a:t>from</a:t>
            </a:r>
            <a:r>
              <a:rPr spc="7" dirty="0"/>
              <a:t> </a:t>
            </a:r>
            <a:r>
              <a:rPr spc="-3" dirty="0"/>
              <a:t>Leadership</a:t>
            </a:r>
            <a:r>
              <a:rPr dirty="0"/>
              <a:t> </a:t>
            </a:r>
            <a:r>
              <a:rPr spc="-3" dirty="0"/>
              <a:t>Paradigms,</a:t>
            </a:r>
            <a:r>
              <a:rPr spc="3" dirty="0"/>
              <a:t> </a:t>
            </a:r>
            <a:r>
              <a:rPr spc="-3" dirty="0"/>
              <a:t>Inc.</a:t>
            </a:r>
            <a:r>
              <a:rPr spc="17" dirty="0"/>
              <a:t> </a:t>
            </a:r>
            <a:r>
              <a:rPr spc="-3" dirty="0"/>
              <a:t>by</a:t>
            </a:r>
            <a:r>
              <a:rPr dirty="0"/>
              <a:t> </a:t>
            </a:r>
            <a:r>
              <a:rPr spc="-3" dirty="0"/>
              <a:t>M.</a:t>
            </a:r>
            <a:r>
              <a:rPr spc="3" dirty="0"/>
              <a:t> </a:t>
            </a:r>
            <a:r>
              <a:rPr spc="-3" dirty="0"/>
              <a:t>Matthews,</a:t>
            </a:r>
            <a:r>
              <a:rPr spc="3" dirty="0"/>
              <a:t> </a:t>
            </a:r>
            <a:r>
              <a:rPr spc="-7" dirty="0"/>
              <a:t>PhD</a:t>
            </a:r>
          </a:p>
        </p:txBody>
      </p:sp>
    </p:spTree>
    <p:extLst>
      <p:ext uri="{BB962C8B-B14F-4D97-AF65-F5344CB8AC3E}">
        <p14:creationId xmlns:p14="http://schemas.microsoft.com/office/powerpoint/2010/main" val="19373458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82AEAEC1-D6C9-B36C-B7FC-890AFA23A3A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821" y="5521012"/>
            <a:ext cx="1222425" cy="109620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49A3F6C9-DA09-5F25-6110-F7897C2221F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DF4A29ED-C9B6-0CE0-B7DD-9BB29064DCB6}"/>
              </a:ext>
            </a:extLst>
          </p:cNvPr>
          <p:cNvSpPr txBox="1"/>
          <p:nvPr/>
        </p:nvSpPr>
        <p:spPr>
          <a:xfrm>
            <a:off x="-90281" y="390107"/>
            <a:ext cx="23032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W11 Lecture</a:t>
            </a:r>
            <a:endParaRPr lang="en-US" sz="2800" b="1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37338C9-B462-8C66-0F34-5C788ACE927A}"/>
              </a:ext>
            </a:extLst>
          </p:cNvPr>
          <p:cNvSpPr txBox="1"/>
          <p:nvPr/>
        </p:nvSpPr>
        <p:spPr>
          <a:xfrm>
            <a:off x="2663456" y="398481"/>
            <a:ext cx="413927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Developing a Personal </a:t>
            </a:r>
          </a:p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Leadership Philosophy</a:t>
            </a:r>
          </a:p>
        </p:txBody>
      </p:sp>
      <p:graphicFrame>
        <p:nvGraphicFramePr>
          <p:cNvPr id="3" name="object 3">
            <a:extLst>
              <a:ext uri="{FF2B5EF4-FFF2-40B4-BE49-F238E27FC236}">
                <a16:creationId xmlns:a16="http://schemas.microsoft.com/office/drawing/2014/main" id="{9EA8A9E6-EDD2-4C95-4943-1C379B11296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7251165"/>
              </p:ext>
            </p:extLst>
          </p:nvPr>
        </p:nvGraphicFramePr>
        <p:xfrm>
          <a:off x="1846246" y="1610200"/>
          <a:ext cx="10219083" cy="4298679"/>
        </p:xfrm>
        <a:graphic>
          <a:graphicData uri="http://schemas.openxmlformats.org/drawingml/2006/table">
            <a:tbl>
              <a:tblPr firstRow="1" bandRow="1">
                <a:tableStyleId>{BDBED569-4797-4DF1-A0F4-6AAB3CD982D8}</a:tableStyleId>
              </a:tblPr>
              <a:tblGrid>
                <a:gridCol w="19179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276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11549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85795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76212">
                <a:tc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</a:pPr>
                      <a:r>
                        <a:rPr sz="2000" b="1" spc="-5" dirty="0"/>
                        <a:t>Achievement</a:t>
                      </a:r>
                      <a:endParaRPr sz="2000" b="1" dirty="0">
                        <a:latin typeface="Franklin Gothic Book"/>
                        <a:cs typeface="Franklin Gothic Book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82575">
                        <a:lnSpc>
                          <a:spcPct val="100000"/>
                        </a:lnSpc>
                      </a:pPr>
                      <a:r>
                        <a:rPr sz="2000" b="1" spc="-5" dirty="0"/>
                        <a:t>Balance</a:t>
                      </a:r>
                      <a:endParaRPr sz="2000" b="1" dirty="0">
                        <a:latin typeface="Franklin Gothic Book"/>
                        <a:cs typeface="Franklin Gothic Book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94005">
                        <a:lnSpc>
                          <a:spcPct val="100000"/>
                        </a:lnSpc>
                      </a:pPr>
                      <a:r>
                        <a:rPr sz="2000" b="1" spc="-5" dirty="0"/>
                        <a:t>Creativity</a:t>
                      </a:r>
                      <a:endParaRPr sz="2000" b="1">
                        <a:latin typeface="Franklin Gothic Book"/>
                        <a:cs typeface="Franklin Gothic Book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02895">
                        <a:lnSpc>
                          <a:spcPct val="100000"/>
                        </a:lnSpc>
                      </a:pPr>
                      <a:r>
                        <a:rPr sz="2000" b="1" spc="-5" dirty="0"/>
                        <a:t>Integrity</a:t>
                      </a:r>
                      <a:endParaRPr sz="2000" b="1">
                        <a:latin typeface="Franklin Gothic Book"/>
                        <a:cs typeface="Franklin Gothic Book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6888">
                <a:tc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</a:pPr>
                      <a:r>
                        <a:rPr sz="2000" b="1" spc="-5" dirty="0"/>
                        <a:t>Activity</a:t>
                      </a:r>
                      <a:endParaRPr sz="2000" b="1">
                        <a:latin typeface="Franklin Gothic Book"/>
                        <a:cs typeface="Franklin Gothic Book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82575">
                        <a:lnSpc>
                          <a:spcPct val="100000"/>
                        </a:lnSpc>
                      </a:pPr>
                      <a:r>
                        <a:rPr sz="2000" b="1" spc="-5" dirty="0"/>
                        <a:t>Challenge</a:t>
                      </a:r>
                      <a:endParaRPr sz="2000" b="1" dirty="0">
                        <a:latin typeface="Franklin Gothic Book"/>
                        <a:cs typeface="Franklin Gothic Book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94005">
                        <a:lnSpc>
                          <a:spcPct val="100000"/>
                        </a:lnSpc>
                      </a:pPr>
                      <a:r>
                        <a:rPr sz="2000" b="1" spc="-5" dirty="0"/>
                        <a:t>Diverse</a:t>
                      </a:r>
                      <a:r>
                        <a:rPr sz="2000" b="1" spc="-25" dirty="0"/>
                        <a:t> </a:t>
                      </a:r>
                      <a:r>
                        <a:rPr sz="2000" b="1" spc="-5" dirty="0"/>
                        <a:t>perspectives</a:t>
                      </a:r>
                      <a:endParaRPr sz="2000" b="1" dirty="0">
                        <a:latin typeface="Franklin Gothic Book"/>
                        <a:cs typeface="Franklin Gothic Book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02895">
                        <a:lnSpc>
                          <a:spcPct val="100000"/>
                        </a:lnSpc>
                      </a:pPr>
                      <a:r>
                        <a:rPr sz="2000" b="1" spc="-5" dirty="0"/>
                        <a:t>Justice</a:t>
                      </a:r>
                      <a:endParaRPr sz="2000" b="1" dirty="0">
                        <a:latin typeface="Franklin Gothic Book"/>
                        <a:cs typeface="Franklin Gothic Book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34390">
                <a:tc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</a:pPr>
                      <a:r>
                        <a:rPr sz="2000" b="1" spc="-5" dirty="0"/>
                        <a:t>Advancement</a:t>
                      </a:r>
                      <a:endParaRPr sz="2000" b="1">
                        <a:latin typeface="Franklin Gothic Book"/>
                        <a:cs typeface="Franklin Gothic Book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82575">
                        <a:lnSpc>
                          <a:spcPct val="100000"/>
                        </a:lnSpc>
                      </a:pPr>
                      <a:r>
                        <a:rPr sz="2000" b="1" dirty="0"/>
                        <a:t>Change</a:t>
                      </a:r>
                      <a:endParaRPr sz="2000" b="1">
                        <a:latin typeface="Franklin Gothic Book"/>
                        <a:cs typeface="Franklin Gothic Book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94005">
                        <a:lnSpc>
                          <a:spcPct val="100000"/>
                        </a:lnSpc>
                      </a:pPr>
                      <a:r>
                        <a:rPr sz="2000" b="1" dirty="0"/>
                        <a:t>Duty</a:t>
                      </a:r>
                      <a:endParaRPr sz="2000" b="1">
                        <a:latin typeface="Franklin Gothic Book"/>
                        <a:cs typeface="Franklin Gothic Book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02895">
                        <a:lnSpc>
                          <a:spcPct val="100000"/>
                        </a:lnSpc>
                      </a:pPr>
                      <a:r>
                        <a:rPr sz="2000" b="1" dirty="0"/>
                        <a:t>Love</a:t>
                      </a:r>
                      <a:endParaRPr sz="2000" b="1" dirty="0">
                        <a:latin typeface="Franklin Gothic Book"/>
                        <a:cs typeface="Franklin Gothic Book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98764">
                <a:tc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</a:pPr>
                      <a:r>
                        <a:rPr sz="2000" b="1" dirty="0"/>
                        <a:t>Adventure</a:t>
                      </a:r>
                      <a:endParaRPr sz="2000" b="1" dirty="0">
                        <a:latin typeface="Franklin Gothic Book"/>
                        <a:cs typeface="Franklin Gothic Book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82575">
                        <a:lnSpc>
                          <a:spcPct val="100000"/>
                        </a:lnSpc>
                      </a:pPr>
                      <a:r>
                        <a:rPr sz="2000" b="1" spc="-5" dirty="0"/>
                        <a:t>Collaboration</a:t>
                      </a:r>
                      <a:endParaRPr sz="2000" b="1">
                        <a:latin typeface="Franklin Gothic Book"/>
                        <a:cs typeface="Franklin Gothic Book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94005">
                        <a:lnSpc>
                          <a:spcPct val="100000"/>
                        </a:lnSpc>
                      </a:pPr>
                      <a:r>
                        <a:rPr sz="2000" b="1" spc="-5" dirty="0"/>
                        <a:t>Economic</a:t>
                      </a:r>
                      <a:r>
                        <a:rPr sz="2000" b="1" spc="-20" dirty="0"/>
                        <a:t> </a:t>
                      </a:r>
                      <a:r>
                        <a:rPr sz="2000" b="1" spc="-5" dirty="0"/>
                        <a:t>security</a:t>
                      </a:r>
                      <a:endParaRPr sz="2000" b="1">
                        <a:latin typeface="Franklin Gothic Book"/>
                        <a:cs typeface="Franklin Gothic Book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02895">
                        <a:lnSpc>
                          <a:spcPct val="100000"/>
                        </a:lnSpc>
                      </a:pPr>
                      <a:r>
                        <a:rPr sz="2000" b="1" dirty="0"/>
                        <a:t>Loyalty</a:t>
                      </a:r>
                      <a:endParaRPr sz="2000" b="1">
                        <a:latin typeface="Franklin Gothic Book"/>
                        <a:cs typeface="Franklin Gothic Book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29392">
                <a:tc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</a:pPr>
                      <a:r>
                        <a:rPr sz="2000" b="1" spc="-5" dirty="0"/>
                        <a:t>Affiliation</a:t>
                      </a:r>
                      <a:endParaRPr sz="2000" b="1" dirty="0">
                        <a:latin typeface="Franklin Gothic Book"/>
                        <a:cs typeface="Franklin Gothic Book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82575">
                        <a:lnSpc>
                          <a:spcPct val="100000"/>
                        </a:lnSpc>
                      </a:pPr>
                      <a:r>
                        <a:rPr sz="2000" b="1" spc="-5" dirty="0"/>
                        <a:t>Community</a:t>
                      </a:r>
                      <a:endParaRPr sz="2000" b="1">
                        <a:latin typeface="Franklin Gothic Book"/>
                        <a:cs typeface="Franklin Gothic Book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94005">
                        <a:lnSpc>
                          <a:spcPct val="100000"/>
                        </a:lnSpc>
                      </a:pPr>
                      <a:r>
                        <a:rPr sz="2000" b="1" spc="-5" dirty="0"/>
                        <a:t>Friendship</a:t>
                      </a:r>
                      <a:endParaRPr sz="2000" b="1" dirty="0">
                        <a:latin typeface="Franklin Gothic Book"/>
                        <a:cs typeface="Franklin Gothic Book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02895">
                        <a:lnSpc>
                          <a:spcPct val="100000"/>
                        </a:lnSpc>
                      </a:pPr>
                      <a:r>
                        <a:rPr sz="2000" b="1" dirty="0"/>
                        <a:t>Personal</a:t>
                      </a:r>
                      <a:r>
                        <a:rPr sz="2000" b="1" spc="-45" dirty="0"/>
                        <a:t> </a:t>
                      </a:r>
                      <a:r>
                        <a:rPr sz="2000" b="1" spc="-5" dirty="0"/>
                        <a:t>Development</a:t>
                      </a:r>
                      <a:endParaRPr sz="2000" b="1" dirty="0">
                        <a:latin typeface="Franklin Gothic Book"/>
                        <a:cs typeface="Franklin Gothic Book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10639">
                <a:tc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</a:pPr>
                      <a:r>
                        <a:rPr sz="2000" b="1" spc="-5" dirty="0"/>
                        <a:t>Affluence</a:t>
                      </a:r>
                      <a:endParaRPr sz="2000" b="1">
                        <a:latin typeface="Franklin Gothic Book"/>
                        <a:cs typeface="Franklin Gothic Book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82575">
                        <a:lnSpc>
                          <a:spcPct val="100000"/>
                        </a:lnSpc>
                      </a:pPr>
                      <a:r>
                        <a:rPr sz="2000" b="1" spc="-5" dirty="0"/>
                        <a:t>Competency</a:t>
                      </a:r>
                      <a:endParaRPr sz="2000" b="1">
                        <a:latin typeface="Franklin Gothic Book"/>
                        <a:cs typeface="Franklin Gothic Book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94005">
                        <a:lnSpc>
                          <a:spcPct val="100000"/>
                        </a:lnSpc>
                      </a:pPr>
                      <a:r>
                        <a:rPr sz="2000" b="1" dirty="0"/>
                        <a:t>Health</a:t>
                      </a:r>
                      <a:endParaRPr sz="2000" b="1">
                        <a:latin typeface="Franklin Gothic Book"/>
                        <a:cs typeface="Franklin Gothic Book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02895">
                        <a:lnSpc>
                          <a:spcPct val="100000"/>
                        </a:lnSpc>
                      </a:pPr>
                      <a:r>
                        <a:rPr sz="2000" b="1" spc="-5" dirty="0"/>
                        <a:t>Recognition</a:t>
                      </a:r>
                      <a:endParaRPr sz="2000" b="1" dirty="0">
                        <a:latin typeface="Franklin Gothic Book"/>
                        <a:cs typeface="Franklin Gothic Book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53143">
                <a:tc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</a:pPr>
                      <a:r>
                        <a:rPr sz="2000" b="1" spc="-5" dirty="0"/>
                        <a:t>Authority</a:t>
                      </a:r>
                      <a:endParaRPr sz="2000" b="1">
                        <a:latin typeface="Franklin Gothic Book"/>
                        <a:cs typeface="Franklin Gothic Book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82575">
                        <a:lnSpc>
                          <a:spcPct val="100000"/>
                        </a:lnSpc>
                      </a:pPr>
                      <a:r>
                        <a:rPr sz="2000" b="1" spc="-5" dirty="0"/>
                        <a:t>Competition</a:t>
                      </a:r>
                      <a:endParaRPr sz="2000" b="1" dirty="0">
                        <a:latin typeface="Franklin Gothic Book"/>
                        <a:cs typeface="Franklin Gothic Book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94005">
                        <a:lnSpc>
                          <a:spcPct val="100000"/>
                        </a:lnSpc>
                      </a:pPr>
                      <a:r>
                        <a:rPr sz="2000" b="1" dirty="0"/>
                        <a:t>Humor</a:t>
                      </a:r>
                      <a:endParaRPr sz="2000" b="1">
                        <a:latin typeface="Franklin Gothic Book"/>
                        <a:cs typeface="Franklin Gothic Book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02895">
                        <a:lnSpc>
                          <a:spcPct val="100000"/>
                        </a:lnSpc>
                      </a:pPr>
                      <a:r>
                        <a:rPr sz="2000" b="1" spc="-5" dirty="0"/>
                        <a:t>Self-respect</a:t>
                      </a:r>
                      <a:endParaRPr sz="2000" b="1" dirty="0">
                        <a:latin typeface="Franklin Gothic Book"/>
                        <a:cs typeface="Franklin Gothic Book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09251">
                <a:tc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</a:pPr>
                      <a:r>
                        <a:rPr sz="2000" b="1" dirty="0"/>
                        <a:t>Autonomy</a:t>
                      </a:r>
                      <a:endParaRPr sz="2000" b="1">
                        <a:latin typeface="Franklin Gothic Book"/>
                        <a:cs typeface="Franklin Gothic Book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82575">
                        <a:lnSpc>
                          <a:spcPct val="100000"/>
                        </a:lnSpc>
                      </a:pPr>
                      <a:r>
                        <a:rPr sz="2000" b="1" spc="-5" dirty="0"/>
                        <a:t>Courage</a:t>
                      </a:r>
                      <a:endParaRPr sz="2000" b="1">
                        <a:latin typeface="Franklin Gothic Book"/>
                        <a:cs typeface="Franklin Gothic Book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94005">
                        <a:lnSpc>
                          <a:spcPct val="100000"/>
                        </a:lnSpc>
                      </a:pPr>
                      <a:r>
                        <a:rPr sz="2000" b="1" dirty="0"/>
                        <a:t>Harmony</a:t>
                      </a:r>
                      <a:endParaRPr sz="2000" b="1">
                        <a:latin typeface="Franklin Gothic Book"/>
                        <a:cs typeface="Franklin Gothic Book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02895">
                        <a:lnSpc>
                          <a:spcPct val="100000"/>
                        </a:lnSpc>
                      </a:pPr>
                      <a:r>
                        <a:rPr sz="2000" b="1" spc="-5" dirty="0"/>
                        <a:t>Wisdom</a:t>
                      </a:r>
                      <a:endParaRPr sz="2000" b="1" dirty="0">
                        <a:latin typeface="Franklin Gothic Book"/>
                        <a:cs typeface="Franklin Gothic Book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4" name="object 6">
            <a:extLst>
              <a:ext uri="{FF2B5EF4-FFF2-40B4-BE49-F238E27FC236}">
                <a16:creationId xmlns:a16="http://schemas.microsoft.com/office/drawing/2014/main" id="{B30897DA-5825-EB5A-A5ED-4EF9E6C71242}"/>
              </a:ext>
            </a:extLst>
          </p:cNvPr>
          <p:cNvSpPr txBox="1">
            <a:spLocks noGrp="1"/>
          </p:cNvSpPr>
          <p:nvPr>
            <p:ph type="ftr" sz="quarter" idx="5"/>
          </p:nvPr>
        </p:nvSpPr>
        <p:spPr>
          <a:xfrm>
            <a:off x="2663456" y="6564735"/>
            <a:ext cx="5328024" cy="104965"/>
          </a:xfrm>
          <a:prstGeom prst="rect">
            <a:avLst/>
          </a:prstGeom>
        </p:spPr>
        <p:txBody>
          <a:bodyPr vert="horz" wrap="square" lIns="0" tIns="866" rIns="0" bIns="0" rtlCol="0">
            <a:spAutoFit/>
          </a:bodyPr>
          <a:lstStyle/>
          <a:p>
            <a:pPr marL="8659">
              <a:lnSpc>
                <a:spcPct val="100000"/>
              </a:lnSpc>
              <a:spcBef>
                <a:spcPts val="7"/>
              </a:spcBef>
            </a:pPr>
            <a:r>
              <a:rPr spc="-3" dirty="0"/>
              <a:t>Adapted</a:t>
            </a:r>
            <a:r>
              <a:rPr spc="3" dirty="0"/>
              <a:t> </a:t>
            </a:r>
            <a:r>
              <a:rPr spc="-3" dirty="0"/>
              <a:t>from</a:t>
            </a:r>
            <a:r>
              <a:rPr spc="7" dirty="0"/>
              <a:t> </a:t>
            </a:r>
            <a:r>
              <a:rPr spc="-3" dirty="0"/>
              <a:t>Leadership</a:t>
            </a:r>
            <a:r>
              <a:rPr dirty="0"/>
              <a:t> </a:t>
            </a:r>
            <a:r>
              <a:rPr spc="-3" dirty="0"/>
              <a:t>Paradigms,</a:t>
            </a:r>
            <a:r>
              <a:rPr spc="3" dirty="0"/>
              <a:t> </a:t>
            </a:r>
            <a:r>
              <a:rPr spc="-3" dirty="0"/>
              <a:t>Inc.</a:t>
            </a:r>
            <a:r>
              <a:rPr spc="17" dirty="0"/>
              <a:t> </a:t>
            </a:r>
            <a:r>
              <a:rPr spc="-3" dirty="0"/>
              <a:t>by</a:t>
            </a:r>
            <a:r>
              <a:rPr dirty="0"/>
              <a:t> </a:t>
            </a:r>
            <a:r>
              <a:rPr spc="-3" dirty="0"/>
              <a:t>M.</a:t>
            </a:r>
            <a:r>
              <a:rPr spc="3" dirty="0"/>
              <a:t> </a:t>
            </a:r>
            <a:r>
              <a:rPr spc="-3" dirty="0"/>
              <a:t>Matthews,</a:t>
            </a:r>
            <a:r>
              <a:rPr spc="3" dirty="0"/>
              <a:t> </a:t>
            </a:r>
            <a:r>
              <a:rPr spc="-7" dirty="0"/>
              <a:t>PhD</a:t>
            </a:r>
          </a:p>
        </p:txBody>
      </p:sp>
    </p:spTree>
    <p:extLst>
      <p:ext uri="{BB962C8B-B14F-4D97-AF65-F5344CB8AC3E}">
        <p14:creationId xmlns:p14="http://schemas.microsoft.com/office/powerpoint/2010/main" val="34751482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6"/>
          <p:cNvSpPr txBox="1">
            <a:spLocks noGrp="1"/>
          </p:cNvSpPr>
          <p:nvPr>
            <p:ph type="ftr" sz="quarter" idx="5"/>
          </p:nvPr>
        </p:nvSpPr>
        <p:spPr>
          <a:xfrm>
            <a:off x="2663456" y="6564735"/>
            <a:ext cx="5328024" cy="104965"/>
          </a:xfrm>
          <a:prstGeom prst="rect">
            <a:avLst/>
          </a:prstGeom>
        </p:spPr>
        <p:txBody>
          <a:bodyPr vert="horz" wrap="square" lIns="0" tIns="866" rIns="0" bIns="0" rtlCol="0">
            <a:spAutoFit/>
          </a:bodyPr>
          <a:lstStyle/>
          <a:p>
            <a:pPr marL="8659">
              <a:lnSpc>
                <a:spcPct val="100000"/>
              </a:lnSpc>
              <a:spcBef>
                <a:spcPts val="7"/>
              </a:spcBef>
            </a:pPr>
            <a:r>
              <a:rPr spc="-3" dirty="0"/>
              <a:t>Adapted</a:t>
            </a:r>
            <a:r>
              <a:rPr spc="3" dirty="0"/>
              <a:t> </a:t>
            </a:r>
            <a:r>
              <a:rPr spc="-3" dirty="0"/>
              <a:t>from</a:t>
            </a:r>
            <a:r>
              <a:rPr spc="7" dirty="0"/>
              <a:t> </a:t>
            </a:r>
            <a:r>
              <a:rPr spc="-3" dirty="0"/>
              <a:t>Leadership</a:t>
            </a:r>
            <a:r>
              <a:rPr dirty="0"/>
              <a:t> </a:t>
            </a:r>
            <a:r>
              <a:rPr spc="-3" dirty="0"/>
              <a:t>Paradigms,</a:t>
            </a:r>
            <a:r>
              <a:rPr spc="3" dirty="0"/>
              <a:t> </a:t>
            </a:r>
            <a:r>
              <a:rPr spc="-3" dirty="0"/>
              <a:t>Inc.</a:t>
            </a:r>
            <a:r>
              <a:rPr spc="17" dirty="0"/>
              <a:t> </a:t>
            </a:r>
            <a:r>
              <a:rPr spc="-3" dirty="0"/>
              <a:t>by</a:t>
            </a:r>
            <a:r>
              <a:rPr dirty="0"/>
              <a:t> </a:t>
            </a:r>
            <a:r>
              <a:rPr spc="-3" dirty="0"/>
              <a:t>M.</a:t>
            </a:r>
            <a:r>
              <a:rPr spc="3" dirty="0"/>
              <a:t> </a:t>
            </a:r>
            <a:r>
              <a:rPr spc="-3" dirty="0"/>
              <a:t>Matthews,</a:t>
            </a:r>
            <a:r>
              <a:rPr spc="3" dirty="0"/>
              <a:t> </a:t>
            </a:r>
            <a:r>
              <a:rPr spc="-7" dirty="0"/>
              <a:t>PhD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2AEAEC1-D6C9-B36C-B7FC-890AFA23A3A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821" y="5521012"/>
            <a:ext cx="1222425" cy="109620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49A3F6C9-DA09-5F25-6110-F7897C2221F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DF4A29ED-C9B6-0CE0-B7DD-9BB29064DCB6}"/>
              </a:ext>
            </a:extLst>
          </p:cNvPr>
          <p:cNvSpPr txBox="1"/>
          <p:nvPr/>
        </p:nvSpPr>
        <p:spPr>
          <a:xfrm>
            <a:off x="-90281" y="390107"/>
            <a:ext cx="23032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W11 Lecture</a:t>
            </a:r>
            <a:endParaRPr lang="en-US" sz="2800" b="1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37338C9-B462-8C66-0F34-5C788ACE927A}"/>
              </a:ext>
            </a:extLst>
          </p:cNvPr>
          <p:cNvSpPr txBox="1"/>
          <p:nvPr/>
        </p:nvSpPr>
        <p:spPr>
          <a:xfrm>
            <a:off x="2663456" y="398481"/>
            <a:ext cx="413927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Developing a Personal </a:t>
            </a:r>
          </a:p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Leadership Philosophy</a:t>
            </a:r>
          </a:p>
        </p:txBody>
      </p:sp>
      <p:graphicFrame>
        <p:nvGraphicFramePr>
          <p:cNvPr id="2" name="object 5">
            <a:extLst>
              <a:ext uri="{FF2B5EF4-FFF2-40B4-BE49-F238E27FC236}">
                <a16:creationId xmlns:a16="http://schemas.microsoft.com/office/drawing/2014/main" id="{49E09174-C813-D845-0A20-E29EDDC009E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4010976"/>
              </p:ext>
            </p:extLst>
          </p:nvPr>
        </p:nvGraphicFramePr>
        <p:xfrm>
          <a:off x="1846246" y="1846069"/>
          <a:ext cx="9993452" cy="442850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6625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5644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67449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9086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</a:pPr>
                      <a:r>
                        <a:rPr sz="2200" b="1" dirty="0">
                          <a:latin typeface="Franklin Gothic Book"/>
                          <a:cs typeface="Franklin Gothic Book"/>
                        </a:rPr>
                        <a:t>Your</a:t>
                      </a:r>
                      <a:r>
                        <a:rPr sz="2200" b="1" spc="-40" dirty="0">
                          <a:latin typeface="Franklin Gothic Book"/>
                          <a:cs typeface="Franklin Gothic Book"/>
                        </a:rPr>
                        <a:t> </a:t>
                      </a:r>
                      <a:r>
                        <a:rPr sz="2200" b="1" spc="-5" dirty="0">
                          <a:latin typeface="Franklin Gothic Book"/>
                          <a:cs typeface="Franklin Gothic Book"/>
                        </a:rPr>
                        <a:t>Values</a:t>
                      </a:r>
                      <a:endParaRPr sz="2200" b="1">
                        <a:latin typeface="Franklin Gothic Book"/>
                        <a:cs typeface="Franklin Gothic Book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6675">
                        <a:lnSpc>
                          <a:spcPct val="100000"/>
                        </a:lnSpc>
                      </a:pPr>
                      <a:r>
                        <a:rPr sz="2200" b="1" spc="-5" dirty="0">
                          <a:latin typeface="Franklin Gothic Book"/>
                          <a:cs typeface="Franklin Gothic Book"/>
                        </a:rPr>
                        <a:t>Personal</a:t>
                      </a:r>
                      <a:r>
                        <a:rPr sz="2200" b="1" spc="-10" dirty="0">
                          <a:latin typeface="Franklin Gothic Book"/>
                          <a:cs typeface="Franklin Gothic Book"/>
                        </a:rPr>
                        <a:t> </a:t>
                      </a:r>
                      <a:r>
                        <a:rPr sz="2200" b="1" spc="-5" dirty="0">
                          <a:latin typeface="Franklin Gothic Book"/>
                          <a:cs typeface="Franklin Gothic Book"/>
                        </a:rPr>
                        <a:t>definition</a:t>
                      </a:r>
                      <a:r>
                        <a:rPr sz="2200" b="1" spc="5" dirty="0">
                          <a:latin typeface="Franklin Gothic Book"/>
                          <a:cs typeface="Franklin Gothic Book"/>
                        </a:rPr>
                        <a:t> </a:t>
                      </a:r>
                      <a:r>
                        <a:rPr sz="2200" b="1" spc="-5" dirty="0">
                          <a:latin typeface="Franklin Gothic Book"/>
                          <a:cs typeface="Franklin Gothic Book"/>
                        </a:rPr>
                        <a:t>of</a:t>
                      </a:r>
                      <a:r>
                        <a:rPr sz="2200" b="1" spc="5" dirty="0">
                          <a:latin typeface="Franklin Gothic Book"/>
                          <a:cs typeface="Franklin Gothic Book"/>
                        </a:rPr>
                        <a:t> </a:t>
                      </a:r>
                      <a:r>
                        <a:rPr sz="2200" b="1" spc="-5" dirty="0">
                          <a:latin typeface="Franklin Gothic Book"/>
                          <a:cs typeface="Franklin Gothic Book"/>
                        </a:rPr>
                        <a:t>values</a:t>
                      </a:r>
                      <a:endParaRPr sz="2200" b="1">
                        <a:latin typeface="Franklin Gothic Book"/>
                        <a:cs typeface="Franklin Gothic Book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6675" marR="95250"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r>
                        <a:rPr sz="2200" b="1" spc="-5" dirty="0">
                          <a:latin typeface="Franklin Gothic Book"/>
                          <a:cs typeface="Franklin Gothic Book"/>
                        </a:rPr>
                        <a:t>How</a:t>
                      </a:r>
                      <a:r>
                        <a:rPr sz="2200" b="1" spc="-10" dirty="0">
                          <a:latin typeface="Franklin Gothic Book"/>
                          <a:cs typeface="Franklin Gothic Book"/>
                        </a:rPr>
                        <a:t> </a:t>
                      </a:r>
                      <a:r>
                        <a:rPr sz="2200" b="1" spc="-5" dirty="0">
                          <a:latin typeface="Franklin Gothic Book"/>
                          <a:cs typeface="Franklin Gothic Book"/>
                        </a:rPr>
                        <a:t>do </a:t>
                      </a:r>
                      <a:r>
                        <a:rPr sz="2200" b="1" dirty="0">
                          <a:latin typeface="Franklin Gothic Book"/>
                          <a:cs typeface="Franklin Gothic Book"/>
                        </a:rPr>
                        <a:t>these</a:t>
                      </a:r>
                      <a:r>
                        <a:rPr sz="2200" b="1" spc="-5" dirty="0">
                          <a:latin typeface="Franklin Gothic Book"/>
                          <a:cs typeface="Franklin Gothic Book"/>
                        </a:rPr>
                        <a:t> values</a:t>
                      </a:r>
                      <a:r>
                        <a:rPr sz="2200" b="1" spc="5" dirty="0">
                          <a:latin typeface="Franklin Gothic Book"/>
                          <a:cs typeface="Franklin Gothic Book"/>
                        </a:rPr>
                        <a:t> </a:t>
                      </a:r>
                      <a:r>
                        <a:rPr sz="2200" b="1" spc="-5" dirty="0">
                          <a:latin typeface="Franklin Gothic Book"/>
                          <a:cs typeface="Franklin Gothic Book"/>
                        </a:rPr>
                        <a:t>influence</a:t>
                      </a:r>
                      <a:r>
                        <a:rPr sz="2200" b="1" spc="10" dirty="0">
                          <a:latin typeface="Franklin Gothic Book"/>
                          <a:cs typeface="Franklin Gothic Book"/>
                        </a:rPr>
                        <a:t> </a:t>
                      </a:r>
                      <a:r>
                        <a:rPr sz="2200" b="1" spc="-5" dirty="0">
                          <a:latin typeface="Franklin Gothic Book"/>
                          <a:cs typeface="Franklin Gothic Book"/>
                        </a:rPr>
                        <a:t>your </a:t>
                      </a:r>
                      <a:r>
                        <a:rPr sz="2200" b="1" spc="-235" dirty="0">
                          <a:latin typeface="Franklin Gothic Book"/>
                          <a:cs typeface="Franklin Gothic Book"/>
                        </a:rPr>
                        <a:t> </a:t>
                      </a:r>
                      <a:r>
                        <a:rPr sz="2200" b="1" spc="-5" dirty="0">
                          <a:latin typeface="Franklin Gothic Book"/>
                          <a:cs typeface="Franklin Gothic Book"/>
                        </a:rPr>
                        <a:t>leadership?</a:t>
                      </a:r>
                      <a:endParaRPr sz="2200" b="1" dirty="0">
                        <a:latin typeface="Franklin Gothic Book"/>
                        <a:cs typeface="Franklin Gothic Book"/>
                      </a:endParaRPr>
                    </a:p>
                  </a:txBody>
                  <a:tcPr marL="0" marR="0" marT="216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582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2400" b="1" dirty="0">
                        <a:latin typeface="Times New Roman"/>
                        <a:cs typeface="Times New Roman"/>
                      </a:endParaRPr>
                    </a:p>
                    <a:p>
                      <a:pPr marL="68580">
                        <a:lnSpc>
                          <a:spcPct val="100000"/>
                        </a:lnSpc>
                      </a:pPr>
                      <a:r>
                        <a:rPr sz="2400" b="1" spc="-5" dirty="0">
                          <a:latin typeface="Franklin Gothic Book"/>
                          <a:cs typeface="Franklin Gothic Book"/>
                        </a:rPr>
                        <a:t>1.</a:t>
                      </a:r>
                      <a:endParaRPr sz="2400" b="1" dirty="0">
                        <a:latin typeface="Franklin Gothic Book"/>
                        <a:cs typeface="Franklin Gothic Book"/>
                      </a:endParaRPr>
                    </a:p>
                  </a:txBody>
                  <a:tcPr marL="0" marR="0" marT="2598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400" b="1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400" b="1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67971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2400" b="1">
                        <a:latin typeface="Times New Roman"/>
                        <a:cs typeface="Times New Roman"/>
                      </a:endParaRPr>
                    </a:p>
                    <a:p>
                      <a:pPr marL="68580">
                        <a:lnSpc>
                          <a:spcPct val="100000"/>
                        </a:lnSpc>
                      </a:pPr>
                      <a:r>
                        <a:rPr sz="2400" b="1" spc="-5" dirty="0">
                          <a:latin typeface="Franklin Gothic Book"/>
                          <a:cs typeface="Franklin Gothic Book"/>
                        </a:rPr>
                        <a:t>2.</a:t>
                      </a:r>
                      <a:endParaRPr sz="2400" b="1">
                        <a:latin typeface="Franklin Gothic Book"/>
                        <a:cs typeface="Franklin Gothic Book"/>
                      </a:endParaRPr>
                    </a:p>
                  </a:txBody>
                  <a:tcPr marL="0" marR="0" marT="2598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400" b="1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400" b="1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8876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2400" b="1">
                        <a:latin typeface="Times New Roman"/>
                        <a:cs typeface="Times New Roman"/>
                      </a:endParaRPr>
                    </a:p>
                    <a:p>
                      <a:pPr marL="68580">
                        <a:lnSpc>
                          <a:spcPct val="100000"/>
                        </a:lnSpc>
                      </a:pPr>
                      <a:r>
                        <a:rPr sz="2400" b="1" spc="-5" dirty="0">
                          <a:latin typeface="Franklin Gothic Book"/>
                          <a:cs typeface="Franklin Gothic Book"/>
                        </a:rPr>
                        <a:t>3.</a:t>
                      </a:r>
                      <a:endParaRPr sz="2400" b="1">
                        <a:latin typeface="Franklin Gothic Book"/>
                        <a:cs typeface="Franklin Gothic Book"/>
                      </a:endParaRPr>
                    </a:p>
                  </a:txBody>
                  <a:tcPr marL="0" marR="0" marT="2598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400" b="1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400" b="1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102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2400" b="1">
                        <a:latin typeface="Times New Roman"/>
                        <a:cs typeface="Times New Roman"/>
                      </a:endParaRPr>
                    </a:p>
                    <a:p>
                      <a:pPr marL="68580">
                        <a:lnSpc>
                          <a:spcPct val="100000"/>
                        </a:lnSpc>
                      </a:pPr>
                      <a:r>
                        <a:rPr sz="2400" b="1" spc="-5" dirty="0">
                          <a:latin typeface="Franklin Gothic Book"/>
                          <a:cs typeface="Franklin Gothic Book"/>
                        </a:rPr>
                        <a:t>4.</a:t>
                      </a:r>
                      <a:endParaRPr sz="2400" b="1">
                        <a:latin typeface="Franklin Gothic Book"/>
                        <a:cs typeface="Franklin Gothic Book"/>
                      </a:endParaRPr>
                    </a:p>
                  </a:txBody>
                  <a:tcPr marL="0" marR="0" marT="2598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400" b="1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400" b="1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1930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2400" b="1">
                        <a:latin typeface="Times New Roman"/>
                        <a:cs typeface="Times New Roman"/>
                      </a:endParaRPr>
                    </a:p>
                    <a:p>
                      <a:pPr marL="68580">
                        <a:lnSpc>
                          <a:spcPct val="100000"/>
                        </a:lnSpc>
                      </a:pPr>
                      <a:r>
                        <a:rPr sz="2400" b="1" spc="-5" dirty="0">
                          <a:latin typeface="Franklin Gothic Book"/>
                          <a:cs typeface="Franklin Gothic Book"/>
                        </a:rPr>
                        <a:t>5.</a:t>
                      </a:r>
                      <a:endParaRPr sz="2400" b="1">
                        <a:latin typeface="Franklin Gothic Book"/>
                        <a:cs typeface="Franklin Gothic Book"/>
                      </a:endParaRPr>
                    </a:p>
                  </a:txBody>
                  <a:tcPr marL="0" marR="0" marT="2598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400" b="1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400" b="1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4" name="object 4">
            <a:extLst>
              <a:ext uri="{FF2B5EF4-FFF2-40B4-BE49-F238E27FC236}">
                <a16:creationId xmlns:a16="http://schemas.microsoft.com/office/drawing/2014/main" id="{015C0544-EDAE-EE4C-259B-1D53D4BDBB68}"/>
              </a:ext>
            </a:extLst>
          </p:cNvPr>
          <p:cNvSpPr txBox="1"/>
          <p:nvPr/>
        </p:nvSpPr>
        <p:spPr>
          <a:xfrm>
            <a:off x="2528024" y="1321482"/>
            <a:ext cx="7000520" cy="439631"/>
          </a:xfrm>
          <a:prstGeom prst="rect">
            <a:avLst/>
          </a:prstGeom>
        </p:spPr>
        <p:txBody>
          <a:bodyPr vert="horz" wrap="square" lIns="0" tIns="8659" rIns="0" bIns="0" rtlCol="0">
            <a:spAutoFit/>
          </a:bodyPr>
          <a:lstStyle/>
          <a:p>
            <a:pPr marL="8659">
              <a:lnSpc>
                <a:spcPct val="100000"/>
              </a:lnSpc>
              <a:spcBef>
                <a:spcPts val="68"/>
              </a:spcBef>
            </a:pPr>
            <a:r>
              <a:rPr lang="en-US" sz="2800" b="1" dirty="0">
                <a:solidFill>
                  <a:srgbClr val="C00000"/>
                </a:solidFill>
                <a:latin typeface="Franklin Gothic Book"/>
                <a:cs typeface="Franklin Gothic Book"/>
              </a:rPr>
              <a:t>Exercise 2: </a:t>
            </a:r>
            <a:r>
              <a:rPr sz="2800" b="1" spc="-3" dirty="0">
                <a:solidFill>
                  <a:srgbClr val="C00000"/>
                </a:solidFill>
                <a:uFill>
                  <a:solidFill>
                    <a:srgbClr val="000000"/>
                  </a:solidFill>
                </a:uFill>
                <a:latin typeface="Franklin Gothic Book"/>
                <a:cs typeface="Franklin Gothic Book"/>
              </a:rPr>
              <a:t>Identifying</a:t>
            </a:r>
            <a:r>
              <a:rPr sz="2800" b="1" spc="-14" dirty="0">
                <a:solidFill>
                  <a:srgbClr val="C00000"/>
                </a:solidFill>
                <a:uFill>
                  <a:solidFill>
                    <a:srgbClr val="000000"/>
                  </a:solidFill>
                </a:uFill>
                <a:latin typeface="Franklin Gothic Book"/>
                <a:cs typeface="Franklin Gothic Book"/>
              </a:rPr>
              <a:t> </a:t>
            </a:r>
            <a:r>
              <a:rPr sz="2800" b="1" spc="-3" dirty="0">
                <a:solidFill>
                  <a:srgbClr val="C00000"/>
                </a:solidFill>
                <a:uFill>
                  <a:solidFill>
                    <a:srgbClr val="000000"/>
                  </a:solidFill>
                </a:uFill>
                <a:latin typeface="Franklin Gothic Book"/>
                <a:cs typeface="Franklin Gothic Book"/>
              </a:rPr>
              <a:t>Your </a:t>
            </a:r>
            <a:r>
              <a:rPr sz="2800" b="1" dirty="0">
                <a:solidFill>
                  <a:srgbClr val="C00000"/>
                </a:solidFill>
                <a:uFill>
                  <a:solidFill>
                    <a:srgbClr val="000000"/>
                  </a:solidFill>
                </a:uFill>
                <a:latin typeface="Franklin Gothic Book"/>
                <a:cs typeface="Franklin Gothic Book"/>
              </a:rPr>
              <a:t>Leadership</a:t>
            </a:r>
            <a:r>
              <a:rPr sz="2800" b="1" spc="-10" dirty="0">
                <a:solidFill>
                  <a:srgbClr val="C00000"/>
                </a:solidFill>
                <a:uFill>
                  <a:solidFill>
                    <a:srgbClr val="000000"/>
                  </a:solidFill>
                </a:uFill>
                <a:latin typeface="Franklin Gothic Book"/>
                <a:cs typeface="Franklin Gothic Book"/>
              </a:rPr>
              <a:t> </a:t>
            </a:r>
            <a:r>
              <a:rPr sz="2800" b="1" dirty="0">
                <a:solidFill>
                  <a:srgbClr val="C00000"/>
                </a:solidFill>
                <a:uFill>
                  <a:solidFill>
                    <a:srgbClr val="000000"/>
                  </a:solidFill>
                </a:uFill>
                <a:latin typeface="Franklin Gothic Book"/>
                <a:cs typeface="Franklin Gothic Book"/>
              </a:rPr>
              <a:t>Values</a:t>
            </a:r>
            <a:endParaRPr sz="2800" b="1" dirty="0">
              <a:solidFill>
                <a:srgbClr val="C00000"/>
              </a:solidFill>
              <a:latin typeface="Franklin Gothic Book"/>
              <a:cs typeface="Franklin Gothic Book"/>
            </a:endParaRPr>
          </a:p>
        </p:txBody>
      </p:sp>
    </p:spTree>
    <p:extLst>
      <p:ext uri="{BB962C8B-B14F-4D97-AF65-F5344CB8AC3E}">
        <p14:creationId xmlns:p14="http://schemas.microsoft.com/office/powerpoint/2010/main" val="352352134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846246" y="1610200"/>
            <a:ext cx="10117776" cy="4402254"/>
          </a:xfrm>
          <a:prstGeom prst="rect">
            <a:avLst/>
          </a:prstGeom>
        </p:spPr>
        <p:txBody>
          <a:bodyPr vert="horz" wrap="square" lIns="0" tIns="8659" rIns="0" bIns="0" rtlCol="0">
            <a:spAutoFit/>
          </a:bodyPr>
          <a:lstStyle/>
          <a:p>
            <a:pPr marL="8659" marR="3464">
              <a:spcBef>
                <a:spcPts val="941"/>
              </a:spcBef>
            </a:pPr>
            <a:r>
              <a:rPr lang="en-US" sz="2800" b="1" dirty="0">
                <a:solidFill>
                  <a:srgbClr val="C00000"/>
                </a:solidFill>
                <a:latin typeface="Franklin Gothic Book"/>
                <a:cs typeface="Franklin Gothic Book"/>
              </a:rPr>
              <a:t>Exercise 3: Explore Your Leadership Assumptions</a:t>
            </a:r>
          </a:p>
          <a:p>
            <a:pPr marL="8659" marR="3464">
              <a:spcBef>
                <a:spcPts val="941"/>
              </a:spcBef>
            </a:pPr>
            <a:r>
              <a:rPr lang="en-US" sz="2200" dirty="0">
                <a:latin typeface="Franklin Gothic Book"/>
                <a:cs typeface="Franklin Gothic Book"/>
              </a:rPr>
              <a:t>This exercise is intended to help you reflect on the assumptions that drive your leadership thinking.</a:t>
            </a:r>
          </a:p>
          <a:p>
            <a:pPr marL="465859" marR="3464" indent="-457200">
              <a:spcBef>
                <a:spcPts val="941"/>
              </a:spcBef>
              <a:buAutoNum type="arabicPeriod"/>
            </a:pPr>
            <a:r>
              <a:rPr lang="en-US" sz="2200" dirty="0">
                <a:latin typeface="Franklin Gothic Book"/>
                <a:cs typeface="Franklin Gothic Book"/>
              </a:rPr>
              <a:t>Describe one story that describes a positive experience you’ve had with leadership and another  story that describes a time when you had a negative experience with leadership. What kind of impact  did these two experiences have on you? How does this influence your views on leadership?</a:t>
            </a:r>
          </a:p>
          <a:p>
            <a:pPr marL="8659" marR="3464">
              <a:spcBef>
                <a:spcPts val="941"/>
              </a:spcBef>
            </a:pPr>
            <a:r>
              <a:rPr lang="en-US" sz="2200" dirty="0">
                <a:latin typeface="Franklin Gothic Book"/>
                <a:cs typeface="Franklin Gothic Book"/>
              </a:rPr>
              <a:t>2a. Write your definition of leadership and the key characteristics needed to lead.</a:t>
            </a:r>
          </a:p>
          <a:p>
            <a:pPr marL="8659" marR="3464">
              <a:spcBef>
                <a:spcPts val="941"/>
              </a:spcBef>
            </a:pPr>
            <a:r>
              <a:rPr lang="en-US" sz="2200" dirty="0">
                <a:latin typeface="Franklin Gothic Book"/>
                <a:cs typeface="Franklin Gothic Book"/>
              </a:rPr>
              <a:t>2b. Using your definition of leadership, describe how you have come to understand your definition of  leadership. Has it changed over time?</a:t>
            </a:r>
          </a:p>
          <a:p>
            <a:pPr marL="8659" marR="3464">
              <a:spcBef>
                <a:spcPts val="941"/>
              </a:spcBef>
            </a:pPr>
            <a:r>
              <a:rPr lang="en-US" sz="2200" dirty="0">
                <a:latin typeface="Franklin Gothic Book"/>
                <a:cs typeface="Franklin Gothic Book"/>
              </a:rPr>
              <a:t>3. Describe individuals or organizations that influence how you view leadership.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2AEAEC1-D6C9-B36C-B7FC-890AFA23A3A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821" y="5521012"/>
            <a:ext cx="1222425" cy="109620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49A3F6C9-DA09-5F25-6110-F7897C2221F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DF4A29ED-C9B6-0CE0-B7DD-9BB29064DCB6}"/>
              </a:ext>
            </a:extLst>
          </p:cNvPr>
          <p:cNvSpPr txBox="1"/>
          <p:nvPr/>
        </p:nvSpPr>
        <p:spPr>
          <a:xfrm>
            <a:off x="-90281" y="390107"/>
            <a:ext cx="23032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W11 Lecture</a:t>
            </a:r>
            <a:endParaRPr lang="en-US" sz="2800" b="1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37338C9-B462-8C66-0F34-5C788ACE927A}"/>
              </a:ext>
            </a:extLst>
          </p:cNvPr>
          <p:cNvSpPr txBox="1"/>
          <p:nvPr/>
        </p:nvSpPr>
        <p:spPr>
          <a:xfrm>
            <a:off x="2663456" y="398481"/>
            <a:ext cx="413927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Developing a Personal </a:t>
            </a:r>
          </a:p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Leadership Philosophy</a:t>
            </a:r>
          </a:p>
        </p:txBody>
      </p:sp>
      <p:sp>
        <p:nvSpPr>
          <p:cNvPr id="14" name="object 6">
            <a:extLst>
              <a:ext uri="{FF2B5EF4-FFF2-40B4-BE49-F238E27FC236}">
                <a16:creationId xmlns:a16="http://schemas.microsoft.com/office/drawing/2014/main" id="{CEC6D68E-BFFD-9B2A-79E2-745EDAF1BBAD}"/>
              </a:ext>
            </a:extLst>
          </p:cNvPr>
          <p:cNvSpPr txBox="1">
            <a:spLocks noGrp="1"/>
          </p:cNvSpPr>
          <p:nvPr>
            <p:ph type="ftr" sz="quarter" idx="5"/>
          </p:nvPr>
        </p:nvSpPr>
        <p:spPr>
          <a:xfrm>
            <a:off x="2663456" y="6564735"/>
            <a:ext cx="5328024" cy="104965"/>
          </a:xfrm>
          <a:prstGeom prst="rect">
            <a:avLst/>
          </a:prstGeom>
        </p:spPr>
        <p:txBody>
          <a:bodyPr vert="horz" wrap="square" lIns="0" tIns="866" rIns="0" bIns="0" rtlCol="0">
            <a:spAutoFit/>
          </a:bodyPr>
          <a:lstStyle/>
          <a:p>
            <a:pPr marL="8659">
              <a:lnSpc>
                <a:spcPct val="100000"/>
              </a:lnSpc>
              <a:spcBef>
                <a:spcPts val="7"/>
              </a:spcBef>
            </a:pPr>
            <a:r>
              <a:rPr spc="-3" dirty="0"/>
              <a:t>Adapted</a:t>
            </a:r>
            <a:r>
              <a:rPr spc="3" dirty="0"/>
              <a:t> </a:t>
            </a:r>
            <a:r>
              <a:rPr spc="-3" dirty="0"/>
              <a:t>from</a:t>
            </a:r>
            <a:r>
              <a:rPr spc="7" dirty="0"/>
              <a:t> </a:t>
            </a:r>
            <a:r>
              <a:rPr spc="-3" dirty="0"/>
              <a:t>Leadership</a:t>
            </a:r>
            <a:r>
              <a:rPr dirty="0"/>
              <a:t> </a:t>
            </a:r>
            <a:r>
              <a:rPr spc="-3" dirty="0"/>
              <a:t>Paradigms,</a:t>
            </a:r>
            <a:r>
              <a:rPr spc="3" dirty="0"/>
              <a:t> </a:t>
            </a:r>
            <a:r>
              <a:rPr spc="-3" dirty="0"/>
              <a:t>Inc.</a:t>
            </a:r>
            <a:r>
              <a:rPr spc="17" dirty="0"/>
              <a:t> </a:t>
            </a:r>
            <a:r>
              <a:rPr spc="-3" dirty="0"/>
              <a:t>by</a:t>
            </a:r>
            <a:r>
              <a:rPr dirty="0"/>
              <a:t> </a:t>
            </a:r>
            <a:r>
              <a:rPr spc="-3" dirty="0"/>
              <a:t>M.</a:t>
            </a:r>
            <a:r>
              <a:rPr spc="3" dirty="0"/>
              <a:t> </a:t>
            </a:r>
            <a:r>
              <a:rPr spc="-3" dirty="0"/>
              <a:t>Matthews,</a:t>
            </a:r>
            <a:r>
              <a:rPr spc="3" dirty="0"/>
              <a:t> </a:t>
            </a:r>
            <a:r>
              <a:rPr spc="-7" dirty="0"/>
              <a:t>PhD</a:t>
            </a:r>
          </a:p>
        </p:txBody>
      </p:sp>
    </p:spTree>
    <p:extLst>
      <p:ext uri="{BB962C8B-B14F-4D97-AF65-F5344CB8AC3E}">
        <p14:creationId xmlns:p14="http://schemas.microsoft.com/office/powerpoint/2010/main" val="339803366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846246" y="1610200"/>
            <a:ext cx="10117776" cy="3248092"/>
          </a:xfrm>
          <a:prstGeom prst="rect">
            <a:avLst/>
          </a:prstGeom>
        </p:spPr>
        <p:txBody>
          <a:bodyPr vert="horz" wrap="square" lIns="0" tIns="8659" rIns="0" bIns="0" rtlCol="0">
            <a:spAutoFit/>
          </a:bodyPr>
          <a:lstStyle/>
          <a:p>
            <a:pPr marL="8659" marR="3464">
              <a:spcBef>
                <a:spcPts val="941"/>
              </a:spcBef>
            </a:pPr>
            <a:r>
              <a:rPr lang="en-US" sz="2800" b="1" dirty="0">
                <a:solidFill>
                  <a:srgbClr val="C00000"/>
                </a:solidFill>
                <a:latin typeface="Franklin Gothic Book"/>
                <a:cs typeface="Franklin Gothic Book"/>
              </a:rPr>
              <a:t>Exercise 4: Write Out Your Leadership Philosophy</a:t>
            </a:r>
          </a:p>
          <a:p>
            <a:pPr marL="8659" marR="3464">
              <a:spcBef>
                <a:spcPts val="941"/>
              </a:spcBef>
            </a:pPr>
            <a:endParaRPr lang="en-US" sz="2400" b="1" dirty="0">
              <a:latin typeface="Franklin Gothic Book"/>
              <a:cs typeface="Franklin Gothic Book"/>
            </a:endParaRPr>
          </a:p>
          <a:p>
            <a:pPr marL="8659" marR="3464" algn="just">
              <a:spcBef>
                <a:spcPts val="941"/>
              </a:spcBef>
            </a:pPr>
            <a:r>
              <a:rPr lang="en-US" sz="2800" b="1" dirty="0">
                <a:latin typeface="Franklin Gothic Book"/>
                <a:cs typeface="Franklin Gothic Book"/>
              </a:rPr>
              <a:t>Your leadership philosophy doesn’t have to be formatted in a certain way – but should clearly  describe what you believe in and what you stand for. You can write one sentence statements, or you  can write a narrative explaining your philosophy.</a:t>
            </a:r>
          </a:p>
          <a:p>
            <a:pPr marL="8659" marR="3464">
              <a:spcBef>
                <a:spcPts val="941"/>
              </a:spcBef>
            </a:pPr>
            <a:endParaRPr lang="en-US" sz="2400" b="1" dirty="0">
              <a:latin typeface="Franklin Gothic Book"/>
              <a:cs typeface="Franklin Gothic Book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2AEAEC1-D6C9-B36C-B7FC-890AFA23A3A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821" y="5521012"/>
            <a:ext cx="1222425" cy="109620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49A3F6C9-DA09-5F25-6110-F7897C2221F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DF4A29ED-C9B6-0CE0-B7DD-9BB29064DCB6}"/>
              </a:ext>
            </a:extLst>
          </p:cNvPr>
          <p:cNvSpPr txBox="1"/>
          <p:nvPr/>
        </p:nvSpPr>
        <p:spPr>
          <a:xfrm>
            <a:off x="-90281" y="390107"/>
            <a:ext cx="23032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W11 Lecture</a:t>
            </a:r>
            <a:endParaRPr lang="en-US" sz="2800" b="1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37338C9-B462-8C66-0F34-5C788ACE927A}"/>
              </a:ext>
            </a:extLst>
          </p:cNvPr>
          <p:cNvSpPr txBox="1"/>
          <p:nvPr/>
        </p:nvSpPr>
        <p:spPr>
          <a:xfrm>
            <a:off x="2663456" y="398481"/>
            <a:ext cx="413927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Developing a Personal </a:t>
            </a:r>
          </a:p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Leadership Philosophy</a:t>
            </a:r>
          </a:p>
        </p:txBody>
      </p:sp>
      <p:sp>
        <p:nvSpPr>
          <p:cNvPr id="14" name="object 6">
            <a:extLst>
              <a:ext uri="{FF2B5EF4-FFF2-40B4-BE49-F238E27FC236}">
                <a16:creationId xmlns:a16="http://schemas.microsoft.com/office/drawing/2014/main" id="{CEC6D68E-BFFD-9B2A-79E2-745EDAF1BBAD}"/>
              </a:ext>
            </a:extLst>
          </p:cNvPr>
          <p:cNvSpPr txBox="1">
            <a:spLocks noGrp="1"/>
          </p:cNvSpPr>
          <p:nvPr>
            <p:ph type="ftr" sz="quarter" idx="5"/>
          </p:nvPr>
        </p:nvSpPr>
        <p:spPr>
          <a:xfrm>
            <a:off x="2663456" y="6564735"/>
            <a:ext cx="5328024" cy="104965"/>
          </a:xfrm>
          <a:prstGeom prst="rect">
            <a:avLst/>
          </a:prstGeom>
        </p:spPr>
        <p:txBody>
          <a:bodyPr vert="horz" wrap="square" lIns="0" tIns="866" rIns="0" bIns="0" rtlCol="0">
            <a:spAutoFit/>
          </a:bodyPr>
          <a:lstStyle/>
          <a:p>
            <a:pPr marL="8659">
              <a:lnSpc>
                <a:spcPct val="100000"/>
              </a:lnSpc>
              <a:spcBef>
                <a:spcPts val="7"/>
              </a:spcBef>
            </a:pPr>
            <a:r>
              <a:rPr spc="-3" dirty="0"/>
              <a:t>Adapted</a:t>
            </a:r>
            <a:r>
              <a:rPr spc="3" dirty="0"/>
              <a:t> </a:t>
            </a:r>
            <a:r>
              <a:rPr spc="-3" dirty="0"/>
              <a:t>from</a:t>
            </a:r>
            <a:r>
              <a:rPr spc="7" dirty="0"/>
              <a:t> </a:t>
            </a:r>
            <a:r>
              <a:rPr spc="-3" dirty="0"/>
              <a:t>Leadership</a:t>
            </a:r>
            <a:r>
              <a:rPr dirty="0"/>
              <a:t> </a:t>
            </a:r>
            <a:r>
              <a:rPr spc="-3" dirty="0"/>
              <a:t>Paradigms,</a:t>
            </a:r>
            <a:r>
              <a:rPr spc="3" dirty="0"/>
              <a:t> </a:t>
            </a:r>
            <a:r>
              <a:rPr spc="-3" dirty="0"/>
              <a:t>Inc.</a:t>
            </a:r>
            <a:r>
              <a:rPr spc="17" dirty="0"/>
              <a:t> </a:t>
            </a:r>
            <a:r>
              <a:rPr spc="-3" dirty="0"/>
              <a:t>by</a:t>
            </a:r>
            <a:r>
              <a:rPr dirty="0"/>
              <a:t> </a:t>
            </a:r>
            <a:r>
              <a:rPr spc="-3" dirty="0"/>
              <a:t>M.</a:t>
            </a:r>
            <a:r>
              <a:rPr spc="3" dirty="0"/>
              <a:t> </a:t>
            </a:r>
            <a:r>
              <a:rPr spc="-3" dirty="0"/>
              <a:t>Matthews,</a:t>
            </a:r>
            <a:r>
              <a:rPr spc="3" dirty="0"/>
              <a:t> </a:t>
            </a:r>
            <a:r>
              <a:rPr spc="-7" dirty="0"/>
              <a:t>PhD</a:t>
            </a:r>
          </a:p>
        </p:txBody>
      </p:sp>
    </p:spTree>
    <p:extLst>
      <p:ext uri="{BB962C8B-B14F-4D97-AF65-F5344CB8AC3E}">
        <p14:creationId xmlns:p14="http://schemas.microsoft.com/office/powerpoint/2010/main" val="349979844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846246" y="1359619"/>
            <a:ext cx="10117776" cy="5187084"/>
          </a:xfrm>
          <a:prstGeom prst="rect">
            <a:avLst/>
          </a:prstGeom>
        </p:spPr>
        <p:txBody>
          <a:bodyPr vert="horz" wrap="square" lIns="0" tIns="8659" rIns="0" bIns="0" rtlCol="0">
            <a:spAutoFit/>
          </a:bodyPr>
          <a:lstStyle/>
          <a:p>
            <a:pPr marL="8659" marR="3464">
              <a:spcBef>
                <a:spcPts val="941"/>
              </a:spcBef>
            </a:pPr>
            <a:r>
              <a:rPr lang="en-US" sz="2400" b="1" dirty="0">
                <a:solidFill>
                  <a:srgbClr val="C00000"/>
                </a:solidFill>
                <a:latin typeface="Franklin Gothic Book"/>
                <a:cs typeface="Franklin Gothic Book"/>
              </a:rPr>
              <a:t>Example of a Personal Leadership Philosophy:</a:t>
            </a:r>
          </a:p>
          <a:p>
            <a:pPr marL="351559" marR="3464" indent="-342900">
              <a:lnSpc>
                <a:spcPts val="2300"/>
              </a:lnSpc>
              <a:spcBef>
                <a:spcPts val="941"/>
              </a:spcBef>
              <a:buFont typeface="Wingdings" panose="05000000000000000000" pitchFamily="2" charset="2"/>
              <a:buChar char="§"/>
            </a:pPr>
            <a:r>
              <a:rPr lang="en-US" sz="2200" dirty="0">
                <a:latin typeface="Franklin Gothic Book"/>
                <a:cs typeface="Franklin Gothic Book"/>
              </a:rPr>
              <a:t>I believe that leadership is a journey that consists of followers and leaders.</a:t>
            </a:r>
          </a:p>
          <a:p>
            <a:pPr marL="351559" marR="3464" indent="-342900">
              <a:lnSpc>
                <a:spcPts val="2300"/>
              </a:lnSpc>
              <a:spcBef>
                <a:spcPts val="941"/>
              </a:spcBef>
              <a:buFont typeface="Wingdings" panose="05000000000000000000" pitchFamily="2" charset="2"/>
              <a:buChar char="§"/>
            </a:pPr>
            <a:r>
              <a:rPr lang="en-US" sz="2200" dirty="0">
                <a:latin typeface="Franklin Gothic Book"/>
                <a:cs typeface="Franklin Gothic Book"/>
              </a:rPr>
              <a:t>I believe open, respectful collaboration can solve any problem.</a:t>
            </a:r>
          </a:p>
          <a:p>
            <a:pPr marL="351559" marR="3464" indent="-342900">
              <a:lnSpc>
                <a:spcPts val="2300"/>
              </a:lnSpc>
              <a:spcBef>
                <a:spcPts val="941"/>
              </a:spcBef>
              <a:buFont typeface="Wingdings" panose="05000000000000000000" pitchFamily="2" charset="2"/>
              <a:buChar char="§"/>
            </a:pPr>
            <a:r>
              <a:rPr lang="en-US" sz="2200" dirty="0">
                <a:latin typeface="Franklin Gothic Book"/>
                <a:cs typeface="Franklin Gothic Book"/>
              </a:rPr>
              <a:t>My thoughts will focus on what is possible even when things seem impossible.</a:t>
            </a:r>
          </a:p>
          <a:p>
            <a:pPr marL="351559" marR="3464" indent="-342900">
              <a:lnSpc>
                <a:spcPts val="2300"/>
              </a:lnSpc>
              <a:spcBef>
                <a:spcPts val="941"/>
              </a:spcBef>
              <a:buFont typeface="Wingdings" panose="05000000000000000000" pitchFamily="2" charset="2"/>
              <a:buChar char="§"/>
            </a:pPr>
            <a:r>
              <a:rPr lang="en-US" sz="2200" dirty="0">
                <a:latin typeface="Franklin Gothic Book"/>
                <a:cs typeface="Franklin Gothic Book"/>
              </a:rPr>
              <a:t>My words will try to encourage everyone to do their best.</a:t>
            </a:r>
          </a:p>
          <a:p>
            <a:pPr marL="351559" marR="3464" indent="-342900">
              <a:lnSpc>
                <a:spcPts val="2300"/>
              </a:lnSpc>
              <a:spcBef>
                <a:spcPts val="941"/>
              </a:spcBef>
              <a:buFont typeface="Wingdings" panose="05000000000000000000" pitchFamily="2" charset="2"/>
              <a:buChar char="§"/>
            </a:pPr>
            <a:r>
              <a:rPr lang="en-US" sz="2200" dirty="0">
                <a:latin typeface="Franklin Gothic Book"/>
                <a:cs typeface="Franklin Gothic Book"/>
              </a:rPr>
              <a:t>I will lead by always trying to do my best in whatever I do.</a:t>
            </a:r>
          </a:p>
          <a:p>
            <a:pPr marL="351559" marR="3464" indent="-342900">
              <a:lnSpc>
                <a:spcPts val="2300"/>
              </a:lnSpc>
              <a:spcBef>
                <a:spcPts val="941"/>
              </a:spcBef>
              <a:buFont typeface="Wingdings" panose="05000000000000000000" pitchFamily="2" charset="2"/>
              <a:buChar char="§"/>
            </a:pPr>
            <a:r>
              <a:rPr lang="en-US" sz="2200" dirty="0">
                <a:latin typeface="Franklin Gothic Book"/>
                <a:cs typeface="Franklin Gothic Book"/>
              </a:rPr>
              <a:t>I will lead with empathy, and listen attentively, seek to understand, and leverage the  experience and talents of others fully.</a:t>
            </a:r>
          </a:p>
          <a:p>
            <a:pPr marL="351559" marR="3464" indent="-342900">
              <a:lnSpc>
                <a:spcPts val="2300"/>
              </a:lnSpc>
              <a:spcBef>
                <a:spcPts val="941"/>
              </a:spcBef>
              <a:buFont typeface="Wingdings" panose="05000000000000000000" pitchFamily="2" charset="2"/>
              <a:buChar char="§"/>
            </a:pPr>
            <a:r>
              <a:rPr lang="en-US" sz="2200" dirty="0">
                <a:latin typeface="Franklin Gothic Book"/>
                <a:cs typeface="Franklin Gothic Book"/>
              </a:rPr>
              <a:t>I spend time reflecting on my leadership and its implications on others.</a:t>
            </a:r>
          </a:p>
          <a:p>
            <a:pPr marL="351559" marR="3464" indent="-342900">
              <a:lnSpc>
                <a:spcPts val="2300"/>
              </a:lnSpc>
              <a:spcBef>
                <a:spcPts val="941"/>
              </a:spcBef>
              <a:buFont typeface="Wingdings" panose="05000000000000000000" pitchFamily="2" charset="2"/>
              <a:buChar char="§"/>
            </a:pPr>
            <a:r>
              <a:rPr lang="en-US" sz="2200" dirty="0">
                <a:latin typeface="Franklin Gothic Book"/>
                <a:cs typeface="Franklin Gothic Book"/>
              </a:rPr>
              <a:t>I value integrity in personal and professional development.</a:t>
            </a:r>
          </a:p>
          <a:p>
            <a:pPr marL="351559" marR="3464" indent="-342900">
              <a:lnSpc>
                <a:spcPts val="2300"/>
              </a:lnSpc>
              <a:spcBef>
                <a:spcPts val="941"/>
              </a:spcBef>
              <a:buFont typeface="Wingdings" panose="05000000000000000000" pitchFamily="2" charset="2"/>
              <a:buChar char="§"/>
            </a:pPr>
            <a:r>
              <a:rPr lang="en-US" sz="2200" dirty="0">
                <a:latin typeface="Franklin Gothic Book"/>
                <a:cs typeface="Franklin Gothic Book"/>
              </a:rPr>
              <a:t>I respect leadership from different perspectives and ways of knowing.</a:t>
            </a:r>
          </a:p>
          <a:p>
            <a:pPr marL="351559" marR="3464" indent="-342900">
              <a:lnSpc>
                <a:spcPts val="2300"/>
              </a:lnSpc>
              <a:spcBef>
                <a:spcPts val="941"/>
              </a:spcBef>
              <a:buFont typeface="Wingdings" panose="05000000000000000000" pitchFamily="2" charset="2"/>
              <a:buChar char="§"/>
            </a:pPr>
            <a:r>
              <a:rPr lang="en-US" sz="2200" dirty="0">
                <a:latin typeface="Franklin Gothic Book"/>
                <a:cs typeface="Franklin Gothic Book"/>
              </a:rPr>
              <a:t>I listen with respect and gratitude to others.</a:t>
            </a:r>
          </a:p>
          <a:p>
            <a:pPr marL="351559" marR="3464" indent="-342900">
              <a:lnSpc>
                <a:spcPts val="2300"/>
              </a:lnSpc>
              <a:spcBef>
                <a:spcPts val="941"/>
              </a:spcBef>
              <a:buFont typeface="Wingdings" panose="05000000000000000000" pitchFamily="2" charset="2"/>
              <a:buChar char="§"/>
            </a:pPr>
            <a:r>
              <a:rPr lang="en-US" sz="2200" dirty="0">
                <a:latin typeface="Franklin Gothic Book"/>
                <a:cs typeface="Franklin Gothic Book"/>
              </a:rPr>
              <a:t>I expect to respond rather than react in challenging situations.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2AEAEC1-D6C9-B36C-B7FC-890AFA23A3A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821" y="5521012"/>
            <a:ext cx="1222425" cy="109620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49A3F6C9-DA09-5F25-6110-F7897C2221F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DF4A29ED-C9B6-0CE0-B7DD-9BB29064DCB6}"/>
              </a:ext>
            </a:extLst>
          </p:cNvPr>
          <p:cNvSpPr txBox="1"/>
          <p:nvPr/>
        </p:nvSpPr>
        <p:spPr>
          <a:xfrm>
            <a:off x="-90281" y="390107"/>
            <a:ext cx="23032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W11 Lecture</a:t>
            </a:r>
            <a:endParaRPr lang="en-US" sz="2800" b="1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37338C9-B462-8C66-0F34-5C788ACE927A}"/>
              </a:ext>
            </a:extLst>
          </p:cNvPr>
          <p:cNvSpPr txBox="1"/>
          <p:nvPr/>
        </p:nvSpPr>
        <p:spPr>
          <a:xfrm>
            <a:off x="2663456" y="398481"/>
            <a:ext cx="413927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Developing a Personal </a:t>
            </a:r>
          </a:p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Leadership Philosophy</a:t>
            </a:r>
          </a:p>
        </p:txBody>
      </p:sp>
      <p:sp>
        <p:nvSpPr>
          <p:cNvPr id="14" name="object 6">
            <a:extLst>
              <a:ext uri="{FF2B5EF4-FFF2-40B4-BE49-F238E27FC236}">
                <a16:creationId xmlns:a16="http://schemas.microsoft.com/office/drawing/2014/main" id="{CEC6D68E-BFFD-9B2A-79E2-745EDAF1BBAD}"/>
              </a:ext>
            </a:extLst>
          </p:cNvPr>
          <p:cNvSpPr txBox="1">
            <a:spLocks noGrp="1"/>
          </p:cNvSpPr>
          <p:nvPr>
            <p:ph type="ftr" sz="quarter" idx="5"/>
          </p:nvPr>
        </p:nvSpPr>
        <p:spPr>
          <a:xfrm>
            <a:off x="2663456" y="6564735"/>
            <a:ext cx="5328024" cy="104965"/>
          </a:xfrm>
          <a:prstGeom prst="rect">
            <a:avLst/>
          </a:prstGeom>
        </p:spPr>
        <p:txBody>
          <a:bodyPr vert="horz" wrap="square" lIns="0" tIns="866" rIns="0" bIns="0" rtlCol="0">
            <a:spAutoFit/>
          </a:bodyPr>
          <a:lstStyle/>
          <a:p>
            <a:pPr marL="8659">
              <a:lnSpc>
                <a:spcPct val="100000"/>
              </a:lnSpc>
              <a:spcBef>
                <a:spcPts val="7"/>
              </a:spcBef>
            </a:pPr>
            <a:r>
              <a:rPr spc="-3" dirty="0"/>
              <a:t>Adapted</a:t>
            </a:r>
            <a:r>
              <a:rPr spc="3" dirty="0"/>
              <a:t> </a:t>
            </a:r>
            <a:r>
              <a:rPr spc="-3" dirty="0"/>
              <a:t>from</a:t>
            </a:r>
            <a:r>
              <a:rPr spc="7" dirty="0"/>
              <a:t> </a:t>
            </a:r>
            <a:r>
              <a:rPr spc="-3" dirty="0"/>
              <a:t>Leadership</a:t>
            </a:r>
            <a:r>
              <a:rPr dirty="0"/>
              <a:t> </a:t>
            </a:r>
            <a:r>
              <a:rPr spc="-3" dirty="0"/>
              <a:t>Paradigms,</a:t>
            </a:r>
            <a:r>
              <a:rPr spc="3" dirty="0"/>
              <a:t> </a:t>
            </a:r>
            <a:r>
              <a:rPr spc="-3" dirty="0"/>
              <a:t>Inc.</a:t>
            </a:r>
            <a:r>
              <a:rPr spc="17" dirty="0"/>
              <a:t> </a:t>
            </a:r>
            <a:r>
              <a:rPr spc="-3" dirty="0"/>
              <a:t>by</a:t>
            </a:r>
            <a:r>
              <a:rPr dirty="0"/>
              <a:t> </a:t>
            </a:r>
            <a:r>
              <a:rPr spc="-3" dirty="0"/>
              <a:t>M.</a:t>
            </a:r>
            <a:r>
              <a:rPr spc="3" dirty="0"/>
              <a:t> </a:t>
            </a:r>
            <a:r>
              <a:rPr spc="-3" dirty="0"/>
              <a:t>Matthews,</a:t>
            </a:r>
            <a:r>
              <a:rPr spc="3" dirty="0"/>
              <a:t> </a:t>
            </a:r>
            <a:r>
              <a:rPr spc="-7" dirty="0"/>
              <a:t>PhD</a:t>
            </a:r>
          </a:p>
        </p:txBody>
      </p:sp>
    </p:spTree>
    <p:extLst>
      <p:ext uri="{BB962C8B-B14F-4D97-AF65-F5344CB8AC3E}">
        <p14:creationId xmlns:p14="http://schemas.microsoft.com/office/powerpoint/2010/main" val="184230339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Logo&#10;&#10;Description automatically generated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1947651"/>
            <a:ext cx="3292524" cy="2956551"/>
          </a:xfrm>
          <a:prstGeom prst="rect">
            <a:avLst/>
          </a:prstGeom>
        </p:spPr>
      </p:pic>
      <p:cxnSp>
        <p:nvCxnSpPr>
          <p:cNvPr id="98" name="Straight Connector 97">
            <a:extLst>
              <a:ext uri="{FF2B5EF4-FFF2-40B4-BE49-F238E27FC236}">
                <a16:creationId xmlns:a16="http://schemas.microsoft.com/office/drawing/2014/main" id="{1C6AAE25-BD23-41B5-AAE4-1DA5898C2A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6" y="1573887"/>
            <a:ext cx="0" cy="3710227"/>
          </a:xfrm>
          <a:prstGeom prst="line">
            <a:avLst/>
          </a:prstGeom>
          <a:ln w="19050">
            <a:solidFill>
              <a:srgbClr val="DF921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7A627A67-EA95-BB26-C7F8-47E7036DA5C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239"/>
          <a:stretch/>
        </p:blipFill>
        <p:spPr>
          <a:xfrm>
            <a:off x="4886676" y="2404422"/>
            <a:ext cx="6184580" cy="2043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556493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5023</TotalTime>
  <Words>849</Words>
  <Application>Microsoft Office PowerPoint</Application>
  <PresentationFormat>Widescreen</PresentationFormat>
  <Paragraphs>128</Paragraphs>
  <Slides>15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15</vt:i4>
      </vt:variant>
    </vt:vector>
  </HeadingPairs>
  <TitlesOfParts>
    <vt:vector size="25" baseType="lpstr">
      <vt:lpstr>Arial</vt:lpstr>
      <vt:lpstr>Calibri</vt:lpstr>
      <vt:lpstr>Calibri Light</vt:lpstr>
      <vt:lpstr>Franklin Gothic Book</vt:lpstr>
      <vt:lpstr>Tajawal ExtraBold</vt:lpstr>
      <vt:lpstr>Tajawal Medium</vt:lpstr>
      <vt:lpstr>Times New Roman</vt:lpstr>
      <vt:lpstr>Wingdings</vt:lpstr>
      <vt:lpstr>Office Theme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Doaa Rady</cp:lastModifiedBy>
  <cp:revision>130</cp:revision>
  <dcterms:created xsi:type="dcterms:W3CDTF">2021-08-03T13:03:26Z</dcterms:created>
  <dcterms:modified xsi:type="dcterms:W3CDTF">2023-04-13T20:53:31Z</dcterms:modified>
</cp:coreProperties>
</file>