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0" r:id="rId2"/>
    <p:sldMasterId id="2147483689" r:id="rId3"/>
  </p:sldMasterIdLst>
  <p:notesMasterIdLst>
    <p:notesMasterId r:id="rId45"/>
  </p:notesMasterIdLst>
  <p:sldIdLst>
    <p:sldId id="588" r:id="rId4"/>
    <p:sldId id="303" r:id="rId5"/>
    <p:sldId id="1083" r:id="rId6"/>
    <p:sldId id="591" r:id="rId7"/>
    <p:sldId id="1146" r:id="rId8"/>
    <p:sldId id="1153" r:id="rId9"/>
    <p:sldId id="1147" r:id="rId10"/>
    <p:sldId id="1148" r:id="rId11"/>
    <p:sldId id="1149" r:id="rId12"/>
    <p:sldId id="1088" r:id="rId13"/>
    <p:sldId id="1120" r:id="rId14"/>
    <p:sldId id="1121" r:id="rId15"/>
    <p:sldId id="1091" r:id="rId16"/>
    <p:sldId id="1094" r:id="rId17"/>
    <p:sldId id="1122" r:id="rId18"/>
    <p:sldId id="1123" r:id="rId19"/>
    <p:sldId id="1129" r:id="rId20"/>
    <p:sldId id="1150" r:id="rId21"/>
    <p:sldId id="1125" r:id="rId22"/>
    <p:sldId id="1126" r:id="rId23"/>
    <p:sldId id="1127" r:id="rId24"/>
    <p:sldId id="1128" r:id="rId25"/>
    <p:sldId id="1130" r:id="rId26"/>
    <p:sldId id="1131" r:id="rId27"/>
    <p:sldId id="1151" r:id="rId28"/>
    <p:sldId id="1132" r:id="rId29"/>
    <p:sldId id="1133" r:id="rId30"/>
    <p:sldId id="1134" r:id="rId31"/>
    <p:sldId id="1135" r:id="rId32"/>
    <p:sldId id="1137" r:id="rId33"/>
    <p:sldId id="1138" r:id="rId34"/>
    <p:sldId id="1139" r:id="rId35"/>
    <p:sldId id="1140" r:id="rId36"/>
    <p:sldId id="1141" r:id="rId37"/>
    <p:sldId id="1152" r:id="rId38"/>
    <p:sldId id="1142" r:id="rId39"/>
    <p:sldId id="1143" r:id="rId40"/>
    <p:sldId id="1144" r:id="rId41"/>
    <p:sldId id="1145" r:id="rId42"/>
    <p:sldId id="589" r:id="rId43"/>
    <p:sldId id="1087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8"/>
            <p14:sldId id="303"/>
            <p14:sldId id="1083"/>
            <p14:sldId id="591"/>
            <p14:sldId id="1146"/>
            <p14:sldId id="1153"/>
            <p14:sldId id="1147"/>
            <p14:sldId id="1148"/>
            <p14:sldId id="1149"/>
            <p14:sldId id="1088"/>
            <p14:sldId id="1120"/>
            <p14:sldId id="1121"/>
            <p14:sldId id="1091"/>
            <p14:sldId id="1094"/>
            <p14:sldId id="1122"/>
            <p14:sldId id="1123"/>
            <p14:sldId id="1129"/>
            <p14:sldId id="1150"/>
            <p14:sldId id="1125"/>
            <p14:sldId id="1126"/>
            <p14:sldId id="1127"/>
            <p14:sldId id="1128"/>
            <p14:sldId id="1130"/>
            <p14:sldId id="1131"/>
            <p14:sldId id="1151"/>
            <p14:sldId id="1132"/>
            <p14:sldId id="1133"/>
            <p14:sldId id="1134"/>
            <p14:sldId id="1135"/>
            <p14:sldId id="1137"/>
            <p14:sldId id="1138"/>
            <p14:sldId id="1139"/>
            <p14:sldId id="1140"/>
            <p14:sldId id="1141"/>
            <p14:sldId id="1152"/>
            <p14:sldId id="1142"/>
            <p14:sldId id="1143"/>
            <p14:sldId id="1144"/>
            <p14:sldId id="1145"/>
          </p14:sldIdLst>
        </p14:section>
        <p14:section name="Untitled Section" id="{2F6AD2C2-46A9-4BC4-94FF-3A698A8E8EFB}">
          <p14:sldIdLst>
            <p14:sldId id="589"/>
            <p14:sldId id="10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72" d="100"/>
          <a:sy n="72" d="100"/>
        </p:scale>
        <p:origin x="27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46AD18-93AA-414B-9AFE-9EC103CF20C3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AB259F-7FB4-484A-87A5-4043BE61596C}">
      <dgm:prSet phldrT="[Text]" custT="1"/>
      <dgm:spPr/>
      <dgm:t>
        <a:bodyPr/>
        <a:lstStyle/>
        <a:p>
          <a:r>
            <a:rPr lang="en-US" sz="2400" dirty="0"/>
            <a:t>Facilitate New-Product Acceptance</a:t>
          </a:r>
        </a:p>
      </dgm:t>
    </dgm:pt>
    <dgm:pt modelId="{582D8EA1-5A05-458F-BFA3-CFB5641F9CC9}" type="parTrans" cxnId="{1B5D73A0-72F8-4313-B702-F854A6FE2736}">
      <dgm:prSet/>
      <dgm:spPr/>
      <dgm:t>
        <a:bodyPr/>
        <a:lstStyle/>
        <a:p>
          <a:endParaRPr lang="en-US" sz="2400"/>
        </a:p>
      </dgm:t>
    </dgm:pt>
    <dgm:pt modelId="{EC4CCD64-F57B-4356-ADFD-0E526432B1CD}" type="sibTrans" cxnId="{1B5D73A0-72F8-4313-B702-F854A6FE2736}">
      <dgm:prSet custT="1"/>
      <dgm:spPr/>
      <dgm:t>
        <a:bodyPr/>
        <a:lstStyle/>
        <a:p>
          <a:endParaRPr lang="en-US" sz="4400"/>
        </a:p>
      </dgm:t>
    </dgm:pt>
    <dgm:pt modelId="{D8E4DA9D-7B69-4FD5-A8E5-4A38F323C3A6}">
      <dgm:prSet phldrT="[Text]" custT="1"/>
      <dgm:spPr/>
      <dgm:t>
        <a:bodyPr/>
        <a:lstStyle/>
        <a:p>
          <a:r>
            <a:rPr lang="en-US" sz="2400" dirty="0"/>
            <a:t>Provide Feedback Benefits to the Parent Brand</a:t>
          </a:r>
        </a:p>
      </dgm:t>
    </dgm:pt>
    <dgm:pt modelId="{BCFE0C2C-7C8C-4D21-A427-8D9B789FD03B}" type="parTrans" cxnId="{D7CD56FD-86BB-4229-A3A0-42F3726BD7F3}">
      <dgm:prSet/>
      <dgm:spPr/>
      <dgm:t>
        <a:bodyPr/>
        <a:lstStyle/>
        <a:p>
          <a:endParaRPr lang="en-US" sz="2400"/>
        </a:p>
      </dgm:t>
    </dgm:pt>
    <dgm:pt modelId="{A5ABFDC3-4FE9-4FB5-81D8-848E9C0AB5F4}" type="sibTrans" cxnId="{D7CD56FD-86BB-4229-A3A0-42F3726BD7F3}">
      <dgm:prSet custT="1"/>
      <dgm:spPr/>
      <dgm:t>
        <a:bodyPr/>
        <a:lstStyle/>
        <a:p>
          <a:endParaRPr lang="en-US" sz="4400"/>
        </a:p>
      </dgm:t>
    </dgm:pt>
    <dgm:pt modelId="{138B4BF1-62FA-4157-9837-620498D3A2CA}" type="pres">
      <dgm:prSet presAssocID="{0E46AD18-93AA-414B-9AFE-9EC103CF20C3}" presName="Name0" presStyleCnt="0">
        <dgm:presLayoutVars>
          <dgm:chMax/>
          <dgm:chPref/>
          <dgm:dir/>
          <dgm:animLvl val="lvl"/>
        </dgm:presLayoutVars>
      </dgm:prSet>
      <dgm:spPr/>
    </dgm:pt>
    <dgm:pt modelId="{4E9C6A08-947E-49D5-9A02-915E082A515D}" type="pres">
      <dgm:prSet presAssocID="{C5AB259F-7FB4-484A-87A5-4043BE61596C}" presName="composite" presStyleCnt="0"/>
      <dgm:spPr/>
    </dgm:pt>
    <dgm:pt modelId="{1F02CE2F-B137-485F-B492-020C42C9C9FA}" type="pres">
      <dgm:prSet presAssocID="{C5AB259F-7FB4-484A-87A5-4043BE61596C}" presName="Parent1" presStyleLbl="node1" presStyleIdx="0" presStyleCnt="4" custScaleX="105970">
        <dgm:presLayoutVars>
          <dgm:chMax val="1"/>
          <dgm:chPref val="1"/>
          <dgm:bulletEnabled val="1"/>
        </dgm:presLayoutVars>
      </dgm:prSet>
      <dgm:spPr/>
    </dgm:pt>
    <dgm:pt modelId="{D6526A30-F80D-4746-9D41-F65A0BE6A22C}" type="pres">
      <dgm:prSet presAssocID="{C5AB259F-7FB4-484A-87A5-4043BE61596C}" presName="Childtext1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658521C4-E7C0-42CF-B50C-DF2986BCD4AE}" type="pres">
      <dgm:prSet presAssocID="{C5AB259F-7FB4-484A-87A5-4043BE61596C}" presName="BalanceSpacing" presStyleCnt="0"/>
      <dgm:spPr/>
    </dgm:pt>
    <dgm:pt modelId="{10A9CD05-110C-4797-9BA1-60648D965EB3}" type="pres">
      <dgm:prSet presAssocID="{C5AB259F-7FB4-484A-87A5-4043BE61596C}" presName="BalanceSpacing1" presStyleCnt="0"/>
      <dgm:spPr/>
    </dgm:pt>
    <dgm:pt modelId="{E9C417D4-C998-4FD6-B97E-211F92BD0EAA}" type="pres">
      <dgm:prSet presAssocID="{EC4CCD64-F57B-4356-ADFD-0E526432B1CD}" presName="Accent1Text" presStyleLbl="node1" presStyleIdx="1" presStyleCnt="4"/>
      <dgm:spPr/>
    </dgm:pt>
    <dgm:pt modelId="{14EA2823-C764-420E-88D6-AD91C4F6D47A}" type="pres">
      <dgm:prSet presAssocID="{EC4CCD64-F57B-4356-ADFD-0E526432B1CD}" presName="spaceBetweenRectangles" presStyleCnt="0"/>
      <dgm:spPr/>
    </dgm:pt>
    <dgm:pt modelId="{606411C7-8281-4600-8FB1-3BCD217866BA}" type="pres">
      <dgm:prSet presAssocID="{D8E4DA9D-7B69-4FD5-A8E5-4A38F323C3A6}" presName="composite" presStyleCnt="0"/>
      <dgm:spPr/>
    </dgm:pt>
    <dgm:pt modelId="{CA1EE8F7-D0FA-4161-8186-3150730C6EDE}" type="pres">
      <dgm:prSet presAssocID="{D8E4DA9D-7B69-4FD5-A8E5-4A38F323C3A6}" presName="Parent1" presStyleLbl="node1" presStyleIdx="2" presStyleCnt="4" custScaleX="109184">
        <dgm:presLayoutVars>
          <dgm:chMax val="1"/>
          <dgm:chPref val="1"/>
          <dgm:bulletEnabled val="1"/>
        </dgm:presLayoutVars>
      </dgm:prSet>
      <dgm:spPr/>
    </dgm:pt>
    <dgm:pt modelId="{5DFF27E0-7AF5-42B1-9FAD-B61FC0EC8911}" type="pres">
      <dgm:prSet presAssocID="{D8E4DA9D-7B69-4FD5-A8E5-4A38F323C3A6}" presName="Childtext1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95A11332-51F5-43A5-89F7-FD79C627EF9F}" type="pres">
      <dgm:prSet presAssocID="{D8E4DA9D-7B69-4FD5-A8E5-4A38F323C3A6}" presName="BalanceSpacing" presStyleCnt="0"/>
      <dgm:spPr/>
    </dgm:pt>
    <dgm:pt modelId="{74529BE3-6B7D-4CAF-9B82-AFF32E739C7C}" type="pres">
      <dgm:prSet presAssocID="{D8E4DA9D-7B69-4FD5-A8E5-4A38F323C3A6}" presName="BalanceSpacing1" presStyleCnt="0"/>
      <dgm:spPr/>
    </dgm:pt>
    <dgm:pt modelId="{E63CBDCE-1438-401E-840B-B1CD4DBF74DF}" type="pres">
      <dgm:prSet presAssocID="{A5ABFDC3-4FE9-4FB5-81D8-848E9C0AB5F4}" presName="Accent1Text" presStyleLbl="node1" presStyleIdx="3" presStyleCnt="4"/>
      <dgm:spPr/>
    </dgm:pt>
  </dgm:ptLst>
  <dgm:cxnLst>
    <dgm:cxn modelId="{626FDC0A-7B8C-4428-A42E-133C7B60E8DA}" type="presOf" srcId="{C5AB259F-7FB4-484A-87A5-4043BE61596C}" destId="{1F02CE2F-B137-485F-B492-020C42C9C9FA}" srcOrd="0" destOrd="0" presId="urn:microsoft.com/office/officeart/2008/layout/AlternatingHexagons"/>
    <dgm:cxn modelId="{942E7312-265B-43EE-9658-17E546FB0E7A}" type="presOf" srcId="{D8E4DA9D-7B69-4FD5-A8E5-4A38F323C3A6}" destId="{CA1EE8F7-D0FA-4161-8186-3150730C6EDE}" srcOrd="0" destOrd="0" presId="urn:microsoft.com/office/officeart/2008/layout/AlternatingHexagons"/>
    <dgm:cxn modelId="{71F46C19-B437-418A-9332-8FA0DA0C22B9}" type="presOf" srcId="{A5ABFDC3-4FE9-4FB5-81D8-848E9C0AB5F4}" destId="{E63CBDCE-1438-401E-840B-B1CD4DBF74DF}" srcOrd="0" destOrd="0" presId="urn:microsoft.com/office/officeart/2008/layout/AlternatingHexagons"/>
    <dgm:cxn modelId="{1B5D73A0-72F8-4313-B702-F854A6FE2736}" srcId="{0E46AD18-93AA-414B-9AFE-9EC103CF20C3}" destId="{C5AB259F-7FB4-484A-87A5-4043BE61596C}" srcOrd="0" destOrd="0" parTransId="{582D8EA1-5A05-458F-BFA3-CFB5641F9CC9}" sibTransId="{EC4CCD64-F57B-4356-ADFD-0E526432B1CD}"/>
    <dgm:cxn modelId="{8F9CFDE6-577F-4177-BD4F-928F095DE276}" type="presOf" srcId="{EC4CCD64-F57B-4356-ADFD-0E526432B1CD}" destId="{E9C417D4-C998-4FD6-B97E-211F92BD0EAA}" srcOrd="0" destOrd="0" presId="urn:microsoft.com/office/officeart/2008/layout/AlternatingHexagons"/>
    <dgm:cxn modelId="{216316FD-B678-4A31-99A6-DA0A470836BF}" type="presOf" srcId="{0E46AD18-93AA-414B-9AFE-9EC103CF20C3}" destId="{138B4BF1-62FA-4157-9837-620498D3A2CA}" srcOrd="0" destOrd="0" presId="urn:microsoft.com/office/officeart/2008/layout/AlternatingHexagons"/>
    <dgm:cxn modelId="{D7CD56FD-86BB-4229-A3A0-42F3726BD7F3}" srcId="{0E46AD18-93AA-414B-9AFE-9EC103CF20C3}" destId="{D8E4DA9D-7B69-4FD5-A8E5-4A38F323C3A6}" srcOrd="1" destOrd="0" parTransId="{BCFE0C2C-7C8C-4D21-A427-8D9B789FD03B}" sibTransId="{A5ABFDC3-4FE9-4FB5-81D8-848E9C0AB5F4}"/>
    <dgm:cxn modelId="{F8585EEC-0911-4DA4-8B4C-79BB69EC1C70}" type="presParOf" srcId="{138B4BF1-62FA-4157-9837-620498D3A2CA}" destId="{4E9C6A08-947E-49D5-9A02-915E082A515D}" srcOrd="0" destOrd="0" presId="urn:microsoft.com/office/officeart/2008/layout/AlternatingHexagons"/>
    <dgm:cxn modelId="{623C5ABC-4235-45B9-9CE1-B9E8D45D403E}" type="presParOf" srcId="{4E9C6A08-947E-49D5-9A02-915E082A515D}" destId="{1F02CE2F-B137-485F-B492-020C42C9C9FA}" srcOrd="0" destOrd="0" presId="urn:microsoft.com/office/officeart/2008/layout/AlternatingHexagons"/>
    <dgm:cxn modelId="{5D2B41D5-2771-4738-BF75-68AE8D8CCD65}" type="presParOf" srcId="{4E9C6A08-947E-49D5-9A02-915E082A515D}" destId="{D6526A30-F80D-4746-9D41-F65A0BE6A22C}" srcOrd="1" destOrd="0" presId="urn:microsoft.com/office/officeart/2008/layout/AlternatingHexagons"/>
    <dgm:cxn modelId="{584244D8-9184-469B-A772-F086D3B18470}" type="presParOf" srcId="{4E9C6A08-947E-49D5-9A02-915E082A515D}" destId="{658521C4-E7C0-42CF-B50C-DF2986BCD4AE}" srcOrd="2" destOrd="0" presId="urn:microsoft.com/office/officeart/2008/layout/AlternatingHexagons"/>
    <dgm:cxn modelId="{A11B8641-3E46-47B5-8A42-9D9B2C97C87E}" type="presParOf" srcId="{4E9C6A08-947E-49D5-9A02-915E082A515D}" destId="{10A9CD05-110C-4797-9BA1-60648D965EB3}" srcOrd="3" destOrd="0" presId="urn:microsoft.com/office/officeart/2008/layout/AlternatingHexagons"/>
    <dgm:cxn modelId="{3253B061-F375-4C68-99DA-88970D87E29E}" type="presParOf" srcId="{4E9C6A08-947E-49D5-9A02-915E082A515D}" destId="{E9C417D4-C998-4FD6-B97E-211F92BD0EAA}" srcOrd="4" destOrd="0" presId="urn:microsoft.com/office/officeart/2008/layout/AlternatingHexagons"/>
    <dgm:cxn modelId="{AA38E6EA-912B-4C13-88A1-B3D6A9DCAE54}" type="presParOf" srcId="{138B4BF1-62FA-4157-9837-620498D3A2CA}" destId="{14EA2823-C764-420E-88D6-AD91C4F6D47A}" srcOrd="1" destOrd="0" presId="urn:microsoft.com/office/officeart/2008/layout/AlternatingHexagons"/>
    <dgm:cxn modelId="{A6801C23-F657-4688-9E4D-A1695C53FF33}" type="presParOf" srcId="{138B4BF1-62FA-4157-9837-620498D3A2CA}" destId="{606411C7-8281-4600-8FB1-3BCD217866BA}" srcOrd="2" destOrd="0" presId="urn:microsoft.com/office/officeart/2008/layout/AlternatingHexagons"/>
    <dgm:cxn modelId="{C0067750-39B9-4E7D-9466-C9BBEE5E8F93}" type="presParOf" srcId="{606411C7-8281-4600-8FB1-3BCD217866BA}" destId="{CA1EE8F7-D0FA-4161-8186-3150730C6EDE}" srcOrd="0" destOrd="0" presId="urn:microsoft.com/office/officeart/2008/layout/AlternatingHexagons"/>
    <dgm:cxn modelId="{9D5A1FE5-34F1-4B50-ABBC-D2BB826107DD}" type="presParOf" srcId="{606411C7-8281-4600-8FB1-3BCD217866BA}" destId="{5DFF27E0-7AF5-42B1-9FAD-B61FC0EC8911}" srcOrd="1" destOrd="0" presId="urn:microsoft.com/office/officeart/2008/layout/AlternatingHexagons"/>
    <dgm:cxn modelId="{E47D0642-B857-4CC1-A271-252CF1B263ED}" type="presParOf" srcId="{606411C7-8281-4600-8FB1-3BCD217866BA}" destId="{95A11332-51F5-43A5-89F7-FD79C627EF9F}" srcOrd="2" destOrd="0" presId="urn:microsoft.com/office/officeart/2008/layout/AlternatingHexagons"/>
    <dgm:cxn modelId="{51ED546A-51D3-43C0-B1E5-2BE80087C3D5}" type="presParOf" srcId="{606411C7-8281-4600-8FB1-3BCD217866BA}" destId="{74529BE3-6B7D-4CAF-9B82-AFF32E739C7C}" srcOrd="3" destOrd="0" presId="urn:microsoft.com/office/officeart/2008/layout/AlternatingHexagons"/>
    <dgm:cxn modelId="{E7A4F2A4-20AE-4B1A-B6DF-EE0B5CDD7576}" type="presParOf" srcId="{606411C7-8281-4600-8FB1-3BCD217866BA}" destId="{E63CBDCE-1438-401E-840B-B1CD4DBF74DF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13AF7C-B306-4A4C-A22F-ABE53429AA9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4C718F-F21D-4CA3-AAD1-B3108EE755B6}">
      <dgm:prSet phldrT="[Text]"/>
      <dgm:spPr/>
      <dgm:t>
        <a:bodyPr/>
        <a:lstStyle/>
        <a:p>
          <a:r>
            <a:rPr lang="en-US" dirty="0"/>
            <a:t>Improve Brand Image</a:t>
          </a:r>
        </a:p>
      </dgm:t>
    </dgm:pt>
    <dgm:pt modelId="{BC516C15-0CA1-48B5-B2AC-3BFDE2BEB2DE}" type="parTrans" cxnId="{48126044-CF82-4A09-BC4D-0CDC8ADA7471}">
      <dgm:prSet/>
      <dgm:spPr/>
      <dgm:t>
        <a:bodyPr/>
        <a:lstStyle/>
        <a:p>
          <a:endParaRPr lang="en-US"/>
        </a:p>
      </dgm:t>
    </dgm:pt>
    <dgm:pt modelId="{CF9D080A-0D2F-4256-A7C4-46B729592AE0}" type="sibTrans" cxnId="{48126044-CF82-4A09-BC4D-0CDC8ADA7471}">
      <dgm:prSet/>
      <dgm:spPr/>
      <dgm:t>
        <a:bodyPr/>
        <a:lstStyle/>
        <a:p>
          <a:endParaRPr lang="en-US"/>
        </a:p>
      </dgm:t>
    </dgm:pt>
    <dgm:pt modelId="{9BB8CB81-1536-4B4A-A7ED-1B18DE22F6DA}">
      <dgm:prSet phldrT="[Text]"/>
      <dgm:spPr/>
      <dgm:t>
        <a:bodyPr/>
        <a:lstStyle/>
        <a:p>
          <a:r>
            <a:rPr lang="en-US" dirty="0"/>
            <a:t>Reduce Risk Perceived by Customers</a:t>
          </a:r>
        </a:p>
      </dgm:t>
    </dgm:pt>
    <dgm:pt modelId="{6A3CAEF1-E232-4347-B804-FA811B70B7A8}" type="parTrans" cxnId="{9D84A15E-0557-4FF9-80C6-59C55F60EB72}">
      <dgm:prSet/>
      <dgm:spPr/>
      <dgm:t>
        <a:bodyPr/>
        <a:lstStyle/>
        <a:p>
          <a:endParaRPr lang="en-US"/>
        </a:p>
      </dgm:t>
    </dgm:pt>
    <dgm:pt modelId="{DDCE6911-B506-49C8-9222-2F91D24E42BC}" type="sibTrans" cxnId="{9D84A15E-0557-4FF9-80C6-59C55F60EB72}">
      <dgm:prSet/>
      <dgm:spPr/>
      <dgm:t>
        <a:bodyPr/>
        <a:lstStyle/>
        <a:p>
          <a:endParaRPr lang="en-US"/>
        </a:p>
      </dgm:t>
    </dgm:pt>
    <dgm:pt modelId="{4A3B72C7-4611-47ED-B386-4B9604BAD04C}">
      <dgm:prSet phldrT="[Text]"/>
      <dgm:spPr/>
      <dgm:t>
        <a:bodyPr/>
        <a:lstStyle/>
        <a:p>
          <a:r>
            <a:rPr lang="en-US" dirty="0"/>
            <a:t>Increase the Probability of Gaining Distribution and Trial</a:t>
          </a:r>
        </a:p>
      </dgm:t>
    </dgm:pt>
    <dgm:pt modelId="{30FCFCED-B380-4C87-B542-2E2ECB9B3424}" type="parTrans" cxnId="{F4484AC2-EE6C-43F5-A1D2-C329497EDF1C}">
      <dgm:prSet/>
      <dgm:spPr/>
      <dgm:t>
        <a:bodyPr/>
        <a:lstStyle/>
        <a:p>
          <a:endParaRPr lang="en-US"/>
        </a:p>
      </dgm:t>
    </dgm:pt>
    <dgm:pt modelId="{15B08C18-A4D2-4BE4-948F-9DC40E058386}" type="sibTrans" cxnId="{F4484AC2-EE6C-43F5-A1D2-C329497EDF1C}">
      <dgm:prSet/>
      <dgm:spPr/>
      <dgm:t>
        <a:bodyPr/>
        <a:lstStyle/>
        <a:p>
          <a:endParaRPr lang="en-US"/>
        </a:p>
      </dgm:t>
    </dgm:pt>
    <dgm:pt modelId="{75842A7D-1492-491D-8C6D-B0F8829E87EA}">
      <dgm:prSet phldrT="[Text]"/>
      <dgm:spPr/>
      <dgm:t>
        <a:bodyPr/>
        <a:lstStyle/>
        <a:p>
          <a:r>
            <a:rPr lang="en-US" dirty="0"/>
            <a:t>Increase Efficiency of Promotional Expenditures</a:t>
          </a:r>
        </a:p>
      </dgm:t>
    </dgm:pt>
    <dgm:pt modelId="{3DAD55BC-F1F1-4B8F-AC1D-FAA633F3A4B3}" type="parTrans" cxnId="{BD82107D-EC73-49BD-93EB-A508B3DE67AF}">
      <dgm:prSet/>
      <dgm:spPr/>
      <dgm:t>
        <a:bodyPr/>
        <a:lstStyle/>
        <a:p>
          <a:endParaRPr lang="en-US"/>
        </a:p>
      </dgm:t>
    </dgm:pt>
    <dgm:pt modelId="{286D9D93-1DA7-4CDE-A024-456F92D8C315}" type="sibTrans" cxnId="{BD82107D-EC73-49BD-93EB-A508B3DE67AF}">
      <dgm:prSet/>
      <dgm:spPr/>
      <dgm:t>
        <a:bodyPr/>
        <a:lstStyle/>
        <a:p>
          <a:endParaRPr lang="en-US"/>
        </a:p>
      </dgm:t>
    </dgm:pt>
    <dgm:pt modelId="{40103BE4-BBCD-4A27-81C5-7A02409480E1}">
      <dgm:prSet phldrT="[Text]"/>
      <dgm:spPr/>
      <dgm:t>
        <a:bodyPr/>
        <a:lstStyle/>
        <a:p>
          <a:r>
            <a:rPr lang="en-US" dirty="0"/>
            <a:t>Reduce Costs of Introductory and Follow-Up Marketing Programs</a:t>
          </a:r>
        </a:p>
      </dgm:t>
    </dgm:pt>
    <dgm:pt modelId="{D937EBF8-34C4-415A-B832-E7E1F0C5C276}" type="parTrans" cxnId="{71FE1F17-BD6B-40EB-95F2-1AE348D34B87}">
      <dgm:prSet/>
      <dgm:spPr/>
      <dgm:t>
        <a:bodyPr/>
        <a:lstStyle/>
        <a:p>
          <a:endParaRPr lang="en-US"/>
        </a:p>
      </dgm:t>
    </dgm:pt>
    <dgm:pt modelId="{F7882D50-7455-4FF9-AF4D-DD15457753E6}" type="sibTrans" cxnId="{71FE1F17-BD6B-40EB-95F2-1AE348D34B87}">
      <dgm:prSet/>
      <dgm:spPr/>
      <dgm:t>
        <a:bodyPr/>
        <a:lstStyle/>
        <a:p>
          <a:endParaRPr lang="en-US"/>
        </a:p>
      </dgm:t>
    </dgm:pt>
    <dgm:pt modelId="{2EA61F43-5107-4C09-82C3-D485378221E1}">
      <dgm:prSet phldrT="[Text]"/>
      <dgm:spPr/>
      <dgm:t>
        <a:bodyPr/>
        <a:lstStyle/>
        <a:p>
          <a:r>
            <a:rPr lang="en-US"/>
            <a:t>Avoid Cost of Developing a New Brand</a:t>
          </a:r>
          <a:endParaRPr lang="en-US" dirty="0"/>
        </a:p>
      </dgm:t>
    </dgm:pt>
    <dgm:pt modelId="{0014EAAB-290D-4C89-BB69-B220FD14894C}" type="parTrans" cxnId="{8C35E03C-110B-4A5E-987F-0128AF00A7AB}">
      <dgm:prSet/>
      <dgm:spPr/>
      <dgm:t>
        <a:bodyPr/>
        <a:lstStyle/>
        <a:p>
          <a:endParaRPr lang="en-US"/>
        </a:p>
      </dgm:t>
    </dgm:pt>
    <dgm:pt modelId="{87C30C4A-B14B-4A75-B965-B358F6B1589A}" type="sibTrans" cxnId="{8C35E03C-110B-4A5E-987F-0128AF00A7AB}">
      <dgm:prSet/>
      <dgm:spPr/>
      <dgm:t>
        <a:bodyPr/>
        <a:lstStyle/>
        <a:p>
          <a:endParaRPr lang="en-US"/>
        </a:p>
      </dgm:t>
    </dgm:pt>
    <dgm:pt modelId="{B3114289-CF52-4409-BC2A-A3A81C19EF2F}">
      <dgm:prSet phldrT="[Text]"/>
      <dgm:spPr/>
      <dgm:t>
        <a:bodyPr/>
        <a:lstStyle/>
        <a:p>
          <a:r>
            <a:rPr lang="en-US"/>
            <a:t>Allow for Packaging and Labeling Efficiencies</a:t>
          </a:r>
          <a:endParaRPr lang="en-US" dirty="0"/>
        </a:p>
      </dgm:t>
    </dgm:pt>
    <dgm:pt modelId="{9E8C8181-A5D9-44ED-A4E4-58FC5F2656BE}" type="parTrans" cxnId="{4C5EEAAB-DF15-4F28-9C0D-0CE8A1FF4058}">
      <dgm:prSet/>
      <dgm:spPr/>
      <dgm:t>
        <a:bodyPr/>
        <a:lstStyle/>
        <a:p>
          <a:endParaRPr lang="en-US"/>
        </a:p>
      </dgm:t>
    </dgm:pt>
    <dgm:pt modelId="{7BC25054-0820-484D-8A8B-1F79D9810CC6}" type="sibTrans" cxnId="{4C5EEAAB-DF15-4F28-9C0D-0CE8A1FF4058}">
      <dgm:prSet/>
      <dgm:spPr/>
      <dgm:t>
        <a:bodyPr/>
        <a:lstStyle/>
        <a:p>
          <a:endParaRPr lang="en-US"/>
        </a:p>
      </dgm:t>
    </dgm:pt>
    <dgm:pt modelId="{D6F36F1A-CEF4-48C8-8336-69000B131C2B}">
      <dgm:prSet phldrT="[Text]"/>
      <dgm:spPr/>
      <dgm:t>
        <a:bodyPr/>
        <a:lstStyle/>
        <a:p>
          <a:r>
            <a:rPr lang="en-US"/>
            <a:t>Permit Consumer Variety-Seeking</a:t>
          </a:r>
          <a:endParaRPr lang="en-US" dirty="0"/>
        </a:p>
      </dgm:t>
    </dgm:pt>
    <dgm:pt modelId="{CF96EE2D-B1A8-4871-839D-9D860451C2B1}" type="parTrans" cxnId="{C9217A6B-3E37-4627-AB44-9C8437505970}">
      <dgm:prSet/>
      <dgm:spPr/>
      <dgm:t>
        <a:bodyPr/>
        <a:lstStyle/>
        <a:p>
          <a:endParaRPr lang="en-US"/>
        </a:p>
      </dgm:t>
    </dgm:pt>
    <dgm:pt modelId="{9AD70BD3-3AF8-40B1-AE00-6ECE89EBCFCB}" type="sibTrans" cxnId="{C9217A6B-3E37-4627-AB44-9C8437505970}">
      <dgm:prSet/>
      <dgm:spPr/>
      <dgm:t>
        <a:bodyPr/>
        <a:lstStyle/>
        <a:p>
          <a:endParaRPr lang="en-US"/>
        </a:p>
      </dgm:t>
    </dgm:pt>
    <dgm:pt modelId="{6BE63E0B-B445-4DD1-B45C-25C43E592F9F}" type="pres">
      <dgm:prSet presAssocID="{7913AF7C-B306-4A4C-A22F-ABE53429AA9F}" presName="diagram" presStyleCnt="0">
        <dgm:presLayoutVars>
          <dgm:dir/>
          <dgm:resizeHandles val="exact"/>
        </dgm:presLayoutVars>
      </dgm:prSet>
      <dgm:spPr/>
    </dgm:pt>
    <dgm:pt modelId="{12AC5F80-D35F-4C62-AE38-DE0DD4917663}" type="pres">
      <dgm:prSet presAssocID="{774C718F-F21D-4CA3-AAD1-B3108EE755B6}" presName="node" presStyleLbl="node1" presStyleIdx="0" presStyleCnt="8">
        <dgm:presLayoutVars>
          <dgm:bulletEnabled val="1"/>
        </dgm:presLayoutVars>
      </dgm:prSet>
      <dgm:spPr/>
    </dgm:pt>
    <dgm:pt modelId="{8D8A03BC-C8FE-45D1-AC7B-97CF7D7453CA}" type="pres">
      <dgm:prSet presAssocID="{CF9D080A-0D2F-4256-A7C4-46B729592AE0}" presName="sibTrans" presStyleCnt="0"/>
      <dgm:spPr/>
    </dgm:pt>
    <dgm:pt modelId="{FC5C3311-C15F-460D-A3A5-A0AD96C48421}" type="pres">
      <dgm:prSet presAssocID="{9BB8CB81-1536-4B4A-A7ED-1B18DE22F6DA}" presName="node" presStyleLbl="node1" presStyleIdx="1" presStyleCnt="8">
        <dgm:presLayoutVars>
          <dgm:bulletEnabled val="1"/>
        </dgm:presLayoutVars>
      </dgm:prSet>
      <dgm:spPr/>
    </dgm:pt>
    <dgm:pt modelId="{F8E634C0-1913-44EF-9FF2-026E39C3B7B4}" type="pres">
      <dgm:prSet presAssocID="{DDCE6911-B506-49C8-9222-2F91D24E42BC}" presName="sibTrans" presStyleCnt="0"/>
      <dgm:spPr/>
    </dgm:pt>
    <dgm:pt modelId="{9B1198C7-24FE-4481-9107-BEC3F2009649}" type="pres">
      <dgm:prSet presAssocID="{4A3B72C7-4611-47ED-B386-4B9604BAD04C}" presName="node" presStyleLbl="node1" presStyleIdx="2" presStyleCnt="8">
        <dgm:presLayoutVars>
          <dgm:bulletEnabled val="1"/>
        </dgm:presLayoutVars>
      </dgm:prSet>
      <dgm:spPr/>
    </dgm:pt>
    <dgm:pt modelId="{8D5F32FD-EE16-47CE-A2DB-5F77364931A4}" type="pres">
      <dgm:prSet presAssocID="{15B08C18-A4D2-4BE4-948F-9DC40E058386}" presName="sibTrans" presStyleCnt="0"/>
      <dgm:spPr/>
    </dgm:pt>
    <dgm:pt modelId="{0F87C867-DDCE-48E9-8C81-B61BE1BF5C63}" type="pres">
      <dgm:prSet presAssocID="{75842A7D-1492-491D-8C6D-B0F8829E87EA}" presName="node" presStyleLbl="node1" presStyleIdx="3" presStyleCnt="8">
        <dgm:presLayoutVars>
          <dgm:bulletEnabled val="1"/>
        </dgm:presLayoutVars>
      </dgm:prSet>
      <dgm:spPr/>
    </dgm:pt>
    <dgm:pt modelId="{F2FB3F20-4090-48A8-A7FE-03F7A146582D}" type="pres">
      <dgm:prSet presAssocID="{286D9D93-1DA7-4CDE-A024-456F92D8C315}" presName="sibTrans" presStyleCnt="0"/>
      <dgm:spPr/>
    </dgm:pt>
    <dgm:pt modelId="{E42ECC1A-C703-45C9-95DF-5533F2F2EC72}" type="pres">
      <dgm:prSet presAssocID="{40103BE4-BBCD-4A27-81C5-7A02409480E1}" presName="node" presStyleLbl="node1" presStyleIdx="4" presStyleCnt="8">
        <dgm:presLayoutVars>
          <dgm:bulletEnabled val="1"/>
        </dgm:presLayoutVars>
      </dgm:prSet>
      <dgm:spPr/>
    </dgm:pt>
    <dgm:pt modelId="{EE5ED9A6-CAED-4A76-A1D0-A580D7F59020}" type="pres">
      <dgm:prSet presAssocID="{F7882D50-7455-4FF9-AF4D-DD15457753E6}" presName="sibTrans" presStyleCnt="0"/>
      <dgm:spPr/>
    </dgm:pt>
    <dgm:pt modelId="{F8B6033D-BDD9-417D-A475-417CCF50DAB7}" type="pres">
      <dgm:prSet presAssocID="{2EA61F43-5107-4C09-82C3-D485378221E1}" presName="node" presStyleLbl="node1" presStyleIdx="5" presStyleCnt="8">
        <dgm:presLayoutVars>
          <dgm:bulletEnabled val="1"/>
        </dgm:presLayoutVars>
      </dgm:prSet>
      <dgm:spPr/>
    </dgm:pt>
    <dgm:pt modelId="{E5740DF5-40E8-4F1C-8B5E-4E01F55C824F}" type="pres">
      <dgm:prSet presAssocID="{87C30C4A-B14B-4A75-B965-B358F6B1589A}" presName="sibTrans" presStyleCnt="0"/>
      <dgm:spPr/>
    </dgm:pt>
    <dgm:pt modelId="{59002CA3-9043-42E1-81EF-1C70EEB964B4}" type="pres">
      <dgm:prSet presAssocID="{B3114289-CF52-4409-BC2A-A3A81C19EF2F}" presName="node" presStyleLbl="node1" presStyleIdx="6" presStyleCnt="8">
        <dgm:presLayoutVars>
          <dgm:bulletEnabled val="1"/>
        </dgm:presLayoutVars>
      </dgm:prSet>
      <dgm:spPr/>
    </dgm:pt>
    <dgm:pt modelId="{76F4BA8F-DBDB-4B38-8C00-09ED085D8125}" type="pres">
      <dgm:prSet presAssocID="{7BC25054-0820-484D-8A8B-1F79D9810CC6}" presName="sibTrans" presStyleCnt="0"/>
      <dgm:spPr/>
    </dgm:pt>
    <dgm:pt modelId="{0862613A-7871-422D-9F1B-DC57E13BFA33}" type="pres">
      <dgm:prSet presAssocID="{D6F36F1A-CEF4-48C8-8336-69000B131C2B}" presName="node" presStyleLbl="node1" presStyleIdx="7" presStyleCnt="8">
        <dgm:presLayoutVars>
          <dgm:bulletEnabled val="1"/>
        </dgm:presLayoutVars>
      </dgm:prSet>
      <dgm:spPr/>
    </dgm:pt>
  </dgm:ptLst>
  <dgm:cxnLst>
    <dgm:cxn modelId="{71FE1F17-BD6B-40EB-95F2-1AE348D34B87}" srcId="{7913AF7C-B306-4A4C-A22F-ABE53429AA9F}" destId="{40103BE4-BBCD-4A27-81C5-7A02409480E1}" srcOrd="4" destOrd="0" parTransId="{D937EBF8-34C4-415A-B832-E7E1F0C5C276}" sibTransId="{F7882D50-7455-4FF9-AF4D-DD15457753E6}"/>
    <dgm:cxn modelId="{011BFA1D-09C5-4547-8C35-1A0C6B638D0B}" type="presOf" srcId="{774C718F-F21D-4CA3-AAD1-B3108EE755B6}" destId="{12AC5F80-D35F-4C62-AE38-DE0DD4917663}" srcOrd="0" destOrd="0" presId="urn:microsoft.com/office/officeart/2005/8/layout/default"/>
    <dgm:cxn modelId="{BDBA691F-A49E-4D59-AB7C-8C36216EEE58}" type="presOf" srcId="{9BB8CB81-1536-4B4A-A7ED-1B18DE22F6DA}" destId="{FC5C3311-C15F-460D-A3A5-A0AD96C48421}" srcOrd="0" destOrd="0" presId="urn:microsoft.com/office/officeart/2005/8/layout/default"/>
    <dgm:cxn modelId="{8C35E03C-110B-4A5E-987F-0128AF00A7AB}" srcId="{7913AF7C-B306-4A4C-A22F-ABE53429AA9F}" destId="{2EA61F43-5107-4C09-82C3-D485378221E1}" srcOrd="5" destOrd="0" parTransId="{0014EAAB-290D-4C89-BB69-B220FD14894C}" sibTransId="{87C30C4A-B14B-4A75-B965-B358F6B1589A}"/>
    <dgm:cxn modelId="{B601895B-382A-4A36-BC21-5F5DE511D227}" type="presOf" srcId="{D6F36F1A-CEF4-48C8-8336-69000B131C2B}" destId="{0862613A-7871-422D-9F1B-DC57E13BFA33}" srcOrd="0" destOrd="0" presId="urn:microsoft.com/office/officeart/2005/8/layout/default"/>
    <dgm:cxn modelId="{9D84A15E-0557-4FF9-80C6-59C55F60EB72}" srcId="{7913AF7C-B306-4A4C-A22F-ABE53429AA9F}" destId="{9BB8CB81-1536-4B4A-A7ED-1B18DE22F6DA}" srcOrd="1" destOrd="0" parTransId="{6A3CAEF1-E232-4347-B804-FA811B70B7A8}" sibTransId="{DDCE6911-B506-49C8-9222-2F91D24E42BC}"/>
    <dgm:cxn modelId="{48126044-CF82-4A09-BC4D-0CDC8ADA7471}" srcId="{7913AF7C-B306-4A4C-A22F-ABE53429AA9F}" destId="{774C718F-F21D-4CA3-AAD1-B3108EE755B6}" srcOrd="0" destOrd="0" parTransId="{BC516C15-0CA1-48B5-B2AC-3BFDE2BEB2DE}" sibTransId="{CF9D080A-0D2F-4256-A7C4-46B729592AE0}"/>
    <dgm:cxn modelId="{C9217A6B-3E37-4627-AB44-9C8437505970}" srcId="{7913AF7C-B306-4A4C-A22F-ABE53429AA9F}" destId="{D6F36F1A-CEF4-48C8-8336-69000B131C2B}" srcOrd="7" destOrd="0" parTransId="{CF96EE2D-B1A8-4871-839D-9D860451C2B1}" sibTransId="{9AD70BD3-3AF8-40B1-AE00-6ECE89EBCFCB}"/>
    <dgm:cxn modelId="{314E5F58-6EF6-41A2-92A3-4FEF82CD8529}" type="presOf" srcId="{4A3B72C7-4611-47ED-B386-4B9604BAD04C}" destId="{9B1198C7-24FE-4481-9107-BEC3F2009649}" srcOrd="0" destOrd="0" presId="urn:microsoft.com/office/officeart/2005/8/layout/default"/>
    <dgm:cxn modelId="{BD82107D-EC73-49BD-93EB-A508B3DE67AF}" srcId="{7913AF7C-B306-4A4C-A22F-ABE53429AA9F}" destId="{75842A7D-1492-491D-8C6D-B0F8829E87EA}" srcOrd="3" destOrd="0" parTransId="{3DAD55BC-F1F1-4B8F-AC1D-FAA633F3A4B3}" sibTransId="{286D9D93-1DA7-4CDE-A024-456F92D8C315}"/>
    <dgm:cxn modelId="{85986885-DFD2-4C0F-BC0F-1D9C38AD842E}" type="presOf" srcId="{2EA61F43-5107-4C09-82C3-D485378221E1}" destId="{F8B6033D-BDD9-417D-A475-417CCF50DAB7}" srcOrd="0" destOrd="0" presId="urn:microsoft.com/office/officeart/2005/8/layout/default"/>
    <dgm:cxn modelId="{4C5EEAAB-DF15-4F28-9C0D-0CE8A1FF4058}" srcId="{7913AF7C-B306-4A4C-A22F-ABE53429AA9F}" destId="{B3114289-CF52-4409-BC2A-A3A81C19EF2F}" srcOrd="6" destOrd="0" parTransId="{9E8C8181-A5D9-44ED-A4E4-58FC5F2656BE}" sibTransId="{7BC25054-0820-484D-8A8B-1F79D9810CC6}"/>
    <dgm:cxn modelId="{7819E1B0-9296-428B-B057-CE79BEFE9717}" type="presOf" srcId="{7913AF7C-B306-4A4C-A22F-ABE53429AA9F}" destId="{6BE63E0B-B445-4DD1-B45C-25C43E592F9F}" srcOrd="0" destOrd="0" presId="urn:microsoft.com/office/officeart/2005/8/layout/default"/>
    <dgm:cxn modelId="{BFFFC1B8-6223-4279-BACE-AFC0A5C10086}" type="presOf" srcId="{40103BE4-BBCD-4A27-81C5-7A02409480E1}" destId="{E42ECC1A-C703-45C9-95DF-5533F2F2EC72}" srcOrd="0" destOrd="0" presId="urn:microsoft.com/office/officeart/2005/8/layout/default"/>
    <dgm:cxn modelId="{EC3DA9C0-9716-43C3-8914-1732C3DD7510}" type="presOf" srcId="{75842A7D-1492-491D-8C6D-B0F8829E87EA}" destId="{0F87C867-DDCE-48E9-8C81-B61BE1BF5C63}" srcOrd="0" destOrd="0" presId="urn:microsoft.com/office/officeart/2005/8/layout/default"/>
    <dgm:cxn modelId="{F4484AC2-EE6C-43F5-A1D2-C329497EDF1C}" srcId="{7913AF7C-B306-4A4C-A22F-ABE53429AA9F}" destId="{4A3B72C7-4611-47ED-B386-4B9604BAD04C}" srcOrd="2" destOrd="0" parTransId="{30FCFCED-B380-4C87-B542-2E2ECB9B3424}" sibTransId="{15B08C18-A4D2-4BE4-948F-9DC40E058386}"/>
    <dgm:cxn modelId="{75D43DFD-ADA6-4851-AABE-BD8F7577769B}" type="presOf" srcId="{B3114289-CF52-4409-BC2A-A3A81C19EF2F}" destId="{59002CA3-9043-42E1-81EF-1C70EEB964B4}" srcOrd="0" destOrd="0" presId="urn:microsoft.com/office/officeart/2005/8/layout/default"/>
    <dgm:cxn modelId="{25B896CD-F9EB-4038-8572-81C89B6C1BA9}" type="presParOf" srcId="{6BE63E0B-B445-4DD1-B45C-25C43E592F9F}" destId="{12AC5F80-D35F-4C62-AE38-DE0DD4917663}" srcOrd="0" destOrd="0" presId="urn:microsoft.com/office/officeart/2005/8/layout/default"/>
    <dgm:cxn modelId="{6B3DBA73-5FD4-42F4-9BFB-CB56087A1EBB}" type="presParOf" srcId="{6BE63E0B-B445-4DD1-B45C-25C43E592F9F}" destId="{8D8A03BC-C8FE-45D1-AC7B-97CF7D7453CA}" srcOrd="1" destOrd="0" presId="urn:microsoft.com/office/officeart/2005/8/layout/default"/>
    <dgm:cxn modelId="{DC8E6383-846C-4B2C-9B58-D84F180910F7}" type="presParOf" srcId="{6BE63E0B-B445-4DD1-B45C-25C43E592F9F}" destId="{FC5C3311-C15F-460D-A3A5-A0AD96C48421}" srcOrd="2" destOrd="0" presId="urn:microsoft.com/office/officeart/2005/8/layout/default"/>
    <dgm:cxn modelId="{B60C1FDB-188A-4C71-8B91-1C24AE01AE4C}" type="presParOf" srcId="{6BE63E0B-B445-4DD1-B45C-25C43E592F9F}" destId="{F8E634C0-1913-44EF-9FF2-026E39C3B7B4}" srcOrd="3" destOrd="0" presId="urn:microsoft.com/office/officeart/2005/8/layout/default"/>
    <dgm:cxn modelId="{CA27A49C-03A8-499C-B02A-FF06B166C920}" type="presParOf" srcId="{6BE63E0B-B445-4DD1-B45C-25C43E592F9F}" destId="{9B1198C7-24FE-4481-9107-BEC3F2009649}" srcOrd="4" destOrd="0" presId="urn:microsoft.com/office/officeart/2005/8/layout/default"/>
    <dgm:cxn modelId="{451285BB-4DB4-4A18-AE06-E31A7880AAE4}" type="presParOf" srcId="{6BE63E0B-B445-4DD1-B45C-25C43E592F9F}" destId="{8D5F32FD-EE16-47CE-A2DB-5F77364931A4}" srcOrd="5" destOrd="0" presId="urn:microsoft.com/office/officeart/2005/8/layout/default"/>
    <dgm:cxn modelId="{7AD336BC-FE5A-4B30-A5D0-20CC605761BC}" type="presParOf" srcId="{6BE63E0B-B445-4DD1-B45C-25C43E592F9F}" destId="{0F87C867-DDCE-48E9-8C81-B61BE1BF5C63}" srcOrd="6" destOrd="0" presId="urn:microsoft.com/office/officeart/2005/8/layout/default"/>
    <dgm:cxn modelId="{512F8705-603D-4636-987D-DF9E2C332122}" type="presParOf" srcId="{6BE63E0B-B445-4DD1-B45C-25C43E592F9F}" destId="{F2FB3F20-4090-48A8-A7FE-03F7A146582D}" srcOrd="7" destOrd="0" presId="urn:microsoft.com/office/officeart/2005/8/layout/default"/>
    <dgm:cxn modelId="{77955D95-8C69-45BE-92E9-8AA2EC6161A5}" type="presParOf" srcId="{6BE63E0B-B445-4DD1-B45C-25C43E592F9F}" destId="{E42ECC1A-C703-45C9-95DF-5533F2F2EC72}" srcOrd="8" destOrd="0" presId="urn:microsoft.com/office/officeart/2005/8/layout/default"/>
    <dgm:cxn modelId="{0886DCE5-7871-484F-AA54-41200BFAF285}" type="presParOf" srcId="{6BE63E0B-B445-4DD1-B45C-25C43E592F9F}" destId="{EE5ED9A6-CAED-4A76-A1D0-A580D7F59020}" srcOrd="9" destOrd="0" presId="urn:microsoft.com/office/officeart/2005/8/layout/default"/>
    <dgm:cxn modelId="{1634170B-61E3-4776-B489-7FE17A1EF6F7}" type="presParOf" srcId="{6BE63E0B-B445-4DD1-B45C-25C43E592F9F}" destId="{F8B6033D-BDD9-417D-A475-417CCF50DAB7}" srcOrd="10" destOrd="0" presId="urn:microsoft.com/office/officeart/2005/8/layout/default"/>
    <dgm:cxn modelId="{82A984B6-FD63-4AF8-94BA-3C40A3BF7116}" type="presParOf" srcId="{6BE63E0B-B445-4DD1-B45C-25C43E592F9F}" destId="{E5740DF5-40E8-4F1C-8B5E-4E01F55C824F}" srcOrd="11" destOrd="0" presId="urn:microsoft.com/office/officeart/2005/8/layout/default"/>
    <dgm:cxn modelId="{2794B0EF-319E-457B-A10C-98AA89D6D593}" type="presParOf" srcId="{6BE63E0B-B445-4DD1-B45C-25C43E592F9F}" destId="{59002CA3-9043-42E1-81EF-1C70EEB964B4}" srcOrd="12" destOrd="0" presId="urn:microsoft.com/office/officeart/2005/8/layout/default"/>
    <dgm:cxn modelId="{75717618-6F42-4AA9-97E9-ABDC073EE917}" type="presParOf" srcId="{6BE63E0B-B445-4DD1-B45C-25C43E592F9F}" destId="{76F4BA8F-DBDB-4B38-8C00-09ED085D8125}" srcOrd="13" destOrd="0" presId="urn:microsoft.com/office/officeart/2005/8/layout/default"/>
    <dgm:cxn modelId="{4AD8C237-131B-405C-AC03-4BA07D7E49A4}" type="presParOf" srcId="{6BE63E0B-B445-4DD1-B45C-25C43E592F9F}" destId="{0862613A-7871-422D-9F1B-DC57E13BFA33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98F4E2-85D3-45A4-A1BD-3819284B6BB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EB2E440-8160-400E-8040-43D5DD8E6DB9}">
      <dgm:prSet phldrT="[Text]"/>
      <dgm:spPr/>
      <dgm:t>
        <a:bodyPr/>
        <a:lstStyle/>
        <a:p>
          <a:r>
            <a:rPr lang="en-US" dirty="0"/>
            <a:t>Clarify Brand Meaning</a:t>
          </a:r>
        </a:p>
      </dgm:t>
    </dgm:pt>
    <dgm:pt modelId="{01413337-F74E-4F3B-B132-0EC9D932EBA8}" type="parTrans" cxnId="{4451659B-C8EA-4A4A-9C96-E557F6D39531}">
      <dgm:prSet/>
      <dgm:spPr/>
      <dgm:t>
        <a:bodyPr/>
        <a:lstStyle/>
        <a:p>
          <a:endParaRPr lang="en-US"/>
        </a:p>
      </dgm:t>
    </dgm:pt>
    <dgm:pt modelId="{A3714DF1-8C1E-4236-983A-1F565ADFBE8C}" type="sibTrans" cxnId="{4451659B-C8EA-4A4A-9C96-E557F6D39531}">
      <dgm:prSet/>
      <dgm:spPr/>
      <dgm:t>
        <a:bodyPr/>
        <a:lstStyle/>
        <a:p>
          <a:endParaRPr lang="en-US"/>
        </a:p>
      </dgm:t>
    </dgm:pt>
    <dgm:pt modelId="{FE023D9B-BCB4-404C-953E-72F96D87CFAE}">
      <dgm:prSet phldrT="[Text]"/>
      <dgm:spPr/>
      <dgm:t>
        <a:bodyPr/>
        <a:lstStyle/>
        <a:p>
          <a:r>
            <a:rPr lang="en-US" dirty="0"/>
            <a:t>Enhance the Parent Brand Image</a:t>
          </a:r>
        </a:p>
      </dgm:t>
    </dgm:pt>
    <dgm:pt modelId="{BDCEE627-464D-436A-8F9D-CB11B143E407}" type="parTrans" cxnId="{4D43B17A-5C48-4292-B32C-3F36FF36D2E4}">
      <dgm:prSet/>
      <dgm:spPr/>
      <dgm:t>
        <a:bodyPr/>
        <a:lstStyle/>
        <a:p>
          <a:endParaRPr lang="en-US"/>
        </a:p>
      </dgm:t>
    </dgm:pt>
    <dgm:pt modelId="{58BC3B3D-3784-4579-82AD-DE70668A60C9}" type="sibTrans" cxnId="{4D43B17A-5C48-4292-B32C-3F36FF36D2E4}">
      <dgm:prSet/>
      <dgm:spPr/>
      <dgm:t>
        <a:bodyPr/>
        <a:lstStyle/>
        <a:p>
          <a:endParaRPr lang="en-US"/>
        </a:p>
      </dgm:t>
    </dgm:pt>
    <dgm:pt modelId="{9B48D225-047A-4F2F-84C8-510D945892B8}">
      <dgm:prSet phldrT="[Text]"/>
      <dgm:spPr/>
      <dgm:t>
        <a:bodyPr/>
        <a:lstStyle/>
        <a:p>
          <a:r>
            <a:rPr lang="en-US" dirty="0"/>
            <a:t>Bring New Customers into the Brand Franchise and Increase Market Coverage</a:t>
          </a:r>
        </a:p>
      </dgm:t>
    </dgm:pt>
    <dgm:pt modelId="{82147CC1-D5AA-4C23-A029-FC463026E821}" type="parTrans" cxnId="{7E045578-9845-4747-B6F9-FCE98E5D6E88}">
      <dgm:prSet/>
      <dgm:spPr/>
      <dgm:t>
        <a:bodyPr/>
        <a:lstStyle/>
        <a:p>
          <a:endParaRPr lang="en-US"/>
        </a:p>
      </dgm:t>
    </dgm:pt>
    <dgm:pt modelId="{048328CC-C431-41AD-95CE-F58A29AC1408}" type="sibTrans" cxnId="{7E045578-9845-4747-B6F9-FCE98E5D6E88}">
      <dgm:prSet/>
      <dgm:spPr/>
      <dgm:t>
        <a:bodyPr/>
        <a:lstStyle/>
        <a:p>
          <a:endParaRPr lang="en-US"/>
        </a:p>
      </dgm:t>
    </dgm:pt>
    <dgm:pt modelId="{43D94A41-EA30-48DA-9C1F-A6010D07EB34}">
      <dgm:prSet phldrT="[Text]"/>
      <dgm:spPr/>
      <dgm:t>
        <a:bodyPr/>
        <a:lstStyle/>
        <a:p>
          <a:r>
            <a:rPr lang="en-US" dirty="0"/>
            <a:t>Revitalize the Brand</a:t>
          </a:r>
        </a:p>
      </dgm:t>
    </dgm:pt>
    <dgm:pt modelId="{2A50905D-0EFA-4A98-87AD-17D532669786}" type="parTrans" cxnId="{D10176DF-61F8-429C-B119-035AED61D8BF}">
      <dgm:prSet/>
      <dgm:spPr/>
      <dgm:t>
        <a:bodyPr/>
        <a:lstStyle/>
        <a:p>
          <a:endParaRPr lang="en-US"/>
        </a:p>
      </dgm:t>
    </dgm:pt>
    <dgm:pt modelId="{5E0B5BA8-6585-436A-B3D0-0F8C25B3B000}" type="sibTrans" cxnId="{D10176DF-61F8-429C-B119-035AED61D8BF}">
      <dgm:prSet/>
      <dgm:spPr/>
      <dgm:t>
        <a:bodyPr/>
        <a:lstStyle/>
        <a:p>
          <a:endParaRPr lang="en-US"/>
        </a:p>
      </dgm:t>
    </dgm:pt>
    <dgm:pt modelId="{9D915A9B-168E-44F5-AE14-C8B0145F1701}">
      <dgm:prSet phldrT="[Text]"/>
      <dgm:spPr/>
      <dgm:t>
        <a:bodyPr/>
        <a:lstStyle/>
        <a:p>
          <a:r>
            <a:rPr lang="en-US" dirty="0"/>
            <a:t>Permit Subsequent Extensions</a:t>
          </a:r>
        </a:p>
      </dgm:t>
    </dgm:pt>
    <dgm:pt modelId="{97731128-E506-46C5-8CEC-0F5BC67E1840}" type="parTrans" cxnId="{A4EBC89C-AD73-4354-942F-629D499CA0CE}">
      <dgm:prSet/>
      <dgm:spPr/>
      <dgm:t>
        <a:bodyPr/>
        <a:lstStyle/>
        <a:p>
          <a:endParaRPr lang="en-US"/>
        </a:p>
      </dgm:t>
    </dgm:pt>
    <dgm:pt modelId="{A7598F34-8CAA-4A1C-B296-0E8D8605566B}" type="sibTrans" cxnId="{A4EBC89C-AD73-4354-942F-629D499CA0CE}">
      <dgm:prSet/>
      <dgm:spPr/>
      <dgm:t>
        <a:bodyPr/>
        <a:lstStyle/>
        <a:p>
          <a:endParaRPr lang="en-US"/>
        </a:p>
      </dgm:t>
    </dgm:pt>
    <dgm:pt modelId="{274F3F43-0877-45B6-9B98-10A63A3D12E5}" type="pres">
      <dgm:prSet presAssocID="{A998F4E2-85D3-45A4-A1BD-3819284B6BBD}" presName="diagram" presStyleCnt="0">
        <dgm:presLayoutVars>
          <dgm:dir/>
          <dgm:resizeHandles val="exact"/>
        </dgm:presLayoutVars>
      </dgm:prSet>
      <dgm:spPr/>
    </dgm:pt>
    <dgm:pt modelId="{FE9CD3A5-7950-4077-AEA8-1A9928D4FB2E}" type="pres">
      <dgm:prSet presAssocID="{EEB2E440-8160-400E-8040-43D5DD8E6DB9}" presName="node" presStyleLbl="node1" presStyleIdx="0" presStyleCnt="5">
        <dgm:presLayoutVars>
          <dgm:bulletEnabled val="1"/>
        </dgm:presLayoutVars>
      </dgm:prSet>
      <dgm:spPr/>
    </dgm:pt>
    <dgm:pt modelId="{4C73FEB3-E8C1-4655-A5E5-5DBFEA5D1DE4}" type="pres">
      <dgm:prSet presAssocID="{A3714DF1-8C1E-4236-983A-1F565ADFBE8C}" presName="sibTrans" presStyleCnt="0"/>
      <dgm:spPr/>
    </dgm:pt>
    <dgm:pt modelId="{9427EF82-246E-43EC-9086-0FBC8910A06E}" type="pres">
      <dgm:prSet presAssocID="{FE023D9B-BCB4-404C-953E-72F96D87CFAE}" presName="node" presStyleLbl="node1" presStyleIdx="1" presStyleCnt="5">
        <dgm:presLayoutVars>
          <dgm:bulletEnabled val="1"/>
        </dgm:presLayoutVars>
      </dgm:prSet>
      <dgm:spPr/>
    </dgm:pt>
    <dgm:pt modelId="{D948A71A-A0B7-4E1B-AA9D-3FD97CE179CF}" type="pres">
      <dgm:prSet presAssocID="{58BC3B3D-3784-4579-82AD-DE70668A60C9}" presName="sibTrans" presStyleCnt="0"/>
      <dgm:spPr/>
    </dgm:pt>
    <dgm:pt modelId="{7BEBBACC-CBF5-4129-A9F4-7F57950BAEA9}" type="pres">
      <dgm:prSet presAssocID="{9B48D225-047A-4F2F-84C8-510D945892B8}" presName="node" presStyleLbl="node1" presStyleIdx="2" presStyleCnt="5">
        <dgm:presLayoutVars>
          <dgm:bulletEnabled val="1"/>
        </dgm:presLayoutVars>
      </dgm:prSet>
      <dgm:spPr/>
    </dgm:pt>
    <dgm:pt modelId="{5EA815F4-2451-48D5-8C77-64B9709AD473}" type="pres">
      <dgm:prSet presAssocID="{048328CC-C431-41AD-95CE-F58A29AC1408}" presName="sibTrans" presStyleCnt="0"/>
      <dgm:spPr/>
    </dgm:pt>
    <dgm:pt modelId="{C53748D6-4723-45EB-BF94-CE360F4923E6}" type="pres">
      <dgm:prSet presAssocID="{43D94A41-EA30-48DA-9C1F-A6010D07EB34}" presName="node" presStyleLbl="node1" presStyleIdx="3" presStyleCnt="5">
        <dgm:presLayoutVars>
          <dgm:bulletEnabled val="1"/>
        </dgm:presLayoutVars>
      </dgm:prSet>
      <dgm:spPr/>
    </dgm:pt>
    <dgm:pt modelId="{C3450209-E1CB-483B-B81C-D8D9E991BF3D}" type="pres">
      <dgm:prSet presAssocID="{5E0B5BA8-6585-436A-B3D0-0F8C25B3B000}" presName="sibTrans" presStyleCnt="0"/>
      <dgm:spPr/>
    </dgm:pt>
    <dgm:pt modelId="{7989F09D-F421-4740-A96F-185ECCCBD8BB}" type="pres">
      <dgm:prSet presAssocID="{9D915A9B-168E-44F5-AE14-C8B0145F1701}" presName="node" presStyleLbl="node1" presStyleIdx="4" presStyleCnt="5">
        <dgm:presLayoutVars>
          <dgm:bulletEnabled val="1"/>
        </dgm:presLayoutVars>
      </dgm:prSet>
      <dgm:spPr/>
    </dgm:pt>
  </dgm:ptLst>
  <dgm:cxnLst>
    <dgm:cxn modelId="{4FA4F32F-70F6-49ED-9AB5-BFFFF690BDDF}" type="presOf" srcId="{43D94A41-EA30-48DA-9C1F-A6010D07EB34}" destId="{C53748D6-4723-45EB-BF94-CE360F4923E6}" srcOrd="0" destOrd="0" presId="urn:microsoft.com/office/officeart/2005/8/layout/default"/>
    <dgm:cxn modelId="{578DE434-163D-425A-90E5-CBE2F7C7DF72}" type="presOf" srcId="{FE023D9B-BCB4-404C-953E-72F96D87CFAE}" destId="{9427EF82-246E-43EC-9086-0FBC8910A06E}" srcOrd="0" destOrd="0" presId="urn:microsoft.com/office/officeart/2005/8/layout/default"/>
    <dgm:cxn modelId="{4F70B341-BF55-41D9-B125-F1AB132BFB0A}" type="presOf" srcId="{9B48D225-047A-4F2F-84C8-510D945892B8}" destId="{7BEBBACC-CBF5-4129-A9F4-7F57950BAEA9}" srcOrd="0" destOrd="0" presId="urn:microsoft.com/office/officeart/2005/8/layout/default"/>
    <dgm:cxn modelId="{7E045578-9845-4747-B6F9-FCE98E5D6E88}" srcId="{A998F4E2-85D3-45A4-A1BD-3819284B6BBD}" destId="{9B48D225-047A-4F2F-84C8-510D945892B8}" srcOrd="2" destOrd="0" parTransId="{82147CC1-D5AA-4C23-A029-FC463026E821}" sibTransId="{048328CC-C431-41AD-95CE-F58A29AC1408}"/>
    <dgm:cxn modelId="{4D43B17A-5C48-4292-B32C-3F36FF36D2E4}" srcId="{A998F4E2-85D3-45A4-A1BD-3819284B6BBD}" destId="{FE023D9B-BCB4-404C-953E-72F96D87CFAE}" srcOrd="1" destOrd="0" parTransId="{BDCEE627-464D-436A-8F9D-CB11B143E407}" sibTransId="{58BC3B3D-3784-4579-82AD-DE70668A60C9}"/>
    <dgm:cxn modelId="{ABE18693-BABE-4436-9072-790BD1A53E25}" type="presOf" srcId="{A998F4E2-85D3-45A4-A1BD-3819284B6BBD}" destId="{274F3F43-0877-45B6-9B98-10A63A3D12E5}" srcOrd="0" destOrd="0" presId="urn:microsoft.com/office/officeart/2005/8/layout/default"/>
    <dgm:cxn modelId="{4451659B-C8EA-4A4A-9C96-E557F6D39531}" srcId="{A998F4E2-85D3-45A4-A1BD-3819284B6BBD}" destId="{EEB2E440-8160-400E-8040-43D5DD8E6DB9}" srcOrd="0" destOrd="0" parTransId="{01413337-F74E-4F3B-B132-0EC9D932EBA8}" sibTransId="{A3714DF1-8C1E-4236-983A-1F565ADFBE8C}"/>
    <dgm:cxn modelId="{A4EBC89C-AD73-4354-942F-629D499CA0CE}" srcId="{A998F4E2-85D3-45A4-A1BD-3819284B6BBD}" destId="{9D915A9B-168E-44F5-AE14-C8B0145F1701}" srcOrd="4" destOrd="0" parTransId="{97731128-E506-46C5-8CEC-0F5BC67E1840}" sibTransId="{A7598F34-8CAA-4A1C-B296-0E8D8605566B}"/>
    <dgm:cxn modelId="{A1864EAD-FDB0-47C1-B665-01089AB24030}" type="presOf" srcId="{EEB2E440-8160-400E-8040-43D5DD8E6DB9}" destId="{FE9CD3A5-7950-4077-AEA8-1A9928D4FB2E}" srcOrd="0" destOrd="0" presId="urn:microsoft.com/office/officeart/2005/8/layout/default"/>
    <dgm:cxn modelId="{20EE38C4-B57D-4CBC-9E7B-C9771D67723E}" type="presOf" srcId="{9D915A9B-168E-44F5-AE14-C8B0145F1701}" destId="{7989F09D-F421-4740-A96F-185ECCCBD8BB}" srcOrd="0" destOrd="0" presId="urn:microsoft.com/office/officeart/2005/8/layout/default"/>
    <dgm:cxn modelId="{D10176DF-61F8-429C-B119-035AED61D8BF}" srcId="{A998F4E2-85D3-45A4-A1BD-3819284B6BBD}" destId="{43D94A41-EA30-48DA-9C1F-A6010D07EB34}" srcOrd="3" destOrd="0" parTransId="{2A50905D-0EFA-4A98-87AD-17D532669786}" sibTransId="{5E0B5BA8-6585-436A-B3D0-0F8C25B3B000}"/>
    <dgm:cxn modelId="{C3FC1A8C-3F8F-484C-A8CF-234CA57D874E}" type="presParOf" srcId="{274F3F43-0877-45B6-9B98-10A63A3D12E5}" destId="{FE9CD3A5-7950-4077-AEA8-1A9928D4FB2E}" srcOrd="0" destOrd="0" presId="urn:microsoft.com/office/officeart/2005/8/layout/default"/>
    <dgm:cxn modelId="{A9368719-F03D-4EF3-AE07-E1E97603D196}" type="presParOf" srcId="{274F3F43-0877-45B6-9B98-10A63A3D12E5}" destId="{4C73FEB3-E8C1-4655-A5E5-5DBFEA5D1DE4}" srcOrd="1" destOrd="0" presId="urn:microsoft.com/office/officeart/2005/8/layout/default"/>
    <dgm:cxn modelId="{59AC4980-0A27-4288-899F-3ACA742813FA}" type="presParOf" srcId="{274F3F43-0877-45B6-9B98-10A63A3D12E5}" destId="{9427EF82-246E-43EC-9086-0FBC8910A06E}" srcOrd="2" destOrd="0" presId="urn:microsoft.com/office/officeart/2005/8/layout/default"/>
    <dgm:cxn modelId="{04D47210-5197-46A3-84C0-F02C476E3BAE}" type="presParOf" srcId="{274F3F43-0877-45B6-9B98-10A63A3D12E5}" destId="{D948A71A-A0B7-4E1B-AA9D-3FD97CE179CF}" srcOrd="3" destOrd="0" presId="urn:microsoft.com/office/officeart/2005/8/layout/default"/>
    <dgm:cxn modelId="{0E6B751E-98BA-43BF-AC72-364B8E9C7265}" type="presParOf" srcId="{274F3F43-0877-45B6-9B98-10A63A3D12E5}" destId="{7BEBBACC-CBF5-4129-A9F4-7F57950BAEA9}" srcOrd="4" destOrd="0" presId="urn:microsoft.com/office/officeart/2005/8/layout/default"/>
    <dgm:cxn modelId="{29A1F90B-095F-463E-A858-A1DF49926E2D}" type="presParOf" srcId="{274F3F43-0877-45B6-9B98-10A63A3D12E5}" destId="{5EA815F4-2451-48D5-8C77-64B9709AD473}" srcOrd="5" destOrd="0" presId="urn:microsoft.com/office/officeart/2005/8/layout/default"/>
    <dgm:cxn modelId="{24C4AD6B-D000-4DA8-B94E-0C5A09D5F1CE}" type="presParOf" srcId="{274F3F43-0877-45B6-9B98-10A63A3D12E5}" destId="{C53748D6-4723-45EB-BF94-CE360F4923E6}" srcOrd="6" destOrd="0" presId="urn:microsoft.com/office/officeart/2005/8/layout/default"/>
    <dgm:cxn modelId="{CE94B686-1BA5-44A0-B364-9A76C8605933}" type="presParOf" srcId="{274F3F43-0877-45B6-9B98-10A63A3D12E5}" destId="{C3450209-E1CB-483B-B81C-D8D9E991BF3D}" srcOrd="7" destOrd="0" presId="urn:microsoft.com/office/officeart/2005/8/layout/default"/>
    <dgm:cxn modelId="{D8A207FA-D72F-4B3F-8D83-84FECECE6E2E}" type="presParOf" srcId="{274F3F43-0877-45B6-9B98-10A63A3D12E5}" destId="{7989F09D-F421-4740-A96F-185ECCCBD8B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659BD1-D95B-4A46-9BE0-F541C41A331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9983D0-6737-46F0-9DE3-97573005F5B3}">
      <dgm:prSet phldrT="[Text]"/>
      <dgm:spPr/>
      <dgm:t>
        <a:bodyPr/>
        <a:lstStyle/>
        <a:p>
          <a:r>
            <a:rPr lang="en-US" dirty="0"/>
            <a:t>Can Confuse or Frustrate Consumers</a:t>
          </a:r>
        </a:p>
      </dgm:t>
    </dgm:pt>
    <dgm:pt modelId="{F890F18F-4197-455B-A92C-48FA1E8AD03A}" type="parTrans" cxnId="{A92C175A-C8E3-4A73-B49A-85A3D8A455F7}">
      <dgm:prSet/>
      <dgm:spPr/>
      <dgm:t>
        <a:bodyPr/>
        <a:lstStyle/>
        <a:p>
          <a:endParaRPr lang="en-US"/>
        </a:p>
      </dgm:t>
    </dgm:pt>
    <dgm:pt modelId="{46C12086-7819-453E-AEA9-C709F8B11203}" type="sibTrans" cxnId="{A92C175A-C8E3-4A73-B49A-85A3D8A455F7}">
      <dgm:prSet/>
      <dgm:spPr/>
      <dgm:t>
        <a:bodyPr/>
        <a:lstStyle/>
        <a:p>
          <a:endParaRPr lang="en-US"/>
        </a:p>
      </dgm:t>
    </dgm:pt>
    <dgm:pt modelId="{549A0842-A53A-4F6F-B4AE-DDE10EC5CEEE}">
      <dgm:prSet phldrT="[Text]"/>
      <dgm:spPr/>
      <dgm:t>
        <a:bodyPr/>
        <a:lstStyle/>
        <a:p>
          <a:r>
            <a:rPr lang="en-US" dirty="0"/>
            <a:t>Can Encounter Retailer Resistance</a:t>
          </a:r>
        </a:p>
      </dgm:t>
    </dgm:pt>
    <dgm:pt modelId="{C538890E-10BB-4914-9028-C3E2D609AC24}" type="parTrans" cxnId="{D28C538F-3349-43B0-BA18-9CCA39C4E610}">
      <dgm:prSet/>
      <dgm:spPr/>
      <dgm:t>
        <a:bodyPr/>
        <a:lstStyle/>
        <a:p>
          <a:endParaRPr lang="en-US"/>
        </a:p>
      </dgm:t>
    </dgm:pt>
    <dgm:pt modelId="{BA01F766-5638-4AF9-B6D2-3826309EFD99}" type="sibTrans" cxnId="{D28C538F-3349-43B0-BA18-9CCA39C4E610}">
      <dgm:prSet/>
      <dgm:spPr/>
      <dgm:t>
        <a:bodyPr/>
        <a:lstStyle/>
        <a:p>
          <a:endParaRPr lang="en-US"/>
        </a:p>
      </dgm:t>
    </dgm:pt>
    <dgm:pt modelId="{A8274F7E-6F37-4B6B-AE4F-4F2680D35DA1}">
      <dgm:prSet phldrT="[Text]"/>
      <dgm:spPr/>
      <dgm:t>
        <a:bodyPr/>
        <a:lstStyle/>
        <a:p>
          <a:r>
            <a:rPr lang="en-US" dirty="0"/>
            <a:t>Can Fail and Hurt Parent Brand Image</a:t>
          </a:r>
        </a:p>
      </dgm:t>
    </dgm:pt>
    <dgm:pt modelId="{E67075BB-65DC-4BF7-9367-AD2591BBE641}" type="parTrans" cxnId="{EACDA238-4F52-4CF5-AF4F-417DF5BFF1D8}">
      <dgm:prSet/>
      <dgm:spPr/>
      <dgm:t>
        <a:bodyPr/>
        <a:lstStyle/>
        <a:p>
          <a:endParaRPr lang="en-US"/>
        </a:p>
      </dgm:t>
    </dgm:pt>
    <dgm:pt modelId="{F1C2BBC3-CB6C-401D-B462-EA17CE17BE6F}" type="sibTrans" cxnId="{EACDA238-4F52-4CF5-AF4F-417DF5BFF1D8}">
      <dgm:prSet/>
      <dgm:spPr/>
      <dgm:t>
        <a:bodyPr/>
        <a:lstStyle/>
        <a:p>
          <a:endParaRPr lang="en-US"/>
        </a:p>
      </dgm:t>
    </dgm:pt>
    <dgm:pt modelId="{4CC24369-5D41-4B60-8C08-61B9F7060B8B}">
      <dgm:prSet phldrT="[Text]"/>
      <dgm:spPr/>
      <dgm:t>
        <a:bodyPr/>
        <a:lstStyle/>
        <a:p>
          <a:r>
            <a:rPr lang="en-US" dirty="0"/>
            <a:t>Can Succeed but Cannibalize Sales of Parent Brand</a:t>
          </a:r>
        </a:p>
      </dgm:t>
    </dgm:pt>
    <dgm:pt modelId="{B5BF51DE-077B-4242-96B3-DF5F10141715}" type="parTrans" cxnId="{37C705C0-9976-4285-8CD5-3FCBC04F3331}">
      <dgm:prSet/>
      <dgm:spPr/>
      <dgm:t>
        <a:bodyPr/>
        <a:lstStyle/>
        <a:p>
          <a:endParaRPr lang="en-US"/>
        </a:p>
      </dgm:t>
    </dgm:pt>
    <dgm:pt modelId="{900D553E-9AB6-4CA8-9EFD-2709B3926956}" type="sibTrans" cxnId="{37C705C0-9976-4285-8CD5-3FCBC04F3331}">
      <dgm:prSet/>
      <dgm:spPr/>
      <dgm:t>
        <a:bodyPr/>
        <a:lstStyle/>
        <a:p>
          <a:endParaRPr lang="en-US"/>
        </a:p>
      </dgm:t>
    </dgm:pt>
    <dgm:pt modelId="{02C45051-D931-4D45-BD8D-1233AFE52D46}" type="pres">
      <dgm:prSet presAssocID="{F5659BD1-D95B-4A46-9BE0-F541C41A3310}" presName="linear" presStyleCnt="0">
        <dgm:presLayoutVars>
          <dgm:animLvl val="lvl"/>
          <dgm:resizeHandles val="exact"/>
        </dgm:presLayoutVars>
      </dgm:prSet>
      <dgm:spPr/>
    </dgm:pt>
    <dgm:pt modelId="{1D8CA036-736A-4007-979D-E75835C86EDB}" type="pres">
      <dgm:prSet presAssocID="{549983D0-6737-46F0-9DE3-97573005F5B3}" presName="parentText" presStyleLbl="node1" presStyleIdx="0" presStyleCnt="4" custLinFactY="-21936" custLinFactNeighborY="-100000">
        <dgm:presLayoutVars>
          <dgm:chMax val="0"/>
          <dgm:bulletEnabled val="1"/>
        </dgm:presLayoutVars>
      </dgm:prSet>
      <dgm:spPr/>
    </dgm:pt>
    <dgm:pt modelId="{D1BC274E-2A38-42A0-B4E6-8FF6FF1E1CBB}" type="pres">
      <dgm:prSet presAssocID="{46C12086-7819-453E-AEA9-C709F8B11203}" presName="spacer" presStyleCnt="0"/>
      <dgm:spPr/>
    </dgm:pt>
    <dgm:pt modelId="{33DADF6A-2E87-4BBA-B69D-6CF0D7811A7C}" type="pres">
      <dgm:prSet presAssocID="{549A0842-A53A-4F6F-B4AE-DDE10EC5CEEE}" presName="parentText" presStyleLbl="node1" presStyleIdx="1" presStyleCnt="4" custLinFactY="-8312" custLinFactNeighborY="-100000">
        <dgm:presLayoutVars>
          <dgm:chMax val="0"/>
          <dgm:bulletEnabled val="1"/>
        </dgm:presLayoutVars>
      </dgm:prSet>
      <dgm:spPr/>
    </dgm:pt>
    <dgm:pt modelId="{5B3E2353-B93E-41A9-BA56-0885FE0C61B0}" type="pres">
      <dgm:prSet presAssocID="{BA01F766-5638-4AF9-B6D2-3826309EFD99}" presName="spacer" presStyleCnt="0"/>
      <dgm:spPr/>
    </dgm:pt>
    <dgm:pt modelId="{1E72A5D9-FB2D-46AE-AD03-3A61FF53F797}" type="pres">
      <dgm:prSet presAssocID="{A8274F7E-6F37-4B6B-AE4F-4F2680D35DA1}" presName="parentText" presStyleLbl="node1" presStyleIdx="2" presStyleCnt="4" custLinFactNeighborY="-57922">
        <dgm:presLayoutVars>
          <dgm:chMax val="0"/>
          <dgm:bulletEnabled val="1"/>
        </dgm:presLayoutVars>
      </dgm:prSet>
      <dgm:spPr/>
    </dgm:pt>
    <dgm:pt modelId="{77C54E28-E85B-4C1A-A86F-58144E298657}" type="pres">
      <dgm:prSet presAssocID="{F1C2BBC3-CB6C-401D-B462-EA17CE17BE6F}" presName="spacer" presStyleCnt="0"/>
      <dgm:spPr/>
    </dgm:pt>
    <dgm:pt modelId="{B1CD218B-A16B-44F7-ABEF-EDF9E6F7067E}" type="pres">
      <dgm:prSet presAssocID="{4CC24369-5D41-4B60-8C08-61B9F7060B8B}" presName="parentText" presStyleLbl="node1" presStyleIdx="3" presStyleCnt="4" custLinFactNeighborY="50001">
        <dgm:presLayoutVars>
          <dgm:chMax val="0"/>
          <dgm:bulletEnabled val="1"/>
        </dgm:presLayoutVars>
      </dgm:prSet>
      <dgm:spPr/>
    </dgm:pt>
  </dgm:ptLst>
  <dgm:cxnLst>
    <dgm:cxn modelId="{00673011-2BA9-405F-9491-AF4A910797C2}" type="presOf" srcId="{A8274F7E-6F37-4B6B-AE4F-4F2680D35DA1}" destId="{1E72A5D9-FB2D-46AE-AD03-3A61FF53F797}" srcOrd="0" destOrd="0" presId="urn:microsoft.com/office/officeart/2005/8/layout/vList2"/>
    <dgm:cxn modelId="{11400C1B-3ECF-46CC-AC58-8BA2CB65B1F5}" type="presOf" srcId="{549983D0-6737-46F0-9DE3-97573005F5B3}" destId="{1D8CA036-736A-4007-979D-E75835C86EDB}" srcOrd="0" destOrd="0" presId="urn:microsoft.com/office/officeart/2005/8/layout/vList2"/>
    <dgm:cxn modelId="{EACDA238-4F52-4CF5-AF4F-417DF5BFF1D8}" srcId="{F5659BD1-D95B-4A46-9BE0-F541C41A3310}" destId="{A8274F7E-6F37-4B6B-AE4F-4F2680D35DA1}" srcOrd="2" destOrd="0" parTransId="{E67075BB-65DC-4BF7-9367-AD2591BBE641}" sibTransId="{F1C2BBC3-CB6C-401D-B462-EA17CE17BE6F}"/>
    <dgm:cxn modelId="{A92C175A-C8E3-4A73-B49A-85A3D8A455F7}" srcId="{F5659BD1-D95B-4A46-9BE0-F541C41A3310}" destId="{549983D0-6737-46F0-9DE3-97573005F5B3}" srcOrd="0" destOrd="0" parTransId="{F890F18F-4197-455B-A92C-48FA1E8AD03A}" sibTransId="{46C12086-7819-453E-AEA9-C709F8B11203}"/>
    <dgm:cxn modelId="{D28C538F-3349-43B0-BA18-9CCA39C4E610}" srcId="{F5659BD1-D95B-4A46-9BE0-F541C41A3310}" destId="{549A0842-A53A-4F6F-B4AE-DDE10EC5CEEE}" srcOrd="1" destOrd="0" parTransId="{C538890E-10BB-4914-9028-C3E2D609AC24}" sibTransId="{BA01F766-5638-4AF9-B6D2-3826309EFD99}"/>
    <dgm:cxn modelId="{37C705C0-9976-4285-8CD5-3FCBC04F3331}" srcId="{F5659BD1-D95B-4A46-9BE0-F541C41A3310}" destId="{4CC24369-5D41-4B60-8C08-61B9F7060B8B}" srcOrd="3" destOrd="0" parTransId="{B5BF51DE-077B-4242-96B3-DF5F10141715}" sibTransId="{900D553E-9AB6-4CA8-9EFD-2709B3926956}"/>
    <dgm:cxn modelId="{57AFF3C3-1E0D-45D8-B5D8-E307184953D6}" type="presOf" srcId="{549A0842-A53A-4F6F-B4AE-DDE10EC5CEEE}" destId="{33DADF6A-2E87-4BBA-B69D-6CF0D7811A7C}" srcOrd="0" destOrd="0" presId="urn:microsoft.com/office/officeart/2005/8/layout/vList2"/>
    <dgm:cxn modelId="{419E91C4-1F46-4CAF-901C-62C71726A5FE}" type="presOf" srcId="{4CC24369-5D41-4B60-8C08-61B9F7060B8B}" destId="{B1CD218B-A16B-44F7-ABEF-EDF9E6F7067E}" srcOrd="0" destOrd="0" presId="urn:microsoft.com/office/officeart/2005/8/layout/vList2"/>
    <dgm:cxn modelId="{88886DD5-F54B-4612-8923-DF018F2CBF6B}" type="presOf" srcId="{F5659BD1-D95B-4A46-9BE0-F541C41A3310}" destId="{02C45051-D931-4D45-BD8D-1233AFE52D46}" srcOrd="0" destOrd="0" presId="urn:microsoft.com/office/officeart/2005/8/layout/vList2"/>
    <dgm:cxn modelId="{D40955F5-DFC9-4050-B439-19CF025FE676}" type="presParOf" srcId="{02C45051-D931-4D45-BD8D-1233AFE52D46}" destId="{1D8CA036-736A-4007-979D-E75835C86EDB}" srcOrd="0" destOrd="0" presId="urn:microsoft.com/office/officeart/2005/8/layout/vList2"/>
    <dgm:cxn modelId="{009CA6A2-66C7-408A-8312-48D7DAD861E0}" type="presParOf" srcId="{02C45051-D931-4D45-BD8D-1233AFE52D46}" destId="{D1BC274E-2A38-42A0-B4E6-8FF6FF1E1CBB}" srcOrd="1" destOrd="0" presId="urn:microsoft.com/office/officeart/2005/8/layout/vList2"/>
    <dgm:cxn modelId="{99912892-E6F3-4676-9A2A-D73DA8E07F56}" type="presParOf" srcId="{02C45051-D931-4D45-BD8D-1233AFE52D46}" destId="{33DADF6A-2E87-4BBA-B69D-6CF0D7811A7C}" srcOrd="2" destOrd="0" presId="urn:microsoft.com/office/officeart/2005/8/layout/vList2"/>
    <dgm:cxn modelId="{B0CADF4A-5E26-4EF0-ADF6-B3E034509425}" type="presParOf" srcId="{02C45051-D931-4D45-BD8D-1233AFE52D46}" destId="{5B3E2353-B93E-41A9-BA56-0885FE0C61B0}" srcOrd="3" destOrd="0" presId="urn:microsoft.com/office/officeart/2005/8/layout/vList2"/>
    <dgm:cxn modelId="{33225121-50CF-4ED9-8451-5D2FC3C9BA13}" type="presParOf" srcId="{02C45051-D931-4D45-BD8D-1233AFE52D46}" destId="{1E72A5D9-FB2D-46AE-AD03-3A61FF53F797}" srcOrd="4" destOrd="0" presId="urn:microsoft.com/office/officeart/2005/8/layout/vList2"/>
    <dgm:cxn modelId="{3B66A540-1AE0-44A4-B1C1-70EA1739D78E}" type="presParOf" srcId="{02C45051-D931-4D45-BD8D-1233AFE52D46}" destId="{77C54E28-E85B-4C1A-A86F-58144E298657}" srcOrd="5" destOrd="0" presId="urn:microsoft.com/office/officeart/2005/8/layout/vList2"/>
    <dgm:cxn modelId="{9C8EC2E0-EABD-4BCD-8844-0CD7B9239EAF}" type="presParOf" srcId="{02C45051-D931-4D45-BD8D-1233AFE52D46}" destId="{B1CD218B-A16B-44F7-ABEF-EDF9E6F7067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659BD1-D95B-4A46-9BE0-F541C41A331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E196AA-ACF9-4D02-A7CF-6B550B0CC5B3}">
      <dgm:prSet phldrT="[Text]"/>
      <dgm:spPr/>
      <dgm:t>
        <a:bodyPr/>
        <a:lstStyle/>
        <a:p>
          <a:r>
            <a:rPr lang="en-US"/>
            <a:t>Can Succeed but Diminish Identification with Any One Category</a:t>
          </a:r>
          <a:endParaRPr lang="en-US" dirty="0"/>
        </a:p>
      </dgm:t>
    </dgm:pt>
    <dgm:pt modelId="{A513CA20-CEB2-4274-AC85-80B4FD1C2702}" type="parTrans" cxnId="{8AF0223B-4A69-4FF8-B0E3-061F8E4299B0}">
      <dgm:prSet/>
      <dgm:spPr/>
      <dgm:t>
        <a:bodyPr/>
        <a:lstStyle/>
        <a:p>
          <a:endParaRPr lang="en-US"/>
        </a:p>
      </dgm:t>
    </dgm:pt>
    <dgm:pt modelId="{18F9A684-6C4F-40DA-A0C8-0E0594F91484}" type="sibTrans" cxnId="{8AF0223B-4A69-4FF8-B0E3-061F8E4299B0}">
      <dgm:prSet/>
      <dgm:spPr/>
      <dgm:t>
        <a:bodyPr/>
        <a:lstStyle/>
        <a:p>
          <a:endParaRPr lang="en-US"/>
        </a:p>
      </dgm:t>
    </dgm:pt>
    <dgm:pt modelId="{C4B05AE1-2CFB-4DB0-9C1D-63BE58BFA89E}">
      <dgm:prSet phldrT="[Text]"/>
      <dgm:spPr/>
      <dgm:t>
        <a:bodyPr/>
        <a:lstStyle/>
        <a:p>
          <a:r>
            <a:rPr lang="en-US"/>
            <a:t>Can Succeed but Hurt the Image of the Parent Brand</a:t>
          </a:r>
          <a:endParaRPr lang="en-US" dirty="0"/>
        </a:p>
      </dgm:t>
    </dgm:pt>
    <dgm:pt modelId="{09B3CBB5-A3C5-4B45-B770-B277C3B4DF63}" type="parTrans" cxnId="{1A442ACA-ADE0-4D62-BAA6-5B8431489D1C}">
      <dgm:prSet/>
      <dgm:spPr/>
      <dgm:t>
        <a:bodyPr/>
        <a:lstStyle/>
        <a:p>
          <a:endParaRPr lang="en-US"/>
        </a:p>
      </dgm:t>
    </dgm:pt>
    <dgm:pt modelId="{F0A87FE5-5E41-4180-863A-81B3F2CADC71}" type="sibTrans" cxnId="{1A442ACA-ADE0-4D62-BAA6-5B8431489D1C}">
      <dgm:prSet/>
      <dgm:spPr/>
      <dgm:t>
        <a:bodyPr/>
        <a:lstStyle/>
        <a:p>
          <a:endParaRPr lang="en-US"/>
        </a:p>
      </dgm:t>
    </dgm:pt>
    <dgm:pt modelId="{9E24ED96-C050-4AE1-A94C-15D113189881}">
      <dgm:prSet phldrT="[Text]"/>
      <dgm:spPr/>
      <dgm:t>
        <a:bodyPr/>
        <a:lstStyle/>
        <a:p>
          <a:r>
            <a:rPr lang="en-US"/>
            <a:t>Can Dilute Brand Meaning</a:t>
          </a:r>
          <a:endParaRPr lang="en-US" dirty="0"/>
        </a:p>
      </dgm:t>
    </dgm:pt>
    <dgm:pt modelId="{BD9A0755-ECA5-450D-8B48-4411600639F6}" type="parTrans" cxnId="{9C872150-D8FC-41F0-AF6B-B9F99C1F5EBE}">
      <dgm:prSet/>
      <dgm:spPr/>
      <dgm:t>
        <a:bodyPr/>
        <a:lstStyle/>
        <a:p>
          <a:endParaRPr lang="en-US"/>
        </a:p>
      </dgm:t>
    </dgm:pt>
    <dgm:pt modelId="{1460BBE8-1616-4657-A85D-A2EC484A706B}" type="sibTrans" cxnId="{9C872150-D8FC-41F0-AF6B-B9F99C1F5EBE}">
      <dgm:prSet/>
      <dgm:spPr/>
      <dgm:t>
        <a:bodyPr/>
        <a:lstStyle/>
        <a:p>
          <a:endParaRPr lang="en-US"/>
        </a:p>
      </dgm:t>
    </dgm:pt>
    <dgm:pt modelId="{BAF975FD-3545-46CD-821C-2DB431103270}">
      <dgm:prSet phldrT="[Text]"/>
      <dgm:spPr/>
      <dgm:t>
        <a:bodyPr/>
        <a:lstStyle/>
        <a:p>
          <a:r>
            <a:rPr lang="en-US"/>
            <a:t>Can Cause the Company to Forgo the Chance to Develop a New Brand</a:t>
          </a:r>
          <a:endParaRPr lang="en-US" dirty="0"/>
        </a:p>
      </dgm:t>
    </dgm:pt>
    <dgm:pt modelId="{97E55643-6BBA-4249-B1A9-8F73D1D76957}" type="parTrans" cxnId="{E7790C05-1461-438E-826A-77AB143BFFA1}">
      <dgm:prSet/>
      <dgm:spPr/>
      <dgm:t>
        <a:bodyPr/>
        <a:lstStyle/>
        <a:p>
          <a:endParaRPr lang="en-US"/>
        </a:p>
      </dgm:t>
    </dgm:pt>
    <dgm:pt modelId="{C527C62E-D298-4568-AAB0-EE6CAC6C941A}" type="sibTrans" cxnId="{E7790C05-1461-438E-826A-77AB143BFFA1}">
      <dgm:prSet/>
      <dgm:spPr/>
      <dgm:t>
        <a:bodyPr/>
        <a:lstStyle/>
        <a:p>
          <a:endParaRPr lang="en-US"/>
        </a:p>
      </dgm:t>
    </dgm:pt>
    <dgm:pt modelId="{02C45051-D931-4D45-BD8D-1233AFE52D46}" type="pres">
      <dgm:prSet presAssocID="{F5659BD1-D95B-4A46-9BE0-F541C41A3310}" presName="linear" presStyleCnt="0">
        <dgm:presLayoutVars>
          <dgm:animLvl val="lvl"/>
          <dgm:resizeHandles val="exact"/>
        </dgm:presLayoutVars>
      </dgm:prSet>
      <dgm:spPr/>
    </dgm:pt>
    <dgm:pt modelId="{1A0AC04A-7545-4932-8EF1-A6797B34885A}" type="pres">
      <dgm:prSet presAssocID="{6FE196AA-ACF9-4D02-A7CF-6B550B0CC5B3}" presName="parentText" presStyleLbl="node1" presStyleIdx="0" presStyleCnt="4" custLinFactY="7312" custLinFactNeighborY="100000">
        <dgm:presLayoutVars>
          <dgm:chMax val="0"/>
          <dgm:bulletEnabled val="1"/>
        </dgm:presLayoutVars>
      </dgm:prSet>
      <dgm:spPr/>
    </dgm:pt>
    <dgm:pt modelId="{28072215-935B-466A-9320-A7EEF0641450}" type="pres">
      <dgm:prSet presAssocID="{18F9A684-6C4F-40DA-A0C8-0E0594F91484}" presName="spacer" presStyleCnt="0"/>
      <dgm:spPr/>
    </dgm:pt>
    <dgm:pt modelId="{8190B8FF-8919-47C1-AF40-E6F774648729}" type="pres">
      <dgm:prSet presAssocID="{C4B05AE1-2CFB-4DB0-9C1D-63BE58BFA89E}" presName="parentText" presStyleLbl="node1" presStyleIdx="1" presStyleCnt="4" custLinFactY="20935" custLinFactNeighborY="100000">
        <dgm:presLayoutVars>
          <dgm:chMax val="0"/>
          <dgm:bulletEnabled val="1"/>
        </dgm:presLayoutVars>
      </dgm:prSet>
      <dgm:spPr/>
    </dgm:pt>
    <dgm:pt modelId="{CB7A4E05-E354-4335-901E-699FF2084062}" type="pres">
      <dgm:prSet presAssocID="{F0A87FE5-5E41-4180-863A-81B3F2CADC71}" presName="spacer" presStyleCnt="0"/>
      <dgm:spPr/>
    </dgm:pt>
    <dgm:pt modelId="{A4DCC714-A582-40A1-BC10-C908B3742F13}" type="pres">
      <dgm:prSet presAssocID="{9E24ED96-C050-4AE1-A94C-15D113189881}" presName="parentText" presStyleLbl="node1" presStyleIdx="2" presStyleCnt="4" custLinFactY="23274" custLinFactNeighborX="500" custLinFactNeighborY="100000">
        <dgm:presLayoutVars>
          <dgm:chMax val="0"/>
          <dgm:bulletEnabled val="1"/>
        </dgm:presLayoutVars>
      </dgm:prSet>
      <dgm:spPr/>
    </dgm:pt>
    <dgm:pt modelId="{15B3B422-64F7-40F0-A0B7-5AF7C13F2579}" type="pres">
      <dgm:prSet presAssocID="{1460BBE8-1616-4657-A85D-A2EC484A706B}" presName="spacer" presStyleCnt="0"/>
      <dgm:spPr/>
    </dgm:pt>
    <dgm:pt modelId="{9563D5A5-740A-4430-93BB-C45F8945EB7B}" type="pres">
      <dgm:prSet presAssocID="{BAF975FD-3545-46CD-821C-2DB431103270}" presName="parentText" presStyleLbl="node1" presStyleIdx="3" presStyleCnt="4" custScaleY="63680" custLinFactY="20905" custLinFactNeighborX="500" custLinFactNeighborY="100000">
        <dgm:presLayoutVars>
          <dgm:chMax val="0"/>
          <dgm:bulletEnabled val="1"/>
        </dgm:presLayoutVars>
      </dgm:prSet>
      <dgm:spPr/>
    </dgm:pt>
  </dgm:ptLst>
  <dgm:cxnLst>
    <dgm:cxn modelId="{E7790C05-1461-438E-826A-77AB143BFFA1}" srcId="{F5659BD1-D95B-4A46-9BE0-F541C41A3310}" destId="{BAF975FD-3545-46CD-821C-2DB431103270}" srcOrd="3" destOrd="0" parTransId="{97E55643-6BBA-4249-B1A9-8F73D1D76957}" sibTransId="{C527C62E-D298-4568-AAB0-EE6CAC6C941A}"/>
    <dgm:cxn modelId="{8AF0223B-4A69-4FF8-B0E3-061F8E4299B0}" srcId="{F5659BD1-D95B-4A46-9BE0-F541C41A3310}" destId="{6FE196AA-ACF9-4D02-A7CF-6B550B0CC5B3}" srcOrd="0" destOrd="0" parTransId="{A513CA20-CEB2-4274-AC85-80B4FD1C2702}" sibTransId="{18F9A684-6C4F-40DA-A0C8-0E0594F91484}"/>
    <dgm:cxn modelId="{0E8D1562-46D4-4466-84A2-84AFE59B3A44}" type="presOf" srcId="{C4B05AE1-2CFB-4DB0-9C1D-63BE58BFA89E}" destId="{8190B8FF-8919-47C1-AF40-E6F774648729}" srcOrd="0" destOrd="0" presId="urn:microsoft.com/office/officeart/2005/8/layout/vList2"/>
    <dgm:cxn modelId="{9C872150-D8FC-41F0-AF6B-B9F99C1F5EBE}" srcId="{F5659BD1-D95B-4A46-9BE0-F541C41A3310}" destId="{9E24ED96-C050-4AE1-A94C-15D113189881}" srcOrd="2" destOrd="0" parTransId="{BD9A0755-ECA5-450D-8B48-4411600639F6}" sibTransId="{1460BBE8-1616-4657-A85D-A2EC484A706B}"/>
    <dgm:cxn modelId="{3EAE2077-3FC9-4050-8E78-AB2C5125D65C}" type="presOf" srcId="{BAF975FD-3545-46CD-821C-2DB431103270}" destId="{9563D5A5-740A-4430-93BB-C45F8945EB7B}" srcOrd="0" destOrd="0" presId="urn:microsoft.com/office/officeart/2005/8/layout/vList2"/>
    <dgm:cxn modelId="{9BBC0CBF-78BF-4922-AA6B-E17AF875D9A4}" type="presOf" srcId="{9E24ED96-C050-4AE1-A94C-15D113189881}" destId="{A4DCC714-A582-40A1-BC10-C908B3742F13}" srcOrd="0" destOrd="0" presId="urn:microsoft.com/office/officeart/2005/8/layout/vList2"/>
    <dgm:cxn modelId="{1A442ACA-ADE0-4D62-BAA6-5B8431489D1C}" srcId="{F5659BD1-D95B-4A46-9BE0-F541C41A3310}" destId="{C4B05AE1-2CFB-4DB0-9C1D-63BE58BFA89E}" srcOrd="1" destOrd="0" parTransId="{09B3CBB5-A3C5-4B45-B770-B277C3B4DF63}" sibTransId="{F0A87FE5-5E41-4180-863A-81B3F2CADC71}"/>
    <dgm:cxn modelId="{88886DD5-F54B-4612-8923-DF018F2CBF6B}" type="presOf" srcId="{F5659BD1-D95B-4A46-9BE0-F541C41A3310}" destId="{02C45051-D931-4D45-BD8D-1233AFE52D46}" srcOrd="0" destOrd="0" presId="urn:microsoft.com/office/officeart/2005/8/layout/vList2"/>
    <dgm:cxn modelId="{B30EAED9-C186-4C1E-9682-A2B5D28C3F86}" type="presOf" srcId="{6FE196AA-ACF9-4D02-A7CF-6B550B0CC5B3}" destId="{1A0AC04A-7545-4932-8EF1-A6797B34885A}" srcOrd="0" destOrd="0" presId="urn:microsoft.com/office/officeart/2005/8/layout/vList2"/>
    <dgm:cxn modelId="{D156E047-D1BC-493E-A962-2FCE5F070C7B}" type="presParOf" srcId="{02C45051-D931-4D45-BD8D-1233AFE52D46}" destId="{1A0AC04A-7545-4932-8EF1-A6797B34885A}" srcOrd="0" destOrd="0" presId="urn:microsoft.com/office/officeart/2005/8/layout/vList2"/>
    <dgm:cxn modelId="{55BCAAA6-F358-4AF6-BB42-D1FB71D30067}" type="presParOf" srcId="{02C45051-D931-4D45-BD8D-1233AFE52D46}" destId="{28072215-935B-466A-9320-A7EEF0641450}" srcOrd="1" destOrd="0" presId="urn:microsoft.com/office/officeart/2005/8/layout/vList2"/>
    <dgm:cxn modelId="{1787495C-D297-4070-B0BD-0BF802C13DA7}" type="presParOf" srcId="{02C45051-D931-4D45-BD8D-1233AFE52D46}" destId="{8190B8FF-8919-47C1-AF40-E6F774648729}" srcOrd="2" destOrd="0" presId="urn:microsoft.com/office/officeart/2005/8/layout/vList2"/>
    <dgm:cxn modelId="{FD83BEB2-AF0E-4A1D-967B-9556FA01C9DD}" type="presParOf" srcId="{02C45051-D931-4D45-BD8D-1233AFE52D46}" destId="{CB7A4E05-E354-4335-901E-699FF2084062}" srcOrd="3" destOrd="0" presId="urn:microsoft.com/office/officeart/2005/8/layout/vList2"/>
    <dgm:cxn modelId="{53E98AF2-64B0-4002-9724-BD9348F8A524}" type="presParOf" srcId="{02C45051-D931-4D45-BD8D-1233AFE52D46}" destId="{A4DCC714-A582-40A1-BC10-C908B3742F13}" srcOrd="4" destOrd="0" presId="urn:microsoft.com/office/officeart/2005/8/layout/vList2"/>
    <dgm:cxn modelId="{5639543A-EC50-44DE-9618-077F484D6346}" type="presParOf" srcId="{02C45051-D931-4D45-BD8D-1233AFE52D46}" destId="{15B3B422-64F7-40F0-A0B7-5AF7C13F2579}" srcOrd="5" destOrd="0" presId="urn:microsoft.com/office/officeart/2005/8/layout/vList2"/>
    <dgm:cxn modelId="{7950FB56-CB9D-430E-ACA4-E2903E3422A7}" type="presParOf" srcId="{02C45051-D931-4D45-BD8D-1233AFE52D46}" destId="{9563D5A5-740A-4430-93BB-C45F8945EB7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02CE2F-B137-485F-B492-020C42C9C9FA}">
      <dsp:nvSpPr>
        <dsp:cNvPr id="0" name=""/>
        <dsp:cNvSpPr/>
      </dsp:nvSpPr>
      <dsp:spPr>
        <a:xfrm rot="5400000">
          <a:off x="4051286" y="156011"/>
          <a:ext cx="2657697" cy="245023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Facilitate New-Product Acceptance</a:t>
          </a:r>
        </a:p>
      </dsp:txBody>
      <dsp:txXfrm rot="-5400000">
        <a:off x="4547451" y="477941"/>
        <a:ext cx="1665367" cy="1806375"/>
      </dsp:txXfrm>
    </dsp:sp>
    <dsp:sp modelId="{D6526A30-F80D-4746-9D41-F65A0BE6A22C}">
      <dsp:nvSpPr>
        <dsp:cNvPr id="0" name=""/>
        <dsp:cNvSpPr/>
      </dsp:nvSpPr>
      <dsp:spPr>
        <a:xfrm>
          <a:off x="6606397" y="583819"/>
          <a:ext cx="2965990" cy="1594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C417D4-C998-4FD6-B97E-211F92BD0EAA}">
      <dsp:nvSpPr>
        <dsp:cNvPr id="0" name=""/>
        <dsp:cNvSpPr/>
      </dsp:nvSpPr>
      <dsp:spPr>
        <a:xfrm rot="5400000">
          <a:off x="1554114" y="225030"/>
          <a:ext cx="2657697" cy="231219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/>
        </a:p>
      </dsp:txBody>
      <dsp:txXfrm rot="-5400000">
        <a:off x="2087181" y="466438"/>
        <a:ext cx="1591562" cy="1829381"/>
      </dsp:txXfrm>
    </dsp:sp>
    <dsp:sp modelId="{CA1EE8F7-D0FA-4161-8186-3150730C6EDE}">
      <dsp:nvSpPr>
        <dsp:cNvPr id="0" name=""/>
        <dsp:cNvSpPr/>
      </dsp:nvSpPr>
      <dsp:spPr>
        <a:xfrm rot="5400000">
          <a:off x="2797916" y="2374708"/>
          <a:ext cx="2657697" cy="2524549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Provide Feedback Benefits to the Parent Brand</a:t>
          </a:r>
        </a:p>
      </dsp:txBody>
      <dsp:txXfrm rot="-5400000">
        <a:off x="3274708" y="2739988"/>
        <a:ext cx="1704113" cy="1793989"/>
      </dsp:txXfrm>
    </dsp:sp>
    <dsp:sp modelId="{5DFF27E0-7AF5-42B1-9FAD-B61FC0EC8911}">
      <dsp:nvSpPr>
        <dsp:cNvPr id="0" name=""/>
        <dsp:cNvSpPr/>
      </dsp:nvSpPr>
      <dsp:spPr>
        <a:xfrm>
          <a:off x="4676" y="2839673"/>
          <a:ext cx="2870313" cy="1594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3CBDCE-1438-401E-840B-B1CD4DBF74DF}">
      <dsp:nvSpPr>
        <dsp:cNvPr id="0" name=""/>
        <dsp:cNvSpPr/>
      </dsp:nvSpPr>
      <dsp:spPr>
        <a:xfrm rot="5400000">
          <a:off x="5295089" y="2480884"/>
          <a:ext cx="2657697" cy="231219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400" kern="1200"/>
        </a:p>
      </dsp:txBody>
      <dsp:txXfrm rot="-5400000">
        <a:off x="5828156" y="2722292"/>
        <a:ext cx="1591562" cy="18293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AC5F80-D35F-4C62-AE38-DE0DD4917663}">
      <dsp:nvSpPr>
        <dsp:cNvPr id="0" name=""/>
        <dsp:cNvSpPr/>
      </dsp:nvSpPr>
      <dsp:spPr>
        <a:xfrm>
          <a:off x="1148977" y="2341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Improve Brand Image</a:t>
          </a:r>
        </a:p>
      </dsp:txBody>
      <dsp:txXfrm>
        <a:off x="1148977" y="2341"/>
        <a:ext cx="2612258" cy="1567355"/>
      </dsp:txXfrm>
    </dsp:sp>
    <dsp:sp modelId="{FC5C3311-C15F-460D-A3A5-A0AD96C48421}">
      <dsp:nvSpPr>
        <dsp:cNvPr id="0" name=""/>
        <dsp:cNvSpPr/>
      </dsp:nvSpPr>
      <dsp:spPr>
        <a:xfrm>
          <a:off x="4022462" y="2341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Reduce Risk Perceived by Customers</a:t>
          </a:r>
        </a:p>
      </dsp:txBody>
      <dsp:txXfrm>
        <a:off x="4022462" y="2341"/>
        <a:ext cx="2612258" cy="1567355"/>
      </dsp:txXfrm>
    </dsp:sp>
    <dsp:sp modelId="{9B1198C7-24FE-4481-9107-BEC3F2009649}">
      <dsp:nvSpPr>
        <dsp:cNvPr id="0" name=""/>
        <dsp:cNvSpPr/>
      </dsp:nvSpPr>
      <dsp:spPr>
        <a:xfrm>
          <a:off x="6895947" y="2341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Increase the Probability of Gaining Distribution and Trial</a:t>
          </a:r>
        </a:p>
      </dsp:txBody>
      <dsp:txXfrm>
        <a:off x="6895947" y="2341"/>
        <a:ext cx="2612258" cy="1567355"/>
      </dsp:txXfrm>
    </dsp:sp>
    <dsp:sp modelId="{0F87C867-DDCE-48E9-8C81-B61BE1BF5C63}">
      <dsp:nvSpPr>
        <dsp:cNvPr id="0" name=""/>
        <dsp:cNvSpPr/>
      </dsp:nvSpPr>
      <dsp:spPr>
        <a:xfrm>
          <a:off x="1148977" y="1830922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Increase Efficiency of Promotional Expenditures</a:t>
          </a:r>
        </a:p>
      </dsp:txBody>
      <dsp:txXfrm>
        <a:off x="1148977" y="1830922"/>
        <a:ext cx="2612258" cy="1567355"/>
      </dsp:txXfrm>
    </dsp:sp>
    <dsp:sp modelId="{E42ECC1A-C703-45C9-95DF-5533F2F2EC72}">
      <dsp:nvSpPr>
        <dsp:cNvPr id="0" name=""/>
        <dsp:cNvSpPr/>
      </dsp:nvSpPr>
      <dsp:spPr>
        <a:xfrm>
          <a:off x="4022462" y="1830922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Reduce Costs of Introductory and Follow-Up Marketing Programs</a:t>
          </a:r>
        </a:p>
      </dsp:txBody>
      <dsp:txXfrm>
        <a:off x="4022462" y="1830922"/>
        <a:ext cx="2612258" cy="1567355"/>
      </dsp:txXfrm>
    </dsp:sp>
    <dsp:sp modelId="{F8B6033D-BDD9-417D-A475-417CCF50DAB7}">
      <dsp:nvSpPr>
        <dsp:cNvPr id="0" name=""/>
        <dsp:cNvSpPr/>
      </dsp:nvSpPr>
      <dsp:spPr>
        <a:xfrm>
          <a:off x="6895947" y="1830922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Avoid Cost of Developing a New Brand</a:t>
          </a:r>
          <a:endParaRPr lang="en-US" sz="2300" kern="1200" dirty="0"/>
        </a:p>
      </dsp:txBody>
      <dsp:txXfrm>
        <a:off x="6895947" y="1830922"/>
        <a:ext cx="2612258" cy="1567355"/>
      </dsp:txXfrm>
    </dsp:sp>
    <dsp:sp modelId="{59002CA3-9043-42E1-81EF-1C70EEB964B4}">
      <dsp:nvSpPr>
        <dsp:cNvPr id="0" name=""/>
        <dsp:cNvSpPr/>
      </dsp:nvSpPr>
      <dsp:spPr>
        <a:xfrm>
          <a:off x="2585720" y="3659503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Allow for Packaging and Labeling Efficiencies</a:t>
          </a:r>
          <a:endParaRPr lang="en-US" sz="2300" kern="1200" dirty="0"/>
        </a:p>
      </dsp:txBody>
      <dsp:txXfrm>
        <a:off x="2585720" y="3659503"/>
        <a:ext cx="2612258" cy="1567355"/>
      </dsp:txXfrm>
    </dsp:sp>
    <dsp:sp modelId="{0862613A-7871-422D-9F1B-DC57E13BFA33}">
      <dsp:nvSpPr>
        <dsp:cNvPr id="0" name=""/>
        <dsp:cNvSpPr/>
      </dsp:nvSpPr>
      <dsp:spPr>
        <a:xfrm>
          <a:off x="5459204" y="3659503"/>
          <a:ext cx="2612258" cy="1567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Permit Consumer Variety-Seeking</a:t>
          </a:r>
          <a:endParaRPr lang="en-US" sz="2300" kern="1200" dirty="0"/>
        </a:p>
      </dsp:txBody>
      <dsp:txXfrm>
        <a:off x="5459204" y="3659503"/>
        <a:ext cx="2612258" cy="15673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CD3A5-7950-4077-AEA8-1A9928D4FB2E}">
      <dsp:nvSpPr>
        <dsp:cNvPr id="0" name=""/>
        <dsp:cNvSpPr/>
      </dsp:nvSpPr>
      <dsp:spPr>
        <a:xfrm>
          <a:off x="0" y="616282"/>
          <a:ext cx="2928458" cy="1757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Clarify Brand Meaning</a:t>
          </a:r>
        </a:p>
      </dsp:txBody>
      <dsp:txXfrm>
        <a:off x="0" y="616282"/>
        <a:ext cx="2928458" cy="1757075"/>
      </dsp:txXfrm>
    </dsp:sp>
    <dsp:sp modelId="{9427EF82-246E-43EC-9086-0FBC8910A06E}">
      <dsp:nvSpPr>
        <dsp:cNvPr id="0" name=""/>
        <dsp:cNvSpPr/>
      </dsp:nvSpPr>
      <dsp:spPr>
        <a:xfrm>
          <a:off x="3221304" y="616282"/>
          <a:ext cx="2928458" cy="1757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Enhance the Parent Brand Image</a:t>
          </a:r>
        </a:p>
      </dsp:txBody>
      <dsp:txXfrm>
        <a:off x="3221304" y="616282"/>
        <a:ext cx="2928458" cy="1757075"/>
      </dsp:txXfrm>
    </dsp:sp>
    <dsp:sp modelId="{7BEBBACC-CBF5-4129-A9F4-7F57950BAEA9}">
      <dsp:nvSpPr>
        <dsp:cNvPr id="0" name=""/>
        <dsp:cNvSpPr/>
      </dsp:nvSpPr>
      <dsp:spPr>
        <a:xfrm>
          <a:off x="6442609" y="616282"/>
          <a:ext cx="2928458" cy="1757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Bring New Customers into the Brand Franchise and Increase Market Coverage</a:t>
          </a:r>
        </a:p>
      </dsp:txBody>
      <dsp:txXfrm>
        <a:off x="6442609" y="616282"/>
        <a:ext cx="2928458" cy="1757075"/>
      </dsp:txXfrm>
    </dsp:sp>
    <dsp:sp modelId="{C53748D6-4723-45EB-BF94-CE360F4923E6}">
      <dsp:nvSpPr>
        <dsp:cNvPr id="0" name=""/>
        <dsp:cNvSpPr/>
      </dsp:nvSpPr>
      <dsp:spPr>
        <a:xfrm>
          <a:off x="1610652" y="2666203"/>
          <a:ext cx="2928458" cy="1757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Revitalize the Brand</a:t>
          </a:r>
        </a:p>
      </dsp:txBody>
      <dsp:txXfrm>
        <a:off x="1610652" y="2666203"/>
        <a:ext cx="2928458" cy="1757075"/>
      </dsp:txXfrm>
    </dsp:sp>
    <dsp:sp modelId="{7989F09D-F421-4740-A96F-185ECCCBD8BB}">
      <dsp:nvSpPr>
        <dsp:cNvPr id="0" name=""/>
        <dsp:cNvSpPr/>
      </dsp:nvSpPr>
      <dsp:spPr>
        <a:xfrm>
          <a:off x="4831956" y="2666203"/>
          <a:ext cx="2928458" cy="1757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Permit Subsequent Extensions</a:t>
          </a:r>
        </a:p>
      </dsp:txBody>
      <dsp:txXfrm>
        <a:off x="4831956" y="2666203"/>
        <a:ext cx="2928458" cy="17570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CA036-736A-4007-979D-E75835C86EDB}">
      <dsp:nvSpPr>
        <dsp:cNvPr id="0" name=""/>
        <dsp:cNvSpPr/>
      </dsp:nvSpPr>
      <dsp:spPr>
        <a:xfrm>
          <a:off x="0" y="769564"/>
          <a:ext cx="9130438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Can Confuse or Frustrate Consumers</a:t>
          </a:r>
        </a:p>
      </dsp:txBody>
      <dsp:txXfrm>
        <a:off x="38638" y="808202"/>
        <a:ext cx="9053162" cy="714229"/>
      </dsp:txXfrm>
    </dsp:sp>
    <dsp:sp modelId="{33DADF6A-2E87-4BBA-B69D-6CF0D7811A7C}">
      <dsp:nvSpPr>
        <dsp:cNvPr id="0" name=""/>
        <dsp:cNvSpPr/>
      </dsp:nvSpPr>
      <dsp:spPr>
        <a:xfrm>
          <a:off x="0" y="1763944"/>
          <a:ext cx="9130438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Can Encounter Retailer Resistance</a:t>
          </a:r>
        </a:p>
      </dsp:txBody>
      <dsp:txXfrm>
        <a:off x="38638" y="1802582"/>
        <a:ext cx="9053162" cy="714229"/>
      </dsp:txXfrm>
    </dsp:sp>
    <dsp:sp modelId="{1E72A5D9-FB2D-46AE-AD03-3A61FF53F797}">
      <dsp:nvSpPr>
        <dsp:cNvPr id="0" name=""/>
        <dsp:cNvSpPr/>
      </dsp:nvSpPr>
      <dsp:spPr>
        <a:xfrm>
          <a:off x="0" y="2756269"/>
          <a:ext cx="9130438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Can Fail and Hurt Parent Brand Image</a:t>
          </a:r>
        </a:p>
      </dsp:txBody>
      <dsp:txXfrm>
        <a:off x="38638" y="2794907"/>
        <a:ext cx="9053162" cy="714229"/>
      </dsp:txXfrm>
    </dsp:sp>
    <dsp:sp modelId="{B1CD218B-A16B-44F7-ABEF-EDF9E6F7067E}">
      <dsp:nvSpPr>
        <dsp:cNvPr id="0" name=""/>
        <dsp:cNvSpPr/>
      </dsp:nvSpPr>
      <dsp:spPr>
        <a:xfrm>
          <a:off x="0" y="3745384"/>
          <a:ext cx="9130438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Can Succeed but Cannibalize Sales of Parent Brand</a:t>
          </a:r>
        </a:p>
      </dsp:txBody>
      <dsp:txXfrm>
        <a:off x="38638" y="3784022"/>
        <a:ext cx="9053162" cy="7142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0AC04A-7545-4932-8EF1-A6797B34885A}">
      <dsp:nvSpPr>
        <dsp:cNvPr id="0" name=""/>
        <dsp:cNvSpPr/>
      </dsp:nvSpPr>
      <dsp:spPr>
        <a:xfrm>
          <a:off x="0" y="212578"/>
          <a:ext cx="9130438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Can Succeed but Diminish Identification with Any One Category</a:t>
          </a:r>
          <a:endParaRPr lang="en-US" sz="2400" kern="1200" dirty="0"/>
        </a:p>
      </dsp:txBody>
      <dsp:txXfrm>
        <a:off x="69908" y="282486"/>
        <a:ext cx="8990622" cy="1292264"/>
      </dsp:txXfrm>
    </dsp:sp>
    <dsp:sp modelId="{8190B8FF-8919-47C1-AF40-E6F774648729}">
      <dsp:nvSpPr>
        <dsp:cNvPr id="0" name=""/>
        <dsp:cNvSpPr/>
      </dsp:nvSpPr>
      <dsp:spPr>
        <a:xfrm>
          <a:off x="0" y="1943430"/>
          <a:ext cx="9130438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Can Succeed but Hurt the Image of the Parent Brand</a:t>
          </a:r>
          <a:endParaRPr lang="en-US" sz="2400" kern="1200" dirty="0"/>
        </a:p>
      </dsp:txBody>
      <dsp:txXfrm>
        <a:off x="69908" y="2013338"/>
        <a:ext cx="8990622" cy="1292264"/>
      </dsp:txXfrm>
    </dsp:sp>
    <dsp:sp modelId="{A4DCC714-A582-40A1-BC10-C908B3742F13}">
      <dsp:nvSpPr>
        <dsp:cNvPr id="0" name=""/>
        <dsp:cNvSpPr/>
      </dsp:nvSpPr>
      <dsp:spPr>
        <a:xfrm>
          <a:off x="0" y="3512687"/>
          <a:ext cx="9130438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Can Dilute Brand Meaning</a:t>
          </a:r>
          <a:endParaRPr lang="en-US" sz="2400" kern="1200" dirty="0"/>
        </a:p>
      </dsp:txBody>
      <dsp:txXfrm>
        <a:off x="69908" y="3582595"/>
        <a:ext cx="8990622" cy="1292264"/>
      </dsp:txXfrm>
    </dsp:sp>
    <dsp:sp modelId="{9563D5A5-740A-4430-93BB-C45F8945EB7B}">
      <dsp:nvSpPr>
        <dsp:cNvPr id="0" name=""/>
        <dsp:cNvSpPr/>
      </dsp:nvSpPr>
      <dsp:spPr>
        <a:xfrm>
          <a:off x="0" y="4615649"/>
          <a:ext cx="9130438" cy="91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Can Cause the Company to Forgo the Chance to Develop a New Brand</a:t>
          </a:r>
          <a:endParaRPr lang="en-US" sz="2400" kern="1200" dirty="0"/>
        </a:p>
      </dsp:txBody>
      <dsp:txXfrm>
        <a:off x="44518" y="4660167"/>
        <a:ext cx="9041402" cy="822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418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266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292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225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798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028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966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3843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840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036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9548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191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202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692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870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515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189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974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6801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5744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5195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836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912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4954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7673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0006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946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32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923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453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5103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4334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47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342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8.sv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.pn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82298" y="2222942"/>
            <a:ext cx="4733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0032" y="4656111"/>
            <a:ext cx="60530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MKT733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INTRODUCING AND NAMING NEW PRODUCTS</a:t>
            </a:r>
            <a:b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BRAND EXTENSIONS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92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1657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03680" y="2068314"/>
            <a:ext cx="53150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383303" y="354183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711130" y="4150613"/>
            <a:ext cx="61069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MKT733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INTRODUCING AND NAMING NEW PRODUCTS</a:t>
            </a:r>
            <a:b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BRAND EXTENSIONS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16ABC19-95B5-6DC3-E45F-1A6704C69E65}"/>
              </a:ext>
            </a:extLst>
          </p:cNvPr>
          <p:cNvSpPr/>
          <p:nvPr/>
        </p:nvSpPr>
        <p:spPr>
          <a:xfrm>
            <a:off x="304801" y="1285193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4141950" y="2619137"/>
            <a:ext cx="708336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Define the different types of brand extensions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List the main advantages and disadvantages of brand extensions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Summarize how consumers evaluate extensions and how extensions contribute to parent brand equity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Outline the key assumptions and success criteria for brand extensions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2649DD-A18F-4A25-A6A3-CE67B847BF0F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Chapter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09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8422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75405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5128" y="1308937"/>
            <a:ext cx="10697144" cy="5346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912600" y="63824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AA4C8-C53C-10FF-7336-68CDEA6D616A}"/>
              </a:ext>
            </a:extLst>
          </p:cNvPr>
          <p:cNvSpPr txBox="1">
            <a:spLocks/>
          </p:cNvSpPr>
          <p:nvPr/>
        </p:nvSpPr>
        <p:spPr>
          <a:xfrm>
            <a:off x="605128" y="1518474"/>
            <a:ext cx="10351698" cy="2743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rtl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10000"/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1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Brand extension</a:t>
            </a: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: When a firm uses an established brand name to introduce a new product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Line extension - Adds a different variety, a different form or size, or a different application for the brand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Category extension - Marketers apply the parent brand to enter a different product category from the one it currently serves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B14930-0A5A-567B-2974-B5500277B53F}"/>
              </a:ext>
            </a:extLst>
          </p:cNvPr>
          <p:cNvSpPr txBox="1"/>
          <p:nvPr/>
        </p:nvSpPr>
        <p:spPr>
          <a:xfrm>
            <a:off x="2666084" y="110251"/>
            <a:ext cx="79223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New Products and Brand Extensions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D753B66-4CCE-2672-5D45-A42E2C704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" t="14983" r="50" b="17661"/>
          <a:stretch>
            <a:fillRect/>
          </a:stretch>
        </p:blipFill>
        <p:spPr bwMode="auto">
          <a:xfrm>
            <a:off x="3472846" y="4242157"/>
            <a:ext cx="66738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906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6244F61-51FD-ACDC-FFEA-7D1E83DF74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63" r="870" b="8214"/>
          <a:stretch/>
        </p:blipFill>
        <p:spPr>
          <a:xfrm>
            <a:off x="422475" y="-31205"/>
            <a:ext cx="5074014" cy="321789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B6081D-D3E8-4209-B85B-EB1C655A6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1214" y="1111170"/>
            <a:ext cx="11040" cy="4645103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9711C600-ED0F-5C10-BDFC-46877AC6CB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8000" r="445" b="10371"/>
          <a:stretch/>
        </p:blipFill>
        <p:spPr>
          <a:xfrm>
            <a:off x="6636997" y="66367"/>
            <a:ext cx="5074014" cy="3120318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8CA55E4-1295-45C8-BA05-5A9E705B7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3027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8C5794E-A9A1-4A23-AF68-C79A78223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10334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23CA597C-B0FC-0A18-E331-3063CDB527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721" r="1760" b="7720"/>
          <a:stretch/>
        </p:blipFill>
        <p:spPr>
          <a:xfrm>
            <a:off x="522412" y="3671316"/>
            <a:ext cx="4940829" cy="31895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DCF93C-36C5-55C7-E15C-9D33C49EEEA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614" r="693" b="7033"/>
          <a:stretch/>
        </p:blipFill>
        <p:spPr>
          <a:xfrm>
            <a:off x="6439837" y="3532857"/>
            <a:ext cx="5074014" cy="323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11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75405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5128" y="1308937"/>
            <a:ext cx="10697144" cy="5346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B14930-0A5A-567B-2974-B5500277B53F}"/>
              </a:ext>
            </a:extLst>
          </p:cNvPr>
          <p:cNvSpPr txBox="1"/>
          <p:nvPr/>
        </p:nvSpPr>
        <p:spPr>
          <a:xfrm>
            <a:off x="2666084" y="110251"/>
            <a:ext cx="79223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New Products and Brand Extensions</a:t>
            </a:r>
          </a:p>
        </p:txBody>
      </p:sp>
      <p:pic>
        <p:nvPicPr>
          <p:cNvPr id="2050" name="Picture 2" descr="Architecture in Branding">
            <a:extLst>
              <a:ext uri="{FF2B5EF4-FFF2-40B4-BE49-F238E27FC236}">
                <a16:creationId xmlns:a16="http://schemas.microsoft.com/office/drawing/2014/main" id="{3D2CBA46-A6DA-F802-8F1B-96D1C0BD9E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89"/>
          <a:stretch/>
        </p:blipFill>
        <p:spPr bwMode="auto">
          <a:xfrm>
            <a:off x="3047999" y="1714499"/>
            <a:ext cx="7398589" cy="463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997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75405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5128" y="1308937"/>
            <a:ext cx="10697144" cy="5346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B14930-0A5A-567B-2974-B5500277B53F}"/>
              </a:ext>
            </a:extLst>
          </p:cNvPr>
          <p:cNvSpPr txBox="1"/>
          <p:nvPr/>
        </p:nvSpPr>
        <p:spPr>
          <a:xfrm>
            <a:off x="2666084" y="110251"/>
            <a:ext cx="79223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New Products and Brand Extensions</a:t>
            </a:r>
          </a:p>
        </p:txBody>
      </p:sp>
      <p:pic>
        <p:nvPicPr>
          <p:cNvPr id="3074" name="Picture 2" descr="As an industry, SME's brand building and growth is our responsibility. |  setu advertising">
            <a:extLst>
              <a:ext uri="{FF2B5EF4-FFF2-40B4-BE49-F238E27FC236}">
                <a16:creationId xmlns:a16="http://schemas.microsoft.com/office/drawing/2014/main" id="{42D67188-A9AF-F4CB-AF03-8BBC6E56B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317" y="1603398"/>
            <a:ext cx="9144000" cy="503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566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75405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5128" y="1308937"/>
            <a:ext cx="10697144" cy="5346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B14930-0A5A-567B-2974-B5500277B53F}"/>
              </a:ext>
            </a:extLst>
          </p:cNvPr>
          <p:cNvSpPr txBox="1"/>
          <p:nvPr/>
        </p:nvSpPr>
        <p:spPr>
          <a:xfrm>
            <a:off x="2666084" y="110251"/>
            <a:ext cx="79223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New Products and Brand Extensions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047FB1-2708-11FB-D96D-6B5BE582C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7931" y="1500187"/>
            <a:ext cx="8201819" cy="474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55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75405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5128" y="1308937"/>
            <a:ext cx="10697144" cy="5346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B14930-0A5A-567B-2974-B5500277B53F}"/>
              </a:ext>
            </a:extLst>
          </p:cNvPr>
          <p:cNvSpPr txBox="1"/>
          <p:nvPr/>
        </p:nvSpPr>
        <p:spPr>
          <a:xfrm>
            <a:off x="2666084" y="110251"/>
            <a:ext cx="79223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New Products and Brand Extensions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AEA5F-AC47-0100-46AB-F909658F1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5" y="1474309"/>
            <a:ext cx="9525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554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6AA638DB-EC66-7D10-2346-F4188FC96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672" y="3640941"/>
            <a:ext cx="4421373" cy="3144728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87E73858-4077-5288-4D84-40D509266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1" y="319677"/>
            <a:ext cx="4421373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Brand Architecture and Why it Matters | Hardy Brands">
            <a:extLst>
              <a:ext uri="{FF2B5EF4-FFF2-40B4-BE49-F238E27FC236}">
                <a16:creationId xmlns:a16="http://schemas.microsoft.com/office/drawing/2014/main" id="{9AF6944E-1CFC-68CF-5942-57F698065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663" y="3420300"/>
            <a:ext cx="6955337" cy="336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B7C136-EEE4-918C-19D0-E4E413FFDD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0747" y="114890"/>
            <a:ext cx="762000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389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264" y="1043708"/>
            <a:ext cx="11925305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New Products and Brand Extensions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AD4B1F-4B89-72C6-5B64-AFF64A254333}"/>
              </a:ext>
            </a:extLst>
          </p:cNvPr>
          <p:cNvSpPr txBox="1">
            <a:spLocks/>
          </p:cNvSpPr>
          <p:nvPr/>
        </p:nvSpPr>
        <p:spPr bwMode="auto">
          <a:xfrm>
            <a:off x="367377" y="1320014"/>
            <a:ext cx="684053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New products and brand extensions</a:t>
            </a:r>
          </a:p>
          <a:p>
            <a:pPr marL="492125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Sub-brand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: New brand combined with an existing brand.</a:t>
            </a:r>
          </a:p>
          <a:p>
            <a:pPr marL="492125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Parent brand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: An existing brand that gives birth to a brand extension.</a:t>
            </a:r>
          </a:p>
          <a:p>
            <a:pPr marL="492125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Family brand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: Parent brand associated with multiple products through brand extensions.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endParaRPr kumimoji="0" lang="en-US" altLang="en-US" sz="26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F28E80A1-A230-1557-4459-B92141CFD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949" y="1226336"/>
            <a:ext cx="4070674" cy="3685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0A1611-DFAC-2F03-8A0C-7E7506DFBC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207" y="4682477"/>
            <a:ext cx="5891160" cy="208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81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264" y="1043708"/>
            <a:ext cx="11925305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50639" y="6273388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New Products and Brand Extensions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D99E75E4-F3CF-79A9-9376-3CC381454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525" y="1141413"/>
            <a:ext cx="12211050" cy="571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24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01455" y="1043708"/>
            <a:ext cx="9153236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Advantages of Extensions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AD2DAF5-D2BC-6BED-A42C-2704ACE8C2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9519400"/>
              </p:ext>
            </p:extLst>
          </p:nvPr>
        </p:nvGraphicFramePr>
        <p:xfrm>
          <a:off x="2189541" y="1239387"/>
          <a:ext cx="9577064" cy="501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3871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01455" y="1043708"/>
            <a:ext cx="9153236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US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Facilitate New-Product Acceptance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003732F-F588-0385-8725-5951FB2F8C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6415493"/>
              </p:ext>
            </p:extLst>
          </p:nvPr>
        </p:nvGraphicFramePr>
        <p:xfrm>
          <a:off x="1649481" y="1320014"/>
          <a:ext cx="10657184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0712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7426" y="1043708"/>
            <a:ext cx="9717265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Provide Feedback Benefits to the Parent Brand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DF548D2-CBE4-8CE8-D173-CE856FE0BE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0197251"/>
              </p:ext>
            </p:extLst>
          </p:nvPr>
        </p:nvGraphicFramePr>
        <p:xfrm>
          <a:off x="2010524" y="1328975"/>
          <a:ext cx="9371068" cy="5039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56560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7426" y="1043708"/>
            <a:ext cx="9717265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Disadvantages of Brand Extensions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376735F-C3F1-96D7-2B9D-469FE450E3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9341714"/>
              </p:ext>
            </p:extLst>
          </p:nvPr>
        </p:nvGraphicFramePr>
        <p:xfrm>
          <a:off x="2224112" y="1155870"/>
          <a:ext cx="9130438" cy="5527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89602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7426" y="1043708"/>
            <a:ext cx="9717265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Disadvantages of Brand Extensions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376735F-C3F1-96D7-2B9D-469FE450E3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202108"/>
              </p:ext>
            </p:extLst>
          </p:nvPr>
        </p:nvGraphicFramePr>
        <p:xfrm>
          <a:off x="2224112" y="1155870"/>
          <a:ext cx="9130438" cy="5527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279972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01455" y="1043708"/>
            <a:ext cx="9153236" cy="5722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4" y="-326016"/>
            <a:ext cx="8430894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32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Advantages of Extensions</a:t>
            </a:r>
          </a:p>
        </p:txBody>
      </p:sp>
      <p:pic>
        <p:nvPicPr>
          <p:cNvPr id="4098" name="Picture 2" descr="Advantages And Disadvantages Of Brand Extension - Benefits-Drawbacks">
            <a:extLst>
              <a:ext uri="{FF2B5EF4-FFF2-40B4-BE49-F238E27FC236}">
                <a16:creationId xmlns:a16="http://schemas.microsoft.com/office/drawing/2014/main" id="{A448CF21-4993-2351-F8DC-103A99C74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735" y="1337094"/>
            <a:ext cx="7757756" cy="500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220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85572" y="1243763"/>
            <a:ext cx="8416070" cy="5239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Understanding How Consumers Evaluate Brand Extensions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423F6-49DC-D4BB-C472-6CB4CB589E4D}"/>
              </a:ext>
            </a:extLst>
          </p:cNvPr>
          <p:cNvSpPr txBox="1">
            <a:spLocks/>
          </p:cNvSpPr>
          <p:nvPr/>
        </p:nvSpPr>
        <p:spPr>
          <a:xfrm>
            <a:off x="3397212" y="2249533"/>
            <a:ext cx="6500574" cy="33647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Managerial assumptions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Brand extensions and brand equity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Vertical brand extensions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19655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19842" y="1243763"/>
            <a:ext cx="10524226" cy="5239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Managerial Assumptions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03C2B91-3631-6CEE-FD3B-D33B75B8F4D3}"/>
              </a:ext>
            </a:extLst>
          </p:cNvPr>
          <p:cNvSpPr txBox="1">
            <a:spLocks/>
          </p:cNvSpPr>
          <p:nvPr/>
        </p:nvSpPr>
        <p:spPr>
          <a:xfrm>
            <a:off x="2170171" y="1589838"/>
            <a:ext cx="8966382" cy="4549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Consumers have some awareness of and positive associations about the parent brand in memory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At least some of these positive associations will be evoked by the brand extension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Negative associations are not transferred from the parent brand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Negative associations are not created by the brand extension</a:t>
            </a:r>
          </a:p>
        </p:txBody>
      </p:sp>
    </p:spTree>
    <p:extLst>
      <p:ext uri="{BB962C8B-B14F-4D97-AF65-F5344CB8AC3E}">
        <p14:creationId xmlns:p14="http://schemas.microsoft.com/office/powerpoint/2010/main" val="27776884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89364" y="1155870"/>
            <a:ext cx="9922204" cy="5260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Extensions and Brand Equity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03C2B91-3631-6CEE-FD3B-D33B75B8F4D3}"/>
              </a:ext>
            </a:extLst>
          </p:cNvPr>
          <p:cNvSpPr txBox="1">
            <a:spLocks/>
          </p:cNvSpPr>
          <p:nvPr/>
        </p:nvSpPr>
        <p:spPr>
          <a:xfrm>
            <a:off x="2567275" y="1719075"/>
            <a:ext cx="8966382" cy="37930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Brand extensions and brand equity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An extension’s ultimate success will depend on its ability to both achieve some of its own brand equity in the new category and contribute to the equity of the parent brand.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Creating extension equity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Creation of a positive image is based on three factors: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Saliency of parent brand associations.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Favorability of any inferred associations.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Uniqueness of inferred associations in the extension category.</a:t>
            </a:r>
          </a:p>
        </p:txBody>
      </p:sp>
    </p:spTree>
    <p:extLst>
      <p:ext uri="{BB962C8B-B14F-4D97-AF65-F5344CB8AC3E}">
        <p14:creationId xmlns:p14="http://schemas.microsoft.com/office/powerpoint/2010/main" val="18252687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89364" y="1155870"/>
            <a:ext cx="9922204" cy="5260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Extensions and Brand Equity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03C2B91-3631-6CEE-FD3B-D33B75B8F4D3}"/>
              </a:ext>
            </a:extLst>
          </p:cNvPr>
          <p:cNvSpPr txBox="1">
            <a:spLocks/>
          </p:cNvSpPr>
          <p:nvPr/>
        </p:nvSpPr>
        <p:spPr>
          <a:xfrm>
            <a:off x="2567275" y="2231111"/>
            <a:ext cx="8966382" cy="3793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altLang="en-US" sz="2800" dirty="0"/>
              <a:t>The more dissimilar (different) the extension product is to the parent brand, the more likely that points-of-parity will become a positioning priority, and the more important it is to make sure that category POPs are sufficiently well established.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30227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Extensions and Brand Equity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685386" y="128374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Contributing to parent brand equity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Effects of an extension on consumer brand knowledge will depend on four factors: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Compulsion (urge - pressure) of the evidence about the corresponding attribute or benefit association in the extension context.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Relevance of the extension evidence will affect parent brand evaluations only if consumers feel extension performance is indicative of the parent brand in some way.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Consistency of the extension evidence with the corresponding parent brand associations.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Ease of an association to change.</a:t>
            </a:r>
          </a:p>
        </p:txBody>
      </p:sp>
    </p:spTree>
    <p:extLst>
      <p:ext uri="{BB962C8B-B14F-4D97-AF65-F5344CB8AC3E}">
        <p14:creationId xmlns:p14="http://schemas.microsoft.com/office/powerpoint/2010/main" val="30347847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-146649" y="1155869"/>
            <a:ext cx="1215821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Extensions and Brand Equity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38F94E9C-F765-CF45-494A-50B2E95F2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46" y="1828106"/>
            <a:ext cx="11807825" cy="378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7904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09955" y="919038"/>
            <a:ext cx="10001613" cy="57207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Extensions and Brand Equity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F03347-876E-ECB9-1846-209ED887F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292" y="1052847"/>
            <a:ext cx="7270790" cy="545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84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Vertical Brand Extensions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685386" y="128374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Vertical brand extensions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Extend the brand up into more premium market segments or down into more value-conscious segments, are a common means of attracting new groups of consumers.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Pros and cons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Pros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An upward extension can improve brand image, because a premium version of a brand often brings positive associations with it.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Extensions in either direction can offer consumers variety, revitalize the parent brand, and permit further extensions in a given direction.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None/>
              <a:tabLst/>
              <a:defRPr/>
            </a:pPr>
            <a:endParaRPr kumimoji="0" lang="en-US" altLang="en-US" sz="29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4603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Vertical Brand Extensions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685386" y="128374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Vertical brand extensions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Cons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Vertical extension to a new price point, whether higher or lower, can confuse or frustrate consumers who have learned to expect a certain price range from a brand.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Successful downward extension has the possibility of harming the parent’s brand image by introducing associations common to lower-priced brands.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It will destroy the sales of the parent company.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endParaRPr kumimoji="0" lang="en-US" altLang="en-US" sz="29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515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Vertical Brand Extensions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685386" y="128374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Examples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Many companies have succeeded in extending their brands to enter new markets across a range of price points.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Armani, Holiday Inn.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Naming strategies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Firms often adopt sub-branding strategies to distinguish their lower priced entries.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It is difficult to change people’s impressions of the brand enough to justify a significant upward extension.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Honda, Toyota, and Nissan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endParaRPr kumimoji="0" lang="en-US" altLang="en-US" sz="29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82385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Vertical Brand Extensions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754397" y="1504644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It is possible to use certain brand modifiers to signal a noticeable, although presumably not dramatic, quality improvement.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Ultra Dry Pampers, Extra Strength Tylenol, or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PowerPro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Dustbuster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 Plus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To avoid the potential difficulties associated with vertical extensions, companies sometimes elect to use new and different brand names to expand vertically.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Gap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None/>
              <a:tabLst/>
              <a:defRPr/>
            </a:pPr>
            <a:endParaRPr kumimoji="0" lang="en-US" altLang="en-US" sz="29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3627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Evaluating Brand Extension Opportunities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771650" y="1896950"/>
            <a:ext cx="10081405" cy="364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Define actual and desired consumer knowledge about the brand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Identify possible extension candidates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Evaluate the potential of the extension candidate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Design marketing programs to launch extension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Evaluate extension success and effects on parent brand equity</a:t>
            </a:r>
          </a:p>
        </p:txBody>
      </p:sp>
    </p:spTree>
    <p:extLst>
      <p:ext uri="{BB962C8B-B14F-4D97-AF65-F5344CB8AC3E}">
        <p14:creationId xmlns:p14="http://schemas.microsoft.com/office/powerpoint/2010/main" val="36743243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Evaluating Brand Extension Opportunities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754397" y="1504644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Define actual and desired consumer knowledge about the brand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It’s critical for marketers to fully understand the depth and breadth of awareness of the parent brand, and the strength, favorability, and uniqueness of its associations.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Profiling actual and desired brand knowledge structures helps identify possible brand extensions as well as guide decisions that contribute to their success.</a:t>
            </a:r>
          </a:p>
        </p:txBody>
      </p:sp>
    </p:spTree>
    <p:extLst>
      <p:ext uri="{BB962C8B-B14F-4D97-AF65-F5344CB8AC3E}">
        <p14:creationId xmlns:p14="http://schemas.microsoft.com/office/powerpoint/2010/main" val="6365284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Evaluating Brand Extension Opportunities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754397" y="1504644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Identify possible extension candidates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Marketers should consider parent brand associations and product categories that might seem to fit with that brand image in the minds of consumers.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Consumers should be asked their preferences while introducing a new product.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Brainstorming is also used to generate category extension candidates, along with consumer research.</a:t>
            </a:r>
          </a:p>
        </p:txBody>
      </p:sp>
    </p:spTree>
    <p:extLst>
      <p:ext uri="{BB962C8B-B14F-4D97-AF65-F5344CB8AC3E}">
        <p14:creationId xmlns:p14="http://schemas.microsoft.com/office/powerpoint/2010/main" val="10920193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Evaluating Brand Extension Opportunities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930163" y="144786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Evaluate the potential of the extension candidate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Consumer factors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Corporate and competitive factors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Category factors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Design marketing programs to launch extension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Building brand equity for a brand extension requires: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Choosing brand elements.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Designing optimal marketing programs.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Arial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Leveraging secondary brand associations.</a:t>
            </a:r>
          </a:p>
        </p:txBody>
      </p:sp>
    </p:spTree>
    <p:extLst>
      <p:ext uri="{BB962C8B-B14F-4D97-AF65-F5344CB8AC3E}">
        <p14:creationId xmlns:p14="http://schemas.microsoft.com/office/powerpoint/2010/main" val="33638669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Evaluating Brand Extension Opportunities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FADAB21-3BA7-A040-CE84-247C2D7D918D}"/>
              </a:ext>
            </a:extLst>
          </p:cNvPr>
          <p:cNvSpPr txBox="1">
            <a:spLocks/>
          </p:cNvSpPr>
          <p:nvPr/>
        </p:nvSpPr>
        <p:spPr bwMode="auto">
          <a:xfrm>
            <a:off x="1930163" y="1447861"/>
            <a:ext cx="10081405" cy="479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None/>
              <a:tabLst/>
              <a:defRPr/>
            </a:pPr>
            <a:r>
              <a:rPr kumimoji="0" lang="en-US" sz="2900" b="0" i="0" u="sng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Evaluate extension success and effects on parent brand equity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To help measure the success of the extension, brand-tracking is used based on the customer-based brand equity model or other key measures of consumer response, centered on both the extension and the parent brand as a whole.</a:t>
            </a:r>
          </a:p>
        </p:txBody>
      </p:sp>
    </p:spTree>
    <p:extLst>
      <p:ext uri="{BB962C8B-B14F-4D97-AF65-F5344CB8AC3E}">
        <p14:creationId xmlns:p14="http://schemas.microsoft.com/office/powerpoint/2010/main" val="24441306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527FCEA-6143-4C5E-8C45-8AC9237AD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9F23AD-7A55-49F3-A3EC-743F47F36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group of people on a white background&#10;&#10;Description automatically generated with medium confidence">
            <a:extLst>
              <a:ext uri="{FF2B5EF4-FFF2-40B4-BE49-F238E27FC236}">
                <a16:creationId xmlns:a16="http://schemas.microsoft.com/office/drawing/2014/main" id="{1FF76725-821B-6B36-0331-878009FCB0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0" r="3112" b="7555"/>
          <a:stretch/>
        </p:blipFill>
        <p:spPr>
          <a:xfrm>
            <a:off x="641180" y="1399758"/>
            <a:ext cx="6410084" cy="407254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D7D9F91F-72C9-4DB9-ABD0-A8180D826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box of cookies with a label&#10;&#10;Description automatically generated">
            <a:extLst>
              <a:ext uri="{FF2B5EF4-FFF2-40B4-BE49-F238E27FC236}">
                <a16:creationId xmlns:a16="http://schemas.microsoft.com/office/drawing/2014/main" id="{7AF93BB7-8DD0-833F-08EB-5A2B1633C5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" t="9309" r="12422" b="9183"/>
          <a:stretch/>
        </p:blipFill>
        <p:spPr>
          <a:xfrm>
            <a:off x="7919413" y="643467"/>
            <a:ext cx="3407865" cy="247565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E016956-CE9F-4946-8834-A8BC3529D0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hand holding a blue box with a logo on it&#10;&#10;Description automatically generated">
            <a:extLst>
              <a:ext uri="{FF2B5EF4-FFF2-40B4-BE49-F238E27FC236}">
                <a16:creationId xmlns:a16="http://schemas.microsoft.com/office/drawing/2014/main" id="{C715B968-63F6-547F-B057-1552150F87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8428" r="22987" b="10315"/>
          <a:stretch/>
        </p:blipFill>
        <p:spPr>
          <a:xfrm>
            <a:off x="8117762" y="3748194"/>
            <a:ext cx="3011166" cy="247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921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 Guidelines Based on Academic Research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A3E6471-167A-ED44-C3AE-698EDDA13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339" y="1373858"/>
            <a:ext cx="9207500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5157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40611" y="1155869"/>
            <a:ext cx="10570957" cy="52603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Brand Extension Guidelines Based on Academic Research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CF29BA3-9207-DB13-18DD-81C002E72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797" y="1349620"/>
            <a:ext cx="9361488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157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85572" y="1391440"/>
            <a:ext cx="9525996" cy="50248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To Sum Up...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D0303-4987-93E4-C53B-DA05F531DACA}"/>
              </a:ext>
            </a:extLst>
          </p:cNvPr>
          <p:cNvSpPr txBox="1">
            <a:spLocks/>
          </p:cNvSpPr>
          <p:nvPr/>
        </p:nvSpPr>
        <p:spPr bwMode="auto">
          <a:xfrm>
            <a:off x="2881653" y="1807387"/>
            <a:ext cx="8153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Brand extensions occur when a firm uses an established brand name to introduce a new product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The basic assumption behind brand extension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Consumers have some awareness of and positive associations about the parent brand in memory</a:t>
            </a:r>
          </a:p>
          <a:p>
            <a:pPr marL="914400" marR="0" lvl="2" indent="-228600" algn="l" defTabSz="914400" rtl="0" eaLnBrk="0" fontAlgn="base" latinLnBrk="0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9CBEBD"/>
              </a:buClr>
              <a:buSzPct val="75000"/>
              <a:buFont typeface="Wingdings" panose="05000000000000000000" pitchFamily="2" charset="2"/>
              <a:buChar char=""/>
              <a:tabLst/>
              <a:defRPr/>
            </a:pP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Brand extension will evoke at least some of these associations</a:t>
            </a:r>
            <a:endParaRPr kumimoji="0" lang="en-US" altLang="en-US" sz="23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2097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83384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731210" y="919038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33909" y="1391440"/>
            <a:ext cx="10277659" cy="50248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-297333" y="6283357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881653" y="-326016"/>
            <a:ext cx="9129915" cy="1076342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r>
              <a:rPr kumimoji="0" lang="en-GB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To Sum Up...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D0303-4987-93E4-C53B-DA05F531DACA}"/>
              </a:ext>
            </a:extLst>
          </p:cNvPr>
          <p:cNvSpPr txBox="1">
            <a:spLocks/>
          </p:cNvSpPr>
          <p:nvPr/>
        </p:nvSpPr>
        <p:spPr bwMode="auto">
          <a:xfrm>
            <a:off x="2269797" y="1628271"/>
            <a:ext cx="900784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2CB6C"/>
              </a:buClr>
              <a:buSzPct val="7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95A39D"/>
              </a:buClr>
              <a:buSzPct val="65000"/>
              <a:buFont typeface="Wingdings" panose="05000000000000000000" pitchFamily="2" charset="2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The extension’s ability to establish its own equity will depend on: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Salience of consumers’ associations with the parent brand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How compelling and relevant is the evidence about the corresponding attribute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550"/>
              </a:spcBef>
              <a:spcAft>
                <a:spcPct val="0"/>
              </a:spcAft>
              <a:buClr>
                <a:srgbClr val="A9A57C"/>
              </a:buClr>
              <a:buSzPct val="70000"/>
              <a:buFont typeface="Wingdings 2" panose="05020102010507070707" pitchFamily="18" charset="2"/>
              <a:buChar char=""/>
              <a:tabLst/>
              <a:defRPr/>
            </a:pP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How strong consumers’ existing attribute or benefit associations are for the parent brand</a:t>
            </a:r>
          </a:p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US" altLang="en-US" sz="29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Tw Cen MT"/>
                <a:ea typeface="+mn-ea"/>
                <a:cs typeface="+mn-cs"/>
              </a:rPr>
              <a:t>To evaluate brand extension opportunities, marketers need to consider strategies by applying managerial judgment and consumer research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9CBEBD"/>
              </a:buClr>
              <a:buSzPct val="60000"/>
              <a:buNone/>
              <a:tabLst/>
              <a:defRPr/>
            </a:pPr>
            <a:endParaRPr kumimoji="0" lang="en-US" altLang="en-US" sz="2900" b="0" i="0" u="none" strike="noStrike" kern="1200" cap="none" spc="0" normalizeH="0" baseline="0" noProof="0" dirty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1056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062498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34725" y="1397680"/>
            <a:ext cx="4610344" cy="4507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Arial" panose="020B0604020202020204" pitchFamily="34" charset="0"/>
              </a:rPr>
              <a:t>Define the different types of brand extensions</a:t>
            </a:r>
          </a:p>
          <a:p>
            <a:pPr marL="228600" marR="0" lvl="0" indent="-228600" algn="l" defTabSz="914400" rtl="0" eaLnBrk="1" fontAlgn="base" latinLnBrk="0" hangingPunct="1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Arial" panose="020B0604020202020204" pitchFamily="34" charset="0"/>
              </a:rPr>
              <a:t>List the main advantages and disadvantages of brand extensions</a:t>
            </a:r>
          </a:p>
          <a:p>
            <a:pPr marL="228600" marR="0" lvl="0" indent="-228600" algn="l" defTabSz="914400" rtl="0" eaLnBrk="1" fontAlgn="base" latinLnBrk="0" hangingPunct="1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Arial" panose="020B0604020202020204" pitchFamily="34" charset="0"/>
              </a:rPr>
              <a:t>Summarize how consumers evaluate extensions and how extensions contribute to parent brand equity</a:t>
            </a:r>
          </a:p>
          <a:p>
            <a:pPr marL="228600" marR="0" lvl="0" indent="-228600" algn="l" defTabSz="914400" rtl="0" eaLnBrk="1" fontAlgn="base" latinLnBrk="0" hangingPunct="1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rgbClr val="F81B02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+mn-ea"/>
                <a:cs typeface="Arial" panose="020B0604020202020204" pitchFamily="34" charset="0"/>
              </a:rPr>
              <a:t>Outline the key assumptions and success criteria for brand extensions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70046" y="421445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318A85-A3ED-093F-D9B7-3B9779BDB8E3}"/>
              </a:ext>
            </a:extLst>
          </p:cNvPr>
          <p:cNvSpPr txBox="1"/>
          <p:nvPr/>
        </p:nvSpPr>
        <p:spPr>
          <a:xfrm>
            <a:off x="7226751" y="434993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Sum Up…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87B6D3-2918-1A93-4A67-78ABFD084412}"/>
              </a:ext>
            </a:extLst>
          </p:cNvPr>
          <p:cNvSpPr txBox="1"/>
          <p:nvPr/>
        </p:nvSpPr>
        <p:spPr>
          <a:xfrm>
            <a:off x="5769637" y="421168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D08C24-8F77-BC9E-6623-C550F2F33DD1}"/>
              </a:ext>
            </a:extLst>
          </p:cNvPr>
          <p:cNvSpPr txBox="1"/>
          <p:nvPr/>
        </p:nvSpPr>
        <p:spPr>
          <a:xfrm>
            <a:off x="5893466" y="447655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09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04482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688603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24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2742</TotalTime>
  <Words>1546</Words>
  <Application>Microsoft Office PowerPoint</Application>
  <PresentationFormat>Widescreen</PresentationFormat>
  <Paragraphs>197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Arial</vt:lpstr>
      <vt:lpstr>Calibri</vt:lpstr>
      <vt:lpstr>Calibri Light</vt:lpstr>
      <vt:lpstr>Rockwell</vt:lpstr>
      <vt:lpstr>Times New Roman</vt:lpstr>
      <vt:lpstr>Tw Cen MT</vt:lpstr>
      <vt:lpstr>Wingdings</vt:lpstr>
      <vt:lpstr>Wingdings 2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592</cp:revision>
  <dcterms:created xsi:type="dcterms:W3CDTF">2023-04-29T09:08:23Z</dcterms:created>
  <dcterms:modified xsi:type="dcterms:W3CDTF">2023-11-29T13:12:24Z</dcterms:modified>
</cp:coreProperties>
</file>