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1C889-45B1-5B58-DEAD-61F5663D8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1FDE7B-CF4F-41B2-55DA-39CB51DC3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79BF-472D-43B5-8995-786DC18B0B22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A3BED-C0B3-C4E5-CEE2-D41DD9E9A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386C2A-EA13-A863-BE59-0EAA15C82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1A55D-A427-4E02-B994-E9EE15CCE9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245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C0150A-9DB9-F60D-791B-BA8F29BA0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8095EF-324A-C8A8-AE6D-C598D71B8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E9833E-9143-146C-BC03-1CC4BA3ABD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5179BF-472D-43B5-8995-786DC18B0B22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77532-4C3A-6FE2-B483-706B2BC849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0509B-07CF-C71C-6D4D-304E4940E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31A55D-A427-4E02-B994-E9EE15CCE9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5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FB931-26B4-C4E3-28C2-DA04F5B3B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BB2C18-4192-F646-A491-F4D59ECBA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38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546EBE-3F8C-9048-2DBA-541DDFB14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A9A055-A2F7-4055-707E-B97E1D7111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69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BD7EE-96A4-8FB9-8022-3F9FA8549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CAEBDB-3765-6B63-DF1F-654A3CB12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20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52692F-69F7-B3FA-29C6-1DF68DFA4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89287-AA03-4233-6105-A5B92EB2B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544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070A60-557E-FB56-FE78-07FCCA577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8A997-E588-BF69-57BB-2831DC94E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72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5B6CF-9B25-4653-F974-74A0C8663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1DB426-B1EF-1EC4-2CFE-E93F05407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66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544328-675A-DA8A-CEF2-15AC8B397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34926D-D61C-22C8-CCE1-44CA28435B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10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EADF0-766E-E2CF-1F54-E94974A85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EC2FC1-6559-C1E0-0EA5-FBC36B3FAA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52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081F1A-DA4D-7ED6-CE99-77DDC6660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9C59E0-ACFB-4D69-EDB9-24D79BDA8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87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E08D2-8B96-5E3B-0A29-862987306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16593B-C2BF-7762-FC23-0C9A77DC5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6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C99758-35D3-A1FB-8E7D-6CEC0BFBD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61B40-3D4A-198E-4ED4-F345F44274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22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E5774-87ED-C26B-CCD9-907BCD931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D40A5E-4485-6C5E-7513-2C732F4D75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434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FD703D-178C-82B3-B8A9-B41A6328C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CD87D-FCA8-8E95-7CA5-6CF1937F4A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839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7227AE-38BE-933E-0154-DE0E63E6B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A922E-F763-5609-6D3A-47755FCE1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93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2E251-81E3-8735-24FF-652C074AA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503A8-83B0-02EF-0376-7AA2DAE4FB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766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8ADAE-154E-0C58-E290-9F73DC71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96A34A-ECD3-64F7-C816-72209063B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64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DC039-55CD-3D17-A341-8D75B3120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BB59D-EE1B-2874-07F5-356FB3555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41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52143-ADDC-E16A-2CC9-DB83FC723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8C4E4-F4A4-29A9-4306-905BF81CF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380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2B51AA-EA14-43D1-1FA4-E4D36329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84CDC5-E4DD-030F-D225-EA2426C22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030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10996E-9B8B-393B-AE58-E78AC4A7D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E08F3-BFE4-64DE-8361-BF1F0D22C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851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8AD41F-7ADA-5CF6-91C5-A3EEBAB09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ECC983-CAEB-C729-0EE5-FFE8776467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80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00A9D-6601-4449-61F0-B1D446513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D5FC-EBF3-EE2D-05BD-92111AB6C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253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B9934-C3A0-2AC2-E3F6-328A3A5AA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5CFDE-7FF2-BF01-FACA-4893FA7484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86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35865-4961-2E31-D1C0-073BE69E2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86512-4F65-7804-19CB-69BD3C1700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360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387255-FD67-56A2-99A8-0C9E7C4C9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F8DF1-FF7E-D8E0-5F36-B0AD9D2BEA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2132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30505-A519-9E20-6931-BCD291B27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B9610D-4F76-9C32-E067-E5807CC438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665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536BF-275C-ED88-3DEB-04F155054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31E42-E5FE-6CDD-BE3F-5779D3EC9F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425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BD0DC-147B-AD53-D475-5272962F2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B8C18-F16F-0482-E61E-5FFDB7E0E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309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186951-FD66-A392-92C9-DD836182B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EB0F20-405E-0BDF-1ACA-949253517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103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C173A3-80B8-53FC-0472-CEBB438D2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E2FC9-58A8-1113-A75E-36D06DFEC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3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90B835-E4D5-7EE5-37F0-9673F32B1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6DE01-059F-AC74-5B5A-8A22EA87C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157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62618C-D321-9594-FADD-BBE7BB0B2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1CD56-8E3B-F6D5-DA3F-DC60DE7097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707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8E4E5-9F62-B94A-8123-948CA97B2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4B112-0FCB-4FF9-3082-6667AF29A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4694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E93752-6106-E9DB-FE73-65C505022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C7ED7-3F62-FEE7-15EE-C135899540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940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8BFB3-B81D-0616-BDA8-90D8E4AD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9475F-E945-D2D7-4BDC-ADD9B0E73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1844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F13A77-3DE3-499F-D04B-149DB3864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B1967-40BA-437A-D330-4BC47D5C4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518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D8C747-5567-74DB-A458-9171F702D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73033D-CFA0-1A97-4475-766C98C911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510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6DD5BD-B14D-D740-F516-64B5525E9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79DA7E-3F9B-7C48-1202-FFA6ADF8B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955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9245A-CD0D-213E-1156-32727FDEB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EE7CF-EABB-1597-BDE8-FB83925C9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0060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36559F-8053-88B3-4F75-2309DA69E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5319F-70E1-C3C3-FE27-E503766AC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544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C0E79-24BA-68E0-EB8E-F5A8311E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4CDE1-B6F0-0886-8535-8F4605FF2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6300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7B2D97-41B6-E6DE-FF84-714EDD077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E3E8E-5A73-FF7B-30A3-8665C81834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078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A7402F-EB15-DB36-57BF-A41BB663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5C6BF-0521-06A1-6969-5CB01BD5C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5359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F4DF80-0B36-F3A8-1AEB-EE5219A4D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96577-1D18-37BD-9592-D084F79E3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4095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1EBC8-EFF2-0DA7-E6B0-E3D027143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7BFEB-9751-494F-49BB-42CC0C2964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8458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191B3-2DEF-A4CE-38D7-AD947F1D7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F7867C-B380-5FAC-4BC0-BEBE3F1C6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6533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A9ED38-D4E2-6A44-78DC-FF63255A7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945254-7A25-E315-54EB-18B270BD5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67627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F9EA8E-1DE1-3B36-54EC-95C60BF94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4660C-458A-9345-C3ED-68DF505A7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3603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148760-6D69-1AC8-2A9D-EC92BA885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C841B-2EAB-28AB-6335-DB17452FC5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121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7B8064-2957-AC68-F454-3C4CA8AFE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55BFF6-0089-F3A6-5B8B-858A8F2273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558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3F90C1-AC3E-A4BF-01B1-7B5B26E54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EE7F2-FACB-04A6-FFBF-5C59A8B4D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947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A135C-37BA-141C-2EA5-C0745B3B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76049-48B2-BEA2-2B19-8BBA1CB3FF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428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DB4749-5D3C-6B73-11B3-AB92827D5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132AD-F081-6083-0CFA-BCA121B85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07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FF8EFF-A4FB-229E-9BCD-CD0454F6E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338A73-2A03-B343-9A9D-FE596CF99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683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6DDCD8-DDA3-1A04-EDBE-B30D313B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B33827-B9D7-C0D7-0667-D4B884D0A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741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E0EA8-684F-5532-79C9-10A11AFDF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9C555E-7F43-02D8-6CCF-F6CD724D2A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1232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8563F4-FF85-0196-0E90-C6FEE877C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9EA3CC-ADBD-7C6C-4884-314525F2A9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743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2024-08-15T12:47:02Z</dcterms:created>
  <dcterms:modified xsi:type="dcterms:W3CDTF">2024-08-15T12:47:02Z</dcterms:modified>
</cp:coreProperties>
</file>