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C6101-DC4B-079A-A3E5-7BEBC7EFF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7AFB42-E740-14B2-D82A-63E6E1EE3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88495-55E3-47E2-A608-1E2B6B8D6012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0A65B-0157-0535-0FCC-5162F5067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626894-D908-8701-2FB3-66B97F106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FF391-FE39-4381-BA66-252970B04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397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4A4489-9014-346F-05B6-7D3F6B63C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2AB940-6409-5209-DB69-E6D4B7FBC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E9473-0834-577C-67DB-BA7118AD67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F88495-55E3-47E2-A608-1E2B6B8D6012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2C632-9249-A85E-1712-7F113ED2D1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9C407E-6CA0-4F12-FA07-44A126738E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AFF391-FE39-4381-BA66-252970B04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93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DB7182-FE49-AAFC-58C9-E30EC99CC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D866E-8D66-8B67-9F73-82743B1F50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44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A2379E-21BA-0D7F-53B8-9C12C802A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Lecture 1: Introduction to the World of Computers</a:t>
            </a:r>
            <a:endParaRPr lang="ar-SY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9A119E-46D0-D086-03AF-6EC519622E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852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1EA6D4-1314-B002-6E89-B62887D80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Lecture 2: Processing and Memory</a:t>
            </a:r>
            <a:endParaRPr lang="ar-SY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7CBC0-8232-418E-F4D2-37DC7C50E0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459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191936-7D47-EDC3-31C9-604788777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Lecture 3 - Storage</a:t>
            </a:r>
            <a:endParaRPr lang="ar-S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2B0465-11A9-6047-6D33-725F5B8C4B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576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2E200D-7739-4179-EC9D-E8C2F1D03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4: Input and Output</a:t>
            </a:r>
            <a:endParaRPr lang="ar-S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B3D0A-C55A-B2DA-C656-DF831622C1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41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C7FC04-5F73-A87A-1944-0E91EB70B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Lecture 5 - Operating Systems and Utility Programs</a:t>
            </a:r>
            <a:endParaRPr lang="ar-SY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C855BC-F8B0-1DA6-BC2A-BC472A1ECD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60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4F572D-9A90-169C-98C9-D3FCADBD2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6 - Application Software</a:t>
            </a:r>
            <a:endParaRPr lang="ar-S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6EEDC-AD11-C4E4-C3FA-5BC4AD816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288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399F65-200C-7673-ADF7-1A8B019E6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7 - Computer Networks</a:t>
            </a:r>
            <a:endParaRPr lang="ar-S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35596F-9B76-E9ED-7082-053A0CD4D3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2911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8D8E56-F2D6-2C88-723D-43038CE0B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Lecture 8 - The Internet and the World Wide Web</a:t>
            </a:r>
            <a:endParaRPr lang="ar-SY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FC4C7E-0525-1652-FC2B-86B9C11E77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39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C71167-7BDA-058E-10EA-0DC1A3EF5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9 - Network and Internet Security</a:t>
            </a:r>
            <a:endParaRPr lang="ar-S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4A0DE-4BE6-9F68-C238-89E017CD28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247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6C7268-CA46-315F-A1D6-3D25F7C5A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10: Python Programming Language​</a:t>
            </a:r>
            <a:endParaRPr lang="ar-S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2DB019-F54B-E5B6-9C17-29388655CA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8758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F3F304-0430-E31B-EB35-59EBA7CAD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32A20-7AFF-F723-364E-4323138F49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564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EA8A58-0CEA-D5DD-E1A4-18B2ADC08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52E541-5CCC-3441-1DA5-8E58DBFF69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2083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Widescreen</PresentationFormat>
  <Paragraphs>11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Times New Roman</vt:lpstr>
      <vt:lpstr>Office Theme</vt:lpstr>
      <vt:lpstr>PowerPoint Presentation</vt:lpstr>
      <vt:lpstr>Lecture 1: Introduction to the World of Computers</vt:lpstr>
      <vt:lpstr>Lecture 2: Processing and Memory</vt:lpstr>
      <vt:lpstr>Lecture 3 - Storage</vt:lpstr>
      <vt:lpstr>Lecture 4: Input and Output</vt:lpstr>
      <vt:lpstr>Lecture 5 - Operating Systems and Utility Programs</vt:lpstr>
      <vt:lpstr>Lecture 6 - Application Software</vt:lpstr>
      <vt:lpstr>Lecture 7 - Computer Networks</vt:lpstr>
      <vt:lpstr>Lecture 8 - The Internet and the World Wide Web</vt:lpstr>
      <vt:lpstr>Lecture 9 - Network and Internet Security</vt:lpstr>
      <vt:lpstr>Lecture 10: Python Programming Language​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2025-01-30T15:58:27Z</dcterms:created>
  <dcterms:modified xsi:type="dcterms:W3CDTF">2025-01-30T15:58:27Z</dcterms:modified>
</cp:coreProperties>
</file>