
<file path=[Content_Types].xml><?xml version="1.0" encoding="utf-8"?>
<Types xmlns="http://schemas.openxmlformats.org/package/2006/content-types">
  <Default Extension="fntdata" ContentType="application/x-fontdata"/>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53"/>
  </p:notesMasterIdLst>
  <p:sldIdLst>
    <p:sldId id="256" r:id="rId2"/>
    <p:sldId id="257" r:id="rId3"/>
    <p:sldId id="258" r:id="rId4"/>
    <p:sldId id="354" r:id="rId5"/>
    <p:sldId id="355" r:id="rId6"/>
    <p:sldId id="353" r:id="rId7"/>
    <p:sldId id="352" r:id="rId8"/>
    <p:sldId id="356" r:id="rId9"/>
    <p:sldId id="366" r:id="rId10"/>
    <p:sldId id="365" r:id="rId11"/>
    <p:sldId id="364" r:id="rId12"/>
    <p:sldId id="363" r:id="rId13"/>
    <p:sldId id="371" r:id="rId14"/>
    <p:sldId id="370" r:id="rId15"/>
    <p:sldId id="381" r:id="rId16"/>
    <p:sldId id="380" r:id="rId17"/>
    <p:sldId id="379" r:id="rId18"/>
    <p:sldId id="378" r:id="rId19"/>
    <p:sldId id="377" r:id="rId20"/>
    <p:sldId id="376" r:id="rId21"/>
    <p:sldId id="393" r:id="rId22"/>
    <p:sldId id="392" r:id="rId23"/>
    <p:sldId id="390" r:id="rId24"/>
    <p:sldId id="389" r:id="rId25"/>
    <p:sldId id="388" r:id="rId26"/>
    <p:sldId id="387" r:id="rId27"/>
    <p:sldId id="396" r:id="rId28"/>
    <p:sldId id="386" r:id="rId29"/>
    <p:sldId id="397" r:id="rId30"/>
    <p:sldId id="398" r:id="rId31"/>
    <p:sldId id="399" r:id="rId32"/>
    <p:sldId id="385" r:id="rId33"/>
    <p:sldId id="384" r:id="rId34"/>
    <p:sldId id="383" r:id="rId35"/>
    <p:sldId id="382" r:id="rId36"/>
    <p:sldId id="400" r:id="rId37"/>
    <p:sldId id="374" r:id="rId38"/>
    <p:sldId id="373" r:id="rId39"/>
    <p:sldId id="369" r:id="rId40"/>
    <p:sldId id="368" r:id="rId41"/>
    <p:sldId id="357" r:id="rId42"/>
    <p:sldId id="395" r:id="rId43"/>
    <p:sldId id="394" r:id="rId44"/>
    <p:sldId id="346" r:id="rId45"/>
    <p:sldId id="347" r:id="rId46"/>
    <p:sldId id="351" r:id="rId47"/>
    <p:sldId id="350" r:id="rId48"/>
    <p:sldId id="349" r:id="rId49"/>
    <p:sldId id="348" r:id="rId50"/>
    <p:sldId id="401" r:id="rId51"/>
    <p:sldId id="298" r:id="rId52"/>
  </p:sldIdLst>
  <p:sldSz cx="12192000" cy="6858000"/>
  <p:notesSz cx="6858000" cy="9144000"/>
  <p:embeddedFontLst>
    <p:embeddedFont>
      <p:font typeface="Calibri" panose="020F0502020204030204" pitchFamily="34" charset="0"/>
      <p:regular r:id="rId54"/>
      <p:bold r:id="rId55"/>
      <p:italic r:id="rId56"/>
      <p:boldItalic r:id="rId57"/>
    </p:embeddedFont>
    <p:embeddedFont>
      <p:font typeface="Simplified Arabic" panose="02020603050405020304" pitchFamily="18" charset="-78"/>
      <p:regular r:id="rId58"/>
      <p:bold r:id="rId59"/>
    </p:embeddedFont>
    <p:embeddedFont>
      <p:font typeface="Tajawal ExtraBold" panose="020B0604020202020204" charset="-78"/>
      <p:bold r:id="rId60"/>
    </p:embeddedFont>
    <p:embeddedFont>
      <p:font typeface="Tajawal Medium" panose="00000600000000000000" charset="-78"/>
      <p:regular r:id="rId61"/>
      <p:bold r:id="rId62"/>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http://customooxmlschemas.google.com/">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65" roundtripDataSignature="AMtx7mja1R6yMOGMz38m4jjzM6cyTC0Y/A=="/>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3" d="100"/>
          <a:sy n="63" d="100"/>
        </p:scale>
        <p:origin x="780"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font" Target="fonts/font2.fntdata"/><Relationship Id="rId68"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notesMaster" Target="notesMasters/notesMaster1.xml"/><Relationship Id="rId58" Type="http://schemas.openxmlformats.org/officeDocument/2006/relationships/font" Target="fonts/font5.fntdata"/><Relationship Id="rId66"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font" Target="fonts/font4.fntdata"/><Relationship Id="rId61" Type="http://schemas.openxmlformats.org/officeDocument/2006/relationships/font" Target="fonts/font8.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font" Target="fonts/font7.fntdata"/><Relationship Id="rId65" Type="http://customschemas.google.com/relationships/presentationmetadata" Target="meta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font" Target="fonts/font3.fntdata"/><Relationship Id="rId69"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font" Target="fonts/font6.fntdata"/><Relationship Id="rId67"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font" Target="fonts/font1.fntdata"/><Relationship Id="rId62" Type="http://schemas.openxmlformats.org/officeDocument/2006/relationships/font" Target="fonts/font9.fntdata"/><Relationship Id="rId70"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bdelfattah Nabil" userId="77a49ace32e08614" providerId="LiveId" clId="{34AF34A9-6B61-4EA6-907A-5A58043BB8DD}"/>
    <pc:docChg chg="undo custSel addSld delSld modSld">
      <pc:chgData name="Abdelfattah Nabil" userId="77a49ace32e08614" providerId="LiveId" clId="{34AF34A9-6B61-4EA6-907A-5A58043BB8DD}" dt="2023-03-30T21:00:06.813" v="2038" actId="20577"/>
      <pc:docMkLst>
        <pc:docMk/>
      </pc:docMkLst>
      <pc:sldChg chg="modSp mod">
        <pc:chgData name="Abdelfattah Nabil" userId="77a49ace32e08614" providerId="LiveId" clId="{34AF34A9-6B61-4EA6-907A-5A58043BB8DD}" dt="2023-03-30T20:49:50.324" v="2017" actId="20577"/>
        <pc:sldMkLst>
          <pc:docMk/>
          <pc:sldMk cId="0" sldId="257"/>
        </pc:sldMkLst>
        <pc:spChg chg="mod">
          <ac:chgData name="Abdelfattah Nabil" userId="77a49ace32e08614" providerId="LiveId" clId="{34AF34A9-6B61-4EA6-907A-5A58043BB8DD}" dt="2023-03-30T10:54:58.867" v="4" actId="20577"/>
          <ac:spMkLst>
            <pc:docMk/>
            <pc:sldMk cId="0" sldId="257"/>
            <ac:spMk id="111" creationId="{00000000-0000-0000-0000-000000000000}"/>
          </ac:spMkLst>
        </pc:spChg>
        <pc:spChg chg="mod">
          <ac:chgData name="Abdelfattah Nabil" userId="77a49ace32e08614" providerId="LiveId" clId="{34AF34A9-6B61-4EA6-907A-5A58043BB8DD}" dt="2023-03-30T10:54:17.011" v="1"/>
          <ac:spMkLst>
            <pc:docMk/>
            <pc:sldMk cId="0" sldId="257"/>
            <ac:spMk id="119" creationId="{00000000-0000-0000-0000-000000000000}"/>
          </ac:spMkLst>
        </pc:spChg>
        <pc:spChg chg="mod">
          <ac:chgData name="Abdelfattah Nabil" userId="77a49ace32e08614" providerId="LiveId" clId="{34AF34A9-6B61-4EA6-907A-5A58043BB8DD}" dt="2023-03-30T10:54:44.957" v="2"/>
          <ac:spMkLst>
            <pc:docMk/>
            <pc:sldMk cId="0" sldId="257"/>
            <ac:spMk id="120" creationId="{00000000-0000-0000-0000-000000000000}"/>
          </ac:spMkLst>
        </pc:spChg>
        <pc:spChg chg="mod">
          <ac:chgData name="Abdelfattah Nabil" userId="77a49ace32e08614" providerId="LiveId" clId="{34AF34A9-6B61-4EA6-907A-5A58043BB8DD}" dt="2023-03-30T20:49:50.324" v="2017" actId="20577"/>
          <ac:spMkLst>
            <pc:docMk/>
            <pc:sldMk cId="0" sldId="257"/>
            <ac:spMk id="126" creationId="{00000000-0000-0000-0000-000000000000}"/>
          </ac:spMkLst>
        </pc:spChg>
      </pc:sldChg>
      <pc:sldChg chg="modSp mod">
        <pc:chgData name="Abdelfattah Nabil" userId="77a49ace32e08614" providerId="LiveId" clId="{34AF34A9-6B61-4EA6-907A-5A58043BB8DD}" dt="2023-03-30T15:50:51.060" v="1618" actId="20577"/>
        <pc:sldMkLst>
          <pc:docMk/>
          <pc:sldMk cId="0" sldId="258"/>
        </pc:sldMkLst>
        <pc:spChg chg="mod">
          <ac:chgData name="Abdelfattah Nabil" userId="77a49ace32e08614" providerId="LiveId" clId="{34AF34A9-6B61-4EA6-907A-5A58043BB8DD}" dt="2023-03-30T15:50:51.060" v="1618" actId="20577"/>
          <ac:spMkLst>
            <pc:docMk/>
            <pc:sldMk cId="0" sldId="258"/>
            <ac:spMk id="2" creationId="{BE1C8A2A-FF81-8AA8-1AB3-AB8956F70684}"/>
          </ac:spMkLst>
        </pc:spChg>
      </pc:sldChg>
      <pc:sldChg chg="modSp mod">
        <pc:chgData name="Abdelfattah Nabil" userId="77a49ace32e08614" providerId="LiveId" clId="{34AF34A9-6B61-4EA6-907A-5A58043BB8DD}" dt="2023-03-30T11:34:12.398" v="89" actId="1076"/>
        <pc:sldMkLst>
          <pc:docMk/>
          <pc:sldMk cId="4092045987" sldId="352"/>
        </pc:sldMkLst>
        <pc:spChg chg="mod">
          <ac:chgData name="Abdelfattah Nabil" userId="77a49ace32e08614" providerId="LiveId" clId="{34AF34A9-6B61-4EA6-907A-5A58043BB8DD}" dt="2023-03-30T11:34:12.398" v="89" actId="1076"/>
          <ac:spMkLst>
            <pc:docMk/>
            <pc:sldMk cId="4092045987" sldId="352"/>
            <ac:spMk id="2" creationId="{BE1C8A2A-FF81-8AA8-1AB3-AB8956F70684}"/>
          </ac:spMkLst>
        </pc:spChg>
      </pc:sldChg>
      <pc:sldChg chg="modSp mod">
        <pc:chgData name="Abdelfattah Nabil" userId="77a49ace32e08614" providerId="LiveId" clId="{34AF34A9-6B61-4EA6-907A-5A58043BB8DD}" dt="2023-03-30T11:30:58.828" v="43" actId="20577"/>
        <pc:sldMkLst>
          <pc:docMk/>
          <pc:sldMk cId="2105950015" sldId="353"/>
        </pc:sldMkLst>
        <pc:spChg chg="mod">
          <ac:chgData name="Abdelfattah Nabil" userId="77a49ace32e08614" providerId="LiveId" clId="{34AF34A9-6B61-4EA6-907A-5A58043BB8DD}" dt="2023-03-30T11:30:58.828" v="43" actId="20577"/>
          <ac:spMkLst>
            <pc:docMk/>
            <pc:sldMk cId="2105950015" sldId="353"/>
            <ac:spMk id="2" creationId="{BE1C8A2A-FF81-8AA8-1AB3-AB8956F70684}"/>
          </ac:spMkLst>
        </pc:spChg>
      </pc:sldChg>
      <pc:sldChg chg="modSp mod">
        <pc:chgData name="Abdelfattah Nabil" userId="77a49ace32e08614" providerId="LiveId" clId="{34AF34A9-6B61-4EA6-907A-5A58043BB8DD}" dt="2023-03-30T17:21:26.151" v="1631" actId="20577"/>
        <pc:sldMkLst>
          <pc:docMk/>
          <pc:sldMk cId="1492629348" sldId="354"/>
        </pc:sldMkLst>
        <pc:spChg chg="mod">
          <ac:chgData name="Abdelfattah Nabil" userId="77a49ace32e08614" providerId="LiveId" clId="{34AF34A9-6B61-4EA6-907A-5A58043BB8DD}" dt="2023-03-30T17:21:26.151" v="1631" actId="20577"/>
          <ac:spMkLst>
            <pc:docMk/>
            <pc:sldMk cId="1492629348" sldId="354"/>
            <ac:spMk id="2" creationId="{BE1C8A2A-FF81-8AA8-1AB3-AB8956F70684}"/>
          </ac:spMkLst>
        </pc:spChg>
      </pc:sldChg>
      <pc:sldChg chg="modSp mod">
        <pc:chgData name="Abdelfattah Nabil" userId="77a49ace32e08614" providerId="LiveId" clId="{34AF34A9-6B61-4EA6-907A-5A58043BB8DD}" dt="2023-03-30T11:24:15.806" v="13"/>
        <pc:sldMkLst>
          <pc:docMk/>
          <pc:sldMk cId="2242847660" sldId="355"/>
        </pc:sldMkLst>
        <pc:spChg chg="mod">
          <ac:chgData name="Abdelfattah Nabil" userId="77a49ace32e08614" providerId="LiveId" clId="{34AF34A9-6B61-4EA6-907A-5A58043BB8DD}" dt="2023-03-30T11:24:15.806" v="13"/>
          <ac:spMkLst>
            <pc:docMk/>
            <pc:sldMk cId="2242847660" sldId="355"/>
            <ac:spMk id="2" creationId="{BE1C8A2A-FF81-8AA8-1AB3-AB8956F70684}"/>
          </ac:spMkLst>
        </pc:spChg>
      </pc:sldChg>
      <pc:sldChg chg="delSp modSp add mod">
        <pc:chgData name="Abdelfattah Nabil" userId="77a49ace32e08614" providerId="LiveId" clId="{34AF34A9-6B61-4EA6-907A-5A58043BB8DD}" dt="2023-03-30T11:33:03.982" v="65" actId="5793"/>
        <pc:sldMkLst>
          <pc:docMk/>
          <pc:sldMk cId="572646006" sldId="356"/>
        </pc:sldMkLst>
        <pc:spChg chg="mod">
          <ac:chgData name="Abdelfattah Nabil" userId="77a49ace32e08614" providerId="LiveId" clId="{34AF34A9-6B61-4EA6-907A-5A58043BB8DD}" dt="2023-03-30T11:33:03.982" v="65" actId="5793"/>
          <ac:spMkLst>
            <pc:docMk/>
            <pc:sldMk cId="572646006" sldId="356"/>
            <ac:spMk id="2" creationId="{BE1C8A2A-FF81-8AA8-1AB3-AB8956F70684}"/>
          </ac:spMkLst>
        </pc:spChg>
        <pc:spChg chg="del">
          <ac:chgData name="Abdelfattah Nabil" userId="77a49ace32e08614" providerId="LiveId" clId="{34AF34A9-6B61-4EA6-907A-5A58043BB8DD}" dt="2023-03-30T11:33:01.277" v="64" actId="478"/>
          <ac:spMkLst>
            <pc:docMk/>
            <pc:sldMk cId="572646006" sldId="356"/>
            <ac:spMk id="138" creationId="{00000000-0000-0000-0000-000000000000}"/>
          </ac:spMkLst>
        </pc:spChg>
      </pc:sldChg>
      <pc:sldChg chg="modSp add del mod">
        <pc:chgData name="Abdelfattah Nabil" userId="77a49ace32e08614" providerId="LiveId" clId="{34AF34A9-6B61-4EA6-907A-5A58043BB8DD}" dt="2023-03-30T13:23:41.157" v="1576" actId="47"/>
        <pc:sldMkLst>
          <pc:docMk/>
          <pc:sldMk cId="405368337" sldId="357"/>
        </pc:sldMkLst>
        <pc:spChg chg="mod">
          <ac:chgData name="Abdelfattah Nabil" userId="77a49ace32e08614" providerId="LiveId" clId="{34AF34A9-6B61-4EA6-907A-5A58043BB8DD}" dt="2023-03-30T12:02:13.299" v="402" actId="12"/>
          <ac:spMkLst>
            <pc:docMk/>
            <pc:sldMk cId="405368337" sldId="357"/>
            <ac:spMk id="2" creationId="{BE1C8A2A-FF81-8AA8-1AB3-AB8956F70684}"/>
          </ac:spMkLst>
        </pc:spChg>
        <pc:spChg chg="mod">
          <ac:chgData name="Abdelfattah Nabil" userId="77a49ace32e08614" providerId="LiveId" clId="{34AF34A9-6B61-4EA6-907A-5A58043BB8DD}" dt="2023-03-30T12:01:30.773" v="391" actId="20577"/>
          <ac:spMkLst>
            <pc:docMk/>
            <pc:sldMk cId="405368337" sldId="357"/>
            <ac:spMk id="136" creationId="{00000000-0000-0000-0000-000000000000}"/>
          </ac:spMkLst>
        </pc:spChg>
      </pc:sldChg>
      <pc:sldChg chg="add del">
        <pc:chgData name="Abdelfattah Nabil" userId="77a49ace32e08614" providerId="LiveId" clId="{34AF34A9-6B61-4EA6-907A-5A58043BB8DD}" dt="2023-03-30T13:23:38.441" v="1574" actId="47"/>
        <pc:sldMkLst>
          <pc:docMk/>
          <pc:sldMk cId="1001739403" sldId="358"/>
        </pc:sldMkLst>
      </pc:sldChg>
      <pc:sldChg chg="add del">
        <pc:chgData name="Abdelfattah Nabil" userId="77a49ace32e08614" providerId="LiveId" clId="{34AF34A9-6B61-4EA6-907A-5A58043BB8DD}" dt="2023-03-30T13:23:37.422" v="1573" actId="47"/>
        <pc:sldMkLst>
          <pc:docMk/>
          <pc:sldMk cId="3688904029" sldId="359"/>
        </pc:sldMkLst>
      </pc:sldChg>
      <pc:sldChg chg="add del">
        <pc:chgData name="Abdelfattah Nabil" userId="77a49ace32e08614" providerId="LiveId" clId="{34AF34A9-6B61-4EA6-907A-5A58043BB8DD}" dt="2023-03-30T13:23:36.446" v="1572" actId="47"/>
        <pc:sldMkLst>
          <pc:docMk/>
          <pc:sldMk cId="117532454" sldId="360"/>
        </pc:sldMkLst>
      </pc:sldChg>
      <pc:sldChg chg="add del">
        <pc:chgData name="Abdelfattah Nabil" userId="77a49ace32e08614" providerId="LiveId" clId="{34AF34A9-6B61-4EA6-907A-5A58043BB8DD}" dt="2023-03-30T13:23:35.281" v="1571" actId="47"/>
        <pc:sldMkLst>
          <pc:docMk/>
          <pc:sldMk cId="1173112297" sldId="361"/>
        </pc:sldMkLst>
      </pc:sldChg>
      <pc:sldChg chg="add del">
        <pc:chgData name="Abdelfattah Nabil" userId="77a49ace32e08614" providerId="LiveId" clId="{34AF34A9-6B61-4EA6-907A-5A58043BB8DD}" dt="2023-03-30T13:23:34.051" v="1570" actId="47"/>
        <pc:sldMkLst>
          <pc:docMk/>
          <pc:sldMk cId="3288564781" sldId="362"/>
        </pc:sldMkLst>
      </pc:sldChg>
      <pc:sldChg chg="modSp add mod">
        <pc:chgData name="Abdelfattah Nabil" userId="77a49ace32e08614" providerId="LiveId" clId="{34AF34A9-6B61-4EA6-907A-5A58043BB8DD}" dt="2023-03-30T17:33:56.936" v="1649" actId="20577"/>
        <pc:sldMkLst>
          <pc:docMk/>
          <pc:sldMk cId="2110939823" sldId="363"/>
        </pc:sldMkLst>
        <pc:spChg chg="mod">
          <ac:chgData name="Abdelfattah Nabil" userId="77a49ace32e08614" providerId="LiveId" clId="{34AF34A9-6B61-4EA6-907A-5A58043BB8DD}" dt="2023-03-30T11:37:22.427" v="135" actId="20577"/>
          <ac:spMkLst>
            <pc:docMk/>
            <pc:sldMk cId="2110939823" sldId="363"/>
            <ac:spMk id="2" creationId="{BE1C8A2A-FF81-8AA8-1AB3-AB8956F70684}"/>
          </ac:spMkLst>
        </pc:spChg>
        <pc:spChg chg="mod">
          <ac:chgData name="Abdelfattah Nabil" userId="77a49ace32e08614" providerId="LiveId" clId="{34AF34A9-6B61-4EA6-907A-5A58043BB8DD}" dt="2023-03-30T17:33:56.936" v="1649" actId="20577"/>
          <ac:spMkLst>
            <pc:docMk/>
            <pc:sldMk cId="2110939823" sldId="363"/>
            <ac:spMk id="136" creationId="{00000000-0000-0000-0000-000000000000}"/>
          </ac:spMkLst>
        </pc:spChg>
      </pc:sldChg>
      <pc:sldChg chg="modSp add mod">
        <pc:chgData name="Abdelfattah Nabil" userId="77a49ace32e08614" providerId="LiveId" clId="{34AF34A9-6B61-4EA6-907A-5A58043BB8DD}" dt="2023-03-30T17:33:49.966" v="1640" actId="20577"/>
        <pc:sldMkLst>
          <pc:docMk/>
          <pc:sldMk cId="3926742516" sldId="364"/>
        </pc:sldMkLst>
        <pc:spChg chg="mod">
          <ac:chgData name="Abdelfattah Nabil" userId="77a49ace32e08614" providerId="LiveId" clId="{34AF34A9-6B61-4EA6-907A-5A58043BB8DD}" dt="2023-03-30T11:36:33.035" v="120" actId="20577"/>
          <ac:spMkLst>
            <pc:docMk/>
            <pc:sldMk cId="3926742516" sldId="364"/>
            <ac:spMk id="2" creationId="{BE1C8A2A-FF81-8AA8-1AB3-AB8956F70684}"/>
          </ac:spMkLst>
        </pc:spChg>
        <pc:spChg chg="mod">
          <ac:chgData name="Abdelfattah Nabil" userId="77a49ace32e08614" providerId="LiveId" clId="{34AF34A9-6B61-4EA6-907A-5A58043BB8DD}" dt="2023-03-30T17:33:49.966" v="1640" actId="20577"/>
          <ac:spMkLst>
            <pc:docMk/>
            <pc:sldMk cId="3926742516" sldId="364"/>
            <ac:spMk id="136" creationId="{00000000-0000-0000-0000-000000000000}"/>
          </ac:spMkLst>
        </pc:spChg>
      </pc:sldChg>
      <pc:sldChg chg="modSp add mod">
        <pc:chgData name="Abdelfattah Nabil" userId="77a49ace32e08614" providerId="LiveId" clId="{34AF34A9-6B61-4EA6-907A-5A58043BB8DD}" dt="2023-03-30T11:35:44.004" v="103" actId="1076"/>
        <pc:sldMkLst>
          <pc:docMk/>
          <pc:sldMk cId="1472207196" sldId="365"/>
        </pc:sldMkLst>
        <pc:spChg chg="mod">
          <ac:chgData name="Abdelfattah Nabil" userId="77a49ace32e08614" providerId="LiveId" clId="{34AF34A9-6B61-4EA6-907A-5A58043BB8DD}" dt="2023-03-30T11:35:44.004" v="103" actId="1076"/>
          <ac:spMkLst>
            <pc:docMk/>
            <pc:sldMk cId="1472207196" sldId="365"/>
            <ac:spMk id="2" creationId="{BE1C8A2A-FF81-8AA8-1AB3-AB8956F70684}"/>
          </ac:spMkLst>
        </pc:spChg>
        <pc:spChg chg="mod">
          <ac:chgData name="Abdelfattah Nabil" userId="77a49ace32e08614" providerId="LiveId" clId="{34AF34A9-6B61-4EA6-907A-5A58043BB8DD}" dt="2023-03-30T11:33:54.470" v="88" actId="20577"/>
          <ac:spMkLst>
            <pc:docMk/>
            <pc:sldMk cId="1472207196" sldId="365"/>
            <ac:spMk id="136" creationId="{00000000-0000-0000-0000-000000000000}"/>
          </ac:spMkLst>
        </pc:spChg>
      </pc:sldChg>
      <pc:sldChg chg="modSp add mod">
        <pc:chgData name="Abdelfattah Nabil" userId="77a49ace32e08614" providerId="LiveId" clId="{34AF34A9-6B61-4EA6-907A-5A58043BB8DD}" dt="2023-03-30T11:34:24.588" v="90" actId="1076"/>
        <pc:sldMkLst>
          <pc:docMk/>
          <pc:sldMk cId="260302708" sldId="366"/>
        </pc:sldMkLst>
        <pc:spChg chg="mod">
          <ac:chgData name="Abdelfattah Nabil" userId="77a49ace32e08614" providerId="LiveId" clId="{34AF34A9-6B61-4EA6-907A-5A58043BB8DD}" dt="2023-03-30T11:34:24.588" v="90" actId="1076"/>
          <ac:spMkLst>
            <pc:docMk/>
            <pc:sldMk cId="260302708" sldId="366"/>
            <ac:spMk id="2" creationId="{BE1C8A2A-FF81-8AA8-1AB3-AB8956F70684}"/>
          </ac:spMkLst>
        </pc:spChg>
      </pc:sldChg>
      <pc:sldChg chg="add del">
        <pc:chgData name="Abdelfattah Nabil" userId="77a49ace32e08614" providerId="LiveId" clId="{34AF34A9-6B61-4EA6-907A-5A58043BB8DD}" dt="2023-03-30T13:23:31.864" v="1569" actId="47"/>
        <pc:sldMkLst>
          <pc:docMk/>
          <pc:sldMk cId="204340688" sldId="367"/>
        </pc:sldMkLst>
      </pc:sldChg>
      <pc:sldChg chg="modSp add mod">
        <pc:chgData name="Abdelfattah Nabil" userId="77a49ace32e08614" providerId="LiveId" clId="{34AF34A9-6B61-4EA6-907A-5A58043BB8DD}" dt="2023-03-30T13:23:17.514" v="1568" actId="20577"/>
        <pc:sldMkLst>
          <pc:docMk/>
          <pc:sldMk cId="2576985509" sldId="368"/>
        </pc:sldMkLst>
        <pc:spChg chg="mod">
          <ac:chgData name="Abdelfattah Nabil" userId="77a49ace32e08614" providerId="LiveId" clId="{34AF34A9-6B61-4EA6-907A-5A58043BB8DD}" dt="2023-03-30T13:23:17.514" v="1568" actId="20577"/>
          <ac:spMkLst>
            <pc:docMk/>
            <pc:sldMk cId="2576985509" sldId="368"/>
            <ac:spMk id="2" creationId="{BE1C8A2A-FF81-8AA8-1AB3-AB8956F70684}"/>
          </ac:spMkLst>
        </pc:spChg>
      </pc:sldChg>
      <pc:sldChg chg="modSp add mod">
        <pc:chgData name="Abdelfattah Nabil" userId="77a49ace32e08614" providerId="LiveId" clId="{34AF34A9-6B61-4EA6-907A-5A58043BB8DD}" dt="2023-03-30T13:09:32.232" v="1334" actId="20577"/>
        <pc:sldMkLst>
          <pc:docMk/>
          <pc:sldMk cId="2730271414" sldId="369"/>
        </pc:sldMkLst>
        <pc:spChg chg="mod">
          <ac:chgData name="Abdelfattah Nabil" userId="77a49ace32e08614" providerId="LiveId" clId="{34AF34A9-6B61-4EA6-907A-5A58043BB8DD}" dt="2023-03-30T13:09:32.232" v="1334" actId="20577"/>
          <ac:spMkLst>
            <pc:docMk/>
            <pc:sldMk cId="2730271414" sldId="369"/>
            <ac:spMk id="2" creationId="{BE1C8A2A-FF81-8AA8-1AB3-AB8956F70684}"/>
          </ac:spMkLst>
        </pc:spChg>
      </pc:sldChg>
      <pc:sldChg chg="modSp add mod">
        <pc:chgData name="Abdelfattah Nabil" userId="77a49ace32e08614" providerId="LiveId" clId="{34AF34A9-6B61-4EA6-907A-5A58043BB8DD}" dt="2023-03-30T12:06:18.321" v="440" actId="21"/>
        <pc:sldMkLst>
          <pc:docMk/>
          <pc:sldMk cId="1133783202" sldId="370"/>
        </pc:sldMkLst>
        <pc:spChg chg="mod">
          <ac:chgData name="Abdelfattah Nabil" userId="77a49ace32e08614" providerId="LiveId" clId="{34AF34A9-6B61-4EA6-907A-5A58043BB8DD}" dt="2023-03-30T12:06:18.321" v="440" actId="21"/>
          <ac:spMkLst>
            <pc:docMk/>
            <pc:sldMk cId="1133783202" sldId="370"/>
            <ac:spMk id="2" creationId="{BE1C8A2A-FF81-8AA8-1AB3-AB8956F70684}"/>
          </ac:spMkLst>
        </pc:spChg>
        <pc:spChg chg="mod">
          <ac:chgData name="Abdelfattah Nabil" userId="77a49ace32e08614" providerId="LiveId" clId="{34AF34A9-6B61-4EA6-907A-5A58043BB8DD}" dt="2023-03-30T11:39:22.592" v="168" actId="20577"/>
          <ac:spMkLst>
            <pc:docMk/>
            <pc:sldMk cId="1133783202" sldId="370"/>
            <ac:spMk id="136" creationId="{00000000-0000-0000-0000-000000000000}"/>
          </ac:spMkLst>
        </pc:spChg>
      </pc:sldChg>
      <pc:sldChg chg="modSp add mod">
        <pc:chgData name="Abdelfattah Nabil" userId="77a49ace32e08614" providerId="LiveId" clId="{34AF34A9-6B61-4EA6-907A-5A58043BB8DD}" dt="2023-03-30T17:34:28.555" v="1650"/>
        <pc:sldMkLst>
          <pc:docMk/>
          <pc:sldMk cId="543811946" sldId="371"/>
        </pc:sldMkLst>
        <pc:spChg chg="mod">
          <ac:chgData name="Abdelfattah Nabil" userId="77a49ace32e08614" providerId="LiveId" clId="{34AF34A9-6B61-4EA6-907A-5A58043BB8DD}" dt="2023-03-30T11:38:59.320" v="151" actId="6549"/>
          <ac:spMkLst>
            <pc:docMk/>
            <pc:sldMk cId="543811946" sldId="371"/>
            <ac:spMk id="2" creationId="{BE1C8A2A-FF81-8AA8-1AB3-AB8956F70684}"/>
          </ac:spMkLst>
        </pc:spChg>
        <pc:spChg chg="mod">
          <ac:chgData name="Abdelfattah Nabil" userId="77a49ace32e08614" providerId="LiveId" clId="{34AF34A9-6B61-4EA6-907A-5A58043BB8DD}" dt="2023-03-30T17:34:28.555" v="1650"/>
          <ac:spMkLst>
            <pc:docMk/>
            <pc:sldMk cId="543811946" sldId="371"/>
            <ac:spMk id="136" creationId="{00000000-0000-0000-0000-000000000000}"/>
          </ac:spMkLst>
        </pc:spChg>
      </pc:sldChg>
      <pc:sldChg chg="add del">
        <pc:chgData name="Abdelfattah Nabil" userId="77a49ace32e08614" providerId="LiveId" clId="{34AF34A9-6B61-4EA6-907A-5A58043BB8DD}" dt="2023-03-30T13:24:56.531" v="1577" actId="47"/>
        <pc:sldMkLst>
          <pc:docMk/>
          <pc:sldMk cId="1509328096" sldId="372"/>
        </pc:sldMkLst>
      </pc:sldChg>
      <pc:sldChg chg="modSp add mod">
        <pc:chgData name="Abdelfattah Nabil" userId="77a49ace32e08614" providerId="LiveId" clId="{34AF34A9-6B61-4EA6-907A-5A58043BB8DD}" dt="2023-03-30T13:07:42.181" v="1236" actId="20577"/>
        <pc:sldMkLst>
          <pc:docMk/>
          <pc:sldMk cId="2380783598" sldId="373"/>
        </pc:sldMkLst>
        <pc:spChg chg="mod">
          <ac:chgData name="Abdelfattah Nabil" userId="77a49ace32e08614" providerId="LiveId" clId="{34AF34A9-6B61-4EA6-907A-5A58043BB8DD}" dt="2023-03-30T13:07:42.181" v="1236" actId="20577"/>
          <ac:spMkLst>
            <pc:docMk/>
            <pc:sldMk cId="2380783598" sldId="373"/>
            <ac:spMk id="2" creationId="{BE1C8A2A-FF81-8AA8-1AB3-AB8956F70684}"/>
          </ac:spMkLst>
        </pc:spChg>
      </pc:sldChg>
      <pc:sldChg chg="modSp add mod">
        <pc:chgData name="Abdelfattah Nabil" userId="77a49ace32e08614" providerId="LiveId" clId="{34AF34A9-6B61-4EA6-907A-5A58043BB8DD}" dt="2023-03-30T20:59:47.097" v="2036" actId="20577"/>
        <pc:sldMkLst>
          <pc:docMk/>
          <pc:sldMk cId="1713005459" sldId="374"/>
        </pc:sldMkLst>
        <pc:spChg chg="mod">
          <ac:chgData name="Abdelfattah Nabil" userId="77a49ace32e08614" providerId="LiveId" clId="{34AF34A9-6B61-4EA6-907A-5A58043BB8DD}" dt="2023-03-30T20:59:47.097" v="2036" actId="20577"/>
          <ac:spMkLst>
            <pc:docMk/>
            <pc:sldMk cId="1713005459" sldId="374"/>
            <ac:spMk id="2" creationId="{BE1C8A2A-FF81-8AA8-1AB3-AB8956F70684}"/>
          </ac:spMkLst>
        </pc:spChg>
      </pc:sldChg>
      <pc:sldChg chg="new del">
        <pc:chgData name="Abdelfattah Nabil" userId="77a49ace32e08614" providerId="LiveId" clId="{34AF34A9-6B61-4EA6-907A-5A58043BB8DD}" dt="2023-03-30T12:56:07.675" v="1057" actId="47"/>
        <pc:sldMkLst>
          <pc:docMk/>
          <pc:sldMk cId="196882661" sldId="375"/>
        </pc:sldMkLst>
      </pc:sldChg>
      <pc:sldChg chg="delSp modSp add mod">
        <pc:chgData name="Abdelfattah Nabil" userId="77a49ace32e08614" providerId="LiveId" clId="{34AF34A9-6B61-4EA6-907A-5A58043BB8DD}" dt="2023-03-30T18:06:28.739" v="1752" actId="20577"/>
        <pc:sldMkLst>
          <pc:docMk/>
          <pc:sldMk cId="1048571866" sldId="376"/>
        </pc:sldMkLst>
        <pc:spChg chg="mod">
          <ac:chgData name="Abdelfattah Nabil" userId="77a49ace32e08614" providerId="LiveId" clId="{34AF34A9-6B61-4EA6-907A-5A58043BB8DD}" dt="2023-03-30T18:06:28.739" v="1752" actId="20577"/>
          <ac:spMkLst>
            <pc:docMk/>
            <pc:sldMk cId="1048571866" sldId="376"/>
            <ac:spMk id="2" creationId="{BE1C8A2A-FF81-8AA8-1AB3-AB8956F70684}"/>
          </ac:spMkLst>
        </pc:spChg>
        <pc:spChg chg="mod">
          <ac:chgData name="Abdelfattah Nabil" userId="77a49ace32e08614" providerId="LiveId" clId="{34AF34A9-6B61-4EA6-907A-5A58043BB8DD}" dt="2023-03-30T11:48:04.131" v="254" actId="1076"/>
          <ac:spMkLst>
            <pc:docMk/>
            <pc:sldMk cId="1048571866" sldId="376"/>
            <ac:spMk id="136" creationId="{00000000-0000-0000-0000-000000000000}"/>
          </ac:spMkLst>
        </pc:spChg>
        <pc:spChg chg="del mod">
          <ac:chgData name="Abdelfattah Nabil" userId="77a49ace32e08614" providerId="LiveId" clId="{34AF34A9-6B61-4EA6-907A-5A58043BB8DD}" dt="2023-03-30T11:50:05.443" v="281" actId="478"/>
          <ac:spMkLst>
            <pc:docMk/>
            <pc:sldMk cId="1048571866" sldId="376"/>
            <ac:spMk id="138" creationId="{00000000-0000-0000-0000-000000000000}"/>
          </ac:spMkLst>
        </pc:spChg>
      </pc:sldChg>
      <pc:sldChg chg="modSp add mod">
        <pc:chgData name="Abdelfattah Nabil" userId="77a49ace32e08614" providerId="LiveId" clId="{34AF34A9-6B61-4EA6-907A-5A58043BB8DD}" dt="2023-03-30T17:34:50.750" v="1655"/>
        <pc:sldMkLst>
          <pc:docMk/>
          <pc:sldMk cId="2777535340" sldId="377"/>
        </pc:sldMkLst>
        <pc:spChg chg="mod">
          <ac:chgData name="Abdelfattah Nabil" userId="77a49ace32e08614" providerId="LiveId" clId="{34AF34A9-6B61-4EA6-907A-5A58043BB8DD}" dt="2023-03-30T11:47:45.527" v="240" actId="12"/>
          <ac:spMkLst>
            <pc:docMk/>
            <pc:sldMk cId="2777535340" sldId="377"/>
            <ac:spMk id="2" creationId="{BE1C8A2A-FF81-8AA8-1AB3-AB8956F70684}"/>
          </ac:spMkLst>
        </pc:spChg>
        <pc:spChg chg="mod">
          <ac:chgData name="Abdelfattah Nabil" userId="77a49ace32e08614" providerId="LiveId" clId="{34AF34A9-6B61-4EA6-907A-5A58043BB8DD}" dt="2023-03-30T17:34:50.750" v="1655"/>
          <ac:spMkLst>
            <pc:docMk/>
            <pc:sldMk cId="2777535340" sldId="377"/>
            <ac:spMk id="136" creationId="{00000000-0000-0000-0000-000000000000}"/>
          </ac:spMkLst>
        </pc:spChg>
      </pc:sldChg>
      <pc:sldChg chg="modSp add mod">
        <pc:chgData name="Abdelfattah Nabil" userId="77a49ace32e08614" providerId="LiveId" clId="{34AF34A9-6B61-4EA6-907A-5A58043BB8DD}" dt="2023-03-30T20:54:52.424" v="2034" actId="20577"/>
        <pc:sldMkLst>
          <pc:docMk/>
          <pc:sldMk cId="2327049741" sldId="378"/>
        </pc:sldMkLst>
        <pc:spChg chg="mod">
          <ac:chgData name="Abdelfattah Nabil" userId="77a49ace32e08614" providerId="LiveId" clId="{34AF34A9-6B61-4EA6-907A-5A58043BB8DD}" dt="2023-03-30T20:54:52.424" v="2034" actId="20577"/>
          <ac:spMkLst>
            <pc:docMk/>
            <pc:sldMk cId="2327049741" sldId="378"/>
            <ac:spMk id="2" creationId="{BE1C8A2A-FF81-8AA8-1AB3-AB8956F70684}"/>
          </ac:spMkLst>
        </pc:spChg>
        <pc:spChg chg="mod">
          <ac:chgData name="Abdelfattah Nabil" userId="77a49ace32e08614" providerId="LiveId" clId="{34AF34A9-6B61-4EA6-907A-5A58043BB8DD}" dt="2023-03-30T17:34:46.913" v="1654"/>
          <ac:spMkLst>
            <pc:docMk/>
            <pc:sldMk cId="2327049741" sldId="378"/>
            <ac:spMk id="136" creationId="{00000000-0000-0000-0000-000000000000}"/>
          </ac:spMkLst>
        </pc:spChg>
      </pc:sldChg>
      <pc:sldChg chg="modSp add mod">
        <pc:chgData name="Abdelfattah Nabil" userId="77a49ace32e08614" providerId="LiveId" clId="{34AF34A9-6B61-4EA6-907A-5A58043BB8DD}" dt="2023-03-30T17:34:42.548" v="1653"/>
        <pc:sldMkLst>
          <pc:docMk/>
          <pc:sldMk cId="3402668855" sldId="379"/>
        </pc:sldMkLst>
        <pc:spChg chg="mod">
          <ac:chgData name="Abdelfattah Nabil" userId="77a49ace32e08614" providerId="LiveId" clId="{34AF34A9-6B61-4EA6-907A-5A58043BB8DD}" dt="2023-03-30T11:45:47.469" v="225" actId="14100"/>
          <ac:spMkLst>
            <pc:docMk/>
            <pc:sldMk cId="3402668855" sldId="379"/>
            <ac:spMk id="2" creationId="{BE1C8A2A-FF81-8AA8-1AB3-AB8956F70684}"/>
          </ac:spMkLst>
        </pc:spChg>
        <pc:spChg chg="mod">
          <ac:chgData name="Abdelfattah Nabil" userId="77a49ace32e08614" providerId="LiveId" clId="{34AF34A9-6B61-4EA6-907A-5A58043BB8DD}" dt="2023-03-30T17:34:42.548" v="1653"/>
          <ac:spMkLst>
            <pc:docMk/>
            <pc:sldMk cId="3402668855" sldId="379"/>
            <ac:spMk id="136" creationId="{00000000-0000-0000-0000-000000000000}"/>
          </ac:spMkLst>
        </pc:spChg>
      </pc:sldChg>
      <pc:sldChg chg="modSp add mod">
        <pc:chgData name="Abdelfattah Nabil" userId="77a49ace32e08614" providerId="LiveId" clId="{34AF34A9-6B61-4EA6-907A-5A58043BB8DD}" dt="2023-03-30T20:54:39.753" v="2033" actId="20577"/>
        <pc:sldMkLst>
          <pc:docMk/>
          <pc:sldMk cId="2211542125" sldId="380"/>
        </pc:sldMkLst>
        <pc:spChg chg="mod">
          <ac:chgData name="Abdelfattah Nabil" userId="77a49ace32e08614" providerId="LiveId" clId="{34AF34A9-6B61-4EA6-907A-5A58043BB8DD}" dt="2023-03-30T20:54:39.753" v="2033" actId="20577"/>
          <ac:spMkLst>
            <pc:docMk/>
            <pc:sldMk cId="2211542125" sldId="380"/>
            <ac:spMk id="2" creationId="{BE1C8A2A-FF81-8AA8-1AB3-AB8956F70684}"/>
          </ac:spMkLst>
        </pc:spChg>
        <pc:spChg chg="mod">
          <ac:chgData name="Abdelfattah Nabil" userId="77a49ace32e08614" providerId="LiveId" clId="{34AF34A9-6B61-4EA6-907A-5A58043BB8DD}" dt="2023-03-30T17:34:38.170" v="1652"/>
          <ac:spMkLst>
            <pc:docMk/>
            <pc:sldMk cId="2211542125" sldId="380"/>
            <ac:spMk id="136" creationId="{00000000-0000-0000-0000-000000000000}"/>
          </ac:spMkLst>
        </pc:spChg>
      </pc:sldChg>
      <pc:sldChg chg="modSp add mod">
        <pc:chgData name="Abdelfattah Nabil" userId="77a49ace32e08614" providerId="LiveId" clId="{34AF34A9-6B61-4EA6-907A-5A58043BB8DD}" dt="2023-03-30T17:34:34.017" v="1651"/>
        <pc:sldMkLst>
          <pc:docMk/>
          <pc:sldMk cId="3710100934" sldId="381"/>
        </pc:sldMkLst>
        <pc:spChg chg="mod">
          <ac:chgData name="Abdelfattah Nabil" userId="77a49ace32e08614" providerId="LiveId" clId="{34AF34A9-6B61-4EA6-907A-5A58043BB8DD}" dt="2023-03-30T12:06:36.555" v="446" actId="12"/>
          <ac:spMkLst>
            <pc:docMk/>
            <pc:sldMk cId="3710100934" sldId="381"/>
            <ac:spMk id="2" creationId="{BE1C8A2A-FF81-8AA8-1AB3-AB8956F70684}"/>
          </ac:spMkLst>
        </pc:spChg>
        <pc:spChg chg="mod">
          <ac:chgData name="Abdelfattah Nabil" userId="77a49ace32e08614" providerId="LiveId" clId="{34AF34A9-6B61-4EA6-907A-5A58043BB8DD}" dt="2023-03-30T17:34:34.017" v="1651"/>
          <ac:spMkLst>
            <pc:docMk/>
            <pc:sldMk cId="3710100934" sldId="381"/>
            <ac:spMk id="136" creationId="{00000000-0000-0000-0000-000000000000}"/>
          </ac:spMkLst>
        </pc:spChg>
      </pc:sldChg>
      <pc:sldChg chg="delSp modSp add mod">
        <pc:chgData name="Abdelfattah Nabil" userId="77a49ace32e08614" providerId="LiveId" clId="{34AF34A9-6B61-4EA6-907A-5A58043BB8DD}" dt="2023-03-30T12:54:21.547" v="956" actId="113"/>
        <pc:sldMkLst>
          <pc:docMk/>
          <pc:sldMk cId="2827491194" sldId="382"/>
        </pc:sldMkLst>
        <pc:spChg chg="mod">
          <ac:chgData name="Abdelfattah Nabil" userId="77a49ace32e08614" providerId="LiveId" clId="{34AF34A9-6B61-4EA6-907A-5A58043BB8DD}" dt="2023-03-30T12:54:21.547" v="956" actId="113"/>
          <ac:spMkLst>
            <pc:docMk/>
            <pc:sldMk cId="2827491194" sldId="382"/>
            <ac:spMk id="2" creationId="{BE1C8A2A-FF81-8AA8-1AB3-AB8956F70684}"/>
          </ac:spMkLst>
        </pc:spChg>
        <pc:spChg chg="del mod">
          <ac:chgData name="Abdelfattah Nabil" userId="77a49ace32e08614" providerId="LiveId" clId="{34AF34A9-6B61-4EA6-907A-5A58043BB8DD}" dt="2023-03-30T12:54:15.087" v="954" actId="478"/>
          <ac:spMkLst>
            <pc:docMk/>
            <pc:sldMk cId="2827491194" sldId="382"/>
            <ac:spMk id="138" creationId="{00000000-0000-0000-0000-000000000000}"/>
          </ac:spMkLst>
        </pc:spChg>
      </pc:sldChg>
      <pc:sldChg chg="addSp delSp modSp add mod">
        <pc:chgData name="Abdelfattah Nabil" userId="77a49ace32e08614" providerId="LiveId" clId="{34AF34A9-6B61-4EA6-907A-5A58043BB8DD}" dt="2023-03-30T13:27:14.285" v="1609" actId="20577"/>
        <pc:sldMkLst>
          <pc:docMk/>
          <pc:sldMk cId="1491053937" sldId="383"/>
        </pc:sldMkLst>
        <pc:spChg chg="add del mod">
          <ac:chgData name="Abdelfattah Nabil" userId="77a49ace32e08614" providerId="LiveId" clId="{34AF34A9-6B61-4EA6-907A-5A58043BB8DD}" dt="2023-03-30T13:27:14.285" v="1609" actId="20577"/>
          <ac:spMkLst>
            <pc:docMk/>
            <pc:sldMk cId="1491053937" sldId="383"/>
            <ac:spMk id="2" creationId="{BE1C8A2A-FF81-8AA8-1AB3-AB8956F70684}"/>
          </ac:spMkLst>
        </pc:spChg>
      </pc:sldChg>
      <pc:sldChg chg="modSp add mod">
        <pc:chgData name="Abdelfattah Nabil" userId="77a49ace32e08614" providerId="LiveId" clId="{34AF34A9-6B61-4EA6-907A-5A58043BB8DD}" dt="2023-03-30T12:46:54.758" v="840" actId="20577"/>
        <pc:sldMkLst>
          <pc:docMk/>
          <pc:sldMk cId="2585771219" sldId="384"/>
        </pc:sldMkLst>
        <pc:spChg chg="mod">
          <ac:chgData name="Abdelfattah Nabil" userId="77a49ace32e08614" providerId="LiveId" clId="{34AF34A9-6B61-4EA6-907A-5A58043BB8DD}" dt="2023-03-30T12:46:54.758" v="840" actId="20577"/>
          <ac:spMkLst>
            <pc:docMk/>
            <pc:sldMk cId="2585771219" sldId="384"/>
            <ac:spMk id="2" creationId="{BE1C8A2A-FF81-8AA8-1AB3-AB8956F70684}"/>
          </ac:spMkLst>
        </pc:spChg>
      </pc:sldChg>
      <pc:sldChg chg="modSp add mod">
        <pc:chgData name="Abdelfattah Nabil" userId="77a49ace32e08614" providerId="LiveId" clId="{34AF34A9-6B61-4EA6-907A-5A58043BB8DD}" dt="2023-03-30T12:42:28.808" v="746" actId="20577"/>
        <pc:sldMkLst>
          <pc:docMk/>
          <pc:sldMk cId="2390837218" sldId="385"/>
        </pc:sldMkLst>
        <pc:spChg chg="mod">
          <ac:chgData name="Abdelfattah Nabil" userId="77a49ace32e08614" providerId="LiveId" clId="{34AF34A9-6B61-4EA6-907A-5A58043BB8DD}" dt="2023-03-30T12:42:28.808" v="746" actId="20577"/>
          <ac:spMkLst>
            <pc:docMk/>
            <pc:sldMk cId="2390837218" sldId="385"/>
            <ac:spMk id="2" creationId="{BE1C8A2A-FF81-8AA8-1AB3-AB8956F70684}"/>
          </ac:spMkLst>
        </pc:spChg>
      </pc:sldChg>
      <pc:sldChg chg="modSp add mod">
        <pc:chgData name="Abdelfattah Nabil" userId="77a49ace32e08614" providerId="LiveId" clId="{34AF34A9-6B61-4EA6-907A-5A58043BB8DD}" dt="2023-03-30T12:32:57.296" v="581" actId="20577"/>
        <pc:sldMkLst>
          <pc:docMk/>
          <pc:sldMk cId="3577386135" sldId="386"/>
        </pc:sldMkLst>
        <pc:spChg chg="mod">
          <ac:chgData name="Abdelfattah Nabil" userId="77a49ace32e08614" providerId="LiveId" clId="{34AF34A9-6B61-4EA6-907A-5A58043BB8DD}" dt="2023-03-30T12:32:57.296" v="581" actId="20577"/>
          <ac:spMkLst>
            <pc:docMk/>
            <pc:sldMk cId="3577386135" sldId="386"/>
            <ac:spMk id="2" creationId="{BE1C8A2A-FF81-8AA8-1AB3-AB8956F70684}"/>
          </ac:spMkLst>
        </pc:spChg>
      </pc:sldChg>
      <pc:sldChg chg="modSp add mod">
        <pc:chgData name="Abdelfattah Nabil" userId="77a49ace32e08614" providerId="LiveId" clId="{34AF34A9-6B61-4EA6-907A-5A58043BB8DD}" dt="2023-03-30T12:31:13.765" v="554" actId="20577"/>
        <pc:sldMkLst>
          <pc:docMk/>
          <pc:sldMk cId="1334008874" sldId="387"/>
        </pc:sldMkLst>
        <pc:spChg chg="mod">
          <ac:chgData name="Abdelfattah Nabil" userId="77a49ace32e08614" providerId="LiveId" clId="{34AF34A9-6B61-4EA6-907A-5A58043BB8DD}" dt="2023-03-30T12:31:13.765" v="554" actId="20577"/>
          <ac:spMkLst>
            <pc:docMk/>
            <pc:sldMk cId="1334008874" sldId="387"/>
            <ac:spMk id="2" creationId="{BE1C8A2A-FF81-8AA8-1AB3-AB8956F70684}"/>
          </ac:spMkLst>
        </pc:spChg>
      </pc:sldChg>
      <pc:sldChg chg="modSp add mod">
        <pc:chgData name="Abdelfattah Nabil" userId="77a49ace32e08614" providerId="LiveId" clId="{34AF34A9-6B61-4EA6-907A-5A58043BB8DD}" dt="2023-03-30T12:30:15.466" v="535" actId="12"/>
        <pc:sldMkLst>
          <pc:docMk/>
          <pc:sldMk cId="1252949714" sldId="388"/>
        </pc:sldMkLst>
        <pc:spChg chg="mod">
          <ac:chgData name="Abdelfattah Nabil" userId="77a49ace32e08614" providerId="LiveId" clId="{34AF34A9-6B61-4EA6-907A-5A58043BB8DD}" dt="2023-03-30T12:30:15.466" v="535" actId="12"/>
          <ac:spMkLst>
            <pc:docMk/>
            <pc:sldMk cId="1252949714" sldId="388"/>
            <ac:spMk id="2" creationId="{BE1C8A2A-FF81-8AA8-1AB3-AB8956F70684}"/>
          </ac:spMkLst>
        </pc:spChg>
      </pc:sldChg>
      <pc:sldChg chg="modSp add mod">
        <pc:chgData name="Abdelfattah Nabil" userId="77a49ace32e08614" providerId="LiveId" clId="{34AF34A9-6B61-4EA6-907A-5A58043BB8DD}" dt="2023-03-30T12:38:19.814" v="601" actId="20577"/>
        <pc:sldMkLst>
          <pc:docMk/>
          <pc:sldMk cId="3591346083" sldId="389"/>
        </pc:sldMkLst>
        <pc:spChg chg="mod">
          <ac:chgData name="Abdelfattah Nabil" userId="77a49ace32e08614" providerId="LiveId" clId="{34AF34A9-6B61-4EA6-907A-5A58043BB8DD}" dt="2023-03-30T12:38:19.814" v="601" actId="20577"/>
          <ac:spMkLst>
            <pc:docMk/>
            <pc:sldMk cId="3591346083" sldId="389"/>
            <ac:spMk id="2" creationId="{BE1C8A2A-FF81-8AA8-1AB3-AB8956F70684}"/>
          </ac:spMkLst>
        </pc:spChg>
      </pc:sldChg>
      <pc:sldChg chg="modSp add mod">
        <pc:chgData name="Abdelfattah Nabil" userId="77a49ace32e08614" providerId="LiveId" clId="{34AF34A9-6B61-4EA6-907A-5A58043BB8DD}" dt="2023-03-30T13:26:43.902" v="1595" actId="20577"/>
        <pc:sldMkLst>
          <pc:docMk/>
          <pc:sldMk cId="1068976652" sldId="390"/>
        </pc:sldMkLst>
        <pc:spChg chg="mod">
          <ac:chgData name="Abdelfattah Nabil" userId="77a49ace32e08614" providerId="LiveId" clId="{34AF34A9-6B61-4EA6-907A-5A58043BB8DD}" dt="2023-03-30T13:26:43.902" v="1595" actId="20577"/>
          <ac:spMkLst>
            <pc:docMk/>
            <pc:sldMk cId="1068976652" sldId="390"/>
            <ac:spMk id="2" creationId="{BE1C8A2A-FF81-8AA8-1AB3-AB8956F70684}"/>
          </ac:spMkLst>
        </pc:spChg>
      </pc:sldChg>
      <pc:sldChg chg="modSp add del mod">
        <pc:chgData name="Abdelfattah Nabil" userId="77a49ace32e08614" providerId="LiveId" clId="{34AF34A9-6B61-4EA6-907A-5A58043BB8DD}" dt="2023-03-30T13:25:51.998" v="1582" actId="47"/>
        <pc:sldMkLst>
          <pc:docMk/>
          <pc:sldMk cId="480911270" sldId="391"/>
        </pc:sldMkLst>
        <pc:spChg chg="mod">
          <ac:chgData name="Abdelfattah Nabil" userId="77a49ace32e08614" providerId="LiveId" clId="{34AF34A9-6B61-4EA6-907A-5A58043BB8DD}" dt="2023-03-30T13:25:46.062" v="1581" actId="21"/>
          <ac:spMkLst>
            <pc:docMk/>
            <pc:sldMk cId="480911270" sldId="391"/>
            <ac:spMk id="2" creationId="{BE1C8A2A-FF81-8AA8-1AB3-AB8956F70684}"/>
          </ac:spMkLst>
        </pc:spChg>
      </pc:sldChg>
      <pc:sldChg chg="delSp modSp add mod">
        <pc:chgData name="Abdelfattah Nabil" userId="77a49ace32e08614" providerId="LiveId" clId="{34AF34A9-6B61-4EA6-907A-5A58043BB8DD}" dt="2023-03-30T13:26:03.660" v="1586" actId="20577"/>
        <pc:sldMkLst>
          <pc:docMk/>
          <pc:sldMk cId="1742267154" sldId="392"/>
        </pc:sldMkLst>
        <pc:spChg chg="mod">
          <ac:chgData name="Abdelfattah Nabil" userId="77a49ace32e08614" providerId="LiveId" clId="{34AF34A9-6B61-4EA6-907A-5A58043BB8DD}" dt="2023-03-30T13:26:03.660" v="1586" actId="20577"/>
          <ac:spMkLst>
            <pc:docMk/>
            <pc:sldMk cId="1742267154" sldId="392"/>
            <ac:spMk id="2" creationId="{BE1C8A2A-FF81-8AA8-1AB3-AB8956F70684}"/>
          </ac:spMkLst>
        </pc:spChg>
        <pc:spChg chg="del">
          <ac:chgData name="Abdelfattah Nabil" userId="77a49ace32e08614" providerId="LiveId" clId="{34AF34A9-6B61-4EA6-907A-5A58043BB8DD}" dt="2023-03-30T11:50:58.760" v="293" actId="478"/>
          <ac:spMkLst>
            <pc:docMk/>
            <pc:sldMk cId="1742267154" sldId="392"/>
            <ac:spMk id="138" creationId="{00000000-0000-0000-0000-000000000000}"/>
          </ac:spMkLst>
        </pc:spChg>
      </pc:sldChg>
      <pc:sldChg chg="delSp modSp add mod">
        <pc:chgData name="Abdelfattah Nabil" userId="77a49ace32e08614" providerId="LiveId" clId="{34AF34A9-6B61-4EA6-907A-5A58043BB8DD}" dt="2023-03-30T18:02:46.358" v="1670" actId="14100"/>
        <pc:sldMkLst>
          <pc:docMk/>
          <pc:sldMk cId="1200626578" sldId="393"/>
        </pc:sldMkLst>
        <pc:spChg chg="mod">
          <ac:chgData name="Abdelfattah Nabil" userId="77a49ace32e08614" providerId="LiveId" clId="{34AF34A9-6B61-4EA6-907A-5A58043BB8DD}" dt="2023-03-30T18:02:46.358" v="1670" actId="14100"/>
          <ac:spMkLst>
            <pc:docMk/>
            <pc:sldMk cId="1200626578" sldId="393"/>
            <ac:spMk id="2" creationId="{BE1C8A2A-FF81-8AA8-1AB3-AB8956F70684}"/>
          </ac:spMkLst>
        </pc:spChg>
        <pc:spChg chg="del">
          <ac:chgData name="Abdelfattah Nabil" userId="77a49ace32e08614" providerId="LiveId" clId="{34AF34A9-6B61-4EA6-907A-5A58043BB8DD}" dt="2023-03-30T11:50:44.889" v="290" actId="478"/>
          <ac:spMkLst>
            <pc:docMk/>
            <pc:sldMk cId="1200626578" sldId="393"/>
            <ac:spMk id="138" creationId="{00000000-0000-0000-0000-000000000000}"/>
          </ac:spMkLst>
        </pc:spChg>
      </pc:sldChg>
      <pc:sldChg chg="modSp add mod">
        <pc:chgData name="Abdelfattah Nabil" userId="77a49ace32e08614" providerId="LiveId" clId="{34AF34A9-6B61-4EA6-907A-5A58043BB8DD}" dt="2023-03-30T12:04:57.532" v="429"/>
        <pc:sldMkLst>
          <pc:docMk/>
          <pc:sldMk cId="3506505352" sldId="394"/>
        </pc:sldMkLst>
        <pc:spChg chg="mod">
          <ac:chgData name="Abdelfattah Nabil" userId="77a49ace32e08614" providerId="LiveId" clId="{34AF34A9-6B61-4EA6-907A-5A58043BB8DD}" dt="2023-03-30T12:04:57.532" v="429"/>
          <ac:spMkLst>
            <pc:docMk/>
            <pc:sldMk cId="3506505352" sldId="394"/>
            <ac:spMk id="2" creationId="{BE1C8A2A-FF81-8AA8-1AB3-AB8956F70684}"/>
          </ac:spMkLst>
        </pc:spChg>
      </pc:sldChg>
      <pc:sldChg chg="modSp add mod">
        <pc:chgData name="Abdelfattah Nabil" userId="77a49ace32e08614" providerId="LiveId" clId="{34AF34A9-6B61-4EA6-907A-5A58043BB8DD}" dt="2023-03-30T21:00:06.813" v="2038" actId="20577"/>
        <pc:sldMkLst>
          <pc:docMk/>
          <pc:sldMk cId="787763723" sldId="395"/>
        </pc:sldMkLst>
        <pc:spChg chg="mod">
          <ac:chgData name="Abdelfattah Nabil" userId="77a49ace32e08614" providerId="LiveId" clId="{34AF34A9-6B61-4EA6-907A-5A58043BB8DD}" dt="2023-03-30T21:00:06.813" v="2038" actId="20577"/>
          <ac:spMkLst>
            <pc:docMk/>
            <pc:sldMk cId="787763723" sldId="395"/>
            <ac:spMk id="2" creationId="{BE1C8A2A-FF81-8AA8-1AB3-AB8956F70684}"/>
          </ac:spMkLst>
        </pc:spChg>
      </pc:sldChg>
      <pc:sldChg chg="modSp add del mod">
        <pc:chgData name="Abdelfattah Nabil" userId="77a49ace32e08614" providerId="LiveId" clId="{34AF34A9-6B61-4EA6-907A-5A58043BB8DD}" dt="2023-03-30T12:05:03.183" v="430" actId="47"/>
        <pc:sldMkLst>
          <pc:docMk/>
          <pc:sldMk cId="2165668961" sldId="396"/>
        </pc:sldMkLst>
        <pc:spChg chg="mod">
          <ac:chgData name="Abdelfattah Nabil" userId="77a49ace32e08614" providerId="LiveId" clId="{34AF34A9-6B61-4EA6-907A-5A58043BB8DD}" dt="2023-03-30T12:04:41.948" v="425"/>
          <ac:spMkLst>
            <pc:docMk/>
            <pc:sldMk cId="2165668961" sldId="396"/>
            <ac:spMk id="2" creationId="{BE1C8A2A-FF81-8AA8-1AB3-AB8956F70684}"/>
          </ac:spMkLst>
        </pc:spChg>
      </pc:sldChg>
      <pc:sldChg chg="modSp add mod">
        <pc:chgData name="Abdelfattah Nabil" userId="77a49ace32e08614" providerId="LiveId" clId="{34AF34A9-6B61-4EA6-907A-5A58043BB8DD}" dt="2023-03-30T12:31:41.915" v="561" actId="1076"/>
        <pc:sldMkLst>
          <pc:docMk/>
          <pc:sldMk cId="3160687677" sldId="396"/>
        </pc:sldMkLst>
        <pc:spChg chg="mod">
          <ac:chgData name="Abdelfattah Nabil" userId="77a49ace32e08614" providerId="LiveId" clId="{34AF34A9-6B61-4EA6-907A-5A58043BB8DD}" dt="2023-03-30T12:31:41.915" v="561" actId="1076"/>
          <ac:spMkLst>
            <pc:docMk/>
            <pc:sldMk cId="3160687677" sldId="396"/>
            <ac:spMk id="2" creationId="{BE1C8A2A-FF81-8AA8-1AB3-AB8956F70684}"/>
          </ac:spMkLst>
        </pc:spChg>
      </pc:sldChg>
      <pc:sldChg chg="modSp add mod">
        <pc:chgData name="Abdelfattah Nabil" userId="77a49ace32e08614" providerId="LiveId" clId="{34AF34A9-6B61-4EA6-907A-5A58043BB8DD}" dt="2023-03-30T12:36:20.462" v="592" actId="20577"/>
        <pc:sldMkLst>
          <pc:docMk/>
          <pc:sldMk cId="1356017077" sldId="397"/>
        </pc:sldMkLst>
        <pc:spChg chg="mod">
          <ac:chgData name="Abdelfattah Nabil" userId="77a49ace32e08614" providerId="LiveId" clId="{34AF34A9-6B61-4EA6-907A-5A58043BB8DD}" dt="2023-03-30T12:36:20.462" v="592" actId="20577"/>
          <ac:spMkLst>
            <pc:docMk/>
            <pc:sldMk cId="1356017077" sldId="397"/>
            <ac:spMk id="2" creationId="{BE1C8A2A-FF81-8AA8-1AB3-AB8956F70684}"/>
          </ac:spMkLst>
        </pc:spChg>
      </pc:sldChg>
      <pc:sldChg chg="modSp add mod">
        <pc:chgData name="Abdelfattah Nabil" userId="77a49ace32e08614" providerId="LiveId" clId="{34AF34A9-6B61-4EA6-907A-5A58043BB8DD}" dt="2023-03-30T13:26:54.281" v="1603" actId="5793"/>
        <pc:sldMkLst>
          <pc:docMk/>
          <pc:sldMk cId="845162233" sldId="398"/>
        </pc:sldMkLst>
        <pc:spChg chg="mod">
          <ac:chgData name="Abdelfattah Nabil" userId="77a49ace32e08614" providerId="LiveId" clId="{34AF34A9-6B61-4EA6-907A-5A58043BB8DD}" dt="2023-03-30T13:26:54.281" v="1603" actId="5793"/>
          <ac:spMkLst>
            <pc:docMk/>
            <pc:sldMk cId="845162233" sldId="398"/>
            <ac:spMk id="2" creationId="{BE1C8A2A-FF81-8AA8-1AB3-AB8956F70684}"/>
          </ac:spMkLst>
        </pc:spChg>
      </pc:sldChg>
      <pc:sldChg chg="modSp add mod">
        <pc:chgData name="Abdelfattah Nabil" userId="77a49ace32e08614" providerId="LiveId" clId="{34AF34A9-6B61-4EA6-907A-5A58043BB8DD}" dt="2023-03-30T13:27:01.205" v="1604" actId="14100"/>
        <pc:sldMkLst>
          <pc:docMk/>
          <pc:sldMk cId="1974630150" sldId="399"/>
        </pc:sldMkLst>
        <pc:spChg chg="mod">
          <ac:chgData name="Abdelfattah Nabil" userId="77a49ace32e08614" providerId="LiveId" clId="{34AF34A9-6B61-4EA6-907A-5A58043BB8DD}" dt="2023-03-30T13:27:01.205" v="1604" actId="14100"/>
          <ac:spMkLst>
            <pc:docMk/>
            <pc:sldMk cId="1974630150" sldId="399"/>
            <ac:spMk id="2" creationId="{BE1C8A2A-FF81-8AA8-1AB3-AB8956F70684}"/>
          </ac:spMkLst>
        </pc:spChg>
      </pc:sldChg>
      <pc:sldChg chg="modSp add mod">
        <pc:chgData name="Abdelfattah Nabil" userId="77a49ace32e08614" providerId="LiveId" clId="{34AF34A9-6B61-4EA6-907A-5A58043BB8DD}" dt="2023-03-30T12:56:04.184" v="1056" actId="20577"/>
        <pc:sldMkLst>
          <pc:docMk/>
          <pc:sldMk cId="195142825" sldId="400"/>
        </pc:sldMkLst>
        <pc:spChg chg="mod">
          <ac:chgData name="Abdelfattah Nabil" userId="77a49ace32e08614" providerId="LiveId" clId="{34AF34A9-6B61-4EA6-907A-5A58043BB8DD}" dt="2023-03-30T12:56:04.184" v="1056" actId="20577"/>
          <ac:spMkLst>
            <pc:docMk/>
            <pc:sldMk cId="195142825" sldId="400"/>
            <ac:spMk id="2" creationId="{BE1C8A2A-FF81-8AA8-1AB3-AB8956F70684}"/>
          </ac:spMkLst>
        </pc:spChg>
      </pc:sldChg>
      <pc:sldChg chg="delSp modSp add mod">
        <pc:chgData name="Abdelfattah Nabil" userId="77a49ace32e08614" providerId="LiveId" clId="{34AF34A9-6B61-4EA6-907A-5A58043BB8DD}" dt="2023-03-30T18:29:16.413" v="2013" actId="20577"/>
        <pc:sldMkLst>
          <pc:docMk/>
          <pc:sldMk cId="372588388" sldId="401"/>
        </pc:sldMkLst>
        <pc:spChg chg="mod">
          <ac:chgData name="Abdelfattah Nabil" userId="77a49ace32e08614" providerId="LiveId" clId="{34AF34A9-6B61-4EA6-907A-5A58043BB8DD}" dt="2023-03-30T18:29:16.413" v="2013" actId="20577"/>
          <ac:spMkLst>
            <pc:docMk/>
            <pc:sldMk cId="372588388" sldId="401"/>
            <ac:spMk id="2" creationId="{F4A7E1EA-A047-B133-0691-C054E025AF42}"/>
          </ac:spMkLst>
        </pc:spChg>
        <pc:spChg chg="del">
          <ac:chgData name="Abdelfattah Nabil" userId="77a49ace32e08614" providerId="LiveId" clId="{34AF34A9-6B61-4EA6-907A-5A58043BB8DD}" dt="2023-03-30T18:28:02.532" v="1997" actId="478"/>
          <ac:spMkLst>
            <pc:docMk/>
            <pc:sldMk cId="372588388" sldId="401"/>
            <ac:spMk id="138" creationId="{00000000-0000-0000-0000-000000000000}"/>
          </ac:spMkLst>
        </pc:spChg>
      </pc:sldChg>
    </pc:docChg>
  </pc:docChgLst>
  <pc:docChgLst>
    <pc:chgData name="Abdelfattah Nabil" userId="77a49ace32e08614" providerId="LiveId" clId="{B653801A-04F8-4147-83C8-7541D61AC6D0}"/>
    <pc:docChg chg="modSld">
      <pc:chgData name="Abdelfattah Nabil" userId="77a49ace32e08614" providerId="LiveId" clId="{B653801A-04F8-4147-83C8-7541D61AC6D0}" dt="2023-03-26T02:19:28.729" v="29" actId="20577"/>
      <pc:docMkLst>
        <pc:docMk/>
      </pc:docMkLst>
      <pc:sldChg chg="modSp mod">
        <pc:chgData name="Abdelfattah Nabil" userId="77a49ace32e08614" providerId="LiveId" clId="{B653801A-04F8-4147-83C8-7541D61AC6D0}" dt="2023-03-26T00:22:06.286" v="0" actId="1076"/>
        <pc:sldMkLst>
          <pc:docMk/>
          <pc:sldMk cId="0" sldId="256"/>
        </pc:sldMkLst>
        <pc:spChg chg="mod">
          <ac:chgData name="Abdelfattah Nabil" userId="77a49ace32e08614" providerId="LiveId" clId="{B653801A-04F8-4147-83C8-7541D61AC6D0}" dt="2023-03-26T00:22:06.286" v="0" actId="1076"/>
          <ac:spMkLst>
            <pc:docMk/>
            <pc:sldMk cId="0" sldId="256"/>
            <ac:spMk id="85" creationId="{00000000-0000-0000-0000-000000000000}"/>
          </ac:spMkLst>
        </pc:spChg>
      </pc:sldChg>
      <pc:sldChg chg="modSp mod">
        <pc:chgData name="Abdelfattah Nabil" userId="77a49ace32e08614" providerId="LiveId" clId="{B653801A-04F8-4147-83C8-7541D61AC6D0}" dt="2023-03-26T02:19:28.729" v="29" actId="20577"/>
        <pc:sldMkLst>
          <pc:docMk/>
          <pc:sldMk cId="0" sldId="298"/>
        </pc:sldMkLst>
        <pc:spChg chg="mod">
          <ac:chgData name="Abdelfattah Nabil" userId="77a49ace32e08614" providerId="LiveId" clId="{B653801A-04F8-4147-83C8-7541D61AC6D0}" dt="2023-03-26T02:19:28.729" v="29" actId="20577"/>
          <ac:spMkLst>
            <pc:docMk/>
            <pc:sldMk cId="0" sldId="298"/>
            <ac:spMk id="820" creationId="{00000000-0000-0000-0000-000000000000}"/>
          </ac:spMkLst>
        </pc:spChg>
      </pc:sldChg>
      <pc:sldChg chg="modSp mod">
        <pc:chgData name="Abdelfattah Nabil" userId="77a49ace32e08614" providerId="LiveId" clId="{B653801A-04F8-4147-83C8-7541D61AC6D0}" dt="2023-03-26T02:17:42.540" v="1" actId="20577"/>
        <pc:sldMkLst>
          <pc:docMk/>
          <pc:sldMk cId="2131956306" sldId="311"/>
        </pc:sldMkLst>
        <pc:spChg chg="mod">
          <ac:chgData name="Abdelfattah Nabil" userId="77a49ace32e08614" providerId="LiveId" clId="{B653801A-04F8-4147-83C8-7541D61AC6D0}" dt="2023-03-26T02:17:42.540" v="1" actId="20577"/>
          <ac:spMkLst>
            <pc:docMk/>
            <pc:sldMk cId="2131956306" sldId="311"/>
            <ac:spMk id="2" creationId="{BED9FA74-14F8-549E-7241-E0743AB58ACB}"/>
          </ac:spMkLst>
        </pc:spChg>
      </pc:sldChg>
      <pc:sldChg chg="modSp mod">
        <pc:chgData name="Abdelfattah Nabil" userId="77a49ace32e08614" providerId="LiveId" clId="{B653801A-04F8-4147-83C8-7541D61AC6D0}" dt="2023-03-26T02:18:17.231" v="3" actId="20577"/>
        <pc:sldMkLst>
          <pc:docMk/>
          <pc:sldMk cId="802177890" sldId="312"/>
        </pc:sldMkLst>
        <pc:spChg chg="mod">
          <ac:chgData name="Abdelfattah Nabil" userId="77a49ace32e08614" providerId="LiveId" clId="{B653801A-04F8-4147-83C8-7541D61AC6D0}" dt="2023-03-26T02:18:17.231" v="3" actId="20577"/>
          <ac:spMkLst>
            <pc:docMk/>
            <pc:sldMk cId="802177890" sldId="312"/>
            <ac:spMk id="2" creationId="{BAD89C4A-41DA-2071-B6B6-EE197050FF2C}"/>
          </ac:spMkLst>
        </pc:spChg>
      </pc:sldChg>
      <pc:sldChg chg="modSp mod">
        <pc:chgData name="Abdelfattah Nabil" userId="77a49ace32e08614" providerId="LiveId" clId="{B653801A-04F8-4147-83C8-7541D61AC6D0}" dt="2023-03-26T02:18:32.506" v="5" actId="20577"/>
        <pc:sldMkLst>
          <pc:docMk/>
          <pc:sldMk cId="1525309972" sldId="327"/>
        </pc:sldMkLst>
        <pc:spChg chg="mod">
          <ac:chgData name="Abdelfattah Nabil" userId="77a49ace32e08614" providerId="LiveId" clId="{B653801A-04F8-4147-83C8-7541D61AC6D0}" dt="2023-03-26T02:18:32.506" v="5" actId="20577"/>
          <ac:spMkLst>
            <pc:docMk/>
            <pc:sldMk cId="1525309972" sldId="327"/>
            <ac:spMk id="2" creationId="{F4A7E1EA-A047-B133-0691-C054E025AF42}"/>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p:cNvGrpSpPr/>
        <p:nvPr/>
      </p:nvGrpSpPr>
      <p:grpSpPr>
        <a:xfrm>
          <a:off x="0" y="0"/>
          <a:ext cx="0" cy="0"/>
          <a:chOff x="0" y="0"/>
          <a:chExt cx="0" cy="0"/>
        </a:xfrm>
      </p:grpSpPr>
      <p:sp>
        <p:nvSpPr>
          <p:cNvPr id="93" name="Google Shape;93;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4" name="Google Shape;94;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9" name="Google Shape;12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9" name="Google Shape;12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86694110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9" name="Google Shape;12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7493466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9" name="Google Shape;12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04998487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9" name="Google Shape;12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66061316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9" name="Google Shape;12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1184961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9" name="Google Shape;12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67882475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9" name="Google Shape;12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54806720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9" name="Google Shape;12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9481980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9" name="Google Shape;12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51320211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9" name="Google Shape;12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9668294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9" name="Google Shape;12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0992067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9" name="Google Shape;12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04271015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9" name="Google Shape;12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26973774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9" name="Google Shape;12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52853784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9" name="Google Shape;12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2557550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9" name="Google Shape;12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62754981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9" name="Google Shape;12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9868299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9" name="Google Shape;12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88467422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9" name="Google Shape;12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20231410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9" name="Google Shape;12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61276139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9" name="Google Shape;12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309051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9" name="Google Shape;12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42819738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9" name="Google Shape;12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6299327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9" name="Google Shape;12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967022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9" name="Google Shape;12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5086779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9" name="Google Shape;12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1127818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9" name="Google Shape;12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16630198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9" name="Google Shape;12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1990455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9" name="Google Shape;12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56289320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9" name="Google Shape;12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05755533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9" name="Google Shape;12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51089046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9" name="Google Shape;12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36127834"/>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9" name="Google Shape;12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4771803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9" name="Google Shape;12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26090746"/>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9" name="Google Shape;12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96511414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9" name="Google Shape;12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58508041"/>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9" name="Google Shape;12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0352619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9" name="Google Shape;12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61344358"/>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9" name="Google Shape;12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254266395"/>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9" name="Google Shape;12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82769872"/>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9" name="Google Shape;12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090443758"/>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9" name="Google Shape;12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424810793"/>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9" name="Google Shape;12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802929892"/>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9" name="Google Shape;12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10397513"/>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9" name="Google Shape;12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73106612"/>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9" name="Google Shape;12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562147522"/>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9" name="Google Shape;12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21791159"/>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11"/>
        <p:cNvGrpSpPr/>
        <p:nvPr/>
      </p:nvGrpSpPr>
      <p:grpSpPr>
        <a:xfrm>
          <a:off x="0" y="0"/>
          <a:ext cx="0" cy="0"/>
          <a:chOff x="0" y="0"/>
          <a:chExt cx="0" cy="0"/>
        </a:xfrm>
      </p:grpSpPr>
      <p:sp>
        <p:nvSpPr>
          <p:cNvPr id="812" name="Google Shape;812;p4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13" name="Google Shape;813;p4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1"/>
        <p:cNvGrpSpPr/>
        <p:nvPr/>
      </p:nvGrpSpPr>
      <p:grpSpPr>
        <a:xfrm>
          <a:off x="0" y="0"/>
          <a:ext cx="0" cy="0"/>
          <a:chOff x="0" y="0"/>
          <a:chExt cx="0" cy="0"/>
        </a:xfrm>
      </p:grpSpPr>
      <p:sp>
        <p:nvSpPr>
          <p:cNvPr id="12" name="Google Shape;12;p45"/>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3" name="Google Shape;13;p45"/>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4" name="Google Shape;14;p4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5" name="Google Shape;15;p4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6" name="Google Shape;16;p4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7"/>
        <p:cNvGrpSpPr/>
        <p:nvPr/>
      </p:nvGrpSpPr>
      <p:grpSpPr>
        <a:xfrm>
          <a:off x="0" y="0"/>
          <a:ext cx="0" cy="0"/>
          <a:chOff x="0" y="0"/>
          <a:chExt cx="0" cy="0"/>
        </a:xfrm>
      </p:grpSpPr>
      <p:sp>
        <p:nvSpPr>
          <p:cNvPr id="18" name="Google Shape;18;p4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9" name="Google Shape;19;p4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 name="Google Shape;20;p4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1"/>
        <p:cNvGrpSpPr/>
        <p:nvPr/>
      </p:nvGrpSpPr>
      <p:grpSpPr>
        <a:xfrm>
          <a:off x="0" y="0"/>
          <a:ext cx="0" cy="0"/>
          <a:chOff x="0" y="0"/>
          <a:chExt cx="0" cy="0"/>
        </a:xfrm>
      </p:grpSpPr>
      <p:sp>
        <p:nvSpPr>
          <p:cNvPr id="22" name="Google Shape;22;p47"/>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3" name="Google Shape;23;p47"/>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4" name="Google Shape;24;p4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5" name="Google Shape;25;p4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6" name="Google Shape;26;p4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7"/>
        <p:cNvGrpSpPr/>
        <p:nvPr/>
      </p:nvGrpSpPr>
      <p:grpSpPr>
        <a:xfrm>
          <a:off x="0" y="0"/>
          <a:ext cx="0" cy="0"/>
          <a:chOff x="0" y="0"/>
          <a:chExt cx="0" cy="0"/>
        </a:xfrm>
      </p:grpSpPr>
      <p:sp>
        <p:nvSpPr>
          <p:cNvPr id="28" name="Google Shape;28;p48"/>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9" name="Google Shape;29;p48"/>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0" name="Google Shape;30;p4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1" name="Google Shape;31;p4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2" name="Google Shape;32;p4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33"/>
        <p:cNvGrpSpPr/>
        <p:nvPr/>
      </p:nvGrpSpPr>
      <p:grpSpPr>
        <a:xfrm>
          <a:off x="0" y="0"/>
          <a:ext cx="0" cy="0"/>
          <a:chOff x="0" y="0"/>
          <a:chExt cx="0" cy="0"/>
        </a:xfrm>
      </p:grpSpPr>
      <p:sp>
        <p:nvSpPr>
          <p:cNvPr id="34" name="Google Shape;34;p4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5" name="Google Shape;35;p49"/>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6" name="Google Shape;36;p49"/>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7" name="Google Shape;37;p4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8" name="Google Shape;38;p4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4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0"/>
        <p:cNvGrpSpPr/>
        <p:nvPr/>
      </p:nvGrpSpPr>
      <p:grpSpPr>
        <a:xfrm>
          <a:off x="0" y="0"/>
          <a:ext cx="0" cy="0"/>
          <a:chOff x="0" y="0"/>
          <a:chExt cx="0" cy="0"/>
        </a:xfrm>
      </p:grpSpPr>
      <p:sp>
        <p:nvSpPr>
          <p:cNvPr id="41" name="Google Shape;41;p50"/>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2" name="Google Shape;42;p50"/>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3" name="Google Shape;43;p50"/>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4" name="Google Shape;44;p50"/>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5" name="Google Shape;45;p50"/>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6" name="Google Shape;46;p5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7" name="Google Shape;47;p5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 name="Google Shape;48;p5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9"/>
        <p:cNvGrpSpPr/>
        <p:nvPr/>
      </p:nvGrpSpPr>
      <p:grpSpPr>
        <a:xfrm>
          <a:off x="0" y="0"/>
          <a:ext cx="0" cy="0"/>
          <a:chOff x="0" y="0"/>
          <a:chExt cx="0" cy="0"/>
        </a:xfrm>
      </p:grpSpPr>
      <p:sp>
        <p:nvSpPr>
          <p:cNvPr id="50" name="Google Shape;50;p5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1" name="Google Shape;51;p5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5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5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4"/>
        <p:cNvGrpSpPr/>
        <p:nvPr/>
      </p:nvGrpSpPr>
      <p:grpSpPr>
        <a:xfrm>
          <a:off x="0" y="0"/>
          <a:ext cx="0" cy="0"/>
          <a:chOff x="0" y="0"/>
          <a:chExt cx="0" cy="0"/>
        </a:xfrm>
      </p:grpSpPr>
      <p:sp>
        <p:nvSpPr>
          <p:cNvPr id="55" name="Google Shape;55;p52"/>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52"/>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57" name="Google Shape;57;p52"/>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58" name="Google Shape;58;p5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9" name="Google Shape;59;p5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0" name="Google Shape;60;p5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1"/>
        <p:cNvGrpSpPr/>
        <p:nvPr/>
      </p:nvGrpSpPr>
      <p:grpSpPr>
        <a:xfrm>
          <a:off x="0" y="0"/>
          <a:ext cx="0" cy="0"/>
          <a:chOff x="0" y="0"/>
          <a:chExt cx="0" cy="0"/>
        </a:xfrm>
      </p:grpSpPr>
      <p:sp>
        <p:nvSpPr>
          <p:cNvPr id="62" name="Google Shape;62;p53"/>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3" name="Google Shape;63;p53"/>
          <p:cNvSpPr>
            <a:spLocks noGrp="1"/>
          </p:cNvSpPr>
          <p:nvPr>
            <p:ph type="pic" idx="2"/>
          </p:nvPr>
        </p:nvSpPr>
        <p:spPr>
          <a:xfrm>
            <a:off x="5183188" y="987425"/>
            <a:ext cx="6172200" cy="4873625"/>
          </a:xfrm>
          <a:prstGeom prst="rect">
            <a:avLst/>
          </a:prstGeom>
          <a:noFill/>
          <a:ln>
            <a:noFill/>
          </a:ln>
        </p:spPr>
      </p:sp>
      <p:sp>
        <p:nvSpPr>
          <p:cNvPr id="64" name="Google Shape;64;p53"/>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5" name="Google Shape;65;p5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5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5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68"/>
        <p:cNvGrpSpPr/>
        <p:nvPr/>
      </p:nvGrpSpPr>
      <p:grpSpPr>
        <a:xfrm>
          <a:off x="0" y="0"/>
          <a:ext cx="0" cy="0"/>
          <a:chOff x="0" y="0"/>
          <a:chExt cx="0" cy="0"/>
        </a:xfrm>
      </p:grpSpPr>
      <p:sp>
        <p:nvSpPr>
          <p:cNvPr id="69" name="Google Shape;69;p54"/>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0" name="Google Shape;70;p54"/>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1" name="Google Shape;71;p5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2" name="Google Shape;72;p5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3" name="Google Shape;73;p5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4"/>
        <p:cNvGrpSpPr/>
        <p:nvPr/>
      </p:nvGrpSpPr>
      <p:grpSpPr>
        <a:xfrm>
          <a:off x="0" y="0"/>
          <a:ext cx="0" cy="0"/>
          <a:chOff x="0" y="0"/>
          <a:chExt cx="0" cy="0"/>
        </a:xfrm>
      </p:grpSpPr>
      <p:sp>
        <p:nvSpPr>
          <p:cNvPr id="75" name="Google Shape;75;p55"/>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6" name="Google Shape;76;p55"/>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7" name="Google Shape;77;p5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5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9" name="Google Shape;79;p5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EG"/>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44"/>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44"/>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8" name="Google Shape;8;p4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9" name="Google Shape;9;p4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0" name="Google Shape;10;p4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ar-EG"/>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8.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4.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5.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6.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7.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8.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9.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0.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1.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2.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4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3.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4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4.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4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5.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46.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1.png"/><Relationship Id="rId2" Type="http://schemas.openxmlformats.org/officeDocument/2006/relationships/notesSlide" Target="../notesSlides/notesSlide46.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47.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2.png"/><Relationship Id="rId2" Type="http://schemas.openxmlformats.org/officeDocument/2006/relationships/notesSlide" Target="../notesSlides/notesSlide47.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4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8.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4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9.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5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0.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51.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4.png"/><Relationship Id="rId2" Type="http://schemas.openxmlformats.org/officeDocument/2006/relationships/notesSlide" Target="../notesSlides/notesSlide51.xml"/><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image" Target="../media/image8.png"/><Relationship Id="rId4"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pic>
        <p:nvPicPr>
          <p:cNvPr id="84" name="Google Shape;84;p1"/>
          <p:cNvPicPr preferRelativeResize="0"/>
          <p:nvPr/>
        </p:nvPicPr>
        <p:blipFill rotWithShape="1">
          <a:blip r:embed="rId3">
            <a:alphaModFix/>
          </a:blip>
          <a:srcRect/>
          <a:stretch/>
        </p:blipFill>
        <p:spPr>
          <a:xfrm>
            <a:off x="575549" y="0"/>
            <a:ext cx="11616451" cy="6680068"/>
          </a:xfrm>
          <a:prstGeom prst="rect">
            <a:avLst/>
          </a:prstGeom>
          <a:noFill/>
          <a:ln>
            <a:noFill/>
          </a:ln>
        </p:spPr>
      </p:pic>
      <p:sp>
        <p:nvSpPr>
          <p:cNvPr id="85" name="Google Shape;85;p1"/>
          <p:cNvSpPr/>
          <p:nvPr/>
        </p:nvSpPr>
        <p:spPr>
          <a:xfrm rot="10800000">
            <a:off x="0" y="-93134"/>
            <a:ext cx="12350045" cy="7044267"/>
          </a:xfrm>
          <a:prstGeom prst="rect">
            <a:avLst/>
          </a:prstGeom>
          <a:gradFill>
            <a:gsLst>
              <a:gs pos="0">
                <a:srgbClr val="86CEFF">
                  <a:alpha val="32941"/>
                </a:srgbClr>
              </a:gs>
              <a:gs pos="50000">
                <a:srgbClr val="B6DFFF">
                  <a:alpha val="21960"/>
                </a:srgbClr>
              </a:gs>
              <a:gs pos="100000">
                <a:srgbClr val="DBEEFE">
                  <a:alpha val="43921"/>
                </a:srgbClr>
              </a:gs>
            </a:gsLst>
            <a:lin ang="5400000" scaled="0"/>
          </a:gra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86" name="Google Shape;86;p1"/>
          <p:cNvPicPr preferRelativeResize="0"/>
          <p:nvPr/>
        </p:nvPicPr>
        <p:blipFill rotWithShape="1">
          <a:blip r:embed="rId4">
            <a:alphaModFix/>
          </a:blip>
          <a:srcRect l="984" r="913" b="11911"/>
          <a:stretch/>
        </p:blipFill>
        <p:spPr>
          <a:xfrm>
            <a:off x="0" y="4199708"/>
            <a:ext cx="12200709" cy="2688772"/>
          </a:xfrm>
          <a:prstGeom prst="rect">
            <a:avLst/>
          </a:prstGeom>
          <a:noFill/>
          <a:ln>
            <a:noFill/>
          </a:ln>
        </p:spPr>
      </p:pic>
      <p:pic>
        <p:nvPicPr>
          <p:cNvPr id="87" name="Google Shape;87;p1"/>
          <p:cNvPicPr preferRelativeResize="0"/>
          <p:nvPr/>
        </p:nvPicPr>
        <p:blipFill rotWithShape="1">
          <a:blip r:embed="rId5">
            <a:alphaModFix/>
          </a:blip>
          <a:srcRect/>
          <a:stretch/>
        </p:blipFill>
        <p:spPr>
          <a:xfrm>
            <a:off x="730762" y="4963885"/>
            <a:ext cx="1699476" cy="1524000"/>
          </a:xfrm>
          <a:prstGeom prst="rect">
            <a:avLst/>
          </a:prstGeom>
          <a:noFill/>
          <a:ln>
            <a:noFill/>
          </a:ln>
        </p:spPr>
      </p:pic>
      <p:pic>
        <p:nvPicPr>
          <p:cNvPr id="88" name="Google Shape;88;p1"/>
          <p:cNvPicPr preferRelativeResize="0"/>
          <p:nvPr/>
        </p:nvPicPr>
        <p:blipFill rotWithShape="1">
          <a:blip r:embed="rId6">
            <a:alphaModFix/>
          </a:blip>
          <a:srcRect/>
          <a:stretch/>
        </p:blipFill>
        <p:spPr>
          <a:xfrm>
            <a:off x="47787" y="482483"/>
            <a:ext cx="4928806" cy="1851612"/>
          </a:xfrm>
          <a:prstGeom prst="rect">
            <a:avLst/>
          </a:prstGeom>
          <a:noFill/>
          <a:ln>
            <a:noFill/>
          </a:ln>
        </p:spPr>
      </p:pic>
      <p:sp>
        <p:nvSpPr>
          <p:cNvPr id="89" name="Google Shape;89;p1"/>
          <p:cNvSpPr txBox="1"/>
          <p:nvPr/>
        </p:nvSpPr>
        <p:spPr>
          <a:xfrm>
            <a:off x="730762" y="500348"/>
            <a:ext cx="3090911" cy="1815841"/>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Simplified Arabic"/>
              <a:buNone/>
            </a:pPr>
            <a:r>
              <a:rPr lang="ar-EG" sz="2800" b="0" i="0" u="none" strike="noStrike" cap="none" dirty="0">
                <a:solidFill>
                  <a:srgbClr val="FFFFFF"/>
                </a:solidFill>
                <a:latin typeface="Simplified Arabic"/>
                <a:ea typeface="Simplified Arabic"/>
                <a:cs typeface="Simplified Arabic"/>
                <a:sym typeface="Simplified Arabic"/>
              </a:rPr>
              <a:t>مقدمة في الإعلام الرقمي </a:t>
            </a:r>
            <a:endParaRPr dirty="0"/>
          </a:p>
          <a:p>
            <a:pPr marL="0" marR="0" lvl="0" indent="0" algn="ctr" rtl="0">
              <a:lnSpc>
                <a:spcPct val="100000"/>
              </a:lnSpc>
              <a:spcBef>
                <a:spcPts val="0"/>
              </a:spcBef>
              <a:spcAft>
                <a:spcPts val="0"/>
              </a:spcAft>
              <a:buClr>
                <a:srgbClr val="00B0F0"/>
              </a:buClr>
              <a:buSzPts val="2800"/>
              <a:buFont typeface="Tajawal Medium"/>
              <a:buNone/>
            </a:pPr>
            <a:r>
              <a:rPr lang="ar-EG" sz="2800" b="0" i="0" u="none" strike="noStrike" cap="none" dirty="0">
                <a:solidFill>
                  <a:srgbClr val="00B0F0"/>
                </a:solidFill>
                <a:latin typeface="Tajawal Medium"/>
                <a:ea typeface="Tajawal Medium"/>
                <a:cs typeface="Tajawal Medium"/>
                <a:sym typeface="Tajawal Medium"/>
              </a:rPr>
              <a:t>المحاضرة التاسعة</a:t>
            </a:r>
            <a:endParaRPr sz="2800" b="0" i="0" u="none" strike="noStrike" cap="none" dirty="0">
              <a:solidFill>
                <a:srgbClr val="00B0F0"/>
              </a:solidFill>
              <a:latin typeface="Tajawal Medium"/>
              <a:ea typeface="Tajawal Medium"/>
              <a:cs typeface="Tajawal Medium"/>
              <a:sym typeface="Tajawal Medium"/>
            </a:endParaRPr>
          </a:p>
          <a:p>
            <a:pPr marL="0" marR="0" lvl="0" indent="0" algn="ctr" rtl="0">
              <a:lnSpc>
                <a:spcPct val="100000"/>
              </a:lnSpc>
              <a:spcBef>
                <a:spcPts val="0"/>
              </a:spcBef>
              <a:spcAft>
                <a:spcPts val="0"/>
              </a:spcAft>
              <a:buClr>
                <a:srgbClr val="FFFFFF"/>
              </a:buClr>
              <a:buSzPts val="2800"/>
              <a:buFont typeface="Tajawal Medium"/>
              <a:buNone/>
            </a:pPr>
            <a:r>
              <a:rPr lang="ar-EG" sz="2800" b="0" i="0" u="none" strike="noStrike" cap="none" dirty="0">
                <a:solidFill>
                  <a:srgbClr val="FFFFFF"/>
                </a:solidFill>
                <a:latin typeface="Tajawal Medium"/>
                <a:ea typeface="Tajawal Medium"/>
                <a:cs typeface="Tajawal Medium"/>
                <a:sym typeface="Tajawal Medium"/>
              </a:rPr>
              <a:t>د. عبدالفتاح نبيل</a:t>
            </a:r>
            <a:endParaRPr sz="2800" b="0" i="0" u="none" strike="noStrike" cap="none" dirty="0">
              <a:solidFill>
                <a:srgbClr val="FFFFFF"/>
              </a:solidFill>
              <a:latin typeface="Tajawal Medium"/>
              <a:ea typeface="Tajawal Medium"/>
              <a:cs typeface="Tajawal Medium"/>
              <a:sym typeface="Tajawal Medium"/>
            </a:endParaRPr>
          </a:p>
          <a:p>
            <a:pPr marL="0" marR="0" lvl="0" indent="0" algn="ctr" rtl="0">
              <a:lnSpc>
                <a:spcPct val="100000"/>
              </a:lnSpc>
              <a:spcBef>
                <a:spcPts val="0"/>
              </a:spcBef>
              <a:spcAft>
                <a:spcPts val="0"/>
              </a:spcAft>
              <a:buClr>
                <a:schemeClr val="dk1"/>
              </a:buClr>
              <a:buSzPts val="2800"/>
              <a:buFont typeface="Calibri"/>
              <a:buNone/>
            </a:pPr>
            <a:endParaRPr sz="2800" b="0" i="0" u="none" strike="noStrike" cap="none" dirty="0">
              <a:solidFill>
                <a:srgbClr val="FFFFFF"/>
              </a:solidFill>
              <a:latin typeface="Tajawal Medium"/>
              <a:ea typeface="Tajawal Medium"/>
              <a:cs typeface="Tajawal Medium"/>
              <a:sym typeface="Tajawal Medium"/>
            </a:endParaRPr>
          </a:p>
        </p:txBody>
      </p:sp>
      <p:pic>
        <p:nvPicPr>
          <p:cNvPr id="90" name="Google Shape;90;p1"/>
          <p:cNvPicPr preferRelativeResize="0"/>
          <p:nvPr/>
        </p:nvPicPr>
        <p:blipFill rotWithShape="1">
          <a:blip r:embed="rId7">
            <a:alphaModFix/>
          </a:blip>
          <a:srcRect/>
          <a:stretch/>
        </p:blipFill>
        <p:spPr>
          <a:xfrm>
            <a:off x="8162108" y="4691218"/>
            <a:ext cx="4038601" cy="1034667"/>
          </a:xfrm>
          <a:prstGeom prst="rect">
            <a:avLst/>
          </a:prstGeom>
          <a:noFill/>
          <a:ln>
            <a:noFill/>
          </a:ln>
        </p:spPr>
      </p:pic>
      <p:sp>
        <p:nvSpPr>
          <p:cNvPr id="91" name="Google Shape;91;p1"/>
          <p:cNvSpPr txBox="1"/>
          <p:nvPr/>
        </p:nvSpPr>
        <p:spPr>
          <a:xfrm>
            <a:off x="9453015" y="4672003"/>
            <a:ext cx="3831863" cy="181588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FFFF"/>
              </a:buClr>
              <a:buSzPts val="2800"/>
              <a:buFont typeface="Tajawal Medium"/>
              <a:buNone/>
            </a:pPr>
            <a:r>
              <a:rPr lang="ar-EG" sz="2800" b="0" i="0" u="none" strike="noStrike" cap="none">
                <a:solidFill>
                  <a:srgbClr val="FFFFFF"/>
                </a:solidFill>
                <a:latin typeface="Tajawal Medium"/>
                <a:ea typeface="Tajawal Medium"/>
                <a:cs typeface="Tajawal Medium"/>
                <a:sym typeface="Tajawal Medium"/>
              </a:rPr>
              <a:t>كود المقرر</a:t>
            </a:r>
            <a:endParaRPr/>
          </a:p>
          <a:p>
            <a:pPr marL="0" marR="0" lvl="0" indent="0" algn="l" rtl="0">
              <a:lnSpc>
                <a:spcPct val="100000"/>
              </a:lnSpc>
              <a:spcBef>
                <a:spcPts val="0"/>
              </a:spcBef>
              <a:spcAft>
                <a:spcPts val="0"/>
              </a:spcAft>
              <a:buClr>
                <a:srgbClr val="FFFFFF"/>
              </a:buClr>
              <a:buSzPts val="2800"/>
              <a:buFont typeface="Tajawal Medium"/>
              <a:buNone/>
            </a:pPr>
            <a:r>
              <a:rPr lang="ar-EG" sz="2800" b="0" i="0" u="none" strike="noStrike" cap="none">
                <a:solidFill>
                  <a:srgbClr val="FFFFFF"/>
                </a:solidFill>
                <a:latin typeface="Tajawal Medium"/>
                <a:ea typeface="Tajawal Medium"/>
                <a:cs typeface="Tajawal Medium"/>
                <a:sym typeface="Tajawal Medium"/>
              </a:rPr>
              <a:t>DGM111</a:t>
            </a:r>
            <a:endParaRPr/>
          </a:p>
          <a:p>
            <a:pPr marL="0" marR="0" lvl="0" indent="0" algn="l" rtl="0">
              <a:lnSpc>
                <a:spcPct val="100000"/>
              </a:lnSpc>
              <a:spcBef>
                <a:spcPts val="0"/>
              </a:spcBef>
              <a:spcAft>
                <a:spcPts val="0"/>
              </a:spcAft>
              <a:buClr>
                <a:srgbClr val="FFFFFF"/>
              </a:buClr>
              <a:buSzPts val="2800"/>
              <a:buFont typeface="Tajawal Medium"/>
              <a:buNone/>
            </a:pPr>
            <a:r>
              <a:rPr lang="ar-EG" sz="2800" b="0" i="0" u="none" strike="noStrike" cap="none">
                <a:solidFill>
                  <a:srgbClr val="FFFFFF"/>
                </a:solidFill>
                <a:latin typeface="Tajawal Medium"/>
                <a:ea typeface="Tajawal Medium"/>
                <a:cs typeface="Tajawal Medium"/>
                <a:sym typeface="Tajawal Medium"/>
              </a:rPr>
              <a:t>   </a:t>
            </a:r>
            <a:endParaRPr/>
          </a:p>
          <a:p>
            <a:pPr marL="0" marR="0" lvl="0" indent="0" algn="l" rtl="0">
              <a:lnSpc>
                <a:spcPct val="100000"/>
              </a:lnSpc>
              <a:spcBef>
                <a:spcPts val="0"/>
              </a:spcBef>
              <a:spcAft>
                <a:spcPts val="0"/>
              </a:spcAft>
              <a:buClr>
                <a:schemeClr val="dk1"/>
              </a:buClr>
              <a:buSzPts val="2800"/>
              <a:buFont typeface="Calibri"/>
              <a:buNone/>
            </a:pPr>
            <a:endParaRPr sz="2800" b="0" i="0" u="none" strike="noStrike" cap="none">
              <a:solidFill>
                <a:srgbClr val="FF9518"/>
              </a:solidFill>
              <a:latin typeface="Tajawal Medium"/>
              <a:ea typeface="Tajawal Medium"/>
              <a:cs typeface="Tajawal Medium"/>
              <a:sym typeface="Tajawal Medium"/>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5"/>
        <p:cNvGrpSpPr/>
        <p:nvPr/>
      </p:nvGrpSpPr>
      <p:grpSpPr>
        <a:xfrm>
          <a:off x="0" y="0"/>
          <a:ext cx="0" cy="0"/>
          <a:chOff x="0" y="0"/>
          <a:chExt cx="0" cy="0"/>
        </a:xfrm>
      </p:grpSpPr>
      <p:pic>
        <p:nvPicPr>
          <p:cNvPr id="96" name="Google Shape;96;p2"/>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97" name="Google Shape;97;p2"/>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98" name="Google Shape;98;p2"/>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99" name="Google Shape;99;p2"/>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00" name="Google Shape;100;p2"/>
          <p:cNvPicPr preferRelativeResize="0"/>
          <p:nvPr/>
        </p:nvPicPr>
        <p:blipFill rotWithShape="1">
          <a:blip r:embed="rId6">
            <a:alphaModFix/>
          </a:blip>
          <a:srcRect/>
          <a:stretch/>
        </p:blipFill>
        <p:spPr>
          <a:xfrm>
            <a:off x="-108035" y="0"/>
            <a:ext cx="8509914" cy="1610200"/>
          </a:xfrm>
          <a:prstGeom prst="rect">
            <a:avLst/>
          </a:prstGeom>
          <a:noFill/>
          <a:ln>
            <a:noFill/>
          </a:ln>
        </p:spPr>
      </p:pic>
      <p:sp>
        <p:nvSpPr>
          <p:cNvPr id="101" name="Google Shape;101;p2"/>
          <p:cNvSpPr txBox="1"/>
          <p:nvPr/>
        </p:nvSpPr>
        <p:spPr>
          <a:xfrm>
            <a:off x="2440788" y="482573"/>
            <a:ext cx="5121967" cy="707886"/>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4000"/>
              <a:buFont typeface="Tajawal Medium"/>
              <a:buNone/>
            </a:pPr>
            <a:r>
              <a:rPr lang="ar-EG" sz="4000" b="1" i="0" u="none" strike="noStrike" cap="none">
                <a:solidFill>
                  <a:srgbClr val="FFFFFF"/>
                </a:solidFill>
                <a:latin typeface="Tajawal Medium"/>
                <a:ea typeface="Tajawal Medium"/>
                <a:cs typeface="Tajawal Medium"/>
                <a:sym typeface="Tajawal Medium"/>
              </a:rPr>
              <a:t>الأجندة</a:t>
            </a:r>
            <a:endParaRPr sz="4000" b="1" i="0" u="none" strike="noStrike" cap="none">
              <a:solidFill>
                <a:srgbClr val="FF9518"/>
              </a:solidFill>
              <a:latin typeface="Tajawal Medium"/>
              <a:ea typeface="Tajawal Medium"/>
              <a:cs typeface="Tajawal Medium"/>
              <a:sym typeface="Tajawal Medium"/>
            </a:endParaRPr>
          </a:p>
        </p:txBody>
      </p:sp>
      <p:sp>
        <p:nvSpPr>
          <p:cNvPr id="102" name="Google Shape;102;p2"/>
          <p:cNvSpPr txBox="1"/>
          <p:nvPr/>
        </p:nvSpPr>
        <p:spPr>
          <a:xfrm rot="-1361033">
            <a:off x="-152721" y="164858"/>
            <a:ext cx="2402396"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dirty="0">
                <a:solidFill>
                  <a:srgbClr val="FFFFFF"/>
                </a:solidFill>
                <a:latin typeface="Tajawal Medium"/>
                <a:ea typeface="Tajawal Medium"/>
                <a:cs typeface="Tajawal Medium"/>
                <a:sym typeface="Tajawal Medium"/>
              </a:rPr>
              <a:t>المحاضرة التاسعة</a:t>
            </a:r>
            <a:endParaRPr sz="2800" b="1" i="0" u="none" strike="noStrike" cap="none" dirty="0">
              <a:solidFill>
                <a:srgbClr val="FFFFFF"/>
              </a:solidFill>
              <a:latin typeface="Tajawal Medium"/>
              <a:ea typeface="Tajawal Medium"/>
              <a:cs typeface="Tajawal Medium"/>
              <a:sym typeface="Tajawal Medium"/>
            </a:endParaRPr>
          </a:p>
        </p:txBody>
      </p:sp>
      <p:grpSp>
        <p:nvGrpSpPr>
          <p:cNvPr id="103" name="Google Shape;103;p2"/>
          <p:cNvGrpSpPr/>
          <p:nvPr/>
        </p:nvGrpSpPr>
        <p:grpSpPr>
          <a:xfrm>
            <a:off x="5214217" y="1562306"/>
            <a:ext cx="6126253" cy="768000"/>
            <a:chOff x="3168700" y="1131591"/>
            <a:chExt cx="5427365" cy="576000"/>
          </a:xfrm>
        </p:grpSpPr>
        <p:sp>
          <p:nvSpPr>
            <p:cNvPr id="104" name="Google Shape;104;p2"/>
            <p:cNvSpPr/>
            <p:nvPr/>
          </p:nvSpPr>
          <p:spPr>
            <a:xfrm rot="-5400000">
              <a:off x="5612780" y="-1240513"/>
              <a:ext cx="432048" cy="5320208"/>
            </a:xfrm>
            <a:prstGeom prst="round2SameRect">
              <a:avLst>
                <a:gd name="adj1" fmla="val 50000"/>
                <a:gd name="adj2" fmla="val 0"/>
              </a:avLst>
            </a:prstGeom>
            <a:solidFill>
              <a:schemeClr val="accent1"/>
            </a:solidFill>
            <a:ln>
              <a:noFill/>
            </a:ln>
          </p:spPr>
          <p:txBody>
            <a:bodyPr spcFirstLastPara="1" wrap="square" lIns="121900" tIns="60950" rIns="121900" bIns="60950" anchor="ctr" anchorCtr="0">
              <a:noAutofit/>
            </a:bodyPr>
            <a:lstStyle/>
            <a:p>
              <a:pPr marL="0" marR="0" lvl="0" indent="0" algn="ctr" rtl="0">
                <a:lnSpc>
                  <a:spcPct val="100000"/>
                </a:lnSpc>
                <a:spcBef>
                  <a:spcPts val="0"/>
                </a:spcBef>
                <a:spcAft>
                  <a:spcPts val="0"/>
                </a:spcAft>
                <a:buClr>
                  <a:schemeClr val="lt1"/>
                </a:buClr>
                <a:buSzPts val="2400"/>
                <a:buFont typeface="Calibri"/>
                <a:buNone/>
              </a:pPr>
              <a:endParaRPr sz="2400" b="0" i="0" u="none" strike="noStrike" cap="none">
                <a:solidFill>
                  <a:srgbClr val="FFFFFF"/>
                </a:solidFill>
                <a:latin typeface="Arial"/>
                <a:ea typeface="Arial"/>
                <a:cs typeface="Arial"/>
                <a:sym typeface="Arial"/>
              </a:endParaRPr>
            </a:p>
          </p:txBody>
        </p:sp>
        <p:sp>
          <p:nvSpPr>
            <p:cNvPr id="105" name="Google Shape;105;p2"/>
            <p:cNvSpPr/>
            <p:nvPr/>
          </p:nvSpPr>
          <p:spPr>
            <a:xfrm rot="-5400000" flipH="1">
              <a:off x="8020065" y="1131591"/>
              <a:ext cx="576000" cy="576000"/>
            </a:xfrm>
            <a:prstGeom prst="ellipse">
              <a:avLst/>
            </a:prstGeom>
            <a:solidFill>
              <a:schemeClr val="lt1"/>
            </a:solidFill>
            <a:ln w="50800" cap="flat" cmpd="sng">
              <a:solidFill>
                <a:schemeClr val="accen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3733"/>
                <a:buFont typeface="Calibri"/>
                <a:buNone/>
              </a:pPr>
              <a:endParaRPr sz="3733" b="0" i="0" u="none" strike="noStrike" cap="none">
                <a:solidFill>
                  <a:srgbClr val="FFFFFF"/>
                </a:solidFill>
                <a:latin typeface="Arial"/>
                <a:ea typeface="Arial"/>
                <a:cs typeface="Arial"/>
                <a:sym typeface="Arial"/>
              </a:endParaRPr>
            </a:p>
          </p:txBody>
        </p:sp>
        <p:sp>
          <p:nvSpPr>
            <p:cNvPr id="106" name="Google Shape;106;p2"/>
            <p:cNvSpPr txBox="1"/>
            <p:nvPr/>
          </p:nvSpPr>
          <p:spPr>
            <a:xfrm>
              <a:off x="8023164" y="1234926"/>
              <a:ext cx="569802" cy="369332"/>
            </a:xfrm>
            <a:prstGeom prst="rect">
              <a:avLst/>
            </a:prstGeom>
            <a:noFill/>
            <a:ln>
              <a:noFill/>
            </a:ln>
          </p:spPr>
          <p:txBody>
            <a:bodyPr spcFirstLastPara="1" wrap="square" lIns="91425" tIns="0" rIns="91425" bIns="0" anchor="ctr" anchorCtr="0">
              <a:spAutoFit/>
            </a:bodyPr>
            <a:lstStyle/>
            <a:p>
              <a:pPr marL="0" marR="0" lvl="0" indent="0" algn="ctr" rtl="0">
                <a:lnSpc>
                  <a:spcPct val="100000"/>
                </a:lnSpc>
                <a:spcBef>
                  <a:spcPts val="0"/>
                </a:spcBef>
                <a:spcAft>
                  <a:spcPts val="0"/>
                </a:spcAft>
                <a:buClr>
                  <a:srgbClr val="0070C0"/>
                </a:buClr>
                <a:buSzPts val="3200"/>
                <a:buFont typeface="Arial"/>
                <a:buNone/>
              </a:pPr>
              <a:r>
                <a:rPr lang="ar-EG" sz="3200" b="1" i="0" u="none" strike="noStrike" cap="none">
                  <a:solidFill>
                    <a:srgbClr val="0070C0"/>
                  </a:solidFill>
                  <a:latin typeface="Arial"/>
                  <a:ea typeface="Arial"/>
                  <a:cs typeface="Arial"/>
                  <a:sym typeface="Arial"/>
                </a:rPr>
                <a:t>1</a:t>
              </a:r>
              <a:endParaRPr/>
            </a:p>
          </p:txBody>
        </p:sp>
      </p:grpSp>
      <p:grpSp>
        <p:nvGrpSpPr>
          <p:cNvPr id="107" name="Google Shape;107;p2"/>
          <p:cNvGrpSpPr/>
          <p:nvPr/>
        </p:nvGrpSpPr>
        <p:grpSpPr>
          <a:xfrm>
            <a:off x="5214217" y="2698067"/>
            <a:ext cx="6130385" cy="768000"/>
            <a:chOff x="3168700" y="1131591"/>
            <a:chExt cx="5427365" cy="576000"/>
          </a:xfrm>
        </p:grpSpPr>
        <p:sp>
          <p:nvSpPr>
            <p:cNvPr id="108" name="Google Shape;108;p2"/>
            <p:cNvSpPr/>
            <p:nvPr/>
          </p:nvSpPr>
          <p:spPr>
            <a:xfrm rot="-5400000">
              <a:off x="5612780" y="-1240513"/>
              <a:ext cx="432048" cy="5320208"/>
            </a:xfrm>
            <a:prstGeom prst="round2SameRect">
              <a:avLst>
                <a:gd name="adj1" fmla="val 50000"/>
                <a:gd name="adj2" fmla="val 0"/>
              </a:avLst>
            </a:prstGeom>
            <a:solidFill>
              <a:schemeClr val="accent1"/>
            </a:solidFill>
            <a:ln>
              <a:noFill/>
            </a:ln>
          </p:spPr>
          <p:txBody>
            <a:bodyPr spcFirstLastPara="1" wrap="square" lIns="121900" tIns="60950" rIns="121900" bIns="60950" anchor="ctr" anchorCtr="0">
              <a:noAutofit/>
            </a:bodyPr>
            <a:lstStyle/>
            <a:p>
              <a:pPr marL="0" marR="0" lvl="0" indent="0" algn="ctr" rtl="0">
                <a:lnSpc>
                  <a:spcPct val="100000"/>
                </a:lnSpc>
                <a:spcBef>
                  <a:spcPts val="0"/>
                </a:spcBef>
                <a:spcAft>
                  <a:spcPts val="0"/>
                </a:spcAft>
                <a:buClr>
                  <a:schemeClr val="lt1"/>
                </a:buClr>
                <a:buSzPts val="2400"/>
                <a:buFont typeface="Calibri"/>
                <a:buNone/>
              </a:pPr>
              <a:endParaRPr sz="2400" b="0" i="0" u="none" strike="noStrike" cap="none">
                <a:solidFill>
                  <a:srgbClr val="FFFFFF"/>
                </a:solidFill>
                <a:latin typeface="Arial"/>
                <a:ea typeface="Arial"/>
                <a:cs typeface="Arial"/>
                <a:sym typeface="Arial"/>
              </a:endParaRPr>
            </a:p>
          </p:txBody>
        </p:sp>
        <p:sp>
          <p:nvSpPr>
            <p:cNvPr id="109" name="Google Shape;109;p2"/>
            <p:cNvSpPr/>
            <p:nvPr/>
          </p:nvSpPr>
          <p:spPr>
            <a:xfrm rot="-5400000" flipH="1">
              <a:off x="8020065" y="1131591"/>
              <a:ext cx="576000" cy="576000"/>
            </a:xfrm>
            <a:prstGeom prst="ellipse">
              <a:avLst/>
            </a:prstGeom>
            <a:solidFill>
              <a:schemeClr val="lt1"/>
            </a:solidFill>
            <a:ln w="50800" cap="flat" cmpd="sng">
              <a:solidFill>
                <a:schemeClr val="accen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3733"/>
                <a:buFont typeface="Calibri"/>
                <a:buNone/>
              </a:pPr>
              <a:endParaRPr sz="3733" b="0" i="0" u="none" strike="noStrike" cap="none">
                <a:solidFill>
                  <a:srgbClr val="FFFFFF"/>
                </a:solidFill>
                <a:latin typeface="Arial"/>
                <a:ea typeface="Arial"/>
                <a:cs typeface="Arial"/>
                <a:sym typeface="Arial"/>
              </a:endParaRPr>
            </a:p>
          </p:txBody>
        </p:sp>
        <p:sp>
          <p:nvSpPr>
            <p:cNvPr id="110" name="Google Shape;110;p2"/>
            <p:cNvSpPr txBox="1"/>
            <p:nvPr/>
          </p:nvSpPr>
          <p:spPr>
            <a:xfrm>
              <a:off x="8023164" y="1234926"/>
              <a:ext cx="569802" cy="369332"/>
            </a:xfrm>
            <a:prstGeom prst="rect">
              <a:avLst/>
            </a:prstGeom>
            <a:noFill/>
            <a:ln>
              <a:noFill/>
            </a:ln>
          </p:spPr>
          <p:txBody>
            <a:bodyPr spcFirstLastPara="1" wrap="square" lIns="91425" tIns="0" rIns="91425" bIns="0" anchor="ctr" anchorCtr="0">
              <a:spAutoFit/>
            </a:bodyPr>
            <a:lstStyle/>
            <a:p>
              <a:pPr marL="0" marR="0" lvl="0" indent="0" algn="ctr" rtl="0">
                <a:lnSpc>
                  <a:spcPct val="100000"/>
                </a:lnSpc>
                <a:spcBef>
                  <a:spcPts val="0"/>
                </a:spcBef>
                <a:spcAft>
                  <a:spcPts val="0"/>
                </a:spcAft>
                <a:buClr>
                  <a:srgbClr val="0070C0"/>
                </a:buClr>
                <a:buSzPts val="3200"/>
                <a:buFont typeface="Arial"/>
                <a:buNone/>
              </a:pPr>
              <a:r>
                <a:rPr lang="ar-EG" sz="3200" b="1" i="0" u="none" strike="noStrike" cap="none">
                  <a:solidFill>
                    <a:srgbClr val="0070C0"/>
                  </a:solidFill>
                  <a:latin typeface="Arial"/>
                  <a:ea typeface="Arial"/>
                  <a:cs typeface="Arial"/>
                  <a:sym typeface="Arial"/>
                </a:rPr>
                <a:t>2</a:t>
              </a:r>
              <a:endParaRPr/>
            </a:p>
          </p:txBody>
        </p:sp>
      </p:grpSp>
      <p:sp>
        <p:nvSpPr>
          <p:cNvPr id="111" name="Google Shape;111;p2"/>
          <p:cNvSpPr txBox="1"/>
          <p:nvPr/>
        </p:nvSpPr>
        <p:spPr>
          <a:xfrm>
            <a:off x="4255796" y="1684144"/>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dirty="0">
                <a:solidFill>
                  <a:srgbClr val="FFFFFF"/>
                </a:solidFill>
                <a:latin typeface="Simplified Arabic"/>
                <a:ea typeface="Simplified Arabic"/>
                <a:cs typeface="Simplified Arabic"/>
                <a:sym typeface="Simplified Arabic"/>
              </a:rPr>
              <a:t>الضوابط الأخلاقية في الإعلام الرقمي</a:t>
            </a:r>
            <a:endParaRPr sz="2800" b="0" i="0" u="none" strike="noStrike" cap="none" dirty="0">
              <a:solidFill>
                <a:srgbClr val="FFFFFF"/>
              </a:solidFill>
              <a:latin typeface="Simplified Arabic"/>
              <a:ea typeface="Simplified Arabic"/>
              <a:cs typeface="Simplified Arabic"/>
              <a:sym typeface="Simplified Arabic"/>
            </a:endParaRPr>
          </a:p>
        </p:txBody>
      </p:sp>
      <p:sp>
        <p:nvSpPr>
          <p:cNvPr id="112" name="Google Shape;112;p2"/>
          <p:cNvSpPr txBox="1"/>
          <p:nvPr/>
        </p:nvSpPr>
        <p:spPr>
          <a:xfrm>
            <a:off x="4361598" y="394782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البث المباشر (live)</a:t>
            </a:r>
            <a:endParaRPr sz="2800" b="0" i="0" u="none" strike="noStrike" cap="none">
              <a:solidFill>
                <a:srgbClr val="FFFFFF"/>
              </a:solidFill>
              <a:latin typeface="Simplified Arabic"/>
              <a:ea typeface="Simplified Arabic"/>
              <a:cs typeface="Simplified Arabic"/>
              <a:sym typeface="Simplified Arabic"/>
            </a:endParaRPr>
          </a:p>
        </p:txBody>
      </p:sp>
      <p:sp>
        <p:nvSpPr>
          <p:cNvPr id="113" name="Google Shape;113;p2"/>
          <p:cNvSpPr txBox="1"/>
          <p:nvPr/>
        </p:nvSpPr>
        <p:spPr>
          <a:xfrm>
            <a:off x="5149547" y="4099821"/>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البث المباشر (live)</a:t>
            </a:r>
            <a:endParaRPr sz="2800" b="0" i="0" u="none" strike="noStrike" cap="none">
              <a:solidFill>
                <a:srgbClr val="FFFFFF"/>
              </a:solidFill>
              <a:latin typeface="Simplified Arabic"/>
              <a:ea typeface="Simplified Arabic"/>
              <a:cs typeface="Simplified Arabic"/>
              <a:sym typeface="Simplified Arabic"/>
            </a:endParaRPr>
          </a:p>
        </p:txBody>
      </p:sp>
      <p:sp>
        <p:nvSpPr>
          <p:cNvPr id="114" name="Google Shape;114;p2"/>
          <p:cNvSpPr txBox="1"/>
          <p:nvPr/>
        </p:nvSpPr>
        <p:spPr>
          <a:xfrm>
            <a:off x="4891172" y="4353533"/>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صحافة الفيديو</a:t>
            </a:r>
            <a:endParaRPr sz="2800" b="0" i="0" u="none" strike="noStrike" cap="none">
              <a:solidFill>
                <a:srgbClr val="FFFFFF"/>
              </a:solidFill>
              <a:latin typeface="Simplified Arabic"/>
              <a:ea typeface="Simplified Arabic"/>
              <a:cs typeface="Simplified Arabic"/>
              <a:sym typeface="Simplified Arabic"/>
            </a:endParaRPr>
          </a:p>
        </p:txBody>
      </p:sp>
      <p:grpSp>
        <p:nvGrpSpPr>
          <p:cNvPr id="115" name="Google Shape;115;p2"/>
          <p:cNvGrpSpPr/>
          <p:nvPr/>
        </p:nvGrpSpPr>
        <p:grpSpPr>
          <a:xfrm>
            <a:off x="5239127" y="3764517"/>
            <a:ext cx="6130385" cy="768000"/>
            <a:chOff x="3168700" y="1131591"/>
            <a:chExt cx="5427365" cy="576000"/>
          </a:xfrm>
        </p:grpSpPr>
        <p:sp>
          <p:nvSpPr>
            <p:cNvPr id="116" name="Google Shape;116;p2"/>
            <p:cNvSpPr/>
            <p:nvPr/>
          </p:nvSpPr>
          <p:spPr>
            <a:xfrm rot="-5400000">
              <a:off x="5612780" y="-1240513"/>
              <a:ext cx="432048" cy="5320208"/>
            </a:xfrm>
            <a:prstGeom prst="round2SameRect">
              <a:avLst>
                <a:gd name="adj1" fmla="val 50000"/>
                <a:gd name="adj2" fmla="val 0"/>
              </a:avLst>
            </a:prstGeom>
            <a:solidFill>
              <a:schemeClr val="accent1"/>
            </a:solidFill>
            <a:ln>
              <a:noFill/>
            </a:ln>
          </p:spPr>
          <p:txBody>
            <a:bodyPr spcFirstLastPara="1" wrap="square" lIns="121900" tIns="60950" rIns="121900" bIns="60950" anchor="ctr" anchorCtr="0">
              <a:noAutofit/>
            </a:bodyPr>
            <a:lstStyle/>
            <a:p>
              <a:pPr marL="0" marR="0" lvl="0" indent="0" algn="ctr" rtl="0">
                <a:lnSpc>
                  <a:spcPct val="100000"/>
                </a:lnSpc>
                <a:spcBef>
                  <a:spcPts val="0"/>
                </a:spcBef>
                <a:spcAft>
                  <a:spcPts val="0"/>
                </a:spcAft>
                <a:buClr>
                  <a:schemeClr val="lt1"/>
                </a:buClr>
                <a:buSzPts val="2400"/>
                <a:buFont typeface="Calibri"/>
                <a:buNone/>
              </a:pPr>
              <a:endParaRPr sz="2400" b="0" i="0" u="none" strike="noStrike" cap="none">
                <a:solidFill>
                  <a:srgbClr val="FFFFFF"/>
                </a:solidFill>
                <a:latin typeface="Arial"/>
                <a:ea typeface="Arial"/>
                <a:cs typeface="Arial"/>
                <a:sym typeface="Arial"/>
              </a:endParaRPr>
            </a:p>
          </p:txBody>
        </p:sp>
        <p:sp>
          <p:nvSpPr>
            <p:cNvPr id="117" name="Google Shape;117;p2"/>
            <p:cNvSpPr/>
            <p:nvPr/>
          </p:nvSpPr>
          <p:spPr>
            <a:xfrm rot="-5400000" flipH="1">
              <a:off x="8020065" y="1131591"/>
              <a:ext cx="576000" cy="576000"/>
            </a:xfrm>
            <a:prstGeom prst="ellipse">
              <a:avLst/>
            </a:prstGeom>
            <a:solidFill>
              <a:schemeClr val="lt1"/>
            </a:solidFill>
            <a:ln w="50800" cap="flat" cmpd="sng">
              <a:solidFill>
                <a:schemeClr val="accen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3733"/>
                <a:buFont typeface="Calibri"/>
                <a:buNone/>
              </a:pPr>
              <a:endParaRPr sz="3733" b="0" i="0" u="none" strike="noStrike" cap="none">
                <a:solidFill>
                  <a:srgbClr val="FFFFFF"/>
                </a:solidFill>
                <a:latin typeface="Arial"/>
                <a:ea typeface="Arial"/>
                <a:cs typeface="Arial"/>
                <a:sym typeface="Arial"/>
              </a:endParaRPr>
            </a:p>
          </p:txBody>
        </p:sp>
        <p:sp>
          <p:nvSpPr>
            <p:cNvPr id="118" name="Google Shape;118;p2"/>
            <p:cNvSpPr txBox="1"/>
            <p:nvPr/>
          </p:nvSpPr>
          <p:spPr>
            <a:xfrm>
              <a:off x="8023164" y="1234926"/>
              <a:ext cx="569802" cy="369332"/>
            </a:xfrm>
            <a:prstGeom prst="rect">
              <a:avLst/>
            </a:prstGeom>
            <a:noFill/>
            <a:ln>
              <a:noFill/>
            </a:ln>
          </p:spPr>
          <p:txBody>
            <a:bodyPr spcFirstLastPara="1" wrap="square" lIns="91425" tIns="0" rIns="91425" bIns="0" anchor="ctr" anchorCtr="0">
              <a:spAutoFit/>
            </a:bodyPr>
            <a:lstStyle/>
            <a:p>
              <a:pPr marL="0" marR="0" lvl="0" indent="0" algn="ctr" rtl="0">
                <a:lnSpc>
                  <a:spcPct val="100000"/>
                </a:lnSpc>
                <a:spcBef>
                  <a:spcPts val="0"/>
                </a:spcBef>
                <a:spcAft>
                  <a:spcPts val="0"/>
                </a:spcAft>
                <a:buClr>
                  <a:srgbClr val="0070C0"/>
                </a:buClr>
                <a:buSzPts val="3200"/>
                <a:buFont typeface="Arial"/>
                <a:buNone/>
              </a:pPr>
              <a:r>
                <a:rPr lang="ar-EG" sz="3200" b="1" i="0" u="none" strike="noStrike" cap="none">
                  <a:solidFill>
                    <a:srgbClr val="0070C0"/>
                  </a:solidFill>
                  <a:latin typeface="Arial"/>
                  <a:ea typeface="Arial"/>
                  <a:cs typeface="Arial"/>
                  <a:sym typeface="Arial"/>
                </a:rPr>
                <a:t>3</a:t>
              </a:r>
              <a:endParaRPr/>
            </a:p>
          </p:txBody>
        </p:sp>
      </p:grpSp>
      <p:sp>
        <p:nvSpPr>
          <p:cNvPr id="119" name="Google Shape;119;p2"/>
          <p:cNvSpPr txBox="1"/>
          <p:nvPr/>
        </p:nvSpPr>
        <p:spPr>
          <a:xfrm>
            <a:off x="4255796" y="2756852"/>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dirty="0">
                <a:solidFill>
                  <a:srgbClr val="FFFFFF"/>
                </a:solidFill>
                <a:latin typeface="Simplified Arabic"/>
                <a:ea typeface="Simplified Arabic"/>
                <a:cs typeface="Simplified Arabic"/>
                <a:sym typeface="Simplified Arabic"/>
              </a:rPr>
              <a:t>تشريعات الإعلام الرقمي</a:t>
            </a:r>
            <a:endParaRPr sz="2800" b="0" i="0" u="none" strike="noStrike" cap="none" dirty="0">
              <a:solidFill>
                <a:srgbClr val="FFFFFF"/>
              </a:solidFill>
              <a:latin typeface="Simplified Arabic"/>
              <a:ea typeface="Simplified Arabic"/>
              <a:cs typeface="Simplified Arabic"/>
              <a:sym typeface="Simplified Arabic"/>
            </a:endParaRPr>
          </a:p>
        </p:txBody>
      </p:sp>
      <p:sp>
        <p:nvSpPr>
          <p:cNvPr id="120" name="Google Shape;120;p2"/>
          <p:cNvSpPr txBox="1"/>
          <p:nvPr/>
        </p:nvSpPr>
        <p:spPr>
          <a:xfrm>
            <a:off x="4240256" y="3846109"/>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dirty="0">
                <a:solidFill>
                  <a:srgbClr val="FFFFFF"/>
                </a:solidFill>
                <a:latin typeface="Simplified Arabic"/>
                <a:ea typeface="Simplified Arabic"/>
                <a:cs typeface="Simplified Arabic"/>
                <a:sym typeface="Simplified Arabic"/>
              </a:rPr>
              <a:t>الخصوصية في الإعلام الرقمي</a:t>
            </a:r>
            <a:endParaRPr lang="ar-EG" sz="2800" b="0" i="0" u="none" strike="noStrike" cap="none" dirty="0">
              <a:solidFill>
                <a:srgbClr val="FFFFFF"/>
              </a:solidFill>
              <a:latin typeface="Simplified Arabic"/>
              <a:ea typeface="Simplified Arabic"/>
              <a:cs typeface="Simplified Arabic"/>
              <a:sym typeface="Simplified Arabic"/>
            </a:endParaRPr>
          </a:p>
        </p:txBody>
      </p:sp>
      <p:sp>
        <p:nvSpPr>
          <p:cNvPr id="121" name="Google Shape;121;p2"/>
          <p:cNvSpPr txBox="1"/>
          <p:nvPr/>
        </p:nvSpPr>
        <p:spPr>
          <a:xfrm>
            <a:off x="4361598" y="461623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طرق ابتكار فكرة للديجيتال</a:t>
            </a:r>
            <a:endParaRPr/>
          </a:p>
        </p:txBody>
      </p:sp>
      <p:grpSp>
        <p:nvGrpSpPr>
          <p:cNvPr id="122" name="Google Shape;122;p2"/>
          <p:cNvGrpSpPr/>
          <p:nvPr/>
        </p:nvGrpSpPr>
        <p:grpSpPr>
          <a:xfrm>
            <a:off x="5206587" y="4830177"/>
            <a:ext cx="6130385" cy="768000"/>
            <a:chOff x="3168700" y="1131591"/>
            <a:chExt cx="5427365" cy="576000"/>
          </a:xfrm>
        </p:grpSpPr>
        <p:sp>
          <p:nvSpPr>
            <p:cNvPr id="123" name="Google Shape;123;p2"/>
            <p:cNvSpPr/>
            <p:nvPr/>
          </p:nvSpPr>
          <p:spPr>
            <a:xfrm rot="-5400000">
              <a:off x="5612780" y="-1240513"/>
              <a:ext cx="432048" cy="5320208"/>
            </a:xfrm>
            <a:prstGeom prst="round2SameRect">
              <a:avLst>
                <a:gd name="adj1" fmla="val 50000"/>
                <a:gd name="adj2" fmla="val 0"/>
              </a:avLst>
            </a:prstGeom>
            <a:solidFill>
              <a:schemeClr val="accent1"/>
            </a:solidFill>
            <a:ln>
              <a:noFill/>
            </a:ln>
          </p:spPr>
          <p:txBody>
            <a:bodyPr spcFirstLastPara="1" wrap="square" lIns="121900" tIns="60950" rIns="121900" bIns="60950" anchor="ctr" anchorCtr="0">
              <a:noAutofit/>
            </a:bodyPr>
            <a:lstStyle/>
            <a:p>
              <a:pPr marL="0" marR="0" lvl="0" indent="0" algn="ctr" rtl="0">
                <a:lnSpc>
                  <a:spcPct val="100000"/>
                </a:lnSpc>
                <a:spcBef>
                  <a:spcPts val="0"/>
                </a:spcBef>
                <a:spcAft>
                  <a:spcPts val="0"/>
                </a:spcAft>
                <a:buClr>
                  <a:schemeClr val="lt1"/>
                </a:buClr>
                <a:buSzPts val="2400"/>
                <a:buFont typeface="Calibri"/>
                <a:buNone/>
              </a:pPr>
              <a:endParaRPr sz="2400" b="0" i="0" u="none" strike="noStrike" cap="none">
                <a:solidFill>
                  <a:srgbClr val="FFFFFF"/>
                </a:solidFill>
                <a:latin typeface="Arial"/>
                <a:ea typeface="Arial"/>
                <a:cs typeface="Arial"/>
                <a:sym typeface="Arial"/>
              </a:endParaRPr>
            </a:p>
          </p:txBody>
        </p:sp>
        <p:sp>
          <p:nvSpPr>
            <p:cNvPr id="124" name="Google Shape;124;p2"/>
            <p:cNvSpPr/>
            <p:nvPr/>
          </p:nvSpPr>
          <p:spPr>
            <a:xfrm rot="-5400000" flipH="1">
              <a:off x="8020065" y="1131591"/>
              <a:ext cx="576000" cy="576000"/>
            </a:xfrm>
            <a:prstGeom prst="ellipse">
              <a:avLst/>
            </a:prstGeom>
            <a:solidFill>
              <a:schemeClr val="lt1"/>
            </a:solidFill>
            <a:ln w="50800" cap="flat" cmpd="sng">
              <a:solidFill>
                <a:schemeClr val="accen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3733"/>
                <a:buFont typeface="Calibri"/>
                <a:buNone/>
              </a:pPr>
              <a:endParaRPr sz="3733" b="0" i="0" u="none" strike="noStrike" cap="none">
                <a:solidFill>
                  <a:srgbClr val="FFFFFF"/>
                </a:solidFill>
                <a:latin typeface="Arial"/>
                <a:ea typeface="Arial"/>
                <a:cs typeface="Arial"/>
                <a:sym typeface="Arial"/>
              </a:endParaRPr>
            </a:p>
          </p:txBody>
        </p:sp>
        <p:sp>
          <p:nvSpPr>
            <p:cNvPr id="125" name="Google Shape;125;p2"/>
            <p:cNvSpPr txBox="1"/>
            <p:nvPr/>
          </p:nvSpPr>
          <p:spPr>
            <a:xfrm>
              <a:off x="8023164" y="1234926"/>
              <a:ext cx="569802" cy="369332"/>
            </a:xfrm>
            <a:prstGeom prst="rect">
              <a:avLst/>
            </a:prstGeom>
            <a:noFill/>
            <a:ln>
              <a:noFill/>
            </a:ln>
          </p:spPr>
          <p:txBody>
            <a:bodyPr spcFirstLastPara="1" wrap="square" lIns="91425" tIns="0" rIns="91425" bIns="0" anchor="ctr" anchorCtr="0">
              <a:spAutoFit/>
            </a:bodyPr>
            <a:lstStyle/>
            <a:p>
              <a:pPr marL="0" marR="0" lvl="0" indent="0" algn="ctr" rtl="0">
                <a:lnSpc>
                  <a:spcPct val="100000"/>
                </a:lnSpc>
                <a:spcBef>
                  <a:spcPts val="0"/>
                </a:spcBef>
                <a:spcAft>
                  <a:spcPts val="0"/>
                </a:spcAft>
                <a:buClr>
                  <a:srgbClr val="0070C0"/>
                </a:buClr>
                <a:buSzPts val="3200"/>
                <a:buFont typeface="Arial"/>
                <a:buNone/>
              </a:pPr>
              <a:r>
                <a:rPr lang="ar-EG" sz="3200" b="1" i="0" u="none" strike="noStrike" cap="none">
                  <a:solidFill>
                    <a:srgbClr val="0070C0"/>
                  </a:solidFill>
                  <a:latin typeface="Arial"/>
                  <a:ea typeface="Arial"/>
                  <a:cs typeface="Arial"/>
                  <a:sym typeface="Arial"/>
                </a:rPr>
                <a:t>4</a:t>
              </a:r>
              <a:endParaRPr/>
            </a:p>
          </p:txBody>
        </p:sp>
      </p:grpSp>
      <p:sp>
        <p:nvSpPr>
          <p:cNvPr id="126" name="Google Shape;126;p2"/>
          <p:cNvSpPr txBox="1"/>
          <p:nvPr/>
        </p:nvSpPr>
        <p:spPr>
          <a:xfrm>
            <a:off x="4240560" y="4943676"/>
            <a:ext cx="6272212" cy="783829"/>
          </a:xfrm>
          <a:prstGeom prst="rect">
            <a:avLst/>
          </a:prstGeom>
          <a:noFill/>
          <a:ln>
            <a:noFill/>
          </a:ln>
        </p:spPr>
        <p:txBody>
          <a:bodyPr spcFirstLastPara="1" wrap="square" lIns="91425" tIns="45700" rIns="91425" bIns="45700" anchor="t" anchorCtr="0">
            <a:spAutoFit/>
          </a:bodyPr>
          <a:lstStyle/>
          <a:p>
            <a:pPr marL="0" marR="0" lvl="0" indent="0" algn="just" defTabSz="914400" rtl="1" eaLnBrk="1" fontAlgn="auto" latinLnBrk="0" hangingPunct="1">
              <a:lnSpc>
                <a:spcPct val="107000"/>
              </a:lnSpc>
              <a:spcBef>
                <a:spcPts val="0"/>
              </a:spcBef>
              <a:spcAft>
                <a:spcPts val="0"/>
              </a:spcAft>
              <a:buClr>
                <a:srgbClr val="FFFFFF"/>
              </a:buClr>
              <a:buSzPts val="2800"/>
              <a:buFont typeface="Simplified Arabic"/>
              <a:buNone/>
              <a:tabLst/>
              <a:defRPr/>
            </a:pPr>
            <a:r>
              <a:rPr kumimoji="0" lang="ar-EG" sz="2800" b="1" i="0" u="none" strike="noStrike" kern="0" cap="none" spc="0" normalizeH="0" baseline="0" noProof="0" dirty="0">
                <a:ln>
                  <a:noFill/>
                </a:ln>
                <a:solidFill>
                  <a:srgbClr val="FFFFFF"/>
                </a:solidFill>
                <a:effectLst/>
                <a:uLnTx/>
                <a:uFillTx/>
                <a:latin typeface="Simplified Arabic"/>
                <a:ea typeface="Simplified Arabic"/>
                <a:cs typeface="Simplified Arabic"/>
                <a:sym typeface="Simplified Arabic"/>
              </a:rPr>
              <a:t>الضوابط المهنية في الإعلام الرقمي</a:t>
            </a:r>
            <a:endParaRPr kumimoji="0" lang="ar-EG" sz="2800" b="0" i="0" u="none" strike="noStrike" kern="0" cap="none" spc="0" normalizeH="0" baseline="0" noProof="0" dirty="0">
              <a:ln>
                <a:noFill/>
              </a:ln>
              <a:solidFill>
                <a:srgbClr val="FFFFFF"/>
              </a:solidFill>
              <a:effectLst/>
              <a:uLnTx/>
              <a:uFillTx/>
              <a:latin typeface="Simplified Arabic"/>
              <a:ea typeface="Simplified Arabic"/>
              <a:cs typeface="Simplified Arabic"/>
              <a:sym typeface="Simplified Arabic"/>
            </a:endParaRPr>
          </a:p>
          <a:p>
            <a:pPr marL="0" marR="0" lvl="0" indent="0" algn="just" rtl="1">
              <a:lnSpc>
                <a:spcPct val="107000"/>
              </a:lnSpc>
              <a:spcBef>
                <a:spcPts val="0"/>
              </a:spcBef>
              <a:spcAft>
                <a:spcPts val="0"/>
              </a:spcAft>
              <a:buClr>
                <a:srgbClr val="FFFFFF"/>
              </a:buClr>
              <a:buSzPts val="2800"/>
              <a:buFont typeface="Simplified Arabic"/>
              <a:buNone/>
            </a:pPr>
            <a:endParaRPr lang="en-US" dirty="0"/>
          </a:p>
        </p:txBody>
      </p:sp>
      <p:pic>
        <p:nvPicPr>
          <p:cNvPr id="3" name="Picture 2">
            <a:extLst>
              <a:ext uri="{FF2B5EF4-FFF2-40B4-BE49-F238E27FC236}">
                <a16:creationId xmlns:a16="http://schemas.microsoft.com/office/drawing/2014/main" id="{338DD9B4-E62B-38FD-3360-F1A920A735AE}"/>
              </a:ext>
            </a:extLst>
          </p:cNvPr>
          <p:cNvPicPr>
            <a:picLocks noChangeAspect="1"/>
          </p:cNvPicPr>
          <p:nvPr/>
        </p:nvPicPr>
        <p:blipFill>
          <a:blip r:embed="rId7"/>
          <a:stretch>
            <a:fillRect/>
          </a:stretch>
        </p:blipFill>
        <p:spPr>
          <a:xfrm>
            <a:off x="1162530" y="3095041"/>
            <a:ext cx="2413752" cy="2413752"/>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pic>
        <p:nvPicPr>
          <p:cNvPr id="131" name="Google Shape;131;p3"/>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32" name="Google Shape;132;p3"/>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33" name="Google Shape;133;p3"/>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34" name="Google Shape;134;p3"/>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35" name="Google Shape;135;p3"/>
          <p:cNvPicPr preferRelativeResize="0"/>
          <p:nvPr/>
        </p:nvPicPr>
        <p:blipFill rotWithShape="1">
          <a:blip r:embed="rId6">
            <a:alphaModFix/>
          </a:blip>
          <a:srcRect/>
          <a:stretch/>
        </p:blipFill>
        <p:spPr>
          <a:xfrm>
            <a:off x="-108035" y="0"/>
            <a:ext cx="8509914" cy="1610200"/>
          </a:xfrm>
          <a:prstGeom prst="rect">
            <a:avLst/>
          </a:prstGeom>
          <a:noFill/>
          <a:ln>
            <a:noFill/>
          </a:ln>
        </p:spPr>
      </p:pic>
      <p:sp>
        <p:nvSpPr>
          <p:cNvPr id="136" name="Google Shape;136;p3"/>
          <p:cNvSpPr txBox="1"/>
          <p:nvPr/>
        </p:nvSpPr>
        <p:spPr>
          <a:xfrm>
            <a:off x="1874165" y="517447"/>
            <a:ext cx="5121967" cy="750975"/>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4000" b="1" i="0" u="none" strike="noStrike" cap="none" dirty="0">
                <a:solidFill>
                  <a:srgbClr val="FFFFFF"/>
                </a:solidFill>
                <a:latin typeface="Simplified Arabic"/>
                <a:ea typeface="Simplified Arabic"/>
                <a:cs typeface="Simplified Arabic"/>
                <a:sym typeface="Simplified Arabic"/>
              </a:rPr>
              <a:t>أخلاقيات الإعلام الرقمي</a:t>
            </a:r>
            <a:endParaRPr sz="4000" b="0" i="0" u="none" strike="noStrike" cap="none" dirty="0">
              <a:solidFill>
                <a:srgbClr val="FFFFFF"/>
              </a:solidFill>
              <a:latin typeface="Simplified Arabic"/>
              <a:ea typeface="Simplified Arabic"/>
              <a:cs typeface="Simplified Arabic"/>
              <a:sym typeface="Simplified Arabic"/>
            </a:endParaRPr>
          </a:p>
        </p:txBody>
      </p:sp>
      <p:sp>
        <p:nvSpPr>
          <p:cNvPr id="137" name="Google Shape;137;p3"/>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dirty="0">
                <a:solidFill>
                  <a:srgbClr val="FFFFFF"/>
                </a:solidFill>
                <a:latin typeface="Tajawal Medium"/>
                <a:ea typeface="Tajawal Medium"/>
                <a:cs typeface="Tajawal Medium"/>
                <a:sym typeface="Tajawal Medium"/>
              </a:rPr>
              <a:t>المحاضرة التاسعة</a:t>
            </a:r>
            <a:endParaRPr sz="2800" b="1" i="0" u="none" strike="noStrike" cap="none" dirty="0">
              <a:solidFill>
                <a:srgbClr val="FFFFFF"/>
              </a:solidFill>
              <a:latin typeface="Tajawal Medium"/>
              <a:ea typeface="Tajawal Medium"/>
              <a:cs typeface="Tajawal Medium"/>
              <a:sym typeface="Tajawal Medium"/>
            </a:endParaRPr>
          </a:p>
        </p:txBody>
      </p:sp>
      <p:sp>
        <p:nvSpPr>
          <p:cNvPr id="138" name="Google Shape;138;p3"/>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139" name="Google Shape;139;p3"/>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140" name="Google Shape;140;p3"/>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2" name="Google Shape;309;p12">
            <a:extLst>
              <a:ext uri="{FF2B5EF4-FFF2-40B4-BE49-F238E27FC236}">
                <a16:creationId xmlns:a16="http://schemas.microsoft.com/office/drawing/2014/main" id="{BE1C8A2A-FF81-8AA8-1AB3-AB8956F70684}"/>
              </a:ext>
            </a:extLst>
          </p:cNvPr>
          <p:cNvSpPr txBox="1"/>
          <p:nvPr/>
        </p:nvSpPr>
        <p:spPr>
          <a:xfrm>
            <a:off x="1116173" y="2303310"/>
            <a:ext cx="10401785" cy="2200049"/>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None/>
            </a:pPr>
            <a:r>
              <a:rPr lang="ar-EG" sz="3200"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مع النمو الكبير في استخدام التطبيقات الاجتماعية حول العالم، تزداد الحاجة إلى </a:t>
            </a:r>
            <a:r>
              <a:rPr lang="ar-EG" sz="3200" i="0" u="none" strike="noStrike" cap="none">
                <a:solidFill>
                  <a:schemeClr val="dk1"/>
                </a:solidFill>
                <a:latin typeface="Simplified Arabic" panose="02020603050405020304" pitchFamily="18" charset="-78"/>
                <a:ea typeface="Calibri"/>
                <a:cs typeface="Simplified Arabic" panose="02020603050405020304" pitchFamily="18" charset="-78"/>
                <a:sym typeface="Calibri"/>
              </a:rPr>
              <a:t>أخلاقيات </a:t>
            </a:r>
            <a:r>
              <a:rPr lang="ar-EG" sz="3200">
                <a:solidFill>
                  <a:schemeClr val="dk1"/>
                </a:solidFill>
                <a:latin typeface="Simplified Arabic" panose="02020603050405020304" pitchFamily="18" charset="-78"/>
                <a:ea typeface="Calibri"/>
                <a:cs typeface="Simplified Arabic" panose="02020603050405020304" pitchFamily="18" charset="-78"/>
                <a:sym typeface="Calibri"/>
              </a:rPr>
              <a:t>للإ</a:t>
            </a:r>
            <a:r>
              <a:rPr lang="ar-EG" sz="3200" i="0" u="none" strike="noStrike" cap="none">
                <a:solidFill>
                  <a:schemeClr val="dk1"/>
                </a:solidFill>
                <a:latin typeface="Simplified Arabic" panose="02020603050405020304" pitchFamily="18" charset="-78"/>
                <a:ea typeface="Calibri"/>
                <a:cs typeface="Simplified Arabic" panose="02020603050405020304" pitchFamily="18" charset="-78"/>
                <a:sym typeface="Calibri"/>
              </a:rPr>
              <a:t>علام </a:t>
            </a:r>
            <a:r>
              <a:rPr lang="ar-EG" sz="3200"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الرقمي والتصرف بمسؤولية أثناء الظهور على شبكة الإنترنت سواءً كنت تعمل لحسابك الشخصي أو حتى إذا كنت تمثل إحدى العلامات التجارية أو أحد العاملين في هذا المجال.</a:t>
            </a:r>
            <a:endParaRPr lang="ar-EG" sz="3200" i="0" u="none" strike="noStrike" cap="none" dirty="0">
              <a:solidFill>
                <a:srgbClr val="24A9E1"/>
              </a:solidFill>
              <a:latin typeface="Simplified Arabic" panose="02020603050405020304" pitchFamily="18" charset="-78"/>
              <a:ea typeface="Simplified Arabic"/>
              <a:cs typeface="Simplified Arabic" panose="02020603050405020304" pitchFamily="18" charset="-78"/>
              <a:sym typeface="Simplified Arabic"/>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pic>
        <p:nvPicPr>
          <p:cNvPr id="131" name="Google Shape;131;p3"/>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32" name="Google Shape;132;p3"/>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33" name="Google Shape;133;p3"/>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34" name="Google Shape;134;p3"/>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35" name="Google Shape;135;p3"/>
          <p:cNvPicPr preferRelativeResize="0"/>
          <p:nvPr/>
        </p:nvPicPr>
        <p:blipFill rotWithShape="1">
          <a:blip r:embed="rId6">
            <a:alphaModFix/>
          </a:blip>
          <a:srcRect/>
          <a:stretch/>
        </p:blipFill>
        <p:spPr>
          <a:xfrm>
            <a:off x="-108035" y="0"/>
            <a:ext cx="8509914" cy="1610200"/>
          </a:xfrm>
          <a:prstGeom prst="rect">
            <a:avLst/>
          </a:prstGeom>
          <a:noFill/>
          <a:ln>
            <a:noFill/>
          </a:ln>
        </p:spPr>
      </p:pic>
      <p:sp>
        <p:nvSpPr>
          <p:cNvPr id="136" name="Google Shape;136;p3"/>
          <p:cNvSpPr txBox="1"/>
          <p:nvPr/>
        </p:nvSpPr>
        <p:spPr>
          <a:xfrm>
            <a:off x="1874165" y="517447"/>
            <a:ext cx="5121967" cy="750975"/>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4000" b="1" i="0" u="none" strike="noStrike" cap="none" dirty="0">
                <a:solidFill>
                  <a:srgbClr val="FFFFFF"/>
                </a:solidFill>
                <a:latin typeface="Simplified Arabic"/>
                <a:ea typeface="Simplified Arabic"/>
                <a:cs typeface="Simplified Arabic"/>
                <a:sym typeface="Simplified Arabic"/>
              </a:rPr>
              <a:t>أخلاقيات الإعلام الرقمي</a:t>
            </a:r>
            <a:endParaRPr sz="4000" b="0" i="0" u="none" strike="noStrike" cap="none" dirty="0">
              <a:solidFill>
                <a:srgbClr val="FFFFFF"/>
              </a:solidFill>
              <a:latin typeface="Simplified Arabic"/>
              <a:ea typeface="Simplified Arabic"/>
              <a:cs typeface="Simplified Arabic"/>
              <a:sym typeface="Simplified Arabic"/>
            </a:endParaRPr>
          </a:p>
        </p:txBody>
      </p:sp>
      <p:sp>
        <p:nvSpPr>
          <p:cNvPr id="137" name="Google Shape;137;p3"/>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dirty="0">
                <a:solidFill>
                  <a:srgbClr val="FFFFFF"/>
                </a:solidFill>
                <a:latin typeface="Tajawal Medium"/>
                <a:ea typeface="Tajawal Medium"/>
                <a:cs typeface="Tajawal Medium"/>
                <a:sym typeface="Tajawal Medium"/>
              </a:rPr>
              <a:t>المحاضرة التاسعة</a:t>
            </a:r>
            <a:endParaRPr sz="2800" b="1" i="0" u="none" strike="noStrike" cap="none" dirty="0">
              <a:solidFill>
                <a:srgbClr val="FFFFFF"/>
              </a:solidFill>
              <a:latin typeface="Tajawal Medium"/>
              <a:ea typeface="Tajawal Medium"/>
              <a:cs typeface="Tajawal Medium"/>
              <a:sym typeface="Tajawal Medium"/>
            </a:endParaRPr>
          </a:p>
        </p:txBody>
      </p:sp>
      <p:sp>
        <p:nvSpPr>
          <p:cNvPr id="138" name="Google Shape;138;p3"/>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139" name="Google Shape;139;p3"/>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140" name="Google Shape;140;p3"/>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2" name="Google Shape;309;p12">
            <a:extLst>
              <a:ext uri="{FF2B5EF4-FFF2-40B4-BE49-F238E27FC236}">
                <a16:creationId xmlns:a16="http://schemas.microsoft.com/office/drawing/2014/main" id="{BE1C8A2A-FF81-8AA8-1AB3-AB8956F70684}"/>
              </a:ext>
            </a:extLst>
          </p:cNvPr>
          <p:cNvSpPr txBox="1"/>
          <p:nvPr/>
        </p:nvSpPr>
        <p:spPr>
          <a:xfrm>
            <a:off x="1116173" y="2303310"/>
            <a:ext cx="10401785" cy="2726988"/>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None/>
            </a:pPr>
            <a:r>
              <a:rPr lang="ar-EG" sz="3200"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هناك حقوق يتمتع بها أو يطالب بها الإعلاميون في البيئة التقليدية، تنطبق</a:t>
            </a:r>
          </a:p>
          <a:p>
            <a:pPr marL="0" marR="0" lvl="0" indent="0" algn="just" rtl="1">
              <a:lnSpc>
                <a:spcPct val="107000"/>
              </a:lnSpc>
              <a:spcBef>
                <a:spcPts val="0"/>
              </a:spcBef>
              <a:spcAft>
                <a:spcPts val="0"/>
              </a:spcAft>
              <a:buNone/>
            </a:pPr>
            <a:r>
              <a:rPr lang="ar-EG" sz="3200"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بشكل أو بآخر </a:t>
            </a:r>
            <a:r>
              <a:rPr lang="ar-EG" sz="3200" dirty="0">
                <a:solidFill>
                  <a:schemeClr val="dk1"/>
                </a:solidFill>
                <a:latin typeface="Simplified Arabic" panose="02020603050405020304" pitchFamily="18" charset="-78"/>
                <a:ea typeface="Calibri"/>
                <a:cs typeface="Simplified Arabic" panose="02020603050405020304" pitchFamily="18" charset="-78"/>
                <a:sym typeface="Calibri"/>
              </a:rPr>
              <a:t>على</a:t>
            </a:r>
            <a:r>
              <a:rPr lang="ar-EG" sz="3200"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 الإعلاميين العاملين في الإعلام الرقمي بشكل عام، سواء كانت حقوقًا مهنية أو سياسية، إضافة إلى ما تضفيه عليهم البيئة الجديدة من حقوق مثل حرية التعبير، وحرية الوصول إلى مصادر المعلومات، والحق في التواصل التفاعلي والفوري مع جمهورهم</a:t>
            </a:r>
            <a:endParaRPr lang="ar-EG" sz="3200" i="0" u="none" strike="noStrike" cap="none" dirty="0">
              <a:solidFill>
                <a:srgbClr val="24A9E1"/>
              </a:solidFill>
              <a:latin typeface="Simplified Arabic" panose="02020603050405020304" pitchFamily="18" charset="-78"/>
              <a:ea typeface="Simplified Arabic"/>
              <a:cs typeface="Simplified Arabic" panose="02020603050405020304" pitchFamily="18" charset="-78"/>
              <a:sym typeface="Simplified Arabic"/>
            </a:endParaRPr>
          </a:p>
        </p:txBody>
      </p:sp>
    </p:spTree>
    <p:extLst>
      <p:ext uri="{BB962C8B-B14F-4D97-AF65-F5344CB8AC3E}">
        <p14:creationId xmlns:p14="http://schemas.microsoft.com/office/powerpoint/2010/main" val="14926293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pic>
        <p:nvPicPr>
          <p:cNvPr id="131" name="Google Shape;131;p3"/>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32" name="Google Shape;132;p3"/>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33" name="Google Shape;133;p3"/>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34" name="Google Shape;134;p3"/>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35" name="Google Shape;135;p3"/>
          <p:cNvPicPr preferRelativeResize="0"/>
          <p:nvPr/>
        </p:nvPicPr>
        <p:blipFill rotWithShape="1">
          <a:blip r:embed="rId6">
            <a:alphaModFix/>
          </a:blip>
          <a:srcRect/>
          <a:stretch/>
        </p:blipFill>
        <p:spPr>
          <a:xfrm>
            <a:off x="-108035" y="0"/>
            <a:ext cx="8509914" cy="1610200"/>
          </a:xfrm>
          <a:prstGeom prst="rect">
            <a:avLst/>
          </a:prstGeom>
          <a:noFill/>
          <a:ln>
            <a:noFill/>
          </a:ln>
        </p:spPr>
      </p:pic>
      <p:sp>
        <p:nvSpPr>
          <p:cNvPr id="136" name="Google Shape;136;p3"/>
          <p:cNvSpPr txBox="1"/>
          <p:nvPr/>
        </p:nvSpPr>
        <p:spPr>
          <a:xfrm>
            <a:off x="1874165" y="517447"/>
            <a:ext cx="5121967" cy="750975"/>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4000" b="1" i="0" u="none" strike="noStrike" cap="none" dirty="0">
                <a:solidFill>
                  <a:srgbClr val="FFFFFF"/>
                </a:solidFill>
                <a:latin typeface="Simplified Arabic"/>
                <a:ea typeface="Simplified Arabic"/>
                <a:cs typeface="Simplified Arabic"/>
                <a:sym typeface="Simplified Arabic"/>
              </a:rPr>
              <a:t>أخلاقيات الإعلام الرقمي</a:t>
            </a:r>
            <a:endParaRPr sz="4000" b="0" i="0" u="none" strike="noStrike" cap="none" dirty="0">
              <a:solidFill>
                <a:srgbClr val="FFFFFF"/>
              </a:solidFill>
              <a:latin typeface="Simplified Arabic"/>
              <a:ea typeface="Simplified Arabic"/>
              <a:cs typeface="Simplified Arabic"/>
              <a:sym typeface="Simplified Arabic"/>
            </a:endParaRPr>
          </a:p>
        </p:txBody>
      </p:sp>
      <p:sp>
        <p:nvSpPr>
          <p:cNvPr id="137" name="Google Shape;137;p3"/>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dirty="0">
                <a:solidFill>
                  <a:srgbClr val="FFFFFF"/>
                </a:solidFill>
                <a:latin typeface="Tajawal Medium"/>
                <a:ea typeface="Tajawal Medium"/>
                <a:cs typeface="Tajawal Medium"/>
                <a:sym typeface="Tajawal Medium"/>
              </a:rPr>
              <a:t>المحاضرة التاسعة</a:t>
            </a:r>
            <a:endParaRPr sz="2800" b="1" i="0" u="none" strike="noStrike" cap="none" dirty="0">
              <a:solidFill>
                <a:srgbClr val="FFFFFF"/>
              </a:solidFill>
              <a:latin typeface="Tajawal Medium"/>
              <a:ea typeface="Tajawal Medium"/>
              <a:cs typeface="Tajawal Medium"/>
              <a:sym typeface="Tajawal Medium"/>
            </a:endParaRPr>
          </a:p>
        </p:txBody>
      </p:sp>
      <p:sp>
        <p:nvSpPr>
          <p:cNvPr id="138" name="Google Shape;138;p3"/>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139" name="Google Shape;139;p3"/>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140" name="Google Shape;140;p3"/>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2" name="Google Shape;309;p12">
            <a:extLst>
              <a:ext uri="{FF2B5EF4-FFF2-40B4-BE49-F238E27FC236}">
                <a16:creationId xmlns:a16="http://schemas.microsoft.com/office/drawing/2014/main" id="{BE1C8A2A-FF81-8AA8-1AB3-AB8956F70684}"/>
              </a:ext>
            </a:extLst>
          </p:cNvPr>
          <p:cNvSpPr txBox="1"/>
          <p:nvPr/>
        </p:nvSpPr>
        <p:spPr>
          <a:xfrm>
            <a:off x="1116173" y="2303310"/>
            <a:ext cx="10401785" cy="2200049"/>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None/>
            </a:pPr>
            <a:r>
              <a:rPr lang="ar-EG" sz="3200"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ومنح القانون الأمريكي الصحفي الإلكتروني كل الحقوق التي يتمتع بها الصحفي التقليدي، وعلى رأسها حقه في الحفاظ على سرية مصادره، واعتبر أن مهمته الأساسية هي نشر الأخبار، والتغطية الاستقصائية والتفسيرية للحدث وعلى ذلك يشترط أن تكون مهنته الأساسية هي الصحافة</a:t>
            </a:r>
            <a:endParaRPr lang="ar-EG" sz="3200" i="0" u="none" strike="noStrike" cap="none" dirty="0">
              <a:solidFill>
                <a:srgbClr val="24A9E1"/>
              </a:solidFill>
              <a:latin typeface="Simplified Arabic" panose="02020603050405020304" pitchFamily="18" charset="-78"/>
              <a:ea typeface="Simplified Arabic"/>
              <a:cs typeface="Simplified Arabic" panose="02020603050405020304" pitchFamily="18" charset="-78"/>
              <a:sym typeface="Simplified Arabic"/>
            </a:endParaRPr>
          </a:p>
        </p:txBody>
      </p:sp>
    </p:spTree>
    <p:extLst>
      <p:ext uri="{BB962C8B-B14F-4D97-AF65-F5344CB8AC3E}">
        <p14:creationId xmlns:p14="http://schemas.microsoft.com/office/powerpoint/2010/main" val="224284766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pic>
        <p:nvPicPr>
          <p:cNvPr id="131" name="Google Shape;131;p3"/>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32" name="Google Shape;132;p3"/>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33" name="Google Shape;133;p3"/>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34" name="Google Shape;134;p3"/>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35" name="Google Shape;135;p3"/>
          <p:cNvPicPr preferRelativeResize="0"/>
          <p:nvPr/>
        </p:nvPicPr>
        <p:blipFill rotWithShape="1">
          <a:blip r:embed="rId6">
            <a:alphaModFix/>
          </a:blip>
          <a:srcRect/>
          <a:stretch/>
        </p:blipFill>
        <p:spPr>
          <a:xfrm>
            <a:off x="-108035" y="0"/>
            <a:ext cx="8509914" cy="1610200"/>
          </a:xfrm>
          <a:prstGeom prst="rect">
            <a:avLst/>
          </a:prstGeom>
          <a:noFill/>
          <a:ln>
            <a:noFill/>
          </a:ln>
        </p:spPr>
      </p:pic>
      <p:sp>
        <p:nvSpPr>
          <p:cNvPr id="136" name="Google Shape;136;p3"/>
          <p:cNvSpPr txBox="1"/>
          <p:nvPr/>
        </p:nvSpPr>
        <p:spPr>
          <a:xfrm>
            <a:off x="1874165" y="517447"/>
            <a:ext cx="5121967" cy="750975"/>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4000" b="1" i="0" u="none" strike="noStrike" cap="none" dirty="0">
                <a:solidFill>
                  <a:srgbClr val="FFFFFF"/>
                </a:solidFill>
                <a:latin typeface="Simplified Arabic"/>
                <a:ea typeface="Simplified Arabic"/>
                <a:cs typeface="Simplified Arabic"/>
                <a:sym typeface="Simplified Arabic"/>
              </a:rPr>
              <a:t>أخلاقيات الإعلام الرقمي</a:t>
            </a:r>
            <a:endParaRPr sz="4000" b="0" i="0" u="none" strike="noStrike" cap="none" dirty="0">
              <a:solidFill>
                <a:srgbClr val="FFFFFF"/>
              </a:solidFill>
              <a:latin typeface="Simplified Arabic"/>
              <a:ea typeface="Simplified Arabic"/>
              <a:cs typeface="Simplified Arabic"/>
              <a:sym typeface="Simplified Arabic"/>
            </a:endParaRPr>
          </a:p>
        </p:txBody>
      </p:sp>
      <p:sp>
        <p:nvSpPr>
          <p:cNvPr id="137" name="Google Shape;137;p3"/>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dirty="0">
                <a:solidFill>
                  <a:srgbClr val="FFFFFF"/>
                </a:solidFill>
                <a:latin typeface="Tajawal Medium"/>
                <a:ea typeface="Tajawal Medium"/>
                <a:cs typeface="Tajawal Medium"/>
                <a:sym typeface="Tajawal Medium"/>
              </a:rPr>
              <a:t>المحاضرة التاسعة</a:t>
            </a:r>
            <a:endParaRPr sz="2800" b="1" i="0" u="none" strike="noStrike" cap="none" dirty="0">
              <a:solidFill>
                <a:srgbClr val="FFFFFF"/>
              </a:solidFill>
              <a:latin typeface="Tajawal Medium"/>
              <a:ea typeface="Tajawal Medium"/>
              <a:cs typeface="Tajawal Medium"/>
              <a:sym typeface="Tajawal Medium"/>
            </a:endParaRPr>
          </a:p>
        </p:txBody>
      </p:sp>
      <p:sp>
        <p:nvSpPr>
          <p:cNvPr id="138" name="Google Shape;138;p3"/>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139" name="Google Shape;139;p3"/>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140" name="Google Shape;140;p3"/>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2" name="Google Shape;309;p12">
            <a:extLst>
              <a:ext uri="{FF2B5EF4-FFF2-40B4-BE49-F238E27FC236}">
                <a16:creationId xmlns:a16="http://schemas.microsoft.com/office/drawing/2014/main" id="{BE1C8A2A-FF81-8AA8-1AB3-AB8956F70684}"/>
              </a:ext>
            </a:extLst>
          </p:cNvPr>
          <p:cNvSpPr txBox="1"/>
          <p:nvPr/>
        </p:nvSpPr>
        <p:spPr>
          <a:xfrm>
            <a:off x="1228758" y="1847370"/>
            <a:ext cx="10401785" cy="2726988"/>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None/>
            </a:pPr>
            <a:r>
              <a:rPr lang="ar-EG" sz="3200" b="1"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واجبات الإعلاميين في الإعلام الرقمي: </a:t>
            </a:r>
          </a:p>
          <a:p>
            <a:pPr marL="0" marR="0" lvl="0" indent="0" algn="just" rtl="1">
              <a:lnSpc>
                <a:spcPct val="107000"/>
              </a:lnSpc>
              <a:spcBef>
                <a:spcPts val="0"/>
              </a:spcBef>
              <a:spcAft>
                <a:spcPts val="0"/>
              </a:spcAft>
              <a:buNone/>
            </a:pPr>
            <a:endParaRPr lang="ar-EG" sz="3200" dirty="0">
              <a:solidFill>
                <a:schemeClr val="dk1"/>
              </a:solidFill>
              <a:latin typeface="Simplified Arabic" panose="02020603050405020304" pitchFamily="18" charset="-78"/>
              <a:ea typeface="Simplified Arabic"/>
              <a:cs typeface="Simplified Arabic" panose="02020603050405020304" pitchFamily="18" charset="-78"/>
              <a:sym typeface="Calibri"/>
            </a:endParaRPr>
          </a:p>
          <a:p>
            <a:pPr marL="0" marR="0" lvl="0" indent="0" algn="just" rtl="1">
              <a:lnSpc>
                <a:spcPct val="107000"/>
              </a:lnSpc>
              <a:spcBef>
                <a:spcPts val="0"/>
              </a:spcBef>
              <a:spcAft>
                <a:spcPts val="0"/>
              </a:spcAft>
              <a:buNone/>
            </a:pPr>
            <a:r>
              <a:rPr lang="ar-EG" sz="32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rPr>
              <a:t>تنطبق الواجبات المفروضة على العاملين في البيئة التقليدية على العاملين في الإعلام الرقمي أيضًا، إلا أن هناك ثمة صعوبات في تطبيق بعضها، كما يتخذ البعض الآخر أشكالاً مختلفة وهي كما يلي: </a:t>
            </a:r>
          </a:p>
        </p:txBody>
      </p:sp>
    </p:spTree>
    <p:extLst>
      <p:ext uri="{BB962C8B-B14F-4D97-AF65-F5344CB8AC3E}">
        <p14:creationId xmlns:p14="http://schemas.microsoft.com/office/powerpoint/2010/main" val="210595001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pic>
        <p:nvPicPr>
          <p:cNvPr id="131" name="Google Shape;131;p3"/>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32" name="Google Shape;132;p3"/>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33" name="Google Shape;133;p3"/>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34" name="Google Shape;134;p3"/>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35" name="Google Shape;135;p3"/>
          <p:cNvPicPr preferRelativeResize="0"/>
          <p:nvPr/>
        </p:nvPicPr>
        <p:blipFill rotWithShape="1">
          <a:blip r:embed="rId6">
            <a:alphaModFix/>
          </a:blip>
          <a:srcRect/>
          <a:stretch/>
        </p:blipFill>
        <p:spPr>
          <a:xfrm>
            <a:off x="-108035" y="0"/>
            <a:ext cx="8509914" cy="1610200"/>
          </a:xfrm>
          <a:prstGeom prst="rect">
            <a:avLst/>
          </a:prstGeom>
          <a:noFill/>
          <a:ln>
            <a:noFill/>
          </a:ln>
        </p:spPr>
      </p:pic>
      <p:sp>
        <p:nvSpPr>
          <p:cNvPr id="136" name="Google Shape;136;p3"/>
          <p:cNvSpPr txBox="1"/>
          <p:nvPr/>
        </p:nvSpPr>
        <p:spPr>
          <a:xfrm>
            <a:off x="1874165" y="517447"/>
            <a:ext cx="5121967" cy="750975"/>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4000" b="1" i="0" u="none" strike="noStrike" cap="none" dirty="0">
                <a:solidFill>
                  <a:srgbClr val="FFFFFF"/>
                </a:solidFill>
                <a:latin typeface="Simplified Arabic"/>
                <a:ea typeface="Simplified Arabic"/>
                <a:cs typeface="Simplified Arabic"/>
                <a:sym typeface="Simplified Arabic"/>
              </a:rPr>
              <a:t>أخلاقيات الإعلام الرقمي</a:t>
            </a:r>
            <a:endParaRPr sz="4000" b="0" i="0" u="none" strike="noStrike" cap="none" dirty="0">
              <a:solidFill>
                <a:srgbClr val="FFFFFF"/>
              </a:solidFill>
              <a:latin typeface="Simplified Arabic"/>
              <a:ea typeface="Simplified Arabic"/>
              <a:cs typeface="Simplified Arabic"/>
              <a:sym typeface="Simplified Arabic"/>
            </a:endParaRPr>
          </a:p>
        </p:txBody>
      </p:sp>
      <p:sp>
        <p:nvSpPr>
          <p:cNvPr id="137" name="Google Shape;137;p3"/>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dirty="0">
                <a:solidFill>
                  <a:srgbClr val="FFFFFF"/>
                </a:solidFill>
                <a:latin typeface="Tajawal Medium"/>
                <a:ea typeface="Tajawal Medium"/>
                <a:cs typeface="Tajawal Medium"/>
                <a:sym typeface="Tajawal Medium"/>
              </a:rPr>
              <a:t>المحاضرة التاسعة</a:t>
            </a:r>
            <a:endParaRPr sz="2800" b="1" i="0" u="none" strike="noStrike" cap="none" dirty="0">
              <a:solidFill>
                <a:srgbClr val="FFFFFF"/>
              </a:solidFill>
              <a:latin typeface="Tajawal Medium"/>
              <a:ea typeface="Tajawal Medium"/>
              <a:cs typeface="Tajawal Medium"/>
              <a:sym typeface="Tajawal Medium"/>
            </a:endParaRPr>
          </a:p>
        </p:txBody>
      </p:sp>
      <p:sp>
        <p:nvSpPr>
          <p:cNvPr id="138" name="Google Shape;138;p3"/>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139" name="Google Shape;139;p3"/>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140" name="Google Shape;140;p3"/>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2" name="Google Shape;309;p12">
            <a:extLst>
              <a:ext uri="{FF2B5EF4-FFF2-40B4-BE49-F238E27FC236}">
                <a16:creationId xmlns:a16="http://schemas.microsoft.com/office/drawing/2014/main" id="{BE1C8A2A-FF81-8AA8-1AB3-AB8956F70684}"/>
              </a:ext>
            </a:extLst>
          </p:cNvPr>
          <p:cNvSpPr txBox="1"/>
          <p:nvPr/>
        </p:nvSpPr>
        <p:spPr>
          <a:xfrm>
            <a:off x="1138475" y="1764090"/>
            <a:ext cx="10401785" cy="3780866"/>
          </a:xfrm>
          <a:prstGeom prst="rect">
            <a:avLst/>
          </a:prstGeom>
          <a:noFill/>
          <a:ln>
            <a:noFill/>
          </a:ln>
        </p:spPr>
        <p:txBody>
          <a:bodyPr spcFirstLastPara="1" wrap="square" lIns="91425" tIns="45700" rIns="91425" bIns="45700" anchor="t" anchorCtr="0">
            <a:spAutoFit/>
          </a:bodyPr>
          <a:lstStyle/>
          <a:p>
            <a:pPr marL="457200" marR="0" lvl="0" indent="-457200" algn="just" rtl="1">
              <a:lnSpc>
                <a:spcPct val="107000"/>
              </a:lnSpc>
              <a:spcBef>
                <a:spcPts val="0"/>
              </a:spcBef>
              <a:spcAft>
                <a:spcPts val="0"/>
              </a:spcAft>
              <a:buFont typeface="Arial" panose="020B0604020202020204" pitchFamily="34" charset="0"/>
              <a:buChar char="•"/>
            </a:pPr>
            <a:r>
              <a:rPr lang="ar-EG" sz="3200"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ضرورة الدفاع عن حرية التعبير الإلكتروني</a:t>
            </a:r>
          </a:p>
          <a:p>
            <a:pPr marL="457200" marR="0" lvl="0" indent="-457200" algn="just" rtl="1">
              <a:lnSpc>
                <a:spcPct val="107000"/>
              </a:lnSpc>
              <a:spcBef>
                <a:spcPts val="0"/>
              </a:spcBef>
              <a:spcAft>
                <a:spcPts val="0"/>
              </a:spcAft>
              <a:buFont typeface="Arial" panose="020B0604020202020204" pitchFamily="34" charset="0"/>
              <a:buChar char="•"/>
            </a:pPr>
            <a:endParaRPr lang="ar-EG" sz="3200"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endParaRPr>
          </a:p>
          <a:p>
            <a:pPr marL="457200" marR="0" lvl="0" indent="-457200" algn="just" rtl="1">
              <a:lnSpc>
                <a:spcPct val="107000"/>
              </a:lnSpc>
              <a:spcBef>
                <a:spcPts val="0"/>
              </a:spcBef>
              <a:spcAft>
                <a:spcPts val="0"/>
              </a:spcAft>
              <a:buFont typeface="Arial" panose="020B0604020202020204" pitchFamily="34" charset="0"/>
              <a:buChar char="•"/>
            </a:pPr>
            <a:r>
              <a:rPr lang="ar-EG" sz="3200"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 الحق في ممارسة الإعلام الرقمي</a:t>
            </a:r>
          </a:p>
          <a:p>
            <a:pPr marL="457200" marR="0" lvl="0" indent="-457200" algn="just" rtl="1">
              <a:lnSpc>
                <a:spcPct val="107000"/>
              </a:lnSpc>
              <a:spcBef>
                <a:spcPts val="0"/>
              </a:spcBef>
              <a:spcAft>
                <a:spcPts val="0"/>
              </a:spcAft>
              <a:buFont typeface="Arial" panose="020B0604020202020204" pitchFamily="34" charset="0"/>
              <a:buChar char="•"/>
            </a:pPr>
            <a:endParaRPr lang="ar-EG" sz="3200"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endParaRPr>
          </a:p>
          <a:p>
            <a:pPr marL="457200" marR="0" lvl="0" indent="-457200" algn="just" rtl="1">
              <a:lnSpc>
                <a:spcPct val="107000"/>
              </a:lnSpc>
              <a:spcBef>
                <a:spcPts val="0"/>
              </a:spcBef>
              <a:spcAft>
                <a:spcPts val="0"/>
              </a:spcAft>
              <a:buFont typeface="Arial" panose="020B0604020202020204" pitchFamily="34" charset="0"/>
              <a:buChar char="•"/>
            </a:pPr>
            <a:r>
              <a:rPr lang="ar-EG" sz="3200"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عدم التعدي على حقوق المواقع الأخرى، أو تعطيلها عن أداء عملها، أو تحرير مواد أو فيروسات أو روابط قد تؤثر على مصداقيتها وعلى سير العمل</a:t>
            </a:r>
          </a:p>
          <a:p>
            <a:pPr marL="457200" marR="0" lvl="0" indent="-457200" algn="just" rtl="1">
              <a:lnSpc>
                <a:spcPct val="107000"/>
              </a:lnSpc>
              <a:spcBef>
                <a:spcPts val="0"/>
              </a:spcBef>
              <a:spcAft>
                <a:spcPts val="0"/>
              </a:spcAft>
              <a:buFont typeface="Arial" panose="020B0604020202020204" pitchFamily="34" charset="0"/>
              <a:buChar char="•"/>
            </a:pPr>
            <a:r>
              <a:rPr lang="ar-EG" sz="3200"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بها.</a:t>
            </a:r>
            <a:endParaRPr lang="ar-EG" sz="3200" i="0" u="none" strike="noStrike" cap="none" dirty="0">
              <a:solidFill>
                <a:srgbClr val="24A9E1"/>
              </a:solidFill>
              <a:latin typeface="Simplified Arabic" panose="02020603050405020304" pitchFamily="18" charset="-78"/>
              <a:ea typeface="Simplified Arabic"/>
              <a:cs typeface="Simplified Arabic" panose="02020603050405020304" pitchFamily="18" charset="-78"/>
              <a:sym typeface="Simplified Arabic"/>
            </a:endParaRPr>
          </a:p>
        </p:txBody>
      </p:sp>
    </p:spTree>
    <p:extLst>
      <p:ext uri="{BB962C8B-B14F-4D97-AF65-F5344CB8AC3E}">
        <p14:creationId xmlns:p14="http://schemas.microsoft.com/office/powerpoint/2010/main" val="409204598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pic>
        <p:nvPicPr>
          <p:cNvPr id="131" name="Google Shape;131;p3"/>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32" name="Google Shape;132;p3"/>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33" name="Google Shape;133;p3"/>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34" name="Google Shape;134;p3"/>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35" name="Google Shape;135;p3"/>
          <p:cNvPicPr preferRelativeResize="0"/>
          <p:nvPr/>
        </p:nvPicPr>
        <p:blipFill rotWithShape="1">
          <a:blip r:embed="rId6">
            <a:alphaModFix/>
          </a:blip>
          <a:srcRect/>
          <a:stretch/>
        </p:blipFill>
        <p:spPr>
          <a:xfrm>
            <a:off x="-108035" y="0"/>
            <a:ext cx="8509914" cy="1610200"/>
          </a:xfrm>
          <a:prstGeom prst="rect">
            <a:avLst/>
          </a:prstGeom>
          <a:noFill/>
          <a:ln>
            <a:noFill/>
          </a:ln>
        </p:spPr>
      </p:pic>
      <p:sp>
        <p:nvSpPr>
          <p:cNvPr id="136" name="Google Shape;136;p3"/>
          <p:cNvSpPr txBox="1"/>
          <p:nvPr/>
        </p:nvSpPr>
        <p:spPr>
          <a:xfrm>
            <a:off x="1874165" y="517447"/>
            <a:ext cx="5121967" cy="750975"/>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4000" b="1" i="0" u="none" strike="noStrike" cap="none" dirty="0">
                <a:solidFill>
                  <a:srgbClr val="FFFFFF"/>
                </a:solidFill>
                <a:latin typeface="Simplified Arabic"/>
                <a:ea typeface="Simplified Arabic"/>
                <a:cs typeface="Simplified Arabic"/>
                <a:sym typeface="Simplified Arabic"/>
              </a:rPr>
              <a:t>أخلاقيات الإعلام الرقمي</a:t>
            </a:r>
            <a:endParaRPr sz="4000" b="0" i="0" u="none" strike="noStrike" cap="none" dirty="0">
              <a:solidFill>
                <a:srgbClr val="FFFFFF"/>
              </a:solidFill>
              <a:latin typeface="Simplified Arabic"/>
              <a:ea typeface="Simplified Arabic"/>
              <a:cs typeface="Simplified Arabic"/>
              <a:sym typeface="Simplified Arabic"/>
            </a:endParaRPr>
          </a:p>
        </p:txBody>
      </p:sp>
      <p:sp>
        <p:nvSpPr>
          <p:cNvPr id="137" name="Google Shape;137;p3"/>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dirty="0">
                <a:solidFill>
                  <a:srgbClr val="FFFFFF"/>
                </a:solidFill>
                <a:latin typeface="Tajawal Medium"/>
                <a:ea typeface="Tajawal Medium"/>
                <a:cs typeface="Tajawal Medium"/>
                <a:sym typeface="Tajawal Medium"/>
              </a:rPr>
              <a:t>المحاضرة التاسعة</a:t>
            </a:r>
            <a:endParaRPr sz="2800" b="1" i="0" u="none" strike="noStrike" cap="none" dirty="0">
              <a:solidFill>
                <a:srgbClr val="FFFFFF"/>
              </a:solidFill>
              <a:latin typeface="Tajawal Medium"/>
              <a:ea typeface="Tajawal Medium"/>
              <a:cs typeface="Tajawal Medium"/>
              <a:sym typeface="Tajawal Medium"/>
            </a:endParaRPr>
          </a:p>
        </p:txBody>
      </p:sp>
      <p:sp>
        <p:nvSpPr>
          <p:cNvPr id="139" name="Google Shape;139;p3"/>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140" name="Google Shape;140;p3"/>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2" name="Google Shape;309;p12">
            <a:extLst>
              <a:ext uri="{FF2B5EF4-FFF2-40B4-BE49-F238E27FC236}">
                <a16:creationId xmlns:a16="http://schemas.microsoft.com/office/drawing/2014/main" id="{BE1C8A2A-FF81-8AA8-1AB3-AB8956F70684}"/>
              </a:ext>
            </a:extLst>
          </p:cNvPr>
          <p:cNvSpPr txBox="1"/>
          <p:nvPr/>
        </p:nvSpPr>
        <p:spPr>
          <a:xfrm>
            <a:off x="1138475" y="1944230"/>
            <a:ext cx="10401785" cy="3780866"/>
          </a:xfrm>
          <a:prstGeom prst="rect">
            <a:avLst/>
          </a:prstGeom>
          <a:noFill/>
          <a:ln>
            <a:noFill/>
          </a:ln>
        </p:spPr>
        <p:txBody>
          <a:bodyPr spcFirstLastPara="1" wrap="square" lIns="91425" tIns="45700" rIns="91425" bIns="45700" anchor="t" anchorCtr="0">
            <a:spAutoFit/>
          </a:bodyPr>
          <a:lstStyle/>
          <a:p>
            <a:pPr marL="457200" marR="0" lvl="0" indent="-457200" algn="just" rtl="1">
              <a:lnSpc>
                <a:spcPct val="107000"/>
              </a:lnSpc>
              <a:spcBef>
                <a:spcPts val="0"/>
              </a:spcBef>
              <a:spcAft>
                <a:spcPts val="0"/>
              </a:spcAft>
              <a:buFont typeface="Arial" panose="020B0604020202020204" pitchFamily="34" charset="0"/>
              <a:buChar char="•"/>
            </a:pPr>
            <a:r>
              <a:rPr lang="ar-EG" sz="3200"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العمل على صياغة مواثيق مهنية تتناسب مع طبيعة الإعلام الرقمي.</a:t>
            </a:r>
          </a:p>
          <a:p>
            <a:pPr marR="0" lvl="0" algn="just" rtl="1">
              <a:lnSpc>
                <a:spcPct val="107000"/>
              </a:lnSpc>
              <a:spcBef>
                <a:spcPts val="0"/>
              </a:spcBef>
              <a:spcAft>
                <a:spcPts val="0"/>
              </a:spcAft>
            </a:pPr>
            <a:endParaRPr lang="ar-EG" sz="3200"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endParaRPr>
          </a:p>
          <a:p>
            <a:pPr marL="457200" marR="0" lvl="0" indent="-457200" algn="just" rtl="1">
              <a:lnSpc>
                <a:spcPct val="107000"/>
              </a:lnSpc>
              <a:spcBef>
                <a:spcPts val="0"/>
              </a:spcBef>
              <a:spcAft>
                <a:spcPts val="0"/>
              </a:spcAft>
              <a:buFont typeface="Arial" panose="020B0604020202020204" pitchFamily="34" charset="0"/>
              <a:buChar char="•"/>
            </a:pPr>
            <a:r>
              <a:rPr lang="ar-EG" sz="3200"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الحرص على تنقية المهنة ممن لا يحترمون ضوابطها الأخلاقية وعدم الربط بمواقعهم.</a:t>
            </a:r>
          </a:p>
          <a:p>
            <a:pPr marR="0" lvl="0" algn="just" rtl="1">
              <a:lnSpc>
                <a:spcPct val="107000"/>
              </a:lnSpc>
              <a:spcBef>
                <a:spcPts val="0"/>
              </a:spcBef>
              <a:spcAft>
                <a:spcPts val="0"/>
              </a:spcAft>
            </a:pPr>
            <a:endParaRPr lang="ar-EG" sz="3200" dirty="0">
              <a:solidFill>
                <a:schemeClr val="dk1"/>
              </a:solidFill>
              <a:latin typeface="Simplified Arabic" panose="02020603050405020304" pitchFamily="18" charset="-78"/>
              <a:ea typeface="Simplified Arabic"/>
              <a:cs typeface="Simplified Arabic" panose="02020603050405020304" pitchFamily="18" charset="-78"/>
              <a:sym typeface="Calibri"/>
            </a:endParaRPr>
          </a:p>
          <a:p>
            <a:pPr marL="457200" marR="0" lvl="0" indent="-457200" algn="just" rtl="1">
              <a:lnSpc>
                <a:spcPct val="107000"/>
              </a:lnSpc>
              <a:spcBef>
                <a:spcPts val="0"/>
              </a:spcBef>
              <a:spcAft>
                <a:spcPts val="0"/>
              </a:spcAft>
              <a:buFont typeface="Arial" panose="020B0604020202020204" pitchFamily="34" charset="0"/>
              <a:buChar char="•"/>
            </a:pPr>
            <a:r>
              <a:rPr lang="ar-EG" sz="32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rPr>
              <a:t> عدم استغلال الإمكانيات الخاصة بالمؤسسات الإعلامية التقليدية في تصميم مواقع إعلامية خاصة.</a:t>
            </a:r>
          </a:p>
        </p:txBody>
      </p:sp>
    </p:spTree>
    <p:extLst>
      <p:ext uri="{BB962C8B-B14F-4D97-AF65-F5344CB8AC3E}">
        <p14:creationId xmlns:p14="http://schemas.microsoft.com/office/powerpoint/2010/main" val="57264600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pic>
        <p:nvPicPr>
          <p:cNvPr id="131" name="Google Shape;131;p3"/>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32" name="Google Shape;132;p3"/>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33" name="Google Shape;133;p3"/>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34" name="Google Shape;134;p3"/>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35" name="Google Shape;135;p3"/>
          <p:cNvPicPr preferRelativeResize="0"/>
          <p:nvPr/>
        </p:nvPicPr>
        <p:blipFill rotWithShape="1">
          <a:blip r:embed="rId6">
            <a:alphaModFix/>
          </a:blip>
          <a:srcRect/>
          <a:stretch/>
        </p:blipFill>
        <p:spPr>
          <a:xfrm>
            <a:off x="-108035" y="0"/>
            <a:ext cx="8509914" cy="1610200"/>
          </a:xfrm>
          <a:prstGeom prst="rect">
            <a:avLst/>
          </a:prstGeom>
          <a:noFill/>
          <a:ln>
            <a:noFill/>
          </a:ln>
        </p:spPr>
      </p:pic>
      <p:sp>
        <p:nvSpPr>
          <p:cNvPr id="136" name="Google Shape;136;p3"/>
          <p:cNvSpPr txBox="1"/>
          <p:nvPr/>
        </p:nvSpPr>
        <p:spPr>
          <a:xfrm>
            <a:off x="1874165" y="517447"/>
            <a:ext cx="5121967" cy="750975"/>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4000" b="1" i="0" u="none" strike="noStrike" cap="none" dirty="0">
                <a:solidFill>
                  <a:srgbClr val="FFFFFF"/>
                </a:solidFill>
                <a:latin typeface="Simplified Arabic"/>
                <a:ea typeface="Simplified Arabic"/>
                <a:cs typeface="Simplified Arabic"/>
                <a:sym typeface="Simplified Arabic"/>
              </a:rPr>
              <a:t>أخلاقيات الإعلام الرقمي</a:t>
            </a:r>
            <a:endParaRPr sz="4000" b="0" i="0" u="none" strike="noStrike" cap="none" dirty="0">
              <a:solidFill>
                <a:srgbClr val="FFFFFF"/>
              </a:solidFill>
              <a:latin typeface="Simplified Arabic"/>
              <a:ea typeface="Simplified Arabic"/>
              <a:cs typeface="Simplified Arabic"/>
              <a:sym typeface="Simplified Arabic"/>
            </a:endParaRPr>
          </a:p>
        </p:txBody>
      </p:sp>
      <p:sp>
        <p:nvSpPr>
          <p:cNvPr id="137" name="Google Shape;137;p3"/>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dirty="0">
                <a:solidFill>
                  <a:srgbClr val="FFFFFF"/>
                </a:solidFill>
                <a:latin typeface="Tajawal Medium"/>
                <a:ea typeface="Tajawal Medium"/>
                <a:cs typeface="Tajawal Medium"/>
                <a:sym typeface="Tajawal Medium"/>
              </a:rPr>
              <a:t>المحاضرة التاسعة</a:t>
            </a:r>
            <a:endParaRPr sz="2800" b="1" i="0" u="none" strike="noStrike" cap="none" dirty="0">
              <a:solidFill>
                <a:srgbClr val="FFFFFF"/>
              </a:solidFill>
              <a:latin typeface="Tajawal Medium"/>
              <a:ea typeface="Tajawal Medium"/>
              <a:cs typeface="Tajawal Medium"/>
              <a:sym typeface="Tajawal Medium"/>
            </a:endParaRPr>
          </a:p>
        </p:txBody>
      </p:sp>
      <p:sp>
        <p:nvSpPr>
          <p:cNvPr id="138" name="Google Shape;138;p3"/>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139" name="Google Shape;139;p3"/>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140" name="Google Shape;140;p3"/>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2" name="Google Shape;309;p12">
            <a:extLst>
              <a:ext uri="{FF2B5EF4-FFF2-40B4-BE49-F238E27FC236}">
                <a16:creationId xmlns:a16="http://schemas.microsoft.com/office/drawing/2014/main" id="{BE1C8A2A-FF81-8AA8-1AB3-AB8956F70684}"/>
              </a:ext>
            </a:extLst>
          </p:cNvPr>
          <p:cNvSpPr txBox="1"/>
          <p:nvPr/>
        </p:nvSpPr>
        <p:spPr>
          <a:xfrm>
            <a:off x="1116173" y="2101396"/>
            <a:ext cx="10401785" cy="2200049"/>
          </a:xfrm>
          <a:prstGeom prst="rect">
            <a:avLst/>
          </a:prstGeom>
          <a:noFill/>
          <a:ln>
            <a:noFill/>
          </a:ln>
        </p:spPr>
        <p:txBody>
          <a:bodyPr spcFirstLastPara="1" wrap="square" lIns="91425" tIns="45700" rIns="91425" bIns="45700" anchor="t" anchorCtr="0">
            <a:spAutoFit/>
          </a:bodyPr>
          <a:lstStyle/>
          <a:p>
            <a:pPr marL="457200" marR="0" lvl="0" indent="-457200" algn="just" rtl="1">
              <a:lnSpc>
                <a:spcPct val="107000"/>
              </a:lnSpc>
              <a:spcBef>
                <a:spcPts val="0"/>
              </a:spcBef>
              <a:spcAft>
                <a:spcPts val="0"/>
              </a:spcAft>
              <a:buFont typeface="Arial" panose="020B0604020202020204" pitchFamily="34" charset="0"/>
              <a:buChar char="•"/>
            </a:pPr>
            <a:r>
              <a:rPr lang="ar-EG" sz="3200"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عدم التعدي على أسماء الحقول الخاصة بالآخرين أو التمسح بها</a:t>
            </a:r>
          </a:p>
          <a:p>
            <a:pPr marR="0" lvl="0" algn="just" rtl="1">
              <a:lnSpc>
                <a:spcPct val="107000"/>
              </a:lnSpc>
              <a:spcBef>
                <a:spcPts val="0"/>
              </a:spcBef>
              <a:spcAft>
                <a:spcPts val="0"/>
              </a:spcAft>
            </a:pPr>
            <a:endParaRPr lang="ar-EG" sz="3200"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endParaRPr>
          </a:p>
          <a:p>
            <a:pPr marL="457200" marR="0" lvl="0" indent="-457200" algn="just" rtl="1">
              <a:lnSpc>
                <a:spcPct val="107000"/>
              </a:lnSpc>
              <a:spcBef>
                <a:spcPts val="0"/>
              </a:spcBef>
              <a:spcAft>
                <a:spcPts val="0"/>
              </a:spcAft>
              <a:buFont typeface="Arial" panose="020B0604020202020204" pitchFamily="34" charset="0"/>
              <a:buChar char="•"/>
            </a:pPr>
            <a:r>
              <a:rPr lang="ar-EG" sz="3200"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 عدم استغلال المميزات التي توفرها تكنولوجيا الإعلام الرقمي في الانتقاص من حقوق الآخرين أو إزعاجهم أو التعدي على ممتلكاتهم أو خصوصياتهم.</a:t>
            </a:r>
            <a:endParaRPr lang="ar-EG" sz="3200" i="0" u="none" strike="noStrike" cap="none" dirty="0">
              <a:solidFill>
                <a:srgbClr val="24A9E1"/>
              </a:solidFill>
              <a:latin typeface="Simplified Arabic" panose="02020603050405020304" pitchFamily="18" charset="-78"/>
              <a:ea typeface="Simplified Arabic"/>
              <a:cs typeface="Simplified Arabic" panose="02020603050405020304" pitchFamily="18" charset="-78"/>
              <a:sym typeface="Simplified Arabic"/>
            </a:endParaRPr>
          </a:p>
        </p:txBody>
      </p:sp>
    </p:spTree>
    <p:extLst>
      <p:ext uri="{BB962C8B-B14F-4D97-AF65-F5344CB8AC3E}">
        <p14:creationId xmlns:p14="http://schemas.microsoft.com/office/powerpoint/2010/main" val="26030270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pic>
        <p:nvPicPr>
          <p:cNvPr id="131" name="Google Shape;131;p3"/>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32" name="Google Shape;132;p3"/>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33" name="Google Shape;133;p3"/>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34" name="Google Shape;134;p3"/>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35" name="Google Shape;135;p3"/>
          <p:cNvPicPr preferRelativeResize="0"/>
          <p:nvPr/>
        </p:nvPicPr>
        <p:blipFill rotWithShape="1">
          <a:blip r:embed="rId6">
            <a:alphaModFix/>
          </a:blip>
          <a:srcRect/>
          <a:stretch/>
        </p:blipFill>
        <p:spPr>
          <a:xfrm>
            <a:off x="-108035" y="0"/>
            <a:ext cx="8509914" cy="1610200"/>
          </a:xfrm>
          <a:prstGeom prst="rect">
            <a:avLst/>
          </a:prstGeom>
          <a:noFill/>
          <a:ln>
            <a:noFill/>
          </a:ln>
        </p:spPr>
      </p:pic>
      <p:sp>
        <p:nvSpPr>
          <p:cNvPr id="136" name="Google Shape;136;p3"/>
          <p:cNvSpPr txBox="1"/>
          <p:nvPr/>
        </p:nvSpPr>
        <p:spPr>
          <a:xfrm>
            <a:off x="1874165" y="517447"/>
            <a:ext cx="5121967" cy="750975"/>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4000" b="1" i="0" u="none" strike="noStrike" cap="none" dirty="0">
                <a:solidFill>
                  <a:srgbClr val="FFFFFF"/>
                </a:solidFill>
                <a:latin typeface="Simplified Arabic"/>
                <a:ea typeface="Simplified Arabic"/>
                <a:cs typeface="Simplified Arabic"/>
                <a:sym typeface="Simplified Arabic"/>
              </a:rPr>
              <a:t>تشريعات الإعلام الرقمي</a:t>
            </a:r>
            <a:endParaRPr sz="4000" b="0" i="0" u="none" strike="noStrike" cap="none" dirty="0">
              <a:solidFill>
                <a:srgbClr val="FFFFFF"/>
              </a:solidFill>
              <a:latin typeface="Simplified Arabic"/>
              <a:ea typeface="Simplified Arabic"/>
              <a:cs typeface="Simplified Arabic"/>
              <a:sym typeface="Simplified Arabic"/>
            </a:endParaRPr>
          </a:p>
        </p:txBody>
      </p:sp>
      <p:sp>
        <p:nvSpPr>
          <p:cNvPr id="137" name="Google Shape;137;p3"/>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dirty="0">
                <a:solidFill>
                  <a:srgbClr val="FFFFFF"/>
                </a:solidFill>
                <a:latin typeface="Tajawal Medium"/>
                <a:ea typeface="Tajawal Medium"/>
                <a:cs typeface="Tajawal Medium"/>
                <a:sym typeface="Tajawal Medium"/>
              </a:rPr>
              <a:t>المحاضرة التاسعة</a:t>
            </a:r>
            <a:endParaRPr sz="2800" b="1" i="0" u="none" strike="noStrike" cap="none" dirty="0">
              <a:solidFill>
                <a:srgbClr val="FFFFFF"/>
              </a:solidFill>
              <a:latin typeface="Tajawal Medium"/>
              <a:ea typeface="Tajawal Medium"/>
              <a:cs typeface="Tajawal Medium"/>
              <a:sym typeface="Tajawal Medium"/>
            </a:endParaRPr>
          </a:p>
        </p:txBody>
      </p:sp>
      <p:sp>
        <p:nvSpPr>
          <p:cNvPr id="138" name="Google Shape;138;p3"/>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139" name="Google Shape;139;p3"/>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140" name="Google Shape;140;p3"/>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2" name="Google Shape;309;p12">
            <a:extLst>
              <a:ext uri="{FF2B5EF4-FFF2-40B4-BE49-F238E27FC236}">
                <a16:creationId xmlns:a16="http://schemas.microsoft.com/office/drawing/2014/main" id="{BE1C8A2A-FF81-8AA8-1AB3-AB8956F70684}"/>
              </a:ext>
            </a:extLst>
          </p:cNvPr>
          <p:cNvSpPr txBox="1"/>
          <p:nvPr/>
        </p:nvSpPr>
        <p:spPr>
          <a:xfrm>
            <a:off x="1228758" y="1665141"/>
            <a:ext cx="10401785" cy="4834745"/>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pPr>
            <a:r>
              <a:rPr lang="ar-EG" sz="3200"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هناك بعض القوانين والتشريعات الخاصة بمستخدمي وسائل الإعلام الجديد وهي:</a:t>
            </a:r>
          </a:p>
          <a:p>
            <a:pPr marR="0" lvl="0" algn="just" rtl="1">
              <a:lnSpc>
                <a:spcPct val="107000"/>
              </a:lnSpc>
              <a:spcBef>
                <a:spcPts val="0"/>
              </a:spcBef>
              <a:spcAft>
                <a:spcPts val="0"/>
              </a:spcAft>
            </a:pPr>
            <a:endParaRPr lang="ar-EG" sz="3200" dirty="0">
              <a:solidFill>
                <a:schemeClr val="dk1"/>
              </a:solidFill>
              <a:latin typeface="Simplified Arabic" panose="02020603050405020304" pitchFamily="18" charset="-78"/>
              <a:ea typeface="Calibri"/>
              <a:cs typeface="Simplified Arabic" panose="02020603050405020304" pitchFamily="18" charset="-78"/>
              <a:sym typeface="Calibri"/>
            </a:endParaRPr>
          </a:p>
          <a:p>
            <a:pPr marR="0" lvl="0" algn="just" rtl="1">
              <a:lnSpc>
                <a:spcPct val="107000"/>
              </a:lnSpc>
              <a:spcBef>
                <a:spcPts val="0"/>
              </a:spcBef>
              <a:spcAft>
                <a:spcPts val="0"/>
              </a:spcAft>
            </a:pPr>
            <a:r>
              <a:rPr lang="ar-EG" sz="3200" b="1"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الرخصة والتسجيل: </a:t>
            </a:r>
          </a:p>
          <a:p>
            <a:pPr marR="0" lvl="0" algn="just" rtl="1">
              <a:lnSpc>
                <a:spcPct val="107000"/>
              </a:lnSpc>
              <a:spcBef>
                <a:spcPts val="0"/>
              </a:spcBef>
              <a:spcAft>
                <a:spcPts val="0"/>
              </a:spcAft>
            </a:pPr>
            <a:endParaRPr lang="ar-EG" sz="3200" b="1" dirty="0">
              <a:solidFill>
                <a:schemeClr val="dk1"/>
              </a:solidFill>
              <a:latin typeface="Simplified Arabic" panose="02020603050405020304" pitchFamily="18" charset="-78"/>
              <a:ea typeface="Calibri"/>
              <a:cs typeface="Simplified Arabic" panose="02020603050405020304" pitchFamily="18" charset="-78"/>
              <a:sym typeface="Calibri"/>
            </a:endParaRPr>
          </a:p>
          <a:p>
            <a:pPr marR="0" lvl="0" algn="just" rtl="1">
              <a:lnSpc>
                <a:spcPct val="107000"/>
              </a:lnSpc>
              <a:spcBef>
                <a:spcPts val="0"/>
              </a:spcBef>
              <a:spcAft>
                <a:spcPts val="0"/>
              </a:spcAft>
            </a:pPr>
            <a:r>
              <a:rPr lang="ar-EG" sz="3200"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أوصت لجنة حقوق الإنسان في الأمم المتحدة على أن المدونين، والصحفيين المحترفين، لا يجب إخضاعهم للتسجيل وشروط حيازة الرُخصّ، وكذلك أن يتم منحهم ترخيص فقط عند الحاجة لتمكينهم من الوصول إلى مكان معين أو حدث معين.</a:t>
            </a:r>
          </a:p>
          <a:p>
            <a:pPr marL="457200" marR="0" lvl="0" indent="-457200" algn="just" rtl="1">
              <a:lnSpc>
                <a:spcPct val="107000"/>
              </a:lnSpc>
              <a:spcBef>
                <a:spcPts val="0"/>
              </a:spcBef>
              <a:spcAft>
                <a:spcPts val="0"/>
              </a:spcAft>
              <a:buFont typeface="Arial" panose="020B0604020202020204" pitchFamily="34" charset="0"/>
              <a:buChar char="•"/>
            </a:pPr>
            <a:endParaRPr lang="ar-EG" sz="3200" i="0" u="none" strike="noStrike" cap="none" dirty="0">
              <a:solidFill>
                <a:srgbClr val="24A9E1"/>
              </a:solidFill>
              <a:latin typeface="Simplified Arabic" panose="02020603050405020304" pitchFamily="18" charset="-78"/>
              <a:ea typeface="Simplified Arabic"/>
              <a:cs typeface="Simplified Arabic" panose="02020603050405020304" pitchFamily="18" charset="-78"/>
              <a:sym typeface="Simplified Arabic"/>
            </a:endParaRPr>
          </a:p>
        </p:txBody>
      </p:sp>
    </p:spTree>
    <p:extLst>
      <p:ext uri="{BB962C8B-B14F-4D97-AF65-F5344CB8AC3E}">
        <p14:creationId xmlns:p14="http://schemas.microsoft.com/office/powerpoint/2010/main" val="147220719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pic>
        <p:nvPicPr>
          <p:cNvPr id="131" name="Google Shape;131;p3"/>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32" name="Google Shape;132;p3"/>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33" name="Google Shape;133;p3"/>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34" name="Google Shape;134;p3"/>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35" name="Google Shape;135;p3"/>
          <p:cNvPicPr preferRelativeResize="0"/>
          <p:nvPr/>
        </p:nvPicPr>
        <p:blipFill rotWithShape="1">
          <a:blip r:embed="rId6">
            <a:alphaModFix/>
          </a:blip>
          <a:srcRect/>
          <a:stretch/>
        </p:blipFill>
        <p:spPr>
          <a:xfrm>
            <a:off x="-108035" y="0"/>
            <a:ext cx="8509914" cy="1610200"/>
          </a:xfrm>
          <a:prstGeom prst="rect">
            <a:avLst/>
          </a:prstGeom>
          <a:noFill/>
          <a:ln>
            <a:noFill/>
          </a:ln>
        </p:spPr>
      </p:pic>
      <p:sp>
        <p:nvSpPr>
          <p:cNvPr id="136" name="Google Shape;136;p3"/>
          <p:cNvSpPr txBox="1"/>
          <p:nvPr/>
        </p:nvSpPr>
        <p:spPr>
          <a:xfrm>
            <a:off x="1874165" y="517447"/>
            <a:ext cx="5121967" cy="750975"/>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4000" b="1" i="0" u="none" strike="noStrike" cap="none" dirty="0">
                <a:solidFill>
                  <a:srgbClr val="FFFFFF"/>
                </a:solidFill>
                <a:latin typeface="Simplified Arabic"/>
                <a:ea typeface="Simplified Arabic"/>
                <a:cs typeface="Simplified Arabic"/>
                <a:sym typeface="Simplified Arabic"/>
              </a:rPr>
              <a:t>تشريعات الإعلام الرقمي</a:t>
            </a:r>
            <a:endParaRPr sz="4000" b="0" i="0" u="none" strike="noStrike" cap="none" dirty="0">
              <a:solidFill>
                <a:srgbClr val="FFFFFF"/>
              </a:solidFill>
              <a:latin typeface="Simplified Arabic"/>
              <a:ea typeface="Simplified Arabic"/>
              <a:cs typeface="Simplified Arabic"/>
              <a:sym typeface="Simplified Arabic"/>
            </a:endParaRPr>
          </a:p>
        </p:txBody>
      </p:sp>
      <p:sp>
        <p:nvSpPr>
          <p:cNvPr id="137" name="Google Shape;137;p3"/>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dirty="0">
                <a:solidFill>
                  <a:srgbClr val="FFFFFF"/>
                </a:solidFill>
                <a:latin typeface="Tajawal Medium"/>
                <a:ea typeface="Tajawal Medium"/>
                <a:cs typeface="Tajawal Medium"/>
                <a:sym typeface="Tajawal Medium"/>
              </a:rPr>
              <a:t>المحاضرة التاسعة</a:t>
            </a:r>
            <a:endParaRPr sz="2800" b="1" i="0" u="none" strike="noStrike" cap="none" dirty="0">
              <a:solidFill>
                <a:srgbClr val="FFFFFF"/>
              </a:solidFill>
              <a:latin typeface="Tajawal Medium"/>
              <a:ea typeface="Tajawal Medium"/>
              <a:cs typeface="Tajawal Medium"/>
              <a:sym typeface="Tajawal Medium"/>
            </a:endParaRPr>
          </a:p>
        </p:txBody>
      </p:sp>
      <p:sp>
        <p:nvSpPr>
          <p:cNvPr id="138" name="Google Shape;138;p3"/>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139" name="Google Shape;139;p3"/>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140" name="Google Shape;140;p3"/>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2" name="Google Shape;309;p12">
            <a:extLst>
              <a:ext uri="{FF2B5EF4-FFF2-40B4-BE49-F238E27FC236}">
                <a16:creationId xmlns:a16="http://schemas.microsoft.com/office/drawing/2014/main" id="{BE1C8A2A-FF81-8AA8-1AB3-AB8956F70684}"/>
              </a:ext>
            </a:extLst>
          </p:cNvPr>
          <p:cNvSpPr txBox="1"/>
          <p:nvPr/>
        </p:nvSpPr>
        <p:spPr>
          <a:xfrm>
            <a:off x="1228758" y="1889718"/>
            <a:ext cx="10401785" cy="2726988"/>
          </a:xfrm>
          <a:prstGeom prst="rect">
            <a:avLst/>
          </a:prstGeom>
          <a:noFill/>
          <a:ln>
            <a:noFill/>
          </a:ln>
        </p:spPr>
        <p:txBody>
          <a:bodyPr spcFirstLastPara="1" wrap="square" lIns="91425" tIns="45700" rIns="91425" bIns="45700" anchor="t" anchorCtr="0">
            <a:spAutoFit/>
          </a:bodyPr>
          <a:lstStyle/>
          <a:p>
            <a:pPr lvl="1" algn="just" rtl="1">
              <a:lnSpc>
                <a:spcPct val="107000"/>
              </a:lnSpc>
            </a:pPr>
            <a:r>
              <a:rPr lang="ar-EG" sz="3200" b="1"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سلطات محدودة في التحرير الصحفي: </a:t>
            </a:r>
          </a:p>
          <a:p>
            <a:pPr marR="0" lvl="0" algn="just" rtl="1">
              <a:lnSpc>
                <a:spcPct val="107000"/>
              </a:lnSpc>
              <a:spcBef>
                <a:spcPts val="0"/>
              </a:spcBef>
              <a:spcAft>
                <a:spcPts val="0"/>
              </a:spcAft>
            </a:pPr>
            <a:endParaRPr lang="ar-EG" sz="3200" dirty="0">
              <a:solidFill>
                <a:schemeClr val="dk1"/>
              </a:solidFill>
              <a:latin typeface="Simplified Arabic" panose="02020603050405020304" pitchFamily="18" charset="-78"/>
              <a:ea typeface="Simplified Arabic"/>
              <a:cs typeface="Simplified Arabic" panose="02020603050405020304" pitchFamily="18" charset="-78"/>
              <a:sym typeface="Calibri"/>
            </a:endParaRPr>
          </a:p>
          <a:p>
            <a:pPr marR="0" lvl="0" algn="just" rtl="1">
              <a:lnSpc>
                <a:spcPct val="107000"/>
              </a:lnSpc>
              <a:spcBef>
                <a:spcPts val="0"/>
              </a:spcBef>
              <a:spcAft>
                <a:spcPts val="0"/>
              </a:spcAft>
            </a:pPr>
            <a:r>
              <a:rPr lang="ar-EG" sz="32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rPr>
              <a:t>تعترف اللجنة الوزارية الأوروبية، في تقريرها لعام 2011 المتعلق بالمنظور الجديد للإعلام، بأن الاختلافات في مستويات التحرير الصحفي والتنقيح يحتم إيجاد مستويات مختلفة من المسؤولية التي تطال تحرير المواد المنشورة.</a:t>
            </a:r>
          </a:p>
        </p:txBody>
      </p:sp>
    </p:spTree>
    <p:extLst>
      <p:ext uri="{BB962C8B-B14F-4D97-AF65-F5344CB8AC3E}">
        <p14:creationId xmlns:p14="http://schemas.microsoft.com/office/powerpoint/2010/main" val="392674251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pic>
        <p:nvPicPr>
          <p:cNvPr id="131" name="Google Shape;131;p3"/>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32" name="Google Shape;132;p3"/>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33" name="Google Shape;133;p3"/>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34" name="Google Shape;134;p3"/>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35" name="Google Shape;135;p3"/>
          <p:cNvPicPr preferRelativeResize="0"/>
          <p:nvPr/>
        </p:nvPicPr>
        <p:blipFill rotWithShape="1">
          <a:blip r:embed="rId6">
            <a:alphaModFix/>
          </a:blip>
          <a:srcRect/>
          <a:stretch/>
        </p:blipFill>
        <p:spPr>
          <a:xfrm>
            <a:off x="-108035" y="0"/>
            <a:ext cx="8509914" cy="1610200"/>
          </a:xfrm>
          <a:prstGeom prst="rect">
            <a:avLst/>
          </a:prstGeom>
          <a:noFill/>
          <a:ln>
            <a:noFill/>
          </a:ln>
        </p:spPr>
      </p:pic>
      <p:sp>
        <p:nvSpPr>
          <p:cNvPr id="136" name="Google Shape;136;p3"/>
          <p:cNvSpPr txBox="1"/>
          <p:nvPr/>
        </p:nvSpPr>
        <p:spPr>
          <a:xfrm>
            <a:off x="1874165" y="517447"/>
            <a:ext cx="5121967" cy="750975"/>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4000" b="1" i="0" u="none" strike="noStrike" cap="none" dirty="0">
                <a:solidFill>
                  <a:srgbClr val="FFFFFF"/>
                </a:solidFill>
                <a:latin typeface="Simplified Arabic"/>
                <a:ea typeface="Simplified Arabic"/>
                <a:cs typeface="Simplified Arabic"/>
                <a:sym typeface="Simplified Arabic"/>
              </a:rPr>
              <a:t>تشريعات الإعلام الرقمي</a:t>
            </a:r>
            <a:endParaRPr sz="4000" b="0" i="0" u="none" strike="noStrike" cap="none" dirty="0">
              <a:solidFill>
                <a:srgbClr val="FFFFFF"/>
              </a:solidFill>
              <a:latin typeface="Simplified Arabic"/>
              <a:ea typeface="Simplified Arabic"/>
              <a:cs typeface="Simplified Arabic"/>
              <a:sym typeface="Simplified Arabic"/>
            </a:endParaRPr>
          </a:p>
        </p:txBody>
      </p:sp>
      <p:sp>
        <p:nvSpPr>
          <p:cNvPr id="137" name="Google Shape;137;p3"/>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dirty="0">
                <a:solidFill>
                  <a:srgbClr val="FFFFFF"/>
                </a:solidFill>
                <a:latin typeface="Tajawal Medium"/>
                <a:ea typeface="Tajawal Medium"/>
                <a:cs typeface="Tajawal Medium"/>
                <a:sym typeface="Tajawal Medium"/>
              </a:rPr>
              <a:t>المحاضرة التاسعة</a:t>
            </a:r>
            <a:endParaRPr sz="2800" b="1" i="0" u="none" strike="noStrike" cap="none" dirty="0">
              <a:solidFill>
                <a:srgbClr val="FFFFFF"/>
              </a:solidFill>
              <a:latin typeface="Tajawal Medium"/>
              <a:ea typeface="Tajawal Medium"/>
              <a:cs typeface="Tajawal Medium"/>
              <a:sym typeface="Tajawal Medium"/>
            </a:endParaRPr>
          </a:p>
        </p:txBody>
      </p:sp>
      <p:sp>
        <p:nvSpPr>
          <p:cNvPr id="138" name="Google Shape;138;p3"/>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139" name="Google Shape;139;p3"/>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140" name="Google Shape;140;p3"/>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2" name="Google Shape;309;p12">
            <a:extLst>
              <a:ext uri="{FF2B5EF4-FFF2-40B4-BE49-F238E27FC236}">
                <a16:creationId xmlns:a16="http://schemas.microsoft.com/office/drawing/2014/main" id="{BE1C8A2A-FF81-8AA8-1AB3-AB8956F70684}"/>
              </a:ext>
            </a:extLst>
          </p:cNvPr>
          <p:cNvSpPr txBox="1"/>
          <p:nvPr/>
        </p:nvSpPr>
        <p:spPr>
          <a:xfrm>
            <a:off x="1138475" y="1732604"/>
            <a:ext cx="10401785" cy="3253927"/>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pPr>
            <a:r>
              <a:rPr lang="ar-EG" sz="3200" b="1"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المسؤولية المدنية والجنائية:</a:t>
            </a:r>
          </a:p>
          <a:p>
            <a:pPr marL="457200" marR="0" lvl="0" indent="-457200" algn="just" rtl="1">
              <a:lnSpc>
                <a:spcPct val="107000"/>
              </a:lnSpc>
              <a:spcBef>
                <a:spcPts val="0"/>
              </a:spcBef>
              <a:spcAft>
                <a:spcPts val="0"/>
              </a:spcAft>
              <a:buFont typeface="Arial" panose="020B0604020202020204" pitchFamily="34" charset="0"/>
              <a:buChar char="•"/>
            </a:pPr>
            <a:endParaRPr lang="ar-EG" sz="3200" dirty="0">
              <a:solidFill>
                <a:schemeClr val="tx1"/>
              </a:solidFill>
              <a:latin typeface="Simplified Arabic" panose="02020603050405020304" pitchFamily="18" charset="-78"/>
              <a:ea typeface="Simplified Arabic"/>
              <a:cs typeface="Simplified Arabic" panose="02020603050405020304" pitchFamily="18" charset="-78"/>
              <a:sym typeface="Calibri"/>
            </a:endParaRPr>
          </a:p>
          <a:p>
            <a:pPr marR="0" lvl="0" algn="just" rtl="1">
              <a:lnSpc>
                <a:spcPct val="107000"/>
              </a:lnSpc>
              <a:spcBef>
                <a:spcPts val="0"/>
              </a:spcBef>
              <a:spcAft>
                <a:spcPts val="0"/>
              </a:spcAft>
            </a:pPr>
            <a:r>
              <a:rPr lang="ar-EG" sz="32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rPr>
              <a:t>لا يميز القانون، بصورة عامة، بين الصحفيين وبقية أفراد المجتمع في القضايا المتعلقة بالمسؤولية المدنية والجنائية، وبموجب ذلك فليس لدى المدونين أو الصحفيين الهواة الحصانة التي يضمنها هذا القانون، قوانين التشهير تعتبر مثال على ذلك.</a:t>
            </a:r>
          </a:p>
        </p:txBody>
      </p:sp>
    </p:spTree>
    <p:extLst>
      <p:ext uri="{BB962C8B-B14F-4D97-AF65-F5344CB8AC3E}">
        <p14:creationId xmlns:p14="http://schemas.microsoft.com/office/powerpoint/2010/main" val="211093982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pic>
        <p:nvPicPr>
          <p:cNvPr id="131" name="Google Shape;131;p3"/>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32" name="Google Shape;132;p3"/>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33" name="Google Shape;133;p3"/>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34" name="Google Shape;134;p3"/>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35" name="Google Shape;135;p3"/>
          <p:cNvPicPr preferRelativeResize="0"/>
          <p:nvPr/>
        </p:nvPicPr>
        <p:blipFill rotWithShape="1">
          <a:blip r:embed="rId6">
            <a:alphaModFix/>
          </a:blip>
          <a:srcRect/>
          <a:stretch/>
        </p:blipFill>
        <p:spPr>
          <a:xfrm>
            <a:off x="-108035" y="0"/>
            <a:ext cx="8509914" cy="1610200"/>
          </a:xfrm>
          <a:prstGeom prst="rect">
            <a:avLst/>
          </a:prstGeom>
          <a:noFill/>
          <a:ln>
            <a:noFill/>
          </a:ln>
        </p:spPr>
      </p:pic>
      <p:sp>
        <p:nvSpPr>
          <p:cNvPr id="136" name="Google Shape;136;p3"/>
          <p:cNvSpPr txBox="1"/>
          <p:nvPr/>
        </p:nvSpPr>
        <p:spPr>
          <a:xfrm>
            <a:off x="1874165" y="517447"/>
            <a:ext cx="5121967" cy="750975"/>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4000" b="1" i="0" u="none" strike="noStrike" cap="none" dirty="0">
                <a:solidFill>
                  <a:srgbClr val="FFFFFF"/>
                </a:solidFill>
                <a:latin typeface="Simplified Arabic"/>
                <a:ea typeface="Simplified Arabic"/>
                <a:cs typeface="Simplified Arabic"/>
                <a:sym typeface="Simplified Arabic"/>
              </a:rPr>
              <a:t>تشريعات الإعلام الرقمي</a:t>
            </a:r>
            <a:endParaRPr lang="ar-EG" sz="4000" b="0" i="0" u="none" strike="noStrike" cap="none" dirty="0">
              <a:solidFill>
                <a:srgbClr val="FFFFFF"/>
              </a:solidFill>
              <a:latin typeface="Simplified Arabic"/>
              <a:ea typeface="Simplified Arabic"/>
              <a:cs typeface="Simplified Arabic"/>
              <a:sym typeface="Simplified Arabic"/>
            </a:endParaRPr>
          </a:p>
        </p:txBody>
      </p:sp>
      <p:sp>
        <p:nvSpPr>
          <p:cNvPr id="137" name="Google Shape;137;p3"/>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dirty="0">
                <a:solidFill>
                  <a:srgbClr val="FFFFFF"/>
                </a:solidFill>
                <a:latin typeface="Tajawal Medium"/>
                <a:ea typeface="Tajawal Medium"/>
                <a:cs typeface="Tajawal Medium"/>
                <a:sym typeface="Tajawal Medium"/>
              </a:rPr>
              <a:t>المحاضرة التاسعة</a:t>
            </a:r>
            <a:endParaRPr sz="2800" b="1" i="0" u="none" strike="noStrike" cap="none" dirty="0">
              <a:solidFill>
                <a:srgbClr val="FFFFFF"/>
              </a:solidFill>
              <a:latin typeface="Tajawal Medium"/>
              <a:ea typeface="Tajawal Medium"/>
              <a:cs typeface="Tajawal Medium"/>
              <a:sym typeface="Tajawal Medium"/>
            </a:endParaRPr>
          </a:p>
        </p:txBody>
      </p:sp>
      <p:sp>
        <p:nvSpPr>
          <p:cNvPr id="138" name="Google Shape;138;p3"/>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139" name="Google Shape;139;p3"/>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140" name="Google Shape;140;p3"/>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2" name="Google Shape;309;p12">
            <a:extLst>
              <a:ext uri="{FF2B5EF4-FFF2-40B4-BE49-F238E27FC236}">
                <a16:creationId xmlns:a16="http://schemas.microsoft.com/office/drawing/2014/main" id="{BE1C8A2A-FF81-8AA8-1AB3-AB8956F70684}"/>
              </a:ext>
            </a:extLst>
          </p:cNvPr>
          <p:cNvSpPr txBox="1"/>
          <p:nvPr/>
        </p:nvSpPr>
        <p:spPr>
          <a:xfrm>
            <a:off x="1138475" y="1732604"/>
            <a:ext cx="10401785" cy="3780866"/>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pPr>
            <a:r>
              <a:rPr lang="ar-EG" sz="3200" b="1"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الحماية القانونية:</a:t>
            </a:r>
            <a:endParaRPr lang="en-US" sz="3200" b="1"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endParaRPr>
          </a:p>
          <a:p>
            <a:pPr marR="0" lvl="0" algn="just" rtl="1">
              <a:lnSpc>
                <a:spcPct val="107000"/>
              </a:lnSpc>
              <a:spcBef>
                <a:spcPts val="0"/>
              </a:spcBef>
              <a:spcAft>
                <a:spcPts val="0"/>
              </a:spcAft>
            </a:pPr>
            <a:endParaRPr lang="en-US" sz="3200" dirty="0">
              <a:solidFill>
                <a:schemeClr val="tx1"/>
              </a:solidFill>
              <a:latin typeface="Simplified Arabic" panose="02020603050405020304" pitchFamily="18" charset="-78"/>
              <a:ea typeface="Calibri"/>
              <a:cs typeface="Simplified Arabic" panose="02020603050405020304" pitchFamily="18" charset="-78"/>
              <a:sym typeface="Calibri"/>
            </a:endParaRPr>
          </a:p>
          <a:p>
            <a:pPr marR="0" lvl="0" algn="just" rtl="1">
              <a:lnSpc>
                <a:spcPct val="107000"/>
              </a:lnSpc>
              <a:spcBef>
                <a:spcPts val="0"/>
              </a:spcBef>
              <a:spcAft>
                <a:spcPts val="0"/>
              </a:spcAft>
            </a:pPr>
            <a:r>
              <a:rPr lang="ar-EG"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ليس هناك في الوقت الحالي مجموعة معايير قانونية دولية تختص بالحماية  القانونية للعاملين بالإعلام الرقمي، ولكن بقدر ما أن هنالك واجبات على</a:t>
            </a:r>
            <a:r>
              <a:rPr lang="en-US"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 </a:t>
            </a:r>
            <a:r>
              <a:rPr lang="ar-EG"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المدون تتمثل بالالتزام بالقانون كباقي أفراد المجتمع. </a:t>
            </a:r>
          </a:p>
          <a:p>
            <a:pPr marR="0" lvl="0" algn="just" rtl="1">
              <a:lnSpc>
                <a:spcPct val="107000"/>
              </a:lnSpc>
              <a:spcBef>
                <a:spcPts val="0"/>
              </a:spcBef>
              <a:spcAft>
                <a:spcPts val="0"/>
              </a:spcAft>
            </a:pPr>
            <a:endParaRPr lang="ar-EG" sz="3200" dirty="0">
              <a:solidFill>
                <a:schemeClr val="tx1"/>
              </a:solidFill>
              <a:latin typeface="Simplified Arabic" panose="02020603050405020304" pitchFamily="18" charset="-78"/>
              <a:ea typeface="Simplified Arabic"/>
              <a:cs typeface="Simplified Arabic" panose="02020603050405020304" pitchFamily="18" charset="-78"/>
              <a:sym typeface="Calibri"/>
            </a:endParaRPr>
          </a:p>
          <a:p>
            <a:pPr marR="0" lvl="0" algn="just" rtl="1">
              <a:lnSpc>
                <a:spcPct val="107000"/>
              </a:lnSpc>
              <a:spcBef>
                <a:spcPts val="0"/>
              </a:spcBef>
              <a:spcAft>
                <a:spcPts val="0"/>
              </a:spcAft>
            </a:pPr>
            <a:endParaRPr lang="ar-EG" sz="32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endParaRPr>
          </a:p>
        </p:txBody>
      </p:sp>
    </p:spTree>
    <p:extLst>
      <p:ext uri="{BB962C8B-B14F-4D97-AF65-F5344CB8AC3E}">
        <p14:creationId xmlns:p14="http://schemas.microsoft.com/office/powerpoint/2010/main" val="54381194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pic>
        <p:nvPicPr>
          <p:cNvPr id="131" name="Google Shape;131;p3"/>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32" name="Google Shape;132;p3"/>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33" name="Google Shape;133;p3"/>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34" name="Google Shape;134;p3"/>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35" name="Google Shape;135;p3"/>
          <p:cNvPicPr preferRelativeResize="0"/>
          <p:nvPr/>
        </p:nvPicPr>
        <p:blipFill rotWithShape="1">
          <a:blip r:embed="rId6">
            <a:alphaModFix/>
          </a:blip>
          <a:srcRect/>
          <a:stretch/>
        </p:blipFill>
        <p:spPr>
          <a:xfrm>
            <a:off x="-108035" y="0"/>
            <a:ext cx="8509914" cy="1610200"/>
          </a:xfrm>
          <a:prstGeom prst="rect">
            <a:avLst/>
          </a:prstGeom>
          <a:noFill/>
          <a:ln>
            <a:noFill/>
          </a:ln>
        </p:spPr>
      </p:pic>
      <p:sp>
        <p:nvSpPr>
          <p:cNvPr id="136" name="Google Shape;136;p3"/>
          <p:cNvSpPr txBox="1"/>
          <p:nvPr/>
        </p:nvSpPr>
        <p:spPr>
          <a:xfrm>
            <a:off x="1874165" y="517447"/>
            <a:ext cx="5121967" cy="750975"/>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4000" b="1" dirty="0">
                <a:solidFill>
                  <a:srgbClr val="FFFFFF"/>
                </a:solidFill>
                <a:latin typeface="Simplified Arabic"/>
                <a:ea typeface="Simplified Arabic"/>
                <a:cs typeface="Simplified Arabic"/>
                <a:sym typeface="Simplified Arabic"/>
              </a:rPr>
              <a:t>حقوق</a:t>
            </a:r>
            <a:r>
              <a:rPr lang="ar-EG" sz="4000" b="1" i="0" u="none" strike="noStrike" cap="none" dirty="0">
                <a:solidFill>
                  <a:srgbClr val="FFFFFF"/>
                </a:solidFill>
                <a:latin typeface="Simplified Arabic"/>
                <a:ea typeface="Simplified Arabic"/>
                <a:cs typeface="Simplified Arabic"/>
                <a:sym typeface="Simplified Arabic"/>
              </a:rPr>
              <a:t> الإعلام الرقمي</a:t>
            </a:r>
            <a:endParaRPr sz="4000" b="0" i="0" u="none" strike="noStrike" cap="none" dirty="0">
              <a:solidFill>
                <a:srgbClr val="FFFFFF"/>
              </a:solidFill>
              <a:latin typeface="Simplified Arabic"/>
              <a:ea typeface="Simplified Arabic"/>
              <a:cs typeface="Simplified Arabic"/>
              <a:sym typeface="Simplified Arabic"/>
            </a:endParaRPr>
          </a:p>
        </p:txBody>
      </p:sp>
      <p:sp>
        <p:nvSpPr>
          <p:cNvPr id="137" name="Google Shape;137;p3"/>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dirty="0">
                <a:solidFill>
                  <a:srgbClr val="FFFFFF"/>
                </a:solidFill>
                <a:latin typeface="Tajawal Medium"/>
                <a:ea typeface="Tajawal Medium"/>
                <a:cs typeface="Tajawal Medium"/>
                <a:sym typeface="Tajawal Medium"/>
              </a:rPr>
              <a:t>المحاضرة التاسعة</a:t>
            </a:r>
            <a:endParaRPr sz="2800" b="1" i="0" u="none" strike="noStrike" cap="none" dirty="0">
              <a:solidFill>
                <a:srgbClr val="FFFFFF"/>
              </a:solidFill>
              <a:latin typeface="Tajawal Medium"/>
              <a:ea typeface="Tajawal Medium"/>
              <a:cs typeface="Tajawal Medium"/>
              <a:sym typeface="Tajawal Medium"/>
            </a:endParaRPr>
          </a:p>
        </p:txBody>
      </p:sp>
      <p:sp>
        <p:nvSpPr>
          <p:cNvPr id="138" name="Google Shape;138;p3"/>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139" name="Google Shape;139;p3"/>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140" name="Google Shape;140;p3"/>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2" name="Google Shape;309;p12">
            <a:extLst>
              <a:ext uri="{FF2B5EF4-FFF2-40B4-BE49-F238E27FC236}">
                <a16:creationId xmlns:a16="http://schemas.microsoft.com/office/drawing/2014/main" id="{BE1C8A2A-FF81-8AA8-1AB3-AB8956F70684}"/>
              </a:ext>
            </a:extLst>
          </p:cNvPr>
          <p:cNvSpPr txBox="1"/>
          <p:nvPr/>
        </p:nvSpPr>
        <p:spPr>
          <a:xfrm>
            <a:off x="1240048" y="2031612"/>
            <a:ext cx="10148268" cy="4834745"/>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pPr>
            <a:r>
              <a:rPr lang="ar-EG"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وضعت المنظمات الدولية ذات العلاقة بعملية النشر الإلكتروني مجموعة من الحقوق في الإعلام الرقمي على النحو التالي: </a:t>
            </a:r>
          </a:p>
          <a:p>
            <a:pPr marR="0" lvl="0" algn="just" rtl="1">
              <a:lnSpc>
                <a:spcPct val="107000"/>
              </a:lnSpc>
              <a:spcBef>
                <a:spcPts val="0"/>
              </a:spcBef>
              <a:spcAft>
                <a:spcPts val="0"/>
              </a:spcAft>
            </a:pPr>
            <a:endParaRPr lang="ar-EG"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endParaRPr>
          </a:p>
          <a:p>
            <a:pPr marR="0" lvl="0" algn="just" rtl="1">
              <a:lnSpc>
                <a:spcPct val="107000"/>
              </a:lnSpc>
              <a:spcBef>
                <a:spcPts val="0"/>
              </a:spcBef>
              <a:spcAft>
                <a:spcPts val="0"/>
              </a:spcAft>
            </a:pPr>
            <a:r>
              <a:rPr lang="ar-EG" sz="3200" b="1"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حقوق  الإيصال : </a:t>
            </a:r>
          </a:p>
          <a:p>
            <a:pPr marR="0" lvl="0" algn="just" rtl="1">
              <a:lnSpc>
                <a:spcPct val="107000"/>
              </a:lnSpc>
              <a:spcBef>
                <a:spcPts val="0"/>
              </a:spcBef>
              <a:spcAft>
                <a:spcPts val="0"/>
              </a:spcAft>
            </a:pPr>
            <a:endParaRPr lang="ar-EG"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endParaRPr>
          </a:p>
          <a:p>
            <a:pPr marL="457200" marR="0" lvl="0" indent="-457200" algn="just" rtl="1">
              <a:lnSpc>
                <a:spcPct val="107000"/>
              </a:lnSpc>
              <a:spcBef>
                <a:spcPts val="0"/>
              </a:spcBef>
              <a:spcAft>
                <a:spcPts val="0"/>
              </a:spcAft>
              <a:buFont typeface="Arial" panose="020B0604020202020204" pitchFamily="34" charset="0"/>
              <a:buChar char="•"/>
            </a:pPr>
            <a:r>
              <a:rPr lang="ar-EG"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 الحق في الحصول على المعلومات من أي مصدر.</a:t>
            </a:r>
          </a:p>
          <a:p>
            <a:pPr marR="0" lvl="0" algn="just" rtl="1">
              <a:lnSpc>
                <a:spcPct val="107000"/>
              </a:lnSpc>
              <a:spcBef>
                <a:spcPts val="0"/>
              </a:spcBef>
              <a:spcAft>
                <a:spcPts val="0"/>
              </a:spcAft>
            </a:pPr>
            <a:endParaRPr lang="ar-EG"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endParaRPr>
          </a:p>
          <a:p>
            <a:pPr marR="0" lvl="0" algn="just" rtl="1">
              <a:lnSpc>
                <a:spcPct val="107000"/>
              </a:lnSpc>
              <a:spcBef>
                <a:spcPts val="0"/>
              </a:spcBef>
              <a:spcAft>
                <a:spcPts val="0"/>
              </a:spcAft>
            </a:pPr>
            <a:endParaRPr lang="ar-EG" sz="3200" dirty="0">
              <a:solidFill>
                <a:schemeClr val="tx1"/>
              </a:solidFill>
              <a:latin typeface="Simplified Arabic" panose="02020603050405020304" pitchFamily="18" charset="-78"/>
              <a:ea typeface="Simplified Arabic"/>
              <a:cs typeface="Simplified Arabic" panose="02020603050405020304" pitchFamily="18" charset="-78"/>
              <a:sym typeface="Calibri"/>
            </a:endParaRPr>
          </a:p>
          <a:p>
            <a:pPr marR="0" lvl="0" algn="just" rtl="1">
              <a:lnSpc>
                <a:spcPct val="107000"/>
              </a:lnSpc>
              <a:spcBef>
                <a:spcPts val="0"/>
              </a:spcBef>
              <a:spcAft>
                <a:spcPts val="0"/>
              </a:spcAft>
            </a:pPr>
            <a:endParaRPr lang="ar-EG" sz="3200" b="1"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endParaRPr>
          </a:p>
        </p:txBody>
      </p:sp>
    </p:spTree>
    <p:extLst>
      <p:ext uri="{BB962C8B-B14F-4D97-AF65-F5344CB8AC3E}">
        <p14:creationId xmlns:p14="http://schemas.microsoft.com/office/powerpoint/2010/main" val="113378320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pic>
        <p:nvPicPr>
          <p:cNvPr id="131" name="Google Shape;131;p3"/>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32" name="Google Shape;132;p3"/>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33" name="Google Shape;133;p3"/>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34" name="Google Shape;134;p3"/>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35" name="Google Shape;135;p3"/>
          <p:cNvPicPr preferRelativeResize="0"/>
          <p:nvPr/>
        </p:nvPicPr>
        <p:blipFill rotWithShape="1">
          <a:blip r:embed="rId6">
            <a:alphaModFix/>
          </a:blip>
          <a:srcRect/>
          <a:stretch/>
        </p:blipFill>
        <p:spPr>
          <a:xfrm>
            <a:off x="-108035" y="0"/>
            <a:ext cx="8509914" cy="1610200"/>
          </a:xfrm>
          <a:prstGeom prst="rect">
            <a:avLst/>
          </a:prstGeom>
          <a:noFill/>
          <a:ln>
            <a:noFill/>
          </a:ln>
        </p:spPr>
      </p:pic>
      <p:sp>
        <p:nvSpPr>
          <p:cNvPr id="136" name="Google Shape;136;p3"/>
          <p:cNvSpPr txBox="1"/>
          <p:nvPr/>
        </p:nvSpPr>
        <p:spPr>
          <a:xfrm>
            <a:off x="1874165" y="517447"/>
            <a:ext cx="5121967" cy="750975"/>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4000" b="1" i="0" u="none" strike="noStrike" cap="none" dirty="0">
                <a:solidFill>
                  <a:srgbClr val="FFFFFF"/>
                </a:solidFill>
                <a:latin typeface="Simplified Arabic"/>
                <a:ea typeface="Simplified Arabic"/>
                <a:cs typeface="Simplified Arabic"/>
                <a:sym typeface="Simplified Arabic"/>
              </a:rPr>
              <a:t>تشريعات الإعلام الرقمي</a:t>
            </a:r>
            <a:endParaRPr lang="ar-EG" sz="4000" b="0" i="0" u="none" strike="noStrike" cap="none" dirty="0">
              <a:solidFill>
                <a:srgbClr val="FFFFFF"/>
              </a:solidFill>
              <a:latin typeface="Simplified Arabic"/>
              <a:ea typeface="Simplified Arabic"/>
              <a:cs typeface="Simplified Arabic"/>
              <a:sym typeface="Simplified Arabic"/>
            </a:endParaRPr>
          </a:p>
        </p:txBody>
      </p:sp>
      <p:sp>
        <p:nvSpPr>
          <p:cNvPr id="137" name="Google Shape;137;p3"/>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dirty="0">
                <a:solidFill>
                  <a:srgbClr val="FFFFFF"/>
                </a:solidFill>
                <a:latin typeface="Tajawal Medium"/>
                <a:ea typeface="Tajawal Medium"/>
                <a:cs typeface="Tajawal Medium"/>
                <a:sym typeface="Tajawal Medium"/>
              </a:rPr>
              <a:t>المحاضرة التاسعة</a:t>
            </a:r>
            <a:endParaRPr sz="2800" b="1" i="0" u="none" strike="noStrike" cap="none" dirty="0">
              <a:solidFill>
                <a:srgbClr val="FFFFFF"/>
              </a:solidFill>
              <a:latin typeface="Tajawal Medium"/>
              <a:ea typeface="Tajawal Medium"/>
              <a:cs typeface="Tajawal Medium"/>
              <a:sym typeface="Tajawal Medium"/>
            </a:endParaRPr>
          </a:p>
        </p:txBody>
      </p:sp>
      <p:sp>
        <p:nvSpPr>
          <p:cNvPr id="138" name="Google Shape;138;p3"/>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139" name="Google Shape;139;p3"/>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140" name="Google Shape;140;p3"/>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2" name="Google Shape;309;p12">
            <a:extLst>
              <a:ext uri="{FF2B5EF4-FFF2-40B4-BE49-F238E27FC236}">
                <a16:creationId xmlns:a16="http://schemas.microsoft.com/office/drawing/2014/main" id="{BE1C8A2A-FF81-8AA8-1AB3-AB8956F70684}"/>
              </a:ext>
            </a:extLst>
          </p:cNvPr>
          <p:cNvSpPr txBox="1"/>
          <p:nvPr/>
        </p:nvSpPr>
        <p:spPr>
          <a:xfrm>
            <a:off x="1874166" y="2031612"/>
            <a:ext cx="9514150" cy="3780866"/>
          </a:xfrm>
          <a:prstGeom prst="rect">
            <a:avLst/>
          </a:prstGeom>
          <a:noFill/>
          <a:ln>
            <a:noFill/>
          </a:ln>
        </p:spPr>
        <p:txBody>
          <a:bodyPr spcFirstLastPara="1" wrap="square" lIns="91425" tIns="45700" rIns="91425" bIns="45700" anchor="t" anchorCtr="0">
            <a:spAutoFit/>
          </a:bodyPr>
          <a:lstStyle/>
          <a:p>
            <a:pPr marL="457200" marR="0" lvl="0" indent="-457200" algn="just" rtl="1">
              <a:lnSpc>
                <a:spcPct val="107000"/>
              </a:lnSpc>
              <a:spcBef>
                <a:spcPts val="0"/>
              </a:spcBef>
              <a:spcAft>
                <a:spcPts val="0"/>
              </a:spcAft>
              <a:buFont typeface="Arial" panose="020B0604020202020204" pitchFamily="34" charset="0"/>
              <a:buChar char="•"/>
            </a:pPr>
            <a:r>
              <a:rPr lang="ar-EG"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الحق في نقل أي معلومات إلى أي شخص.</a:t>
            </a:r>
          </a:p>
          <a:p>
            <a:pPr marL="457200" marR="0" lvl="0" indent="-457200" algn="just" rtl="1">
              <a:lnSpc>
                <a:spcPct val="107000"/>
              </a:lnSpc>
              <a:spcBef>
                <a:spcPts val="0"/>
              </a:spcBef>
              <a:spcAft>
                <a:spcPts val="0"/>
              </a:spcAft>
              <a:buFont typeface="Arial" panose="020B0604020202020204" pitchFamily="34" charset="0"/>
              <a:buChar char="•"/>
            </a:pPr>
            <a:endParaRPr lang="ar-EG"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endParaRPr>
          </a:p>
          <a:p>
            <a:pPr marL="457200" marR="0" lvl="0" indent="-457200" algn="just" rtl="1">
              <a:lnSpc>
                <a:spcPct val="107000"/>
              </a:lnSpc>
              <a:spcBef>
                <a:spcPts val="0"/>
              </a:spcBef>
              <a:spcAft>
                <a:spcPts val="0"/>
              </a:spcAft>
              <a:buFont typeface="Arial" panose="020B0604020202020204" pitchFamily="34" charset="0"/>
              <a:buChar char="•"/>
            </a:pPr>
            <a:r>
              <a:rPr lang="ar-EG"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 الحق في نشر أي معلومات في أي شكل وبدون إضرار بحقوق الملكية الفكرية.</a:t>
            </a:r>
          </a:p>
          <a:p>
            <a:pPr marL="457200" marR="0" lvl="0" indent="-457200" algn="just" rtl="1">
              <a:lnSpc>
                <a:spcPct val="107000"/>
              </a:lnSpc>
              <a:spcBef>
                <a:spcPts val="0"/>
              </a:spcBef>
              <a:spcAft>
                <a:spcPts val="0"/>
              </a:spcAft>
              <a:buFont typeface="Arial" panose="020B0604020202020204" pitchFamily="34" charset="0"/>
              <a:buChar char="•"/>
            </a:pPr>
            <a:endParaRPr lang="ar-EG" sz="3200" b="1" dirty="0">
              <a:solidFill>
                <a:schemeClr val="tx1"/>
              </a:solidFill>
              <a:latin typeface="Simplified Arabic" panose="02020603050405020304" pitchFamily="18" charset="-78"/>
              <a:ea typeface="Simplified Arabic"/>
              <a:cs typeface="Simplified Arabic" panose="02020603050405020304" pitchFamily="18" charset="-78"/>
              <a:sym typeface="Calibri"/>
            </a:endParaRPr>
          </a:p>
          <a:p>
            <a:pPr marL="457200" indent="-457200" algn="just" rtl="1">
              <a:lnSpc>
                <a:spcPct val="107000"/>
              </a:lnSpc>
              <a:buFont typeface="Arial" panose="020B0604020202020204" pitchFamily="34" charset="0"/>
              <a:buChar char="•"/>
            </a:pPr>
            <a:r>
              <a:rPr lang="ar-EG"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 الحق في حماية حقوق الملكية الفكرية.</a:t>
            </a:r>
          </a:p>
          <a:p>
            <a:pPr marL="457200" marR="0" lvl="0" indent="-457200" algn="just" rtl="1">
              <a:lnSpc>
                <a:spcPct val="107000"/>
              </a:lnSpc>
              <a:spcBef>
                <a:spcPts val="0"/>
              </a:spcBef>
              <a:spcAft>
                <a:spcPts val="0"/>
              </a:spcAft>
              <a:buFont typeface="Arial" panose="020B0604020202020204" pitchFamily="34" charset="0"/>
              <a:buChar char="•"/>
            </a:pPr>
            <a:endParaRPr lang="ar-EG" sz="3200" b="1"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endParaRPr>
          </a:p>
        </p:txBody>
      </p:sp>
    </p:spTree>
    <p:extLst>
      <p:ext uri="{BB962C8B-B14F-4D97-AF65-F5344CB8AC3E}">
        <p14:creationId xmlns:p14="http://schemas.microsoft.com/office/powerpoint/2010/main" val="371010093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pic>
        <p:nvPicPr>
          <p:cNvPr id="131" name="Google Shape;131;p3"/>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32" name="Google Shape;132;p3"/>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33" name="Google Shape;133;p3"/>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34" name="Google Shape;134;p3"/>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35" name="Google Shape;135;p3"/>
          <p:cNvPicPr preferRelativeResize="0"/>
          <p:nvPr/>
        </p:nvPicPr>
        <p:blipFill rotWithShape="1">
          <a:blip r:embed="rId6">
            <a:alphaModFix/>
          </a:blip>
          <a:srcRect/>
          <a:stretch/>
        </p:blipFill>
        <p:spPr>
          <a:xfrm>
            <a:off x="-108035" y="0"/>
            <a:ext cx="8509914" cy="1610200"/>
          </a:xfrm>
          <a:prstGeom prst="rect">
            <a:avLst/>
          </a:prstGeom>
          <a:noFill/>
          <a:ln>
            <a:noFill/>
          </a:ln>
        </p:spPr>
      </p:pic>
      <p:sp>
        <p:nvSpPr>
          <p:cNvPr id="136" name="Google Shape;136;p3"/>
          <p:cNvSpPr txBox="1"/>
          <p:nvPr/>
        </p:nvSpPr>
        <p:spPr>
          <a:xfrm>
            <a:off x="1874165" y="517447"/>
            <a:ext cx="5121967" cy="750975"/>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4000" b="1" i="0" u="none" strike="noStrike" cap="none" dirty="0">
                <a:solidFill>
                  <a:srgbClr val="FFFFFF"/>
                </a:solidFill>
                <a:latin typeface="Simplified Arabic"/>
                <a:ea typeface="Simplified Arabic"/>
                <a:cs typeface="Simplified Arabic"/>
                <a:sym typeface="Simplified Arabic"/>
              </a:rPr>
              <a:t>تشريعات الإعلام الرقمي</a:t>
            </a:r>
            <a:endParaRPr lang="ar-EG" sz="4000" b="0" i="0" u="none" strike="noStrike" cap="none" dirty="0">
              <a:solidFill>
                <a:srgbClr val="FFFFFF"/>
              </a:solidFill>
              <a:latin typeface="Simplified Arabic"/>
              <a:ea typeface="Simplified Arabic"/>
              <a:cs typeface="Simplified Arabic"/>
              <a:sym typeface="Simplified Arabic"/>
            </a:endParaRPr>
          </a:p>
        </p:txBody>
      </p:sp>
      <p:sp>
        <p:nvSpPr>
          <p:cNvPr id="137" name="Google Shape;137;p3"/>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dirty="0">
                <a:solidFill>
                  <a:srgbClr val="FFFFFF"/>
                </a:solidFill>
                <a:latin typeface="Tajawal Medium"/>
                <a:ea typeface="Tajawal Medium"/>
                <a:cs typeface="Tajawal Medium"/>
                <a:sym typeface="Tajawal Medium"/>
              </a:rPr>
              <a:t>المحاضرة التاسعة</a:t>
            </a:r>
            <a:endParaRPr sz="2800" b="1" i="0" u="none" strike="noStrike" cap="none" dirty="0">
              <a:solidFill>
                <a:srgbClr val="FFFFFF"/>
              </a:solidFill>
              <a:latin typeface="Tajawal Medium"/>
              <a:ea typeface="Tajawal Medium"/>
              <a:cs typeface="Tajawal Medium"/>
              <a:sym typeface="Tajawal Medium"/>
            </a:endParaRPr>
          </a:p>
        </p:txBody>
      </p:sp>
      <p:sp>
        <p:nvSpPr>
          <p:cNvPr id="138" name="Google Shape;138;p3"/>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139" name="Google Shape;139;p3"/>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140" name="Google Shape;140;p3"/>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2" name="Google Shape;309;p12">
            <a:extLst>
              <a:ext uri="{FF2B5EF4-FFF2-40B4-BE49-F238E27FC236}">
                <a16:creationId xmlns:a16="http://schemas.microsoft.com/office/drawing/2014/main" id="{BE1C8A2A-FF81-8AA8-1AB3-AB8956F70684}"/>
              </a:ext>
            </a:extLst>
          </p:cNvPr>
          <p:cNvSpPr txBox="1"/>
          <p:nvPr/>
        </p:nvSpPr>
        <p:spPr>
          <a:xfrm>
            <a:off x="971090" y="1500568"/>
            <a:ext cx="10484075" cy="3780866"/>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pPr>
            <a:r>
              <a:rPr lang="ar-EG" sz="3200" b="1"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حقوق السرية : </a:t>
            </a:r>
          </a:p>
          <a:p>
            <a:pPr marR="0" lvl="0" algn="just" rtl="1">
              <a:lnSpc>
                <a:spcPct val="107000"/>
              </a:lnSpc>
              <a:spcBef>
                <a:spcPts val="0"/>
              </a:spcBef>
              <a:spcAft>
                <a:spcPts val="0"/>
              </a:spcAft>
            </a:pPr>
            <a:endParaRPr lang="ar-EG"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endParaRPr>
          </a:p>
          <a:p>
            <a:pPr marL="457200" marR="0" lvl="0" indent="-457200" algn="just" rtl="1">
              <a:lnSpc>
                <a:spcPct val="107000"/>
              </a:lnSpc>
              <a:spcBef>
                <a:spcPts val="0"/>
              </a:spcBef>
              <a:spcAft>
                <a:spcPts val="0"/>
              </a:spcAft>
              <a:buFont typeface="Arial" panose="020B0604020202020204" pitchFamily="34" charset="0"/>
              <a:buChar char="•"/>
            </a:pPr>
            <a:r>
              <a:rPr lang="ar-EG"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 حق كل شخص في أن يوظف المعلومات وأن يستخدمها بشكل موجز أو موسع.</a:t>
            </a:r>
          </a:p>
          <a:p>
            <a:pPr marR="0" lvl="0" algn="just" rtl="1">
              <a:lnSpc>
                <a:spcPct val="107000"/>
              </a:lnSpc>
              <a:spcBef>
                <a:spcPts val="0"/>
              </a:spcBef>
              <a:spcAft>
                <a:spcPts val="0"/>
              </a:spcAft>
            </a:pPr>
            <a:endParaRPr lang="ar-EG"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endParaRPr>
          </a:p>
          <a:p>
            <a:pPr marL="457200" marR="0" lvl="0" indent="-457200" algn="just" rtl="1">
              <a:lnSpc>
                <a:spcPct val="107000"/>
              </a:lnSpc>
              <a:spcBef>
                <a:spcPts val="0"/>
              </a:spcBef>
              <a:spcAft>
                <a:spcPts val="0"/>
              </a:spcAft>
              <a:buFont typeface="Arial" panose="020B0604020202020204" pitchFamily="34" charset="0"/>
              <a:buChar char="•"/>
            </a:pPr>
            <a:r>
              <a:rPr lang="ar-EG"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 حق كل شخص في رفض الكشف عن هوية منشأ المعلومات التي يرسلها أو</a:t>
            </a:r>
          </a:p>
          <a:p>
            <a:pPr marR="0" lvl="0" algn="just" rtl="1">
              <a:lnSpc>
                <a:spcPct val="107000"/>
              </a:lnSpc>
              <a:spcBef>
                <a:spcPts val="0"/>
              </a:spcBef>
              <a:spcAft>
                <a:spcPts val="0"/>
              </a:spcAft>
            </a:pPr>
            <a:r>
              <a:rPr lang="ar-EG" sz="3200" dirty="0">
                <a:solidFill>
                  <a:schemeClr val="tx1"/>
                </a:solidFill>
                <a:latin typeface="Simplified Arabic" panose="02020603050405020304" pitchFamily="18" charset="-78"/>
                <a:ea typeface="Calibri"/>
                <a:cs typeface="Simplified Arabic" panose="02020603050405020304" pitchFamily="18" charset="-78"/>
                <a:sym typeface="Calibri"/>
              </a:rPr>
              <a:t>ي</a:t>
            </a:r>
            <a:r>
              <a:rPr lang="ar-EG"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ستقبلها</a:t>
            </a:r>
          </a:p>
        </p:txBody>
      </p:sp>
    </p:spTree>
    <p:extLst>
      <p:ext uri="{BB962C8B-B14F-4D97-AF65-F5344CB8AC3E}">
        <p14:creationId xmlns:p14="http://schemas.microsoft.com/office/powerpoint/2010/main" val="221154212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pic>
        <p:nvPicPr>
          <p:cNvPr id="131" name="Google Shape;131;p3"/>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32" name="Google Shape;132;p3"/>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33" name="Google Shape;133;p3"/>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34" name="Google Shape;134;p3"/>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35" name="Google Shape;135;p3"/>
          <p:cNvPicPr preferRelativeResize="0"/>
          <p:nvPr/>
        </p:nvPicPr>
        <p:blipFill rotWithShape="1">
          <a:blip r:embed="rId6">
            <a:alphaModFix/>
          </a:blip>
          <a:srcRect/>
          <a:stretch/>
        </p:blipFill>
        <p:spPr>
          <a:xfrm>
            <a:off x="-108035" y="0"/>
            <a:ext cx="8509914" cy="1610200"/>
          </a:xfrm>
          <a:prstGeom prst="rect">
            <a:avLst/>
          </a:prstGeom>
          <a:noFill/>
          <a:ln>
            <a:noFill/>
          </a:ln>
        </p:spPr>
      </p:pic>
      <p:sp>
        <p:nvSpPr>
          <p:cNvPr id="136" name="Google Shape;136;p3"/>
          <p:cNvSpPr txBox="1"/>
          <p:nvPr/>
        </p:nvSpPr>
        <p:spPr>
          <a:xfrm>
            <a:off x="1874165" y="517447"/>
            <a:ext cx="5121967" cy="750975"/>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4000" b="1" i="0" u="none" strike="noStrike" cap="none" dirty="0">
                <a:solidFill>
                  <a:srgbClr val="FFFFFF"/>
                </a:solidFill>
                <a:latin typeface="Simplified Arabic"/>
                <a:ea typeface="Simplified Arabic"/>
                <a:cs typeface="Simplified Arabic"/>
                <a:sym typeface="Simplified Arabic"/>
              </a:rPr>
              <a:t>تشريعات الإعلام الرقمي</a:t>
            </a:r>
            <a:endParaRPr lang="ar-EG" sz="4000" b="0" i="0" u="none" strike="noStrike" cap="none" dirty="0">
              <a:solidFill>
                <a:srgbClr val="FFFFFF"/>
              </a:solidFill>
              <a:latin typeface="Simplified Arabic"/>
              <a:ea typeface="Simplified Arabic"/>
              <a:cs typeface="Simplified Arabic"/>
              <a:sym typeface="Simplified Arabic"/>
            </a:endParaRPr>
          </a:p>
        </p:txBody>
      </p:sp>
      <p:sp>
        <p:nvSpPr>
          <p:cNvPr id="137" name="Google Shape;137;p3"/>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dirty="0">
                <a:solidFill>
                  <a:srgbClr val="FFFFFF"/>
                </a:solidFill>
                <a:latin typeface="Tajawal Medium"/>
                <a:ea typeface="Tajawal Medium"/>
                <a:cs typeface="Tajawal Medium"/>
                <a:sym typeface="Tajawal Medium"/>
              </a:rPr>
              <a:t>المحاضرة التاسعة</a:t>
            </a:r>
            <a:endParaRPr sz="2800" b="1" i="0" u="none" strike="noStrike" cap="none" dirty="0">
              <a:solidFill>
                <a:srgbClr val="FFFFFF"/>
              </a:solidFill>
              <a:latin typeface="Tajawal Medium"/>
              <a:ea typeface="Tajawal Medium"/>
              <a:cs typeface="Tajawal Medium"/>
              <a:sym typeface="Tajawal Medium"/>
            </a:endParaRPr>
          </a:p>
        </p:txBody>
      </p:sp>
      <p:sp>
        <p:nvSpPr>
          <p:cNvPr id="138" name="Google Shape;138;p3"/>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139" name="Google Shape;139;p3"/>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140" name="Google Shape;140;p3"/>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2" name="Google Shape;309;p12">
            <a:extLst>
              <a:ext uri="{FF2B5EF4-FFF2-40B4-BE49-F238E27FC236}">
                <a16:creationId xmlns:a16="http://schemas.microsoft.com/office/drawing/2014/main" id="{BE1C8A2A-FF81-8AA8-1AB3-AB8956F70684}"/>
              </a:ext>
            </a:extLst>
          </p:cNvPr>
          <p:cNvSpPr txBox="1"/>
          <p:nvPr/>
        </p:nvSpPr>
        <p:spPr>
          <a:xfrm>
            <a:off x="1486086" y="2031612"/>
            <a:ext cx="9902229" cy="3253927"/>
          </a:xfrm>
          <a:prstGeom prst="rect">
            <a:avLst/>
          </a:prstGeom>
          <a:noFill/>
          <a:ln>
            <a:noFill/>
          </a:ln>
        </p:spPr>
        <p:txBody>
          <a:bodyPr spcFirstLastPara="1" wrap="square" lIns="91425" tIns="45700" rIns="91425" bIns="45700" anchor="t" anchorCtr="0">
            <a:spAutoFit/>
          </a:bodyPr>
          <a:lstStyle/>
          <a:p>
            <a:pPr marL="457200" marR="0" lvl="0" indent="-457200" algn="just" rtl="1">
              <a:lnSpc>
                <a:spcPct val="107000"/>
              </a:lnSpc>
              <a:spcBef>
                <a:spcPts val="0"/>
              </a:spcBef>
              <a:spcAft>
                <a:spcPts val="0"/>
              </a:spcAft>
              <a:buFont typeface="Arial" panose="020B0604020202020204" pitchFamily="34" charset="0"/>
              <a:buChar char="•"/>
            </a:pPr>
            <a:r>
              <a:rPr lang="ar-EG"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 الحق في إرشاد الآخرين بعد الحصول على موافقتهم المسبقة.</a:t>
            </a:r>
          </a:p>
          <a:p>
            <a:pPr marR="0" lvl="0" algn="just" rtl="1">
              <a:lnSpc>
                <a:spcPct val="107000"/>
              </a:lnSpc>
              <a:spcBef>
                <a:spcPts val="0"/>
              </a:spcBef>
              <a:spcAft>
                <a:spcPts val="0"/>
              </a:spcAft>
            </a:pPr>
            <a:endParaRPr lang="ar-EG"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endParaRPr>
          </a:p>
          <a:p>
            <a:pPr marL="457200" marR="0" lvl="0" indent="-457200" algn="just" rtl="1">
              <a:lnSpc>
                <a:spcPct val="107000"/>
              </a:lnSpc>
              <a:spcBef>
                <a:spcPts val="0"/>
              </a:spcBef>
              <a:spcAft>
                <a:spcPts val="0"/>
              </a:spcAft>
              <a:buFont typeface="Arial" panose="020B0604020202020204" pitchFamily="34" charset="0"/>
              <a:buChar char="•"/>
            </a:pPr>
            <a:r>
              <a:rPr lang="ar-EG"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الحق في تجاهل المعلومات في أي شكل.</a:t>
            </a:r>
          </a:p>
          <a:p>
            <a:pPr marL="457200" marR="0" lvl="0" indent="-457200" algn="just" rtl="1">
              <a:lnSpc>
                <a:spcPct val="107000"/>
              </a:lnSpc>
              <a:spcBef>
                <a:spcPts val="0"/>
              </a:spcBef>
              <a:spcAft>
                <a:spcPts val="0"/>
              </a:spcAft>
              <a:buFont typeface="Arial" panose="020B0604020202020204" pitchFamily="34" charset="0"/>
              <a:buChar char="•"/>
            </a:pPr>
            <a:endParaRPr lang="ar-EG" sz="3200" b="1" dirty="0">
              <a:solidFill>
                <a:schemeClr val="tx1"/>
              </a:solidFill>
              <a:latin typeface="Simplified Arabic" panose="02020603050405020304" pitchFamily="18" charset="-78"/>
              <a:ea typeface="Simplified Arabic"/>
              <a:cs typeface="Simplified Arabic" panose="02020603050405020304" pitchFamily="18" charset="-78"/>
              <a:sym typeface="Calibri"/>
            </a:endParaRPr>
          </a:p>
          <a:p>
            <a:pPr marL="457200" indent="-457200" algn="just" rtl="1">
              <a:lnSpc>
                <a:spcPct val="107000"/>
              </a:lnSpc>
              <a:buFont typeface="Arial" panose="020B0604020202020204" pitchFamily="34" charset="0"/>
              <a:buChar char="•"/>
            </a:pPr>
            <a:r>
              <a:rPr lang="ar-EG"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حق كل شخص في رفض الكشف عن أي معلومات يبثها أو يستقبلها.</a:t>
            </a:r>
          </a:p>
          <a:p>
            <a:pPr marR="0" lvl="0" algn="just" rtl="1">
              <a:lnSpc>
                <a:spcPct val="107000"/>
              </a:lnSpc>
              <a:spcBef>
                <a:spcPts val="0"/>
              </a:spcBef>
              <a:spcAft>
                <a:spcPts val="0"/>
              </a:spcAft>
            </a:pPr>
            <a:endParaRPr lang="ar-EG" sz="3200" b="1"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endParaRPr>
          </a:p>
        </p:txBody>
      </p:sp>
    </p:spTree>
    <p:extLst>
      <p:ext uri="{BB962C8B-B14F-4D97-AF65-F5344CB8AC3E}">
        <p14:creationId xmlns:p14="http://schemas.microsoft.com/office/powerpoint/2010/main" val="340266885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pic>
        <p:nvPicPr>
          <p:cNvPr id="131" name="Google Shape;131;p3"/>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32" name="Google Shape;132;p3"/>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33" name="Google Shape;133;p3"/>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34" name="Google Shape;134;p3"/>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35" name="Google Shape;135;p3"/>
          <p:cNvPicPr preferRelativeResize="0"/>
          <p:nvPr/>
        </p:nvPicPr>
        <p:blipFill rotWithShape="1">
          <a:blip r:embed="rId6">
            <a:alphaModFix/>
          </a:blip>
          <a:srcRect/>
          <a:stretch/>
        </p:blipFill>
        <p:spPr>
          <a:xfrm>
            <a:off x="-108035" y="0"/>
            <a:ext cx="8509914" cy="1610200"/>
          </a:xfrm>
          <a:prstGeom prst="rect">
            <a:avLst/>
          </a:prstGeom>
          <a:noFill/>
          <a:ln>
            <a:noFill/>
          </a:ln>
        </p:spPr>
      </p:pic>
      <p:sp>
        <p:nvSpPr>
          <p:cNvPr id="136" name="Google Shape;136;p3"/>
          <p:cNvSpPr txBox="1"/>
          <p:nvPr/>
        </p:nvSpPr>
        <p:spPr>
          <a:xfrm>
            <a:off x="1874165" y="517447"/>
            <a:ext cx="5121967" cy="750975"/>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4000" b="1" i="0" u="none" strike="noStrike" cap="none" dirty="0">
                <a:solidFill>
                  <a:srgbClr val="FFFFFF"/>
                </a:solidFill>
                <a:latin typeface="Simplified Arabic"/>
                <a:ea typeface="Simplified Arabic"/>
                <a:cs typeface="Simplified Arabic"/>
                <a:sym typeface="Simplified Arabic"/>
              </a:rPr>
              <a:t>تشريعات الإعلام الرقمي</a:t>
            </a:r>
            <a:endParaRPr lang="ar-EG" sz="4000" b="0" i="0" u="none" strike="noStrike" cap="none" dirty="0">
              <a:solidFill>
                <a:srgbClr val="FFFFFF"/>
              </a:solidFill>
              <a:latin typeface="Simplified Arabic"/>
              <a:ea typeface="Simplified Arabic"/>
              <a:cs typeface="Simplified Arabic"/>
              <a:sym typeface="Simplified Arabic"/>
            </a:endParaRPr>
          </a:p>
        </p:txBody>
      </p:sp>
      <p:sp>
        <p:nvSpPr>
          <p:cNvPr id="137" name="Google Shape;137;p3"/>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dirty="0">
                <a:solidFill>
                  <a:srgbClr val="FFFFFF"/>
                </a:solidFill>
                <a:latin typeface="Tajawal Medium"/>
                <a:ea typeface="Tajawal Medium"/>
                <a:cs typeface="Tajawal Medium"/>
                <a:sym typeface="Tajawal Medium"/>
              </a:rPr>
              <a:t>المحاضرة التاسعة</a:t>
            </a:r>
            <a:endParaRPr sz="2800" b="1" i="0" u="none" strike="noStrike" cap="none" dirty="0">
              <a:solidFill>
                <a:srgbClr val="FFFFFF"/>
              </a:solidFill>
              <a:latin typeface="Tajawal Medium"/>
              <a:ea typeface="Tajawal Medium"/>
              <a:cs typeface="Tajawal Medium"/>
              <a:sym typeface="Tajawal Medium"/>
            </a:endParaRPr>
          </a:p>
        </p:txBody>
      </p:sp>
      <p:sp>
        <p:nvSpPr>
          <p:cNvPr id="138" name="Google Shape;138;p3"/>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139" name="Google Shape;139;p3"/>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140" name="Google Shape;140;p3"/>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2" name="Google Shape;309;p12">
            <a:extLst>
              <a:ext uri="{FF2B5EF4-FFF2-40B4-BE49-F238E27FC236}">
                <a16:creationId xmlns:a16="http://schemas.microsoft.com/office/drawing/2014/main" id="{BE1C8A2A-FF81-8AA8-1AB3-AB8956F70684}"/>
              </a:ext>
            </a:extLst>
          </p:cNvPr>
          <p:cNvSpPr txBox="1"/>
          <p:nvPr/>
        </p:nvSpPr>
        <p:spPr>
          <a:xfrm>
            <a:off x="1056640" y="2031612"/>
            <a:ext cx="10331675" cy="3253927"/>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pPr>
            <a:r>
              <a:rPr lang="ar-EG"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 </a:t>
            </a:r>
            <a:r>
              <a:rPr lang="ar-EG" sz="3200" b="1"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حقوق</a:t>
            </a:r>
            <a:r>
              <a:rPr lang="ar-EG"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 </a:t>
            </a:r>
            <a:r>
              <a:rPr lang="ar-EG" sz="3200" b="1"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التقاضي</a:t>
            </a:r>
            <a:r>
              <a:rPr lang="ar-EG"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 : </a:t>
            </a:r>
          </a:p>
          <a:p>
            <a:pPr marR="0" lvl="0" algn="just" rtl="1">
              <a:lnSpc>
                <a:spcPct val="107000"/>
              </a:lnSpc>
              <a:spcBef>
                <a:spcPts val="0"/>
              </a:spcBef>
              <a:spcAft>
                <a:spcPts val="0"/>
              </a:spcAft>
            </a:pPr>
            <a:endParaRPr lang="ar-EG"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endParaRPr>
          </a:p>
          <a:p>
            <a:pPr marL="457200" marR="0" lvl="0" indent="-457200" algn="just" rtl="1">
              <a:lnSpc>
                <a:spcPct val="107000"/>
              </a:lnSpc>
              <a:spcBef>
                <a:spcPts val="0"/>
              </a:spcBef>
              <a:spcAft>
                <a:spcPts val="0"/>
              </a:spcAft>
              <a:buFont typeface="Arial" panose="020B0604020202020204" pitchFamily="34" charset="0"/>
              <a:buChar char="•"/>
            </a:pPr>
            <a:r>
              <a:rPr lang="ar-EG"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حق كل شخص في أن يحاكم وفق القوانين التي تطبق بشكل طبيعي.</a:t>
            </a:r>
          </a:p>
          <a:p>
            <a:pPr marL="457200" marR="0" lvl="0" indent="-457200" algn="just" rtl="1">
              <a:lnSpc>
                <a:spcPct val="107000"/>
              </a:lnSpc>
              <a:spcBef>
                <a:spcPts val="0"/>
              </a:spcBef>
              <a:spcAft>
                <a:spcPts val="0"/>
              </a:spcAft>
              <a:buFont typeface="Arial" panose="020B0604020202020204" pitchFamily="34" charset="0"/>
              <a:buChar char="•"/>
            </a:pPr>
            <a:endParaRPr lang="ar-EG"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endParaRPr>
          </a:p>
          <a:p>
            <a:pPr marL="457200" marR="0" lvl="0" indent="-457200" algn="just" rtl="1">
              <a:lnSpc>
                <a:spcPct val="107000"/>
              </a:lnSpc>
              <a:spcBef>
                <a:spcPts val="0"/>
              </a:spcBef>
              <a:spcAft>
                <a:spcPts val="0"/>
              </a:spcAft>
              <a:buFont typeface="Arial" panose="020B0604020202020204" pitchFamily="34" charset="0"/>
              <a:buChar char="•"/>
            </a:pPr>
            <a:r>
              <a:rPr lang="ar-EG"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 الحق في البحث عن مصادر شرعية ضد مرتكبي الأفعال والتعبيرات الضارة وليس ضد الوسيط سواء كان شخص أو منظمة أو وسيلة	</a:t>
            </a:r>
            <a:endParaRPr lang="ar-EG" sz="3200" b="1"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endParaRPr>
          </a:p>
        </p:txBody>
      </p:sp>
    </p:spTree>
    <p:extLst>
      <p:ext uri="{BB962C8B-B14F-4D97-AF65-F5344CB8AC3E}">
        <p14:creationId xmlns:p14="http://schemas.microsoft.com/office/powerpoint/2010/main" val="232704974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pic>
        <p:nvPicPr>
          <p:cNvPr id="131" name="Google Shape;131;p3"/>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32" name="Google Shape;132;p3"/>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33" name="Google Shape;133;p3"/>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34" name="Google Shape;134;p3"/>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35" name="Google Shape;135;p3"/>
          <p:cNvPicPr preferRelativeResize="0"/>
          <p:nvPr/>
        </p:nvPicPr>
        <p:blipFill rotWithShape="1">
          <a:blip r:embed="rId6">
            <a:alphaModFix/>
          </a:blip>
          <a:srcRect/>
          <a:stretch/>
        </p:blipFill>
        <p:spPr>
          <a:xfrm>
            <a:off x="-108035" y="0"/>
            <a:ext cx="8509914" cy="1610200"/>
          </a:xfrm>
          <a:prstGeom prst="rect">
            <a:avLst/>
          </a:prstGeom>
          <a:noFill/>
          <a:ln>
            <a:noFill/>
          </a:ln>
        </p:spPr>
      </p:pic>
      <p:sp>
        <p:nvSpPr>
          <p:cNvPr id="136" name="Google Shape;136;p3"/>
          <p:cNvSpPr txBox="1"/>
          <p:nvPr/>
        </p:nvSpPr>
        <p:spPr>
          <a:xfrm>
            <a:off x="1874165" y="517447"/>
            <a:ext cx="5121967" cy="750975"/>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4000" b="1" i="0" u="none" strike="noStrike" cap="none" dirty="0">
                <a:solidFill>
                  <a:srgbClr val="FFFFFF"/>
                </a:solidFill>
                <a:latin typeface="Simplified Arabic"/>
                <a:ea typeface="Simplified Arabic"/>
                <a:cs typeface="Simplified Arabic"/>
                <a:sym typeface="Simplified Arabic"/>
              </a:rPr>
              <a:t>تشريعات الإعلام الرقمي</a:t>
            </a:r>
            <a:endParaRPr lang="ar-EG" sz="4000" b="0" i="0" u="none" strike="noStrike" cap="none" dirty="0">
              <a:solidFill>
                <a:srgbClr val="FFFFFF"/>
              </a:solidFill>
              <a:latin typeface="Simplified Arabic"/>
              <a:ea typeface="Simplified Arabic"/>
              <a:cs typeface="Simplified Arabic"/>
              <a:sym typeface="Simplified Arabic"/>
            </a:endParaRPr>
          </a:p>
        </p:txBody>
      </p:sp>
      <p:sp>
        <p:nvSpPr>
          <p:cNvPr id="137" name="Google Shape;137;p3"/>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dirty="0">
                <a:solidFill>
                  <a:srgbClr val="FFFFFF"/>
                </a:solidFill>
                <a:latin typeface="Tajawal Medium"/>
                <a:ea typeface="Tajawal Medium"/>
                <a:cs typeface="Tajawal Medium"/>
                <a:sym typeface="Tajawal Medium"/>
              </a:rPr>
              <a:t>المحاضرة التاسعة</a:t>
            </a:r>
            <a:endParaRPr sz="2800" b="1" i="0" u="none" strike="noStrike" cap="none" dirty="0">
              <a:solidFill>
                <a:srgbClr val="FFFFFF"/>
              </a:solidFill>
              <a:latin typeface="Tajawal Medium"/>
              <a:ea typeface="Tajawal Medium"/>
              <a:cs typeface="Tajawal Medium"/>
              <a:sym typeface="Tajawal Medium"/>
            </a:endParaRPr>
          </a:p>
        </p:txBody>
      </p:sp>
      <p:sp>
        <p:nvSpPr>
          <p:cNvPr id="138" name="Google Shape;138;p3"/>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139" name="Google Shape;139;p3"/>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140" name="Google Shape;140;p3"/>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2" name="Google Shape;309;p12">
            <a:extLst>
              <a:ext uri="{FF2B5EF4-FFF2-40B4-BE49-F238E27FC236}">
                <a16:creationId xmlns:a16="http://schemas.microsoft.com/office/drawing/2014/main" id="{BE1C8A2A-FF81-8AA8-1AB3-AB8956F70684}"/>
              </a:ext>
            </a:extLst>
          </p:cNvPr>
          <p:cNvSpPr txBox="1"/>
          <p:nvPr/>
        </p:nvSpPr>
        <p:spPr>
          <a:xfrm>
            <a:off x="1341120" y="1610200"/>
            <a:ext cx="10006555" cy="4307806"/>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pPr>
            <a:r>
              <a:rPr lang="ar-EG" sz="3200" b="1"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حقوق التمثيل:</a:t>
            </a:r>
          </a:p>
          <a:p>
            <a:pPr marR="0" lvl="0" algn="just" rtl="1">
              <a:lnSpc>
                <a:spcPct val="107000"/>
              </a:lnSpc>
              <a:spcBef>
                <a:spcPts val="0"/>
              </a:spcBef>
              <a:spcAft>
                <a:spcPts val="0"/>
              </a:spcAft>
            </a:pPr>
            <a:endParaRPr lang="ar-EG"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endParaRPr>
          </a:p>
          <a:p>
            <a:pPr marL="457200" marR="0" lvl="0" indent="-457200" algn="just" rtl="1">
              <a:lnSpc>
                <a:spcPct val="107000"/>
              </a:lnSpc>
              <a:spcBef>
                <a:spcPts val="0"/>
              </a:spcBef>
              <a:spcAft>
                <a:spcPts val="0"/>
              </a:spcAft>
              <a:buFont typeface="Arial" panose="020B0604020202020204" pitchFamily="34" charset="0"/>
              <a:buChar char="•"/>
            </a:pPr>
            <a:r>
              <a:rPr lang="ar-EG"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 الحق في مراجعة وتنفيذ العقد المنظم للتشغيل.</a:t>
            </a:r>
          </a:p>
          <a:p>
            <a:pPr marL="457200" marR="0" lvl="0" indent="-457200" algn="just" rtl="1">
              <a:lnSpc>
                <a:spcPct val="107000"/>
              </a:lnSpc>
              <a:spcBef>
                <a:spcPts val="0"/>
              </a:spcBef>
              <a:spcAft>
                <a:spcPts val="0"/>
              </a:spcAft>
              <a:buFont typeface="Arial" panose="020B0604020202020204" pitchFamily="34" charset="0"/>
              <a:buChar char="•"/>
            </a:pPr>
            <a:endParaRPr lang="ar-EG"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endParaRPr>
          </a:p>
          <a:p>
            <a:pPr marL="457200" marR="0" lvl="0" indent="-457200" algn="just" rtl="1">
              <a:lnSpc>
                <a:spcPct val="107000"/>
              </a:lnSpc>
              <a:spcBef>
                <a:spcPts val="0"/>
              </a:spcBef>
              <a:spcAft>
                <a:spcPts val="0"/>
              </a:spcAft>
              <a:buFont typeface="Arial" panose="020B0604020202020204" pitchFamily="34" charset="0"/>
              <a:buChar char="•"/>
            </a:pPr>
            <a:r>
              <a:rPr lang="ar-EG"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الحق في رفض مشاركة أي شخص في النظام لأي سبب إلا في إطار بنود العقد.</a:t>
            </a:r>
          </a:p>
          <a:p>
            <a:pPr marL="457200" marR="0" lvl="0" indent="-457200" algn="just" rtl="1">
              <a:lnSpc>
                <a:spcPct val="107000"/>
              </a:lnSpc>
              <a:spcBef>
                <a:spcPts val="0"/>
              </a:spcBef>
              <a:spcAft>
                <a:spcPts val="0"/>
              </a:spcAft>
              <a:buFont typeface="Arial" panose="020B0604020202020204" pitchFamily="34" charset="0"/>
              <a:buChar char="•"/>
            </a:pPr>
            <a:endParaRPr lang="ar-EG"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endParaRPr>
          </a:p>
          <a:p>
            <a:pPr marL="457200" marR="0" lvl="0" indent="-457200" algn="just" rtl="1">
              <a:lnSpc>
                <a:spcPct val="107000"/>
              </a:lnSpc>
              <a:spcBef>
                <a:spcPts val="0"/>
              </a:spcBef>
              <a:spcAft>
                <a:spcPts val="0"/>
              </a:spcAft>
              <a:buFont typeface="Arial" panose="020B0604020202020204" pitchFamily="34" charset="0"/>
              <a:buChar char="•"/>
            </a:pPr>
            <a:r>
              <a:rPr lang="ar-EG"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الحق في السيطرة على المعلومات التي تستقبل عن طريق القاصرين</a:t>
            </a:r>
            <a:endParaRPr lang="ar-EG" sz="3200" b="1"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endParaRPr>
          </a:p>
        </p:txBody>
      </p:sp>
    </p:spTree>
    <p:extLst>
      <p:ext uri="{BB962C8B-B14F-4D97-AF65-F5344CB8AC3E}">
        <p14:creationId xmlns:p14="http://schemas.microsoft.com/office/powerpoint/2010/main" val="277753534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pic>
        <p:nvPicPr>
          <p:cNvPr id="131" name="Google Shape;131;p3"/>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32" name="Google Shape;132;p3"/>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33" name="Google Shape;133;p3"/>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34" name="Google Shape;134;p3"/>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35" name="Google Shape;135;p3"/>
          <p:cNvPicPr preferRelativeResize="0"/>
          <p:nvPr/>
        </p:nvPicPr>
        <p:blipFill rotWithShape="1">
          <a:blip r:embed="rId6">
            <a:alphaModFix/>
          </a:blip>
          <a:srcRect/>
          <a:stretch/>
        </p:blipFill>
        <p:spPr>
          <a:xfrm>
            <a:off x="-108035" y="0"/>
            <a:ext cx="8509914" cy="1610200"/>
          </a:xfrm>
          <a:prstGeom prst="rect">
            <a:avLst/>
          </a:prstGeom>
          <a:noFill/>
          <a:ln>
            <a:noFill/>
          </a:ln>
        </p:spPr>
      </p:pic>
      <p:sp>
        <p:nvSpPr>
          <p:cNvPr id="136" name="Google Shape;136;p3"/>
          <p:cNvSpPr txBox="1"/>
          <p:nvPr/>
        </p:nvSpPr>
        <p:spPr>
          <a:xfrm>
            <a:off x="2269935" y="511270"/>
            <a:ext cx="5121967" cy="75093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4000" b="1" dirty="0">
                <a:solidFill>
                  <a:srgbClr val="FFFFFF"/>
                </a:solidFill>
                <a:latin typeface="Simplified Arabic"/>
                <a:ea typeface="Simplified Arabic"/>
                <a:cs typeface="Simplified Arabic"/>
                <a:sym typeface="Simplified Arabic"/>
              </a:rPr>
              <a:t>الخصوصية في</a:t>
            </a:r>
            <a:r>
              <a:rPr lang="ar-EG" sz="4000" b="1" i="0" u="none" strike="noStrike" cap="none" dirty="0">
                <a:solidFill>
                  <a:srgbClr val="FFFFFF"/>
                </a:solidFill>
                <a:latin typeface="Simplified Arabic"/>
                <a:ea typeface="Simplified Arabic"/>
                <a:cs typeface="Simplified Arabic"/>
                <a:sym typeface="Simplified Arabic"/>
              </a:rPr>
              <a:t> الإعلام الرقمي</a:t>
            </a:r>
            <a:endParaRPr sz="4000" b="0" i="0" u="none" strike="noStrike" cap="none" dirty="0">
              <a:solidFill>
                <a:srgbClr val="FFFFFF"/>
              </a:solidFill>
              <a:latin typeface="Simplified Arabic"/>
              <a:ea typeface="Simplified Arabic"/>
              <a:cs typeface="Simplified Arabic"/>
              <a:sym typeface="Simplified Arabic"/>
            </a:endParaRPr>
          </a:p>
        </p:txBody>
      </p:sp>
      <p:sp>
        <p:nvSpPr>
          <p:cNvPr id="137" name="Google Shape;137;p3"/>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dirty="0">
                <a:solidFill>
                  <a:srgbClr val="FFFFFF"/>
                </a:solidFill>
                <a:latin typeface="Tajawal Medium"/>
                <a:ea typeface="Tajawal Medium"/>
                <a:cs typeface="Tajawal Medium"/>
                <a:sym typeface="Tajawal Medium"/>
              </a:rPr>
              <a:t>المحاضرة التاسعة</a:t>
            </a:r>
            <a:endParaRPr sz="2800" b="1" i="0" u="none" strike="noStrike" cap="none" dirty="0">
              <a:solidFill>
                <a:srgbClr val="FFFFFF"/>
              </a:solidFill>
              <a:latin typeface="Tajawal Medium"/>
              <a:ea typeface="Tajawal Medium"/>
              <a:cs typeface="Tajawal Medium"/>
              <a:sym typeface="Tajawal Medium"/>
            </a:endParaRPr>
          </a:p>
        </p:txBody>
      </p:sp>
      <p:sp>
        <p:nvSpPr>
          <p:cNvPr id="139" name="Google Shape;139;p3"/>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140" name="Google Shape;140;p3"/>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2" name="Google Shape;309;p12">
            <a:extLst>
              <a:ext uri="{FF2B5EF4-FFF2-40B4-BE49-F238E27FC236}">
                <a16:creationId xmlns:a16="http://schemas.microsoft.com/office/drawing/2014/main" id="{BE1C8A2A-FF81-8AA8-1AB3-AB8956F70684}"/>
              </a:ext>
            </a:extLst>
          </p:cNvPr>
          <p:cNvSpPr txBox="1"/>
          <p:nvPr/>
        </p:nvSpPr>
        <p:spPr>
          <a:xfrm>
            <a:off x="1115163" y="1665141"/>
            <a:ext cx="10402795" cy="4307806"/>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pPr>
            <a:r>
              <a:rPr lang="ar-EG"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يتضمن مفهوم الخصوصية في الإعلام الرقمي 3 ثلاثة أنواع هي:</a:t>
            </a:r>
          </a:p>
          <a:p>
            <a:pPr marR="0" lvl="0" algn="just" rtl="1">
              <a:lnSpc>
                <a:spcPct val="107000"/>
              </a:lnSpc>
              <a:spcBef>
                <a:spcPts val="0"/>
              </a:spcBef>
              <a:spcAft>
                <a:spcPts val="0"/>
              </a:spcAft>
            </a:pPr>
            <a:endParaRPr lang="ar-EG" sz="3200" dirty="0">
              <a:solidFill>
                <a:schemeClr val="tx1"/>
              </a:solidFill>
              <a:latin typeface="Simplified Arabic" panose="02020603050405020304" pitchFamily="18" charset="-78"/>
              <a:ea typeface="Calibri"/>
              <a:cs typeface="Simplified Arabic" panose="02020603050405020304" pitchFamily="18" charset="-78"/>
              <a:sym typeface="Calibri"/>
            </a:endParaRPr>
          </a:p>
          <a:p>
            <a:pPr marL="457200" marR="0" lvl="0" indent="-457200" algn="just" rtl="1">
              <a:lnSpc>
                <a:spcPct val="107000"/>
              </a:lnSpc>
              <a:spcBef>
                <a:spcPts val="0"/>
              </a:spcBef>
              <a:spcAft>
                <a:spcPts val="0"/>
              </a:spcAft>
              <a:buFont typeface="Arial" panose="020B0604020202020204" pitchFamily="34" charset="0"/>
              <a:buChar char="•"/>
            </a:pPr>
            <a:r>
              <a:rPr lang="ar-EG"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الخصوصية كحق لحماية الأفراد من مظاهر الاعتداء المادي على حياتهم وممتلكاتهم وتسمى الخصوصية المادية.</a:t>
            </a:r>
          </a:p>
          <a:p>
            <a:pPr marL="457200" marR="0" lvl="0" indent="-457200" algn="just" rtl="1">
              <a:lnSpc>
                <a:spcPct val="107000"/>
              </a:lnSpc>
              <a:spcBef>
                <a:spcPts val="0"/>
              </a:spcBef>
              <a:spcAft>
                <a:spcPts val="0"/>
              </a:spcAft>
              <a:buFont typeface="Arial" panose="020B0604020202020204" pitchFamily="34" charset="0"/>
              <a:buChar char="•"/>
            </a:pPr>
            <a:endParaRPr lang="ar-EG"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endParaRPr>
          </a:p>
          <a:p>
            <a:pPr marL="457200" marR="0" lvl="0" indent="-457200" algn="just" rtl="1">
              <a:lnSpc>
                <a:spcPct val="107000"/>
              </a:lnSpc>
              <a:spcBef>
                <a:spcPts val="0"/>
              </a:spcBef>
              <a:spcAft>
                <a:spcPts val="0"/>
              </a:spcAft>
              <a:buFont typeface="Arial" panose="020B0604020202020204" pitchFamily="34" charset="0"/>
              <a:buChar char="•"/>
            </a:pPr>
            <a:r>
              <a:rPr lang="ar-EG"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الخصوصية المعنوية وهي حماية القيم والعناصر المعنوية للشخص بما في ذلك معتقداته.</a:t>
            </a:r>
          </a:p>
          <a:p>
            <a:pPr marR="0" lvl="0" algn="just" rtl="1">
              <a:lnSpc>
                <a:spcPct val="107000"/>
              </a:lnSpc>
              <a:spcBef>
                <a:spcPts val="0"/>
              </a:spcBef>
              <a:spcAft>
                <a:spcPts val="0"/>
              </a:spcAft>
            </a:pPr>
            <a:endParaRPr lang="ar-EG" sz="3200" b="1"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endParaRPr>
          </a:p>
        </p:txBody>
      </p:sp>
    </p:spTree>
    <p:extLst>
      <p:ext uri="{BB962C8B-B14F-4D97-AF65-F5344CB8AC3E}">
        <p14:creationId xmlns:p14="http://schemas.microsoft.com/office/powerpoint/2010/main" val="104857186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pic>
        <p:nvPicPr>
          <p:cNvPr id="131" name="Google Shape;131;p3"/>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32" name="Google Shape;132;p3"/>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33" name="Google Shape;133;p3"/>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34" name="Google Shape;134;p3"/>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35" name="Google Shape;135;p3"/>
          <p:cNvPicPr preferRelativeResize="0"/>
          <p:nvPr/>
        </p:nvPicPr>
        <p:blipFill rotWithShape="1">
          <a:blip r:embed="rId6">
            <a:alphaModFix/>
          </a:blip>
          <a:srcRect/>
          <a:stretch/>
        </p:blipFill>
        <p:spPr>
          <a:xfrm>
            <a:off x="-108035" y="0"/>
            <a:ext cx="8509914" cy="1610200"/>
          </a:xfrm>
          <a:prstGeom prst="rect">
            <a:avLst/>
          </a:prstGeom>
          <a:noFill/>
          <a:ln>
            <a:noFill/>
          </a:ln>
        </p:spPr>
      </p:pic>
      <p:sp>
        <p:nvSpPr>
          <p:cNvPr id="136" name="Google Shape;136;p3"/>
          <p:cNvSpPr txBox="1"/>
          <p:nvPr/>
        </p:nvSpPr>
        <p:spPr>
          <a:xfrm>
            <a:off x="2269935" y="511270"/>
            <a:ext cx="5121967" cy="75093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4000" b="1" dirty="0">
                <a:solidFill>
                  <a:srgbClr val="FFFFFF"/>
                </a:solidFill>
                <a:latin typeface="Simplified Arabic"/>
                <a:ea typeface="Simplified Arabic"/>
                <a:cs typeface="Simplified Arabic"/>
                <a:sym typeface="Simplified Arabic"/>
              </a:rPr>
              <a:t>الخصوصية في</a:t>
            </a:r>
            <a:r>
              <a:rPr lang="ar-EG" sz="4000" b="1" i="0" u="none" strike="noStrike" cap="none" dirty="0">
                <a:solidFill>
                  <a:srgbClr val="FFFFFF"/>
                </a:solidFill>
                <a:latin typeface="Simplified Arabic"/>
                <a:ea typeface="Simplified Arabic"/>
                <a:cs typeface="Simplified Arabic"/>
                <a:sym typeface="Simplified Arabic"/>
              </a:rPr>
              <a:t> الإعلام الرقمي</a:t>
            </a:r>
            <a:endParaRPr sz="4000" b="0" i="0" u="none" strike="noStrike" cap="none" dirty="0">
              <a:solidFill>
                <a:srgbClr val="FFFFFF"/>
              </a:solidFill>
              <a:latin typeface="Simplified Arabic"/>
              <a:ea typeface="Simplified Arabic"/>
              <a:cs typeface="Simplified Arabic"/>
              <a:sym typeface="Simplified Arabic"/>
            </a:endParaRPr>
          </a:p>
        </p:txBody>
      </p:sp>
      <p:sp>
        <p:nvSpPr>
          <p:cNvPr id="137" name="Google Shape;137;p3"/>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dirty="0">
                <a:solidFill>
                  <a:srgbClr val="FFFFFF"/>
                </a:solidFill>
                <a:latin typeface="Tajawal Medium"/>
                <a:ea typeface="Tajawal Medium"/>
                <a:cs typeface="Tajawal Medium"/>
                <a:sym typeface="Tajawal Medium"/>
              </a:rPr>
              <a:t>المحاضرة التاسعة</a:t>
            </a:r>
            <a:endParaRPr sz="2800" b="1" i="0" u="none" strike="noStrike" cap="none" dirty="0">
              <a:solidFill>
                <a:srgbClr val="FFFFFF"/>
              </a:solidFill>
              <a:latin typeface="Tajawal Medium"/>
              <a:ea typeface="Tajawal Medium"/>
              <a:cs typeface="Tajawal Medium"/>
              <a:sym typeface="Tajawal Medium"/>
            </a:endParaRPr>
          </a:p>
        </p:txBody>
      </p:sp>
      <p:sp>
        <p:nvSpPr>
          <p:cNvPr id="139" name="Google Shape;139;p3"/>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140" name="Google Shape;140;p3"/>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2" name="Google Shape;309;p12">
            <a:extLst>
              <a:ext uri="{FF2B5EF4-FFF2-40B4-BE49-F238E27FC236}">
                <a16:creationId xmlns:a16="http://schemas.microsoft.com/office/drawing/2014/main" id="{BE1C8A2A-FF81-8AA8-1AB3-AB8956F70684}"/>
              </a:ext>
            </a:extLst>
          </p:cNvPr>
          <p:cNvSpPr txBox="1"/>
          <p:nvPr/>
        </p:nvSpPr>
        <p:spPr>
          <a:xfrm>
            <a:off x="1473200" y="2259520"/>
            <a:ext cx="10044758" cy="2200049"/>
          </a:xfrm>
          <a:prstGeom prst="rect">
            <a:avLst/>
          </a:prstGeom>
          <a:noFill/>
          <a:ln>
            <a:noFill/>
          </a:ln>
        </p:spPr>
        <p:txBody>
          <a:bodyPr spcFirstLastPara="1" wrap="square" lIns="91425" tIns="45700" rIns="91425" bIns="45700" anchor="t" anchorCtr="0">
            <a:spAutoFit/>
          </a:bodyPr>
          <a:lstStyle/>
          <a:p>
            <a:pPr marL="457200" marR="0" lvl="0" indent="-457200" algn="just" rtl="1">
              <a:lnSpc>
                <a:spcPct val="107000"/>
              </a:lnSpc>
              <a:spcBef>
                <a:spcPts val="0"/>
              </a:spcBef>
              <a:spcAft>
                <a:spcPts val="0"/>
              </a:spcAft>
              <a:buFont typeface="Arial" panose="020B0604020202020204" pitchFamily="34" charset="0"/>
              <a:buChar char="•"/>
            </a:pPr>
            <a:r>
              <a:rPr lang="ar-EG"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الخصوصية كحق عام وتشمل كافة أوجه الحماية من الاعتداءات والتدخل في حياة الخاصة أيًا كان مظهرها أو طبيعتها وحق الأفراد في السيطرة على المعلومات والبيانات الخاصة في مواجهة تحديات عصر التقنية الرقمية.</a:t>
            </a:r>
            <a:endParaRPr lang="ar-EG" sz="3200" b="1"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endParaRPr>
          </a:p>
        </p:txBody>
      </p:sp>
    </p:spTree>
    <p:extLst>
      <p:ext uri="{BB962C8B-B14F-4D97-AF65-F5344CB8AC3E}">
        <p14:creationId xmlns:p14="http://schemas.microsoft.com/office/powerpoint/2010/main" val="120062657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pic>
        <p:nvPicPr>
          <p:cNvPr id="131" name="Google Shape;131;p3"/>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32" name="Google Shape;132;p3"/>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33" name="Google Shape;133;p3"/>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34" name="Google Shape;134;p3"/>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35" name="Google Shape;135;p3"/>
          <p:cNvPicPr preferRelativeResize="0"/>
          <p:nvPr/>
        </p:nvPicPr>
        <p:blipFill rotWithShape="1">
          <a:blip r:embed="rId6">
            <a:alphaModFix/>
          </a:blip>
          <a:srcRect/>
          <a:stretch/>
        </p:blipFill>
        <p:spPr>
          <a:xfrm>
            <a:off x="-108035" y="0"/>
            <a:ext cx="8509914" cy="1610200"/>
          </a:xfrm>
          <a:prstGeom prst="rect">
            <a:avLst/>
          </a:prstGeom>
          <a:noFill/>
          <a:ln>
            <a:noFill/>
          </a:ln>
        </p:spPr>
      </p:pic>
      <p:sp>
        <p:nvSpPr>
          <p:cNvPr id="136" name="Google Shape;136;p3"/>
          <p:cNvSpPr txBox="1"/>
          <p:nvPr/>
        </p:nvSpPr>
        <p:spPr>
          <a:xfrm>
            <a:off x="2269935" y="511270"/>
            <a:ext cx="5121967" cy="75093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4000" b="1" dirty="0">
                <a:solidFill>
                  <a:srgbClr val="FFFFFF"/>
                </a:solidFill>
                <a:latin typeface="Simplified Arabic"/>
                <a:ea typeface="Simplified Arabic"/>
                <a:cs typeface="Simplified Arabic"/>
                <a:sym typeface="Simplified Arabic"/>
              </a:rPr>
              <a:t>الخصوصية في</a:t>
            </a:r>
            <a:r>
              <a:rPr lang="ar-EG" sz="4000" b="1" i="0" u="none" strike="noStrike" cap="none" dirty="0">
                <a:solidFill>
                  <a:srgbClr val="FFFFFF"/>
                </a:solidFill>
                <a:latin typeface="Simplified Arabic"/>
                <a:ea typeface="Simplified Arabic"/>
                <a:cs typeface="Simplified Arabic"/>
                <a:sym typeface="Simplified Arabic"/>
              </a:rPr>
              <a:t> الإعلام الرقمي</a:t>
            </a:r>
            <a:endParaRPr sz="4000" b="0" i="0" u="none" strike="noStrike" cap="none" dirty="0">
              <a:solidFill>
                <a:srgbClr val="FFFFFF"/>
              </a:solidFill>
              <a:latin typeface="Simplified Arabic"/>
              <a:ea typeface="Simplified Arabic"/>
              <a:cs typeface="Simplified Arabic"/>
              <a:sym typeface="Simplified Arabic"/>
            </a:endParaRPr>
          </a:p>
        </p:txBody>
      </p:sp>
      <p:sp>
        <p:nvSpPr>
          <p:cNvPr id="137" name="Google Shape;137;p3"/>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dirty="0">
                <a:solidFill>
                  <a:srgbClr val="FFFFFF"/>
                </a:solidFill>
                <a:latin typeface="Tajawal Medium"/>
                <a:ea typeface="Tajawal Medium"/>
                <a:cs typeface="Tajawal Medium"/>
                <a:sym typeface="Tajawal Medium"/>
              </a:rPr>
              <a:t>المحاضرة التاسعة</a:t>
            </a:r>
            <a:endParaRPr sz="2800" b="1" i="0" u="none" strike="noStrike" cap="none" dirty="0">
              <a:solidFill>
                <a:srgbClr val="FFFFFF"/>
              </a:solidFill>
              <a:latin typeface="Tajawal Medium"/>
              <a:ea typeface="Tajawal Medium"/>
              <a:cs typeface="Tajawal Medium"/>
              <a:sym typeface="Tajawal Medium"/>
            </a:endParaRPr>
          </a:p>
        </p:txBody>
      </p:sp>
      <p:sp>
        <p:nvSpPr>
          <p:cNvPr id="139" name="Google Shape;139;p3"/>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140" name="Google Shape;140;p3"/>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2" name="Google Shape;309;p12">
            <a:extLst>
              <a:ext uri="{FF2B5EF4-FFF2-40B4-BE49-F238E27FC236}">
                <a16:creationId xmlns:a16="http://schemas.microsoft.com/office/drawing/2014/main" id="{BE1C8A2A-FF81-8AA8-1AB3-AB8956F70684}"/>
              </a:ext>
            </a:extLst>
          </p:cNvPr>
          <p:cNvSpPr txBox="1"/>
          <p:nvPr/>
        </p:nvSpPr>
        <p:spPr>
          <a:xfrm>
            <a:off x="863600" y="2031612"/>
            <a:ext cx="10524715" cy="4307806"/>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pPr>
            <a:r>
              <a:rPr lang="ar-EG"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تضع وسائل الإعلام الرقمي بنودًا للخصوصية والالتزامات الأخلاقية الخاصة بمستخدمي تلك الوسائل، إذ تلزم بعض وسائل الإعلام الجديد المستخدمين الالتزام بتلك البنود والموافقة عليها قبل التسجيل في تلك الوسائل</a:t>
            </a:r>
            <a:r>
              <a:rPr lang="en-US"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a:t>
            </a:r>
          </a:p>
          <a:p>
            <a:pPr marR="0" lvl="0" algn="just" rtl="1">
              <a:lnSpc>
                <a:spcPct val="107000"/>
              </a:lnSpc>
              <a:spcBef>
                <a:spcPts val="0"/>
              </a:spcBef>
              <a:spcAft>
                <a:spcPts val="0"/>
              </a:spcAft>
            </a:pPr>
            <a:endParaRPr lang="en-US" sz="3200" dirty="0">
              <a:solidFill>
                <a:schemeClr val="tx1"/>
              </a:solidFill>
              <a:latin typeface="Simplified Arabic" panose="02020603050405020304" pitchFamily="18" charset="-78"/>
              <a:ea typeface="Calibri"/>
              <a:cs typeface="Simplified Arabic" panose="02020603050405020304" pitchFamily="18" charset="-78"/>
              <a:sym typeface="Calibri"/>
            </a:endParaRPr>
          </a:p>
          <a:p>
            <a:pPr algn="just" rtl="1">
              <a:lnSpc>
                <a:spcPct val="107000"/>
              </a:lnSpc>
            </a:pPr>
            <a:r>
              <a:rPr lang="ar-EG"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ووضعت المنظمات الدولية ذات العلاقة بعملية النشر الإلكتروني مجموعة من الحقوق في الإعلام الرقمي على النحو التالي: </a:t>
            </a:r>
          </a:p>
          <a:p>
            <a:pPr marR="0" lvl="0" algn="just" rtl="1">
              <a:lnSpc>
                <a:spcPct val="107000"/>
              </a:lnSpc>
              <a:spcBef>
                <a:spcPts val="0"/>
              </a:spcBef>
              <a:spcAft>
                <a:spcPts val="0"/>
              </a:spcAft>
            </a:pPr>
            <a:endParaRPr lang="en-US"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endParaRPr>
          </a:p>
          <a:p>
            <a:pPr marR="0" lvl="0" algn="just" rtl="1">
              <a:lnSpc>
                <a:spcPct val="107000"/>
              </a:lnSpc>
              <a:spcBef>
                <a:spcPts val="0"/>
              </a:spcBef>
              <a:spcAft>
                <a:spcPts val="0"/>
              </a:spcAft>
            </a:pPr>
            <a:endParaRPr lang="ar-EG" sz="3200" b="1"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endParaRPr>
          </a:p>
        </p:txBody>
      </p:sp>
    </p:spTree>
    <p:extLst>
      <p:ext uri="{BB962C8B-B14F-4D97-AF65-F5344CB8AC3E}">
        <p14:creationId xmlns:p14="http://schemas.microsoft.com/office/powerpoint/2010/main" val="174226715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pic>
        <p:nvPicPr>
          <p:cNvPr id="131" name="Google Shape;131;p3"/>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32" name="Google Shape;132;p3"/>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33" name="Google Shape;133;p3"/>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34" name="Google Shape;134;p3"/>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35" name="Google Shape;135;p3"/>
          <p:cNvPicPr preferRelativeResize="0"/>
          <p:nvPr/>
        </p:nvPicPr>
        <p:blipFill rotWithShape="1">
          <a:blip r:embed="rId6">
            <a:alphaModFix/>
          </a:blip>
          <a:srcRect/>
          <a:stretch/>
        </p:blipFill>
        <p:spPr>
          <a:xfrm>
            <a:off x="-108035" y="0"/>
            <a:ext cx="8509914" cy="1610200"/>
          </a:xfrm>
          <a:prstGeom prst="rect">
            <a:avLst/>
          </a:prstGeom>
          <a:noFill/>
          <a:ln>
            <a:noFill/>
          </a:ln>
        </p:spPr>
      </p:pic>
      <p:sp>
        <p:nvSpPr>
          <p:cNvPr id="136" name="Google Shape;136;p3"/>
          <p:cNvSpPr txBox="1"/>
          <p:nvPr/>
        </p:nvSpPr>
        <p:spPr>
          <a:xfrm>
            <a:off x="2269935" y="511270"/>
            <a:ext cx="5121967" cy="75093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4000" b="1" dirty="0">
                <a:solidFill>
                  <a:srgbClr val="FFFFFF"/>
                </a:solidFill>
                <a:latin typeface="Simplified Arabic"/>
                <a:ea typeface="Simplified Arabic"/>
                <a:cs typeface="Simplified Arabic"/>
                <a:sym typeface="Simplified Arabic"/>
              </a:rPr>
              <a:t>الخصوصية في</a:t>
            </a:r>
            <a:r>
              <a:rPr lang="ar-EG" sz="4000" b="1" i="0" u="none" strike="noStrike" cap="none" dirty="0">
                <a:solidFill>
                  <a:srgbClr val="FFFFFF"/>
                </a:solidFill>
                <a:latin typeface="Simplified Arabic"/>
                <a:ea typeface="Simplified Arabic"/>
                <a:cs typeface="Simplified Arabic"/>
                <a:sym typeface="Simplified Arabic"/>
              </a:rPr>
              <a:t> الإعلام الرقمي</a:t>
            </a:r>
            <a:endParaRPr sz="4000" b="0" i="0" u="none" strike="noStrike" cap="none" dirty="0">
              <a:solidFill>
                <a:srgbClr val="FFFFFF"/>
              </a:solidFill>
              <a:latin typeface="Simplified Arabic"/>
              <a:ea typeface="Simplified Arabic"/>
              <a:cs typeface="Simplified Arabic"/>
              <a:sym typeface="Simplified Arabic"/>
            </a:endParaRPr>
          </a:p>
        </p:txBody>
      </p:sp>
      <p:sp>
        <p:nvSpPr>
          <p:cNvPr id="137" name="Google Shape;137;p3"/>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dirty="0">
                <a:solidFill>
                  <a:srgbClr val="FFFFFF"/>
                </a:solidFill>
                <a:latin typeface="Tajawal Medium"/>
                <a:ea typeface="Tajawal Medium"/>
                <a:cs typeface="Tajawal Medium"/>
                <a:sym typeface="Tajawal Medium"/>
              </a:rPr>
              <a:t>المحاضرة التاسعة</a:t>
            </a:r>
            <a:endParaRPr sz="2800" b="1" i="0" u="none" strike="noStrike" cap="none" dirty="0">
              <a:solidFill>
                <a:srgbClr val="FFFFFF"/>
              </a:solidFill>
              <a:latin typeface="Tajawal Medium"/>
              <a:ea typeface="Tajawal Medium"/>
              <a:cs typeface="Tajawal Medium"/>
              <a:sym typeface="Tajawal Medium"/>
            </a:endParaRPr>
          </a:p>
        </p:txBody>
      </p:sp>
      <p:sp>
        <p:nvSpPr>
          <p:cNvPr id="138" name="Google Shape;138;p3"/>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139" name="Google Shape;139;p3"/>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140" name="Google Shape;140;p3"/>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2" name="Google Shape;309;p12">
            <a:extLst>
              <a:ext uri="{FF2B5EF4-FFF2-40B4-BE49-F238E27FC236}">
                <a16:creationId xmlns:a16="http://schemas.microsoft.com/office/drawing/2014/main" id="{BE1C8A2A-FF81-8AA8-1AB3-AB8956F70684}"/>
              </a:ext>
            </a:extLst>
          </p:cNvPr>
          <p:cNvSpPr txBox="1"/>
          <p:nvPr/>
        </p:nvSpPr>
        <p:spPr>
          <a:xfrm>
            <a:off x="1564640" y="2031612"/>
            <a:ext cx="9823675" cy="2726988"/>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pPr>
            <a:r>
              <a:rPr lang="ar-EG" sz="3200" b="1" dirty="0">
                <a:solidFill>
                  <a:schemeClr val="tx1"/>
                </a:solidFill>
                <a:latin typeface="Simplified Arabic" panose="02020603050405020304" pitchFamily="18" charset="-78"/>
                <a:ea typeface="Calibri"/>
                <a:cs typeface="Simplified Arabic" panose="02020603050405020304" pitchFamily="18" charset="-78"/>
                <a:sym typeface="Calibri"/>
              </a:rPr>
              <a:t>أولًا: موقع </a:t>
            </a:r>
            <a:r>
              <a:rPr lang="ar-EG" sz="3200" b="1"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تويتر : </a:t>
            </a:r>
          </a:p>
          <a:p>
            <a:pPr marR="0" lvl="0" algn="just" rtl="1">
              <a:lnSpc>
                <a:spcPct val="107000"/>
              </a:lnSpc>
              <a:spcBef>
                <a:spcPts val="0"/>
              </a:spcBef>
              <a:spcAft>
                <a:spcPts val="0"/>
              </a:spcAft>
            </a:pPr>
            <a:endParaRPr lang="ar-EG" sz="3200" b="1" dirty="0">
              <a:solidFill>
                <a:schemeClr val="tx1"/>
              </a:solidFill>
              <a:latin typeface="Simplified Arabic" panose="02020603050405020304" pitchFamily="18" charset="-78"/>
              <a:ea typeface="Simplified Arabic"/>
              <a:cs typeface="Simplified Arabic" panose="02020603050405020304" pitchFamily="18" charset="-78"/>
              <a:sym typeface="Calibri"/>
            </a:endParaRPr>
          </a:p>
          <a:p>
            <a:pPr marR="0" lvl="0" algn="just" rtl="1">
              <a:lnSpc>
                <a:spcPct val="107000"/>
              </a:lnSpc>
              <a:spcBef>
                <a:spcPts val="0"/>
              </a:spcBef>
              <a:spcAft>
                <a:spcPts val="0"/>
              </a:spcAft>
            </a:pPr>
            <a:r>
              <a:rPr lang="ar-EG" sz="32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rPr>
              <a:t>تحكم شروط الخدمة الخاصة بتويتر وصولك إلى الخدمة وشروط استخدامها، وهناك سياسة خصوصية مستقلة تتعامل مع عملية جمع المعلومات واستخدامها عن طريق تويتر</a:t>
            </a:r>
          </a:p>
        </p:txBody>
      </p:sp>
    </p:spTree>
    <p:extLst>
      <p:ext uri="{BB962C8B-B14F-4D97-AF65-F5344CB8AC3E}">
        <p14:creationId xmlns:p14="http://schemas.microsoft.com/office/powerpoint/2010/main" val="106897665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pic>
        <p:nvPicPr>
          <p:cNvPr id="131" name="Google Shape;131;p3"/>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32" name="Google Shape;132;p3"/>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33" name="Google Shape;133;p3"/>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34" name="Google Shape;134;p3"/>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35" name="Google Shape;135;p3"/>
          <p:cNvPicPr preferRelativeResize="0"/>
          <p:nvPr/>
        </p:nvPicPr>
        <p:blipFill rotWithShape="1">
          <a:blip r:embed="rId6">
            <a:alphaModFix/>
          </a:blip>
          <a:srcRect/>
          <a:stretch/>
        </p:blipFill>
        <p:spPr>
          <a:xfrm>
            <a:off x="-108035" y="0"/>
            <a:ext cx="8509914" cy="1610200"/>
          </a:xfrm>
          <a:prstGeom prst="rect">
            <a:avLst/>
          </a:prstGeom>
          <a:noFill/>
          <a:ln>
            <a:noFill/>
          </a:ln>
        </p:spPr>
      </p:pic>
      <p:sp>
        <p:nvSpPr>
          <p:cNvPr id="136" name="Google Shape;136;p3"/>
          <p:cNvSpPr txBox="1"/>
          <p:nvPr/>
        </p:nvSpPr>
        <p:spPr>
          <a:xfrm>
            <a:off x="2269935" y="511270"/>
            <a:ext cx="5121967" cy="75093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4000" b="1" dirty="0">
                <a:solidFill>
                  <a:srgbClr val="FFFFFF"/>
                </a:solidFill>
                <a:latin typeface="Simplified Arabic"/>
                <a:ea typeface="Simplified Arabic"/>
                <a:cs typeface="Simplified Arabic"/>
                <a:sym typeface="Simplified Arabic"/>
              </a:rPr>
              <a:t>الخصوصية في</a:t>
            </a:r>
            <a:r>
              <a:rPr lang="ar-EG" sz="4000" b="1" i="0" u="none" strike="noStrike" cap="none" dirty="0">
                <a:solidFill>
                  <a:srgbClr val="FFFFFF"/>
                </a:solidFill>
                <a:latin typeface="Simplified Arabic"/>
                <a:ea typeface="Simplified Arabic"/>
                <a:cs typeface="Simplified Arabic"/>
                <a:sym typeface="Simplified Arabic"/>
              </a:rPr>
              <a:t> الإعلام الرقمي</a:t>
            </a:r>
            <a:endParaRPr sz="4000" b="0" i="0" u="none" strike="noStrike" cap="none" dirty="0">
              <a:solidFill>
                <a:srgbClr val="FFFFFF"/>
              </a:solidFill>
              <a:latin typeface="Simplified Arabic"/>
              <a:ea typeface="Simplified Arabic"/>
              <a:cs typeface="Simplified Arabic"/>
              <a:sym typeface="Simplified Arabic"/>
            </a:endParaRPr>
          </a:p>
        </p:txBody>
      </p:sp>
      <p:sp>
        <p:nvSpPr>
          <p:cNvPr id="137" name="Google Shape;137;p3"/>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dirty="0">
                <a:solidFill>
                  <a:srgbClr val="FFFFFF"/>
                </a:solidFill>
                <a:latin typeface="Tajawal Medium"/>
                <a:ea typeface="Tajawal Medium"/>
                <a:cs typeface="Tajawal Medium"/>
                <a:sym typeface="Tajawal Medium"/>
              </a:rPr>
              <a:t>المحاضرة التاسعة</a:t>
            </a:r>
            <a:endParaRPr sz="2800" b="1" i="0" u="none" strike="noStrike" cap="none" dirty="0">
              <a:solidFill>
                <a:srgbClr val="FFFFFF"/>
              </a:solidFill>
              <a:latin typeface="Tajawal Medium"/>
              <a:ea typeface="Tajawal Medium"/>
              <a:cs typeface="Tajawal Medium"/>
              <a:sym typeface="Tajawal Medium"/>
            </a:endParaRPr>
          </a:p>
        </p:txBody>
      </p:sp>
      <p:sp>
        <p:nvSpPr>
          <p:cNvPr id="138" name="Google Shape;138;p3"/>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139" name="Google Shape;139;p3"/>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140" name="Google Shape;140;p3"/>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2" name="Google Shape;309;p12">
            <a:extLst>
              <a:ext uri="{FF2B5EF4-FFF2-40B4-BE49-F238E27FC236}">
                <a16:creationId xmlns:a16="http://schemas.microsoft.com/office/drawing/2014/main" id="{BE1C8A2A-FF81-8AA8-1AB3-AB8956F70684}"/>
              </a:ext>
            </a:extLst>
          </p:cNvPr>
          <p:cNvSpPr txBox="1"/>
          <p:nvPr/>
        </p:nvSpPr>
        <p:spPr>
          <a:xfrm>
            <a:off x="733357" y="1743857"/>
            <a:ext cx="10736575" cy="4307806"/>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pPr>
            <a:r>
              <a:rPr lang="ar-EG" sz="3200" b="1"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الالتزامات: </a:t>
            </a:r>
          </a:p>
          <a:p>
            <a:pPr marR="0" lvl="0" algn="just" rtl="1">
              <a:lnSpc>
                <a:spcPct val="107000"/>
              </a:lnSpc>
              <a:spcBef>
                <a:spcPts val="0"/>
              </a:spcBef>
              <a:spcAft>
                <a:spcPts val="0"/>
              </a:spcAft>
            </a:pPr>
            <a:r>
              <a:rPr lang="ar-EG" sz="32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rPr>
              <a:t>عند التسجيل في تويتر، ينبغي أن توافق على قيود معينة على نوع المحتوى القابل للنشر، و لا يمكنك استخدامه إلا وفقًا للقوانين السارية، ومنها:</a:t>
            </a:r>
          </a:p>
          <a:p>
            <a:pPr marR="0" lvl="0" algn="just" rtl="1">
              <a:lnSpc>
                <a:spcPct val="107000"/>
              </a:lnSpc>
              <a:spcBef>
                <a:spcPts val="0"/>
              </a:spcBef>
              <a:spcAft>
                <a:spcPts val="0"/>
              </a:spcAft>
            </a:pPr>
            <a:endParaRPr lang="ar-EG" sz="3200" dirty="0">
              <a:solidFill>
                <a:schemeClr val="tx1"/>
              </a:solidFill>
              <a:latin typeface="Simplified Arabic" panose="02020603050405020304" pitchFamily="18" charset="-78"/>
              <a:ea typeface="Simplified Arabic"/>
              <a:cs typeface="Simplified Arabic" panose="02020603050405020304" pitchFamily="18" charset="-78"/>
              <a:sym typeface="Simplified Arabic"/>
            </a:endParaRPr>
          </a:p>
          <a:p>
            <a:pPr marR="0" lvl="0" algn="just" rtl="1">
              <a:lnSpc>
                <a:spcPct val="107000"/>
              </a:lnSpc>
              <a:spcBef>
                <a:spcPts val="0"/>
              </a:spcBef>
              <a:spcAft>
                <a:spcPts val="0"/>
              </a:spcAft>
            </a:pPr>
            <a:r>
              <a:rPr lang="ar-EG" sz="3200" b="1"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rPr>
              <a:t>الأخلاق والسلوك اللائق: </a:t>
            </a:r>
            <a:r>
              <a:rPr lang="ar-EG" sz="32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rPr>
              <a:t>يجب ألا يقل عمر مستخدمي تويتر عن  13عامًا، وألا ينشر تهديدات مباشرة ومحددة بالعنف تجاه الآخرين، ويحظر عليه استخدام صور منافية للأخلاق أو إباحية.</a:t>
            </a:r>
          </a:p>
          <a:p>
            <a:pPr marR="0" lvl="0" algn="just" rtl="1">
              <a:lnSpc>
                <a:spcPct val="107000"/>
              </a:lnSpc>
              <a:spcBef>
                <a:spcPts val="0"/>
              </a:spcBef>
              <a:spcAft>
                <a:spcPts val="0"/>
              </a:spcAft>
            </a:pPr>
            <a:endParaRPr lang="ar-EG" sz="32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endParaRPr>
          </a:p>
        </p:txBody>
      </p:sp>
    </p:spTree>
    <p:extLst>
      <p:ext uri="{BB962C8B-B14F-4D97-AF65-F5344CB8AC3E}">
        <p14:creationId xmlns:p14="http://schemas.microsoft.com/office/powerpoint/2010/main" val="359134608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pic>
        <p:nvPicPr>
          <p:cNvPr id="131" name="Google Shape;131;p3"/>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32" name="Google Shape;132;p3"/>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33" name="Google Shape;133;p3"/>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34" name="Google Shape;134;p3"/>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35" name="Google Shape;135;p3"/>
          <p:cNvPicPr preferRelativeResize="0"/>
          <p:nvPr/>
        </p:nvPicPr>
        <p:blipFill rotWithShape="1">
          <a:blip r:embed="rId6">
            <a:alphaModFix/>
          </a:blip>
          <a:srcRect/>
          <a:stretch/>
        </p:blipFill>
        <p:spPr>
          <a:xfrm>
            <a:off x="-108035" y="0"/>
            <a:ext cx="8509914" cy="1610200"/>
          </a:xfrm>
          <a:prstGeom prst="rect">
            <a:avLst/>
          </a:prstGeom>
          <a:noFill/>
          <a:ln>
            <a:noFill/>
          </a:ln>
        </p:spPr>
      </p:pic>
      <p:sp>
        <p:nvSpPr>
          <p:cNvPr id="136" name="Google Shape;136;p3"/>
          <p:cNvSpPr txBox="1"/>
          <p:nvPr/>
        </p:nvSpPr>
        <p:spPr>
          <a:xfrm>
            <a:off x="2269935" y="511270"/>
            <a:ext cx="5121967" cy="75093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4000" b="1" dirty="0">
                <a:solidFill>
                  <a:srgbClr val="FFFFFF"/>
                </a:solidFill>
                <a:latin typeface="Simplified Arabic"/>
                <a:ea typeface="Simplified Arabic"/>
                <a:cs typeface="Simplified Arabic"/>
                <a:sym typeface="Simplified Arabic"/>
              </a:rPr>
              <a:t>الخصوصية في</a:t>
            </a:r>
            <a:r>
              <a:rPr lang="ar-EG" sz="4000" b="1" i="0" u="none" strike="noStrike" cap="none" dirty="0">
                <a:solidFill>
                  <a:srgbClr val="FFFFFF"/>
                </a:solidFill>
                <a:latin typeface="Simplified Arabic"/>
                <a:ea typeface="Simplified Arabic"/>
                <a:cs typeface="Simplified Arabic"/>
                <a:sym typeface="Simplified Arabic"/>
              </a:rPr>
              <a:t> الإعلام الرقمي</a:t>
            </a:r>
            <a:endParaRPr sz="4000" b="0" i="0" u="none" strike="noStrike" cap="none" dirty="0">
              <a:solidFill>
                <a:srgbClr val="FFFFFF"/>
              </a:solidFill>
              <a:latin typeface="Simplified Arabic"/>
              <a:ea typeface="Simplified Arabic"/>
              <a:cs typeface="Simplified Arabic"/>
              <a:sym typeface="Simplified Arabic"/>
            </a:endParaRPr>
          </a:p>
        </p:txBody>
      </p:sp>
      <p:sp>
        <p:nvSpPr>
          <p:cNvPr id="137" name="Google Shape;137;p3"/>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dirty="0">
                <a:solidFill>
                  <a:srgbClr val="FFFFFF"/>
                </a:solidFill>
                <a:latin typeface="Tajawal Medium"/>
                <a:ea typeface="Tajawal Medium"/>
                <a:cs typeface="Tajawal Medium"/>
                <a:sym typeface="Tajawal Medium"/>
              </a:rPr>
              <a:t>المحاضرة التاسعة</a:t>
            </a:r>
            <a:endParaRPr sz="2800" b="1" i="0" u="none" strike="noStrike" cap="none" dirty="0">
              <a:solidFill>
                <a:srgbClr val="FFFFFF"/>
              </a:solidFill>
              <a:latin typeface="Tajawal Medium"/>
              <a:ea typeface="Tajawal Medium"/>
              <a:cs typeface="Tajawal Medium"/>
              <a:sym typeface="Tajawal Medium"/>
            </a:endParaRPr>
          </a:p>
        </p:txBody>
      </p:sp>
      <p:sp>
        <p:nvSpPr>
          <p:cNvPr id="138" name="Google Shape;138;p3"/>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139" name="Google Shape;139;p3"/>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140" name="Google Shape;140;p3"/>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2" name="Google Shape;309;p12">
            <a:extLst>
              <a:ext uri="{FF2B5EF4-FFF2-40B4-BE49-F238E27FC236}">
                <a16:creationId xmlns:a16="http://schemas.microsoft.com/office/drawing/2014/main" id="{BE1C8A2A-FF81-8AA8-1AB3-AB8956F70684}"/>
              </a:ext>
            </a:extLst>
          </p:cNvPr>
          <p:cNvSpPr txBox="1"/>
          <p:nvPr/>
        </p:nvSpPr>
        <p:spPr>
          <a:xfrm>
            <a:off x="651740" y="1691462"/>
            <a:ext cx="10736575" cy="4307806"/>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pPr>
            <a:r>
              <a:rPr lang="ar-EG" sz="3200" b="1"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التحرش وتشويه السمعة:</a:t>
            </a:r>
          </a:p>
          <a:p>
            <a:pPr marR="0" lvl="0" algn="just" rtl="1">
              <a:lnSpc>
                <a:spcPct val="107000"/>
              </a:lnSpc>
              <a:spcBef>
                <a:spcPts val="0"/>
              </a:spcBef>
              <a:spcAft>
                <a:spcPts val="0"/>
              </a:spcAft>
            </a:pPr>
            <a:endParaRPr lang="ar-EG" sz="3200" b="1" dirty="0">
              <a:solidFill>
                <a:schemeClr val="tx1"/>
              </a:solidFill>
              <a:latin typeface="Simplified Arabic" panose="02020603050405020304" pitchFamily="18" charset="-78"/>
              <a:ea typeface="Simplified Arabic"/>
              <a:cs typeface="Simplified Arabic" panose="02020603050405020304" pitchFamily="18" charset="-78"/>
              <a:sym typeface="Calibri"/>
            </a:endParaRPr>
          </a:p>
          <a:p>
            <a:pPr marR="0" lvl="0" algn="just" rtl="1">
              <a:lnSpc>
                <a:spcPct val="107000"/>
              </a:lnSpc>
              <a:spcBef>
                <a:spcPts val="0"/>
              </a:spcBef>
              <a:spcAft>
                <a:spcPts val="0"/>
              </a:spcAft>
            </a:pPr>
            <a:r>
              <a:rPr lang="ar-EG" sz="32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rPr>
              <a:t>تحظر الإهانة أو التحرش الموجه، ويجب ألا يستخدم في الاتصالات من "النوع غير المرغوب به" كما في الآتي:</a:t>
            </a:r>
          </a:p>
          <a:p>
            <a:pPr marR="0" lvl="0" algn="just" rtl="1">
              <a:lnSpc>
                <a:spcPct val="107000"/>
              </a:lnSpc>
              <a:spcBef>
                <a:spcPts val="0"/>
              </a:spcBef>
              <a:spcAft>
                <a:spcPts val="0"/>
              </a:spcAft>
            </a:pPr>
            <a:endParaRPr lang="ar-EG" sz="3200" b="1" dirty="0">
              <a:solidFill>
                <a:schemeClr val="tx1"/>
              </a:solidFill>
              <a:latin typeface="Simplified Arabic" panose="02020603050405020304" pitchFamily="18" charset="-78"/>
              <a:ea typeface="Simplified Arabic"/>
              <a:cs typeface="Simplified Arabic" panose="02020603050405020304" pitchFamily="18" charset="-78"/>
              <a:sym typeface="Simplified Arabic"/>
            </a:endParaRPr>
          </a:p>
          <a:p>
            <a:pPr marL="457200" marR="0" lvl="0" indent="-457200" algn="just" rtl="1">
              <a:lnSpc>
                <a:spcPct val="107000"/>
              </a:lnSpc>
              <a:spcBef>
                <a:spcPts val="0"/>
              </a:spcBef>
              <a:spcAft>
                <a:spcPts val="0"/>
              </a:spcAft>
              <a:buFont typeface="Arial" panose="020B0604020202020204" pitchFamily="34" charset="0"/>
              <a:buChar char="•"/>
            </a:pPr>
            <a:r>
              <a:rPr lang="ar-EG" sz="32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rPr>
              <a:t>"إعادة إرسال" الحسابات عبر وسائل آلية في محاولة لجذب الانتباه إلى حساب أو رابط معين.</a:t>
            </a:r>
          </a:p>
          <a:p>
            <a:pPr marR="0" lvl="0" algn="just" rtl="1">
              <a:lnSpc>
                <a:spcPct val="107000"/>
              </a:lnSpc>
              <a:spcBef>
                <a:spcPts val="0"/>
              </a:spcBef>
              <a:spcAft>
                <a:spcPts val="0"/>
              </a:spcAft>
            </a:pPr>
            <a:endParaRPr lang="ar-EG" sz="3200" b="1"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endParaRPr>
          </a:p>
        </p:txBody>
      </p:sp>
    </p:spTree>
    <p:extLst>
      <p:ext uri="{BB962C8B-B14F-4D97-AF65-F5344CB8AC3E}">
        <p14:creationId xmlns:p14="http://schemas.microsoft.com/office/powerpoint/2010/main" val="125294971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pic>
        <p:nvPicPr>
          <p:cNvPr id="131" name="Google Shape;131;p3"/>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32" name="Google Shape;132;p3"/>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33" name="Google Shape;133;p3"/>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34" name="Google Shape;134;p3"/>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35" name="Google Shape;135;p3"/>
          <p:cNvPicPr preferRelativeResize="0"/>
          <p:nvPr/>
        </p:nvPicPr>
        <p:blipFill rotWithShape="1">
          <a:blip r:embed="rId6">
            <a:alphaModFix/>
          </a:blip>
          <a:srcRect/>
          <a:stretch/>
        </p:blipFill>
        <p:spPr>
          <a:xfrm>
            <a:off x="-108035" y="0"/>
            <a:ext cx="8509914" cy="1610200"/>
          </a:xfrm>
          <a:prstGeom prst="rect">
            <a:avLst/>
          </a:prstGeom>
          <a:noFill/>
          <a:ln>
            <a:noFill/>
          </a:ln>
        </p:spPr>
      </p:pic>
      <p:sp>
        <p:nvSpPr>
          <p:cNvPr id="136" name="Google Shape;136;p3"/>
          <p:cNvSpPr txBox="1"/>
          <p:nvPr/>
        </p:nvSpPr>
        <p:spPr>
          <a:xfrm>
            <a:off x="2269935" y="511270"/>
            <a:ext cx="5121967" cy="75093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4000" b="1" dirty="0">
                <a:solidFill>
                  <a:srgbClr val="FFFFFF"/>
                </a:solidFill>
                <a:latin typeface="Simplified Arabic"/>
                <a:ea typeface="Simplified Arabic"/>
                <a:cs typeface="Simplified Arabic"/>
                <a:sym typeface="Simplified Arabic"/>
              </a:rPr>
              <a:t>الخصوصية في</a:t>
            </a:r>
            <a:r>
              <a:rPr lang="ar-EG" sz="4000" b="1" i="0" u="none" strike="noStrike" cap="none" dirty="0">
                <a:solidFill>
                  <a:srgbClr val="FFFFFF"/>
                </a:solidFill>
                <a:latin typeface="Simplified Arabic"/>
                <a:ea typeface="Simplified Arabic"/>
                <a:cs typeface="Simplified Arabic"/>
                <a:sym typeface="Simplified Arabic"/>
              </a:rPr>
              <a:t> الإعلام الرقمي</a:t>
            </a:r>
            <a:endParaRPr sz="4000" b="0" i="0" u="none" strike="noStrike" cap="none" dirty="0">
              <a:solidFill>
                <a:srgbClr val="FFFFFF"/>
              </a:solidFill>
              <a:latin typeface="Simplified Arabic"/>
              <a:ea typeface="Simplified Arabic"/>
              <a:cs typeface="Simplified Arabic"/>
              <a:sym typeface="Simplified Arabic"/>
            </a:endParaRPr>
          </a:p>
        </p:txBody>
      </p:sp>
      <p:sp>
        <p:nvSpPr>
          <p:cNvPr id="137" name="Google Shape;137;p3"/>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dirty="0">
                <a:solidFill>
                  <a:srgbClr val="FFFFFF"/>
                </a:solidFill>
                <a:latin typeface="Tajawal Medium"/>
                <a:ea typeface="Tajawal Medium"/>
                <a:cs typeface="Tajawal Medium"/>
                <a:sym typeface="Tajawal Medium"/>
              </a:rPr>
              <a:t>المحاضرة التاسعة</a:t>
            </a:r>
            <a:endParaRPr sz="2800" b="1" i="0" u="none" strike="noStrike" cap="none" dirty="0">
              <a:solidFill>
                <a:srgbClr val="FFFFFF"/>
              </a:solidFill>
              <a:latin typeface="Tajawal Medium"/>
              <a:ea typeface="Tajawal Medium"/>
              <a:cs typeface="Tajawal Medium"/>
              <a:sym typeface="Tajawal Medium"/>
            </a:endParaRPr>
          </a:p>
        </p:txBody>
      </p:sp>
      <p:sp>
        <p:nvSpPr>
          <p:cNvPr id="138" name="Google Shape;138;p3"/>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139" name="Google Shape;139;p3"/>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140" name="Google Shape;140;p3"/>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2" name="Google Shape;309;p12">
            <a:extLst>
              <a:ext uri="{FF2B5EF4-FFF2-40B4-BE49-F238E27FC236}">
                <a16:creationId xmlns:a16="http://schemas.microsoft.com/office/drawing/2014/main" id="{BE1C8A2A-FF81-8AA8-1AB3-AB8956F70684}"/>
              </a:ext>
            </a:extLst>
          </p:cNvPr>
          <p:cNvSpPr txBox="1"/>
          <p:nvPr/>
        </p:nvSpPr>
        <p:spPr>
          <a:xfrm>
            <a:off x="971090" y="1751407"/>
            <a:ext cx="10463755" cy="4307806"/>
          </a:xfrm>
          <a:prstGeom prst="rect">
            <a:avLst/>
          </a:prstGeom>
          <a:noFill/>
          <a:ln>
            <a:noFill/>
          </a:ln>
        </p:spPr>
        <p:txBody>
          <a:bodyPr spcFirstLastPara="1" wrap="square" lIns="91425" tIns="45700" rIns="91425" bIns="45700" anchor="t" anchorCtr="0">
            <a:spAutoFit/>
          </a:bodyPr>
          <a:lstStyle/>
          <a:p>
            <a:pPr marL="457200" marR="0" lvl="0" indent="-457200" algn="just" rtl="1">
              <a:lnSpc>
                <a:spcPct val="107000"/>
              </a:lnSpc>
              <a:spcBef>
                <a:spcPts val="0"/>
              </a:spcBef>
              <a:spcAft>
                <a:spcPts val="0"/>
              </a:spcAft>
              <a:buFont typeface="Arial" panose="020B0604020202020204" pitchFamily="34" charset="0"/>
              <a:buChar char="•"/>
            </a:pPr>
            <a:r>
              <a:rPr lang="ar-EG"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سلوك "المتابعة العدواني" مثل المتابعة الجماعية وعدم المتابعة الجماعية للفت الانتباه.</a:t>
            </a:r>
          </a:p>
          <a:p>
            <a:pPr marL="457200" marR="0" lvl="0" indent="-457200" algn="just" rtl="1">
              <a:lnSpc>
                <a:spcPct val="107000"/>
              </a:lnSpc>
              <a:spcBef>
                <a:spcPts val="0"/>
              </a:spcBef>
              <a:spcAft>
                <a:spcPts val="0"/>
              </a:spcAft>
              <a:buFont typeface="Arial" panose="020B0604020202020204" pitchFamily="34" charset="0"/>
              <a:buChar char="•"/>
            </a:pPr>
            <a:endParaRPr lang="ar-EG"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endParaRPr>
          </a:p>
          <a:p>
            <a:pPr marL="457200" marR="0" lvl="0" indent="-457200" algn="just" rtl="1">
              <a:lnSpc>
                <a:spcPct val="107000"/>
              </a:lnSpc>
              <a:spcBef>
                <a:spcPts val="0"/>
              </a:spcBef>
              <a:spcAft>
                <a:spcPts val="0"/>
              </a:spcAft>
              <a:buFont typeface="Arial" panose="020B0604020202020204" pitchFamily="34" charset="0"/>
              <a:buChar char="•"/>
            </a:pPr>
            <a:r>
              <a:rPr lang="ar-EG"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إساءة استخدام وظيفة الرد الجماعي(لإرسال رسائل غير مرغوب بها للمستخدمين).</a:t>
            </a:r>
          </a:p>
          <a:p>
            <a:pPr marL="457200" marR="0" lvl="0" indent="-457200" algn="just" rtl="1">
              <a:lnSpc>
                <a:spcPct val="107000"/>
              </a:lnSpc>
              <a:spcBef>
                <a:spcPts val="0"/>
              </a:spcBef>
              <a:spcAft>
                <a:spcPts val="0"/>
              </a:spcAft>
              <a:buFont typeface="Arial" panose="020B0604020202020204" pitchFamily="34" charset="0"/>
              <a:buChar char="•"/>
            </a:pPr>
            <a:endParaRPr lang="ar-EG"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endParaRPr>
          </a:p>
          <a:p>
            <a:pPr marL="457200" marR="0" lvl="0" indent="-457200" algn="just" rtl="1">
              <a:lnSpc>
                <a:spcPct val="107000"/>
              </a:lnSpc>
              <a:spcBef>
                <a:spcPts val="0"/>
              </a:spcBef>
              <a:spcAft>
                <a:spcPts val="0"/>
              </a:spcAft>
              <a:buFont typeface="Arial" panose="020B0604020202020204" pitchFamily="34" charset="0"/>
              <a:buChar char="•"/>
            </a:pPr>
            <a:r>
              <a:rPr lang="ar-EG"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الإرسال المتكرر إلى الموضوعات التي تمثل اتجاهات عامة أو إرسال تحديثات مزدوجة لمحاولة لفت الانتباه</a:t>
            </a:r>
            <a:endParaRPr lang="ar-EG" sz="3200" b="1"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endParaRPr>
          </a:p>
        </p:txBody>
      </p:sp>
    </p:spTree>
    <p:extLst>
      <p:ext uri="{BB962C8B-B14F-4D97-AF65-F5344CB8AC3E}">
        <p14:creationId xmlns:p14="http://schemas.microsoft.com/office/powerpoint/2010/main" val="133400887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pic>
        <p:nvPicPr>
          <p:cNvPr id="131" name="Google Shape;131;p3"/>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32" name="Google Shape;132;p3"/>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33" name="Google Shape;133;p3"/>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34" name="Google Shape;134;p3"/>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35" name="Google Shape;135;p3"/>
          <p:cNvPicPr preferRelativeResize="0"/>
          <p:nvPr/>
        </p:nvPicPr>
        <p:blipFill rotWithShape="1">
          <a:blip r:embed="rId6">
            <a:alphaModFix/>
          </a:blip>
          <a:srcRect/>
          <a:stretch/>
        </p:blipFill>
        <p:spPr>
          <a:xfrm>
            <a:off x="-108035" y="0"/>
            <a:ext cx="8509914" cy="1610200"/>
          </a:xfrm>
          <a:prstGeom prst="rect">
            <a:avLst/>
          </a:prstGeom>
          <a:noFill/>
          <a:ln>
            <a:noFill/>
          </a:ln>
        </p:spPr>
      </p:pic>
      <p:sp>
        <p:nvSpPr>
          <p:cNvPr id="136" name="Google Shape;136;p3"/>
          <p:cNvSpPr txBox="1"/>
          <p:nvPr/>
        </p:nvSpPr>
        <p:spPr>
          <a:xfrm>
            <a:off x="2269935" y="511270"/>
            <a:ext cx="5121967" cy="75093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4000" b="1" dirty="0">
                <a:solidFill>
                  <a:srgbClr val="FFFFFF"/>
                </a:solidFill>
                <a:latin typeface="Simplified Arabic"/>
                <a:ea typeface="Simplified Arabic"/>
                <a:cs typeface="Simplified Arabic"/>
                <a:sym typeface="Simplified Arabic"/>
              </a:rPr>
              <a:t>الخصوصية في</a:t>
            </a:r>
            <a:r>
              <a:rPr lang="ar-EG" sz="4000" b="1" i="0" u="none" strike="noStrike" cap="none" dirty="0">
                <a:solidFill>
                  <a:srgbClr val="FFFFFF"/>
                </a:solidFill>
                <a:latin typeface="Simplified Arabic"/>
                <a:ea typeface="Simplified Arabic"/>
                <a:cs typeface="Simplified Arabic"/>
                <a:sym typeface="Simplified Arabic"/>
              </a:rPr>
              <a:t> الإعلام الرقمي</a:t>
            </a:r>
            <a:endParaRPr sz="4000" b="0" i="0" u="none" strike="noStrike" cap="none" dirty="0">
              <a:solidFill>
                <a:srgbClr val="FFFFFF"/>
              </a:solidFill>
              <a:latin typeface="Simplified Arabic"/>
              <a:ea typeface="Simplified Arabic"/>
              <a:cs typeface="Simplified Arabic"/>
              <a:sym typeface="Simplified Arabic"/>
            </a:endParaRPr>
          </a:p>
        </p:txBody>
      </p:sp>
      <p:sp>
        <p:nvSpPr>
          <p:cNvPr id="137" name="Google Shape;137;p3"/>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dirty="0">
                <a:solidFill>
                  <a:srgbClr val="FFFFFF"/>
                </a:solidFill>
                <a:latin typeface="Tajawal Medium"/>
                <a:ea typeface="Tajawal Medium"/>
                <a:cs typeface="Tajawal Medium"/>
                <a:sym typeface="Tajawal Medium"/>
              </a:rPr>
              <a:t>المحاضرة التاسعة</a:t>
            </a:r>
            <a:endParaRPr sz="2800" b="1" i="0" u="none" strike="noStrike" cap="none" dirty="0">
              <a:solidFill>
                <a:srgbClr val="FFFFFF"/>
              </a:solidFill>
              <a:latin typeface="Tajawal Medium"/>
              <a:ea typeface="Tajawal Medium"/>
              <a:cs typeface="Tajawal Medium"/>
              <a:sym typeface="Tajawal Medium"/>
            </a:endParaRPr>
          </a:p>
        </p:txBody>
      </p:sp>
      <p:sp>
        <p:nvSpPr>
          <p:cNvPr id="138" name="Google Shape;138;p3"/>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139" name="Google Shape;139;p3"/>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140" name="Google Shape;140;p3"/>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2" name="Google Shape;309;p12">
            <a:extLst>
              <a:ext uri="{FF2B5EF4-FFF2-40B4-BE49-F238E27FC236}">
                <a16:creationId xmlns:a16="http://schemas.microsoft.com/office/drawing/2014/main" id="{BE1C8A2A-FF81-8AA8-1AB3-AB8956F70684}"/>
              </a:ext>
            </a:extLst>
          </p:cNvPr>
          <p:cNvSpPr txBox="1"/>
          <p:nvPr/>
        </p:nvSpPr>
        <p:spPr>
          <a:xfrm>
            <a:off x="971090" y="2025339"/>
            <a:ext cx="10463755" cy="2200049"/>
          </a:xfrm>
          <a:prstGeom prst="rect">
            <a:avLst/>
          </a:prstGeom>
          <a:noFill/>
          <a:ln>
            <a:noFill/>
          </a:ln>
        </p:spPr>
        <p:txBody>
          <a:bodyPr spcFirstLastPara="1" wrap="square" lIns="91425" tIns="45700" rIns="91425" bIns="45700" anchor="t" anchorCtr="0">
            <a:spAutoFit/>
          </a:bodyPr>
          <a:lstStyle/>
          <a:p>
            <a:pPr marL="457200" marR="0" lvl="0" indent="-457200" algn="just" rtl="1">
              <a:lnSpc>
                <a:spcPct val="107000"/>
              </a:lnSpc>
              <a:spcBef>
                <a:spcPts val="0"/>
              </a:spcBef>
              <a:spcAft>
                <a:spcPts val="0"/>
              </a:spcAft>
              <a:buFont typeface="Arial" panose="020B0604020202020204" pitchFamily="34" charset="0"/>
              <a:buChar char="•"/>
            </a:pPr>
            <a:r>
              <a:rPr lang="ar-EG"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إنشاء حسابات متعددة لأغراض التعطيل أو إساءة الاستخدام.</a:t>
            </a:r>
          </a:p>
          <a:p>
            <a:pPr marR="0" lvl="0" algn="just" rtl="1">
              <a:lnSpc>
                <a:spcPct val="107000"/>
              </a:lnSpc>
              <a:spcBef>
                <a:spcPts val="0"/>
              </a:spcBef>
              <a:spcAft>
                <a:spcPts val="0"/>
              </a:spcAft>
            </a:pPr>
            <a:endParaRPr lang="ar-EG"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endParaRPr>
          </a:p>
          <a:p>
            <a:pPr marL="457200" marR="0" lvl="0" indent="-457200" algn="just" rtl="1">
              <a:lnSpc>
                <a:spcPct val="107000"/>
              </a:lnSpc>
              <a:spcBef>
                <a:spcPts val="0"/>
              </a:spcBef>
              <a:spcAft>
                <a:spcPts val="0"/>
              </a:spcAft>
              <a:buFont typeface="Arial" panose="020B0604020202020204" pitchFamily="34" charset="0"/>
              <a:buChar char="•"/>
            </a:pPr>
            <a:r>
              <a:rPr lang="ar-EG"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استخدام مواقع الويب الخارجية التي ّ تدعي أنها تحصل لك على مزيد من المتابعين</a:t>
            </a:r>
            <a:endParaRPr lang="ar-EG" sz="3200" b="1"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endParaRPr>
          </a:p>
        </p:txBody>
      </p:sp>
    </p:spTree>
    <p:extLst>
      <p:ext uri="{BB962C8B-B14F-4D97-AF65-F5344CB8AC3E}">
        <p14:creationId xmlns:p14="http://schemas.microsoft.com/office/powerpoint/2010/main" val="316068767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pic>
        <p:nvPicPr>
          <p:cNvPr id="131" name="Google Shape;131;p3"/>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32" name="Google Shape;132;p3"/>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33" name="Google Shape;133;p3"/>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34" name="Google Shape;134;p3"/>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35" name="Google Shape;135;p3"/>
          <p:cNvPicPr preferRelativeResize="0"/>
          <p:nvPr/>
        </p:nvPicPr>
        <p:blipFill rotWithShape="1">
          <a:blip r:embed="rId6">
            <a:alphaModFix/>
          </a:blip>
          <a:srcRect/>
          <a:stretch/>
        </p:blipFill>
        <p:spPr>
          <a:xfrm>
            <a:off x="-108035" y="0"/>
            <a:ext cx="8509914" cy="1610200"/>
          </a:xfrm>
          <a:prstGeom prst="rect">
            <a:avLst/>
          </a:prstGeom>
          <a:noFill/>
          <a:ln>
            <a:noFill/>
          </a:ln>
        </p:spPr>
      </p:pic>
      <p:sp>
        <p:nvSpPr>
          <p:cNvPr id="136" name="Google Shape;136;p3"/>
          <p:cNvSpPr txBox="1"/>
          <p:nvPr/>
        </p:nvSpPr>
        <p:spPr>
          <a:xfrm>
            <a:off x="2269935" y="511270"/>
            <a:ext cx="5121967" cy="75093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4000" b="1" dirty="0">
                <a:solidFill>
                  <a:srgbClr val="FFFFFF"/>
                </a:solidFill>
                <a:latin typeface="Simplified Arabic"/>
                <a:ea typeface="Simplified Arabic"/>
                <a:cs typeface="Simplified Arabic"/>
                <a:sym typeface="Simplified Arabic"/>
              </a:rPr>
              <a:t>الخصوصية في</a:t>
            </a:r>
            <a:r>
              <a:rPr lang="ar-EG" sz="4000" b="1" i="0" u="none" strike="noStrike" cap="none" dirty="0">
                <a:solidFill>
                  <a:srgbClr val="FFFFFF"/>
                </a:solidFill>
                <a:latin typeface="Simplified Arabic"/>
                <a:ea typeface="Simplified Arabic"/>
                <a:cs typeface="Simplified Arabic"/>
                <a:sym typeface="Simplified Arabic"/>
              </a:rPr>
              <a:t> الإعلام الرقمي</a:t>
            </a:r>
            <a:endParaRPr sz="4000" b="0" i="0" u="none" strike="noStrike" cap="none" dirty="0">
              <a:solidFill>
                <a:srgbClr val="FFFFFF"/>
              </a:solidFill>
              <a:latin typeface="Simplified Arabic"/>
              <a:ea typeface="Simplified Arabic"/>
              <a:cs typeface="Simplified Arabic"/>
              <a:sym typeface="Simplified Arabic"/>
            </a:endParaRPr>
          </a:p>
        </p:txBody>
      </p:sp>
      <p:sp>
        <p:nvSpPr>
          <p:cNvPr id="137" name="Google Shape;137;p3"/>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dirty="0">
                <a:solidFill>
                  <a:srgbClr val="FFFFFF"/>
                </a:solidFill>
                <a:latin typeface="Tajawal Medium"/>
                <a:ea typeface="Tajawal Medium"/>
                <a:cs typeface="Tajawal Medium"/>
                <a:sym typeface="Tajawal Medium"/>
              </a:rPr>
              <a:t>المحاضرة التاسعة</a:t>
            </a:r>
            <a:endParaRPr sz="2800" b="1" i="0" u="none" strike="noStrike" cap="none" dirty="0">
              <a:solidFill>
                <a:srgbClr val="FFFFFF"/>
              </a:solidFill>
              <a:latin typeface="Tajawal Medium"/>
              <a:ea typeface="Tajawal Medium"/>
              <a:cs typeface="Tajawal Medium"/>
              <a:sym typeface="Tajawal Medium"/>
            </a:endParaRPr>
          </a:p>
        </p:txBody>
      </p:sp>
      <p:sp>
        <p:nvSpPr>
          <p:cNvPr id="138" name="Google Shape;138;p3"/>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139" name="Google Shape;139;p3"/>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140" name="Google Shape;140;p3"/>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2" name="Google Shape;309;p12">
            <a:extLst>
              <a:ext uri="{FF2B5EF4-FFF2-40B4-BE49-F238E27FC236}">
                <a16:creationId xmlns:a16="http://schemas.microsoft.com/office/drawing/2014/main" id="{BE1C8A2A-FF81-8AA8-1AB3-AB8956F70684}"/>
              </a:ext>
            </a:extLst>
          </p:cNvPr>
          <p:cNvSpPr txBox="1"/>
          <p:nvPr/>
        </p:nvSpPr>
        <p:spPr>
          <a:xfrm>
            <a:off x="651740" y="2031612"/>
            <a:ext cx="10736575" cy="5888623"/>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pPr>
            <a:r>
              <a:rPr lang="ar-EG" sz="3200" b="1"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الخصوصية</a:t>
            </a:r>
            <a:r>
              <a:rPr lang="ar-EG"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 </a:t>
            </a:r>
            <a:endParaRPr lang="en-US"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endParaRPr>
          </a:p>
          <a:p>
            <a:pPr marR="0" lvl="0" algn="just" rtl="1">
              <a:lnSpc>
                <a:spcPct val="107000"/>
              </a:lnSpc>
              <a:spcBef>
                <a:spcPts val="0"/>
              </a:spcBef>
              <a:spcAft>
                <a:spcPts val="0"/>
              </a:spcAft>
            </a:pPr>
            <a:endParaRPr lang="en-US" sz="3200" dirty="0">
              <a:solidFill>
                <a:schemeClr val="tx1"/>
              </a:solidFill>
              <a:latin typeface="Simplified Arabic" panose="02020603050405020304" pitchFamily="18" charset="-78"/>
              <a:ea typeface="Calibri"/>
              <a:cs typeface="Simplified Arabic" panose="02020603050405020304" pitchFamily="18" charset="-78"/>
              <a:sym typeface="Calibri"/>
            </a:endParaRPr>
          </a:p>
          <a:p>
            <a:pPr marR="0" lvl="0" algn="just" rtl="1">
              <a:lnSpc>
                <a:spcPct val="107000"/>
              </a:lnSpc>
              <a:spcBef>
                <a:spcPts val="0"/>
              </a:spcBef>
              <a:spcAft>
                <a:spcPts val="0"/>
              </a:spcAft>
            </a:pPr>
            <a:r>
              <a:rPr lang="ar-EG"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تعني سرية المعلومات الخاصة بالأشخاص، وقد تشمل المعلومات الخاصة معلومات بطاقات الائتمان والعناوين وأرقام الهواتف</a:t>
            </a:r>
            <a:r>
              <a:rPr lang="en-US" sz="3200" dirty="0">
                <a:solidFill>
                  <a:schemeClr val="tx1"/>
                </a:solidFill>
                <a:latin typeface="Simplified Arabic" panose="02020603050405020304" pitchFamily="18" charset="-78"/>
                <a:ea typeface="Calibri"/>
                <a:cs typeface="Simplified Arabic" panose="02020603050405020304" pitchFamily="18" charset="-78"/>
                <a:sym typeface="Calibri"/>
              </a:rPr>
              <a:t> </a:t>
            </a:r>
            <a:r>
              <a:rPr lang="ar-SY" sz="3200" dirty="0">
                <a:solidFill>
                  <a:schemeClr val="tx1"/>
                </a:solidFill>
                <a:latin typeface="Simplified Arabic" panose="02020603050405020304" pitchFamily="18" charset="-78"/>
                <a:ea typeface="Calibri"/>
                <a:cs typeface="Simplified Arabic" panose="02020603050405020304" pitchFamily="18" charset="-78"/>
                <a:sym typeface="Calibri"/>
              </a:rPr>
              <a:t>والضمان الاجتماعي أو أرقام الهوية الوطنية أو الصور أو مقاطع الفيديو التي ُتعد معلومات خاصة</a:t>
            </a:r>
            <a:r>
              <a:rPr lang="en-US" sz="3200" dirty="0">
                <a:solidFill>
                  <a:schemeClr val="tx1"/>
                </a:solidFill>
                <a:latin typeface="Simplified Arabic" panose="02020603050405020304" pitchFamily="18" charset="-78"/>
                <a:ea typeface="Calibri"/>
                <a:cs typeface="Simplified Arabic" panose="02020603050405020304" pitchFamily="18" charset="-78"/>
                <a:sym typeface="Calibri"/>
              </a:rPr>
              <a:t>.</a:t>
            </a:r>
            <a:endParaRPr lang="en-US"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endParaRPr>
          </a:p>
          <a:p>
            <a:pPr marR="0" lvl="0" algn="just" rtl="1">
              <a:lnSpc>
                <a:spcPct val="107000"/>
              </a:lnSpc>
              <a:spcBef>
                <a:spcPts val="0"/>
              </a:spcBef>
              <a:spcAft>
                <a:spcPts val="0"/>
              </a:spcAft>
            </a:pPr>
            <a:endParaRPr lang="en-US" sz="3200" dirty="0">
              <a:solidFill>
                <a:schemeClr val="tx1"/>
              </a:solidFill>
              <a:latin typeface="Simplified Arabic" panose="02020603050405020304" pitchFamily="18" charset="-78"/>
              <a:ea typeface="Calibri"/>
              <a:cs typeface="Simplified Arabic" panose="02020603050405020304" pitchFamily="18" charset="-78"/>
              <a:sym typeface="Calibri"/>
            </a:endParaRPr>
          </a:p>
          <a:p>
            <a:pPr marR="0" lvl="0" algn="just" rtl="1">
              <a:lnSpc>
                <a:spcPct val="107000"/>
              </a:lnSpc>
              <a:spcBef>
                <a:spcPts val="0"/>
              </a:spcBef>
              <a:spcAft>
                <a:spcPts val="0"/>
              </a:spcAft>
            </a:pPr>
            <a:endParaRPr lang="ar-EG"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endParaRPr>
          </a:p>
          <a:p>
            <a:pPr marR="0" lvl="0" algn="just" rtl="1">
              <a:lnSpc>
                <a:spcPct val="107000"/>
              </a:lnSpc>
              <a:spcBef>
                <a:spcPts val="0"/>
              </a:spcBef>
              <a:spcAft>
                <a:spcPts val="0"/>
              </a:spcAft>
            </a:pPr>
            <a:endParaRPr lang="ar-EG" sz="3200" dirty="0">
              <a:solidFill>
                <a:schemeClr val="tx1"/>
              </a:solidFill>
              <a:latin typeface="Simplified Arabic" panose="02020603050405020304" pitchFamily="18" charset="-78"/>
              <a:ea typeface="Calibri"/>
              <a:cs typeface="Simplified Arabic" panose="02020603050405020304" pitchFamily="18" charset="-78"/>
              <a:sym typeface="Calibri"/>
            </a:endParaRPr>
          </a:p>
          <a:p>
            <a:pPr marR="0" lvl="0" algn="just" rtl="1">
              <a:lnSpc>
                <a:spcPct val="107000"/>
              </a:lnSpc>
              <a:spcBef>
                <a:spcPts val="0"/>
              </a:spcBef>
              <a:spcAft>
                <a:spcPts val="0"/>
              </a:spcAft>
            </a:pPr>
            <a:endParaRPr lang="ar-EG"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endParaRPr>
          </a:p>
          <a:p>
            <a:pPr marR="0" lvl="0" algn="just" rtl="1">
              <a:lnSpc>
                <a:spcPct val="107000"/>
              </a:lnSpc>
              <a:spcBef>
                <a:spcPts val="0"/>
              </a:spcBef>
              <a:spcAft>
                <a:spcPts val="0"/>
              </a:spcAft>
            </a:pPr>
            <a:endParaRPr lang="ar-EG" sz="3200" b="1" dirty="0">
              <a:solidFill>
                <a:schemeClr val="tx1"/>
              </a:solidFill>
              <a:latin typeface="Simplified Arabic" panose="02020603050405020304" pitchFamily="18" charset="-78"/>
              <a:ea typeface="Simplified Arabic"/>
              <a:cs typeface="Simplified Arabic" panose="02020603050405020304" pitchFamily="18" charset="-78"/>
              <a:sym typeface="Calibri"/>
            </a:endParaRPr>
          </a:p>
          <a:p>
            <a:pPr marR="0" lvl="0" algn="just" rtl="1">
              <a:lnSpc>
                <a:spcPct val="107000"/>
              </a:lnSpc>
              <a:spcBef>
                <a:spcPts val="0"/>
              </a:spcBef>
              <a:spcAft>
                <a:spcPts val="0"/>
              </a:spcAft>
            </a:pPr>
            <a:endParaRPr lang="ar-EG" sz="3200" b="1"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endParaRPr>
          </a:p>
        </p:txBody>
      </p:sp>
    </p:spTree>
    <p:extLst>
      <p:ext uri="{BB962C8B-B14F-4D97-AF65-F5344CB8AC3E}">
        <p14:creationId xmlns:p14="http://schemas.microsoft.com/office/powerpoint/2010/main" val="357738613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pic>
        <p:nvPicPr>
          <p:cNvPr id="131" name="Google Shape;131;p3"/>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32" name="Google Shape;132;p3"/>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33" name="Google Shape;133;p3"/>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34" name="Google Shape;134;p3"/>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35" name="Google Shape;135;p3"/>
          <p:cNvPicPr preferRelativeResize="0"/>
          <p:nvPr/>
        </p:nvPicPr>
        <p:blipFill rotWithShape="1">
          <a:blip r:embed="rId6">
            <a:alphaModFix/>
          </a:blip>
          <a:srcRect/>
          <a:stretch/>
        </p:blipFill>
        <p:spPr>
          <a:xfrm>
            <a:off x="-108035" y="0"/>
            <a:ext cx="8509914" cy="1610200"/>
          </a:xfrm>
          <a:prstGeom prst="rect">
            <a:avLst/>
          </a:prstGeom>
          <a:noFill/>
          <a:ln>
            <a:noFill/>
          </a:ln>
        </p:spPr>
      </p:pic>
      <p:sp>
        <p:nvSpPr>
          <p:cNvPr id="136" name="Google Shape;136;p3"/>
          <p:cNvSpPr txBox="1"/>
          <p:nvPr/>
        </p:nvSpPr>
        <p:spPr>
          <a:xfrm>
            <a:off x="2269935" y="511270"/>
            <a:ext cx="5121967" cy="75093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4000" b="1" dirty="0">
                <a:solidFill>
                  <a:srgbClr val="FFFFFF"/>
                </a:solidFill>
                <a:latin typeface="Simplified Arabic"/>
                <a:ea typeface="Simplified Arabic"/>
                <a:cs typeface="Simplified Arabic"/>
                <a:sym typeface="Simplified Arabic"/>
              </a:rPr>
              <a:t>الخصوصية في</a:t>
            </a:r>
            <a:r>
              <a:rPr lang="ar-EG" sz="4000" b="1" i="0" u="none" strike="noStrike" cap="none" dirty="0">
                <a:solidFill>
                  <a:srgbClr val="FFFFFF"/>
                </a:solidFill>
                <a:latin typeface="Simplified Arabic"/>
                <a:ea typeface="Simplified Arabic"/>
                <a:cs typeface="Simplified Arabic"/>
                <a:sym typeface="Simplified Arabic"/>
              </a:rPr>
              <a:t> الإعلام الرقمي</a:t>
            </a:r>
            <a:endParaRPr sz="4000" b="0" i="0" u="none" strike="noStrike" cap="none" dirty="0">
              <a:solidFill>
                <a:srgbClr val="FFFFFF"/>
              </a:solidFill>
              <a:latin typeface="Simplified Arabic"/>
              <a:ea typeface="Simplified Arabic"/>
              <a:cs typeface="Simplified Arabic"/>
              <a:sym typeface="Simplified Arabic"/>
            </a:endParaRPr>
          </a:p>
        </p:txBody>
      </p:sp>
      <p:sp>
        <p:nvSpPr>
          <p:cNvPr id="137" name="Google Shape;137;p3"/>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dirty="0">
                <a:solidFill>
                  <a:srgbClr val="FFFFFF"/>
                </a:solidFill>
                <a:latin typeface="Tajawal Medium"/>
                <a:ea typeface="Tajawal Medium"/>
                <a:cs typeface="Tajawal Medium"/>
                <a:sym typeface="Tajawal Medium"/>
              </a:rPr>
              <a:t>المحاضرة التاسعة</a:t>
            </a:r>
            <a:endParaRPr sz="2800" b="1" i="0" u="none" strike="noStrike" cap="none" dirty="0">
              <a:solidFill>
                <a:srgbClr val="FFFFFF"/>
              </a:solidFill>
              <a:latin typeface="Tajawal Medium"/>
              <a:ea typeface="Tajawal Medium"/>
              <a:cs typeface="Tajawal Medium"/>
              <a:sym typeface="Tajawal Medium"/>
            </a:endParaRPr>
          </a:p>
        </p:txBody>
      </p:sp>
      <p:sp>
        <p:nvSpPr>
          <p:cNvPr id="138" name="Google Shape;138;p3"/>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139" name="Google Shape;139;p3"/>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140" name="Google Shape;140;p3"/>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2" name="Google Shape;309;p12">
            <a:extLst>
              <a:ext uri="{FF2B5EF4-FFF2-40B4-BE49-F238E27FC236}">
                <a16:creationId xmlns:a16="http://schemas.microsoft.com/office/drawing/2014/main" id="{BE1C8A2A-FF81-8AA8-1AB3-AB8956F70684}"/>
              </a:ext>
            </a:extLst>
          </p:cNvPr>
          <p:cNvSpPr txBox="1"/>
          <p:nvPr/>
        </p:nvSpPr>
        <p:spPr>
          <a:xfrm>
            <a:off x="651740" y="2031612"/>
            <a:ext cx="10736575" cy="2726988"/>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pPr>
            <a:r>
              <a:rPr lang="ar-EG" sz="3200" b="1"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الحقوق في المحتوى</a:t>
            </a:r>
            <a:r>
              <a:rPr lang="en-US" sz="3200" b="1"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a:t>
            </a:r>
            <a:endParaRPr lang="ar-EG" sz="3200" b="1"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endParaRPr>
          </a:p>
          <a:p>
            <a:pPr marR="0" lvl="0" algn="just" rtl="1">
              <a:lnSpc>
                <a:spcPct val="107000"/>
              </a:lnSpc>
              <a:spcBef>
                <a:spcPts val="0"/>
              </a:spcBef>
              <a:spcAft>
                <a:spcPts val="0"/>
              </a:spcAft>
            </a:pPr>
            <a:endParaRPr lang="ar-EG" sz="3200" b="1"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endParaRPr>
          </a:p>
          <a:p>
            <a:pPr marR="0" lvl="0" algn="just" rtl="1">
              <a:lnSpc>
                <a:spcPct val="107000"/>
              </a:lnSpc>
              <a:spcBef>
                <a:spcPts val="0"/>
              </a:spcBef>
              <a:spcAft>
                <a:spcPts val="0"/>
              </a:spcAft>
            </a:pPr>
            <a:r>
              <a:rPr lang="ar-EG"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يحتوي تويتر على حقوق واسعة النطاق تخص استخدام وتعديل المحتوى المرسل،</a:t>
            </a:r>
          </a:p>
          <a:p>
            <a:pPr marR="0" lvl="0" algn="just" rtl="1">
              <a:lnSpc>
                <a:spcPct val="107000"/>
              </a:lnSpc>
              <a:spcBef>
                <a:spcPts val="0"/>
              </a:spcBef>
              <a:spcAft>
                <a:spcPts val="0"/>
              </a:spcAft>
            </a:pPr>
            <a:r>
              <a:rPr lang="ar-EG"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كما يجوز لتويتر نقل المحتوى الخاص إلى مؤسسات أو أفراد آخرين شركاء لتويتر، طبقًا لضوابط محددة، كما يجوز لشركاء تويتر هؤلاء توزيع المحتوى الخاص</a:t>
            </a:r>
            <a:r>
              <a:rPr lang="en-US"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a:t>
            </a:r>
            <a:endParaRPr lang="ar-EG" sz="32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endParaRPr>
          </a:p>
        </p:txBody>
      </p:sp>
    </p:spTree>
    <p:extLst>
      <p:ext uri="{BB962C8B-B14F-4D97-AF65-F5344CB8AC3E}">
        <p14:creationId xmlns:p14="http://schemas.microsoft.com/office/powerpoint/2010/main" val="135601707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pic>
        <p:nvPicPr>
          <p:cNvPr id="131" name="Google Shape;131;p3"/>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32" name="Google Shape;132;p3"/>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33" name="Google Shape;133;p3"/>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34" name="Google Shape;134;p3"/>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35" name="Google Shape;135;p3"/>
          <p:cNvPicPr preferRelativeResize="0"/>
          <p:nvPr/>
        </p:nvPicPr>
        <p:blipFill rotWithShape="1">
          <a:blip r:embed="rId6">
            <a:alphaModFix/>
          </a:blip>
          <a:srcRect/>
          <a:stretch/>
        </p:blipFill>
        <p:spPr>
          <a:xfrm>
            <a:off x="-108035" y="0"/>
            <a:ext cx="8509914" cy="1610200"/>
          </a:xfrm>
          <a:prstGeom prst="rect">
            <a:avLst/>
          </a:prstGeom>
          <a:noFill/>
          <a:ln>
            <a:noFill/>
          </a:ln>
        </p:spPr>
      </p:pic>
      <p:sp>
        <p:nvSpPr>
          <p:cNvPr id="136" name="Google Shape;136;p3"/>
          <p:cNvSpPr txBox="1"/>
          <p:nvPr/>
        </p:nvSpPr>
        <p:spPr>
          <a:xfrm>
            <a:off x="2269935" y="511270"/>
            <a:ext cx="5121967" cy="75093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4000" b="1" dirty="0">
                <a:solidFill>
                  <a:srgbClr val="FFFFFF"/>
                </a:solidFill>
                <a:latin typeface="Simplified Arabic"/>
                <a:ea typeface="Simplified Arabic"/>
                <a:cs typeface="Simplified Arabic"/>
                <a:sym typeface="Simplified Arabic"/>
              </a:rPr>
              <a:t>الخصوصية في</a:t>
            </a:r>
            <a:r>
              <a:rPr lang="ar-EG" sz="4000" b="1" i="0" u="none" strike="noStrike" cap="none" dirty="0">
                <a:solidFill>
                  <a:srgbClr val="FFFFFF"/>
                </a:solidFill>
                <a:latin typeface="Simplified Arabic"/>
                <a:ea typeface="Simplified Arabic"/>
                <a:cs typeface="Simplified Arabic"/>
                <a:sym typeface="Simplified Arabic"/>
              </a:rPr>
              <a:t> الإعلام الرقمي</a:t>
            </a:r>
            <a:endParaRPr sz="4000" b="0" i="0" u="none" strike="noStrike" cap="none" dirty="0">
              <a:solidFill>
                <a:srgbClr val="FFFFFF"/>
              </a:solidFill>
              <a:latin typeface="Simplified Arabic"/>
              <a:ea typeface="Simplified Arabic"/>
              <a:cs typeface="Simplified Arabic"/>
              <a:sym typeface="Simplified Arabic"/>
            </a:endParaRPr>
          </a:p>
        </p:txBody>
      </p:sp>
      <p:sp>
        <p:nvSpPr>
          <p:cNvPr id="137" name="Google Shape;137;p3"/>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dirty="0">
                <a:solidFill>
                  <a:srgbClr val="FFFFFF"/>
                </a:solidFill>
                <a:latin typeface="Tajawal Medium"/>
                <a:ea typeface="Tajawal Medium"/>
                <a:cs typeface="Tajawal Medium"/>
                <a:sym typeface="Tajawal Medium"/>
              </a:rPr>
              <a:t>المحاضرة التاسعة</a:t>
            </a:r>
            <a:endParaRPr sz="2800" b="1" i="0" u="none" strike="noStrike" cap="none" dirty="0">
              <a:solidFill>
                <a:srgbClr val="FFFFFF"/>
              </a:solidFill>
              <a:latin typeface="Tajawal Medium"/>
              <a:ea typeface="Tajawal Medium"/>
              <a:cs typeface="Tajawal Medium"/>
              <a:sym typeface="Tajawal Medium"/>
            </a:endParaRPr>
          </a:p>
        </p:txBody>
      </p:sp>
      <p:sp>
        <p:nvSpPr>
          <p:cNvPr id="138" name="Google Shape;138;p3"/>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139" name="Google Shape;139;p3"/>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140" name="Google Shape;140;p3"/>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2" name="Google Shape;309;p12">
            <a:extLst>
              <a:ext uri="{FF2B5EF4-FFF2-40B4-BE49-F238E27FC236}">
                <a16:creationId xmlns:a16="http://schemas.microsoft.com/office/drawing/2014/main" id="{BE1C8A2A-FF81-8AA8-1AB3-AB8956F70684}"/>
              </a:ext>
            </a:extLst>
          </p:cNvPr>
          <p:cNvSpPr txBox="1"/>
          <p:nvPr/>
        </p:nvSpPr>
        <p:spPr>
          <a:xfrm>
            <a:off x="651740" y="1610200"/>
            <a:ext cx="10736575" cy="4834745"/>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pPr>
            <a:r>
              <a:rPr lang="ar-EG" sz="3200" b="1"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ثانيا – موقع فيس بوك : </a:t>
            </a:r>
          </a:p>
          <a:p>
            <a:pPr marR="0" lvl="0" algn="just" rtl="1">
              <a:lnSpc>
                <a:spcPct val="107000"/>
              </a:lnSpc>
              <a:spcBef>
                <a:spcPts val="0"/>
              </a:spcBef>
              <a:spcAft>
                <a:spcPts val="0"/>
              </a:spcAft>
            </a:pPr>
            <a:endParaRPr lang="ar-EG" sz="3200" b="1"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endParaRPr>
          </a:p>
          <a:p>
            <a:pPr marR="0" lvl="0" algn="just" rtl="1">
              <a:lnSpc>
                <a:spcPct val="107000"/>
              </a:lnSpc>
              <a:spcBef>
                <a:spcPts val="0"/>
              </a:spcBef>
              <a:spcAft>
                <a:spcPts val="0"/>
              </a:spcAft>
            </a:pPr>
            <a:r>
              <a:rPr lang="ar-EG"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وضع فيس بوك مجموعة من الالتزامات التي يجب أن يراعيها المستخدم عند التسجيل في الموقع ومنها: </a:t>
            </a:r>
          </a:p>
          <a:p>
            <a:pPr marR="0" lvl="0" algn="just" rtl="1">
              <a:lnSpc>
                <a:spcPct val="107000"/>
              </a:lnSpc>
              <a:spcBef>
                <a:spcPts val="0"/>
              </a:spcBef>
              <a:spcAft>
                <a:spcPts val="0"/>
              </a:spcAft>
            </a:pPr>
            <a:endParaRPr lang="ar-EG" sz="3200" dirty="0">
              <a:solidFill>
                <a:schemeClr val="tx1"/>
              </a:solidFill>
              <a:latin typeface="Simplified Arabic" panose="02020603050405020304" pitchFamily="18" charset="-78"/>
              <a:ea typeface="Simplified Arabic"/>
              <a:cs typeface="Simplified Arabic" panose="02020603050405020304" pitchFamily="18" charset="-78"/>
              <a:sym typeface="Calibri"/>
            </a:endParaRPr>
          </a:p>
          <a:p>
            <a:pPr marR="0" lvl="0" algn="just" rtl="1">
              <a:lnSpc>
                <a:spcPct val="107000"/>
              </a:lnSpc>
              <a:spcBef>
                <a:spcPts val="0"/>
              </a:spcBef>
              <a:spcAft>
                <a:spcPts val="0"/>
              </a:spcAft>
            </a:pPr>
            <a:r>
              <a:rPr lang="ar-SY" sz="3200" dirty="0">
                <a:solidFill>
                  <a:schemeClr val="tx1"/>
                </a:solidFill>
                <a:latin typeface="Simplified Arabic" panose="02020603050405020304" pitchFamily="18" charset="-78"/>
                <a:ea typeface="Simplified Arabic"/>
                <a:cs typeface="Simplified Arabic" panose="02020603050405020304" pitchFamily="18" charset="-78"/>
                <a:sym typeface="Calibri"/>
              </a:rPr>
              <a:t>يجب </a:t>
            </a:r>
            <a:r>
              <a:rPr lang="ar-EG" sz="3200" dirty="0">
                <a:solidFill>
                  <a:schemeClr val="tx1"/>
                </a:solidFill>
                <a:latin typeface="Simplified Arabic" panose="02020603050405020304" pitchFamily="18" charset="-78"/>
                <a:ea typeface="Simplified Arabic"/>
                <a:cs typeface="Simplified Arabic" panose="02020603050405020304" pitchFamily="18" charset="-78"/>
                <a:sym typeface="Calibri"/>
              </a:rPr>
              <a:t>أ</a:t>
            </a:r>
            <a:r>
              <a:rPr lang="ar-SY" sz="3200" dirty="0">
                <a:solidFill>
                  <a:schemeClr val="tx1"/>
                </a:solidFill>
                <a:latin typeface="Simplified Arabic" panose="02020603050405020304" pitchFamily="18" charset="-78"/>
                <a:ea typeface="Simplified Arabic"/>
                <a:cs typeface="Simplified Arabic" panose="02020603050405020304" pitchFamily="18" charset="-78"/>
                <a:sym typeface="Calibri"/>
              </a:rPr>
              <a:t>لا يقل عمر </a:t>
            </a:r>
            <a:r>
              <a:rPr lang="ar-EG" sz="3200" dirty="0">
                <a:solidFill>
                  <a:schemeClr val="tx1"/>
                </a:solidFill>
                <a:latin typeface="Simplified Arabic" panose="02020603050405020304" pitchFamily="18" charset="-78"/>
                <a:ea typeface="Simplified Arabic"/>
                <a:cs typeface="Simplified Arabic" panose="02020603050405020304" pitchFamily="18" charset="-78"/>
                <a:sym typeface="Calibri"/>
              </a:rPr>
              <a:t>ال</a:t>
            </a:r>
            <a:r>
              <a:rPr lang="ar-SY" sz="3200" dirty="0">
                <a:solidFill>
                  <a:schemeClr val="tx1"/>
                </a:solidFill>
                <a:latin typeface="Simplified Arabic" panose="02020603050405020304" pitchFamily="18" charset="-78"/>
                <a:ea typeface="Simplified Arabic"/>
                <a:cs typeface="Simplified Arabic" panose="02020603050405020304" pitchFamily="18" charset="-78"/>
                <a:sym typeface="Calibri"/>
              </a:rPr>
              <a:t>مستخدمي</a:t>
            </a:r>
            <a:r>
              <a:rPr lang="ar-EG" sz="3200" dirty="0">
                <a:solidFill>
                  <a:schemeClr val="tx1"/>
                </a:solidFill>
                <a:latin typeface="Simplified Arabic" panose="02020603050405020304" pitchFamily="18" charset="-78"/>
                <a:ea typeface="Simplified Arabic"/>
                <a:cs typeface="Simplified Arabic" panose="02020603050405020304" pitchFamily="18" charset="-78"/>
                <a:sym typeface="Calibri"/>
              </a:rPr>
              <a:t>ن</a:t>
            </a:r>
            <a:r>
              <a:rPr lang="ar-SY" sz="3200" dirty="0">
                <a:solidFill>
                  <a:schemeClr val="tx1"/>
                </a:solidFill>
                <a:latin typeface="Simplified Arabic" panose="02020603050405020304" pitchFamily="18" charset="-78"/>
                <a:ea typeface="Simplified Arabic"/>
                <a:cs typeface="Simplified Arabic" panose="02020603050405020304" pitchFamily="18" charset="-78"/>
                <a:sym typeface="Calibri"/>
              </a:rPr>
              <a:t> عن  13عامًا، ويجب أن لا ترسل عبر</a:t>
            </a:r>
            <a:r>
              <a:rPr lang="ar-EG" sz="3200" dirty="0">
                <a:solidFill>
                  <a:schemeClr val="tx1"/>
                </a:solidFill>
                <a:latin typeface="Simplified Arabic" panose="02020603050405020304" pitchFamily="18" charset="-78"/>
                <a:ea typeface="Simplified Arabic"/>
                <a:cs typeface="Simplified Arabic" panose="02020603050405020304" pitchFamily="18" charset="-78"/>
                <a:sym typeface="Calibri"/>
              </a:rPr>
              <a:t>ه </a:t>
            </a:r>
            <a:r>
              <a:rPr lang="ar-SY" sz="3200" dirty="0">
                <a:solidFill>
                  <a:schemeClr val="tx1"/>
                </a:solidFill>
                <a:latin typeface="Simplified Arabic" panose="02020603050405020304" pitchFamily="18" charset="-78"/>
                <a:ea typeface="Simplified Arabic"/>
                <a:cs typeface="Simplified Arabic" panose="02020603050405020304" pitchFamily="18" charset="-78"/>
                <a:sym typeface="Calibri"/>
              </a:rPr>
              <a:t>أي محتوى يشتمل على خطاب كراهية، أو يحرض على العنف أو يمثل تهديد</a:t>
            </a:r>
            <a:r>
              <a:rPr lang="ar-EG" sz="3200" dirty="0">
                <a:solidFill>
                  <a:schemeClr val="tx1"/>
                </a:solidFill>
                <a:latin typeface="Simplified Arabic" panose="02020603050405020304" pitchFamily="18" charset="-78"/>
                <a:ea typeface="Simplified Arabic"/>
                <a:cs typeface="Simplified Arabic" panose="02020603050405020304" pitchFamily="18" charset="-78"/>
                <a:sym typeface="Calibri"/>
              </a:rPr>
              <a:t>ً</a:t>
            </a:r>
            <a:r>
              <a:rPr lang="ar-SY" sz="3200" dirty="0">
                <a:solidFill>
                  <a:schemeClr val="tx1"/>
                </a:solidFill>
                <a:latin typeface="Simplified Arabic" panose="02020603050405020304" pitchFamily="18" charset="-78"/>
                <a:ea typeface="Simplified Arabic"/>
                <a:cs typeface="Simplified Arabic" panose="02020603050405020304" pitchFamily="18" charset="-78"/>
                <a:sym typeface="Calibri"/>
              </a:rPr>
              <a:t>ا أو يحتوي على عنف مصور</a:t>
            </a:r>
            <a:r>
              <a:rPr lang="en-US" sz="3200" dirty="0">
                <a:solidFill>
                  <a:schemeClr val="tx1"/>
                </a:solidFill>
                <a:latin typeface="Simplified Arabic" panose="02020603050405020304" pitchFamily="18" charset="-78"/>
                <a:ea typeface="Simplified Arabic"/>
                <a:cs typeface="Simplified Arabic" panose="02020603050405020304" pitchFamily="18" charset="-78"/>
                <a:sym typeface="Calibri"/>
              </a:rPr>
              <a:t>.</a:t>
            </a:r>
          </a:p>
          <a:p>
            <a:pPr marR="0" lvl="0" algn="just" rtl="1">
              <a:lnSpc>
                <a:spcPct val="107000"/>
              </a:lnSpc>
              <a:spcBef>
                <a:spcPts val="0"/>
              </a:spcBef>
              <a:spcAft>
                <a:spcPts val="0"/>
              </a:spcAft>
            </a:pPr>
            <a:endParaRPr lang="ar-EG" sz="32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endParaRPr>
          </a:p>
        </p:txBody>
      </p:sp>
    </p:spTree>
    <p:extLst>
      <p:ext uri="{BB962C8B-B14F-4D97-AF65-F5344CB8AC3E}">
        <p14:creationId xmlns:p14="http://schemas.microsoft.com/office/powerpoint/2010/main" val="84516223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pic>
        <p:nvPicPr>
          <p:cNvPr id="131" name="Google Shape;131;p3"/>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32" name="Google Shape;132;p3"/>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33" name="Google Shape;133;p3"/>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34" name="Google Shape;134;p3"/>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35" name="Google Shape;135;p3"/>
          <p:cNvPicPr preferRelativeResize="0"/>
          <p:nvPr/>
        </p:nvPicPr>
        <p:blipFill rotWithShape="1">
          <a:blip r:embed="rId6">
            <a:alphaModFix/>
          </a:blip>
          <a:srcRect/>
          <a:stretch/>
        </p:blipFill>
        <p:spPr>
          <a:xfrm>
            <a:off x="-108035" y="0"/>
            <a:ext cx="8509914" cy="1610200"/>
          </a:xfrm>
          <a:prstGeom prst="rect">
            <a:avLst/>
          </a:prstGeom>
          <a:noFill/>
          <a:ln>
            <a:noFill/>
          </a:ln>
        </p:spPr>
      </p:pic>
      <p:sp>
        <p:nvSpPr>
          <p:cNvPr id="136" name="Google Shape;136;p3"/>
          <p:cNvSpPr txBox="1"/>
          <p:nvPr/>
        </p:nvSpPr>
        <p:spPr>
          <a:xfrm>
            <a:off x="2269935" y="511270"/>
            <a:ext cx="5121967" cy="75093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4000" b="1" dirty="0">
                <a:solidFill>
                  <a:srgbClr val="FFFFFF"/>
                </a:solidFill>
                <a:latin typeface="Simplified Arabic"/>
                <a:ea typeface="Simplified Arabic"/>
                <a:cs typeface="Simplified Arabic"/>
                <a:sym typeface="Simplified Arabic"/>
              </a:rPr>
              <a:t>الخصوصية في</a:t>
            </a:r>
            <a:r>
              <a:rPr lang="ar-EG" sz="4000" b="1" i="0" u="none" strike="noStrike" cap="none" dirty="0">
                <a:solidFill>
                  <a:srgbClr val="FFFFFF"/>
                </a:solidFill>
                <a:latin typeface="Simplified Arabic"/>
                <a:ea typeface="Simplified Arabic"/>
                <a:cs typeface="Simplified Arabic"/>
                <a:sym typeface="Simplified Arabic"/>
              </a:rPr>
              <a:t> الإعلام الرقمي</a:t>
            </a:r>
            <a:endParaRPr sz="4000" b="0" i="0" u="none" strike="noStrike" cap="none" dirty="0">
              <a:solidFill>
                <a:srgbClr val="FFFFFF"/>
              </a:solidFill>
              <a:latin typeface="Simplified Arabic"/>
              <a:ea typeface="Simplified Arabic"/>
              <a:cs typeface="Simplified Arabic"/>
              <a:sym typeface="Simplified Arabic"/>
            </a:endParaRPr>
          </a:p>
        </p:txBody>
      </p:sp>
      <p:sp>
        <p:nvSpPr>
          <p:cNvPr id="137" name="Google Shape;137;p3"/>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dirty="0">
                <a:solidFill>
                  <a:srgbClr val="FFFFFF"/>
                </a:solidFill>
                <a:latin typeface="Tajawal Medium"/>
                <a:ea typeface="Tajawal Medium"/>
                <a:cs typeface="Tajawal Medium"/>
                <a:sym typeface="Tajawal Medium"/>
              </a:rPr>
              <a:t>المحاضرة التاسعة</a:t>
            </a:r>
            <a:endParaRPr sz="2800" b="1" i="0" u="none" strike="noStrike" cap="none" dirty="0">
              <a:solidFill>
                <a:srgbClr val="FFFFFF"/>
              </a:solidFill>
              <a:latin typeface="Tajawal Medium"/>
              <a:ea typeface="Tajawal Medium"/>
              <a:cs typeface="Tajawal Medium"/>
              <a:sym typeface="Tajawal Medium"/>
            </a:endParaRPr>
          </a:p>
        </p:txBody>
      </p:sp>
      <p:sp>
        <p:nvSpPr>
          <p:cNvPr id="138" name="Google Shape;138;p3"/>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139" name="Google Shape;139;p3"/>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140" name="Google Shape;140;p3"/>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2" name="Google Shape;309;p12">
            <a:extLst>
              <a:ext uri="{FF2B5EF4-FFF2-40B4-BE49-F238E27FC236}">
                <a16:creationId xmlns:a16="http://schemas.microsoft.com/office/drawing/2014/main" id="{BE1C8A2A-FF81-8AA8-1AB3-AB8956F70684}"/>
              </a:ext>
            </a:extLst>
          </p:cNvPr>
          <p:cNvSpPr txBox="1"/>
          <p:nvPr/>
        </p:nvSpPr>
        <p:spPr>
          <a:xfrm>
            <a:off x="1005840" y="2031612"/>
            <a:ext cx="10341213" cy="3253927"/>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pPr>
            <a:r>
              <a:rPr lang="ar-EG" sz="32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rPr>
              <a:t>كما يحظر فيس بوك إرسال أية مواد إباحية أو مواد تحتوي على صور عارية، ولا ُيسمح بتشغيل أي تطبيق يشتمل على محتوى ذي صلة بالكحوليات أو المواعدة الغرامية أو أي محتوى آخر مخصص للبالغين، إلا مع الالتزام بالضوابط المناسبة.</a:t>
            </a:r>
          </a:p>
          <a:p>
            <a:pPr marR="0" lvl="0" algn="just" rtl="1">
              <a:lnSpc>
                <a:spcPct val="107000"/>
              </a:lnSpc>
              <a:spcBef>
                <a:spcPts val="0"/>
              </a:spcBef>
              <a:spcAft>
                <a:spcPts val="0"/>
              </a:spcAft>
            </a:pPr>
            <a:endParaRPr lang="ar-EG" sz="3200" dirty="0">
              <a:solidFill>
                <a:schemeClr val="tx1"/>
              </a:solidFill>
              <a:latin typeface="Simplified Arabic" panose="02020603050405020304" pitchFamily="18" charset="-78"/>
              <a:ea typeface="Simplified Arabic"/>
              <a:cs typeface="Simplified Arabic" panose="02020603050405020304" pitchFamily="18" charset="-78"/>
              <a:sym typeface="Simplified Arabic"/>
            </a:endParaRPr>
          </a:p>
          <a:p>
            <a:pPr marR="0" lvl="0" algn="just" rtl="1">
              <a:lnSpc>
                <a:spcPct val="107000"/>
              </a:lnSpc>
              <a:spcBef>
                <a:spcPts val="0"/>
              </a:spcBef>
              <a:spcAft>
                <a:spcPts val="0"/>
              </a:spcAft>
            </a:pPr>
            <a:endParaRPr lang="ar-EG" sz="32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endParaRPr>
          </a:p>
        </p:txBody>
      </p:sp>
    </p:spTree>
    <p:extLst>
      <p:ext uri="{BB962C8B-B14F-4D97-AF65-F5344CB8AC3E}">
        <p14:creationId xmlns:p14="http://schemas.microsoft.com/office/powerpoint/2010/main" val="197463015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pic>
        <p:nvPicPr>
          <p:cNvPr id="131" name="Google Shape;131;p3"/>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32" name="Google Shape;132;p3"/>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33" name="Google Shape;133;p3"/>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34" name="Google Shape;134;p3"/>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35" name="Google Shape;135;p3"/>
          <p:cNvPicPr preferRelativeResize="0"/>
          <p:nvPr/>
        </p:nvPicPr>
        <p:blipFill rotWithShape="1">
          <a:blip r:embed="rId6">
            <a:alphaModFix/>
          </a:blip>
          <a:srcRect/>
          <a:stretch/>
        </p:blipFill>
        <p:spPr>
          <a:xfrm>
            <a:off x="-108035" y="0"/>
            <a:ext cx="8509914" cy="1610200"/>
          </a:xfrm>
          <a:prstGeom prst="rect">
            <a:avLst/>
          </a:prstGeom>
          <a:noFill/>
          <a:ln>
            <a:noFill/>
          </a:ln>
        </p:spPr>
      </p:pic>
      <p:sp>
        <p:nvSpPr>
          <p:cNvPr id="136" name="Google Shape;136;p3"/>
          <p:cNvSpPr txBox="1"/>
          <p:nvPr/>
        </p:nvSpPr>
        <p:spPr>
          <a:xfrm>
            <a:off x="2269935" y="511270"/>
            <a:ext cx="5121967" cy="75093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4000" b="1" dirty="0">
                <a:solidFill>
                  <a:srgbClr val="FFFFFF"/>
                </a:solidFill>
                <a:latin typeface="Simplified Arabic"/>
                <a:ea typeface="Simplified Arabic"/>
                <a:cs typeface="Simplified Arabic"/>
                <a:sym typeface="Simplified Arabic"/>
              </a:rPr>
              <a:t>الخصوصية في</a:t>
            </a:r>
            <a:r>
              <a:rPr lang="ar-EG" sz="4000" b="1" i="0" u="none" strike="noStrike" cap="none" dirty="0">
                <a:solidFill>
                  <a:srgbClr val="FFFFFF"/>
                </a:solidFill>
                <a:latin typeface="Simplified Arabic"/>
                <a:ea typeface="Simplified Arabic"/>
                <a:cs typeface="Simplified Arabic"/>
                <a:sym typeface="Simplified Arabic"/>
              </a:rPr>
              <a:t> الإعلام الرقمي</a:t>
            </a:r>
            <a:endParaRPr sz="4000" b="0" i="0" u="none" strike="noStrike" cap="none" dirty="0">
              <a:solidFill>
                <a:srgbClr val="FFFFFF"/>
              </a:solidFill>
              <a:latin typeface="Simplified Arabic"/>
              <a:ea typeface="Simplified Arabic"/>
              <a:cs typeface="Simplified Arabic"/>
              <a:sym typeface="Simplified Arabic"/>
            </a:endParaRPr>
          </a:p>
        </p:txBody>
      </p:sp>
      <p:sp>
        <p:nvSpPr>
          <p:cNvPr id="137" name="Google Shape;137;p3"/>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dirty="0">
                <a:solidFill>
                  <a:srgbClr val="FFFFFF"/>
                </a:solidFill>
                <a:latin typeface="Tajawal Medium"/>
                <a:ea typeface="Tajawal Medium"/>
                <a:cs typeface="Tajawal Medium"/>
                <a:sym typeface="Tajawal Medium"/>
              </a:rPr>
              <a:t>المحاضرة التاسعة</a:t>
            </a:r>
            <a:endParaRPr sz="2800" b="1" i="0" u="none" strike="noStrike" cap="none" dirty="0">
              <a:solidFill>
                <a:srgbClr val="FFFFFF"/>
              </a:solidFill>
              <a:latin typeface="Tajawal Medium"/>
              <a:ea typeface="Tajawal Medium"/>
              <a:cs typeface="Tajawal Medium"/>
              <a:sym typeface="Tajawal Medium"/>
            </a:endParaRPr>
          </a:p>
        </p:txBody>
      </p:sp>
      <p:sp>
        <p:nvSpPr>
          <p:cNvPr id="138" name="Google Shape;138;p3"/>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139" name="Google Shape;139;p3"/>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140" name="Google Shape;140;p3"/>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2" name="Google Shape;309;p12">
            <a:extLst>
              <a:ext uri="{FF2B5EF4-FFF2-40B4-BE49-F238E27FC236}">
                <a16:creationId xmlns:a16="http://schemas.microsoft.com/office/drawing/2014/main" id="{BE1C8A2A-FF81-8AA8-1AB3-AB8956F70684}"/>
              </a:ext>
            </a:extLst>
          </p:cNvPr>
          <p:cNvSpPr txBox="1"/>
          <p:nvPr/>
        </p:nvSpPr>
        <p:spPr>
          <a:xfrm>
            <a:off x="782320" y="2031612"/>
            <a:ext cx="10605995" cy="2726988"/>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pPr>
            <a:r>
              <a:rPr lang="ar-EG" sz="3200" b="1"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التحرش وتشويه السمعة :  </a:t>
            </a:r>
            <a:r>
              <a:rPr lang="ar-EG"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يجب أن لا يمارس مستخدمو موقع فيس بوك أعمال التعدي أو التخويف أو التحرش بالآخرين</a:t>
            </a:r>
            <a:r>
              <a:rPr lang="en-US"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a:t>
            </a:r>
          </a:p>
          <a:p>
            <a:pPr marR="0" lvl="0" algn="just" rtl="1">
              <a:lnSpc>
                <a:spcPct val="107000"/>
              </a:lnSpc>
              <a:spcBef>
                <a:spcPts val="0"/>
              </a:spcBef>
              <a:spcAft>
                <a:spcPts val="0"/>
              </a:spcAft>
            </a:pPr>
            <a:endParaRPr lang="en-US" sz="3200" b="1" dirty="0">
              <a:solidFill>
                <a:schemeClr val="tx1"/>
              </a:solidFill>
              <a:latin typeface="Simplified Arabic" panose="02020603050405020304" pitchFamily="18" charset="-78"/>
              <a:ea typeface="Simplified Arabic"/>
              <a:cs typeface="Simplified Arabic" panose="02020603050405020304" pitchFamily="18" charset="-78"/>
              <a:sym typeface="Calibri"/>
            </a:endParaRPr>
          </a:p>
          <a:p>
            <a:pPr marR="0" lvl="0" algn="just" rtl="1">
              <a:lnSpc>
                <a:spcPct val="107000"/>
              </a:lnSpc>
              <a:spcBef>
                <a:spcPts val="0"/>
              </a:spcBef>
              <a:spcAft>
                <a:spcPts val="0"/>
              </a:spcAft>
            </a:pPr>
            <a:r>
              <a:rPr lang="ar-EG" sz="3200" b="1" dirty="0">
                <a:solidFill>
                  <a:schemeClr val="tx1"/>
                </a:solidFill>
                <a:latin typeface="Simplified Arabic" panose="02020603050405020304" pitchFamily="18" charset="-78"/>
                <a:ea typeface="Simplified Arabic"/>
                <a:cs typeface="Simplified Arabic" panose="02020603050405020304" pitchFamily="18" charset="-78"/>
                <a:sym typeface="Calibri"/>
              </a:rPr>
              <a:t>الخصوصية</a:t>
            </a:r>
            <a:r>
              <a:rPr lang="ar-EG" sz="3200" dirty="0">
                <a:solidFill>
                  <a:schemeClr val="tx1"/>
                </a:solidFill>
                <a:latin typeface="Simplified Arabic" panose="02020603050405020304" pitchFamily="18" charset="-78"/>
                <a:ea typeface="Simplified Arabic"/>
                <a:cs typeface="Simplified Arabic" panose="02020603050405020304" pitchFamily="18" charset="-78"/>
                <a:sym typeface="Calibri"/>
              </a:rPr>
              <a:t>: يجب ألا يرسل مستخدمو الموقع وثائق أو معلومات مالية حساسة تخص أي شخص آخر عبره</a:t>
            </a:r>
            <a:r>
              <a:rPr lang="en-US" sz="3200" dirty="0">
                <a:solidFill>
                  <a:schemeClr val="tx1"/>
                </a:solidFill>
                <a:latin typeface="Simplified Arabic" panose="02020603050405020304" pitchFamily="18" charset="-78"/>
                <a:ea typeface="Simplified Arabic"/>
                <a:cs typeface="Simplified Arabic" panose="02020603050405020304" pitchFamily="18" charset="-78"/>
                <a:sym typeface="Calibri"/>
              </a:rPr>
              <a:t>.</a:t>
            </a:r>
            <a:endParaRPr lang="ar-EG" sz="32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endParaRPr>
          </a:p>
        </p:txBody>
      </p:sp>
    </p:spTree>
    <p:extLst>
      <p:ext uri="{BB962C8B-B14F-4D97-AF65-F5344CB8AC3E}">
        <p14:creationId xmlns:p14="http://schemas.microsoft.com/office/powerpoint/2010/main" val="239083721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pic>
        <p:nvPicPr>
          <p:cNvPr id="131" name="Google Shape;131;p3"/>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32" name="Google Shape;132;p3"/>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33" name="Google Shape;133;p3"/>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34" name="Google Shape;134;p3"/>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35" name="Google Shape;135;p3"/>
          <p:cNvPicPr preferRelativeResize="0"/>
          <p:nvPr/>
        </p:nvPicPr>
        <p:blipFill rotWithShape="1">
          <a:blip r:embed="rId6">
            <a:alphaModFix/>
          </a:blip>
          <a:srcRect/>
          <a:stretch/>
        </p:blipFill>
        <p:spPr>
          <a:xfrm>
            <a:off x="-108035" y="0"/>
            <a:ext cx="8509914" cy="1610200"/>
          </a:xfrm>
          <a:prstGeom prst="rect">
            <a:avLst/>
          </a:prstGeom>
          <a:noFill/>
          <a:ln>
            <a:noFill/>
          </a:ln>
        </p:spPr>
      </p:pic>
      <p:sp>
        <p:nvSpPr>
          <p:cNvPr id="136" name="Google Shape;136;p3"/>
          <p:cNvSpPr txBox="1"/>
          <p:nvPr/>
        </p:nvSpPr>
        <p:spPr>
          <a:xfrm>
            <a:off x="2269935" y="511270"/>
            <a:ext cx="5121967" cy="75093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4000" b="1" dirty="0">
                <a:solidFill>
                  <a:srgbClr val="FFFFFF"/>
                </a:solidFill>
                <a:latin typeface="Simplified Arabic"/>
                <a:ea typeface="Simplified Arabic"/>
                <a:cs typeface="Simplified Arabic"/>
                <a:sym typeface="Simplified Arabic"/>
              </a:rPr>
              <a:t>الخصوصية في</a:t>
            </a:r>
            <a:r>
              <a:rPr lang="ar-EG" sz="4000" b="1" i="0" u="none" strike="noStrike" cap="none" dirty="0">
                <a:solidFill>
                  <a:srgbClr val="FFFFFF"/>
                </a:solidFill>
                <a:latin typeface="Simplified Arabic"/>
                <a:ea typeface="Simplified Arabic"/>
                <a:cs typeface="Simplified Arabic"/>
                <a:sym typeface="Simplified Arabic"/>
              </a:rPr>
              <a:t> الإعلام الرقمي</a:t>
            </a:r>
            <a:endParaRPr sz="4000" b="0" i="0" u="none" strike="noStrike" cap="none" dirty="0">
              <a:solidFill>
                <a:srgbClr val="FFFFFF"/>
              </a:solidFill>
              <a:latin typeface="Simplified Arabic"/>
              <a:ea typeface="Simplified Arabic"/>
              <a:cs typeface="Simplified Arabic"/>
              <a:sym typeface="Simplified Arabic"/>
            </a:endParaRPr>
          </a:p>
        </p:txBody>
      </p:sp>
      <p:sp>
        <p:nvSpPr>
          <p:cNvPr id="137" name="Google Shape;137;p3"/>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dirty="0">
                <a:solidFill>
                  <a:srgbClr val="FFFFFF"/>
                </a:solidFill>
                <a:latin typeface="Tajawal Medium"/>
                <a:ea typeface="Tajawal Medium"/>
                <a:cs typeface="Tajawal Medium"/>
                <a:sym typeface="Tajawal Medium"/>
              </a:rPr>
              <a:t>المحاضرة التاسعة</a:t>
            </a:r>
            <a:endParaRPr sz="2800" b="1" i="0" u="none" strike="noStrike" cap="none" dirty="0">
              <a:solidFill>
                <a:srgbClr val="FFFFFF"/>
              </a:solidFill>
              <a:latin typeface="Tajawal Medium"/>
              <a:ea typeface="Tajawal Medium"/>
              <a:cs typeface="Tajawal Medium"/>
              <a:sym typeface="Tajawal Medium"/>
            </a:endParaRPr>
          </a:p>
        </p:txBody>
      </p:sp>
      <p:sp>
        <p:nvSpPr>
          <p:cNvPr id="138" name="Google Shape;138;p3"/>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139" name="Google Shape;139;p3"/>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140" name="Google Shape;140;p3"/>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2" name="Google Shape;309;p12">
            <a:extLst>
              <a:ext uri="{FF2B5EF4-FFF2-40B4-BE49-F238E27FC236}">
                <a16:creationId xmlns:a16="http://schemas.microsoft.com/office/drawing/2014/main" id="{BE1C8A2A-FF81-8AA8-1AB3-AB8956F70684}"/>
              </a:ext>
            </a:extLst>
          </p:cNvPr>
          <p:cNvSpPr txBox="1"/>
          <p:nvPr/>
        </p:nvSpPr>
        <p:spPr>
          <a:xfrm>
            <a:off x="651740" y="2031612"/>
            <a:ext cx="10736575" cy="4307806"/>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pPr>
            <a:r>
              <a:rPr lang="ar-EG" sz="3200" b="1"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أمن المعلومات</a:t>
            </a:r>
            <a:r>
              <a:rPr lang="ar-EG"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 هو أي شيء من شأنه إلحاق الضرر بعمل الموقع أو مظهره، فعلى سبيل المثال، يجب ألا يقوم المستخدمون بتحميل فيروسات أو أية رموز خبيثة أخرى</a:t>
            </a:r>
            <a:r>
              <a:rPr lang="en-US"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a:t>
            </a:r>
          </a:p>
          <a:p>
            <a:pPr marR="0" lvl="0" algn="just" rtl="1">
              <a:lnSpc>
                <a:spcPct val="107000"/>
              </a:lnSpc>
              <a:spcBef>
                <a:spcPts val="0"/>
              </a:spcBef>
              <a:spcAft>
                <a:spcPts val="0"/>
              </a:spcAft>
            </a:pPr>
            <a:endParaRPr lang="ar-EG" sz="3200" dirty="0">
              <a:solidFill>
                <a:schemeClr val="tx1"/>
              </a:solidFill>
              <a:latin typeface="Simplified Arabic" panose="02020603050405020304" pitchFamily="18" charset="-78"/>
              <a:ea typeface="Calibri"/>
              <a:cs typeface="Simplified Arabic" panose="02020603050405020304" pitchFamily="18" charset="-78"/>
              <a:sym typeface="Calibri"/>
            </a:endParaRPr>
          </a:p>
          <a:p>
            <a:pPr marR="0" lvl="0" algn="just" rtl="1">
              <a:lnSpc>
                <a:spcPct val="107000"/>
              </a:lnSpc>
              <a:spcBef>
                <a:spcPts val="0"/>
              </a:spcBef>
              <a:spcAft>
                <a:spcPts val="0"/>
              </a:spcAft>
            </a:pPr>
            <a:r>
              <a:rPr lang="ar-EG" sz="3200" b="1"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أحكام متنوعة</a:t>
            </a:r>
            <a:r>
              <a:rPr lang="ar-EG" sz="3200" dirty="0">
                <a:solidFill>
                  <a:schemeClr val="tx1"/>
                </a:solidFill>
                <a:latin typeface="Simplified Arabic" panose="02020603050405020304" pitchFamily="18" charset="-78"/>
                <a:ea typeface="Calibri"/>
                <a:cs typeface="Simplified Arabic" panose="02020603050405020304" pitchFamily="18" charset="-78"/>
                <a:sym typeface="Calibri"/>
              </a:rPr>
              <a:t>: هناك قيد عام على قيام المستخدمين بإرسال محتوى ينتهك حقوق أي شخص آخر، أو انتهاك المستخدم لحقوق الملكية الفكرية الخاصة بالآخرين</a:t>
            </a:r>
            <a:r>
              <a:rPr lang="en-US" sz="3200" dirty="0">
                <a:solidFill>
                  <a:schemeClr val="tx1"/>
                </a:solidFill>
                <a:latin typeface="Simplified Arabic" panose="02020603050405020304" pitchFamily="18" charset="-78"/>
                <a:ea typeface="Calibri"/>
                <a:cs typeface="Simplified Arabic" panose="02020603050405020304" pitchFamily="18" charset="-78"/>
                <a:sym typeface="Calibri"/>
              </a:rPr>
              <a:t>.</a:t>
            </a:r>
            <a:endParaRPr lang="ar-EG"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endParaRPr>
          </a:p>
          <a:p>
            <a:pPr marR="0" lvl="0" algn="just" rtl="1">
              <a:lnSpc>
                <a:spcPct val="107000"/>
              </a:lnSpc>
              <a:spcBef>
                <a:spcPts val="0"/>
              </a:spcBef>
              <a:spcAft>
                <a:spcPts val="0"/>
              </a:spcAft>
            </a:pPr>
            <a:endParaRPr lang="ar-EG" sz="3200" dirty="0">
              <a:solidFill>
                <a:schemeClr val="tx1"/>
              </a:solidFill>
              <a:latin typeface="Simplified Arabic" panose="02020603050405020304" pitchFamily="18" charset="-78"/>
              <a:ea typeface="Simplified Arabic"/>
              <a:cs typeface="Simplified Arabic" panose="02020603050405020304" pitchFamily="18" charset="-78"/>
              <a:sym typeface="Calibri"/>
            </a:endParaRPr>
          </a:p>
          <a:p>
            <a:pPr marR="0" lvl="0" algn="just" rtl="1">
              <a:lnSpc>
                <a:spcPct val="107000"/>
              </a:lnSpc>
              <a:spcBef>
                <a:spcPts val="0"/>
              </a:spcBef>
              <a:spcAft>
                <a:spcPts val="0"/>
              </a:spcAft>
            </a:pPr>
            <a:endParaRPr lang="ar-EG" sz="3200" b="1"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endParaRPr>
          </a:p>
        </p:txBody>
      </p:sp>
    </p:spTree>
    <p:extLst>
      <p:ext uri="{BB962C8B-B14F-4D97-AF65-F5344CB8AC3E}">
        <p14:creationId xmlns:p14="http://schemas.microsoft.com/office/powerpoint/2010/main" val="258577121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pic>
        <p:nvPicPr>
          <p:cNvPr id="131" name="Google Shape;131;p3"/>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32" name="Google Shape;132;p3"/>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33" name="Google Shape;133;p3"/>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34" name="Google Shape;134;p3"/>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35" name="Google Shape;135;p3"/>
          <p:cNvPicPr preferRelativeResize="0"/>
          <p:nvPr/>
        </p:nvPicPr>
        <p:blipFill rotWithShape="1">
          <a:blip r:embed="rId6">
            <a:alphaModFix/>
          </a:blip>
          <a:srcRect/>
          <a:stretch/>
        </p:blipFill>
        <p:spPr>
          <a:xfrm>
            <a:off x="-108035" y="0"/>
            <a:ext cx="8509914" cy="1610200"/>
          </a:xfrm>
          <a:prstGeom prst="rect">
            <a:avLst/>
          </a:prstGeom>
          <a:noFill/>
          <a:ln>
            <a:noFill/>
          </a:ln>
        </p:spPr>
      </p:pic>
      <p:sp>
        <p:nvSpPr>
          <p:cNvPr id="136" name="Google Shape;136;p3"/>
          <p:cNvSpPr txBox="1"/>
          <p:nvPr/>
        </p:nvSpPr>
        <p:spPr>
          <a:xfrm>
            <a:off x="2269935" y="511270"/>
            <a:ext cx="5121967" cy="75093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4000" b="1" dirty="0">
                <a:solidFill>
                  <a:srgbClr val="FFFFFF"/>
                </a:solidFill>
                <a:latin typeface="Simplified Arabic"/>
                <a:ea typeface="Simplified Arabic"/>
                <a:cs typeface="Simplified Arabic"/>
                <a:sym typeface="Simplified Arabic"/>
              </a:rPr>
              <a:t>الخصوصية في</a:t>
            </a:r>
            <a:r>
              <a:rPr lang="ar-EG" sz="4000" b="1" i="0" u="none" strike="noStrike" cap="none" dirty="0">
                <a:solidFill>
                  <a:srgbClr val="FFFFFF"/>
                </a:solidFill>
                <a:latin typeface="Simplified Arabic"/>
                <a:ea typeface="Simplified Arabic"/>
                <a:cs typeface="Simplified Arabic"/>
                <a:sym typeface="Simplified Arabic"/>
              </a:rPr>
              <a:t> الإعلام الرقمي</a:t>
            </a:r>
            <a:endParaRPr sz="4000" b="0" i="0" u="none" strike="noStrike" cap="none" dirty="0">
              <a:solidFill>
                <a:srgbClr val="FFFFFF"/>
              </a:solidFill>
              <a:latin typeface="Simplified Arabic"/>
              <a:ea typeface="Simplified Arabic"/>
              <a:cs typeface="Simplified Arabic"/>
              <a:sym typeface="Simplified Arabic"/>
            </a:endParaRPr>
          </a:p>
        </p:txBody>
      </p:sp>
      <p:sp>
        <p:nvSpPr>
          <p:cNvPr id="137" name="Google Shape;137;p3"/>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dirty="0">
                <a:solidFill>
                  <a:srgbClr val="FFFFFF"/>
                </a:solidFill>
                <a:latin typeface="Tajawal Medium"/>
                <a:ea typeface="Tajawal Medium"/>
                <a:cs typeface="Tajawal Medium"/>
                <a:sym typeface="Tajawal Medium"/>
              </a:rPr>
              <a:t>المحاضرة التاسعة</a:t>
            </a:r>
            <a:endParaRPr sz="2800" b="1" i="0" u="none" strike="noStrike" cap="none" dirty="0">
              <a:solidFill>
                <a:srgbClr val="FFFFFF"/>
              </a:solidFill>
              <a:latin typeface="Tajawal Medium"/>
              <a:ea typeface="Tajawal Medium"/>
              <a:cs typeface="Tajawal Medium"/>
              <a:sym typeface="Tajawal Medium"/>
            </a:endParaRPr>
          </a:p>
        </p:txBody>
      </p:sp>
      <p:sp>
        <p:nvSpPr>
          <p:cNvPr id="138" name="Google Shape;138;p3"/>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139" name="Google Shape;139;p3"/>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140" name="Google Shape;140;p3"/>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2" name="Google Shape;309;p12">
            <a:extLst>
              <a:ext uri="{FF2B5EF4-FFF2-40B4-BE49-F238E27FC236}">
                <a16:creationId xmlns:a16="http://schemas.microsoft.com/office/drawing/2014/main" id="{BE1C8A2A-FF81-8AA8-1AB3-AB8956F70684}"/>
              </a:ext>
            </a:extLst>
          </p:cNvPr>
          <p:cNvSpPr txBox="1"/>
          <p:nvPr/>
        </p:nvSpPr>
        <p:spPr>
          <a:xfrm>
            <a:off x="651740" y="2031612"/>
            <a:ext cx="10736575" cy="4307806"/>
          </a:xfrm>
          <a:prstGeom prst="rect">
            <a:avLst/>
          </a:prstGeom>
          <a:noFill/>
          <a:ln>
            <a:noFill/>
          </a:ln>
        </p:spPr>
        <p:txBody>
          <a:bodyPr spcFirstLastPara="1" wrap="square" lIns="91425" tIns="45700" rIns="91425" bIns="45700" anchor="t" anchorCtr="0">
            <a:spAutoFit/>
          </a:bodyPr>
          <a:lstStyle/>
          <a:p>
            <a:pPr algn="just" rtl="1">
              <a:lnSpc>
                <a:spcPct val="107000"/>
              </a:lnSpc>
            </a:pPr>
            <a:r>
              <a:rPr lang="ar-EG" sz="3200" b="1" dirty="0">
                <a:solidFill>
                  <a:schemeClr val="tx1"/>
                </a:solidFill>
                <a:latin typeface="Simplified Arabic" panose="02020603050405020304" pitchFamily="18" charset="-78"/>
                <a:ea typeface="Simplified Arabic"/>
                <a:cs typeface="Simplified Arabic" panose="02020603050405020304" pitchFamily="18" charset="-78"/>
                <a:sym typeface="Calibri"/>
              </a:rPr>
              <a:t>ثالثًا – موقع يوتيوب: </a:t>
            </a:r>
          </a:p>
          <a:p>
            <a:pPr algn="just" rtl="1">
              <a:lnSpc>
                <a:spcPct val="107000"/>
              </a:lnSpc>
            </a:pPr>
            <a:endParaRPr lang="ar-EG" sz="3200" b="1"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endParaRPr>
          </a:p>
          <a:p>
            <a:pPr algn="just" rtl="1">
              <a:lnSpc>
                <a:spcPct val="107000"/>
              </a:lnSpc>
            </a:pPr>
            <a:r>
              <a:rPr lang="ar-EG"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وضع الموقع مجموعة من الالتزامات التي يجب أن يراعيها المستخدم عند التسجيل في الموقع ومنها ينبغي أن توافق على التزامات وقيود معينة على نوع المحتوى القابل للنشر، وألا تقوم بتحميل أي محتوى يتضمن مواد يحظر القانون امتلاكك إياها أو يحظر استخدام يوتيوب له</a:t>
            </a:r>
            <a:r>
              <a:rPr lang="en-US"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a:t>
            </a:r>
            <a:endParaRPr lang="ar-EG"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endParaRPr>
          </a:p>
          <a:p>
            <a:pPr marR="0" lvl="0" algn="just" rtl="1">
              <a:lnSpc>
                <a:spcPct val="107000"/>
              </a:lnSpc>
              <a:spcBef>
                <a:spcPts val="0"/>
              </a:spcBef>
              <a:spcAft>
                <a:spcPts val="0"/>
              </a:spcAft>
            </a:pPr>
            <a:r>
              <a:rPr lang="ar-EG" sz="3200" b="1" dirty="0">
                <a:solidFill>
                  <a:schemeClr val="tx1"/>
                </a:solidFill>
                <a:latin typeface="Simplified Arabic" panose="02020603050405020304" pitchFamily="18" charset="-78"/>
                <a:ea typeface="Simplified Arabic"/>
                <a:cs typeface="Simplified Arabic" panose="02020603050405020304" pitchFamily="18" charset="-78"/>
                <a:sym typeface="Calibri"/>
              </a:rPr>
              <a:t> </a:t>
            </a:r>
          </a:p>
          <a:p>
            <a:pPr marR="0" lvl="0" algn="just" rtl="1">
              <a:lnSpc>
                <a:spcPct val="107000"/>
              </a:lnSpc>
              <a:spcBef>
                <a:spcPts val="0"/>
              </a:spcBef>
              <a:spcAft>
                <a:spcPts val="0"/>
              </a:spcAft>
            </a:pPr>
            <a:endParaRPr lang="ar-EG" sz="3200" b="1" dirty="0">
              <a:solidFill>
                <a:schemeClr val="tx1"/>
              </a:solidFill>
              <a:latin typeface="Simplified Arabic" panose="02020603050405020304" pitchFamily="18" charset="-78"/>
              <a:ea typeface="Simplified Arabic"/>
              <a:cs typeface="Simplified Arabic" panose="02020603050405020304" pitchFamily="18" charset="-78"/>
              <a:sym typeface="Calibri"/>
            </a:endParaRPr>
          </a:p>
        </p:txBody>
      </p:sp>
    </p:spTree>
    <p:extLst>
      <p:ext uri="{BB962C8B-B14F-4D97-AF65-F5344CB8AC3E}">
        <p14:creationId xmlns:p14="http://schemas.microsoft.com/office/powerpoint/2010/main" val="149105393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pic>
        <p:nvPicPr>
          <p:cNvPr id="131" name="Google Shape;131;p3"/>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32" name="Google Shape;132;p3"/>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33" name="Google Shape;133;p3"/>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34" name="Google Shape;134;p3"/>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35" name="Google Shape;135;p3"/>
          <p:cNvPicPr preferRelativeResize="0"/>
          <p:nvPr/>
        </p:nvPicPr>
        <p:blipFill rotWithShape="1">
          <a:blip r:embed="rId6">
            <a:alphaModFix/>
          </a:blip>
          <a:srcRect/>
          <a:stretch/>
        </p:blipFill>
        <p:spPr>
          <a:xfrm>
            <a:off x="-108035" y="0"/>
            <a:ext cx="8509914" cy="1610200"/>
          </a:xfrm>
          <a:prstGeom prst="rect">
            <a:avLst/>
          </a:prstGeom>
          <a:noFill/>
          <a:ln>
            <a:noFill/>
          </a:ln>
        </p:spPr>
      </p:pic>
      <p:sp>
        <p:nvSpPr>
          <p:cNvPr id="136" name="Google Shape;136;p3"/>
          <p:cNvSpPr txBox="1"/>
          <p:nvPr/>
        </p:nvSpPr>
        <p:spPr>
          <a:xfrm>
            <a:off x="2269935" y="511270"/>
            <a:ext cx="5121967" cy="75093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4000" b="1" dirty="0">
                <a:solidFill>
                  <a:srgbClr val="FFFFFF"/>
                </a:solidFill>
                <a:latin typeface="Simplified Arabic"/>
                <a:ea typeface="Simplified Arabic"/>
                <a:cs typeface="Simplified Arabic"/>
                <a:sym typeface="Simplified Arabic"/>
              </a:rPr>
              <a:t>الخصوصية في</a:t>
            </a:r>
            <a:r>
              <a:rPr lang="ar-EG" sz="4000" b="1" i="0" u="none" strike="noStrike" cap="none" dirty="0">
                <a:solidFill>
                  <a:srgbClr val="FFFFFF"/>
                </a:solidFill>
                <a:latin typeface="Simplified Arabic"/>
                <a:ea typeface="Simplified Arabic"/>
                <a:cs typeface="Simplified Arabic"/>
                <a:sym typeface="Simplified Arabic"/>
              </a:rPr>
              <a:t> الإعلام الرقمي</a:t>
            </a:r>
            <a:endParaRPr sz="4000" b="0" i="0" u="none" strike="noStrike" cap="none" dirty="0">
              <a:solidFill>
                <a:srgbClr val="FFFFFF"/>
              </a:solidFill>
              <a:latin typeface="Simplified Arabic"/>
              <a:ea typeface="Simplified Arabic"/>
              <a:cs typeface="Simplified Arabic"/>
              <a:sym typeface="Simplified Arabic"/>
            </a:endParaRPr>
          </a:p>
        </p:txBody>
      </p:sp>
      <p:sp>
        <p:nvSpPr>
          <p:cNvPr id="137" name="Google Shape;137;p3"/>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dirty="0">
                <a:solidFill>
                  <a:srgbClr val="FFFFFF"/>
                </a:solidFill>
                <a:latin typeface="Tajawal Medium"/>
                <a:ea typeface="Tajawal Medium"/>
                <a:cs typeface="Tajawal Medium"/>
                <a:sym typeface="Tajawal Medium"/>
              </a:rPr>
              <a:t>المحاضرة التاسعة</a:t>
            </a:r>
            <a:endParaRPr sz="2800" b="1" i="0" u="none" strike="noStrike" cap="none" dirty="0">
              <a:solidFill>
                <a:srgbClr val="FFFFFF"/>
              </a:solidFill>
              <a:latin typeface="Tajawal Medium"/>
              <a:ea typeface="Tajawal Medium"/>
              <a:cs typeface="Tajawal Medium"/>
              <a:sym typeface="Tajawal Medium"/>
            </a:endParaRPr>
          </a:p>
        </p:txBody>
      </p:sp>
      <p:sp>
        <p:nvSpPr>
          <p:cNvPr id="139" name="Google Shape;139;p3"/>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140" name="Google Shape;140;p3"/>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2" name="Google Shape;309;p12">
            <a:extLst>
              <a:ext uri="{FF2B5EF4-FFF2-40B4-BE49-F238E27FC236}">
                <a16:creationId xmlns:a16="http://schemas.microsoft.com/office/drawing/2014/main" id="{BE1C8A2A-FF81-8AA8-1AB3-AB8956F70684}"/>
              </a:ext>
            </a:extLst>
          </p:cNvPr>
          <p:cNvSpPr txBox="1"/>
          <p:nvPr/>
        </p:nvSpPr>
        <p:spPr>
          <a:xfrm>
            <a:off x="849182" y="1773474"/>
            <a:ext cx="10691078" cy="3780866"/>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pPr>
            <a:r>
              <a:rPr lang="ar-EG" sz="3200" b="1"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الأخلاق والسلوك اللائق: </a:t>
            </a:r>
            <a:endParaRPr lang="en-US" sz="3200" b="1"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endParaRPr>
          </a:p>
          <a:p>
            <a:pPr marR="0" lvl="0" algn="just" rtl="1">
              <a:lnSpc>
                <a:spcPct val="107000"/>
              </a:lnSpc>
              <a:spcBef>
                <a:spcPts val="0"/>
              </a:spcBef>
              <a:spcAft>
                <a:spcPts val="0"/>
              </a:spcAft>
            </a:pPr>
            <a:endParaRPr lang="en-US" sz="3200" dirty="0">
              <a:solidFill>
                <a:schemeClr val="tx1"/>
              </a:solidFill>
              <a:latin typeface="Simplified Arabic" panose="02020603050405020304" pitchFamily="18" charset="-78"/>
              <a:ea typeface="Calibri"/>
              <a:cs typeface="Simplified Arabic" panose="02020603050405020304" pitchFamily="18" charset="-78"/>
              <a:sym typeface="Calibri"/>
            </a:endParaRPr>
          </a:p>
          <a:p>
            <a:pPr marR="0" lvl="0" algn="just" rtl="1">
              <a:lnSpc>
                <a:spcPct val="107000"/>
              </a:lnSpc>
              <a:spcBef>
                <a:spcPts val="0"/>
              </a:spcBef>
              <a:spcAft>
                <a:spcPts val="0"/>
              </a:spcAft>
            </a:pPr>
            <a:r>
              <a:rPr lang="ar-EG"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يجب أن لا يقوم المستخدمون بتحميل أيًا من المحتويات ذو طبيعة إباحية أو جنسية صريحة، أو التي تشجع على الأنشطة الخطيرة أو غير القانونية، بما في ذلك تعليم صنع القنابل أو تعاطي المخدرات، والمحتويات التي تشتمل على عنف، أو محتوى مثيرًا للجنس، أو يروج للكراهية والعنف ضد أفراد أو مجموعات بناء على العرق أو الدين. </a:t>
            </a:r>
            <a:endParaRPr lang="ar-EG" sz="3200" b="1"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endParaRPr>
          </a:p>
        </p:txBody>
      </p:sp>
    </p:spTree>
    <p:extLst>
      <p:ext uri="{BB962C8B-B14F-4D97-AF65-F5344CB8AC3E}">
        <p14:creationId xmlns:p14="http://schemas.microsoft.com/office/powerpoint/2010/main" val="282749119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pic>
        <p:nvPicPr>
          <p:cNvPr id="131" name="Google Shape;131;p3"/>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32" name="Google Shape;132;p3"/>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33" name="Google Shape;133;p3"/>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34" name="Google Shape;134;p3"/>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35" name="Google Shape;135;p3"/>
          <p:cNvPicPr preferRelativeResize="0"/>
          <p:nvPr/>
        </p:nvPicPr>
        <p:blipFill rotWithShape="1">
          <a:blip r:embed="rId6">
            <a:alphaModFix/>
          </a:blip>
          <a:srcRect/>
          <a:stretch/>
        </p:blipFill>
        <p:spPr>
          <a:xfrm>
            <a:off x="-108035" y="0"/>
            <a:ext cx="8509914" cy="1610200"/>
          </a:xfrm>
          <a:prstGeom prst="rect">
            <a:avLst/>
          </a:prstGeom>
          <a:noFill/>
          <a:ln>
            <a:noFill/>
          </a:ln>
        </p:spPr>
      </p:pic>
      <p:sp>
        <p:nvSpPr>
          <p:cNvPr id="136" name="Google Shape;136;p3"/>
          <p:cNvSpPr txBox="1"/>
          <p:nvPr/>
        </p:nvSpPr>
        <p:spPr>
          <a:xfrm>
            <a:off x="2269935" y="511270"/>
            <a:ext cx="5121967" cy="75093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4000" b="1" dirty="0">
                <a:solidFill>
                  <a:srgbClr val="FFFFFF"/>
                </a:solidFill>
                <a:latin typeface="Simplified Arabic"/>
                <a:ea typeface="Simplified Arabic"/>
                <a:cs typeface="Simplified Arabic"/>
                <a:sym typeface="Simplified Arabic"/>
              </a:rPr>
              <a:t>الخصوصية في</a:t>
            </a:r>
            <a:r>
              <a:rPr lang="ar-EG" sz="4000" b="1" i="0" u="none" strike="noStrike" cap="none" dirty="0">
                <a:solidFill>
                  <a:srgbClr val="FFFFFF"/>
                </a:solidFill>
                <a:latin typeface="Simplified Arabic"/>
                <a:ea typeface="Simplified Arabic"/>
                <a:cs typeface="Simplified Arabic"/>
                <a:sym typeface="Simplified Arabic"/>
              </a:rPr>
              <a:t> الإعلام الرقمي</a:t>
            </a:r>
            <a:endParaRPr sz="4000" b="0" i="0" u="none" strike="noStrike" cap="none" dirty="0">
              <a:solidFill>
                <a:srgbClr val="FFFFFF"/>
              </a:solidFill>
              <a:latin typeface="Simplified Arabic"/>
              <a:ea typeface="Simplified Arabic"/>
              <a:cs typeface="Simplified Arabic"/>
              <a:sym typeface="Simplified Arabic"/>
            </a:endParaRPr>
          </a:p>
        </p:txBody>
      </p:sp>
      <p:sp>
        <p:nvSpPr>
          <p:cNvPr id="137" name="Google Shape;137;p3"/>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dirty="0">
                <a:solidFill>
                  <a:srgbClr val="FFFFFF"/>
                </a:solidFill>
                <a:latin typeface="Tajawal Medium"/>
                <a:ea typeface="Tajawal Medium"/>
                <a:cs typeface="Tajawal Medium"/>
                <a:sym typeface="Tajawal Medium"/>
              </a:rPr>
              <a:t>المحاضرة التاسعة</a:t>
            </a:r>
            <a:endParaRPr sz="2800" b="1" i="0" u="none" strike="noStrike" cap="none" dirty="0">
              <a:solidFill>
                <a:srgbClr val="FFFFFF"/>
              </a:solidFill>
              <a:latin typeface="Tajawal Medium"/>
              <a:ea typeface="Tajawal Medium"/>
              <a:cs typeface="Tajawal Medium"/>
              <a:sym typeface="Tajawal Medium"/>
            </a:endParaRPr>
          </a:p>
        </p:txBody>
      </p:sp>
      <p:sp>
        <p:nvSpPr>
          <p:cNvPr id="139" name="Google Shape;139;p3"/>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140" name="Google Shape;140;p3"/>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2" name="Google Shape;309;p12">
            <a:extLst>
              <a:ext uri="{FF2B5EF4-FFF2-40B4-BE49-F238E27FC236}">
                <a16:creationId xmlns:a16="http://schemas.microsoft.com/office/drawing/2014/main" id="{BE1C8A2A-FF81-8AA8-1AB3-AB8956F70684}"/>
              </a:ext>
            </a:extLst>
          </p:cNvPr>
          <p:cNvSpPr txBox="1"/>
          <p:nvPr/>
        </p:nvSpPr>
        <p:spPr>
          <a:xfrm>
            <a:off x="849182" y="1773474"/>
            <a:ext cx="10691078" cy="3253927"/>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pPr>
            <a:r>
              <a:rPr lang="ar-EG" sz="3200" b="1"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التحرش وتشويه السمعة: </a:t>
            </a:r>
            <a:endParaRPr lang="en-US" sz="3200" b="1"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endParaRPr>
          </a:p>
          <a:p>
            <a:pPr marR="0" lvl="0" algn="just" rtl="1">
              <a:lnSpc>
                <a:spcPct val="107000"/>
              </a:lnSpc>
              <a:spcBef>
                <a:spcPts val="0"/>
              </a:spcBef>
              <a:spcAft>
                <a:spcPts val="0"/>
              </a:spcAft>
            </a:pPr>
            <a:endParaRPr lang="en-US" sz="3200" dirty="0">
              <a:solidFill>
                <a:schemeClr val="tx1"/>
              </a:solidFill>
              <a:latin typeface="Simplified Arabic" panose="02020603050405020304" pitchFamily="18" charset="-78"/>
              <a:ea typeface="Calibri"/>
              <a:cs typeface="Simplified Arabic" panose="02020603050405020304" pitchFamily="18" charset="-78"/>
              <a:sym typeface="Calibri"/>
            </a:endParaRPr>
          </a:p>
          <a:p>
            <a:pPr marR="0" lvl="0" algn="just" rtl="1">
              <a:lnSpc>
                <a:spcPct val="107000"/>
              </a:lnSpc>
              <a:spcBef>
                <a:spcPts val="0"/>
              </a:spcBef>
              <a:spcAft>
                <a:spcPts val="0"/>
              </a:spcAft>
            </a:pPr>
            <a:r>
              <a:rPr lang="ar-EG"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يحظر على المستخدمين القيام بأي سلوك عنيف أو المطاردة أو التهديد أو التحرش بالآخرين، وقد يشمل التحرش نسخ مخطط قنوات أي مستخدم باستخدام أي اسم مستخدم مماثل أو انتحال صفة شخص آخر، وقد يتم منع أي مستخدم يقوم بهذه الأشياء دائمًا من استخدام الموقع.</a:t>
            </a:r>
            <a:endParaRPr lang="ar-EG" sz="3200" b="1"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endParaRPr>
          </a:p>
        </p:txBody>
      </p:sp>
    </p:spTree>
    <p:extLst>
      <p:ext uri="{BB962C8B-B14F-4D97-AF65-F5344CB8AC3E}">
        <p14:creationId xmlns:p14="http://schemas.microsoft.com/office/powerpoint/2010/main" val="19514282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pic>
        <p:nvPicPr>
          <p:cNvPr id="131" name="Google Shape;131;p3"/>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32" name="Google Shape;132;p3"/>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33" name="Google Shape;133;p3"/>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34" name="Google Shape;134;p3"/>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35" name="Google Shape;135;p3"/>
          <p:cNvPicPr preferRelativeResize="0"/>
          <p:nvPr/>
        </p:nvPicPr>
        <p:blipFill rotWithShape="1">
          <a:blip r:embed="rId6">
            <a:alphaModFix/>
          </a:blip>
          <a:srcRect/>
          <a:stretch/>
        </p:blipFill>
        <p:spPr>
          <a:xfrm>
            <a:off x="-108035" y="0"/>
            <a:ext cx="8509914" cy="1610200"/>
          </a:xfrm>
          <a:prstGeom prst="rect">
            <a:avLst/>
          </a:prstGeom>
          <a:noFill/>
          <a:ln>
            <a:noFill/>
          </a:ln>
        </p:spPr>
      </p:pic>
      <p:sp>
        <p:nvSpPr>
          <p:cNvPr id="136" name="Google Shape;136;p3"/>
          <p:cNvSpPr txBox="1"/>
          <p:nvPr/>
        </p:nvSpPr>
        <p:spPr>
          <a:xfrm>
            <a:off x="1874165" y="517447"/>
            <a:ext cx="5121967" cy="750975"/>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4000" b="1" dirty="0">
                <a:solidFill>
                  <a:srgbClr val="FFFFFF"/>
                </a:solidFill>
                <a:latin typeface="Simplified Arabic"/>
                <a:ea typeface="Simplified Arabic"/>
                <a:cs typeface="Simplified Arabic"/>
                <a:sym typeface="Simplified Arabic"/>
              </a:rPr>
              <a:t>حقوق</a:t>
            </a:r>
            <a:r>
              <a:rPr lang="ar-EG" sz="4000" b="1" i="0" u="none" strike="noStrike" cap="none" dirty="0">
                <a:solidFill>
                  <a:srgbClr val="FFFFFF"/>
                </a:solidFill>
                <a:latin typeface="Simplified Arabic"/>
                <a:ea typeface="Simplified Arabic"/>
                <a:cs typeface="Simplified Arabic"/>
                <a:sym typeface="Simplified Arabic"/>
              </a:rPr>
              <a:t> الإعلام الرقمي</a:t>
            </a:r>
            <a:endParaRPr sz="4000" b="0" i="0" u="none" strike="noStrike" cap="none" dirty="0">
              <a:solidFill>
                <a:srgbClr val="FFFFFF"/>
              </a:solidFill>
              <a:latin typeface="Simplified Arabic"/>
              <a:ea typeface="Simplified Arabic"/>
              <a:cs typeface="Simplified Arabic"/>
              <a:sym typeface="Simplified Arabic"/>
            </a:endParaRPr>
          </a:p>
        </p:txBody>
      </p:sp>
      <p:sp>
        <p:nvSpPr>
          <p:cNvPr id="137" name="Google Shape;137;p3"/>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dirty="0">
                <a:solidFill>
                  <a:srgbClr val="FFFFFF"/>
                </a:solidFill>
                <a:latin typeface="Tajawal Medium"/>
                <a:ea typeface="Tajawal Medium"/>
                <a:cs typeface="Tajawal Medium"/>
                <a:sym typeface="Tajawal Medium"/>
              </a:rPr>
              <a:t>المحاضرة التاسعة</a:t>
            </a:r>
            <a:endParaRPr sz="2800" b="1" i="0" u="none" strike="noStrike" cap="none" dirty="0">
              <a:solidFill>
                <a:srgbClr val="FFFFFF"/>
              </a:solidFill>
              <a:latin typeface="Tajawal Medium"/>
              <a:ea typeface="Tajawal Medium"/>
              <a:cs typeface="Tajawal Medium"/>
              <a:sym typeface="Tajawal Medium"/>
            </a:endParaRPr>
          </a:p>
        </p:txBody>
      </p:sp>
      <p:sp>
        <p:nvSpPr>
          <p:cNvPr id="138" name="Google Shape;138;p3"/>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139" name="Google Shape;139;p3"/>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140" name="Google Shape;140;p3"/>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2" name="Google Shape;309;p12">
            <a:extLst>
              <a:ext uri="{FF2B5EF4-FFF2-40B4-BE49-F238E27FC236}">
                <a16:creationId xmlns:a16="http://schemas.microsoft.com/office/drawing/2014/main" id="{BE1C8A2A-FF81-8AA8-1AB3-AB8956F70684}"/>
              </a:ext>
            </a:extLst>
          </p:cNvPr>
          <p:cNvSpPr txBox="1"/>
          <p:nvPr/>
        </p:nvSpPr>
        <p:spPr>
          <a:xfrm>
            <a:off x="971090" y="1623528"/>
            <a:ext cx="10341835" cy="4307806"/>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pPr>
            <a:r>
              <a:rPr lang="ar-EG" sz="3200" b="1"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أحكام متنوعة: </a:t>
            </a:r>
          </a:p>
          <a:p>
            <a:pPr marR="0" lvl="0" algn="just" rtl="1">
              <a:lnSpc>
                <a:spcPct val="107000"/>
              </a:lnSpc>
              <a:spcBef>
                <a:spcPts val="0"/>
              </a:spcBef>
              <a:spcAft>
                <a:spcPts val="0"/>
              </a:spcAft>
            </a:pPr>
            <a:endParaRPr lang="ar-EG" sz="3200" b="1" dirty="0">
              <a:solidFill>
                <a:schemeClr val="tx1"/>
              </a:solidFill>
              <a:latin typeface="Simplified Arabic" panose="02020603050405020304" pitchFamily="18" charset="-78"/>
              <a:ea typeface="Simplified Arabic"/>
              <a:cs typeface="Simplified Arabic" panose="02020603050405020304" pitchFamily="18" charset="-78"/>
              <a:sym typeface="Calibri"/>
            </a:endParaRPr>
          </a:p>
          <a:p>
            <a:pPr marL="457200" marR="0" lvl="0" indent="-457200" algn="just" rtl="1">
              <a:lnSpc>
                <a:spcPct val="107000"/>
              </a:lnSpc>
              <a:spcBef>
                <a:spcPts val="0"/>
              </a:spcBef>
              <a:spcAft>
                <a:spcPts val="0"/>
              </a:spcAft>
              <a:buFont typeface="Arial" panose="020B0604020202020204" pitchFamily="34" charset="0"/>
              <a:buChar char="•"/>
            </a:pPr>
            <a:r>
              <a:rPr lang="ar-EG" sz="32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rPr>
              <a:t>يحظر على المستخدمين توزيع أي محتوى من محتويات يوتيوب أو الوصول إليه عبر أي تقنية خلاف موقع ويب يوتيوب ومشغل يوتيوب، إلا بعد الحصول على موافقة يوتيوب</a:t>
            </a:r>
            <a:r>
              <a:rPr lang="en-US" sz="32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rPr>
              <a:t>.</a:t>
            </a:r>
            <a:endParaRPr lang="ar-EG" sz="32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endParaRPr>
          </a:p>
          <a:p>
            <a:pPr marL="457200" marR="0" lvl="0" indent="-457200" algn="just" rtl="1">
              <a:lnSpc>
                <a:spcPct val="107000"/>
              </a:lnSpc>
              <a:spcBef>
                <a:spcPts val="0"/>
              </a:spcBef>
              <a:spcAft>
                <a:spcPts val="0"/>
              </a:spcAft>
              <a:buFont typeface="Arial" panose="020B0604020202020204" pitchFamily="34" charset="0"/>
              <a:buChar char="•"/>
            </a:pPr>
            <a:endParaRPr lang="en-US" sz="32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endParaRPr>
          </a:p>
          <a:p>
            <a:pPr marL="457200" marR="0" lvl="0" indent="-457200" algn="just" rtl="1">
              <a:lnSpc>
                <a:spcPct val="107000"/>
              </a:lnSpc>
              <a:spcBef>
                <a:spcPts val="0"/>
              </a:spcBef>
              <a:spcAft>
                <a:spcPts val="0"/>
              </a:spcAft>
              <a:buFont typeface="Arial" panose="020B0604020202020204" pitchFamily="34" charset="0"/>
              <a:buChar char="•"/>
            </a:pPr>
            <a:r>
              <a:rPr lang="ar-EG" sz="32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rPr>
              <a:t>لا يجوز للمستخدمين الوصول إلى موقع يوتيوب إلا للأغراض الشخصية غير التجارية</a:t>
            </a:r>
            <a:r>
              <a:rPr lang="en-US" sz="32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rPr>
              <a:t>.</a:t>
            </a:r>
            <a:endParaRPr lang="ar-EG" sz="32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endParaRPr>
          </a:p>
        </p:txBody>
      </p:sp>
    </p:spTree>
    <p:extLst>
      <p:ext uri="{BB962C8B-B14F-4D97-AF65-F5344CB8AC3E}">
        <p14:creationId xmlns:p14="http://schemas.microsoft.com/office/powerpoint/2010/main" val="171300545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pic>
        <p:nvPicPr>
          <p:cNvPr id="131" name="Google Shape;131;p3"/>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32" name="Google Shape;132;p3"/>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33" name="Google Shape;133;p3"/>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34" name="Google Shape;134;p3"/>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35" name="Google Shape;135;p3"/>
          <p:cNvPicPr preferRelativeResize="0"/>
          <p:nvPr/>
        </p:nvPicPr>
        <p:blipFill rotWithShape="1">
          <a:blip r:embed="rId6">
            <a:alphaModFix/>
          </a:blip>
          <a:srcRect/>
          <a:stretch/>
        </p:blipFill>
        <p:spPr>
          <a:xfrm>
            <a:off x="-108035" y="0"/>
            <a:ext cx="8509914" cy="1610200"/>
          </a:xfrm>
          <a:prstGeom prst="rect">
            <a:avLst/>
          </a:prstGeom>
          <a:noFill/>
          <a:ln>
            <a:noFill/>
          </a:ln>
        </p:spPr>
      </p:pic>
      <p:sp>
        <p:nvSpPr>
          <p:cNvPr id="136" name="Google Shape;136;p3"/>
          <p:cNvSpPr txBox="1"/>
          <p:nvPr/>
        </p:nvSpPr>
        <p:spPr>
          <a:xfrm>
            <a:off x="1874165" y="517447"/>
            <a:ext cx="5121967" cy="750975"/>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4000" b="1" dirty="0">
                <a:solidFill>
                  <a:srgbClr val="FFFFFF"/>
                </a:solidFill>
                <a:latin typeface="Simplified Arabic"/>
                <a:ea typeface="Simplified Arabic"/>
                <a:cs typeface="Simplified Arabic"/>
                <a:sym typeface="Simplified Arabic"/>
              </a:rPr>
              <a:t>حقوق</a:t>
            </a:r>
            <a:r>
              <a:rPr lang="ar-EG" sz="4000" b="1" i="0" u="none" strike="noStrike" cap="none" dirty="0">
                <a:solidFill>
                  <a:srgbClr val="FFFFFF"/>
                </a:solidFill>
                <a:latin typeface="Simplified Arabic"/>
                <a:ea typeface="Simplified Arabic"/>
                <a:cs typeface="Simplified Arabic"/>
                <a:sym typeface="Simplified Arabic"/>
              </a:rPr>
              <a:t> الإعلام الرقمي</a:t>
            </a:r>
            <a:endParaRPr sz="4000" b="0" i="0" u="none" strike="noStrike" cap="none" dirty="0">
              <a:solidFill>
                <a:srgbClr val="FFFFFF"/>
              </a:solidFill>
              <a:latin typeface="Simplified Arabic"/>
              <a:ea typeface="Simplified Arabic"/>
              <a:cs typeface="Simplified Arabic"/>
              <a:sym typeface="Simplified Arabic"/>
            </a:endParaRPr>
          </a:p>
        </p:txBody>
      </p:sp>
      <p:sp>
        <p:nvSpPr>
          <p:cNvPr id="137" name="Google Shape;137;p3"/>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dirty="0">
                <a:solidFill>
                  <a:srgbClr val="FFFFFF"/>
                </a:solidFill>
                <a:latin typeface="Tajawal Medium"/>
                <a:ea typeface="Tajawal Medium"/>
                <a:cs typeface="Tajawal Medium"/>
                <a:sym typeface="Tajawal Medium"/>
              </a:rPr>
              <a:t>المحاضرة التاسعة</a:t>
            </a:r>
            <a:endParaRPr sz="2800" b="1" i="0" u="none" strike="noStrike" cap="none" dirty="0">
              <a:solidFill>
                <a:srgbClr val="FFFFFF"/>
              </a:solidFill>
              <a:latin typeface="Tajawal Medium"/>
              <a:ea typeface="Tajawal Medium"/>
              <a:cs typeface="Tajawal Medium"/>
              <a:sym typeface="Tajawal Medium"/>
            </a:endParaRPr>
          </a:p>
        </p:txBody>
      </p:sp>
      <p:sp>
        <p:nvSpPr>
          <p:cNvPr id="138" name="Google Shape;138;p3"/>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139" name="Google Shape;139;p3"/>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140" name="Google Shape;140;p3"/>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2" name="Google Shape;309;p12">
            <a:extLst>
              <a:ext uri="{FF2B5EF4-FFF2-40B4-BE49-F238E27FC236}">
                <a16:creationId xmlns:a16="http://schemas.microsoft.com/office/drawing/2014/main" id="{BE1C8A2A-FF81-8AA8-1AB3-AB8956F70684}"/>
              </a:ext>
            </a:extLst>
          </p:cNvPr>
          <p:cNvSpPr txBox="1"/>
          <p:nvPr/>
        </p:nvSpPr>
        <p:spPr>
          <a:xfrm>
            <a:off x="1319302" y="1696627"/>
            <a:ext cx="10159557" cy="4834745"/>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pPr>
            <a:r>
              <a:rPr lang="ar-EG" sz="3200" b="1" dirty="0">
                <a:solidFill>
                  <a:schemeClr val="tx1"/>
                </a:solidFill>
                <a:latin typeface="Simplified Arabic" panose="02020603050405020304" pitchFamily="18" charset="-78"/>
                <a:ea typeface="Simplified Arabic"/>
                <a:cs typeface="Simplified Arabic" panose="02020603050405020304" pitchFamily="18" charset="-78"/>
                <a:sym typeface="Calibri"/>
              </a:rPr>
              <a:t>رابعًا – </a:t>
            </a:r>
            <a:r>
              <a:rPr lang="ar-EG" sz="3200" b="1" dirty="0" err="1">
                <a:solidFill>
                  <a:schemeClr val="tx1"/>
                </a:solidFill>
                <a:latin typeface="Simplified Arabic" panose="02020603050405020304" pitchFamily="18" charset="-78"/>
                <a:ea typeface="Simplified Arabic"/>
                <a:cs typeface="Simplified Arabic" panose="02020603050405020304" pitchFamily="18" charset="-78"/>
                <a:sym typeface="Calibri"/>
              </a:rPr>
              <a:t>إنستجرام</a:t>
            </a:r>
            <a:r>
              <a:rPr lang="ar-EG" sz="3200" b="1" dirty="0">
                <a:solidFill>
                  <a:schemeClr val="tx1"/>
                </a:solidFill>
                <a:latin typeface="Simplified Arabic" panose="02020603050405020304" pitchFamily="18" charset="-78"/>
                <a:ea typeface="Simplified Arabic"/>
                <a:cs typeface="Simplified Arabic" panose="02020603050405020304" pitchFamily="18" charset="-78"/>
                <a:sym typeface="Calibri"/>
              </a:rPr>
              <a:t>: </a:t>
            </a:r>
          </a:p>
          <a:p>
            <a:pPr marR="0" lvl="0" algn="just" rtl="1">
              <a:lnSpc>
                <a:spcPct val="107000"/>
              </a:lnSpc>
              <a:spcBef>
                <a:spcPts val="0"/>
              </a:spcBef>
              <a:spcAft>
                <a:spcPts val="0"/>
              </a:spcAft>
            </a:pPr>
            <a:endParaRPr lang="ar-EG" sz="3200" b="1" dirty="0">
              <a:solidFill>
                <a:schemeClr val="tx1"/>
              </a:solidFill>
              <a:latin typeface="Simplified Arabic" panose="02020603050405020304" pitchFamily="18" charset="-78"/>
              <a:ea typeface="Simplified Arabic"/>
              <a:cs typeface="Simplified Arabic" panose="02020603050405020304" pitchFamily="18" charset="-78"/>
              <a:sym typeface="Calibri"/>
            </a:endParaRPr>
          </a:p>
          <a:p>
            <a:pPr marR="0" lvl="0" algn="just" rtl="1">
              <a:lnSpc>
                <a:spcPct val="107000"/>
              </a:lnSpc>
              <a:spcBef>
                <a:spcPts val="0"/>
              </a:spcBef>
              <a:spcAft>
                <a:spcPts val="0"/>
              </a:spcAft>
            </a:pPr>
            <a:r>
              <a:rPr lang="ar-EG"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وضع الموقع مجموعة من الالتزامات التي يجب أن يراعيها المستخدم عند التسجيل في الموقع مثل إزالة المحتوى الممنوع وتعطيل حساب المستخدم المخالف، واعتباره انتهاكًا لشروط وأحكام الموقع، ويجب معرفة أنه قد يعاقب مرتكبو هذه السلوكيات في بعض البلدان</a:t>
            </a:r>
            <a:r>
              <a:rPr lang="en-US"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a:t>
            </a:r>
            <a:r>
              <a:rPr lang="ar-EG"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 </a:t>
            </a:r>
            <a:endParaRPr lang="ar-EG" sz="3200" b="1" dirty="0">
              <a:solidFill>
                <a:schemeClr val="tx1"/>
              </a:solidFill>
              <a:latin typeface="Simplified Arabic" panose="02020603050405020304" pitchFamily="18" charset="-78"/>
              <a:ea typeface="Simplified Arabic"/>
              <a:cs typeface="Simplified Arabic" panose="02020603050405020304" pitchFamily="18" charset="-78"/>
              <a:sym typeface="Calibri"/>
            </a:endParaRPr>
          </a:p>
          <a:p>
            <a:pPr marR="0" lvl="0" algn="just" rtl="1">
              <a:lnSpc>
                <a:spcPct val="107000"/>
              </a:lnSpc>
              <a:spcBef>
                <a:spcPts val="0"/>
              </a:spcBef>
              <a:spcAft>
                <a:spcPts val="0"/>
              </a:spcAft>
            </a:pPr>
            <a:endParaRPr lang="ar-EG" sz="3200" b="1" dirty="0">
              <a:solidFill>
                <a:schemeClr val="tx1"/>
              </a:solidFill>
              <a:latin typeface="Simplified Arabic" panose="02020603050405020304" pitchFamily="18" charset="-78"/>
              <a:ea typeface="Simplified Arabic"/>
              <a:cs typeface="Simplified Arabic" panose="02020603050405020304" pitchFamily="18" charset="-78"/>
              <a:sym typeface="Calibri"/>
            </a:endParaRPr>
          </a:p>
          <a:p>
            <a:pPr marR="0" lvl="0" algn="just" rtl="1">
              <a:lnSpc>
                <a:spcPct val="107000"/>
              </a:lnSpc>
              <a:spcBef>
                <a:spcPts val="0"/>
              </a:spcBef>
              <a:spcAft>
                <a:spcPts val="0"/>
              </a:spcAft>
            </a:pPr>
            <a:endParaRPr lang="ar-EG" sz="3200" b="1" dirty="0">
              <a:solidFill>
                <a:schemeClr val="tx1"/>
              </a:solidFill>
              <a:latin typeface="Simplified Arabic" panose="02020603050405020304" pitchFamily="18" charset="-78"/>
              <a:ea typeface="Simplified Arabic"/>
              <a:cs typeface="Simplified Arabic" panose="02020603050405020304" pitchFamily="18" charset="-78"/>
              <a:sym typeface="Calibri"/>
            </a:endParaRPr>
          </a:p>
          <a:p>
            <a:pPr marR="0" lvl="0" algn="just" rtl="1">
              <a:lnSpc>
                <a:spcPct val="107000"/>
              </a:lnSpc>
              <a:spcBef>
                <a:spcPts val="0"/>
              </a:spcBef>
              <a:spcAft>
                <a:spcPts val="0"/>
              </a:spcAft>
            </a:pPr>
            <a:endParaRPr lang="ar-EG" sz="3200" b="1"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endParaRPr>
          </a:p>
        </p:txBody>
      </p:sp>
    </p:spTree>
    <p:extLst>
      <p:ext uri="{BB962C8B-B14F-4D97-AF65-F5344CB8AC3E}">
        <p14:creationId xmlns:p14="http://schemas.microsoft.com/office/powerpoint/2010/main" val="238078359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pic>
        <p:nvPicPr>
          <p:cNvPr id="131" name="Google Shape;131;p3"/>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32" name="Google Shape;132;p3"/>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33" name="Google Shape;133;p3"/>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34" name="Google Shape;134;p3"/>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35" name="Google Shape;135;p3"/>
          <p:cNvPicPr preferRelativeResize="0"/>
          <p:nvPr/>
        </p:nvPicPr>
        <p:blipFill rotWithShape="1">
          <a:blip r:embed="rId6">
            <a:alphaModFix/>
          </a:blip>
          <a:srcRect/>
          <a:stretch/>
        </p:blipFill>
        <p:spPr>
          <a:xfrm>
            <a:off x="-108035" y="0"/>
            <a:ext cx="8509914" cy="1610200"/>
          </a:xfrm>
          <a:prstGeom prst="rect">
            <a:avLst/>
          </a:prstGeom>
          <a:noFill/>
          <a:ln>
            <a:noFill/>
          </a:ln>
        </p:spPr>
      </p:pic>
      <p:sp>
        <p:nvSpPr>
          <p:cNvPr id="136" name="Google Shape;136;p3"/>
          <p:cNvSpPr txBox="1"/>
          <p:nvPr/>
        </p:nvSpPr>
        <p:spPr>
          <a:xfrm>
            <a:off x="1874165" y="517447"/>
            <a:ext cx="5121967" cy="750975"/>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4000" b="1" i="0" u="none" strike="noStrike" cap="none" dirty="0">
                <a:solidFill>
                  <a:srgbClr val="FFFFFF"/>
                </a:solidFill>
                <a:latin typeface="Simplified Arabic"/>
                <a:ea typeface="Simplified Arabic"/>
                <a:cs typeface="Simplified Arabic"/>
                <a:sym typeface="Simplified Arabic"/>
              </a:rPr>
              <a:t>أخلاقيات الإعلام الرقمي</a:t>
            </a:r>
            <a:endParaRPr sz="4000" b="0" i="0" u="none" strike="noStrike" cap="none" dirty="0">
              <a:solidFill>
                <a:srgbClr val="FFFFFF"/>
              </a:solidFill>
              <a:latin typeface="Simplified Arabic"/>
              <a:ea typeface="Simplified Arabic"/>
              <a:cs typeface="Simplified Arabic"/>
              <a:sym typeface="Simplified Arabic"/>
            </a:endParaRPr>
          </a:p>
        </p:txBody>
      </p:sp>
      <p:sp>
        <p:nvSpPr>
          <p:cNvPr id="137" name="Google Shape;137;p3"/>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dirty="0">
                <a:solidFill>
                  <a:srgbClr val="FFFFFF"/>
                </a:solidFill>
                <a:latin typeface="Tajawal Medium"/>
                <a:ea typeface="Tajawal Medium"/>
                <a:cs typeface="Tajawal Medium"/>
                <a:sym typeface="Tajawal Medium"/>
              </a:rPr>
              <a:t>المحاضرة التاسعة</a:t>
            </a:r>
            <a:endParaRPr sz="2800" b="1" i="0" u="none" strike="noStrike" cap="none" dirty="0">
              <a:solidFill>
                <a:srgbClr val="FFFFFF"/>
              </a:solidFill>
              <a:latin typeface="Tajawal Medium"/>
              <a:ea typeface="Tajawal Medium"/>
              <a:cs typeface="Tajawal Medium"/>
              <a:sym typeface="Tajawal Medium"/>
            </a:endParaRPr>
          </a:p>
        </p:txBody>
      </p:sp>
      <p:sp>
        <p:nvSpPr>
          <p:cNvPr id="138" name="Google Shape;138;p3"/>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139" name="Google Shape;139;p3"/>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140" name="Google Shape;140;p3"/>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2" name="Google Shape;309;p12">
            <a:extLst>
              <a:ext uri="{FF2B5EF4-FFF2-40B4-BE49-F238E27FC236}">
                <a16:creationId xmlns:a16="http://schemas.microsoft.com/office/drawing/2014/main" id="{BE1C8A2A-FF81-8AA8-1AB3-AB8956F70684}"/>
              </a:ext>
            </a:extLst>
          </p:cNvPr>
          <p:cNvSpPr txBox="1"/>
          <p:nvPr/>
        </p:nvSpPr>
        <p:spPr>
          <a:xfrm>
            <a:off x="1138475" y="1732604"/>
            <a:ext cx="10401785" cy="3253927"/>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pPr>
            <a:r>
              <a:rPr lang="ar-EG" sz="3200" b="1" dirty="0">
                <a:solidFill>
                  <a:schemeClr val="tx1"/>
                </a:solidFill>
                <a:latin typeface="Simplified Arabic" panose="02020603050405020304" pitchFamily="18" charset="-78"/>
                <a:ea typeface="Simplified Arabic"/>
                <a:cs typeface="Simplified Arabic" panose="02020603050405020304" pitchFamily="18" charset="-78"/>
                <a:sym typeface="Calibri"/>
              </a:rPr>
              <a:t>الأخلاقيات والسلوك السليم: </a:t>
            </a:r>
            <a:endParaRPr lang="en-US" sz="3200" b="1" dirty="0">
              <a:solidFill>
                <a:schemeClr val="tx1"/>
              </a:solidFill>
              <a:latin typeface="Simplified Arabic" panose="02020603050405020304" pitchFamily="18" charset="-78"/>
              <a:ea typeface="Simplified Arabic"/>
              <a:cs typeface="Simplified Arabic" panose="02020603050405020304" pitchFamily="18" charset="-78"/>
              <a:sym typeface="Calibri"/>
            </a:endParaRPr>
          </a:p>
          <a:p>
            <a:pPr marR="0" lvl="0" algn="just" rtl="1">
              <a:lnSpc>
                <a:spcPct val="107000"/>
              </a:lnSpc>
              <a:spcBef>
                <a:spcPts val="0"/>
              </a:spcBef>
              <a:spcAft>
                <a:spcPts val="0"/>
              </a:spcAft>
            </a:pPr>
            <a:endParaRPr lang="ar-EG" sz="3200" b="1" dirty="0">
              <a:solidFill>
                <a:schemeClr val="tx1"/>
              </a:solidFill>
              <a:latin typeface="Simplified Arabic" panose="02020603050405020304" pitchFamily="18" charset="-78"/>
              <a:ea typeface="Simplified Arabic"/>
              <a:cs typeface="Simplified Arabic" panose="02020603050405020304" pitchFamily="18" charset="-78"/>
              <a:sym typeface="Calibri"/>
            </a:endParaRPr>
          </a:p>
          <a:p>
            <a:pPr marR="0" lvl="0" algn="just" rtl="1">
              <a:lnSpc>
                <a:spcPct val="107000"/>
              </a:lnSpc>
              <a:spcBef>
                <a:spcPts val="0"/>
              </a:spcBef>
              <a:spcAft>
                <a:spcPts val="0"/>
              </a:spcAft>
            </a:pPr>
            <a:r>
              <a:rPr lang="ar-EG" sz="32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rPr>
              <a:t>يحظر الموقع على المستخدمين المسجلين نشر أي محتوى لا يتفق مع الآداب العامة والنظام العام والسلوك الحسن مثل الصور التي تعرض العنف أو التعري أو</a:t>
            </a:r>
          </a:p>
          <a:p>
            <a:pPr marR="0" lvl="0" algn="just" rtl="1">
              <a:lnSpc>
                <a:spcPct val="107000"/>
              </a:lnSpc>
              <a:spcBef>
                <a:spcPts val="0"/>
              </a:spcBef>
              <a:spcAft>
                <a:spcPts val="0"/>
              </a:spcAft>
            </a:pPr>
            <a:r>
              <a:rPr lang="ar-EG" sz="32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rPr>
              <a:t>التمييز أو الإباحية أو الإيحاء الجنسي أو غيرها</a:t>
            </a:r>
            <a:r>
              <a:rPr lang="en-US" sz="32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rPr>
              <a:t>.</a:t>
            </a:r>
          </a:p>
          <a:p>
            <a:pPr marR="0" lvl="0" algn="just" rtl="1">
              <a:lnSpc>
                <a:spcPct val="107000"/>
              </a:lnSpc>
              <a:spcBef>
                <a:spcPts val="0"/>
              </a:spcBef>
              <a:spcAft>
                <a:spcPts val="0"/>
              </a:spcAft>
            </a:pPr>
            <a:endParaRPr lang="ar-EG" sz="32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endParaRPr>
          </a:p>
        </p:txBody>
      </p:sp>
    </p:spTree>
    <p:extLst>
      <p:ext uri="{BB962C8B-B14F-4D97-AF65-F5344CB8AC3E}">
        <p14:creationId xmlns:p14="http://schemas.microsoft.com/office/powerpoint/2010/main" val="273027141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pic>
        <p:nvPicPr>
          <p:cNvPr id="131" name="Google Shape;131;p3"/>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32" name="Google Shape;132;p3"/>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33" name="Google Shape;133;p3"/>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34" name="Google Shape;134;p3"/>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35" name="Google Shape;135;p3"/>
          <p:cNvPicPr preferRelativeResize="0"/>
          <p:nvPr/>
        </p:nvPicPr>
        <p:blipFill rotWithShape="1">
          <a:blip r:embed="rId6">
            <a:alphaModFix/>
          </a:blip>
          <a:srcRect/>
          <a:stretch/>
        </p:blipFill>
        <p:spPr>
          <a:xfrm>
            <a:off x="-108035" y="0"/>
            <a:ext cx="8509914" cy="1610200"/>
          </a:xfrm>
          <a:prstGeom prst="rect">
            <a:avLst/>
          </a:prstGeom>
          <a:noFill/>
          <a:ln>
            <a:noFill/>
          </a:ln>
        </p:spPr>
      </p:pic>
      <p:sp>
        <p:nvSpPr>
          <p:cNvPr id="136" name="Google Shape;136;p3"/>
          <p:cNvSpPr txBox="1"/>
          <p:nvPr/>
        </p:nvSpPr>
        <p:spPr>
          <a:xfrm>
            <a:off x="1874165" y="517447"/>
            <a:ext cx="5121967" cy="750975"/>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4000" b="1" i="0" u="none" strike="noStrike" cap="none" dirty="0">
                <a:solidFill>
                  <a:srgbClr val="FFFFFF"/>
                </a:solidFill>
                <a:latin typeface="Simplified Arabic"/>
                <a:ea typeface="Simplified Arabic"/>
                <a:cs typeface="Simplified Arabic"/>
                <a:sym typeface="Simplified Arabic"/>
              </a:rPr>
              <a:t>أخلاقيات الإعلام الرقمي</a:t>
            </a:r>
            <a:endParaRPr sz="4000" b="0" i="0" u="none" strike="noStrike" cap="none" dirty="0">
              <a:solidFill>
                <a:srgbClr val="FFFFFF"/>
              </a:solidFill>
              <a:latin typeface="Simplified Arabic"/>
              <a:ea typeface="Simplified Arabic"/>
              <a:cs typeface="Simplified Arabic"/>
              <a:sym typeface="Simplified Arabic"/>
            </a:endParaRPr>
          </a:p>
        </p:txBody>
      </p:sp>
      <p:sp>
        <p:nvSpPr>
          <p:cNvPr id="137" name="Google Shape;137;p3"/>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dirty="0">
                <a:solidFill>
                  <a:srgbClr val="FFFFFF"/>
                </a:solidFill>
                <a:latin typeface="Tajawal Medium"/>
                <a:ea typeface="Tajawal Medium"/>
                <a:cs typeface="Tajawal Medium"/>
                <a:sym typeface="Tajawal Medium"/>
              </a:rPr>
              <a:t>المحاضرة التاسعة</a:t>
            </a:r>
            <a:endParaRPr sz="2800" b="1" i="0" u="none" strike="noStrike" cap="none" dirty="0">
              <a:solidFill>
                <a:srgbClr val="FFFFFF"/>
              </a:solidFill>
              <a:latin typeface="Tajawal Medium"/>
              <a:ea typeface="Tajawal Medium"/>
              <a:cs typeface="Tajawal Medium"/>
              <a:sym typeface="Tajawal Medium"/>
            </a:endParaRPr>
          </a:p>
        </p:txBody>
      </p:sp>
      <p:sp>
        <p:nvSpPr>
          <p:cNvPr id="138" name="Google Shape;138;p3"/>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139" name="Google Shape;139;p3"/>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140" name="Google Shape;140;p3"/>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2" name="Google Shape;309;p12">
            <a:extLst>
              <a:ext uri="{FF2B5EF4-FFF2-40B4-BE49-F238E27FC236}">
                <a16:creationId xmlns:a16="http://schemas.microsoft.com/office/drawing/2014/main" id="{BE1C8A2A-FF81-8AA8-1AB3-AB8956F70684}"/>
              </a:ext>
            </a:extLst>
          </p:cNvPr>
          <p:cNvSpPr txBox="1"/>
          <p:nvPr/>
        </p:nvSpPr>
        <p:spPr>
          <a:xfrm>
            <a:off x="1138475" y="1732604"/>
            <a:ext cx="10401785" cy="3253927"/>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pPr>
            <a:r>
              <a:rPr lang="ar-EG" sz="3200" b="1"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Calibri"/>
              </a:rPr>
              <a:t>الخصوصية</a:t>
            </a:r>
            <a:r>
              <a:rPr lang="ar-EG" sz="3200" b="1" dirty="0">
                <a:solidFill>
                  <a:schemeClr val="tx1"/>
                </a:solidFill>
                <a:latin typeface="Simplified Arabic" panose="02020603050405020304" pitchFamily="18" charset="-78"/>
                <a:ea typeface="Simplified Arabic"/>
                <a:cs typeface="Simplified Arabic" panose="02020603050405020304" pitchFamily="18" charset="-78"/>
                <a:sym typeface="Calibri"/>
              </a:rPr>
              <a:t>: </a:t>
            </a:r>
          </a:p>
          <a:p>
            <a:pPr marR="0" lvl="0" algn="just" rtl="1">
              <a:lnSpc>
                <a:spcPct val="107000"/>
              </a:lnSpc>
              <a:spcBef>
                <a:spcPts val="0"/>
              </a:spcBef>
              <a:spcAft>
                <a:spcPts val="0"/>
              </a:spcAft>
            </a:pPr>
            <a:endParaRPr lang="ar-EG" sz="3200" b="1"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Calibri"/>
            </a:endParaRPr>
          </a:p>
          <a:p>
            <a:pPr marR="0" lvl="0" algn="just" rtl="1">
              <a:lnSpc>
                <a:spcPct val="107000"/>
              </a:lnSpc>
              <a:spcBef>
                <a:spcPts val="0"/>
              </a:spcBef>
              <a:spcAft>
                <a:spcPts val="0"/>
              </a:spcAft>
            </a:pPr>
            <a:r>
              <a:rPr lang="ar-EG" sz="32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rPr>
              <a:t>تحظر شروط وأحكام </a:t>
            </a:r>
            <a:r>
              <a:rPr lang="ar-EG" sz="3200" i="0" u="none" strike="noStrike" cap="none" dirty="0" err="1">
                <a:solidFill>
                  <a:schemeClr val="tx1"/>
                </a:solidFill>
                <a:latin typeface="Simplified Arabic" panose="02020603050405020304" pitchFamily="18" charset="-78"/>
                <a:ea typeface="Simplified Arabic"/>
                <a:cs typeface="Simplified Arabic" panose="02020603050405020304" pitchFamily="18" charset="-78"/>
                <a:sym typeface="Simplified Arabic"/>
              </a:rPr>
              <a:t>إنستجرام</a:t>
            </a:r>
            <a:r>
              <a:rPr lang="ar-EG" sz="32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rPr>
              <a:t> المستخدمين المسجلين من انتهاك خصوصية كل منهم الآخر، وعدم نشر البيانات الشخصية أو بطاقات الائتمان أو الضمان الاجتماعي أو أرقام الهويات الوطنية أو أرقام الهواتف أو عناوين البريد الإلكتروني</a:t>
            </a:r>
            <a:r>
              <a:rPr lang="en-US" sz="3200" dirty="0">
                <a:solidFill>
                  <a:schemeClr val="tx1"/>
                </a:solidFill>
                <a:latin typeface="Simplified Arabic" panose="02020603050405020304" pitchFamily="18" charset="-78"/>
                <a:ea typeface="Simplified Arabic"/>
                <a:cs typeface="Simplified Arabic" panose="02020603050405020304" pitchFamily="18" charset="-78"/>
                <a:sym typeface="Simplified Arabic"/>
              </a:rPr>
              <a:t>.</a:t>
            </a:r>
            <a:endParaRPr lang="ar-EG" sz="32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endParaRPr>
          </a:p>
        </p:txBody>
      </p:sp>
    </p:spTree>
    <p:extLst>
      <p:ext uri="{BB962C8B-B14F-4D97-AF65-F5344CB8AC3E}">
        <p14:creationId xmlns:p14="http://schemas.microsoft.com/office/powerpoint/2010/main" val="257698550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pic>
        <p:nvPicPr>
          <p:cNvPr id="131" name="Google Shape;131;p3"/>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32" name="Google Shape;132;p3"/>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33" name="Google Shape;133;p3"/>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34" name="Google Shape;134;p3"/>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35" name="Google Shape;135;p3"/>
          <p:cNvPicPr preferRelativeResize="0"/>
          <p:nvPr/>
        </p:nvPicPr>
        <p:blipFill rotWithShape="1">
          <a:blip r:embed="rId6">
            <a:alphaModFix/>
          </a:blip>
          <a:srcRect/>
          <a:stretch/>
        </p:blipFill>
        <p:spPr>
          <a:xfrm>
            <a:off x="-108035" y="0"/>
            <a:ext cx="8509914" cy="1610200"/>
          </a:xfrm>
          <a:prstGeom prst="rect">
            <a:avLst/>
          </a:prstGeom>
          <a:noFill/>
          <a:ln>
            <a:noFill/>
          </a:ln>
        </p:spPr>
      </p:pic>
      <p:sp>
        <p:nvSpPr>
          <p:cNvPr id="136" name="Google Shape;136;p3"/>
          <p:cNvSpPr txBox="1"/>
          <p:nvPr/>
        </p:nvSpPr>
        <p:spPr>
          <a:xfrm>
            <a:off x="1116173" y="522389"/>
            <a:ext cx="6809212" cy="75093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4000" b="1" i="0" u="none" strike="noStrike" cap="none" dirty="0">
                <a:solidFill>
                  <a:srgbClr val="FFFFFF"/>
                </a:solidFill>
                <a:latin typeface="Simplified Arabic"/>
                <a:ea typeface="Simplified Arabic"/>
                <a:cs typeface="Simplified Arabic"/>
                <a:sym typeface="Simplified Arabic"/>
              </a:rPr>
              <a:t>دعوات دولية لالتزام الإعلام الرقمي</a:t>
            </a:r>
            <a:endParaRPr sz="4000" b="0" i="0" u="none" strike="noStrike" cap="none" dirty="0">
              <a:solidFill>
                <a:srgbClr val="FFFFFF"/>
              </a:solidFill>
              <a:latin typeface="Simplified Arabic"/>
              <a:ea typeface="Simplified Arabic"/>
              <a:cs typeface="Simplified Arabic"/>
              <a:sym typeface="Simplified Arabic"/>
            </a:endParaRPr>
          </a:p>
        </p:txBody>
      </p:sp>
      <p:sp>
        <p:nvSpPr>
          <p:cNvPr id="137" name="Google Shape;137;p3"/>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dirty="0">
                <a:solidFill>
                  <a:srgbClr val="FFFFFF"/>
                </a:solidFill>
                <a:latin typeface="Tajawal Medium"/>
                <a:ea typeface="Tajawal Medium"/>
                <a:cs typeface="Tajawal Medium"/>
                <a:sym typeface="Tajawal Medium"/>
              </a:rPr>
              <a:t>المحاضرة التاسعة</a:t>
            </a:r>
            <a:endParaRPr sz="2800" b="1" i="0" u="none" strike="noStrike" cap="none" dirty="0">
              <a:solidFill>
                <a:srgbClr val="FFFFFF"/>
              </a:solidFill>
              <a:latin typeface="Tajawal Medium"/>
              <a:ea typeface="Tajawal Medium"/>
              <a:cs typeface="Tajawal Medium"/>
              <a:sym typeface="Tajawal Medium"/>
            </a:endParaRPr>
          </a:p>
        </p:txBody>
      </p:sp>
      <p:sp>
        <p:nvSpPr>
          <p:cNvPr id="138" name="Google Shape;138;p3"/>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139" name="Google Shape;139;p3"/>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140" name="Google Shape;140;p3"/>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2" name="Google Shape;309;p12">
            <a:extLst>
              <a:ext uri="{FF2B5EF4-FFF2-40B4-BE49-F238E27FC236}">
                <a16:creationId xmlns:a16="http://schemas.microsoft.com/office/drawing/2014/main" id="{BE1C8A2A-FF81-8AA8-1AB3-AB8956F70684}"/>
              </a:ext>
            </a:extLst>
          </p:cNvPr>
          <p:cNvSpPr txBox="1"/>
          <p:nvPr/>
        </p:nvSpPr>
        <p:spPr>
          <a:xfrm>
            <a:off x="1116173" y="1650934"/>
            <a:ext cx="10401785" cy="3253927"/>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pPr>
            <a:r>
              <a:rPr lang="ar-EG" sz="32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rPr>
              <a:t>برزت العديد من الدعوات والمقترحات على الصعيد الدولي في شكل مبادرات</a:t>
            </a:r>
          </a:p>
          <a:p>
            <a:pPr marR="0" lvl="0" algn="just" rtl="1">
              <a:lnSpc>
                <a:spcPct val="107000"/>
              </a:lnSpc>
              <a:spcBef>
                <a:spcPts val="0"/>
              </a:spcBef>
              <a:spcAft>
                <a:spcPts val="0"/>
              </a:spcAft>
            </a:pPr>
            <a:r>
              <a:rPr lang="ar-EG" sz="32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rPr>
              <a:t>تلزم بها مستخدمي وسائل الإعلام الجديد تمثل أهمها فيما يلي: </a:t>
            </a:r>
          </a:p>
          <a:p>
            <a:pPr marR="0" lvl="0" algn="just" rtl="1">
              <a:lnSpc>
                <a:spcPct val="107000"/>
              </a:lnSpc>
              <a:spcBef>
                <a:spcPts val="0"/>
              </a:spcBef>
              <a:spcAft>
                <a:spcPts val="0"/>
              </a:spcAft>
            </a:pPr>
            <a:endParaRPr lang="ar-EG" sz="3200" dirty="0">
              <a:solidFill>
                <a:schemeClr val="tx1"/>
              </a:solidFill>
              <a:latin typeface="Simplified Arabic" panose="02020603050405020304" pitchFamily="18" charset="-78"/>
              <a:ea typeface="Simplified Arabic"/>
              <a:cs typeface="Simplified Arabic" panose="02020603050405020304" pitchFamily="18" charset="-78"/>
              <a:sym typeface="Simplified Arabic"/>
            </a:endParaRPr>
          </a:p>
          <a:p>
            <a:pPr marL="457200" marR="0" lvl="0" indent="-457200" algn="just" rtl="1">
              <a:lnSpc>
                <a:spcPct val="107000"/>
              </a:lnSpc>
              <a:spcBef>
                <a:spcPts val="0"/>
              </a:spcBef>
              <a:spcAft>
                <a:spcPts val="0"/>
              </a:spcAft>
              <a:buFont typeface="Arial" panose="020B0604020202020204" pitchFamily="34" charset="0"/>
              <a:buChar char="•"/>
            </a:pPr>
            <a:r>
              <a:rPr lang="ar-EG" sz="32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rPr>
              <a:t>وضع تشريعات لأمن المعلومات في كل بلد مع وجود شرطة مدربة وقضاة مختصين وضباط معنيين بتطبيق القانون توكل إليهم مسؤولية منع وقوع الجرائم وحدوث أعمال مشينة في الشبكة.</a:t>
            </a:r>
          </a:p>
        </p:txBody>
      </p:sp>
    </p:spTree>
    <p:extLst>
      <p:ext uri="{BB962C8B-B14F-4D97-AF65-F5344CB8AC3E}">
        <p14:creationId xmlns:p14="http://schemas.microsoft.com/office/powerpoint/2010/main" val="40536833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pic>
        <p:nvPicPr>
          <p:cNvPr id="131" name="Google Shape;131;p3"/>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32" name="Google Shape;132;p3"/>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33" name="Google Shape;133;p3"/>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34" name="Google Shape;134;p3"/>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35" name="Google Shape;135;p3"/>
          <p:cNvPicPr preferRelativeResize="0"/>
          <p:nvPr/>
        </p:nvPicPr>
        <p:blipFill rotWithShape="1">
          <a:blip r:embed="rId6">
            <a:alphaModFix/>
          </a:blip>
          <a:srcRect/>
          <a:stretch/>
        </p:blipFill>
        <p:spPr>
          <a:xfrm>
            <a:off x="-108035" y="0"/>
            <a:ext cx="8509914" cy="1610200"/>
          </a:xfrm>
          <a:prstGeom prst="rect">
            <a:avLst/>
          </a:prstGeom>
          <a:noFill/>
          <a:ln>
            <a:noFill/>
          </a:ln>
        </p:spPr>
      </p:pic>
      <p:sp>
        <p:nvSpPr>
          <p:cNvPr id="136" name="Google Shape;136;p3"/>
          <p:cNvSpPr txBox="1"/>
          <p:nvPr/>
        </p:nvSpPr>
        <p:spPr>
          <a:xfrm>
            <a:off x="1116173" y="522389"/>
            <a:ext cx="6809212" cy="75093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4000" b="1" i="0" u="none" strike="noStrike" cap="none" dirty="0">
                <a:solidFill>
                  <a:srgbClr val="FFFFFF"/>
                </a:solidFill>
                <a:latin typeface="Simplified Arabic"/>
                <a:ea typeface="Simplified Arabic"/>
                <a:cs typeface="Simplified Arabic"/>
                <a:sym typeface="Simplified Arabic"/>
              </a:rPr>
              <a:t>دعوات دولية لالتزام الإعلام الرقمي</a:t>
            </a:r>
            <a:endParaRPr sz="4000" b="0" i="0" u="none" strike="noStrike" cap="none" dirty="0">
              <a:solidFill>
                <a:srgbClr val="FFFFFF"/>
              </a:solidFill>
              <a:latin typeface="Simplified Arabic"/>
              <a:ea typeface="Simplified Arabic"/>
              <a:cs typeface="Simplified Arabic"/>
              <a:sym typeface="Simplified Arabic"/>
            </a:endParaRPr>
          </a:p>
        </p:txBody>
      </p:sp>
      <p:sp>
        <p:nvSpPr>
          <p:cNvPr id="137" name="Google Shape;137;p3"/>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dirty="0">
                <a:solidFill>
                  <a:srgbClr val="FFFFFF"/>
                </a:solidFill>
                <a:latin typeface="Tajawal Medium"/>
                <a:ea typeface="Tajawal Medium"/>
                <a:cs typeface="Tajawal Medium"/>
                <a:sym typeface="Tajawal Medium"/>
              </a:rPr>
              <a:t>المحاضرة التاسعة</a:t>
            </a:r>
            <a:endParaRPr sz="2800" b="1" i="0" u="none" strike="noStrike" cap="none" dirty="0">
              <a:solidFill>
                <a:srgbClr val="FFFFFF"/>
              </a:solidFill>
              <a:latin typeface="Tajawal Medium"/>
              <a:ea typeface="Tajawal Medium"/>
              <a:cs typeface="Tajawal Medium"/>
              <a:sym typeface="Tajawal Medium"/>
            </a:endParaRPr>
          </a:p>
        </p:txBody>
      </p:sp>
      <p:sp>
        <p:nvSpPr>
          <p:cNvPr id="138" name="Google Shape;138;p3"/>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139" name="Google Shape;139;p3"/>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140" name="Google Shape;140;p3"/>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2" name="Google Shape;309;p12">
            <a:extLst>
              <a:ext uri="{FF2B5EF4-FFF2-40B4-BE49-F238E27FC236}">
                <a16:creationId xmlns:a16="http://schemas.microsoft.com/office/drawing/2014/main" id="{BE1C8A2A-FF81-8AA8-1AB3-AB8956F70684}"/>
              </a:ext>
            </a:extLst>
          </p:cNvPr>
          <p:cNvSpPr txBox="1"/>
          <p:nvPr/>
        </p:nvSpPr>
        <p:spPr>
          <a:xfrm>
            <a:off x="1116173" y="1650934"/>
            <a:ext cx="10401785" cy="3253927"/>
          </a:xfrm>
          <a:prstGeom prst="rect">
            <a:avLst/>
          </a:prstGeom>
          <a:noFill/>
          <a:ln>
            <a:noFill/>
          </a:ln>
        </p:spPr>
        <p:txBody>
          <a:bodyPr spcFirstLastPara="1" wrap="square" lIns="91425" tIns="45700" rIns="91425" bIns="45700" anchor="t" anchorCtr="0">
            <a:spAutoFit/>
          </a:bodyPr>
          <a:lstStyle/>
          <a:p>
            <a:pPr marL="457200" marR="0" lvl="0" indent="-457200" algn="just" rtl="1">
              <a:lnSpc>
                <a:spcPct val="107000"/>
              </a:lnSpc>
              <a:spcBef>
                <a:spcPts val="0"/>
              </a:spcBef>
              <a:spcAft>
                <a:spcPts val="0"/>
              </a:spcAft>
              <a:buFont typeface="Arial" panose="020B0604020202020204" pitchFamily="34" charset="0"/>
              <a:buChar char="•"/>
            </a:pPr>
            <a:r>
              <a:rPr lang="ar-EG" sz="32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rPr>
              <a:t> ضرورة حماية الأطفال والحيلولة دون دخولهم المواقع الإباحية ، والحد من الجريمة على الشبكة أيا كان نوعها لاسيما جريمة الإرهاب.</a:t>
            </a:r>
          </a:p>
          <a:p>
            <a:pPr marL="457200" marR="0" lvl="0" indent="-457200" algn="just" rtl="1">
              <a:lnSpc>
                <a:spcPct val="107000"/>
              </a:lnSpc>
              <a:spcBef>
                <a:spcPts val="0"/>
              </a:spcBef>
              <a:spcAft>
                <a:spcPts val="0"/>
              </a:spcAft>
              <a:buFont typeface="Arial" panose="020B0604020202020204" pitchFamily="34" charset="0"/>
              <a:buChar char="•"/>
            </a:pPr>
            <a:endParaRPr lang="ar-EG" sz="3200" dirty="0">
              <a:solidFill>
                <a:schemeClr val="tx1"/>
              </a:solidFill>
              <a:latin typeface="Simplified Arabic" panose="02020603050405020304" pitchFamily="18" charset="-78"/>
              <a:ea typeface="Simplified Arabic"/>
              <a:cs typeface="Simplified Arabic" panose="02020603050405020304" pitchFamily="18" charset="-78"/>
              <a:sym typeface="Simplified Arabic"/>
            </a:endParaRPr>
          </a:p>
          <a:p>
            <a:pPr marL="457200" marR="0" lvl="0" indent="-457200" algn="just" rtl="1">
              <a:lnSpc>
                <a:spcPct val="107000"/>
              </a:lnSpc>
              <a:spcBef>
                <a:spcPts val="0"/>
              </a:spcBef>
              <a:spcAft>
                <a:spcPts val="0"/>
              </a:spcAft>
              <a:buFont typeface="Arial" panose="020B0604020202020204" pitchFamily="34" charset="0"/>
              <a:buChar char="•"/>
            </a:pPr>
            <a:r>
              <a:rPr lang="ar-EG" sz="32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rPr>
              <a:t>دعا البرلمان الأوروبي إلى تحرك دولي لضبط تبادل المواد الإباحية والعنصرية على الإنترنت والى تكوين (</a:t>
            </a:r>
            <a:r>
              <a:rPr lang="ar-EG" sz="3200" i="0" u="none" strike="noStrike" cap="none">
                <a:solidFill>
                  <a:schemeClr val="tx1"/>
                </a:solidFill>
                <a:latin typeface="Simplified Arabic" panose="02020603050405020304" pitchFamily="18" charset="-78"/>
                <a:ea typeface="Simplified Arabic"/>
                <a:cs typeface="Simplified Arabic" panose="02020603050405020304" pitchFamily="18" charset="-78"/>
                <a:sym typeface="Simplified Arabic"/>
              </a:rPr>
              <a:t>شرطة الإنترنت</a:t>
            </a:r>
            <a:r>
              <a:rPr lang="ar-EG" sz="3200">
                <a:solidFill>
                  <a:schemeClr val="tx1"/>
                </a:solidFill>
                <a:latin typeface="Simplified Arabic" panose="02020603050405020304" pitchFamily="18" charset="-78"/>
                <a:ea typeface="Simplified Arabic"/>
                <a:cs typeface="Simplified Arabic" panose="02020603050405020304" pitchFamily="18" charset="-78"/>
                <a:sym typeface="Simplified Arabic"/>
              </a:rPr>
              <a:t>) </a:t>
            </a:r>
            <a:r>
              <a:rPr lang="ar-EG" sz="3200" i="0" u="none" strike="noStrike" cap="none">
                <a:solidFill>
                  <a:schemeClr val="tx1"/>
                </a:solidFill>
                <a:latin typeface="Simplified Arabic" panose="02020603050405020304" pitchFamily="18" charset="-78"/>
                <a:ea typeface="Simplified Arabic"/>
                <a:cs typeface="Simplified Arabic" panose="02020603050405020304" pitchFamily="18" charset="-78"/>
                <a:sym typeface="Simplified Arabic"/>
              </a:rPr>
              <a:t>ووضع </a:t>
            </a:r>
            <a:r>
              <a:rPr lang="ar-EG" sz="32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rPr>
              <a:t>اتفاقات دولية لمكافحة من يسيئون استخدام الإنترنت</a:t>
            </a:r>
          </a:p>
        </p:txBody>
      </p:sp>
    </p:spTree>
    <p:extLst>
      <p:ext uri="{BB962C8B-B14F-4D97-AF65-F5344CB8AC3E}">
        <p14:creationId xmlns:p14="http://schemas.microsoft.com/office/powerpoint/2010/main" val="78776372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pic>
        <p:nvPicPr>
          <p:cNvPr id="131" name="Google Shape;131;p3"/>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32" name="Google Shape;132;p3"/>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33" name="Google Shape;133;p3"/>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34" name="Google Shape;134;p3"/>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35" name="Google Shape;135;p3"/>
          <p:cNvPicPr preferRelativeResize="0"/>
          <p:nvPr/>
        </p:nvPicPr>
        <p:blipFill rotWithShape="1">
          <a:blip r:embed="rId6">
            <a:alphaModFix/>
          </a:blip>
          <a:srcRect/>
          <a:stretch/>
        </p:blipFill>
        <p:spPr>
          <a:xfrm>
            <a:off x="-108035" y="0"/>
            <a:ext cx="8509914" cy="1610200"/>
          </a:xfrm>
          <a:prstGeom prst="rect">
            <a:avLst/>
          </a:prstGeom>
          <a:noFill/>
          <a:ln>
            <a:noFill/>
          </a:ln>
        </p:spPr>
      </p:pic>
      <p:sp>
        <p:nvSpPr>
          <p:cNvPr id="136" name="Google Shape;136;p3"/>
          <p:cNvSpPr txBox="1"/>
          <p:nvPr/>
        </p:nvSpPr>
        <p:spPr>
          <a:xfrm>
            <a:off x="1116173" y="522389"/>
            <a:ext cx="6809212" cy="75093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4000" b="1" i="0" u="none" strike="noStrike" cap="none" dirty="0">
                <a:solidFill>
                  <a:srgbClr val="FFFFFF"/>
                </a:solidFill>
                <a:latin typeface="Simplified Arabic"/>
                <a:ea typeface="Simplified Arabic"/>
                <a:cs typeface="Simplified Arabic"/>
                <a:sym typeface="Simplified Arabic"/>
              </a:rPr>
              <a:t>دعوات دولية لالتزام الإعلام الرقمي</a:t>
            </a:r>
            <a:endParaRPr sz="4000" b="0" i="0" u="none" strike="noStrike" cap="none" dirty="0">
              <a:solidFill>
                <a:srgbClr val="FFFFFF"/>
              </a:solidFill>
              <a:latin typeface="Simplified Arabic"/>
              <a:ea typeface="Simplified Arabic"/>
              <a:cs typeface="Simplified Arabic"/>
              <a:sym typeface="Simplified Arabic"/>
            </a:endParaRPr>
          </a:p>
        </p:txBody>
      </p:sp>
      <p:sp>
        <p:nvSpPr>
          <p:cNvPr id="137" name="Google Shape;137;p3"/>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dirty="0">
                <a:solidFill>
                  <a:srgbClr val="FFFFFF"/>
                </a:solidFill>
                <a:latin typeface="Tajawal Medium"/>
                <a:ea typeface="Tajawal Medium"/>
                <a:cs typeface="Tajawal Medium"/>
                <a:sym typeface="Tajawal Medium"/>
              </a:rPr>
              <a:t>المحاضرة التاسعة</a:t>
            </a:r>
            <a:endParaRPr sz="2800" b="1" i="0" u="none" strike="noStrike" cap="none" dirty="0">
              <a:solidFill>
                <a:srgbClr val="FFFFFF"/>
              </a:solidFill>
              <a:latin typeface="Tajawal Medium"/>
              <a:ea typeface="Tajawal Medium"/>
              <a:cs typeface="Tajawal Medium"/>
              <a:sym typeface="Tajawal Medium"/>
            </a:endParaRPr>
          </a:p>
        </p:txBody>
      </p:sp>
      <p:sp>
        <p:nvSpPr>
          <p:cNvPr id="138" name="Google Shape;138;p3"/>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139" name="Google Shape;139;p3"/>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140" name="Google Shape;140;p3"/>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2" name="Google Shape;309;p12">
            <a:extLst>
              <a:ext uri="{FF2B5EF4-FFF2-40B4-BE49-F238E27FC236}">
                <a16:creationId xmlns:a16="http://schemas.microsoft.com/office/drawing/2014/main" id="{BE1C8A2A-FF81-8AA8-1AB3-AB8956F70684}"/>
              </a:ext>
            </a:extLst>
          </p:cNvPr>
          <p:cNvSpPr txBox="1"/>
          <p:nvPr/>
        </p:nvSpPr>
        <p:spPr>
          <a:xfrm>
            <a:off x="1116173" y="1650934"/>
            <a:ext cx="10401785" cy="4834745"/>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pPr>
            <a:r>
              <a:rPr lang="ar-EG" sz="32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rPr>
              <a:t>في الولايات المتحدة اتفقت آراء الباحثين في التشريعات الخاصة باستخدام شبكة الإنترنت على اتجاهين: </a:t>
            </a:r>
          </a:p>
          <a:p>
            <a:pPr marR="0" lvl="0" algn="just" rtl="1">
              <a:lnSpc>
                <a:spcPct val="107000"/>
              </a:lnSpc>
              <a:spcBef>
                <a:spcPts val="0"/>
              </a:spcBef>
              <a:spcAft>
                <a:spcPts val="0"/>
              </a:spcAft>
            </a:pPr>
            <a:endParaRPr lang="ar-EG" sz="3200" dirty="0">
              <a:solidFill>
                <a:schemeClr val="tx1"/>
              </a:solidFill>
              <a:latin typeface="Simplified Arabic" panose="02020603050405020304" pitchFamily="18" charset="-78"/>
              <a:ea typeface="Simplified Arabic"/>
              <a:cs typeface="Simplified Arabic" panose="02020603050405020304" pitchFamily="18" charset="-78"/>
              <a:sym typeface="Simplified Arabic"/>
            </a:endParaRPr>
          </a:p>
          <a:p>
            <a:pPr marR="0" lvl="0" algn="just" rtl="1">
              <a:lnSpc>
                <a:spcPct val="107000"/>
              </a:lnSpc>
              <a:spcBef>
                <a:spcPts val="0"/>
              </a:spcBef>
              <a:spcAft>
                <a:spcPts val="0"/>
              </a:spcAft>
            </a:pPr>
            <a:r>
              <a:rPr lang="ar-EG" sz="32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rPr>
              <a:t>اتجاه يرى ضرورة مراجعة جميع القوانين المتعلقة بهذا الموضوع وتعديلها </a:t>
            </a:r>
            <a:r>
              <a:rPr lang="ar-EG" sz="3200" i="0" u="none" strike="noStrike" cap="none" dirty="0" err="1">
                <a:solidFill>
                  <a:schemeClr val="tx1"/>
                </a:solidFill>
                <a:latin typeface="Simplified Arabic" panose="02020603050405020304" pitchFamily="18" charset="-78"/>
                <a:ea typeface="Simplified Arabic"/>
                <a:cs typeface="Simplified Arabic" panose="02020603050405020304" pitchFamily="18" charset="-78"/>
                <a:sym typeface="Simplified Arabic"/>
              </a:rPr>
              <a:t>لتتواءم</a:t>
            </a:r>
            <a:r>
              <a:rPr lang="ar-EG" sz="32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rPr>
              <a:t> مع الوضع الجديد.</a:t>
            </a:r>
          </a:p>
          <a:p>
            <a:pPr marR="0" lvl="0" algn="just" rtl="1">
              <a:lnSpc>
                <a:spcPct val="107000"/>
              </a:lnSpc>
              <a:spcBef>
                <a:spcPts val="0"/>
              </a:spcBef>
              <a:spcAft>
                <a:spcPts val="0"/>
              </a:spcAft>
            </a:pPr>
            <a:endParaRPr lang="ar-EG" sz="3200" dirty="0">
              <a:solidFill>
                <a:schemeClr val="tx1"/>
              </a:solidFill>
              <a:latin typeface="Simplified Arabic" panose="02020603050405020304" pitchFamily="18" charset="-78"/>
              <a:ea typeface="Simplified Arabic"/>
              <a:cs typeface="Simplified Arabic" panose="02020603050405020304" pitchFamily="18" charset="-78"/>
              <a:sym typeface="Simplified Arabic"/>
            </a:endParaRPr>
          </a:p>
          <a:p>
            <a:pPr marR="0" lvl="0" algn="just" rtl="1">
              <a:lnSpc>
                <a:spcPct val="107000"/>
              </a:lnSpc>
              <a:spcBef>
                <a:spcPts val="0"/>
              </a:spcBef>
              <a:spcAft>
                <a:spcPts val="0"/>
              </a:spcAft>
            </a:pPr>
            <a:r>
              <a:rPr lang="ar-EG" sz="32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rPr>
              <a:t> الاتجاه الثاني يرى بأهمية أن تركز القوانين والتعديلات على مكافحة الخداع</a:t>
            </a:r>
          </a:p>
          <a:p>
            <a:pPr marR="0" lvl="0" algn="just" rtl="1">
              <a:lnSpc>
                <a:spcPct val="107000"/>
              </a:lnSpc>
              <a:spcBef>
                <a:spcPts val="0"/>
              </a:spcBef>
              <a:spcAft>
                <a:spcPts val="0"/>
              </a:spcAft>
            </a:pPr>
            <a:r>
              <a:rPr lang="ar-EG" sz="32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rPr>
              <a:t>وسوء استخدام هذه الوسائل</a:t>
            </a:r>
          </a:p>
          <a:p>
            <a:pPr marR="0" lvl="0" algn="just" rtl="1">
              <a:lnSpc>
                <a:spcPct val="107000"/>
              </a:lnSpc>
              <a:spcBef>
                <a:spcPts val="0"/>
              </a:spcBef>
              <a:spcAft>
                <a:spcPts val="0"/>
              </a:spcAft>
            </a:pPr>
            <a:endParaRPr lang="ar-EG" sz="32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endParaRPr>
          </a:p>
        </p:txBody>
      </p:sp>
    </p:spTree>
    <p:extLst>
      <p:ext uri="{BB962C8B-B14F-4D97-AF65-F5344CB8AC3E}">
        <p14:creationId xmlns:p14="http://schemas.microsoft.com/office/powerpoint/2010/main" val="350650535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pic>
        <p:nvPicPr>
          <p:cNvPr id="131" name="Google Shape;131;p3"/>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32" name="Google Shape;132;p3"/>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33" name="Google Shape;133;p3"/>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34" name="Google Shape;134;p3"/>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35" name="Google Shape;135;p3"/>
          <p:cNvPicPr preferRelativeResize="0"/>
          <p:nvPr/>
        </p:nvPicPr>
        <p:blipFill rotWithShape="1">
          <a:blip r:embed="rId6">
            <a:alphaModFix/>
          </a:blip>
          <a:srcRect/>
          <a:stretch/>
        </p:blipFill>
        <p:spPr>
          <a:xfrm>
            <a:off x="-108035" y="0"/>
            <a:ext cx="8509914" cy="1610200"/>
          </a:xfrm>
          <a:prstGeom prst="rect">
            <a:avLst/>
          </a:prstGeom>
          <a:noFill/>
          <a:ln>
            <a:noFill/>
          </a:ln>
        </p:spPr>
      </p:pic>
      <p:sp>
        <p:nvSpPr>
          <p:cNvPr id="136" name="Google Shape;136;p3"/>
          <p:cNvSpPr txBox="1"/>
          <p:nvPr/>
        </p:nvSpPr>
        <p:spPr>
          <a:xfrm>
            <a:off x="1874165" y="517447"/>
            <a:ext cx="5975607" cy="75093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4000" b="1" i="0" u="none" strike="noStrike" cap="none" dirty="0">
                <a:solidFill>
                  <a:srgbClr val="FFFFFF"/>
                </a:solidFill>
                <a:latin typeface="Simplified Arabic"/>
                <a:ea typeface="Simplified Arabic"/>
                <a:cs typeface="Simplified Arabic"/>
                <a:sym typeface="Simplified Arabic"/>
              </a:rPr>
              <a:t>أخلاقيات مهنية في الإعلام الرقمي</a:t>
            </a:r>
            <a:endParaRPr sz="4000" b="0" i="0" u="none" strike="noStrike" cap="none" dirty="0">
              <a:solidFill>
                <a:srgbClr val="FFFFFF"/>
              </a:solidFill>
              <a:latin typeface="Simplified Arabic"/>
              <a:ea typeface="Simplified Arabic"/>
              <a:cs typeface="Simplified Arabic"/>
              <a:sym typeface="Simplified Arabic"/>
            </a:endParaRPr>
          </a:p>
        </p:txBody>
      </p:sp>
      <p:sp>
        <p:nvSpPr>
          <p:cNvPr id="137" name="Google Shape;137;p3"/>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dirty="0">
                <a:solidFill>
                  <a:srgbClr val="FFFFFF"/>
                </a:solidFill>
                <a:latin typeface="Tajawal Medium"/>
                <a:ea typeface="Tajawal Medium"/>
                <a:cs typeface="Tajawal Medium"/>
                <a:sym typeface="Tajawal Medium"/>
              </a:rPr>
              <a:t>المحاضرة التاسعة</a:t>
            </a:r>
            <a:endParaRPr sz="2800" b="1" i="0" u="none" strike="noStrike" cap="none" dirty="0">
              <a:solidFill>
                <a:srgbClr val="FFFFFF"/>
              </a:solidFill>
              <a:latin typeface="Tajawal Medium"/>
              <a:ea typeface="Tajawal Medium"/>
              <a:cs typeface="Tajawal Medium"/>
              <a:sym typeface="Tajawal Medium"/>
            </a:endParaRPr>
          </a:p>
        </p:txBody>
      </p:sp>
      <p:sp>
        <p:nvSpPr>
          <p:cNvPr id="138" name="Google Shape;138;p3"/>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140" name="Google Shape;140;p3"/>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2" name="Google Shape;309;p12">
            <a:extLst>
              <a:ext uri="{FF2B5EF4-FFF2-40B4-BE49-F238E27FC236}">
                <a16:creationId xmlns:a16="http://schemas.microsoft.com/office/drawing/2014/main" id="{F4A7E1EA-A047-B133-0691-C054E025AF42}"/>
              </a:ext>
            </a:extLst>
          </p:cNvPr>
          <p:cNvSpPr txBox="1"/>
          <p:nvPr/>
        </p:nvSpPr>
        <p:spPr>
          <a:xfrm>
            <a:off x="971090" y="1495166"/>
            <a:ext cx="10303311" cy="325392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None/>
            </a:pPr>
            <a:r>
              <a:rPr lang="ar-EG" sz="3200" b="1"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الحيادية والموضوعية </a:t>
            </a:r>
          </a:p>
          <a:p>
            <a:pPr marL="0" marR="0" lvl="0" indent="0" algn="just" rtl="1">
              <a:lnSpc>
                <a:spcPct val="107000"/>
              </a:lnSpc>
              <a:spcBef>
                <a:spcPts val="0"/>
              </a:spcBef>
              <a:spcAft>
                <a:spcPts val="0"/>
              </a:spcAft>
              <a:buNone/>
            </a:pPr>
            <a:endParaRPr lang="ar-EG" sz="3200" b="1"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endParaRPr>
          </a:p>
          <a:p>
            <a:pPr marL="0" marR="0" lvl="0" indent="0" algn="just" rtl="1">
              <a:lnSpc>
                <a:spcPct val="107000"/>
              </a:lnSpc>
              <a:spcBef>
                <a:spcPts val="0"/>
              </a:spcBef>
              <a:spcAft>
                <a:spcPts val="0"/>
              </a:spcAft>
              <a:buNone/>
            </a:pPr>
            <a:r>
              <a:rPr lang="ar-EG" sz="3200"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تتميز الصحافة الرقمية بنقل الأخبار بحيادية تامة دون أي التحيز، أو نقل الأخبار من منظور الأفراد الشخصي، أو آرائهم المتعلقة بالخبر، إذًا إن من أخلاقيات الصحافة الرقمية تغطية الأحداث بحيادية، بالإضافة إلى تحليل الأحداث بطريقة موضوعية ومحايدة.</a:t>
            </a:r>
          </a:p>
        </p:txBody>
      </p:sp>
    </p:spTree>
    <p:extLst>
      <p:ext uri="{BB962C8B-B14F-4D97-AF65-F5344CB8AC3E}">
        <p14:creationId xmlns:p14="http://schemas.microsoft.com/office/powerpoint/2010/main" val="146363695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pic>
        <p:nvPicPr>
          <p:cNvPr id="131" name="Google Shape;131;p3"/>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32" name="Google Shape;132;p3"/>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33" name="Google Shape;133;p3"/>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34" name="Google Shape;134;p3"/>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35" name="Google Shape;135;p3"/>
          <p:cNvPicPr preferRelativeResize="0"/>
          <p:nvPr/>
        </p:nvPicPr>
        <p:blipFill rotWithShape="1">
          <a:blip r:embed="rId6">
            <a:alphaModFix/>
          </a:blip>
          <a:srcRect/>
          <a:stretch/>
        </p:blipFill>
        <p:spPr>
          <a:xfrm>
            <a:off x="-108035" y="0"/>
            <a:ext cx="8509914" cy="1610200"/>
          </a:xfrm>
          <a:prstGeom prst="rect">
            <a:avLst/>
          </a:prstGeom>
          <a:noFill/>
          <a:ln>
            <a:noFill/>
          </a:ln>
        </p:spPr>
      </p:pic>
      <p:sp>
        <p:nvSpPr>
          <p:cNvPr id="136" name="Google Shape;136;p3"/>
          <p:cNvSpPr txBox="1"/>
          <p:nvPr/>
        </p:nvSpPr>
        <p:spPr>
          <a:xfrm>
            <a:off x="1874165" y="517447"/>
            <a:ext cx="5975607" cy="75093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4000" b="1" i="0" u="none" strike="noStrike" cap="none" dirty="0">
                <a:solidFill>
                  <a:srgbClr val="FFFFFF"/>
                </a:solidFill>
                <a:latin typeface="Simplified Arabic"/>
                <a:ea typeface="Simplified Arabic"/>
                <a:cs typeface="Simplified Arabic"/>
                <a:sym typeface="Simplified Arabic"/>
              </a:rPr>
              <a:t>أخلاقيات مهنية في الإعلام الرقمي</a:t>
            </a:r>
            <a:endParaRPr sz="4000" b="0" i="0" u="none" strike="noStrike" cap="none" dirty="0">
              <a:solidFill>
                <a:srgbClr val="FFFFFF"/>
              </a:solidFill>
              <a:latin typeface="Simplified Arabic"/>
              <a:ea typeface="Simplified Arabic"/>
              <a:cs typeface="Simplified Arabic"/>
              <a:sym typeface="Simplified Arabic"/>
            </a:endParaRPr>
          </a:p>
        </p:txBody>
      </p:sp>
      <p:sp>
        <p:nvSpPr>
          <p:cNvPr id="137" name="Google Shape;137;p3"/>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dirty="0">
                <a:solidFill>
                  <a:srgbClr val="FFFFFF"/>
                </a:solidFill>
                <a:latin typeface="Tajawal Medium"/>
                <a:ea typeface="Tajawal Medium"/>
                <a:cs typeface="Tajawal Medium"/>
                <a:sym typeface="Tajawal Medium"/>
              </a:rPr>
              <a:t>المحاضرة التاسعة</a:t>
            </a:r>
            <a:endParaRPr sz="2800" b="1" i="0" u="none" strike="noStrike" cap="none" dirty="0">
              <a:solidFill>
                <a:srgbClr val="FFFFFF"/>
              </a:solidFill>
              <a:latin typeface="Tajawal Medium"/>
              <a:ea typeface="Tajawal Medium"/>
              <a:cs typeface="Tajawal Medium"/>
              <a:sym typeface="Tajawal Medium"/>
            </a:endParaRPr>
          </a:p>
        </p:txBody>
      </p:sp>
      <p:sp>
        <p:nvSpPr>
          <p:cNvPr id="138" name="Google Shape;138;p3"/>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140" name="Google Shape;140;p3"/>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2" name="Google Shape;309;p12">
            <a:extLst>
              <a:ext uri="{FF2B5EF4-FFF2-40B4-BE49-F238E27FC236}">
                <a16:creationId xmlns:a16="http://schemas.microsoft.com/office/drawing/2014/main" id="{F4A7E1EA-A047-B133-0691-C054E025AF42}"/>
              </a:ext>
            </a:extLst>
          </p:cNvPr>
          <p:cNvSpPr txBox="1"/>
          <p:nvPr/>
        </p:nvSpPr>
        <p:spPr>
          <a:xfrm>
            <a:off x="971090" y="1495166"/>
            <a:ext cx="10303311" cy="3780866"/>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None/>
            </a:pPr>
            <a:r>
              <a:rPr lang="ar-EG" sz="3200" b="1"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استخدام المهارات الصحفية المتميزة </a:t>
            </a:r>
          </a:p>
          <a:p>
            <a:pPr marL="0" marR="0" lvl="0" indent="0" algn="just" rtl="1">
              <a:lnSpc>
                <a:spcPct val="107000"/>
              </a:lnSpc>
              <a:spcBef>
                <a:spcPts val="0"/>
              </a:spcBef>
              <a:spcAft>
                <a:spcPts val="0"/>
              </a:spcAft>
              <a:buNone/>
            </a:pPr>
            <a:endParaRPr lang="ar-EG" sz="3200" b="1"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endParaRPr>
          </a:p>
          <a:p>
            <a:pPr marL="0" marR="0" lvl="0" indent="0" algn="just" rtl="1">
              <a:lnSpc>
                <a:spcPct val="107000"/>
              </a:lnSpc>
              <a:spcBef>
                <a:spcPts val="0"/>
              </a:spcBef>
              <a:spcAft>
                <a:spcPts val="0"/>
              </a:spcAft>
              <a:buNone/>
            </a:pPr>
            <a:endParaRPr lang="ar-EG" sz="3200" b="1"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endParaRPr>
          </a:p>
          <a:p>
            <a:pPr marL="0" marR="0" lvl="0" indent="0" algn="just" rtl="1">
              <a:lnSpc>
                <a:spcPct val="107000"/>
              </a:lnSpc>
              <a:spcBef>
                <a:spcPts val="0"/>
              </a:spcBef>
              <a:spcAft>
                <a:spcPts val="0"/>
              </a:spcAft>
              <a:buNone/>
            </a:pPr>
            <a:r>
              <a:rPr lang="ar-EG" sz="3200"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تشمل هذه المهارات القدرات الاستقصائية، والمهارات البحثية، والمعرفة بكيفية عمل المؤسسات، بالإضافة إلى امتلاك مهارات الاتصال التي سهلتها تكنولوجيا الوسائط الرقمية، والمبادئ الأخلاقية كالالتزام بالدقة، والتحقق، والاحترافية، لذلك يعد امتلاك هذه المهارات جزءًا لا يتجزأ من أخلاقيات الصحافة الرقمية.</a:t>
            </a:r>
            <a:endParaRPr lang="ar-EG" sz="32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endParaRPr>
          </a:p>
        </p:txBody>
      </p:sp>
    </p:spTree>
    <p:extLst>
      <p:ext uri="{BB962C8B-B14F-4D97-AF65-F5344CB8AC3E}">
        <p14:creationId xmlns:p14="http://schemas.microsoft.com/office/powerpoint/2010/main" val="153194171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pic>
        <p:nvPicPr>
          <p:cNvPr id="131" name="Google Shape;131;p3"/>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32" name="Google Shape;132;p3"/>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33" name="Google Shape;133;p3"/>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34" name="Google Shape;134;p3"/>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35" name="Google Shape;135;p3"/>
          <p:cNvPicPr preferRelativeResize="0"/>
          <p:nvPr/>
        </p:nvPicPr>
        <p:blipFill rotWithShape="1">
          <a:blip r:embed="rId6">
            <a:alphaModFix/>
          </a:blip>
          <a:srcRect/>
          <a:stretch/>
        </p:blipFill>
        <p:spPr>
          <a:xfrm>
            <a:off x="-108035" y="0"/>
            <a:ext cx="8509914" cy="1610200"/>
          </a:xfrm>
          <a:prstGeom prst="rect">
            <a:avLst/>
          </a:prstGeom>
          <a:noFill/>
          <a:ln>
            <a:noFill/>
          </a:ln>
        </p:spPr>
      </p:pic>
      <p:sp>
        <p:nvSpPr>
          <p:cNvPr id="136" name="Google Shape;136;p3"/>
          <p:cNvSpPr txBox="1"/>
          <p:nvPr/>
        </p:nvSpPr>
        <p:spPr>
          <a:xfrm>
            <a:off x="1874165" y="517447"/>
            <a:ext cx="5975607" cy="75093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4000" b="1" i="0" u="none" strike="noStrike" cap="none" dirty="0">
                <a:solidFill>
                  <a:srgbClr val="FFFFFF"/>
                </a:solidFill>
                <a:latin typeface="Simplified Arabic"/>
                <a:ea typeface="Simplified Arabic"/>
                <a:cs typeface="Simplified Arabic"/>
                <a:sym typeface="Simplified Arabic"/>
              </a:rPr>
              <a:t>أخلاقيات مهنية في الإعلام الرقمي</a:t>
            </a:r>
            <a:endParaRPr sz="4000" b="0" i="0" u="none" strike="noStrike" cap="none" dirty="0">
              <a:solidFill>
                <a:srgbClr val="FFFFFF"/>
              </a:solidFill>
              <a:latin typeface="Simplified Arabic"/>
              <a:ea typeface="Simplified Arabic"/>
              <a:cs typeface="Simplified Arabic"/>
              <a:sym typeface="Simplified Arabic"/>
            </a:endParaRPr>
          </a:p>
        </p:txBody>
      </p:sp>
      <p:sp>
        <p:nvSpPr>
          <p:cNvPr id="137" name="Google Shape;137;p3"/>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dirty="0">
                <a:solidFill>
                  <a:srgbClr val="FFFFFF"/>
                </a:solidFill>
                <a:latin typeface="Tajawal Medium"/>
                <a:ea typeface="Tajawal Medium"/>
                <a:cs typeface="Tajawal Medium"/>
                <a:sym typeface="Tajawal Medium"/>
              </a:rPr>
              <a:t>المحاضرة التاسعة</a:t>
            </a:r>
            <a:endParaRPr sz="2800" b="1" i="0" u="none" strike="noStrike" cap="none" dirty="0">
              <a:solidFill>
                <a:srgbClr val="FFFFFF"/>
              </a:solidFill>
              <a:latin typeface="Tajawal Medium"/>
              <a:ea typeface="Tajawal Medium"/>
              <a:cs typeface="Tajawal Medium"/>
              <a:sym typeface="Tajawal Medium"/>
            </a:endParaRPr>
          </a:p>
        </p:txBody>
      </p:sp>
      <p:sp>
        <p:nvSpPr>
          <p:cNvPr id="138" name="Google Shape;138;p3"/>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140" name="Google Shape;140;p3"/>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2" name="Google Shape;309;p12">
            <a:extLst>
              <a:ext uri="{FF2B5EF4-FFF2-40B4-BE49-F238E27FC236}">
                <a16:creationId xmlns:a16="http://schemas.microsoft.com/office/drawing/2014/main" id="{F4A7E1EA-A047-B133-0691-C054E025AF42}"/>
              </a:ext>
            </a:extLst>
          </p:cNvPr>
          <p:cNvSpPr txBox="1"/>
          <p:nvPr/>
        </p:nvSpPr>
        <p:spPr>
          <a:xfrm>
            <a:off x="2331714" y="1495166"/>
            <a:ext cx="8942687" cy="4307806"/>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None/>
            </a:pPr>
            <a:r>
              <a:rPr lang="ar-EG" sz="3200" b="1"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التحقق من سلامة الصور </a:t>
            </a:r>
          </a:p>
          <a:p>
            <a:pPr marL="0" marR="0" lvl="0" indent="0" algn="just" rtl="1">
              <a:lnSpc>
                <a:spcPct val="107000"/>
              </a:lnSpc>
              <a:spcBef>
                <a:spcPts val="0"/>
              </a:spcBef>
              <a:spcAft>
                <a:spcPts val="0"/>
              </a:spcAft>
              <a:buNone/>
            </a:pPr>
            <a:endParaRPr lang="ar-EG" sz="3200" b="1"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endParaRPr>
          </a:p>
          <a:p>
            <a:pPr marL="0" marR="0" lvl="0" indent="0" algn="just" rtl="1">
              <a:lnSpc>
                <a:spcPct val="107000"/>
              </a:lnSpc>
              <a:spcBef>
                <a:spcPts val="0"/>
              </a:spcBef>
              <a:spcAft>
                <a:spcPts val="0"/>
              </a:spcAft>
              <a:buNone/>
            </a:pPr>
            <a:r>
              <a:rPr lang="ar-EG" sz="3200"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يمتلك الأفراد إلى جانب الصحفيين طرقاً جديدة وسهلة لالتقاط الصور ونشرها؛ كالصور الفوتوغرافية، والفيديو، بالإضافة إلى التقنيات التي تسمح بمعالجتها وإجراء التغيرات، والتعديلات، والإضافات عليها.</a:t>
            </a:r>
          </a:p>
          <a:p>
            <a:pPr marL="0" marR="0" lvl="0" indent="0" algn="just" rtl="1">
              <a:lnSpc>
                <a:spcPct val="107000"/>
              </a:lnSpc>
              <a:spcBef>
                <a:spcPts val="0"/>
              </a:spcBef>
              <a:spcAft>
                <a:spcPts val="0"/>
              </a:spcAft>
              <a:buNone/>
            </a:pPr>
            <a:endParaRPr lang="ar-EG" sz="3200" dirty="0">
              <a:solidFill>
                <a:schemeClr val="dk1"/>
              </a:solidFill>
              <a:latin typeface="Simplified Arabic" panose="02020603050405020304" pitchFamily="18" charset="-78"/>
              <a:ea typeface="Calibri"/>
              <a:cs typeface="Simplified Arabic" panose="02020603050405020304" pitchFamily="18" charset="-78"/>
              <a:sym typeface="Calibri"/>
            </a:endParaRPr>
          </a:p>
          <a:p>
            <a:pPr marL="0" marR="0" lvl="0" indent="0" algn="just" rtl="1">
              <a:lnSpc>
                <a:spcPct val="107000"/>
              </a:lnSpc>
              <a:spcBef>
                <a:spcPts val="0"/>
              </a:spcBef>
              <a:spcAft>
                <a:spcPts val="0"/>
              </a:spcAft>
              <a:buNone/>
            </a:pPr>
            <a:r>
              <a:rPr lang="ar-EG" sz="3200"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فيجب التأكد من أن صحة هذه الصور، وتعلقها بالحدث المعني للخبر، والتحقق بأنه لم يتم التلاعب بها.</a:t>
            </a:r>
            <a:endParaRPr lang="ar-EG" sz="32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endParaRPr>
          </a:p>
        </p:txBody>
      </p:sp>
      <p:pic>
        <p:nvPicPr>
          <p:cNvPr id="4" name="Picture 3">
            <a:extLst>
              <a:ext uri="{FF2B5EF4-FFF2-40B4-BE49-F238E27FC236}">
                <a16:creationId xmlns:a16="http://schemas.microsoft.com/office/drawing/2014/main" id="{49374991-BF23-C86E-C729-157EACE735F4}"/>
              </a:ext>
            </a:extLst>
          </p:cNvPr>
          <p:cNvPicPr>
            <a:picLocks noChangeAspect="1"/>
          </p:cNvPicPr>
          <p:nvPr/>
        </p:nvPicPr>
        <p:blipFill>
          <a:blip r:embed="rId7"/>
          <a:stretch>
            <a:fillRect/>
          </a:stretch>
        </p:blipFill>
        <p:spPr>
          <a:xfrm>
            <a:off x="396031" y="3550731"/>
            <a:ext cx="1958248" cy="1958248"/>
          </a:xfrm>
          <a:prstGeom prst="rect">
            <a:avLst/>
          </a:prstGeom>
        </p:spPr>
      </p:pic>
    </p:spTree>
    <p:extLst>
      <p:ext uri="{BB962C8B-B14F-4D97-AF65-F5344CB8AC3E}">
        <p14:creationId xmlns:p14="http://schemas.microsoft.com/office/powerpoint/2010/main" val="3683657275"/>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pic>
        <p:nvPicPr>
          <p:cNvPr id="131" name="Google Shape;131;p3"/>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32" name="Google Shape;132;p3"/>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33" name="Google Shape;133;p3"/>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34" name="Google Shape;134;p3"/>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35" name="Google Shape;135;p3"/>
          <p:cNvPicPr preferRelativeResize="0"/>
          <p:nvPr/>
        </p:nvPicPr>
        <p:blipFill rotWithShape="1">
          <a:blip r:embed="rId6">
            <a:alphaModFix/>
          </a:blip>
          <a:srcRect/>
          <a:stretch/>
        </p:blipFill>
        <p:spPr>
          <a:xfrm>
            <a:off x="-108035" y="0"/>
            <a:ext cx="8509914" cy="1610200"/>
          </a:xfrm>
          <a:prstGeom prst="rect">
            <a:avLst/>
          </a:prstGeom>
          <a:noFill/>
          <a:ln>
            <a:noFill/>
          </a:ln>
        </p:spPr>
      </p:pic>
      <p:sp>
        <p:nvSpPr>
          <p:cNvPr id="136" name="Google Shape;136;p3"/>
          <p:cNvSpPr txBox="1"/>
          <p:nvPr/>
        </p:nvSpPr>
        <p:spPr>
          <a:xfrm>
            <a:off x="1874165" y="517447"/>
            <a:ext cx="5975607" cy="75093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4000" b="1" i="0" u="none" strike="noStrike" cap="none" dirty="0">
                <a:solidFill>
                  <a:srgbClr val="FFFFFF"/>
                </a:solidFill>
                <a:latin typeface="Simplified Arabic"/>
                <a:ea typeface="Simplified Arabic"/>
                <a:cs typeface="Simplified Arabic"/>
                <a:sym typeface="Simplified Arabic"/>
              </a:rPr>
              <a:t>أخلاقيات مهنية في الإعلام الرقمي</a:t>
            </a:r>
            <a:endParaRPr sz="4000" b="0" i="0" u="none" strike="noStrike" cap="none" dirty="0">
              <a:solidFill>
                <a:srgbClr val="FFFFFF"/>
              </a:solidFill>
              <a:latin typeface="Simplified Arabic"/>
              <a:ea typeface="Simplified Arabic"/>
              <a:cs typeface="Simplified Arabic"/>
              <a:sym typeface="Simplified Arabic"/>
            </a:endParaRPr>
          </a:p>
        </p:txBody>
      </p:sp>
      <p:sp>
        <p:nvSpPr>
          <p:cNvPr id="137" name="Google Shape;137;p3"/>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dirty="0">
                <a:solidFill>
                  <a:srgbClr val="FFFFFF"/>
                </a:solidFill>
                <a:latin typeface="Tajawal Medium"/>
                <a:ea typeface="Tajawal Medium"/>
                <a:cs typeface="Tajawal Medium"/>
                <a:sym typeface="Tajawal Medium"/>
              </a:rPr>
              <a:t>المحاضرة التاسعة</a:t>
            </a:r>
            <a:endParaRPr sz="2800" b="1" i="0" u="none" strike="noStrike" cap="none" dirty="0">
              <a:solidFill>
                <a:srgbClr val="FFFFFF"/>
              </a:solidFill>
              <a:latin typeface="Tajawal Medium"/>
              <a:ea typeface="Tajawal Medium"/>
              <a:cs typeface="Tajawal Medium"/>
              <a:sym typeface="Tajawal Medium"/>
            </a:endParaRPr>
          </a:p>
        </p:txBody>
      </p:sp>
      <p:sp>
        <p:nvSpPr>
          <p:cNvPr id="138" name="Google Shape;138;p3"/>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140" name="Google Shape;140;p3"/>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2" name="Google Shape;309;p12">
            <a:extLst>
              <a:ext uri="{FF2B5EF4-FFF2-40B4-BE49-F238E27FC236}">
                <a16:creationId xmlns:a16="http://schemas.microsoft.com/office/drawing/2014/main" id="{F4A7E1EA-A047-B133-0691-C054E025AF42}"/>
              </a:ext>
            </a:extLst>
          </p:cNvPr>
          <p:cNvSpPr txBox="1"/>
          <p:nvPr/>
        </p:nvSpPr>
        <p:spPr>
          <a:xfrm>
            <a:off x="3938954" y="1495166"/>
            <a:ext cx="7335447" cy="4307806"/>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None/>
            </a:pPr>
            <a:r>
              <a:rPr lang="ar-EG" sz="3200" b="1"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مراقبة المواقع </a:t>
            </a:r>
          </a:p>
          <a:p>
            <a:pPr marL="0" marR="0" lvl="0" indent="0" algn="just" rtl="1">
              <a:lnSpc>
                <a:spcPct val="107000"/>
              </a:lnSpc>
              <a:spcBef>
                <a:spcPts val="0"/>
              </a:spcBef>
              <a:spcAft>
                <a:spcPts val="0"/>
              </a:spcAft>
              <a:buNone/>
            </a:pPr>
            <a:endParaRPr lang="ar-EG" sz="3200" b="1"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endParaRPr>
          </a:p>
          <a:p>
            <a:pPr marL="0" marR="0" lvl="0" indent="0" algn="just" rtl="1">
              <a:lnSpc>
                <a:spcPct val="107000"/>
              </a:lnSpc>
              <a:spcBef>
                <a:spcPts val="0"/>
              </a:spcBef>
              <a:spcAft>
                <a:spcPts val="0"/>
              </a:spcAft>
              <a:buNone/>
            </a:pPr>
            <a:r>
              <a:rPr lang="ar-EG" sz="3200"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يجب على العاملين والمحررين في الصحافة الرقمية مراقبة مواقعهم الإلكترونية وصفحاتهم على وسائل التواصل الاجتماعي، واتخاذ التدابير لمنع نشر أي محتوى غير قانوني، أو ينتهك كرامة الإنسان، أو يتعدى على خصوصية أي فرد، أو يحض على الكراهية، ويجب أن تتم هذه المراقبة قبل النشر.</a:t>
            </a:r>
            <a:endParaRPr lang="ar-EG" sz="32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endParaRPr>
          </a:p>
        </p:txBody>
      </p:sp>
      <p:pic>
        <p:nvPicPr>
          <p:cNvPr id="4" name="Picture 3">
            <a:extLst>
              <a:ext uri="{FF2B5EF4-FFF2-40B4-BE49-F238E27FC236}">
                <a16:creationId xmlns:a16="http://schemas.microsoft.com/office/drawing/2014/main" id="{D0FA4F2B-E291-14F1-417D-1C99036342C9}"/>
              </a:ext>
            </a:extLst>
          </p:cNvPr>
          <p:cNvPicPr>
            <a:picLocks noChangeAspect="1"/>
          </p:cNvPicPr>
          <p:nvPr/>
        </p:nvPicPr>
        <p:blipFill>
          <a:blip r:embed="rId7"/>
          <a:stretch>
            <a:fillRect/>
          </a:stretch>
        </p:blipFill>
        <p:spPr>
          <a:xfrm>
            <a:off x="867817" y="3015298"/>
            <a:ext cx="2438740" cy="2438740"/>
          </a:xfrm>
          <a:prstGeom prst="rect">
            <a:avLst/>
          </a:prstGeom>
        </p:spPr>
      </p:pic>
    </p:spTree>
    <p:extLst>
      <p:ext uri="{BB962C8B-B14F-4D97-AF65-F5344CB8AC3E}">
        <p14:creationId xmlns:p14="http://schemas.microsoft.com/office/powerpoint/2010/main" val="1551539461"/>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pic>
        <p:nvPicPr>
          <p:cNvPr id="131" name="Google Shape;131;p3"/>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32" name="Google Shape;132;p3"/>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33" name="Google Shape;133;p3"/>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34" name="Google Shape;134;p3"/>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35" name="Google Shape;135;p3"/>
          <p:cNvPicPr preferRelativeResize="0"/>
          <p:nvPr/>
        </p:nvPicPr>
        <p:blipFill rotWithShape="1">
          <a:blip r:embed="rId6">
            <a:alphaModFix/>
          </a:blip>
          <a:srcRect/>
          <a:stretch/>
        </p:blipFill>
        <p:spPr>
          <a:xfrm>
            <a:off x="-108035" y="0"/>
            <a:ext cx="8509914" cy="1610200"/>
          </a:xfrm>
          <a:prstGeom prst="rect">
            <a:avLst/>
          </a:prstGeom>
          <a:noFill/>
          <a:ln>
            <a:noFill/>
          </a:ln>
        </p:spPr>
      </p:pic>
      <p:sp>
        <p:nvSpPr>
          <p:cNvPr id="136" name="Google Shape;136;p3"/>
          <p:cNvSpPr txBox="1"/>
          <p:nvPr/>
        </p:nvSpPr>
        <p:spPr>
          <a:xfrm>
            <a:off x="1874165" y="517447"/>
            <a:ext cx="5975607" cy="75093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4000" b="1" i="0" u="none" strike="noStrike" cap="none" dirty="0">
                <a:solidFill>
                  <a:srgbClr val="FFFFFF"/>
                </a:solidFill>
                <a:latin typeface="Simplified Arabic"/>
                <a:ea typeface="Simplified Arabic"/>
                <a:cs typeface="Simplified Arabic"/>
                <a:sym typeface="Simplified Arabic"/>
              </a:rPr>
              <a:t>أخلاقيات مهنية في الإعلام الرقمي</a:t>
            </a:r>
            <a:endParaRPr sz="4000" b="0" i="0" u="none" strike="noStrike" cap="none" dirty="0">
              <a:solidFill>
                <a:srgbClr val="FFFFFF"/>
              </a:solidFill>
              <a:latin typeface="Simplified Arabic"/>
              <a:ea typeface="Simplified Arabic"/>
              <a:cs typeface="Simplified Arabic"/>
              <a:sym typeface="Simplified Arabic"/>
            </a:endParaRPr>
          </a:p>
        </p:txBody>
      </p:sp>
      <p:sp>
        <p:nvSpPr>
          <p:cNvPr id="137" name="Google Shape;137;p3"/>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dirty="0">
                <a:solidFill>
                  <a:srgbClr val="FFFFFF"/>
                </a:solidFill>
                <a:latin typeface="Tajawal Medium"/>
                <a:ea typeface="Tajawal Medium"/>
                <a:cs typeface="Tajawal Medium"/>
                <a:sym typeface="Tajawal Medium"/>
              </a:rPr>
              <a:t>المحاضرة التاسعة</a:t>
            </a:r>
            <a:endParaRPr sz="2800" b="1" i="0" u="none" strike="noStrike" cap="none" dirty="0">
              <a:solidFill>
                <a:srgbClr val="FFFFFF"/>
              </a:solidFill>
              <a:latin typeface="Tajawal Medium"/>
              <a:ea typeface="Tajawal Medium"/>
              <a:cs typeface="Tajawal Medium"/>
              <a:sym typeface="Tajawal Medium"/>
            </a:endParaRPr>
          </a:p>
        </p:txBody>
      </p:sp>
      <p:sp>
        <p:nvSpPr>
          <p:cNvPr id="138" name="Google Shape;138;p3"/>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140" name="Google Shape;140;p3"/>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2" name="Google Shape;309;p12">
            <a:extLst>
              <a:ext uri="{FF2B5EF4-FFF2-40B4-BE49-F238E27FC236}">
                <a16:creationId xmlns:a16="http://schemas.microsoft.com/office/drawing/2014/main" id="{F4A7E1EA-A047-B133-0691-C054E025AF42}"/>
              </a:ext>
            </a:extLst>
          </p:cNvPr>
          <p:cNvSpPr txBox="1"/>
          <p:nvPr/>
        </p:nvSpPr>
        <p:spPr>
          <a:xfrm>
            <a:off x="971090" y="1495166"/>
            <a:ext cx="10303311" cy="325392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None/>
            </a:pPr>
            <a:r>
              <a:rPr lang="ar-EG" sz="3200" b="1"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متابعة المواقع المخصصة للأطفال والشباب </a:t>
            </a:r>
          </a:p>
          <a:p>
            <a:pPr marL="0" marR="0" lvl="0" indent="0" algn="just" rtl="1">
              <a:lnSpc>
                <a:spcPct val="107000"/>
              </a:lnSpc>
              <a:spcBef>
                <a:spcPts val="0"/>
              </a:spcBef>
              <a:spcAft>
                <a:spcPts val="0"/>
              </a:spcAft>
              <a:buNone/>
            </a:pPr>
            <a:endParaRPr lang="ar-EG" sz="3200" b="1"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endParaRPr>
          </a:p>
          <a:p>
            <a:pPr marL="0" marR="0" lvl="0" indent="0" algn="just" rtl="1">
              <a:lnSpc>
                <a:spcPct val="107000"/>
              </a:lnSpc>
              <a:spcBef>
                <a:spcPts val="0"/>
              </a:spcBef>
              <a:spcAft>
                <a:spcPts val="0"/>
              </a:spcAft>
              <a:buNone/>
            </a:pPr>
            <a:r>
              <a:rPr lang="ar-EG" sz="3200"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تعد عملية مراقبة المواقع المخصصة في المقام الأول للأطفال والشباب من أخلاقيات الصحافة الرقمية، حيث تعتني وتهتم بهذا الجانب لمنع حالات التنمر عبر الإنترنت، أو نشر أي المحتويات ضارة قد تحض على العنف، وإلحاق الضرر بالآخرين.</a:t>
            </a:r>
          </a:p>
        </p:txBody>
      </p:sp>
    </p:spTree>
    <p:extLst>
      <p:ext uri="{BB962C8B-B14F-4D97-AF65-F5344CB8AC3E}">
        <p14:creationId xmlns:p14="http://schemas.microsoft.com/office/powerpoint/2010/main" val="845727048"/>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pic>
        <p:nvPicPr>
          <p:cNvPr id="131" name="Google Shape;131;p3"/>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32" name="Google Shape;132;p3"/>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33" name="Google Shape;133;p3"/>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34" name="Google Shape;134;p3"/>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35" name="Google Shape;135;p3"/>
          <p:cNvPicPr preferRelativeResize="0"/>
          <p:nvPr/>
        </p:nvPicPr>
        <p:blipFill rotWithShape="1">
          <a:blip r:embed="rId6">
            <a:alphaModFix/>
          </a:blip>
          <a:srcRect/>
          <a:stretch/>
        </p:blipFill>
        <p:spPr>
          <a:xfrm>
            <a:off x="-108035" y="0"/>
            <a:ext cx="8509914" cy="1610200"/>
          </a:xfrm>
          <a:prstGeom prst="rect">
            <a:avLst/>
          </a:prstGeom>
          <a:noFill/>
          <a:ln>
            <a:noFill/>
          </a:ln>
        </p:spPr>
      </p:pic>
      <p:sp>
        <p:nvSpPr>
          <p:cNvPr id="136" name="Google Shape;136;p3"/>
          <p:cNvSpPr txBox="1"/>
          <p:nvPr/>
        </p:nvSpPr>
        <p:spPr>
          <a:xfrm>
            <a:off x="1874165" y="517447"/>
            <a:ext cx="5975607" cy="75093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4000" b="1" i="0" u="none" strike="noStrike" cap="none" dirty="0">
                <a:solidFill>
                  <a:srgbClr val="FFFFFF"/>
                </a:solidFill>
                <a:latin typeface="Simplified Arabic"/>
                <a:ea typeface="Simplified Arabic"/>
                <a:cs typeface="Simplified Arabic"/>
                <a:sym typeface="Simplified Arabic"/>
              </a:rPr>
              <a:t>أخلاقيات مهنية في الإعلام الرقمي</a:t>
            </a:r>
            <a:endParaRPr sz="4000" b="0" i="0" u="none" strike="noStrike" cap="none" dirty="0">
              <a:solidFill>
                <a:srgbClr val="FFFFFF"/>
              </a:solidFill>
              <a:latin typeface="Simplified Arabic"/>
              <a:ea typeface="Simplified Arabic"/>
              <a:cs typeface="Simplified Arabic"/>
              <a:sym typeface="Simplified Arabic"/>
            </a:endParaRPr>
          </a:p>
        </p:txBody>
      </p:sp>
      <p:sp>
        <p:nvSpPr>
          <p:cNvPr id="137" name="Google Shape;137;p3"/>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dirty="0">
                <a:solidFill>
                  <a:srgbClr val="FFFFFF"/>
                </a:solidFill>
                <a:latin typeface="Tajawal Medium"/>
                <a:ea typeface="Tajawal Medium"/>
                <a:cs typeface="Tajawal Medium"/>
                <a:sym typeface="Tajawal Medium"/>
              </a:rPr>
              <a:t>المحاضرة التاسعة</a:t>
            </a:r>
            <a:endParaRPr sz="2800" b="1" i="0" u="none" strike="noStrike" cap="none" dirty="0">
              <a:solidFill>
                <a:srgbClr val="FFFFFF"/>
              </a:solidFill>
              <a:latin typeface="Tajawal Medium"/>
              <a:ea typeface="Tajawal Medium"/>
              <a:cs typeface="Tajawal Medium"/>
              <a:sym typeface="Tajawal Medium"/>
            </a:endParaRPr>
          </a:p>
        </p:txBody>
      </p:sp>
      <p:sp>
        <p:nvSpPr>
          <p:cNvPr id="138" name="Google Shape;138;p3"/>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140" name="Google Shape;140;p3"/>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2" name="Google Shape;309;p12">
            <a:extLst>
              <a:ext uri="{FF2B5EF4-FFF2-40B4-BE49-F238E27FC236}">
                <a16:creationId xmlns:a16="http://schemas.microsoft.com/office/drawing/2014/main" id="{F4A7E1EA-A047-B133-0691-C054E025AF42}"/>
              </a:ext>
            </a:extLst>
          </p:cNvPr>
          <p:cNvSpPr txBox="1"/>
          <p:nvPr/>
        </p:nvSpPr>
        <p:spPr>
          <a:xfrm>
            <a:off x="971090" y="1495166"/>
            <a:ext cx="10303311" cy="3780866"/>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None/>
            </a:pPr>
            <a:r>
              <a:rPr lang="ar-EG" sz="3200" b="1"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تتبع التعليقات الإلكترونية </a:t>
            </a:r>
          </a:p>
          <a:p>
            <a:pPr marL="0" marR="0" lvl="0" indent="0" algn="just" rtl="1">
              <a:lnSpc>
                <a:spcPct val="107000"/>
              </a:lnSpc>
              <a:spcBef>
                <a:spcPts val="0"/>
              </a:spcBef>
              <a:spcAft>
                <a:spcPts val="0"/>
              </a:spcAft>
              <a:buNone/>
            </a:pPr>
            <a:endParaRPr lang="ar-EG" sz="3200" b="1"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endParaRPr>
          </a:p>
          <a:p>
            <a:pPr marL="0" marR="0" lvl="0" indent="0" algn="just" rtl="1">
              <a:lnSpc>
                <a:spcPct val="107000"/>
              </a:lnSpc>
              <a:spcBef>
                <a:spcPts val="0"/>
              </a:spcBef>
              <a:spcAft>
                <a:spcPts val="0"/>
              </a:spcAft>
              <a:buNone/>
            </a:pPr>
            <a:r>
              <a:rPr lang="ar-EG" sz="3200"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يتابع العاملون في الصحافة الرقمية التعليقات التي تعرض السلامة الأفراد الجسدية للخطر، أو التي قد تسبب انتهاكات خطرة لحقوق الإنسان، ويلجؤون للاستفادة من الآليات الفعالة التي تحدد مصدر هذه التعليقات، وتسهل عملية التبليغ عن الأفراد الذين يقومون بكتابة تعليقات منافية للآداب، وتعرض الأفراد الآخرين للتهديد أو الخطر.</a:t>
            </a:r>
            <a:endParaRPr lang="ar-EG" sz="32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endParaRPr>
          </a:p>
        </p:txBody>
      </p:sp>
    </p:spTree>
    <p:extLst>
      <p:ext uri="{BB962C8B-B14F-4D97-AF65-F5344CB8AC3E}">
        <p14:creationId xmlns:p14="http://schemas.microsoft.com/office/powerpoint/2010/main" val="1316080300"/>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pic>
        <p:nvPicPr>
          <p:cNvPr id="131" name="Google Shape;131;p3"/>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32" name="Google Shape;132;p3"/>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33" name="Google Shape;133;p3"/>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34" name="Google Shape;134;p3"/>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35" name="Google Shape;135;p3"/>
          <p:cNvPicPr preferRelativeResize="0"/>
          <p:nvPr/>
        </p:nvPicPr>
        <p:blipFill rotWithShape="1">
          <a:blip r:embed="rId6">
            <a:alphaModFix/>
          </a:blip>
          <a:srcRect/>
          <a:stretch/>
        </p:blipFill>
        <p:spPr>
          <a:xfrm>
            <a:off x="-108035" y="0"/>
            <a:ext cx="8509914" cy="1610200"/>
          </a:xfrm>
          <a:prstGeom prst="rect">
            <a:avLst/>
          </a:prstGeom>
          <a:noFill/>
          <a:ln>
            <a:noFill/>
          </a:ln>
        </p:spPr>
      </p:pic>
      <p:sp>
        <p:nvSpPr>
          <p:cNvPr id="136" name="Google Shape;136;p3"/>
          <p:cNvSpPr txBox="1"/>
          <p:nvPr/>
        </p:nvSpPr>
        <p:spPr>
          <a:xfrm>
            <a:off x="1874165" y="517447"/>
            <a:ext cx="5975607" cy="75093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4000" b="1" i="0" u="none" strike="noStrike" cap="none" dirty="0">
                <a:solidFill>
                  <a:srgbClr val="FFFFFF"/>
                </a:solidFill>
                <a:latin typeface="Simplified Arabic"/>
                <a:ea typeface="Simplified Arabic"/>
                <a:cs typeface="Simplified Arabic"/>
                <a:sym typeface="Simplified Arabic"/>
              </a:rPr>
              <a:t>أخلاقيات مهنية في الإعلام الرقمي</a:t>
            </a:r>
            <a:endParaRPr sz="4000" b="0" i="0" u="none" strike="noStrike" cap="none" dirty="0">
              <a:solidFill>
                <a:srgbClr val="FFFFFF"/>
              </a:solidFill>
              <a:latin typeface="Simplified Arabic"/>
              <a:ea typeface="Simplified Arabic"/>
              <a:cs typeface="Simplified Arabic"/>
              <a:sym typeface="Simplified Arabic"/>
            </a:endParaRPr>
          </a:p>
        </p:txBody>
      </p:sp>
      <p:sp>
        <p:nvSpPr>
          <p:cNvPr id="137" name="Google Shape;137;p3"/>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dirty="0">
                <a:solidFill>
                  <a:srgbClr val="FFFFFF"/>
                </a:solidFill>
                <a:latin typeface="Tajawal Medium"/>
                <a:ea typeface="Tajawal Medium"/>
                <a:cs typeface="Tajawal Medium"/>
                <a:sym typeface="Tajawal Medium"/>
              </a:rPr>
              <a:t>المحاضرة التاسعة</a:t>
            </a:r>
            <a:endParaRPr sz="2800" b="1" i="0" u="none" strike="noStrike" cap="none" dirty="0">
              <a:solidFill>
                <a:srgbClr val="FFFFFF"/>
              </a:solidFill>
              <a:latin typeface="Tajawal Medium"/>
              <a:ea typeface="Tajawal Medium"/>
              <a:cs typeface="Tajawal Medium"/>
              <a:sym typeface="Tajawal Medium"/>
            </a:endParaRPr>
          </a:p>
        </p:txBody>
      </p:sp>
      <p:sp>
        <p:nvSpPr>
          <p:cNvPr id="140" name="Google Shape;140;p3"/>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2" name="Google Shape;309;p12">
            <a:extLst>
              <a:ext uri="{FF2B5EF4-FFF2-40B4-BE49-F238E27FC236}">
                <a16:creationId xmlns:a16="http://schemas.microsoft.com/office/drawing/2014/main" id="{F4A7E1EA-A047-B133-0691-C054E025AF42}"/>
              </a:ext>
            </a:extLst>
          </p:cNvPr>
          <p:cNvSpPr txBox="1"/>
          <p:nvPr/>
        </p:nvSpPr>
        <p:spPr>
          <a:xfrm>
            <a:off x="1214647" y="1863901"/>
            <a:ext cx="10303311" cy="2726988"/>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None/>
            </a:pPr>
            <a:r>
              <a:rPr lang="ar-EG" sz="3200" b="1"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البُعد عن الأخبار الزائفة</a:t>
            </a:r>
          </a:p>
          <a:p>
            <a:pPr marL="0" marR="0" lvl="0" indent="0" algn="just" rtl="1">
              <a:lnSpc>
                <a:spcPct val="107000"/>
              </a:lnSpc>
              <a:spcBef>
                <a:spcPts val="0"/>
              </a:spcBef>
              <a:spcAft>
                <a:spcPts val="0"/>
              </a:spcAft>
              <a:buNone/>
            </a:pPr>
            <a:endParaRPr lang="ar-EG" sz="3200" b="1"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endParaRPr>
          </a:p>
          <a:p>
            <a:pPr marL="0" marR="0" lvl="0" indent="0" algn="just" rtl="1">
              <a:lnSpc>
                <a:spcPct val="107000"/>
              </a:lnSpc>
              <a:spcBef>
                <a:spcPts val="0"/>
              </a:spcBef>
              <a:spcAft>
                <a:spcPts val="0"/>
              </a:spcAft>
              <a:buNone/>
            </a:pPr>
            <a:r>
              <a:rPr lang="ar-EG" sz="3200"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من أخلاقيات الإعلام الرقمي أن يبتعد العاملون في المجال عن نشر الأخبار الزائفة والتأكد من مصادر الأخبار وعدم التسرع في نشر الأخبار والتحقق من الأخبار والصور المنشورة والفيديوهات</a:t>
            </a:r>
            <a:r>
              <a:rPr lang="en-US" sz="3200" i="0" u="none" strike="noStrike" cap="none">
                <a:solidFill>
                  <a:schemeClr val="dk1"/>
                </a:solidFill>
                <a:latin typeface="Simplified Arabic" panose="02020603050405020304" pitchFamily="18" charset="-78"/>
                <a:ea typeface="Calibri"/>
                <a:cs typeface="Simplified Arabic" panose="02020603050405020304" pitchFamily="18" charset="-78"/>
                <a:sym typeface="Calibri"/>
              </a:rPr>
              <a:t>.</a:t>
            </a:r>
            <a:r>
              <a:rPr lang="ar-EG" sz="3200" i="0" u="none" strike="noStrike" cap="none">
                <a:solidFill>
                  <a:schemeClr val="dk1"/>
                </a:solidFill>
                <a:latin typeface="Simplified Arabic" panose="02020603050405020304" pitchFamily="18" charset="-78"/>
                <a:ea typeface="Calibri"/>
                <a:cs typeface="Simplified Arabic" panose="02020603050405020304" pitchFamily="18" charset="-78"/>
                <a:sym typeface="Calibri"/>
              </a:rPr>
              <a:t> </a:t>
            </a:r>
            <a:endParaRPr lang="ar-EG" sz="32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endParaRPr>
          </a:p>
        </p:txBody>
      </p:sp>
    </p:spTree>
    <p:extLst>
      <p:ext uri="{BB962C8B-B14F-4D97-AF65-F5344CB8AC3E}">
        <p14:creationId xmlns:p14="http://schemas.microsoft.com/office/powerpoint/2010/main" val="372588388"/>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Shape 814"/>
        <p:cNvGrpSpPr/>
        <p:nvPr/>
      </p:nvGrpSpPr>
      <p:grpSpPr>
        <a:xfrm>
          <a:off x="0" y="0"/>
          <a:ext cx="0" cy="0"/>
          <a:chOff x="0" y="0"/>
          <a:chExt cx="0" cy="0"/>
        </a:xfrm>
      </p:grpSpPr>
      <p:pic>
        <p:nvPicPr>
          <p:cNvPr id="815" name="Google Shape;815;p43"/>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816" name="Google Shape;816;p43"/>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817" name="Google Shape;817;p43"/>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818" name="Google Shape;818;p43"/>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819" name="Google Shape;819;p43"/>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820" name="Google Shape;820;p43"/>
          <p:cNvSpPr txBox="1"/>
          <p:nvPr/>
        </p:nvSpPr>
        <p:spPr>
          <a:xfrm rot="-1363315">
            <a:off x="-5518" y="252835"/>
            <a:ext cx="2217660" cy="95406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2800" b="0" i="0" u="none" strike="noStrike" cap="none" dirty="0">
                <a:solidFill>
                  <a:schemeClr val="lt1"/>
                </a:solidFill>
                <a:latin typeface="Tajawal Medium"/>
                <a:ea typeface="Tajawal Medium"/>
                <a:cs typeface="Tajawal Medium"/>
                <a:sym typeface="Tajawal Medium"/>
              </a:rPr>
              <a:t>المحاضرة </a:t>
            </a:r>
            <a:r>
              <a:rPr lang="ar-EG" sz="2800" dirty="0">
                <a:solidFill>
                  <a:schemeClr val="lt1"/>
                </a:solidFill>
                <a:latin typeface="Tajawal Medium"/>
                <a:ea typeface="Tajawal Medium"/>
                <a:cs typeface="Tajawal Medium"/>
                <a:sym typeface="Tajawal Medium"/>
              </a:rPr>
              <a:t> التاسعة</a:t>
            </a:r>
            <a:endParaRPr sz="2800" b="0" i="0" u="none" strike="noStrike" cap="none" dirty="0">
              <a:solidFill>
                <a:schemeClr val="lt1"/>
              </a:solidFill>
              <a:latin typeface="Tajawal Medium"/>
              <a:ea typeface="Tajawal Medium"/>
              <a:cs typeface="Tajawal Medium"/>
              <a:sym typeface="Tajawal Medium"/>
            </a:endParaRPr>
          </a:p>
        </p:txBody>
      </p:sp>
      <p:pic>
        <p:nvPicPr>
          <p:cNvPr id="821" name="Google Shape;821;p43"/>
          <p:cNvPicPr preferRelativeResize="0"/>
          <p:nvPr/>
        </p:nvPicPr>
        <p:blipFill rotWithShape="1">
          <a:blip r:embed="rId7">
            <a:alphaModFix/>
          </a:blip>
          <a:srcRect/>
          <a:stretch/>
        </p:blipFill>
        <p:spPr>
          <a:xfrm>
            <a:off x="3676650" y="1399471"/>
            <a:ext cx="4514850" cy="4514850"/>
          </a:xfrm>
          <a:prstGeom prst="rect">
            <a:avLst/>
          </a:prstGeom>
          <a:noFill/>
          <a:ln>
            <a:noFill/>
          </a:ln>
        </p:spPr>
      </p:pic>
      <p:sp>
        <p:nvSpPr>
          <p:cNvPr id="822" name="Google Shape;822;p43"/>
          <p:cNvSpPr txBox="1"/>
          <p:nvPr/>
        </p:nvSpPr>
        <p:spPr>
          <a:xfrm>
            <a:off x="2314660" y="528084"/>
            <a:ext cx="6801278" cy="707886"/>
          </a:xfrm>
          <a:prstGeom prst="rect">
            <a:avLst/>
          </a:prstGeom>
          <a:noFill/>
          <a:ln>
            <a:noFill/>
          </a:ln>
        </p:spPr>
        <p:txBody>
          <a:bodyPr spcFirstLastPara="1" wrap="square" lIns="91425" tIns="45700" rIns="91425" bIns="45700" anchor="t" anchorCtr="0">
            <a:spAutoFit/>
          </a:bodyPr>
          <a:lstStyle/>
          <a:p>
            <a:pPr marL="0" marR="0" lvl="0" indent="0" algn="ctr" rtl="1">
              <a:lnSpc>
                <a:spcPct val="100000"/>
              </a:lnSpc>
              <a:spcBef>
                <a:spcPts val="0"/>
              </a:spcBef>
              <a:spcAft>
                <a:spcPts val="0"/>
              </a:spcAft>
              <a:buClr>
                <a:srgbClr val="FFFFFF"/>
              </a:buClr>
              <a:buSzPts val="4000"/>
              <a:buFont typeface="Tajawal Medium"/>
              <a:buNone/>
            </a:pPr>
            <a:r>
              <a:rPr lang="ar-EG" sz="4000" b="0" i="0" u="none" strike="noStrike" cap="none">
                <a:solidFill>
                  <a:srgbClr val="FFFFFF"/>
                </a:solidFill>
                <a:latin typeface="Tajawal Medium"/>
                <a:ea typeface="Tajawal Medium"/>
                <a:cs typeface="Tajawal Medium"/>
                <a:sym typeface="Tajawal Medium"/>
              </a:rPr>
              <a:t>شكرًا بالتوفيق</a:t>
            </a:r>
            <a:endParaRPr sz="4000" b="0" i="0" u="none" strike="noStrike" cap="none">
              <a:solidFill>
                <a:srgbClr val="FF9518"/>
              </a:solidFill>
              <a:latin typeface="Tajawal Medium"/>
              <a:ea typeface="Tajawal Medium"/>
              <a:cs typeface="Tajawal Medium"/>
              <a:sym typeface="Tajawal Medium"/>
            </a:endParaRPr>
          </a:p>
        </p:txBody>
      </p:sp>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611</TotalTime>
  <Words>2848</Words>
  <Application>Microsoft Office PowerPoint</Application>
  <PresentationFormat>Widescreen</PresentationFormat>
  <Paragraphs>391</Paragraphs>
  <Slides>51</Slides>
  <Notes>51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51</vt:i4>
      </vt:variant>
    </vt:vector>
  </HeadingPairs>
  <TitlesOfParts>
    <vt:vector size="57" baseType="lpstr">
      <vt:lpstr>Tajawal Medium</vt:lpstr>
      <vt:lpstr>Simplified Arabic</vt:lpstr>
      <vt:lpstr>Arial</vt:lpstr>
      <vt:lpstr>Tajawal ExtraBold</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Abdelfattah Nabil</cp:lastModifiedBy>
  <cp:revision>20</cp:revision>
  <dcterms:created xsi:type="dcterms:W3CDTF">2021-08-03T13:03:26Z</dcterms:created>
  <dcterms:modified xsi:type="dcterms:W3CDTF">2023-03-31T11:56:55Z</dcterms:modified>
</cp:coreProperties>
</file>