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27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781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197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894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650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048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985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38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664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379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975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925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07F09-88BE-4A41-9E89-629FF19F1774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46AAA-F130-46A1-A004-09BF75B15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910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2998" y="2150743"/>
            <a:ext cx="9144000" cy="1655762"/>
          </a:xfrm>
        </p:spPr>
        <p:txBody>
          <a:bodyPr>
            <a:normAutofit/>
          </a:bodyPr>
          <a:lstStyle/>
          <a:p>
            <a:r>
              <a:rPr lang="ar-EG" sz="6600" b="1" dirty="0" smtClean="0"/>
              <a:t>الكورس التجريبي </a:t>
            </a:r>
            <a:endParaRPr 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130197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SACC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1</cp:revision>
  <dcterms:created xsi:type="dcterms:W3CDTF">2025-09-20T08:26:23Z</dcterms:created>
  <dcterms:modified xsi:type="dcterms:W3CDTF">2025-09-20T08:26:53Z</dcterms:modified>
</cp:coreProperties>
</file>