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33507B-321E-2E21-2D19-1A5A45DEFD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69238C2-A195-327C-98CE-D800E2CA6F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3B94B-D489-429E-ACD4-C79153128A43}" type="datetimeFigureOut">
              <a:rPr lang="en-CA" smtClean="0"/>
              <a:t>2026-03-10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21DC27E-DC5C-BF2D-274C-14856BA49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8AAE6-EE31-1A2D-2594-3A7B0E4318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BEB15-B5C6-4F32-88DA-FD092FAAA06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18519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673941E-97BF-66FA-5F4D-C7A5E73EAD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52ABA9-1D09-1034-36D4-CE4FA5128D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6DF4A5-752C-6A00-A59C-1E2BD718B85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333B94B-D489-429E-ACD4-C79153128A43}" type="datetimeFigureOut">
              <a:rPr lang="en-CA" smtClean="0"/>
              <a:t>2026-03-10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B75A9A-71DD-39C7-BDE7-94AC77ED268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FA22D3-EAD6-E550-2F84-3CE3C5E1663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F2BEB15-B5C6-4F32-88DA-FD092FAAA06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782696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A31FA6-B8F8-4452-8978-FEE8E906DE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5C736A-EA45-3222-7752-00602AE474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9877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20BD30-9797-C4E7-8E55-3F78F0B678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28F052-6D80-25CB-C76D-A22FC32D7C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8736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1FB2C7-9BE5-EC37-BF89-F7DAFCE41B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BBC770-0D1B-2DBB-4811-5F3D69552F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6794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45586B-998B-3922-C676-C58FD8AF79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B7A696-7E12-FAFD-C347-9C561EF762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3471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267FFF-F9C6-9593-23BA-AE52FBDBF0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CB9AEA-3A4F-B7B9-87B9-0F69758407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3576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0801E3-C37D-473B-7649-4992EF938F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D04F09-CD5D-9EA5-7E03-2035231C34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70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8726F4-9D87-94E0-9C3A-58880196CD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8E51DE-61BA-056C-2EAF-C1549F4B7F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206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D26FC4-C4F1-F0B7-B92B-5E94E8689C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1BF459-BDF5-3534-A5CF-83623CD835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35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D6BAD0-2ABD-F5FE-0796-208AC785CB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995AC7-26C7-D3AF-A311-9E1EAB6F4E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302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4318D4-0598-F1DC-5819-9C38230958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5CC6C8-9B88-3984-8C0E-CA1880B068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469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D541B1-12D3-263A-CDD1-6D58309A26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292C8D-8545-7E02-53E7-0DAB1A6628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5011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F406B6-632F-0EB3-E3F6-F3C62B562F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363A83-EEE9-013A-0557-7095EB68ED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213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AE0A29-F7D1-3C9D-9262-1A518BC5AB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FD3069-32B6-5302-C676-29B29C7803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470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C71B53-9152-3699-96AC-F41729552C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376D2F-A203-D36F-C0F5-C9649331AF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255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B23D26-9ADA-581D-D099-CF6CF2C47D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0F2074-9BE9-66E6-2A8A-E0C1E06998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216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8F0E96-6B00-6B58-3820-68D467FAE7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771FC5-93FE-44E5-0D67-27D4ABB7C7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621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BB1476-FDF9-55BA-3475-CFBF723B65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0F7ABA-9A65-A1BB-C5BE-D111730FB2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511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6D98C0-C9DE-2B9C-214C-455A5F0E2A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C13E23-F842-67C1-A320-2D97E280C4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102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E84567-BE10-2977-60CB-A668721DEE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04D712-3568-9FBF-77FF-1E924EE9FF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1361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DB68E9-4C17-4DBC-9B9B-332E52E2F1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01783C-1973-00E8-4EAD-60AAA8370D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107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47AACE-CB51-C10B-85DD-4D08C778C8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3F2EC4-F6A6-9606-26C3-40424A1509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497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A446D8-21CA-F489-6435-181699D132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054598-B718-F93B-6CC3-76D130A04F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493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4B4449-54DC-1F9B-DC7B-B3DC9AD3A2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CDD12A-BDC3-E866-7811-6F7061FB26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5985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724A88-7AAF-3BB6-362E-194EF236E6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88D074-42B6-10B1-E37F-59B3C2085F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347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0E8C51-69DA-1CA2-74C0-4535C96457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6F3EEE-698B-61F2-A894-20638B4772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116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3827A6-55A5-7D3E-6BFD-46C434F064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9F49B6-0D78-6C12-BE15-16624CA29F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922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53BAFE-7E8C-29BC-74A7-BB1C19494C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139982-8B6F-AFE8-CF72-5E4E970FC3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369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C62FA1-CDE5-54A9-C3ED-67FA006D23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429595-0BB3-70D1-EA4C-DE44E2F43E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354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30FBF1-D186-C796-FD97-A912753FB0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CD56DC-82C9-57B8-293D-2615557AFF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294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ACFEA3-C30C-B6D1-A373-13829095C4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570EDB-CC21-A56D-D104-D2391D7949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670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88101B-F8A6-08B8-E31B-B2C5A5F73C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983E7C-7AF4-7FAB-1971-DCDF3F5DC6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004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7D5B44-004A-4987-B96E-870577FB26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06134F-6A5B-0383-56E1-B870F33EFB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8748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EF3C60-BCB9-F73B-6964-6169193116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CC92A5-421D-98B3-7FFC-323EFE075B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105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D6A600-6E67-04EC-2FBC-7621A3B3AC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5723D7-5126-B953-6C52-C8661544BB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3784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F45E26-55F2-3CDB-20C1-CDB5E1AD03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86F3C1-BB1D-821C-E635-24D0AEAB64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629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086A01-8E3A-887E-B231-C8894F116F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CA4B91-57CE-18C4-F716-924A1926D1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6025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0E0890-4281-FCFA-54D4-89AC3DB739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64FF18-6701-4E6A-A63D-9F10EEA79E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2418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2FFA6B-A11C-1482-976C-8B76BBE246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65367D-3BA1-3138-6974-6AD3DB268C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164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21F14F-BD25-3ED5-F9A3-877F71EE13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64E5F6-CF33-9E89-93AA-E93D31A3F8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701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F45730-2BE3-A80F-C131-7388441DB0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515815-252B-1992-AECD-8A020447A8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974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972D99-F166-D181-59DE-F1831AC7BD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0E4C60-FDEA-03EA-FD16-CD9F12FC99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7105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C384A5-395C-EE0A-CFC7-A1E8C9361C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9E8066-203F-4FE4-2C62-2C07800EF4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916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B1E781-A414-711A-ADA9-049C37B30C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0638D3-9B7B-461D-3B7D-191658DB64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703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31F536-C0B5-2C73-0ED1-A2D1C32AB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5D7C12-219A-A370-A286-98231BC9FC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110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C12ED9-746E-A780-B4BA-731B17D6FC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2E27DB-FCD4-63B4-5928-6E3F464F8D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490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45ABE5-9C6A-19F2-BA83-A4B2F79181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160A01-0C3B-72AA-A99A-57B4351F87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8071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FA1278-6114-D7C5-42C5-A2CD5C92E2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701D04-6B66-C36D-1C60-EEC878621A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154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7C345F-6D3D-85A4-59A4-F4CFE222B6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CE080B-A224-5B32-D207-0A146F838E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347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DF0AC8-EC50-5434-8F9B-368A868A3C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EA3D86-BC46-2CA2-A483-D4C23D552C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63696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82D3E8-E11D-33B2-A3DF-1734764D46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418355-EA1F-8AAA-56B2-B60EB3AAD2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8885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4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Dr.Khalid Eskaf</dc:creator>
  <cp:lastModifiedBy>Dr.Khalid Eskaf</cp:lastModifiedBy>
  <cp:revision>1</cp:revision>
  <dcterms:created xsi:type="dcterms:W3CDTF">2026-03-10T13:25:58Z</dcterms:created>
  <dcterms:modified xsi:type="dcterms:W3CDTF">2026-03-10T13:25:58Z</dcterms:modified>
</cp:coreProperties>
</file>