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notesSlides/notesSlide1.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2.xml" ContentType="application/vnd.openxmlformats-officedocument.presentationml.notesSlide+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7.xml" ContentType="application/inkml+xml"/>
  <Override PartName="/ppt/ink/ink18.xml" ContentType="application/inkml+xml"/>
  <Override PartName="/ppt/ink/ink19.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20.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64" r:id="rId2"/>
    <p:sldId id="309" r:id="rId3"/>
    <p:sldId id="308" r:id="rId4"/>
    <p:sldId id="306" r:id="rId5"/>
    <p:sldId id="307" r:id="rId6"/>
    <p:sldId id="289" r:id="rId7"/>
    <p:sldId id="284" r:id="rId8"/>
    <p:sldId id="285" r:id="rId9"/>
    <p:sldId id="290" r:id="rId10"/>
    <p:sldId id="291" r:id="rId11"/>
    <p:sldId id="292" r:id="rId12"/>
    <p:sldId id="293" r:id="rId13"/>
    <p:sldId id="294" r:id="rId14"/>
    <p:sldId id="295" r:id="rId15"/>
    <p:sldId id="296" r:id="rId16"/>
    <p:sldId id="297" r:id="rId17"/>
    <p:sldId id="298" r:id="rId18"/>
    <p:sldId id="29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99BDD"/>
    <a:srgbClr val="FFFF00"/>
    <a:srgbClr val="53728A"/>
    <a:srgbClr val="00B0F0"/>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97" autoAdjust="0"/>
    <p:restoredTop sz="92845" autoAdjust="0"/>
  </p:normalViewPr>
  <p:slideViewPr>
    <p:cSldViewPr snapToGrid="0">
      <p:cViewPr varScale="1">
        <p:scale>
          <a:sx n="73" d="100"/>
          <a:sy n="73" d="100"/>
        </p:scale>
        <p:origin x="46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1B6D45-6D22-405F-AD68-5503824D5A48}" type="datetimeFigureOut">
              <a:rPr lang="en-US" smtClean="0"/>
              <a:t>21-Feb-22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smtClean="0"/>
              <a:t>Eng. Dr. Akram Ali</a:t>
            </a: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01C7372-1E09-41C5-AEC5-5CB4E0B26DC9}" type="slidenum">
              <a:rPr lang="en-US" smtClean="0"/>
              <a:t>‹#›</a:t>
            </a:fld>
            <a:endParaRPr lang="en-US"/>
          </a:p>
        </p:txBody>
      </p:sp>
    </p:spTree>
    <p:extLst>
      <p:ext uri="{BB962C8B-B14F-4D97-AF65-F5344CB8AC3E}">
        <p14:creationId xmlns:p14="http://schemas.microsoft.com/office/powerpoint/2010/main" val="516361953"/>
      </p:ext>
    </p:extLst>
  </p:cSld>
  <p:clrMap bg1="lt1" tx1="dk1" bg2="lt2" tx2="dk2" accent1="accent1" accent2="accent2" accent3="accent3" accent4="accent4" accent5="accent5" accent6="accent6" hlink="hlink" folHlink="folHlink"/>
  <p:hf hdr="0" dt="0"/>
</p:handoutMaster>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21T17:09:50.951"/>
    </inkml:context>
    <inkml:brush xml:id="br0">
      <inkml:brushProperty name="width" value="0.05292" units="cm"/>
      <inkml:brushProperty name="height" value="0.05292" units="cm"/>
      <inkml:brushProperty name="color" value="#FF0000"/>
    </inkml:brush>
  </inkml:definitions>
  <inkml:trace contextRef="#ctx0" brushRef="#br0">16906 4934 1759 0,'0'0'-60'16,"0"0"36"-16,4-32 15 0,-4 32-11 16,0 0 40-16,0-30-3 0,0 30-1 0,0 0-8 15,0 0 0-15,0 0 0 0,-5-33-4 16,5 33 12-16,0 0-20 0,0 0 4 0,0 0-8 16,0 0 16-16,-19-19-8 0,19 19-8 15,0 0 4-15,0 0 0 0,0 0 8 16,0 0-4-16,0 0 16 0,0 0-12 15,-22-15-8-15,22 15 12 0,0 0-4 16,0 0-4-16,0 0 4 0,-33-8-16 0,33 8 16 16,0 0-12-16,-38 3 12 0,38-3-4 15,-31 10-4-15,31-10 12 0,-35 10-8 0,35-10 8 16,-35 12-16-16,12-3 8 0,-1-3-8 16,24-6 0-16,-48 12 16 0,26-2-8 0,-6-5 4 15,-1 3 0-15,7-3-12 0,-6 2 16 16,28-7-12-16,-47 8 8 0,24-1-8 15,23-7 12-15,-42 7-12 0,24-2 0 16,18-5 0-16,-37 4 4 0,37-4 0 0,-34 3 0 16,34-3 0-16,-38 0 8 0,38 0 8 15,-35 0 0-15,35 0-8 0,-35-3 0 0,35 3-4 16,-31-4-16-16,31 4 8 0,0 0 4 16,-48-2 4-16,48 2-8 0,-34 0 8 15,34 0-8-15,-35 2 4 0,35-2-8 0,-35 4 4 16,35-4 4-16,-43 3 8 0,43-3-8 15,-45 6 0-15,19-3 0 0,26-3-8 16,-48 3 16-16,26-3 35 0,22 0 11 16,-40 3 2-16,40-3-1 0,-37 0-4 0,37 0-12 15,-30 3 3-15,30-3 2 0,-32 3-10 16,32-3 16-16,0 0 0 0,-46 3-11 0,46-3 8 16,-31 3-3-16,31-3 9 0,-33 0-2 15,33 0 0-15,-37 3 10 0,37-3-21 0,-33 3 8 16,33-3-15-16,-35 0 3 0,35 0-9 15,-31 4-3-15,31-4 1 0,-31 2-7 16,31-2 6-16,0 0-11 0,-42 5-5 16,42-5 5-16,-32 1 0 15,32-1 5-15,0 0-8 0,-33 0 11 0,33 0-19 0,0 0 8 16,-37 3-5-16,37-3 13 0,0 0-3 16,-32 4 0-16,32-4 0 0,0 0 0 0,-32 4-10 15,32-4 2-15,0 0-7 0,0 0-5 16,0 0 3-16,-30 1 2 0,30-1 0 0,0 0 2 15,0 0-2-15,0 0 5 0,0 0-12 16,-32 11-1-16,32-11 8 0,0 0 0 16,0 0-5-16,-30 9 0 0,30-9 3 15,0 0 2-15,-28 12 2 0,28-12-7 0,-24 6 8 16,24-6-8-16,0 0 5 0,-25 9 5 16,25-9-8-16,0 0 1 0,-26 13 2 0,26-13 7 15,-22 9-12-15,22-9 3 0,0 0-3 16,-27 20 2-16,27-20-2 0,-20 8 3 15,20-8 2-15,-23 12 7 0,23-12-9 0,0 0-3 16,-21 13 0-16,21-13 0 0,0 0 2 16,-18 17 1-16,18-17 7 0,0 0-13 15,-18 19 6-15,18-19 7 0,-12 18-10 16,12-18-3-16,0 0 6 0,-5 27-3 0,5-27-3 16,0 0 11-16,-5 32-8 0,5-32 2 15,0 0 3-15,0 30 0 0,0-30 5 0,0 0-7 16,0 0-1-16,0 32-2 0,0-32 5 15,0 0 0-15,0 0 8 0,0 0-1 16,0 0 6-16,0 34-18 0,0-34 5 0,0 0 5 16,0 0 5-16,0 0-13 0,0 0 11 15,-3 24-13-15,3-24 7 0,0 0 1 16,0 0 2-16,-14 18-5 0,14-18-5 0,0 0 0 16,0 0 12-16,-8 23-4 0,8-23-3 15,0 0-5-15,0 0 2 0,-9 33 6 0,9-33 2 16,0 0-5-16,5 38-3 0,-5-38 3 15,0 26 3-15,0-26-8 0,0 0 10 16,0 41 0-16,0-41-5 0,0 25 0 0,0-25 5 16,0 0-8-16,-5 28 21 0,5-28-18 15,0 0-3-15,0 0-2 0,0 37 5 16,0-37-7-16,0 0 7 0,-3 24 2 16,3-24 1-16,0 0-6 0,0 0 6 0,0 0 2 15,3 32-5-15,-3-32 5 0,0 0-3 16,0 0 1-16,0 0 2 0,0 0-5 0,0 0 2 15,0 27-7-15,0-27-2 0,0 0 4 16,0 0 3-16,0 0-2 0,0 0 7 0,0 30-5 16,0-30 0-16,0 0 0 0,0 0 0 15,5 25 2-15,-5-25-2 0,0 0-7 16,0 0 4-16,0 0 1 0,4 31 2 16,-4-31-5-16,0 0 12 0,0 0-9 15,2 28-1-15,-2-28 8 0,0 0-12 0,3 23 7 16,-3-23 0-16,0 0-8 0,12 28 16 15,-12-28-1-15,8 19-7 0,-8-19-2 0,0 0 12 16,13 25-10-16,-13-25 0 0,0 0 5 16,12 18-5-16,-12-18 2 0,0 0 1 0,0 0 9 15,12 19-12-15,-12-19 5 0,0 0 0 16,0 0 5-16,0 0-5 0,8 20-10 0,-8-20 17 16,0 0-15-1,13 17 6-15,-13-17 2 0,0 0-8 0,21 15 3 0,-21-15 0 16,0 0-7-16,18 12 14 0,-18-12-4 15,0 0 2-15,22 13-5 0,-22-13 0 0,0 0-5 16,0 0 5-16,21 15 5 0,-21-15-3 16,0 0 0-16,27 12-2 0,-27-12-2 15,17 10 4-15,-17-10 3 0,0 0 5 0,25 15-13 16,-25-15 18-16,17 10-18 0,-17-10 6 16,0 0-6-16,28 12 8 0,-28-12 10 0,0 0 4 15,25 6 2-15,-25-6 2 0,0 0 3 16,0 0-3-16,25 9 7 0,-25-9-5 15,0 0-3-15,0 0 3 0,0 0-12 16,29 6 11-16,-29-6-15 0,0 0 2 0,0 0 4 16,32 4 0-16,-32-4-6 0,0 0-1 15,31 0 10-15,-31 0-14 0,0 0 13 0,0 0-11 16,34 0-2-16,-34 0-1 0,0 0-3 16,33 0 12-16,-33 0-6 0,0 0 13 15,45-4-8-15,-45 4-5 0,36 0-10 16,-36 0 8-16,35 0 0 0,-35 0-10 0,38 0 12 15,-38 0 0-15,35 0-8 0,-35 0 10 0,35 0-1 16,-35 0-9-16,31 0-5 0,-31 0 14 16,0 0-9-16,40 0 12 0,-40 0-8 15,0 0-6-15,0 0 16 0,37 0-12 16,-37 0-2-16,0 0 2 0,0 0 2 0,31 0-8 16,-31 0 10-16,0 0-6 0,0 0-4 15,0 0 8-15,34 0 2 0,-34 0-2 16,0 0-12-16,0 0 14 0,32 4-8 0,-32-4 6 15,0 0-4-15,0 0 0 0,30 5 4 16,-30-5 6-16,0 0-16 0,0 0 8 0,28 4-2 16,-28-4 2-16,0 0 2 0,32 0-2 15,-32 0 0-15,0 0 0 0,33 3 2 16,-33-3-4-16,0 0 6 0,0 0-8 0,40-3 12 16,-40 3-6-16,0 0-6 0,0 0 10 15,31 3 0-15,-31-3-12 0,0 0 12 16,0 0-8-16,28 4 2 0,-28-4-2 0,0 0 0 15,0 0-2-15,37-7 4 0,-37 7-4 16,0 0 0-16,47-7 8 0,-47 7 4 16,28-6-4-16,-28 6-2 0,34-6-4 0,-34 6 6 15,0 0-4-15,31-1 4 0,-31 1-2 16,27-8 6-16,-27 8-10 0,0 0 11 0,0 0-1 16,29-3 2-16,-29 3 12 0,0 0 6 15,0 0 3-15,0 0 12 0,26-6 15 16,-26 6-9-16,0 0 15 0,0 0-1 15,0 0-13-15,0 0 15 0,0 0-16 0,0 0-5 16,0 0 7-16,30-7-15 0,-30 7-7 16,0 0 5-16,0 0-12 0,0 0 3 0,0 0-1 15,0 0-6-15,0 0-4 0,0 0 3 16,0 0-7-16,0 0-2 0,0 0-3 0,0 0 7 16,0 0-6-16,0 0-6 15,0 0 6-15,0 0 1 0,0 0-4 0,36 4 3 16,-36-4-1-16,0 0-2 0,0 0 1 15,0 0 1-15,0 0-1 0,30 6 11 16,-30-6-20-16,0 0 7 0,23 9-1 0,-23-9-4 16,0 0 9-16,0 0-4 0,30 9-7 0,-30-9 2 15,20 9 8-15,-20-9-7 0,0 0 5 16,27 10-3-16,-27-10 5 0,0 0-2 16,27 5-3-16,-27-5 3 0,0 0-5 0,0 0 4 15,23 11-1-15,-23-11-7 0,0 0 8 16,0 0-4-16,0 0 5 0,0 0 0 0,24 9-3 15,-24-9-3-15,0 0 13 0,0 0-8 16,23 6-1-16,-23-6 2 0,0 0-6 16,28 6 8-16,-28-6-8 0,0 0-5 0,32 10 11 15,-32-10-3-15,0 0-1 0,30 5 5 16,-30-5-5-16,0 0-5 0,27 8-1 16,-27-8 10-16,19 4 2 0,-19-4-12 0,0 0 7 15,25 7 6-15,-25-7-6 0,0 0-3 16,28 8 9-16,-28-8-5 0,0 0-4 0,35 7-1 15,-35-7 3-15,30 3-1 0,-30-3 5 16,35 0 0-16,-35 0 3 0,36 0-2 16,-36 0-10-16,45 0 1 0,-45 0 0 15,35-3 10-15,-35 3-4 0,37 0-4 0,-37 0 9 16,38-4-9-16,-38 4-1 0,39 0 8 16,-39 0 0-16,38 4-4 0,-38-4-4 0,44 3 3 15,-23-3 5-15,-21 0-3 0,54 5-1 16,-27-1-1-16,1-4 2 0,-1 4-5 15,-27-4 5-15,52 4-1 0,-29-3 2 0,-23-1 1 16,44 0-8-16,-23 3 7 0,-21-3-5 16,44 0-6-16,-44 0 14 0,33 0-8 15,-33 0 4-15,32 4 4 0,-32-4-7 0,29 4 1 16,-29-4-5-16,0 0 6 0,36 0 4 0,-36 0-7 16,0 0 8-16,37 1 3 0,-37-1-5 15,0 0-3-15,39 0 0 0,-39 0-1 16,0 0-1-16,26 5 5 0,-26-5-6 15,0 0 8-15,25 5-8 0,-25-5 7 0,0 0-4 16,29 2-4-16,-29-2-1 0,0 0 20 16,32 5-13-16,-32-5-1 0,0 0 3 15,33 9-15-15,-33-9 9 0,20 3-4 0,-20-3 1 16,0 0 6-16,30 6 2 0,-30-6-2 16,0 0-5-16,0 0 7 0,34 3-3 0,-34-3 1 15,0 0-4-15,0 0 5 0,0 0-5 16,23 3 0-16,-23-3 3 0,0 0-4 15,0 0 4-15,0 0 4 0,0 0-4 0,0 0 2 16,0 0-1-16,0 0 2 0,29 5-3 16,-29-5 0-16,0 0 4 0,0 0-1 15,0 0 0-15,0 0-4 0,0 0 9 0,0 0-9 16,0 0 0-16,0 0-2 0,0 0 4 16,0 0-4-16,0 0 3 0,0 0 3 0,28 1-1 15,-28-1-5-15,0 0 4 0,0 0 2 16,0 0-3-16,0 0-1 0,0 0-5 15,0 0 1-15,0 0 5 0,0 0-3 16,23 6 0-16,-23-6-1 0,0 0 1 0,0 0 5 16,0 0-7-16,0 0 2 0,0 0 11 15,0 0-10-15,0 0 4 0,27 9 2 0,-27-9-4 16,0 0 3-16,0 0 1 0,0 0-1 16,0 0-4-16,24 11 7 0,-24-11-9 0,0 0-2 15,0 0 5-15,0 0 0 0,0 0-1 16,0 0-1-16,25 4 1 0,-25-4 8 15,0 0-5-15,0 0-2 0,0 0 4 0,27 5-7 16,-27-5 3-16,0 0 6 0,0 0-6 16,31 3-1-16,-31-3 1 0,0 0-6 0,27 3 19 15,-27-3-10-15,0 0-11 0,30 1 7 16,-30-1-6-16,0 0 5 0,29 0 1 16,-29 0 2-16,0 0-7 0,36 0 18 15,-36 0-15-15,0 0 2 0,29 0-7 0,-29 0 11 16,0 0-11-16,0 0 10 0,38-1 1 15,-38 1-6-15,0 0-1 0,0 0 6 0,37-3-2 16,-37 3-2-16,0 0 6 0,0 0-5 16,39-3 1-16,-39 3 0 0,0 0 0 15,26-5-3-15,-26 5 3 0,0 0-1 0,39 0-1 16,-39 0 2-16,0 0-4 0,35-3 1 16,-35 3 0-16,33-1 0 0,-33 1-3 0,0 0 2 15,39-4 8-15,-39 4-10 0,0 0 0 16,42-4 9-16,-42 4 2 0,0 0-5 0,31-6 2 15,-31 6 4-15,0 0 0 0,39-2-7 16,-39 2 1-16,33-4-2 0,-33 4-1 16,39 0 3-16,-39 0-11 0,45 0-3 15,-45 0 11-15,44-3 0 0,-26 0-4 0,-18 3-1 16,50 0 2-16,-50 0 0 0,44-1-1 16,-23-4-1-16,-21 5 10 0,44 0 4 15,-44 0-9-15,42-3 4 0,-42 3 4 16,38-3-8-16,-38 3 7 0,32-1-8 0,-32 1-7 15,33 0 11-15,-33 0-1 0,29-5-1 0,-29 5-1 16,0 0 3-16,35-3-6 0,-35 3 7 16,0 0-2-16,0 0 2 0,35 0 4 15,-35 0 0-15,0 0 4 0,0 0 4 0,0 0-2 16,27-4 14-16,-27 4-20 0,0 0 3 16,0 0 4-16,0 0-3 0,0 0-7 0,0 0 2 15,0 0-7-15,0 0 13 0,0 0-7 16,0 0 0-16,0 0 0 0,0 0-3 15,0 0 3-15,7-23 1 0,-7 23 1 16,0 0-2-16,0 0-9 0,0 0 12 0,0 0-5 16,0 0 1-16,0 0-2 0,0 0-5 15,0 0-1-15,0 0 5 0,0 0 7 0,0 0 1 16,0 0-11-16,0 0 1 0,0 0 6 16,0 0-11-16,0 0 5 0,0 0 1 15,0 0 4-15,-36-36-2 0,36 36 2 0,0 0 1 16,0 0-9-16,0 0 2 0,0 0 5 15,0 0-7-15,0 0 11 0,0 0-5 16,0 0 1-16,0 0 12 0,0 0-16 0,0 0 5 16,0 0 4-16,-21-15 1 0,21 15-12 15,0 0-5-15,0 0 12 0,0 0 1 0,0 0-3 16,0 0-2-16,-12-20 2 0,12 20 2 16,0 0-4-16,0 0 5 0,-17-22-6 0,17 22 3 15,0 0-1-15,-13-25-4 0,13 25 7 16,-19-19-8-16,19 19 2 0,0 0 21 15,-16-24-20-15,16 24 0 0,-17-16-4 16,17 16 3-16,0 0 4 0,-13-19-2 0,13 19 1 16,0 0 5-16,0 0 2 0,-20-19-12 15,20 19 2-15,0 0 10 0,0 0-12 0,-12-24 3 16,12 24 0-16,0 0 10 0,0 0-11 16,-12-23 2-16,12 23 5 0,0 0-9 15,-10-24 9-15,10 24-7 0,0 0 5 16,0 0-5-16,-13-27 5 0,13 27-6 0,0 0 0 15,-14-18-2-15,14 18 8 0,0 0-1 0,-10-22-6 16,10 22 9-16,0 0-1 0,-8-23-1 16,8 23-1-16,0 0-3 0,0 0 3 15,-10-32 6-15,10 32-12 0,0 0 6 0,-7-27-3 16,7 27-4-16,0 0 17 0,-12-28-13 16,12 28 3-16,0 0 0 0,-15-31-1 15,15 31 1-15,-3-22 3 0,3 22-8 0,0 0-17 16,-10-33 4-16,10 33-1 0,-5-26-1 15,5 26 2-15,0 0-2 0,-3-40 10 16,3 40-8-16,-5-33 5 0,5 33 9 16,-10-33-10-16,10 33 6 0,-10-35-6 0,1 17 2 15,9 18 9-15,-10-33 6 0,2 13-6 0,8 20 2 16,-10-36-6-16,10 36 6 0,-15-37-7 16,6 17 0-16,9 20 8 0,-11-39 1 15,2 21-5-15,9 18 12 0,-13-38-8 0,5 19-4 16,8 19 3-16,-15-33 1 0,15 33 6 15,-14-30-1-15,14 30 0 0,-10-29 0 16,10 29 12-16,-15-27-9 0,3 12-2 0,12 15 0 16,-15-26 2-16,15 26 8 0,-13-21-7 15,13 21-2-15,-15-24-7 0,15 24 13 0,-14-16-3 16,14 16 0-16,-15-17 3 0,15 17-12 16,-16-16 8-16,16 16-6 0,0 0 4 0,-42-12-1 15,42 12-6-15,-34 0 6 0,34 0-3 16,-46 1 0-16,46-1-6 0,-39 3 3 15,39-3-2-15,-42 8 4 0,24-5-5 0,1-2 12 16,17-1-18-16,-33 5 6 0,18-2 0 16,15-3 6-16,-25 4 1 0,6-3-4 15,19-1 2-15,-32 4 1 0,17-1-6 0,15-3 7 16,-37 7-5-16,19-5 1 0,-2 1 6 16,20-3-6-16,-40 7-3 0,20-4 6 0,0 0-3 15,0-1 6-15,-2 5-15 0,0-4 6 16,-6 2 9-16,4-1-8 0,1-1 1 15,-7 3 2-15,5-4-10 0,-7 7 11 0,2-8-5 16,-5 6 3-16,1-4 3 0,-1-1-5 16,-3 6 5-16,2-6-1 0,3 2-4 15,5-1 5-15,-1 0-1 0,2 0-2 0,2-1-3 16,4-2 1-16,21 0 10 0,-36 4-8 16,36-4-3-16,-35 3 7 0,19-3-8 0,16 0-1 15,-32 3 1-15,32-3 1 0,-34 0 7 16,18 0-2-16,16 0-2 0,0 0-6 15,-57 0 0-15,40 0 3 0,17 0-5 0,0 0 11 16,-52 0-8-16,52 0 5 0,-33-3-6 16,33 3 9-16,-34 0-3 0,34 0 3 15,-37-3-7-15,37 3-2 0,-38-4 1 16,38 4-3-16,-42-2 15 0,42 2-7 0,-42-6-10 16,42 6 12-16,-40-3-5 0,40 3 0 15,-38-6-5-15,38 6 8 0,-30-5-12 0,11 5-41 16,19 0-18-16,-30 5-19 0,18 1-35 0,-8 3-58 15,4 6-68-15,4 1-551 0,-2 0 168 16</inkml:trace>
  <inkml:trace contextRef="#ctx0" brushRef="#br0" timeOffset="2836.0974">20894 5248 3347 0,'0'0'-181'15,"-28"-18"15"-15,28 18 16 0,-24-15 7 16,24 15 10-16,-18-14 6 0,18 14 7 0,0 0 18 0,-27-17 34 15,27 17 27-15,-20-15 30 0,20 15 15 16,0 0 41-16,-18-20 6 0,18 20-14 16,0 0 2-16,-19-15 7 0,19 15-8 15,0 0-3-15,0 0-1 0,-20-15-3 0,20 15-9 16,0 0 17-16,0 0-12 0,-15-20 0 16,15 20-7-16,0 0 6 0,0 0-14 0,-22-13 11 15,22 13-11-15,0 0 13 0,-23-17 9 16,23 17 2-16,0 0-11 0,-18-19 5 0,18 19-6 15,-19-15 6-15,19 15-1 0,-16-12 0 16,16 12-8-16,-27-15 5 0,27 15-11 16,-22-16 6-16,22 16-11 0,-17-12-3 0,17 12 1 15,-26-8 7-15,26 8-10 0,0 0 0 16,-37-17 0-16,37 17 0 0,-32-6 5 16,32 6-10-16,-30-6 0 0,30 6 2 0,-29-6 8 15,29 6 12-15,-31-3 3 0,31 3-8 16,-29-6 7-16,29 6 5 0,0 0-22 15,-45-3 9-15,45 3 3 0,-32-4-12 0,32 4 7 16,0 0 0-16,-43 0-9 0,43 0 4 16,0 0 3-16,-45 0-10 0,45 0 3 0,-31 4-3 15,31-4-2-15,-30 0 9 16,30 0-11-16,-31 6 4 0,31-6 7 0,-27 3-9 0,27-3 2 16,0 0 10-16,-39 3-1 0,39-3-11 15,0 0 5-15,-33 3-1 0,33-3 12 16,0 0-27-16,-34 6 13 0,34-6 2 15,0 0-8-15,-31 3 6 0,31-3 3 0,-29 3 1 16,29-3 10-16,0 0 13 0,-42 3 4 16,42-3-7-16,-25 3 8 0,25-3-4 0,0 0-5 15,-45 0 2-15,45 0-10 0,-23 3 4 16,23-3-7-16,0 0 2 0,-32 4-1 16,32-4-1-16,0 0-2 0,0 0 0 0,-34 0 0 15,34 0-2-15,0 0 8 0,0 0-20 16,0 0 8-16,0 0 3 0,-36 7-9 0,36-7 2 15,0 0 6-15,0 0-6 0,-25 1-6 16,25-1 0-16,0 0 4 0,-27 11-4 16,27-11 12-16,0 0-4 0,-20 15-2 15,20-15 2-15,-24 13-2 0,24-13 2 16,-21 11-6-16,21-11-8 0,0 0 20 0,-21 19 4 16,21-19-14-16,-18 12-4 0,18-12 2 15,0 0 6-15,-30 20-8 0,30-20 2 0,0 0-2 16,-20 13 4-16,20-13 0 0,-20 15 4 15,20-15 0-15,-14 14 1 0,14-14-1 16,0 0-13-16,-26 15 14 0,26-15 19 0,0 0-20 16,-20 18-8-16,20-18 6 0,0 0-4 15,-15 15 4-15,15-15-8 0,0 0 2 0,-24 17 8 16,24-17-12-16,0 0 8 0,-15 15 23 16,15-15-27-16,0 0 6 0,-12 19-4 15,12-19 2-15,0 0 4 0,-13 20-6 0,13-20 2 16,0 0 0-16,-10 22-7 0,10-22 5 15,0 0-8-15,-7 25 4 16,7-25 10-16,0 0 4 0,-11 25-4 0,11-25-4 0,0 0 7 16,-7 27-9-16,7-27-1 0,0 0 10 15,-8 30-12-15,8-30 5 0,0 0 0 0,-6 25 5 16,6-25-1-16,0 0 11 0,-6 34-5 16,6-34 1-16,0 25-1 0,0-25-3 15,0 0 3-15,0 40 1 0,0-40-9 0,3 34-11 16,-3-34 14-16,3 29 1 0,-3-29-6 15,2 30 7-15,-2-30-1 0,7 30-2 16,-7-30-8-16,8 29 8 0,-8-29 1 0,7 29-5 16,-7-29 6-16,5 26-1 0,-5-26-3 15,5 21-6-15,-5-21 15 0,0 0-1 16,13 34-10-16,-13-34 3 0,9 22 14 0,-9-22-14 16,10 22-3-16,-10-22 10 0,13 20-1 15,-13-20-4-15,15 19-10 0,-15-19 8 0,15 20 8 16,-15-20-11-16,0 0 4 0,10 21 3 15,-10-21-7-15,0 0 14 0,0 0 2 16,14 21 0-16,-14-21-3 0,0 0 2 0,0 0-4 16,13 18 10-16,-13-18-14 0,0 0 3 15,0 0 4-15,13 22-5 0,-13-22-15 16,0 0 34-16,0 0-32 0,0 0 6 0,15 22-12 16,-15-22 13-16,0 0 2 0,0 0-1 15,0 0-1-15,9 18 6 0,-9-18-3 0,0 0 4 16,0 0-3-16,0 0 0 0,13 18 1 15,-13-18-4-15,0 0 1 0,0 0-2 16,12 19 0-16,-12-19 1 0,0 0 9 0,0 0-11 16,12 20 4-16,-12-20 2 0,0 0-6 15,0 0-7-15,15 24 8 0,-15-24 12 16,0 0-7-16,0 0-11 0,0 0 3 0,11 21 7 16,-11-21-12-16,0 0-5 0,0 0 15 15,15 15-4-15,-15-15-4 0,0 0 6 0,0 0 2 16,15 18-1-16,-15-18-1 0,0 0 8 15,0 0-12-15,16 16 4 0,-16-16-10 16,0 0 19-16,18 13-11 0,-18-13 7 0,0 0-3 16,0 0-5-16,17 15 5 0,-17-15-2 15,0 0-1-15,0 0 14 0,16 16-14 0,-16-16 10 16,0 0-4-16,0 0-5 0,19 11 7 16,-19-11-4-16,0 0 0 0,18 12-6 15,-18-12-1-15,0 0 2 0,24 10 4 16,-24-10 5-16,0 0 2 0,23 9-9 0,-23-9-3 15,0 0 0-15,37 6 3 0,-37-6 4 16,25 2-11-16,-25-2 8 0,33 0 0 0,-33 0-4 16,0 0 0-16,42 4 3 0,-42-4 0 15,0 0 0-15,39 0 5 0,-39 0-6 16,26 0-7-16,-26 0 7 0,0 0 4 0,39-4-2 16,-39 4-1-16,32-2-4 0,-32 2-5 15,32-3 3-15,-32 3 9 0,33-3-9 0,-33 3 3 16,37-4 3-16,-37 4-3 15,33 0-3-15,-33 0 3 0,32 0 3 0,-32 0-3 16,32-3 0-16,-32 3-2 0,0 0 8 16,37 0-10-16,-37 0 15 0,0 0-11 0,30 0 0 15,-30 0 3-15,0 0 1 0,0 0-4 16,36-2 5-16,-36 2-11 0,0 0 7 0,0 0-5 16,0 0 7-16,29-3 6 0,-29 3 0 15,0 0-3-15,0 0 6 0,0 0-7 16,0 0 4-16,0 0 6 0,32-7-3 0,-32 7-2 15,0 0-7-15,0 0-7 0,0 0 9 16,0 0-2-16,0 0 3 0,0 0-12 0,0 0 9 16,0 0-1-16,30 0 2 0,-30 0-7 15,0 0 11-15,0 0 1 0,0 0-8 16,0 0 2-16,0 0-6 0,0 0 3 0,35 4 7 16,-35-4-10-16,0 0 3 0,0 0 3 15,0 0-6-15,0 0 8 0,38 3-1 0,-38-3-10 16,0 0 6-16,0 0 5 0,34-3-4 15,-34 3-4-15,0 0 6 16,38-7 0-16,-38 7 1 0,22-4-5 0,-22 4-2 0,32-8 6 16,-32 8-6-16,30-8 5 0,-30 8-1 15,35-12-4-15,-35 12 2 0,27-7 4 0,-27 7-3 16,30-9-5-16,-30 9 8 0,20-11-1 16,-20 11-2-16,0 0 0 0,37-12 0 15,-37 12-3-15,17-9 6 0,-17 9-3 0,0 0 7 16,26-12-6-16,-26 12 2 0,0 0 6 15,30-19-6-15,-30 19-3 0,16-12 6 16,-16 12-12-16,16-19 6 0,-16 19 0 16,22-19 0-16,-22 19 1 0,18-17-2 0,-18 17-6 15,20-19 4-15,-20 19 3 0,17-18-3 16,-17 18 0-16,0 0 6 0,19-24 3 0,-19 24-6 16,6-16-2-16,-6 16-1 0,0 0-1 15,19-22 14-15,-19 22-17 0,0 0 4 0,13-22 3 16,-13 22 10-16,0 0-13 0,15-17 0 15,-15 17-4-15,0 0 5 0,15-26-5 16,-15 26 4-16,15-19 5 0,-15 19-2 16,0 0-2-16,15-27 4 0,-15 27-7 0,14-21-5 15,-14 21-2-15,10-24 2 0,-10 24 1 16,15-29 14-16,-7 14-7 0,-8 15-7 0,19-27 3 16,-19 27 5-16,11-30-5 0,-11 30 3 15,9-23-2-15,-9 23 8 0,15-24-7 0,-15 24 1 16,6-22 0-16,-6 22 1 0,0 0-1 15,7-36 2-15,-7 36-4 0,0-29-1 16,0 29-1-16,0 0 7 0,-13-39 9 0,13 39-12 16,-10-31-8-16,10 31 10 0,-20-31 5 15,11 15-1-15,-11 0-12 0,8-1 14 16,-3-3-2-16,0 5-5 0,15 15 4 0,-31-30-5 16,12 13 4-16,1 2-7 0,-2 2 0 15,6-4 0-15,14 17 3 0,-32-25 18 16,12 16-20-16,20 9-11 0,-33-12-1 0,33 12-52 15,-47 9-22-15,7 11-72 0,-12 6-178 16,-23 10-478-16,-34 8 73 0</inkml:trace>
  <inkml:trace contextRef="#ctx0" brushRef="#br0" timeOffset="10048.0074">23889 4940 464 0,'0'0'236'0,"26"-12"59"16,-26 12-24-16,0 0-32 0,0 0-57 0,20-12-55 16,-20 12-9-16,0 0-12 0,0 0 6 15,9-22-17-15,-9 22-13 0,0 0-6 16,0 0-17-16,0 0 14 0,-4-37-5 0,4 37-13 16,0 0 2-16,0 0-1 0,0 0-18 15,-8-33-2-15,8 33-7 0,0 0 8 16,0 0-8-16,-13-28-3 0,13 28 0 0,-15-17 7 15,15 17-10-15,-15-15 12 0,15 15-3 16,-22-15-2-16,22 15-9 0,-27-14 3 0,27 14-12 16,-32-12-2-16,32 12 0 0,-42-7-1 15,22 1-2-15,20 6 5 0,-36-8 4 16,36 8-6-16,-32-7-1 0,32 7 0 16,-32-5-4-16,32 5-3 0,0 0 5 0,-30-6-2 15,30 6-1-15,0 0 8 0,-35-6-12 16,35 6 7-16,0 0 4 0,0 0-6 0,-27-7-8 15,27 7 10-15,0 0-9 0,0 0 4 16,0 0 5-16,0 0-5 0,-28-5 5 16,28 5-5-16,0 0-6 0,0 0 6 0,0 0 3 15,0 0-5-15,0 0-3 0,0 0 12 16,0 0-11-16,-37-3 9 0,37 3-3 16,0 0 3-16,0 0 13 0,0 0-9 15,-34 6-6-15,34-6 1 0,0 0-1 0,-48 2-3 16,48-2-2-16,-35 7 13 0,35-7 3 15,-35 3-6-15,35-3 3 0,-39 5-2 16,39-5-2-16,-38 9 2 0,38-9-5 16,-39 4 5-16,39-4-9 0,-32 11 0 0,32-11 6 15,-35 6 1-15,18 0-5 0,17-6 0 0,-30 6 3 16,30-6-1-16,-31 7-2 0,31-7 0 16,-29 8-1-16,29-8 3 0,-28 9 0 15,28-9-8-15,-25 12 8 0,25-12-8 0,-25 13-4 16,25-13 6-16,-24 8-4 0,24-8 8 15,-20 11-12-15,20-11-1 0,0 0 15 16,-25 14 3-16,25-14-11 0,0 0 2 0,-20 14 0 16,20-14-7-16,0 0 5 0,0 0 7 15,-19 11-16-15,19-11 13 0,0 0 7 0,0 0-12 16,-15 16 8-16,15-16-10 0,0 0 10 16,-16 15 1-16,16-15 2 0,-17 16-8 15,17-16 9-15,-18 17-7 0,18-17 0 0,-26 22 2 16,11-12 0-16,15-10-4 0,-26 18 10 15,26-18 1-15,-25 16-11 0,10-8 12 16,15-8 4-16,-34 15 7 0,34-15-5 0,-33 12 0 16,16 0-14-16,17-12 16 0,-34 8 3 15,34-8-7-15,-30 9 4 0,30-9-7 16,-20 13-1-16,20-13-1 0,-25 5 5 16,25-5 3-16,0 0-2 0,-25 13-6 0,25-13-7 15,0 0 7-15,-30 9 10 0,30-9-7 16,0 0 3-16,-23 13-4 0,23-13-4 0,-21 8 2 15,21-8 0-15,0 0 2 0,-28 19-6 16,28-19 4-16,0 0-6 0,-20 15 4 16,20-15-11-16,0 0 6 0,-18 19 3 0,18-19-7 15,-16 15 2-15,16-15 12 0,-15 15-9 16,15-15-10-16,-8 23 8 0,8-23 3 0,-10 21-10 16,10-21 6-16,0 0-9 0,-12 31 12 15,12-31-14-15,0 0 13 0,-5 27-6 16,5-27-9-16,0 0 11 0,-8 26-3 0,8-26-1 15,0 0 8-15,-7 24 5 0,7-24-11 16,0 0 4-16,0 0-2 0,-1 31-6 16,1-31 10-16,0 0-2 0,0 0 5 0,-9 25-4 15,9-25 1-15,0 0 5 0,0 0-15 16,0 0 5-16,-5 30 6 0,5-30 2 16,0 0-9-16,-3 29 7 0,3-29 6 15,0 0-11-15,0 29 0 0,0-29 9 0,0 0-6 16,0 0 4-16,0 41 2 0,0-41-11 15,0 0 9-15,3 24 9 0,-3-24-16 0,0 0-2 16,0 0 7-16,0 0 4 0,0 30-1 16,0-30-3-16,0 0 1 0,0 0 0 0,0 0-1 15,0 0 9-15,0 0-7 0,5 29-6 16,-5-29 3-16,0 0-8 0,0 0 1 0,0 0 10 16,0 0-6-16,0 0 1 0,0 0 2 15,0 28 1-15,0-28 0 0,0 0 3 16,0 0-3-16,0 0-10 0,5 24 7 15,-5-24-1-15,0 0-1 0,0 0 4 16,0 0-4-16,4 28 3 0,-4-28 0 0,0 0-3 16,0 0 4-16,5 28 2 0,-5-28 1 15,0 0-9-15,3 24 6 0,-3-24 1 0,0 0-10 16,0 0 16-16,8 32-1 0,-8-32-5 16,0 0-2-16,2 27-4 0,-2-27 4 0,0 0 0 15,3 28-3-15,-3-28 3 0,2 21 1 16,-2-21 0-16,0 0 5 0,5 28-14 0,-5-28 18 15,7 22-12-15,-7-22 24 0,0 0-6 16,8 30-11-16,-8-30 8 0,0 0-2 16,8 29 5-16,-8-29-8 0,0 0 6 15,9 24-8-15,-9-24 2 0,0 0-1 0,6 19 6 16,-6-19-6-16,0 0-2 0,0 0 9 16,7 20-5-16,-7-20-3 0,0 0 3 15,0 0-3-15,9 25 1 0,-9-25 3 0,0 0-11 16,5 26 4-16,-5-26 1 0,0 0 0 15,10 27-2-15,-10-27 5 0,0 0-7 0,6 27-5 16,-6-27 7-16,0 0-5 0,10 21 6 16,-10-21-2-16,0 0 6 0,0 0-3 15,7 26 9-15,-7-26-7 0,0 0 3 0,0 0-2 16,8 21-5-16,-8-21-3 0,0 0 4 16,0 0 3-16,0 0 0 0,7 22-6 15,-7-22 4-15,0 0-3 0,0 0-4 0,10 20 3 16,-10-20-3-16,0 0 4 0,8 20 10 15,-8-20-8-15,0 0-3 0,12 22-1 16,-12-22 2-16,0 0 6 0,17 21-3 0,-17-21-3 16,0 0-1-16,15 19 1 0,-15-19 0 15,0 0-4-15,15 16 8 0,-15-16-5 0,0 0 0 16,0 0-2-16,15 15 6 0,-15-15-11 16,0 0 6-16,0 0-6 0,0 0 10 0,20 13-4 15,-20-13 1-15,0 0 5 0,0 0-5 16,17 17-2-16,-17-17-2 0,0 0 5 15,17 13-7-15,-17-13-3 0,0 0 10 0,26 5-6 16,-26-5 5-16,0 0-4 0,22 7 3 16,-22-7 4-16,0 0 3 0,0 0-10 15,40 0 2-15,-40 0 0 0,0 0-1 0,25 3-5 16,-25-3 5-16,0 0 1 0,35 0 1 16,-35 0-2-16,0 0 0 0,31 0-3 15,-31 0 4-15,0 0-2 0,40-3-2 16,-40 3 2-16,0 0 2 0,33-2-6 0,-33 2 10 15,0 0-5-15,35 0 2 0,-35 0-1 16,0 0 2-16,25-5-1 0,-25 5-2 0,0 0-2 16,36-5 2-16,-36 5 0 0,0 0 0 15,31-10 2-15,-31 10 1 0,22-3-6 0,-22 3 5 16,0 0-4-16,39-6 2 0,-39 6 0 16,25-6-1-16,-25 6 4 0,0 0-1 15,36-6-4-15,-36 6 7 0,0 0-4 0,31-11 2 16,-31 11-6-16,23-1 1 0,-23 1 2 15,0 0 14-15,30-6-12 0,-30 6-9 0,0 0 2 16,0 0 5-16,35-8-3 0,-35 8 3 16,0 0-1-16,0 0-2 0,32-1 3 15,-32 1-4-15,0 0 5 0,0 0 1 0,0 0 0 16,30-4-2-16,-30 4-1 0,0 0 1 16,0 0-1-16,35-4 3 0,-35 4 5 15,0 0-8-15,0 0-1 0,34-3 14 0,-34 3-14 16,0 0-1-16,0 0-2 0,36-3 3 15,-36 3 2-15,0 0-2 0,0 0 2 16,27-2 0-16,-27 2 0 0,0 0 0 0,0 0 0 16,0 0-2-16,39 2-2 0,-39-2 4 15,0 0-2-15,0 0 7 0,0 0-8 0,33 0 6 16,-33 0-3-16,0 0-3 0,0 0 6 16,34 3 0-16,-34-3-6 0,0 0 3 15,0 0 1-15,40-5 1 0,-40 5 0 0,0 0 2 16,0 0-6-16,37-4 0 0,-37 4 1 15,0 0 1-15,0 0 3 0,33-3-5 0,-33 3 5 16,0 0-4-16,25-3-1 0,-25 3 6 16,0 0-1-16,40 0-2 0,-40 0 2 15,0 0-2-15,37-6-1 0,-37 6 6 16,23-3-1-16,-23 3 2 0,0 0 11 16,34-4 4-16,-34 4-1 0,0 0-2 0,32-8-1 15,-32 8-3-15,0 0-1 0,27-4 0 16,-27 4-3-16,0 0-1 0,0 0 2 0,0 0-5 15,31-5 0-15,-31 5 2 0,0 0-5 16,0 0-1-16,0 0 6 0,34-5-8 0,-34 5 4 16,0 0 4-16,0 0-8 0,30-2 0 15,-30 2 3-15,0 0-2 0,0 0-2 0,30-3 3 16,-30 3 0-16,0 0 0 0,0 0-3 16,30-2 2-16,-30 2-4 0,0 0-1 15,0 0 8-15,37-5-4 0,-37 5 11 0,0 0-12 16,33-1 0-16,-33 1 9 0,0 0-10 15,35-4-1-15,-35 4 1 0,0 0 1 16,37-7 0-16,-37 7 1 0,0 0-2 0,37-5 0 16,-37 5-1-16,25-4 0 0,-25 4 1 15,35-9 0-15,-35 9 1 0,34-10 0 16,-13 5-2-16,-21 5 2 0,36-10 0 0,-36 10 2 16,35-9-2-16,-35 9 2 0,35-8-3 15,-35 8 0-15,27-10 3 0,-27 10 1 0,30-9-7 16,-30 9 7-16,0 0-1 0,30-9-3 15,-30 9 1-15,20-11 2 0,-20 11 1 16,0 0 4-16,32-8-6 0,-32 8-1 0,18-12 2 16,-18 12 1-16,20-10-3 0,-20 10 5 15,24-12-3-15,-24 12-14 0,0 0 12 0,25-18 0 16,-25 18 5-16,16-17 2 0,-16 17 0 16,0 0-1-16,24-21-1 0,-24 21 1 15,17-19-3-15,-17 19 2 0,20-17 0 16,-20 17-1-16,13-18 1 0,-13 18-3 0,18-24 6 15,-18 24 5-15,17-20 8 0,-17 20 3 16,14-22 8-16,-14 22 14 0,8-25 1 0,-8 25-5 16,12-27-4-16,-12 27-5 15,1-31-3-15,-1 31-4 0,0-34-1 0,0 34-4 16,0-33-1-16,0 33-2 0,0-34-4 16,0 34 0-16,-1-31 1 0,1 31-3 0,-4-28-4 15,4 28 1-15,0 0-2 0,-8-37 0 16,8 37 1-16,-5-25-1 0,5 25-3 0,-8-24-1 15,8 24 0-15,-9-24 1 0,9 24-2 16,-15-26 2-16,15 26-3 0,-12-24 1 0,12 24 1 16,-16-25-1-16,16 25 2 0,-14-19-4 15,14 19 2-15,-8-21-2 0,8 21 0 16,-15-18 0-16,15 18 0 0,0 0 0 0,-17-25 0 16,17 25 0-16,-17-21 1 0,17 21-1 15,-16-20-1-15,16 20-1 0,-17-21 2 16,17 21 0-16,-27-24 2 0,27 24-2 0,-22-24-2 15,7 11 1-15,15 13 0 0,-31-32 2 16,12 17 0-16,-3-3-3 0,2 2 3 16,-11-9-2-16,0 4 1 0,-12-6 0 15,-6 1 0-15,-12-2-1 0,-5-4 1 0,-9 2 0 16,5-2-1-16,-4 4-1 0,-4 1 2 0,2 4-8 16,-4 5-24-16,-4 6-57 0,2 14-67 15,-55 11-82-15,-20 16-262 0,-22 1-435 0,-33-3-689 16</inkml:trace>
  <inkml:trace contextRef="#ctx0" brushRef="#br0" timeOffset="31038.5699">12207 7511 17 0,'0'0'87'0,"0"0"-45"0,0 0-1 15,0 0-25-15,0 0-8 0,0 0 8 0,0 0 15 16,0 0 0-16,0 0-31 0,0 0 0 15,0 0 7-15,0 0-30 0,0 0 31 16,0 0 0-16,0 0-24 0,0 0 16 0,0 0-15 16,0 0 7-16,0 0 24 0,0 0-1 15,0 0-30-15,0 0 15 0,0 0-16 16,0 0 39-16,0 0 0 0,0 0-7 16,0 0 21-16,91 4 0 0,-91-4-23 0,35 5 0 15,-35-5 29-15,33 0-29 0,-33 0 13 0,40 3 7 16,-40-3-14-16,36 1 0 0,-36-1 6 15,43 3-13-15,-21 2 26 0,-22-5-20 16,45 3 0-16,-17-2 24 0,1-1-7 0,-29 0 18 16,62 0 3-16,-30 0 22 0,-2 0-19 15,5 0-2-15,-5 0-1 0,2 0 4 16,1-1-17-16,-33 1-5 0,62 0 8 0,-30-3 0 16,1 3-24-16,-33 0 0 0,55 0-5 15,-29 0 18-15,4 0-19 0,-30 0 1 16,57-5-5-16,-29 2 5 0,4 3-1 0,-32 0 9 15,53 0-10-15,-23-1 14 0,-30 1-22 16,56-3 1-16,-30 3 11 0,5-5 1 16,-31 5 3-16,48-3-8 0,-21 2 4 0,-27 1 0 15,50-4 0-15,-27 1-8 0,-23 3 3 16,52-4-3-16,-27 1 7 0,-25 3-7 0,42-6 7 16,-42 6-15-16,40-3 7 0,-40 3 4 15,37-3 8-15,-37 3-12 0,42 0 4 16,-42 0-8-16,37-5 4 0,-14 4-7 15,-23 1 3-15,45-3 1 0,-18 3 2 0,5-3 5 16,0-2 7-16,-32 5-1 0,65-4-3 16,-35 0-11-16,7 4 21 0,-4-3-25 0,6 1 15 15,-1-3-8-15,-1 5 14 0,-4 0-10 16,6 0-4-16,-4-1 3 0,0 1-9 16,-5 0 2-16,5 0 1 0,-35 0 10 0,57 0-14 15,-27 0 7-15,-30 0-3 0,49-5-11 16,-49 5 11-16,45 0 13 0,-21 0-23 0,-24 0 12 15,46 0-9-15,-46 0 14 0,49 0-18 16,-19 5 11-16,-30-5-4 0,52-5-6 16,-20 10 6-16,-4-4-9 0,-28-1 9 15,50 0-6-15,-20-1-1 0,-1 2 11 0,3-1-1 16,-32 0 1-16,51 0-1 0,-29 0 1 16,-22 0-1-16,52 0 4 0,-27-1 3 0,-25 1-4 15,50 0 4-15,-26-5 3 0,-24 5-13 16,48 0 6-16,-18-2-12 0,-30 2-6 0,49 0 12 15,-27-4 0-15,-22 4 3 0,43 0-6 16,-43 0 6-16,44 0 4 0,-44 0-1 16,43-1 0-16,-43 1 7 0,39-5-4 0,-39 5 4 15,38 0 2-15,-38 0-3 0,40-2-15 16,-40 2 12-16,35 0 6 0,-35 0-12 16,39-4 0-16,-39 4 0 0,42-3-3 15,-19 0 6-15,-23 3 0 0,44-5-4 0,-44 5 7 16,46-2-6-16,-22 0 3 0,-24 2-1 15,43-3 7-15,-43 3-9 0,42-5 0 0,-42 5-4 16,39-5 13-16,-39 5-1 0,31-3-8 16,-31 3 2-16,35-4 4 0,-35 4 2 0,29-1-3 15,-29 1 6-15,33-4-12 16,-33 4 9-16,24-3-6 0,-24 3-2 0,0 0 5 16,42-7 0-16,-42 7 2 0,0 0-5 15,23-1 19-15,-23 1-5 0,0 0-14 0,0 0 13 16,30-7-5-16,-30 7 5 0,0 0 0 15,0 0-3-15,0 0 5 0,32-4 7 0,-32 4-5 16,0 0 13-16,0 0-11 0,33-13-3 16,-33 13 3-16,27-4-8 0,-27 4 5 15,22-11-5-15,-22 11-12 0,25-8 3 0,-25 8 1 16,27-9-8-16,-27 9 1 0,0 0 8 16,30-11-7-16,-30 11 9 0,23-16 6 0,-23 16 3 15,0 0 2-15,22-13 4 0,-22 13 14 16,12-18-8-16,-12 18 8 0,8-19-2 15,-8 19-3-15,0 0 9 0,5-35-14 16,-5 35-10-16,0 0 5 0,-5-32-14 0,5 32 8 16,0 0-3-16,-8-35-7 0,8 35 0 15,-9-20 6-15,9 20-7 0,0 0 1 16,-6-27-4-16,6 27-1 0,0 0 3 0,0 0 5 16,-10-27-5-16,10 27 8 0,0 0-6 15,0 0-14-15,0 0 24 0,-14-24-1 0,14 24-14 16,0 0 4-16,0 0 4 0,0 0-13 15,0 0 7-15,-5-27-4 0,5 27 5 16,0 0-1-16,0 0-6 0,-8-24 1 0,8 24 0 16,0 0 1-16,-14-19 8 0,14 19 4 15,0 0-11-15,0 0 4 0,-13-24 10 16,13 24-10-16,0 0-1 0,0 0 5 0,-15-23-5 16,15 23-7-16,0 0 13 0,0 0-8 15,-15-19-2-15,15 19 1 0,0 0-3 16,0 0 9-16,-13-21-9 0,13 21-4 0,0 0-3 15,0 0-8-15,-17-23 17 0,17 23 1 16,0 0-6-16,0 0 1 0,-20-18 3 16,20 18-3-16,0 0 6 0,0 0 3 0,-15-20-11 15,15 20 2-15,0 0 3 0,0 0 1 16,0 0-3-16,-17-17-1 0,17 17 3 0,0 0-8 16,0 0 3-16,-13-20 1 0,13 20-4 15,0 0 1-15,0 0 3 0,-17-13 0 16,17 13-4-16,0 0 13 0,0 0-1 0,0 0-8 15,0 0-5-15,-17-20 17 0,17 20-17 16,0 0 5-16,0 0 5 0,0 0-5 16,0 0-2-16,-18-17 7 0,18 17-8 0,0 0 12 15,0 0-8-15,0 0-9 0,-17-19 18 16,17 19-3-16,0 0-2 0,0 0 0 16,0 0-7-16,-17-23 0 0,17 23 2 0,0 0 2 15,0 0-10-15,0 0 14 0,-16-21-11 16,16 21 7-16,0 0-2 0,0 0-5 15,-17-15 0-15,17 15 13 0,0 0-6 0,0 0 5 16,0 0-7-16,-20-16 1 0,20 16-1 16,0 0 2-16,0 0-7 0,0 0 10 15,0 0-15-15,-17-19 12 0,17 19-4 0,0 0-5 16,0 0 2-16,0 0 5 0,0 0-5 16,-17-21 9-16,17 21-8 0,0 0-4 0,0 0 1 15,0 0 4-15,-26-12 4 0,26 12 3 16,0 0-9-16,-22-10-4 0,22 10 7 15,0 0 13-15,-40-5-22 0,40 5 15 0,-34 0-2 16,34 0-8-16,-52 3 0 0,22-1 6 16,-5-2 3-16,3 5-3 0,-1-3 3 15,1 1 4-15,-3-3-12 0,5 5 0 0,-2-3 5 16,32-2-2-16,-58 1-3 0,31-1 10 16,27 0-3-16,-47 4-5 0,47-4-4 15,-47 0 14-15,47 0-11 0,-42 0 4 0,42 0 5 16,-37 0-5-16,37 0 7 0,-36-4-9 15,36 4 1-15,-39-1 6 0,39 1-5 0,-38-2 0 16,38 2 3-16,-34-5 2 0,34 5-18 16,-42-3 11-16,42 3 9 0,-40 0-11 0,40 0 6 15,-45 3-5-15,20-3 3 0,25 0 3 16,-60 0-8-16,28 5 2 0,-1-5-2 16,2 2-2-16,-5-1 3 0,-4-1 13 15,6 4-13-15,-6-4 3 0,-2 5 4 0,-3-2-6 16,0-2-1-16,0-1 4 0,1 3-3 15,7-3 3-15,4 4 8 0,-4 0-16 0,5-4 8 16,2 1 10-16,30-1-10 0,-57 4-8 16,32-1 6-16,25-3 5 0,-43 0-3 15,43 0 0-15,-35 4-7 0,35-4-1 0,-41 1 10 16,41-1-4-16,-28 0 4 0,28 0-6 16,-37 7-1-16,37-7 5 0,0 0-2 15,-40 0 9-15,40 0-2 0,-28 0-3 0,28 0-9 16,-31 3 7-16,31-3-7 0,-38 4 19 15,38-4-7-15,-43 5-5 0,43-5-3 16,-49 0-4-16,24 1 4 0,-7 2 3 0,32-3 13 16,-63 3-16-16,32-3 6 15,0 0-6-15,-3 4-2 0,4-4 3 0,30 0 0 16,-62 0-3-16,30 0 10 0,7 0-8 0,25 0 3 16,-52 0-4-16,52 0 1 0,-53-4 1 15,30 1 6-15,23 3-13 0,-49 0 9 0,27-3-7 16,22 3 7-16,-48 0 0 0,48 0-3 15,-44 0-6-15,44 0-3 0,-47 0 12 16,47 0-6-16,-48 3 6 0,26 0-3 0,-6 1 3 16,28-4-2-16,-50 5 6 0,24-2-10 15,0 1 10-15,26-4-1 0,-50 5 8 16,21-2-11-16,29-3-2 0,-57 4 4 0,32 1-4 16,0-2-3-16,25-3-4 0,-54 5 4 15,29-2 5-15,-1 0-4 0,26-3-3 16,-47 6 6-16,23-3-1 0,24-3-2 0,-40 3 4 15,40-3 7-15,-37 1-14 0,37-1 9 16,-30 0 7-16,30 0-13 0,0 0 8 0,-43 5 1 16,43-5-14-16,0 0 6 0,-30 3 6 15,30-3-3-15,0 0-10 0,0 0 3 16,0 0 5-16,-44-3 4 0,44 3-8 16,0 0 8-16,-25-9-2 0,25 9-3 0,0 0 11 15,-23-9-9-15,23 9-5 0,0 0-1 16,-22-14 14-16,22 14-17 0,0 0 11 0,-23-9 1 15,23 9-7-15,0 0 7 0,-26-15-1 16,26 15 3-16,0 0-4 0,-23-12-4 16,23 12 4-16,0 0-3 0,-23-13 5 0,23 13 1 15,0 0 1-15,0 0-8 0,-25-10 8 16,25 10-17-16,0 0 11 0,0 0 8 16,-24-8-4-16,24 8-6 0,0 0 9 0,0 0 8 15,-25-13-18-15,25 13 3 0,0 0 0 16,0 0-3-16,-35-12 5 0,35 12 0 15,0 0 0-15,-25-5 7 0,25 5-13 0,0 0 14 16,0 0-14-16,-25-10-6 0,25 10 13 16,0 0-2-16,0 0 2 0,-32-9-4 0,32 9 10 15,0 0-7-15,0 0-2 0,0 0-3 16,-30-5 8-16,30 5 1 16,0 0-8-16,0 0 1 0,-35 0 3 0,35 0 11 0,0 0-10 15,0 0-4-15,0 0 5 0,-39 2-6 16,39-2 2-16,0 0 0 0,0 0-5 0,0 0 14 15,0 0-17-15,-35 3 6 0,35-3 10 16,0 0-14-16,0 0-2 0,0 0 17 16,0 0-11-16,0 0-7 0,0 0 2 15,0 0 4-15,-20 9-10 0,20-9 1 0,0 0-1 16,0 0 13-16,0 0-7 0,-2 27 5 16,2-27 10-16,0 0-12 0,0 0-1 15,0 0 7-15,14 44 5 0,-14-44-7 0,0 0 10 16,0 0-8-16,3 31-4 0,-3-31 6 15,0 0 7-15,5 20-13 0,-5-20 8 16,0 0-6-16,3 27-1 0,-3-27 1 0,0 0-9 16,5 30 16-16,-5-30-14 0,4 20 13 15,-4-20-4-15,15 25-4 0,-15-25-4 0,13 30 16 16,-13-30-16-16,17 24 16 0,-9-10-4 16,-8-14-10-16,17 23 2 0,-17-23 14 15,23 22-14-15,-14-11 4 0,-9-11 0 0,17 19 4 16,-17-19 3-16,20 17-14 0,-20-17 7 15,13 16 3-15,-13-16-10 0,18 12 16 16,-18-12-5-16,0 0-6 0,14 19 6 0,-14-19-4 16,0 0 3-16,0 0-3 0,20 19 4 15,-20-19-8-15,0 0 8 0,0 0-4 0,0 0 13 16,13 18-9-16,-13-18-12 0,0 0 12 16,0 0 2-16,15 18-10 0,-15-18-4 15,0 0 18-15,14 17-8 0,-14-17-4 0,0 0 5 16,0 0-3-16,11 24-5 0,-11-24 1 15,0 0 10-15,9 18-6 0,-9-18 9 16,0 0-15-16,0 0 10 0,0 0 9 16,13 18-11-16,-13-18-10 0,0 0 8 0,0 0 4 15,0 0-4-15,0 0-7 0,12 20 10 16,-12-20 3-16,0 0-13 0,15 17 12 0,-15-17-10 16,20 19-47-16,-20-19-72 0,18 31-152 15,-6-8-499-15,-10-5 294 0</inkml:trace>
  <inkml:trace contextRef="#ctx0" brushRef="#br0" timeOffset="33072.816">13375 11640 289 0,'0'0'140'0,"0"0"-23"0,0 0-32 16,0 0-35-16,0 0-6 0,0 0 10 16,0 0 17-16,0 0-31 0,0 0 10 0,0 0 27 15,0 0-19-15,0 0-1 0,0 0-6 16,0 0 3-16,0 0 13 0,0 0-10 0,0 0-16 15,0 0-5-15,-30-58 0 0,30 58-14 16,0 0 5-16,0 0 20 0,0 0 12 16,-8-24 27-16,8 24-2 0,0 0 0 15,0 0 21-15,-5-25 12 0,5 25 10 0,0 0-29 16,0 0 3-16,-5-34-21 0,5 34-17 16,0 0-11-16,0 0 3 0,-5-33 4 0,5 33-6 15,0 0-15-15,0-35-5 0,0 35-12 16,0 0 5-16,0-37 3 0,0 37-13 15,-4-32 10-15,4 32-8 0,0-29 12 16,0 29-2-16,-10-31-1 0,10 31 3 0,-7-27 17 16,7 27-14-16,-1-27-2 0,1 27-7 15,0 0 4-15,-12-32-9 0,12 32 8 16,0 0-18-16,-3-25 14 0,3 25-11 0,0 0-8 16,0 0 1-16,0 0 4 0,0 0-5 15,0 0-4-15,0 0 2 0,0 0 5 0,0 0 0 16,0 0-5-16,0 0-2 0,0 0 11 15,0 0-11-15,77 45 0 0,-61-25 2 0,1-1-4 16,3 2 2-16,0 3 7 0,5 5-5 16,-1 1 3-16,-2-3-1 0,-1 6-6 15,6 2 15-15,-5-1-6 0,1 4-5 16,1-5 2-16,-6 0-4 0,2 6 5 0,0-6-3 16,4 4 0-16,-6-3 2 15,2 2 1-15,-2 0-5 0,4-3 8 0,-5 0 1 16,0 2-13-16,1-8 4 0,-1 3 6 15,-4-9 1-15,4 4-9 0,-4-3 10 0,1-3-3 16,-1 2-8-16,-3-2 6 0,-10-19-8 16,23 34 18-16,-7-19-9 0,-3-3 1 0,0 5 8 15,-13-17-20-15,24 21 14 0,-11-13-7 16,-13-8 6-16,19 19-4 0,-19-19 4 0,16 13-1 16,-16-13 10-16,0 0 18 0,17 17 23 15,-17-17 17-15,0 0 25 0,22 13-18 16,-22-13-9-16,0 0-12 0,0 0 0 15,0 0-12-15,0 0 2 0,0 0-8 0,0 0-16 16,6-62 0-16,-6 62-3 0,-3-46 14 16,3 19-18-16,-3-7 4 0,3-3-38 0,-9-7 1 15,6-2 9-15,3 1 14 0,-5-2-19 16,0-2 9-16,2 2-6 0,3-1-2 0,-5 1-6 16,1-3-3-16,-1 2 4 0,5-6 10 15,-3 5-12-15,0 0-1 0,1-6 9 16,2 3-16-16,0-3 8 0,0-7-8 0,2-4 6 15,-2 3 10-15,0-3-8 0,3 2 1 16,0-1-7-16,2 1 5 0,-5-5-2 0,0 6-5 16,4 0 14-16,-3 1 0 0,-1 7-11 15,4 8 5-15,-4-4 2 0,3 8 2 16,-3 6 13-16,0 3-17 0,0 3 2 0,0 0 15 16,0 31-4-16,0-42-11 0,0 42-22 15,5-38 0-15,-5 38-2 0,3-22-13 0,-3 22-14 16,0 0-21-16,0 0-37 0,0 0-101 15,0 0-499-15,0 0 538 0</inkml:trace>
  <inkml:trace contextRef="#ctx0" brushRef="#br0" timeOffset="33481.2263">14687 11342 2837 0,'-22'-9'-173'0,"22"9"8"16,0 0 6-16,0 0 3 0,0 0 7 0</inkml:trace>
  <inkml:trace contextRef="#ctx0" brushRef="#br0" timeOffset="33514.2067">14665 11333 1763 0</inkml:trace>
  <inkml:trace contextRef="#ctx0" brushRef="#br0" timeOffset="33699.1055">14646 11320 1595 0,'0'0'-25'0,"0"0"42"0,0 0 17 0,0 0 3 16,0 0 12-16,0 0-25 0,0 0 4 15,0 0 0-15,0 0-1 0,0 0-7 16,0 0-9-16,0 0 16 0,0 0 0 0,0 0 25 15,0 0 10-15,22 69 37 0,-7-46 17 16,-3 2-4-16,5 9-12 0,1 6 1 16,2 4-10-16,7 1-2 0,-5 6-11 0,6-3-16 15,0 2-1-15,-6-4-6 0,5-3-12 16,-5 3 0-16,-6-8-8 0,1-5-1 0,5-3-7 16,-9 1 0-16,1-5-1 0,-1-3-7 15,2-1 5-15,-3-4-3 0,-4 2-19 16,-8-20-14-16,14 27-25 0,-14-27-107 15,0 0-297-15,-5 19-190 0,5-19 119 0</inkml:trace>
  <inkml:trace contextRef="#ctx0" brushRef="#br0" timeOffset="34008.6933">14564 10907 2559 0,'0'0'29'0,"-16"-12"4"15,16 12 4-15,0 0 3 0,-19-15-12 16,19 15 6-16,0 0 2 0,0 0-14 0,0 0-6 15,0 0 3-15,0 0-8 0,-13-23 7 16,13 23-12-16,0 0 4 0,0 0 1 0,0 0-1 16,0 0-4-16,0 0-6 0,0 0-24 0,0 0-19 15,0 0-50-15,0 0-66 0,0 0-293 16,0 0-90-16,0 0 113 0</inkml:trace>
  <inkml:trace contextRef="#ctx0" brushRef="#br0" timeOffset="34978.6014">15449 10729 1973 0,'0'0'-11'0,"0"0"37"0,0 0 24 0,0 0-4 16,0 0 37-16,0 0-15 0,0 0 4 15,0 0 21-15,0 0-9 0,0 0-3 16,0 0-5-16,0 0-10 0,0 0-10 0,0 0-1 16,0 0-1-16,0 0-28 0,0 0 1 0,-42 37 4 15,31-20 10-15,-1 6-10 0,-1-2-9 16,4 0 1-16,-2 4 7 0,2 1-11 16,1-3 13-16,0-1 9 0,-3 3-17 15,6 0-5-15,0 2 5 0,2 0-8 0,3-27 19 16,-3 54-5-16,3-30-5 0,3 0-5 15,5 0-4-15,-3-1 1 0,9-2 10 0,-1-3-3 16,-4 2-17-16,4-1 10 0,4-4 3 16,-17-15-10-16,32 21 3 0,-16-15 4 15,-16-6 4-15,39 9-4 0,-16-6 2 0,-23-3-6 16,55 0-9-16,-25 0 0 0,6-3 19 16,-36 3-15-16,60-3-4 0,-30 3 2 15,0-3-8-15,2 0 6 0,-32 3 4 16,53 0-8-16,-21-3 0 0,-32 3 4 0,49 0 7 15,-28 3-14-15,-21-3 14 0,44 0-5 16,-22 3-8-16,-22-3 10 0,43 6-16 16,-13-3 8-16,-5 1-4 0,-25-4 12 0,49 9-6 15,-27-6 2-15,-22-3 6 0,36 10 22 0,-19-4 25 16,-17-6-24-16,32 9 15 0,-32-9-5 16,23 6 14-16,-23-6-17 0,22 13 7 15,-22-13-4-15,12 15-5 0,-12-15-3 0,10 19 6 16,-10-19-14-16,0 0-29 0,3 29 20 15,-3-29-11-15,0 0 8 0,0 32 3 16,0-32 13-16,0 0 2 0,-15 33 2 16,15-33-11-16,-27 31 9 0,7-15-4 0,2-1 16 15,-1 0-1-15,-1 2-3 0,-1-3-1 16,-3 1-1-16,6 1-1 0,-9-3 0 0,4-1-3 16,4 3-6-16,-8-6-5 15,7 7 1-15,-3-3-4 0,-4 2-3 0,-1 0-2 16,1-3 2-16,-5 0-3 0,7 0-9 15,-5 1-19-15,8 1-16 0,-6-6-31 0,3 1-19 16,5 1-37-16,3-4-34 0,17-6-75 0,0 0-240 16,-40-3-354-16,40 3 73 0</inkml:trace>
  <inkml:trace contextRef="#ctx0" brushRef="#br0" timeOffset="35904.4727">16398 10944 3463 0,'-15'-22'-164'0,"15"22"14"15,-17-20 21-15,17 20 15 0,-17-25 26 0,17 25 16 16,-16-20 33-16,16 20 22 0,-12-24 8 16,12 24 18-16,-15-18 13 0,15 18 18 0,0 0 1 15,-17-24 0-15,17 24-9 0,0 0 21 16,-13-21-16-16,13 21 2 0,0 0 6 16,-14-20-2-16,14 20-4 0,0 0 3 0,0 0-16 15,0 0-4-15,-15-21 6 16,15 21-6-16,0 0-8 0,0 0 7 0,0 0-12 15,0 0 0-15,0 0-2 0,0 0-5 16,0 0 7-16,0 0 12 0,0 0-12 0,32 65 18 16,-17-44-2-16,3 9-7 0,8 2 6 0,-3-2 2 15,4 1-4-15,6 2-3 0,-1 2-2 16,3-1 0-16,5-2-4 0,-5-2 0 16,2-3 8-16,3-6-13 0,0 3-4 15,2-4 17-15,7 2-2 0,-11-7-15 0,9-2 4 16,-7-1 4-16,-1-3-12 0,-4-3 0 15,-8-6 16-15,-27 0-9 0,46-3 9 0,-46 3-4 16,36-17-2-16,-25 6-2 0,-11 11 6 16,15-37-8-16,-10 13-2 0,-5-5-4 15,4 2 4-15,-4 27-2 0,-4-62 2 0,-1 29 5 16,0-1-3-16,0-2-6 0,-3-2 4 16,3 2 0-16,-5-3-12 0,-5 4 12 15,7-4 4-15,-11 6-12 0,6-1 8 0,-4-1 23 16,4 5-34-16,-2 6-3 0,-4 0 8 15,11 0-4-15,-7 1 8 0,3 5 4 16,12 18-8-16,-22-37-6 0,12 21 4 0,10 16 2 16,-13-24 0-16,13 24-14 0,-15-19 3 15,15 19 17-15,0 0-14 0,0 0 12 16,0 0 0-16,0 0-16 0,0 0 18 0,0 0-2 16,0 0-2-16,0 0 0 0,0 0 10 15,30 83-2-15,-13-61-6 0,-1-1 9 0,4 3 1 16,-1 3 6-16,8 3 3 0,-1-3-6 15,1 1 1-15,2-1 3 0,2 8 4 0,6-6 9 16,-3 3 8-16,4-2-10 0,-3 2 13 16,0-2-7-16,2-2-8 15,-2-4 4-15,0 2 4 0,1-2-12 0,-3-3-7 16,2 1-24-16,-8-2-41 0,0-2-31 16,-2-6-70-16,-7 0-105 0,-3-3-543 0,4 2 198 15</inkml:trace>
  <inkml:trace contextRef="#ctx0" brushRef="#br0" timeOffset="36490.608">17684 10434 3304 0,'0'0'-186'0,"-30"2"8"0,30-2 12 0,0 0 7 15,-23 15 21-15,23-15 10 0,0 0 17 0,-20 18 34 16,20-18 21-16,-15 24 42 0,15-24 14 15,-11 30 32-15,3-12 6 0,8-18 26 16,-8 47 2-16,8-20 2 0,0 0 1 0,0 3 14 16,1 2 3-16,6-4-8 0,8 6-7 15,-1 0-5-15,1-4 15 0,3 0-23 16,5-1 11-16,3-1-16 0,-1-7 4 0,3 0-16 16,4-1 12-16,-5-8 6 0,4-3 1 15,-2-3-8-15,3 1 3 0,-4-7-15 16,-28 0 1-16,62-10-5 0,-34 1-5 0,2-3 3 15,-6-8-5-15,1-1-13 0,-2-3 0 16,1-1-1-16,-6-3-7 0,2 1 6 16,-6-4-2-16,2-1-14 0,-9 8 12 0,1-3-2 15,-6-4 0-15,-2 31-10 16,-2-53 0-16,-6 32-8 0,-2-3-2 0,-5 1-6 0,-12 7 2 16,9-8-1-16,-11 6-3 0,6-1-1 15,-5 6 11-15,4 1 0 0,-6 0-13 16,0 4 12-16,1-2-8 0,1 1 9 15,3 3 1-15,25 6 1 0,-45-9-5 0,45 9-19 16,-35-8-10-16,35 8-15 0,-30 5-25 16,30-5-40-16,0 0-71 0,0 0-211 0,-29 6-219 15,29-6 117-15</inkml:trace>
  <inkml:trace contextRef="#ctx0" brushRef="#br0" timeOffset="36756.6704">17850 10412 2523 0,'0'0'30'0,"0"0"3"0,0 0-10 0,15 12-3 16,-15-12 4-16,22 10-7 0,-22-10 20 15,30 12 16-15,-10-4 18 0,5 4 7 16,3 3-8-16,-1-3 9 0,7 3-7 0,1-3-4 16,0 3 7-16,0-3 20 0,3 0-8 15,4-3 50-15,-5 1-19 0,6 0 4 0,-4-4 0 16,9-5-19-16,3 4-4 0,2-2-21 15,2-3-9-15,9 0-12 0,-2 0-2 16,6 3-3-16,1-6-8 0,-9 3-8 0,0 0 2 16,-3 0-26-16,-5 0-29 0,-2-3-46 15,-11 3-40-15,-4-5-91 0,-18 1-276 16,-1-4-335-16,-16 8 164 0</inkml:trace>
  <inkml:trace contextRef="#ctx0" brushRef="#br0" timeOffset="37144.8772">18069 8971 3415 0,'0'0'-100'0,"0"0"7"0,0 0 3 16,0 0 21-16,0 0 18 0,0 0 34 0,0 0 9 15,0 0 31-15,0 0 22 0,77 27 22 16,-52-9 11-16,5 3 5 0,-3 3 33 15,18 8 50-15,9 10-7 0,4 5-10 16,29 25-34-16,2 0 0 0,-4 2-15 0,9 10 0 16,3-2 4-16,1 6-17 0,6 2-2 15,3-6-12-15,7 10-7 0,3-1-52 0,10 2-75 16,2-18-97-16,-7-3-377 16,0-19-298-16,-8-21-8 0</inkml:trace>
  <inkml:trace contextRef="#ctx0" brushRef="#br0" timeOffset="38480.1269">16563 14770 3609 0,'0'0'-176'0,"-35"-15"19"0,35 15-4 15,-30-15 4-15,17 2 11 0,13 13 12 16,-19-24 0-16,1 7 40 0,3-1 19 0,15 18 23 16,-30-39 30-16,11 19-1 0,1 3 10 15,-4-5-7-15,-1-3 0 0,-2 4 10 16,1-5-7-16,-4 5 0 0,6-3-7 0,-3 3 14 15,3-2-7-15,4 2-4 0,-2-1-18 16,6 5 7-16,-2-2 0 0,-3-4 10 0,3 7 7 16,-1-7 15-16,3 5 26 0,-1-2 42 15,0-1-1-15,4 3 18 0,-4 0 4 16,15 18 29-16,-24-34-11 0,12 19-15 0,12 15-12 16,-8-28-13-16,8 28-15 0,0 0 5 15,0 0-17-15,12-40 1 0,-12 40-4 16,28-6-4-16,-28 6-3 0,0 0-5 0,55 15 17 15,-29-3 7-15,4 7 10 0,1 0 23 16,5 5-20-16,2 7 2 0,4 0 6 16,-2 3 9-16,2 3-19 0,3-2 2 15,-2 4-20-15,4-3-3 0,-5-2 2 0,0-3-6 16,-4-3 3-16,-4-5-8 0,-11-1 8 16,4-3 35-16,-5-4 39 0,-5 1 2 0,-17-16-12 15,21 18-12-15,-21-18-11 0,0 0-14 16,0 0-4-16,0 0-9 0,0 0-6 0,0 0-11 15,0 0-5-15,-77-64-7 0,36 31 3 16,-1-11-8-16,-5 2 0 0,-2-12-1 16,1 2-6-16,-1-3-3 0,1-4-2 0,-1 5-4 15,1-6 14-15,4 2-9 0,4 5-4 16,-3 1-3-16,9 9 3 0,2 4 2 16,2-2-8-16,9 7 1 0,-1 3 6 0,5 3-6 15,-1 1 6-15,1 1 0 0,4 5 0 16,1 0 4-16,-1 3-9 0,13 18 2 15,-17-31-4-15,17 31-2 0,-2-35 10 0,2 35-11 16,5-36 7-16,-5 36 0 0,25-38-6 16,-6 20 8-16,-1 0-2 0,10-1-1 15,4-1 3-15,3 4-10 0,16-3 1 0,2-3 4 16,6 0 0-16,1 5 2 0,-5-4 1 0,5-3 2 16,-8 4-2-16,-3 1-2 0,-3-4 5 15,-10 3-6-15,2-2 11 0,-8 0-1 16,2 0-5-16,-4-5-4 0,-4-1 1 15,1 1 0-15,-7-1-3 0,-1-3 2 0,-2 1 3 16,-3-2-6-16,-4 2 7 0,1 3-6 16,-6-3 7-16,2 3-5 0,-5 0-4 0,0 27 2 15,3-40 6-15,-3 40-5 0,5-37 0 16,-5 37-5-16,0-30 6 0,0 30-3 16,0 0-12-16,4-34 3 0,-4 34 2 0,0 0-1 15,0 0 6-15,5-23-4 0,-5 23 4 16,0 0 0-16,0 0-6 0,0 0 5 0,51 42 7 15,-29-24 3-15,2 3 10 0,7 0 5 16,3 6 2-16,8 2 4 0,3 1 9 16,8 12-2-16,8-7 4 0,-6 5-6 0,5-2 0 15,0 1 3-15,-1-2 5 0,1 7-5 16,-3-7-6-16,1 3 5 0,-7-3-6 16,4 0 4-16,-12-3-1 0,4-2-1 15,-2 1 2-15,-6 0 8 0,3-2 3 0,-7 4 1 16,0-5-6-16,2 7 0 0,-9-12-5 15,6 8-4-15,-4-5-1 0,0 4-5 0,-10-5-32 16,10-4-33-16,-7 2-60 0,-4 1-62 16,1-11-122-16,-2-9-667 0,-18-6-880 0</inkml:trace>
  <inkml:trace contextRef="#ctx0" brushRef="#br0" timeOffset="41936.0151">18504 13015 4667 0,'-32'0'-184'0,"32"0"10"16,0 0 28-16,-37 0 9 0,37 0 14 0,0 0 15 16,-35 8 15-16,35-8 23 0,0 0 20 15,-30 12 5-15,30-12 17 0,-12 16 9 0,12-16 3 16,-8 21 21-16,8-21 19 0,0 0 6 15,-8 35 0-15,8-35-3 0,0 0 17 16,8 39-15-16,-8-39-3 0,8 32 3 16,1-14-1-16,-9-18-4 0,15 40-5 0,1-18 11 15,1 0-11-15,0-4 1 0,1 0-1 16,4-2 0-16,3 0-12 0,-3-2 10 0,6 0 2 16,1-6-6-16,-2-1 2 0,3-4-11 15,1-3 7-15,-31 0 17 0,59-7-25 16,-26 1 10-16,-9-3-13 0,3-3 4 0,3 0-1 15,-10-4-12-15,-2 0-16 0,1 1-7 16,-19 15-5-16,15-38 7 0,-15 38-1 0,-10-33-2 16,10 33 20-16,-27-37-5 0,8 18-5 15,-1 5 7-15,-3-2 0 0,1 3 8 16,-3 1-2-16,2 0 2 0,23 12 4 0,-45-15 0 16,24 12-4-16,21 3 0 0,-43-9-3 15,43 9 3-15,-35 0 8 0,35 0-2 16,-30 0 4-16,30 0-10 0,0 0 0 0,-37 6 8 15,37-6 4-15,0 0-10 0,0 0 12 16,0 0-2-16,0 0 0 0,0 0-6 16,0 0 8-16,67 42 0 0,-35-39 7 0,4 0-5 15,6-3 0-15,8 0-4 0,-4-3 8 16,9 0 2-16,-3-3 8 0,8 0-6 16,0-6-1-16,-3 3 7 0,-10-4-11 0,-2 1-7 15,-7-4 12-15,1-3-7 0,-12-1-5 16,-4-5 19-16,-4-4-4 0,-8-1 0 0,-11 0 0 15,0-4-2-15,-11-6 7 0,-1 3-4 16,-7-7-5-16,8 4 8 0,-6 3-10 0,2 0 8 16,0 0 13-16,0 6-2 0,6 4 10 15,-7 3-22-15,6 2 9 0,10 22-3 16,-15-28-16-16,15 28 8 0,0 0-21 16,-7-22 11-16,7 22 11 0,0 0-13 0,0 0 2 15,0 0 4-15,0 0-5 0,0 0 4 16,69 50-5-16,-46-38 9 15,0 3 1-15,4-2-9 0,-2 3 1 0,-1-5 8 0,2 5-5 16,-1-8-2-16,-3 5 1 0,2-3-9 16,-4-1-1-16,-20-9 5 0,28 15 19 0,-28-15 8 15,20 10 8-15,-20-10-6 0,0 0-4 16,0 0-1-16,0 0-4 0,34-22-1 0,-34 22-7 16,0-35 6-16,0 35-11 0,1-42 9 15,-1 15-4-15,0-5-13 0,0 2 2 16,5-2 2-16,0-1-2 0,-1 2-1 0,1-2-2 15,1 3 0-15,-2-2 5 0,1 3-4 16,3 4-2-16,-8 25-1 0,7-42-4 0,-7 42 9 16,12-30-9-16,-12 30 5 0,15-26 2 15,-15 26-7-15,15-15 0 0,-15 15 5 16,23-13-5-16,-23 13-1 0,0 0 11 16,37 4-9-16,-37-4 5 0,0 0-2 0,43 18-6 15,-26-8 9-15,-2 5-4 0,4 1-3 16,-1 2-2-16,-3 0 5 0,2 5 8 0,8 1-5 15,-5-2-5-15,2 2 11 0,1 0-11 16,-3-1 4-16,2-2-4 0,-5-2 1 16,-2-4 0-16,8 1-5 0,-8 0-2 15,0-3-15-15,-15-13 0 0,27 17-26 0,-12-9-9 16,-15-8-25-16,27 4-4 0,-27-4-12 16,32-9-17-16,-17-1-1 0,-9-5 8 0,6-5 3 15,-2 0 13-15,-2-8 0 0,-3-3 10 16,0 0 20-16,-5 0 19 0,0-3 10 0,0 1 13 15,0 2 4-15,-5-2 6 0,2 4 15 16,3 29 15-16,-10-55 13 0,2 32 19 16,3-4-5-16,5 27-3 0,-10-36-3 0,10 36 4 15,-5-35-9-15,5 35-25 0,-9-24 5 16,9 24 1-16,0 0-3 0,-6-24 0 16,6 24-7-16,0 0 7 0,0 0-1 0,0 0 3 15,0 0-2-15,0 0-7 0,0 0-6 16,0 0 13-16,51 60 1 0,-37-43-6 15,4-2-6-15,-1-3-4 0,10-2 11 0,-7-2-9 16,8-1 0-16,-28-7 2 0,50 4-4 16,-23-8 9-16,3-3-7 0,4-1 0 0,6-7-1 15,-7-1-5-15,-1-2-3 0,-2-2-10 16,0-1 4-16,-6-3-9 0,-2 2-1 0,-6 2-5 16,-6-4 7-16,-5 1 2 0,-5 23 9 15,0-39-6-15,0 39 5 0,-15-33-3 16,2 14 0-16,13 19-2 0,-37-23 6 15,22 13-4-15,15 10 1 0,-38-12-1 0,38 12 0 16,-49 3 5-16,49-3-1 0,-47 9 0 16,19-3-3-16,6 6-2 0,-5-2 5 15,9 2-1-15,-2 0 0 0,3 5 22 0,-1-2-9 16,18-15-5-16,-19 30 8 0,11-15-1 16,8-15 2-16,3 33 9 0,-3-33-9 0,24 36 0 15,-1-21-6-15,4 0 4 0,6-3-6 16,1 0 8-16,3 2-8 0,4-8 2 0,-2 0 16 15,-2-3-14-15,3-3 11 0,-2 3-7 16,-4-3 0-16,4 0 5 0,-1-3-3 16,-5 3 4-16,-32 0 1 0,57-3 1 15,-29-2 12-15,2 5 3 0,0-5-5 0,-30 5 4 16,47-10 9-16,-23 4-17 0,-4-1 9 16,5-4-6-16,-5-2 4 0,0 1-10 0,3-3-1 15,-1 0 3-15,-5-5-2 0,0 2-6 16,-2-3-2-16,-4 0 4 0,-4-5-11 15,1 5 0-15,-8 21 8 0,12-46-1 0,-9 28 2 16,-3 18-14-16,2-40 3 0,-2 40 6 16,3-34-8-16,-3 34 4 0,0-32 7 0,0 32-8 15,0-27 4-15,0 27-12 0,0 0-11 16,4-33 12-16,-4 33-8 0,0 0 6 16,0 0-12-16,0-34 6 0,0 34 1 0,0 0 0 15,0 0 2-15,0 0-1 0,-9-32 0 16,9 32 1-16,0 0-1 0,-15-15 12 15,15 15-14-15,0 0 9 0,0 0-5 0,0 0 10 16,0 0 0-16,0 0 0 16,0 0 20-16,0 0-9 0,0 0-7 0,0 0 14 15,0 0-2-15,20 87 13 0,-5-75-19 0,7 0 11 16,3-3-15-16,4 0 13 0,3-2-2 16,1-3-9-16,4-3 16 0,0-2-1 0,-1 1 5 15,8-7 14-15,-11 0 0 0,-4-2-3 16,3 0 4-16,-7-6 1 0,-2-1-13 15,-5-2 2-15,-2-1-4 0,-11-2-7 0,-5 21 0 16,5-46-4-16,-5 46-1 0,-9-41 1 16,9 41 15-16,-13-39-21 0,-2 20 6 15,15 19 0-15,-25-23-12 0,8 11 3 0,17 12-7 16,-45-5 8-16,45 5 7 16,-44 0-18-16,19 9 6 0,25-9 1 0,-45 19 10 15,28-7-11-15,1 0-3 0,16-12 5 0,-19 34 5 16,19-34-6-16,0 32 6 0,0-32 9 15,30 40-8-15,-8-25-5 0,11 0 0 16,4 3 4-16,13-4-11 0,1 1 4 0,6 0 2 16,4 0-2-16,-4-3 3 0,9 3 9 15,-1 0-2-15,12 2-7 0,1 4 9 0,1-3 1 16,-4 7 2-16,-1 0 1 0,-6 0 1 16,-11-5-1-16,-3 5 0 0,-6-5-8 15,-3 1 22-15,-8 0 5 0,-5 0-1 0,-2-3 4 16,-8 7 3-16,-5 0 7 0,1 3-5 15,-8 1-3-15,-3-2-6 0,-2 0 0 0,-5 0-6 16,0-27-1-16,-12 57-3 0,-3-27 1 16,-12 5-8-16,-3-2-5 0,-12 0 3 0,-4 2-2 15,-20-1-5-15,-4-1 2 0,-9-4-1 16,-1-2-5-16,5-6 1 0,5 2 4 16,6-10-7-16,10 0 2 0,8-3-3 15,4-3-11-15,8-2-11 0,6-7-15 0,28 2-11 16,-40-15-16-16,30-3-1 0,3-9-2 15,10-6-9-15,11-8-3 0,4-11 4 16,12-15-3-16,2-2-3 0,22-18-2 16,2-3-4-16,1 0-10 0,4 4-9 0,-1-4-10 15,0 4-16-15,-6 18-17 0,-16 4-27 0,0 2-13 16,-7 3 4-16,-8 14 38 0,-5-1 13 16,-8 5 26-16,0 5 42 0,-4 4 27 15,-1 5 37-15,-5-1 6 0,0 4 4 0,3 1 6 16,-3 3-1-16,0 20 1 0,0-34-6 15,2 17-9-15,-2 17-3 0,0-30-3 0,0 30-4 16,-2-21-3-16,2 21-8 0,0 0 11 16,-3-26-3-16,3 26 2 0,0 0 3 15,-21-8 3-15,21 8-6 0,0 0 6 0,-25-4-1 16,25 4 3-16,0 0 0 0,-35 4 8 16,35-4 14-16,-28 7-7 0,28-7-7 15,-19 1 2-15,19-1-8 0,-23 10 1 0,23-10 12 16,-20 16-13-16,12-5 10 0,8-11 6 15,-14 25-4-15,2-10 6 0,12-15 8 0,-13 32 10 16,3-11 14-16,10-21-8 16,-13 41 8-16,4-20 15 0,3 4-11 0,6-25-2 15,-9 48-6-15,8-24-4 0,1 5 1 0,0 1-19 16,1-2 12-16,4 4-1 0,-1 1-8 16,7 2 8-16,-6 1 7 0,7 3-1 0,1-4 11 15,2-5-11-15,9 2 7 0,-6-1-6 16,12-10-12-16,1 1 2 0,4-10-5 15,-4-6-2-15,8-6 7 0,3-2-21 16,5-6 15-16,-2-3-9 0,7-8-4 0,-1-5 9 16,0-7-6-16,4-6-4 0,-5-4-6 15,-3-2-19-15,3-5-19 0,-12-8-4 0,-1 0-14 16,-8-5-15-16,-8-7 0 0,1 0-7 16,-5-2 2-16,-7 2 12 0,-3 2 0 15,-1 1 3-15,-2 5 11 0,4-6 1 16,-8 15 2-16,3 1 9 0,-3 5-4 15,-3 3 3-15,3 7 6 0,0 4-2 0,0 2 0 16,0 29 4-16,0-42 4 0,0 42-2 0,0-31 6 16,0 31 4-16,0 0 4 0,0 0 12 15,0 0 1-15,0 0 9 0,0 0 0 0,0 0 11 16,0 0-9-16,44 70 22 0,-31-49-20 16,0 8 6-16,4 4 5 0,-4 2 3 15,1-1 1-15,-2-1-9 0,-2 5 22 0,1-5-12 16,-1-3-6-16,-1-2 3 0,-4 1 9 15,3-2-6-15,-5-5 7 0,2-2-6 16,-5-20 12-16,9 38 2 0,-9-38 27 0,5 31 13 16,-5-31-8-16,0 0-10 0,0 0-10 15,0 0-11-15,0 0 3 0,0 0-14 16,0 0-14-16,0 0-13 0,-29-81-20 0,29 39-19 16,-1-5-1-16,1 2-6 0,0 2 8 15,0-1-2-15,0 7 3 0,0 5 1 0,0 2-1 16,0 30 18-16,1-45-11 0,-1 22-7 15,0 23 9-15,7-33 2 0,-7 33-6 16,5-25 8-16,-5 25-2 0,0 0-1 16,0 0 10-16,29-9 1 0,-29 9-3 0,0 0 7 15,0 0-7-15,0 0-1 0,48 27 1 16,-48-27-4-16,18 13 9 0,-18-13 7 0,19 12-16 16,-19-12 9-16,0 0-6 0,20 12 4 15,-20-12-4-15,0 0 7 0,20 10 7 16,-20-10 16-16,0 0-9 0,0 0 4 0,45-34 1 15,-28 10-1-15,3-3 1 0,0-5-3 16,-8-5-12-16,-2-4 6 0,5-2-10 0,-7 1 12 16,-1 2-9-16,5 6 8 0,-6 2 0 15,1 5-9-15,-2 2 4 0,-5 25-2 0,5-38 1 16,2 22-5 0,-7 16-5-16,0 0 2 0,13-23 16 0,-13 23-10 0,0 0 9 15,0 0 6-15,0 0-4 0,30 47 5 16,-16-25 14-16,-14-22-11 0,15 39 4 0,-4-18 5 15,1 2-12-15,-2-2 2 0,2-3-5 16,3 1 1-16,-7-1 13 0,-8-18-7 0,25 34 5 16,-16-19-4-16,6 4 1 0,-2 1 5 15,2-4 8-15,2 7-4 0,0-2-2 16,-1 6 3-16,4 5-6 0,1-2-1 0,0 1-2 16,-1 4-5-16,0-2-4 0,0-3 4 15,1 2-10-15,-1-2-50 0,-4 1-61 0,-2-15-102 16,-6 0-318-16,2-7-363 0,-10-9-316 15</inkml:trace>
  <inkml:trace contextRef="#ctx0" brushRef="#br0" timeOffset="43179.4923">24245 10063 4137 0,'-13'30'-85'0,"13"-30"10"16,0 0 3-16,0 0 7 0,0 0 3 16,0 0 10-16,55 0 3 0,-55 0-2 0,0 0 5 15,58-18 7-15,-38 9 5 0,-20 9 6 16,40-18 10-16,-18 12-6 0,-22 6 4 15,32-15 2-15,-32 15-4 0,33-12 10 0,-33 12 6 16,26-14-6-16,-26 14 10 0,23-12 4 16,-23 12-6-16,25-15 4 0,-25 15-12 15,27-18 10-15,-14 6 2 0,-13 12-5 0,25-27 8 16,-16 15 3-16,-9 12-6 0,16-33 5 16,-4 12-5-16,-5-2 0 0,-7 23 11 15,5-39-6-15,-5 39-3 0,5-36 7 0,-5 36 7 16,-2-35-5-16,2 35-2 0,0 0-2 15,-8-34-5-15,8 34 5 0,0 0-5 0,-27-9 0 16,27 9-2-16,0 0 5 0,-47 15-3 16,47-15 9-16,-43 24-4 0,23-11 4 15,0 6 2-15,-2-1 4 0,2-2 7 16,0 5 17-16,0 5-5 0,-2-2 2 16,2 3 5-16,6 0-8 0,-1 5 13 0,7-5-1 15,-4 10-4-15,7-5 3 0,5-2 13 16,0 0-18-16,4 6 8 0,6-3-4 0,1 0 3 15,4-1 3-15,5-5-5 0,2 0-11 16,0-2 12-16,6-3-6 0,4-3 6 0,-3-7 8 16,-4-3-4-16,5-3 3 0,2-1-1 15,1-5-4-15,2-8-3 0,2-7-2 16,3-1 14-16,5-8-5 0,-6-3 6 16,4-4-21-16,-8-9-6 0,9-10-3 0,-7-1-12 15,-1-6-3-15,-5 8-24 0,-1 0 7 16,0 1-6-16,-10 1-4 0,0 8 3 15,-3 6 2-15,-4 2 1 0,4 1-2 0,-4 6 4 16,-4 4-5-16,1-1 4 0,-10 21-2 16,15-27 4-16,-7 10 0 0,-8 17-4 0,13-18 4 15,-13 18-3-15,0 0 3 0,24-19 4 16,-24 19-4-16,0 0 1 0,0 0 3 0,0 0 3 16,0 0 0-16,38 36-8 0,-38-36 1 15,14 24 6-15,-14-24-5 0,16 27 6 16,-11-12-2-16,-5-15 0 0,17 32-2 0,-7-17 7 15,-10-15-9-15,15 24 3 0,-15-24 0 16,14 22 9-16,-14-22 10 0,0 0 10 0,18 17-2 16,-18-17-1-16,0 0 0 0,0 0-7 15,30-51-4-15,-22 29 2 0,6-11-6 16,-1-4-6-16,1-4-11 0,2 3-2 16,-4-1-5-16,1 3 10 0,-1 2-6 15,3 1 4-15,-10 7-4 0,7 1 2 0,-7 5-2 16,-5 20 0-16,13-34-2 0,-1 21 5 15,-12 13 0-15,18-15 2 0,-18 15-6 0,0 0 7 16,0 0 4-16,0 0-1 0,52 20-5 16,-33-7 0-16,-3 2 5 0,-16-15-3 0,42 26 8 15,-18-14-7-15,6 3-4 0,5 1 6 16,-2-4 0-16,8 1 3 0,-6-4-4 0,8 0 3 16,-9-6 2-16,2 0 0 0,5-3-2 15,-1-3 3-15,0-3 1 0,-2-7 5 16,-3-2 3-16,-1-4-5 0,-4-5 0 0,2-3-1 15,-10-9-1-15,-1-7-1 0,-4-6-3 16,-10-8 0-16,-1-5-11 0,-9-13-3 0,-2-11-19 16,-3-2-21-16,-14-31-22 0,5 3-4 15,-1 21 2-15,-4 14 8 0,-3 9 0 0,2 9 1 16,-1 7 7-16,4 11 4 16,-5 6 7-16,5 12 1 0,-9 6 6 0,9 9 11 15,2 5-9-15,18 7 10 0,0 0 24 16,-60 22 5-16,43-4 7 0,9 7 22 15,-4 5 13-15,9 6 3 0,3 11 7 0,5 3-2 16,8 2 0-16,5 9 8 0,2-7 3 16,21 9-2-16,-3-3 3 0,9-1-5 0,23 15-4 15,-8-19-3-15,-2-8-8 0,-1-8-1 16,6 1-5-16,5-8-1 0,-1-8-8 0,5-3-3 16,-3-10-4-16,6-7-20 0,7-1-41 15,6-6-44-15,6-6-76 0,-11-17-147 0,-5 2-591 16,-6-9-406-16</inkml:trace>
  <inkml:trace contextRef="#ctx0" brushRef="#br0" timeOffset="43411.6781">25479 8912 4239 0,'-18'0'-52'0,"18"0"5"16,0 0 7-16,0 0 27 0,0 0 17 15,74-78 1-15,21 27 20 0,19-15 15 0,20 4-12 16,3-5 0-16,10-4-6 0,3 8-5 16,6-8-72-16,-9 6-138 0,0-9-567 0,-19-5 29 15,-25-3 518-15</inkml:trace>
  <inkml:trace contextRef="#ctx0" brushRef="#br0" timeOffset="55636.8077">26272 12322 1011 0,'0'0'59'16,"0"0"-23"-16,0 0-46 0,0 0-37 15,0 0-18-15,0 0-24 0,0 0-15 0,57-38-135 16,-57 38 65-16</inkml:trace>
  <inkml:trace contextRef="#ctx0" brushRef="#br0" timeOffset="59733.155">25998 10917 929 0,'0'0'72'0,"-20"-13"44"0,20 13 4 15,0 0 8-15,-27-15-23 0,27 15 20 16,0 0 11-16,-27-16 9 0,27 16-23 0,-11-16-11 15,11 16-12-15,0 0-13 0,-10-24-18 16,10 24-8-16,0 0-5 0,-4-33 3 0,4 33-10 16,0 0 7-16,0-34 8 0,0 34 1 15,0 0 5-15,4-34-7 0,-4 34-7 16,0 0-4-16,10-31 0 0,-10 31-14 16,8-21-12-16,-8 21 5 0,27-26 13 0,-9 14-19 15,2 0-5-15,5 0 0 0,7-3-5 16,2 0-5-16,1-2 8 0,3 2-3 0,6 0-3 15,9 0 5-15,-3-3-4 0,7-1-8 16,0 3 5-16,5 0-6 0,3-2 3 16,1 0 6-16,10 0-19 0,6-2 9 15,2-1 3-15,1-1-5 0,6 5-5 0,-3-5-2 16,36-2-4-16,-22 1 13 0,-10 5-2 16,-1-3-11-16,29-3 9 0,-21 4 2 0,-14-1-12 15,0 0 5-15,-1 2 5 0,-2-2 4 16,-5 2-6-16,8 0 6 0,-8-4-4 15,2 6-3-15,-1-2 5 0,1 4 5 0,3 0-8 16,-10 2 10-16,2 1-4 0,-4 0-8 16,0 2-2-16,-1-3 7 0,-4 9 0 0,-8-9 2 15,-4 6 3-15,-8 1 2 0,1 1-16 16,-5-5 11-16,-4 4 5 0,-7 0 4 16,4 0 1-16,-4 0 4 0,2 0-7 15,-2-5 4-15,0 6-4 0,10-5-7 0,4 1 12 16,-6 3-10-16,5 0-4 0,6-3 7 15,-11 2 4-15,9 4-15 0,-5-2 4 0,0-2 13 16,-4 2-13-16,-4 0 6 16,6 3-10-16,-5-1 8 0,0-4-1 0,4 6-3 15,1-7 2-15,-3 4 9 0,8 0 2 0,0-4-15 16,-5 3 13-16,2-2-9 0,3 1 6 16,-5-3 1-16,2 3 6 0,-5 0 0 0,0-6 4 15,0 6-2-15,-12-4 13 0,3 3 5 16,-5 3 2-16,-23 4 2 0,46-11-1 15,-30 5-8-15,-16 6-3 0,34-6-7 16,-34 6-24-16,35-3-36 0,-35 3-33 0,33 3-72 16,-33-3-137-16,24 6-455 0,-24-6 491 15</inkml:trace>
  <inkml:trace contextRef="#ctx0" brushRef="#br0" timeOffset="60178.2893">30814 9756 3157 0,'0'0'-49'15,"-3"27"-1"-15,3-27 17 0,0 0-10 0,11 38 12 16,-11-38 7-16,9 36 37 0,-4-18 13 16,3 5 38-16,-8-23 11 0,13 43 3 15,-2-22 3-15,-6 6 16 0,6-1 12 16,-6 1-12-16,10 4 3 0,-1 6-5 0,-1 5-1 15,5 9-5-15,3-3-10 0,5 17-5 16,-2 2 3-16,4 1-5 0,-3 4-3 0,7-1-7 16,-2 4-3-16,-1-6-2 0,2 5-7 15,-2-1 0-15,-1-4-5 0,-1-2 5 16,5 4 0-16,-4-8 1 0,4 0-10 0,-4 9 7 16,3-4-13-16,0-2-2 0,8 3-3 15,-2-1-9-15,14 18 0 0,-5-12 0 0,-1-10-2 16,-5-5-2-16,2-2-4 0,-2-3 3 15,-7-11-6-15,3 1 1 0,-3-6-1 16,-1 4 2-16,6-3-5 0,-8-2-1 16,0 1 3-16,-6-8-3 0,8 8 1 0,-1-2-2 15,-9-6 0-15,5 2-1 0,-2-1-2 16,3-1 0-16,-2 0-2 0,-1 2 0 0,1-2-3 16,5-3-9-16,-6 3-24 0,6 2-27 15,3-1-40-15,1 0-57 0,-8-3-96 0,0-4-649 16,-7-1-454-16</inkml:trace>
  <inkml:trace contextRef="#ctx0" brushRef="#br0" timeOffset="61112.3623">25561 11376 4174 0,'0'0'-168'16,"0"0"18"-16,-16-18 4 0,16 18 9 16,0 0 8-16,-14-20 5 0,14 20 6 15,0 0 29-15,0 0 1 0,0 0 11 0,0 0 14 16,29-45 17-16,-29 45 0 0,21-15 18 15,-21 15 9-15,27-13-3 0,-27 13 5 0,22-6 14 16,-22 6 0-16,0 0 20 0,43 12 17 16,-26 7 18-16,0 2 21 0,0 13-12 15,-1 18 24-15,-1 22 14 0,2 5-9 0,-3 11-10 16,6 28-4-16,-5-16 2 0,-2-16-2 16,-5 3 26-16,6 1 18 0,4-4-4 0,-1 31-3 15,5-26 5-15,-11-7-1 0,6-2-11 16,-2 1-6-16,7 1-17 0,-5 0-6 15,9 26-8-15,1 3-5 0,5 1-12 0,-4-2 3 16,6 6-13-16,1-1 2 0,-2 1-9 16,1 1-6-16,-2 4-12 0,-1 6-1 0,-5-2 1 15,-3-1 1-15,-1-9-4 0,-11-21-3 16,-2-14-2-16,1-4 2 0,-2-15 1 16,-4 6-6-16,1-4 2 0,-2 1 0 15,5-3-1-15,-3 2-1 0,5 0-4 0,-1-1 3 16,4 1-21-16,4 6-13 0,3 1-16 15,3-3-20-15,-6-9-11 0,0-5-14 16,3 0-14-16,-3-4-2 0,-1-1-11 0,-2-6-24 16,-3-4-34-16,-6-3-136 0,5-3-507 15,-5-6 84-15</inkml:trace>
  <inkml:trace contextRef="#ctx0" brushRef="#br0" timeOffset="61450.3376">26866 15975 3669 0,'0'0'-41'16,"0"0"3"-16,0 0 8 0,0 0 3 16,0 0 5-16,45-48 9 0,4 12 15 15,13-6 22-15,26-14 12 0,16-7 9 0,1-1 0 16,8 6 17-16,12-3 8 0,6-1-4 15,4 3 12-15,9-3-7 0,11 4 3 0,1-1 6 16,1-1-18-16,6 1-2 0,0 4-6 16,5-7-9-16,4-1-10 0,4 6-5 15,6-5-26-15,0 0-23 0,9 1-22 0,5-4-11 16,-14 5-9-16,0-6-6 0,-8 1-4 16,-11 0 3-16,-8-1 12 0,-13 3 2 0,-6 4 0 15,-21 5 4-15,-16 3 5 0,-22 12-4 16,-20 7-36-16,-14 1-43 0,-9 7-70 15,-16 6-179-15,-9-2-308 0,-6 3 119 16</inkml:trace>
  <inkml:trace contextRef="#ctx0" brushRef="#br0" timeOffset="62411.4585">27624 10412 2746 0,'17'39'-65'0,"-6"8"45"0,4-1 34 0,-3-2 15 16,2 7 24-16,2 2 5 0,3 5 28 15,2 2 2-15,-4 7 16 0,5 7 34 0,5 3 17 16,6 36 15-16,-1 2-6 0,-4 5 0 15,2 3 0-15,2 9-7 0,-2-2-16 16,2 2-12-16,-2 1-13 0,0 5-5 16,4-6-11-16,-1 5-2 0,1-3-15 0,1 5-12 15,10 0-7-15,-5 2-5 0,4-1-4 16,4-3-8-16,1-1-5 0,1-10-4 0,2-9-6 16,5-6-1-16,-4-10-2 15,-3 0-4-15,2-14-2 0,-7-14-5 0,-8-10 1 16,3 0-4-16,-5-5-1 0,4 1 1 15,-1-4-6-15,-1 0-1 0,0-3-3 0,0-5-15 16,-9-5-10-16,4 2-15 0,-2-2-17 16,-1-4-21-16,-1 2-13 0,0 4-5 0,1-8-18 15,-1 5-12-15,1-2-8 0,-4 1-15 16,2 1-5-16,3-1-19 0,-9-3-3 0,4-4-21 16,-1-2-28-16,-4 1-107 0,2-5-443 15,-9-6 339-15</inkml:trace>
  <inkml:trace contextRef="#ctx0" brushRef="#br0" timeOffset="63390.9147">29559 10266 3186 0,'-3'-30'-108'0,"3"30"30"16,-5-29 44-16,5 29 8 0,-12-27 0 0,12 27 8 15,-10-30 2-15,10 30 2 0,-8-25 9 16,8 25-6-16,-12-24 0 0,12 24 6 15,-12-26 2-15,12 26-2 0,-8-21-1 0,8 21 4 16,-12-26-7-16,12 26 9 0,0 0-5 16,-16-29 0-16,16 29 10 0,-10-22 17 0,10 22-20 15,-14-18 7-15,14 18-9 0,0 0 8 16,-13-25-3-16,13 25-8 0,0 0 11 16,0 0-8-16,-14-20-10 0,14 20 10 0,0 0 0 15,0 0 0-15,0 0 0 0,-15-24-3 16,15 24 0-16,0 0 6 0,0 0-3 15,0 0 0-15,0 0-3 0,0 0-2 16,0 0-1-16,0 0 17 0,0 0 3 0,0 0 26 16,0 0 23-16,4 81 14 0,4-41 0 15,1 15 3-15,-1 8 8 0,0 15-1 0,7 6 0 16,-1 4 17-16,2-3-1 0,-2 1-10 16,11 28 15-16,-7-22 1 0,-1-8 2 0,0 2 12 15,3 1-5-15,3 29-30 0,4 3 5 16,3 0-7-16,0 7 0 0,-8-4-17 15,8 3-5-15,0 0-8 0,2 1-9 0,-4-1-1 16,13 0-5-16,-8-5-7 0,-5 0 1 16,1-4-2-16,-2-5-9 0,-1-17-3 15,-7-17 0-15,-2 1-4 0,4-2-1 0,-7-5-1 16,6-1 2-16,-7-9-5 0,4-1 0 16,6 9-4-16,-6-9 3 0,0-1-3 15,3-2 0-15,3 9-3 0,2-11 6 16,-1 0-8-16,1 1 3 0,0-2-1 0,3-3-4 15,-3-1-2-15,1-4 1 0,0-1-7 0,-7-7-4 16,-3 2-5-16,-2-5 6 0,-1 4-5 16,-4-3-1-16,-1 2-7 0,-6-5-19 15,1 5-33-15,-3-2-35 0,0 1-36 0,0-4-71 16,-3 2-230-16,-4-4-413 0,-1-3-160 16</inkml:trace>
  <inkml:trace contextRef="#ctx0" brushRef="#br0" timeOffset="64066.3414">25695 13955 3815 0,'44'-27'-154'15,"3"3"21"-15,1 0 29 0,4-3 32 16,10-11 26-16,33-10 16 0,4-6 16 0,6 0 18 16,7-3 15-16,14-5 0 0,1 2 15 15,7-9 14-15,-2-2-8 0,12 1 0 0,6-4-1 16,9-3-13-16,7-7 1 0,16 2 7 16,11-4-17-16,1 0 4 0,-2 0-9 15,2 0 3-15,-12-1-3 0,-3 9-8 16,-1 4 8-16,-4 8 3 0,-14 3-7 0,1 8 2 15,-14 6 2-15,-5 2-4 0,-6 5-14 16,-9 5 16-16,-10 2-4 0,-2 0 0 0,-24 11-4 16,-6 3 4-16,-3-3 6 15,-8 2-16-15,-1 0 12 0,-11 5 3 0,-5 1-9 0,-10 3-2 16,1 1 0-16,-3 0 16 0,-4 3-16 16,-1 0 0-16,-7-2 2 0,2 8 2 15,-5-2-20-15,-5 1-11 0,-25 4-29 16,49 0-10-16,-32 4-49 0,-4 1-105 0,2 5-519 15,-15-10 469-15</inkml:trace>
  <inkml:trace contextRef="#ctx0" brushRef="#br0" timeOffset="64735.694">28049 14197 3135 0,'-20'4'-77'0,"20"-4"6"16,-34 12 3-16,9-7 10 0,25-5 6 16,-40 17 11-16,15-5 13 0,5-3 28 0,0 0 23 15,-2 3 10-15,2 2-3 0,0-2 5 16,0 4-6-16,-2 1-2 0,2 1-9 15,-8 7-5-15,4 1 10 0,-3 1-12 0,1 1 7 16,1 3-8-16,-7-2 5 0,10 0-10 16,-6-2 5-16,4-2-2 0,2 0-8 15,2-7 5-15,4 3 12 0,1-4 1 16,1-4 21-16,14-13-4 0,-22 27-4 0,22-27 0 16,-20 23-7-16,7-10-6 0,13-13 3 15,-13 26 9-15,13-26-4 0,-14 18-1 0,14-18 6 16,-8 18 9-16,8-18 15 0,0 0-3 15,0 0 7-15,0 0 29 0,0 0 3 0,35 27 9 16,-35-27 2-16,69-21-1 0,-9 0 8 16,13-11-2-16,46-14 0 0,7-10-6 15,21-1 1-15,10-8-15 0,10-7-12 0,6 0-5 16,2-9-7-16,1-2-10 0,5 5-25 16,-6-1-6-16,-2 4-1 0,-10 5 1 0,-4 2-5 15,-3 11-2-15,-14-6-5 0,7 7 2 16,-13 7-4-16,-8 2 2 0,-11 0 0 15,-8 8-2-15,-25 9-2 0,-19 5-17 16,-5 3-33-16,-15 4-33 0,1 3-31 0,-5 3-30 16,-4-7-60-16,-2-4-180 0,-5 6-485 15,1-5-166-15</inkml:trace>
  <inkml:trace contextRef="#ctx0" brushRef="#br0" timeOffset="66622.2996">26389 12612 3787 0,'0'0'-182'0,"0"0"5"0,-26-7 15 15,26 7 1-15,0 0 7 0,0 0 10 0,0 0 7 16,0 0 8-16,0 0 16 15,0 0 31-15,0 0 24 0,0 0 41 0,0 0 21 16,0 0 22-16,0 0 0 0,0 0 3 16,0 0-7-16,0 0 6 0,0 0-9 0,0 0-7 15,0 0 7-15,0 0-7 0,0 0-3 16,0 0 10-16,0 0-13 0,0 0 12 0,0 0-12 16,0 0-6-16,0 0 3 0,73-20 21 15,-73 20-18-15,0 0 9 0,24-4 5 16,-24 4-11-16,0 0 9 0,26-11-7 0,-26 11-2 15,21-8 3-15,-21 8 2 0,28-10-8 16,-28 10 2-16,37-9-8 0,-19 3 0 0,-18 6 3 16,42-12 8-16,-20 5-5 0,4-3 0 15,-4 3-1-15,3-3 4 0,-25 10 8 16,44-19-1-16,-19 7 9 0,-5 3-8 0,5-3-4 16,-3 2-7-16,5-2 10 0,-2 1-10 15,0-2 4-15,3-1-2 0,-3 2 6 16,2 0 2-16,-2 3-13 0,0-3 5 15,-1 6 2-15,1-7-7 0,-25 13-9 0,35-11 22 16,-17 0 0-16,-18 11 0 0,34-9-3 16,-34 9 0-16,32-12 12 0,-32 12-7 15,28-9 0-15,-28 9 2 0,30-6-10 0,-30 6 0 16,27-9 0-16,-27 9 0 0,27-10-5 16,-27 10 7-16,26-7-7 0,-26 7-3 0,0 0 6 15,29-12-3-15,-29 12 0 0,23-8 7 16,-23 8 10-16,0 0-1 0,30-13 3 15,-30 13-7-15,22-12 4 0,-22 12-7 0,25-10 0 16,-25 10 5-16,24-12-3 0,-24 12-3 16,28-9-8-16,-28 9 0 0,18-9 4 15,-18 9-5-15,0 0 10 0,27-9-7 0,-27 9 6 16,0 0-4-16,0 0-2 0,20-12 2 16,-20 12 0-16,0 0-9 0,0 0 13 0,0 0 2 15,0 0-6-15,0 0 4 0,19-13 0 16,-19 13-8-16,0 0 3 0,0 0-3 15,0 0-7-15,0 0 4 0,0 0 9 16,0 0-14-16,0 0 6 0,0 0-1 0,0 0-4 16,30 25-3-16,-30-25 22 0,0 0-17 15,13 18 3-15,-13-18-8 0,0 0 12 16,17 21-3-16,-17-21-4 0,17 22 6 0,-7-9 7 16,-10-13-6-16,25 25-1 0,-12-10-4 15,4 0-2-15,1-3 6 0,-18-12-6 0,25 27 3 16,-11-17 5-16,-14-10 9 0,21 19-1 15,-21-19 16-15,19 15-4 0,-19-15 15 0,17 12-19 16,-17-12 2-16,0 0-7 0,11 17-1 16,-11-17-14-16,0 0-37 0,0 0-68 15,0 0-125-15,5 24-536 0,-5-24 373 16</inkml:trace>
  <inkml:trace contextRef="#ctx0" brushRef="#br0" timeOffset="67636.2898">26501 12725 3145 0,'0'0'-105'15,"0"0"5"-15,21 9 7 0,-21-9 6 0,0 0 8 0,0 0 13 16,16 21 4-16,-16-21 8 0,12 15 8 16,-12-15 5-16,13 20 23 0,-13-20 5 0,9 22 22 15,-9-22 17-15,15 18 5 0,-15-18-7 16,13 17 16-16,-13-17-19 0,0 0 3 0,17 24 0 16,-17-24-10-16,0 0 7 0,17 16 14 15,-17-16-21-15,16 14 6 0,-16-14-6 16,0 0-11-16,27 9 3 0,-27-9 5 0,0 0 3 15,25 6 0-15,-25-6-6 0,0 0 3 16,0 0 12-16,35-3-10 0,-35 3 28 16,0 0-17-16,0 0 0 0,39-12-5 15,-39 12-6-15,22-9-8 0,-22 9 8 0,30-17-2 16,-14 9-6-16,-16 8 10 0,37-20-12 16,-17 9-8-16,4 2-6 0,1-3 4 0,-2-1-14 15,1-4 10-15,1 5 3 0,-2 1-5 16,2-1 8-16,-5-1-6 0,5 1 1 15,-3 3 10-15,5-3-11 0,-5 3 0 16,6-2 11-16,-1 2-11 0,-2 2 14 0,0-4 0 16,7 5-9-16,-7-1 4 0,-25 7-4 15,48-12 3-15,-33 7 9 0,9-5 5 0,-24 10 16 16,37-8 7-16,-37 8-5 0,28-15 2 16,-28 15-5-16,32-13-6 0,-15 2-2 15,-17 11 0-15,30-15-6 0,-12 7 1 0,-18 8-8 16,30-16 5-16,-30 16-5 0,35-13-3 15,-18 3 1-15,-17 10 2 0,27-12 2 16,-27 12-2-16,32-12-5 0,-32 12 15 16,31-12-15-16,-31 12 5 0,34-6 5 0,-34 6-10 15,37-6 2-15,-37 6-36 0,43 0-105 16,-24-4-294-16,-3 2-179 0,-16 2 112 0</inkml:trace>
  <inkml:trace contextRef="#ctx0" brushRef="#br0" timeOffset="68566.2012">28216 11835 2343 0,'0'0'-72'15,"0"0"2"-15,0 0 30 0,0 0 22 0,0 0 39 16,0 0 16-16,0 0 50 0,0 0 3 16,0 0 9-16,0 0-8 0,0 0-15 0,0 0-19 15,0 0-1-15,0 0-12 0,0 0 5 16,49-40-3-16,-49 40-12 0,0 0 0 16,30-15 7-16,-30 15-16 0,28-10 5 0,-28 10-2 15,29-12-3-15,-6 3-8 0,2 1 15 16,0 1-23-16,10-2 8 0,4-3-10 15,6-2 5-15,-2 4 0 0,1-1-12 0,4-1 3 16,1-2 8-16,-4 1-11 0,-5-3 7 16,4 4 1-16,3-5-1 0,-7 2-12 15,2 0 14-15,-2-1-6 0,-2 5 1 0,-3-6-6 16,-1 5 4-16,-1 0 3 0,1 0-5 16,1-1-2-16,-5 5 2 0,2-3-3 0,0 3 6 15,-7 0-1-15,3-1-2 0,0 1 0 16,-6 1 0-16,-22 7 12 0,42-12-12 15,-25 6 7-15,-17 6 7 0,35-9-10 16,-35 9-4-16,25-6 7 0,-25 6 2 0,0 0-16 16,30-9 17-16,-30 9-8 0,0 0 7 15,24-8 2-15,-24 8-6 0,0 0-12 0,0 0-7 16,0 0-11-16,28-4 0 0,-28 4-18 16,0 0-21-16,0 0-7 0,0 0-4 15,0 0-12-15,0 0-11 0,0 0-23 0,32 15-12 16,-32-15-33-16,0 0-44 0,0 0-343 15,0 0 113-15</inkml:trace>
  <inkml:trace contextRef="#ctx0" brushRef="#br0" timeOffset="68848.2195">29665 11416 2215 0,'0'0'89'0,"0"0"-18"15,0 0 22-15,0 0-32 0,0 0 19 0,0 0-31 16,5 31-6-16,-5-31-12 0,0 0 8 15,0 0-11-15,0 0 4 0,0 0-2 16,17 16-1-16,-17-16 0 0,15 15 5 0,-15-15-5 16,8 21 14-16,-8-21 0 0,20 24-18 15,-20-24 14-15,17 27-9 0,-12-10 8 16,-5-17-5-16,11 30 17 0,-6-12 0 0,-5-18 3 16,12 36-6-16,-7-18-10 0,-5-18 0 15,14 36-5-15,-13-16 2 0,-1-20 2 0,12 33-15 16,-7-15 2-16,-5-18 15 0,12 31-44 15,-12-31-20-15,11 28-16 0,-11-28-25 16,5 34-31-16,-10-19-55 0,5-15-116 0,-6 24-428 16,1-8 668-16</inkml:trace>
  <inkml:trace contextRef="#ctx0" brushRef="#br0" timeOffset="69616.1701">28388 11973 2754 0,'0'0'-61'0,"-28"-12"21"15,28 12 16-15,0 0 7 0,-17-12 14 16,17 12 12-16,0 0 11 0,0 0 20 0,0 0 11 16,0 0-3-16,22-53 3 0,-22 53 3 15,13-19-6-15,-13 19-1 0,17-17-9 0,-17 17-8 16,17-13 10-16,-17 13-7 0,0 0-14 0,28-9 3 16,-28 9 0-16,0 0-3 0,0 0 0 15,44 16-2-15,-44-16-1 0,30 18-4 16,-30-18 4-16,22 21-6 0,-11-9 6 15,3 5-7-15,-14-17 3 0,23 30 8 0,-11-12-2 16,-4 0 5-16,6-3 6 0,-14-15-9 16,25 39-2-16,-17-18-3 0,4-4-4 15,3-1 11-15,2 4-5 0,-4-2 0 0,4-3 4 16,1 0-14-16,-1-3 5 0,-17-12 5 16,33 22 0-16,-18-14 14 0,-15-8-4 15,25 17 10-15,-25-17-3 0,22 15 8 0,-22-15 18 16,20 10-16-16,-20-10-2 15,0 0-8-15,29 12-7 0,-29-12-3 0,0 0 13 16,33 0-5-16,-33 0-14 0,34-9 3 0,-11-1 4 16,0-1-17-16,-1-5 5 0,8 0 11 15,0-3-17-15,0-2-2 0,2 3 0 0,-7-5-3 16,4 6 5-16,3 1 3 0,-7-5 5 16,6 3-15-16,-5 3 0 0,-1 0 4 15,0-2 4-15,-2 4-15 0,-1-2 1 0,1 3 4 16,2 3 5-16,-3-3-8 0,5 3 12 15,-2-5-19-15,2 8 0 0,3-1-21 0,-5-1-15 16,-25 8-9-16,48-12-15 0,-26 8-21 16,-2-1-40-16,-3 2-46 0,-17 3-97 15,28-9-467-15,-19 3 461 0</inkml:trace>
  <inkml:trace contextRef="#ctx0" brushRef="#br0" timeOffset="71305.5669">28097 11803 3020 0,'0'0'-114'16,"0"0"26"-16,0 0 13 0,0 0 36 16,0 0 13-16,0 0 12 0,0 0 14 0,0 0 0 15,0 0 3-15,0 0-12 0,0 0 15 16,0 0-6-16,99-18 0 0,-71 6-6 0,4 3 9 16,2-6 0-16,3 2-9 0,-4-2 6 15,7-1-8-15,-6 4 11 0,2-3 5 16,1-1 4-16,3 1-4 0,-3-1 9 15,5 0-5-15,-7 1 4 0,0 3 23 0,4-3 0 16,-6 3 7-16,4-3-6 0,-12 2-5 16,5 0 1-16,0 1-13 0,0 3 5 0,-3-4 0 15,0 5-15-15,3-2-1 0,0 1 6 16,-5 1-6-16,4-4 8 0,-1 9-5 16,-6-9 4-16,-22 12-4 0,52-12-5 0,-31 6 6 15,6 0 4-15,0 0-8 0,1 1 4 16,-1 1 1-16,0-2 1 0,5 3-8 0,-1 0 1 15,1 0-1-15,-32 3-6 0,60 0 8 16,-36-3-5-16,-24 3-1 0,45-5-6 0,-45 5 19 16,37 0 19-16,-37 0 5 0,30-1 1 15,-30 1 10-15,30-6-1 0,-30 6-16 16,19-10-10-16,-19 10 12 0,0 0 2 0,23-10-23 16,-23 10 6-16,0 0 9 0,0 0-15 15,28-12 3-15,-28 12 14 0,0 0-26 0,0 0 5 16,17-15-5-16,-17 15-5 0,0 0 20 15,0 0-18-15,0 0 3 0,0 0 4 16,13-15-7-16,-13 15 1 0,0 0 1 16,0 0-5-16,0 0 3 0,0 0-4 0,0 0 11 15,0 0-6-15,0 0-16 0,0 0-6 16,0 0 17-16,0 0-8 0,0 0 3 16,0 0-3-16,0 0 6 0,0 0-5 0,0 0 21 15,0 0-19-15,0 0 4 0,0 0-8 16,0 0 5-16,0 0 4 0,0 0-6 0,0 0 3 15,0 0 6-15,0 0-9 0,0 0 6 16,-30-42-4-16,30 42 1 0,0 0 2 16,0 0-2-16,0 0 4 0,0 0 12 0,-28-11-19 15,28 11 4-15,0 0 0 0,0 0-2 16,0 0 2-16,0 0 0 0,0 0 2 0,-17-16-5 16,17 16-3-16,0 0 2 0,0 0 3 15,0 0 2-15,0 0-1 0,0 0 10 16,0 0-12-16,0 0 2 0,5-39-8 15,-5 39 3-15,0 0-1 0,0 0 6 0,0 0-3 16,0 0 1-16,-8-28-13 0,8 28 13 16,0 0 2-16,0 0-9 0,0 0 5 0,-22-11 4 15,22 11 4-15,0 0-6 0,0 0 2 16,0 0-8-16,0 0 10 0,-43 1-6 16,43-1-3-16,0 0-3 0,0 0-1 0,0 0 7 15,0 0-5-15,-31 15 5 0,31-15 4 16,0 0-6-16,0 0 10 0,-23 17-8 0,23-17 6 15,0 0-6-15,-20 18 8 0,20-18-8 16,-17 15-7-16,17-15-1 0,-21 19-9 0,21-19-3 16,-22 17 5-16,22-17 1 0,-19 13 2 15,19-13-4-15,-25 14 10 0,25-14 6 16,-26 11-17-16,26-11 7 0,-31 10 2 16,31-10 6-16,-30 6 4 0,30-6-9 0,-26 6 11 15,26-6-2-15,0 0-4 0,-34 3 6 16,34-3 6-16,0 0-12 0,-32 3 17 15,32-3-7-15,0 0 4 0,-21 6-8 16,21-6-12-16,0 0 20 0,-31 6-10 0,31-6-2 16,0 0 10-16,-33 9-2 0,33-9-12 0,-22 10 6 15,22-10 10-15,-28 5-4 0,28-5-6 16,-32 11 6-16,32-11-2 0,-32 6 0 0,32-6-10 16,-35 3 6-16,35-3 0 0,-35 6-6 15,35-6 8-15,-35 3 8 0,35-3-8 16,-39 6 10-16,39-6 0 0,-33 4-14 0,33-4 2 15,-32 2-4-15,32-2 10 0,-27 6-4 16,27-6-8-16,0 0 8 0,-40 3 20 16,40-3-5-16,-28 4-15 0,28-4 12 15,0 0-10-15,-37 5-4 0,37-5 4 0,-28 3-2 16,28-3 0-16,-26 11 2 0,26-11-2 16,-36 8 8-16,36-8-8 0,-29 13 0 0,29-13 8 15,-37 8-12-15,37-8 4 0,-28 7-8 16,28-7 10-16,-37 9-6 0,37-9-6 15,-33 6 10-15,33-6 6 0,-34 7-8 0,34-7-6 16,-35 5 16-16,35-5-8 0,-37 10 0 16,9-5-6-16,6 2 0 0,-10 2-3 0,2 0-9 15,2 2 12-15,-4-7 0 0,7 3-7 16,-2 0 3-16,27-7-11 0,-38 9-12 0,38-9-25 16,-32 12-7-16,32-12-4 0,-29 6 1 15,29-6-34-15,-23 12-87 0,23-12-321 16,-7 6-99-16,7-6 115 0</inkml:trace>
  <inkml:trace contextRef="#ctx0" brushRef="#br0" timeOffset="72106.1775">30136 11631 2365 0,'-16'-16'-9'15,"16"16"5"-15,0 0 4 0,-14-21-12 0,14 21-24 16,0 0-30-16,9-24-18 0,-9 24-14 16,16-20 0-16,-5 11 12 0,-11 9 48 15,15-18 18-15,-15 18 20 0,0 0 31 0,15-30 34 16,-15 30 13-16,0 0-3 0,5-25-12 16,-5 25 2-16,0 0-18 0,0 0-1 15,3-29 10-15,-3 29-9 0,0 0 10 0,0 0-11 16,0 0 11-16,0 0-7 0,0 0-15 15,-3-33 3-15,3 33-13 0,0 0 9 16,0 0-11-16,0 0-15 0,0 0 14 0,0 0 0 16,0 0-8-16,0 0 2 0,0 0 3 15,0 0-3-15,0 0-13 0,0 0 10 0,0 0-5 16,0 0 8-16,33 72-3 0,-25-51 13 16,8 3-13-16,-11-6 13 0,6 5 12 15,-11-23 10-15,12 40 9 0,-4-25 8 0,-8-15 9 16,9 28-14-16,-9-28-6 0,10 27-9 15,-10-27 1-15,13 22-13 0,-13-22-44 16,8 25-19-16,-8-25-50 0,10 19-42 0,-10-19-94 16,0 0-483-16,0 0 654 0</inkml:trace>
  <inkml:trace contextRef="#ctx0" brushRef="#br0" timeOffset="73231.2725">30157 11484 3002 0,'-12'-16'26'15,"12"16"14"-15,0 0 7 0,0 0-8 16,-9-21 0-16,9 21 4 0,0 0-13 0,0 0 1 16,0 0-4-16,0 0 3 0,0 0-12 15,0 0 0-15,0 0 0 0,0 0 2 16,0 0-7-16,0 0 5 0,21-41-11 0,-21 41-1 15,0 0 9-15,28-12-2 0,-28 12-8 16,25-9-1-16,-25 9 15 0,32-9-14 16,-32 9-3-16,42-14-2 0,-19 13 0 0,2-5 6 15,-25 6-8-15,52-10 11 0,-34 3-9 16,-18 7-9-16,44-9-2 0,-27 3 20 0,-17 6 4 16,38-12-9-16,-16 6 13 0,-22 6-21 15,38-9 12-15,-38 9-14 0,34-10 2 0,-34 10 4 16,37-6-9-16,-19 1 16 15,-18 5-14-15,33-10-8 0,-33 10 5 0,34-9-1 16,-34 9 13-16,32-7-8 0,-32 7 1 16,26-9-3-16,-26 9 1 0,27-7-2 0,-27 7 5 15,0 0 4-15,29-9-9 0,-29 9 9 16,0 0-4-16,30-6-3 0,-30 6 3 16,0 0 13-16,23-9-9 0,-23 9 2 0,0 0 7 15,0 0-5-15,0 0-4 0,29-3 4 16,-29 3 1-16,0 0-1 0,0 0 5 0,0 0 4 15,0 0-5-15,28-12-12 0,-28 12 21 16,0 0-6-16,0 0-3 0,0 0-8 0,0 0 13 16,25-9-11-16,-25 9 2 0,0 0-4 15,0 0-4-15,0 0 8 0,22-11-12 16,-22 11 4-16,0 0 4 0,0 0-5 16,27-7 8-16,-27 7-6 0,0 0 6 0,0 0-3 15,25-12 8-15,-25 12-4 0,0 0-6 16,22-9 6-16,-22 9 7 0,0 0 10 0,0 0 8 15,0 0 18-15,23-12 6 0,-23 12 6 16,0 0 9-16,0 0-3 0,0 0-13 16,0 0 3-16,0 0-24 0,0 0 4 0,0 0 1 15,0 0-12-15,0 0 6 0,0 0-3 16,0 0-3-16,0 0 1 0,0 0-1 0,37 13-16 16,-37-13 4-16,0 0 2 0,0 0 5 15,10 26-15-15,-10-26 13 0,0 0-12 16,0 0 4-16,6 28-9 0,-6-28 12 0,0 0-1 15,9 30 7-15,-9-30-15 0,7 28 8 16,-7-28-5-16,5 31-4 0,-5-31-1 16,3 27 3-16,-3-27 0 0,2 25 4 15,-2-25 5-15,0 0 7 0,3 31-11 0,-3-31 2 16,0 0 2-16,3 24-1 0,-3-24-4 16,0 0-1-16,0 0 4 0,0 27 0 15,0-27-5-15,0 0-2 0,0 0 7 0,0 0-11 16,0 0-9-16,5 28 12 0,-5-28-2 15,0 0-2-15,0 0 5 0,0 0-1 0,0 0-4 16,0 0 1-16,0 0-3 0,0 0 10 16,0 0-2-16,0 0-5 0,0 0-9 0,0 0 9 15,0 0-3-15,-8 34 4 0,8-34-5 16,0 0 4-16,0 0 0 0,0 0-3 0,0 0 7 16,0 0-11-16,0 0 5 0,-8 22 5 15,8-22-15-15,0 0 12 0,-27 12-6 16,27-12 11-16,-22 10-4 0,22-10-6 15,-40 11 12-15,20-2-17 0,-7-1 6 0,4 1 4 16,-7 0 0-16,1 0 3 0,-6 3-6 16,0 2 9-16,0-2-12 0,5-8 13 15,-6 8-7-15,6-7-6 0,-5 3 11 0,5-1-5 16,-5 0 3-16,5 1 0 0,-5-4-1 16,5 5 5-16,1-7-11 0,-3 5 7 0,32-7-8 15,-43 6 7-15,21 0-19 0,22-6-14 16,-30 6-12-16,30-6 0 0,-28 11-14 15,28-11-8-15,-20 9-1 0,20-9-10 0,0 0-5 16,-21 15-22-16,21-15-25 0,-10 9-48 16,10-9-161-16,0 0-410 0,-11 12 442 0</inkml:trace>
  <inkml:trace contextRef="#ctx0" brushRef="#br0" timeOffset="74557.745">30090 11302 3050 0,'0'0'-123'0,"0"0"16"0,0 0 22 16,0 0 14-16,0 0 31 0,0 0 16 0,0 0 7 15,0 0 2-15,0 0 9 0,0 0-12 16,0 0 15-16,0 0-6 0,0 0 12 0,0 0 6 15,0 0 27-15,0 0 8 0,0 0 5 16,0 0 2-16,0 0-4 0,0 0 2 16,0 0-5-16,0 0-12 0,0 0-11 0,0 0 5 15,0 0-8-15,0 0 3 0,0 0-11 16,0 0 3-16,65-24 7 0,-40 17-12 0,5 4 2 16,5-4-13-16,-1 2 1 0,6-3-1 15,-10 0 3-15,5-1 20 0,-1-1-17 16,-6 5-3-16,5-5 5 0,-7 1 2 0,10 3 1 15,-7-3-8-15,3 1 7 0,1 4-7 16,-1-4 8-16,-2 3 7 0,5 3-18 16,-8-6 8-16,1 2-2 0,-28 6-13 15,37-7 7-15,-37 7 6 0,33-8-8 0,-33 8-3 16,31-9 16-16,-31 9-11 0,21-7-4 16,-21 7-3-16,0 0-3 0,35-8-7 15,-35 8-2-15,26-7-12 0,-26 7 1 0,26-5-9 16,-26 5 13-16,27-10-1 0,-27 10 9 15,0 0-4-15,34-8 20 0,-34 8 8 0,0 0 13 16,26-9 8-16,-26 9-5 0,0 0 8 16,0 0-1-16,22-7-7 0,-22 7 4 0,0 0 3 15,0 0-8-15,0 0-5 0,0 0 2 16,0 0-5-16,0 0-3 0,0 0 6 16,0 0-8-16,0 0 5 0,0 0-3 15,0 0-2-15,0 0 10 0,0 0-7 0,0 0-8 16,0 0 2-16,0 0 3 0,0 0 10 15,0 0 2-15,0 0-12 0,0 0 9 16,0 0 1-16,0 0-6 0,0 0-2 0,0 0-2 16,0 0 0-16,0 0 19 15,0 0-20-15,0 0-4 0,0 0 5 0,-79-11 2 0,79 11-4 16,0 0-3-16,0 0 7 0,0 0-3 16,0 0-4-16,0 0-7 0,0 0 0 15,0 0 7-15,0 0-7 0,0 0 10 0,0 0-1 16,0 0-7-16,0 0 5 0,0 0 3 15,-43 3-3-15,43-3 2 0,0 0 3 16,0 0-1-16,0 0-1 0,0 0 1 0,0 0-4 16,0 0 0-16,0 0-2 0,0 0 4 15,-29-8-2-15,29 8-7 0,0 0 10 16,0 0-6-16,0 0-1 0,0 0 6 0,-31-7-4 16,31 7-8-16,0 0 8 0,0 0 4 15,0 0-2-15,-35 0 7 0,35 0-2 0,0 0-10 16,0 0 8-16,0 0 4 0,0 0-14 15,-36 0 7-15,36 0 2 0,0 0 0 0,0 0-11 16,0 0 7-16,0 0 4 0,0 0-2 16,0 0-5-16,0 0 8 0,0 0-6 15,-25 12-9-15,25-12 10 0,0 0 7 16,0 0-5-16,0 0-5 0,0 0 10 0,-13 23-3 16,13-23 5-16,0 0-2 0,-17 12 7 15,17-12-10-15,0 0 3 0,-32 15-5 16,32-15 0-16,-25 13 7 0,2-7-7 0,23-6 2 15,-42 20-4-15,12-13 6 0,3 2 6 16,2-2-15-16,-5 3-4 0,0-4 9 0,2 3-3 16,4-3 6-16,-3 0 4 0,27-6 16 15,-52 9 4-15,34-3 14 0,18-6-7 16,-40 9 8-16,23 1-5 0,17-10-8 0,-40 16-6 16,23-4 1-16,17-12-5 0,-31 22-3 15,20-10-16-15,11-12-42 0,-18 24-106 16,18-24-338-16,-3 15-191 0,3-15 119 0</inkml:trace>
  <inkml:trace contextRef="#ctx0" brushRef="#br0" timeOffset="75482.1589">30185 11102 2901 0,'0'0'39'0,"0"0"8"0,28-62 4 15,-28 62-4-15,0 0-5 0,0 0 7 16,15-22-13-16,-15 22-5 0,0 0-3 16,0 0 5-16,0 0-8 0,11-18 9 15,-11 18-5-15,0 0 25 0,0 0-13 0,0 0 7 16,11-21-1-16,-11 21-3 0,0 0 3 15,0 0 10-15,0 0-33 0,0 0 8 0,17-17-7 16,-17 17-7-16,0 0 9 0,37-4-6 16,-37 4-10-16,37-11 12 0,-9 8 9 0,0 0-23 15,3-3-1-15,-1 0 5 0,5-1-8 16,0 2-1-16,3-5 3 0,3 2-19 0,-5-2 8 16,1-2 0-16,-7 3 4 0,0-2 6 15,-5 2-12-15,1-2 4 0,-3 1 0 16,-6-2-3-16,-17 12-1 0,30-24-5 15,-15 15-21-15,-15 9-6 0,20-23-10 0,-20 23-3 16,17-21 5-16,-17 21-1 0,13-22 0 16,-13 22 7-16,12-20 2 0,-12 20 4 15,11-27 15-15,-11 27 12 0,4-24 11 0,-4 24 3 16,0 0-3-16,-4-33-4 0,4 33 5 16,0 0-1-16,-30-18-8 0,30 18 6 15,-31-3-4-15,31 3-3 0,-44 4 10 0,44-4-1 16,-38 12-6-16,11 3-9 0,7-7 13 15,1 4-19-15,-4 0-7 0,23-12-25 16,-34 26-16-16,23-14-34 0,-6 0-36 0,17-12-55 16,-23 19-122-16,23-19-315 0,-17 15 119 15</inkml:trace>
  <inkml:trace contextRef="#ctx0" brushRef="#br0" timeOffset="75980.176">30536 10708 2468 0,'-21'8'76'0,"21"-8"1"0,0 0 3 15,-27 16-24-15,27-16-4 0,0 0-6 16,-20 18 0-16,20-18 1 0,0 0-6 0,-10 29-15 16,10-29 4-16,0 0 13 0,-4 31-11 15,4-31-5-15,0 0-5 0,0 0 4 0,4 34-2 16,-4-34 2-16,0 0 2 0,0 0-11 16,8 28-3-16,-8-28 6 0,0 0-4 15,0 0 3-15,0 0-6 0,0 0 3 16,15 12 0-16,-15-12-5 0,0 0-2 0,0 0-7 15,0 0 11-15,47-59-15 0,-39 40 2 16,1-4-13-16,-9 23-3 0,8-45-9 16,-3 23 10-16,-5 22-13 0,-5-36-4 0,5 36 0 15,-17-31-4-15,17 31 6 0,-31-19-2 16,10 13 6-16,21 6 4 0,-43-2-3 0,43 2 10 16,-57 8 8-16,27 1 7 0,0 1 22 15,-7 5-12-15,4 3 5 0,-3 4-3 16,-2 3-2-16,6 0 0 0,4 3-6 15,-1-4 4-15,9 3-6 0,-1-3-12 0,12-1-19 16,1-1-20-16,8-22-19 0,5 36-62 16,-5-36-79-16,8 29-427 0,6-22 118 0</inkml:trace>
  <inkml:trace contextRef="#ctx0" brushRef="#br0" timeOffset="76303.1822">30493 10680 2701 0,'-30'-11'28'0,"30"11"8"16,-35-12-13-16,35 12-4 0,-39-3-22 16,39 3-13-16,-45 0-12 0,20 7 8 0,-10 1 1 15,5-5-7-15,-11 5 15 0,1 1 8 16,7-2 3-16,1-2 0 0,0 5-3 15,2 2 12-15,0-3-6 0,-2 3-6 0,7 0 0 16,-5 2 6-16,3-2-3 0,6 0 14 16,-3 0-8-16,4 3-3 0,3 1 5 0,17-16-8 15,-21 35 17-15,7-18-14 0,14-17-1 16,-10 31 4-16,10-31 0 0,-3 27-4 16,3-27-2-16,0 0 9 0,8 35-12 15,-8-35-11-15,0 0-79 0,12 27-173 0,-5-21-318 16,-7-6 114-16</inkml:trace>
  <inkml:trace contextRef="#ctx0" brushRef="#br0" timeOffset="77321.1654">27371 14585 2143 0,'0'0'-94'0,"0"0"43"0,-8 24 8 16,8-24 2-16,0 0 14 0,0 0 1 15,3 35 6-15,-3-35 17 0,0 0-13 0,0 0 8 16,22 21 16-16,-22-21 42 0,0 0 14 15,0 0 27-15,27 0 29 0,-27 0 27 16,0 0-10-16,0 0 18 0,0 0-12 16,43-27-14-16,-43 27 10 0,17-21-23 0,-17 21-12 15,17-23-13-15,-17 23 0 0,17-21-20 16,-17 21-4-16,20-21-6 0,-20 21-13 0,16-18-7 16,-16 18 18-16,20-24-27 0,-6 12-3 15,-14 12-13-15,28-27 13 0,-11 12-4 16,6-3 1-16,-3 1 7 0,1 1 9 0,-3-4 1 15,12 1 0-15,0 2 9 0,-5-2-15 16,10 0-3-16,4 0-3 0,1 4-2 0,12-6 2 16,0 0-8-16,5-1-8 0,-1 3 8 15,-2 1-7-15,-2 0-4 0,-10 6 10 16,-2-3-20-16,-3 3 4 0,-6 4-2 0,-4 0 7 16,2-3-1-16,-9 5-10 0,-20 6-28 15,41-12-7-15,-41 12-18 0,36-9-24 16,-36 9-27-16,30-6-35 0,-22 3-44 15,-8 3-152-15,23-3-429 0,-23 3 364 0</inkml:trace>
  <inkml:trace contextRef="#ctx0" brushRef="#br0" timeOffset="77802.1838">28479 14253 3349 0,'0'0'-9'0,"0"0"14"0,0 0 9 15,-25-40 4-15,25 40 9 0,0 0 4 0,0 0 2 16,0 0 2-16,0 0 1 0,0 0-2 16,0 0 14-16,0 0 8 0,0 0 21 0,0 0 11 15,0 0 6-15,0 0-9 0,0 0 3 16,0 0-11-16,41 67-12 0,-32-52 3 15,-9-15-6-15,23 32-6 0,-14-20 6 16,-9-12-5-16,20 25-7 0,-10-10 0 0,-10-15-4 16,18 27-6-16,-4-12 0 0,-3 2-8 15,-11-17-3-15,22 33 2 0,-10-13-8 0,3-4-4 16,-7 1-11-16,-8-17-13 0,17 28-23 16,-17-28-21-16,8 30-30 0,-8-30-25 15,-22 37-44-15,4-21-84 0,1-1-269 16,-8-2-308-16,-3-8 144 0</inkml:trace>
  <inkml:trace contextRef="#ctx0" brushRef="#br0" timeOffset="78221.9796">27246 14561 3461 0,'0'0'-66'0,"0"0"14"16,-24 12 8-16,24-12 7 0,0 0-3 0,0 0 18 15,-3 35 17-15,3-35 20 0,0 0 20 16,14 36 28-16,-14-36 15 0,8 27 10 0,-8-27 22 15,17 24 6-15,-7-8-9 0,-10-16-7 16,28 29 3-16,-13-14-10 0,2-3 5 16,0 5 0-16,1-5-9 0,7-1-6 15,-2-1-10-15,16 2-1 0,3-6-10 0,6 0-8 16,6 0-6-16,19-2-5 0,1-2-2 16,8-2-7-16,17 0-8 0,6-6-10 0,-6 0-9 15,-4 0-2-15,-3 0 0 0,-18 0 1 16,-7 0-2-16,-14-2-2 0,-4 4 1 15,-4-4-6-15,-3 3-30 0,-7 1-40 0,-10 1-54 16,0-2-55-16,-25 5-135 0,28-16-550 16,-23 7-199-16</inkml:trace>
  <inkml:trace contextRef="#ctx0" brushRef="#br0" timeOffset="78486.1464">27331 13889 3860 0,'0'0'-122'0,"30"-24"26"0,-11 12 25 15,-1-4 37-15,2 0 10 0,9-3 7 16,-1-1 8-16,2 1 22 0,5 1 3 0,-1-3-4 15,3 2 1-15,-1 0 2 0,5 4-11 16,4-2 1-16,-4 5-27 0,5 4-55 16,-5-5-104-16,0 4-305 0,-5-4-173 0,5 5 119 15</inkml:trace>
  <inkml:trace contextRef="#ctx0" brushRef="#br0" timeOffset="87490.0168">25287 10501 2541 0,'0'0'-97'0,"0"0"21"16,0 0 25-16,0 0 35 0,0 0 6 0,0 0-3 15,0 0 23-15,0 0 32 0,0 0 15 16,0 0 21-16,0 0 22 0,-33-62-4 0,23 47 3 15,10 15-1-15,-22-29 10 0,12 14 4 16,10 15-2-16,-17-30 12 0,17 30-6 16,-17-32-9-16,11 19-10 0,6 13-19 0,-5-32-8 15,5 32-8-15,8-37-18 0,4 19 8 16,4-5-19-16,3-1-3 0,13 0-7 16,4-5 14-16,10-4-25 0,0 2 19 15,15-7-10-15,-1-1-9 0,10-4 9 0,19-9 9 16,-11 9-22-16,-9 4-9 0,5-2 4 15,16-6 1-15,-8 7-8 0,-7 7 13 0,34-11-1 16,-5 7-11-16,8 1 6 0,0 5 1 16,1-3-4-16,-14 9 7 0,-12 3-9 15,5 2 5-15,-5 0 4 0,-5 1-7 0,0 3-5 16,-3-4 15-16,-17 0-15 0,-1 3 15 16,0-1 2-16,-8-1 15 0,1 0 11 0,-11 1 11 15,-3 3-3-15,-1 0 1 0,-4 1-5 16,-5 2 2-16,-5-1-20 0,4 5 8 0,-1-1-8 15,-1-1-4-15,6-3 4 0,4 5-5 16,-7-1-2-16,7 0-4 0,-5-2-1 16,3 2 5-16,3-3-1 0,3 3-10 15,-3-3 6-15,6-2-3 0,-6 6 3 0,11-4 2 16,-4 1-9-16,13-6 3 0,-4 5 6 16,9 0-10-16,-6-1-1 0,5 1-1 15,0 0 0-15,0 2 3 0,-2-3-1 0,2 4-12 16,0-2 11-16,0 1-4 0,1 1-2 15,-1-1 10-15,-3-1-11 0,6 4 2 0,-3-6 2 16,3 6 2-16,4 0 2 0,-4 0-8 16,0-3 1-16,5 8 6 0,-9-4-1 0,4-1-2 15,5 5-7-15,-10-4 21 0,4-1-14 16,-5 2 2-16,-4 1-9 0,2-2 3 16,-4 1 4-16,-6 1-2 0,1-2-1 0,-7 2 8 15,-1 2-8-15,-8-4 4 0,3 1-2 16,-5 4 2-16,0-5-2 0,0 1 4 0,-30 5-1 15,54-5 0-15,-26-2-2 0,7 4-3 16,-1 3 2-16,-1-2 1 0,4 2 1 16,3 0-2-16,-3 0 10 0,3 2-10 0,-5-2 5 15,0 0 8-15,-1 0-14 0,-8 0-1 16,1 3 4-16,-27-3-1 0,44 0 0 16,-44 0 6-16,38 0 0 0,-23 0 4 15,-15 0 2-15,30 0-2 0,-30 0-8 0,29 0 8 16,-29 0-6-16,23 4-2 0,-23-4 5 15,0 0-3-15,47 3 0 0,-47-3-7 0,35 4 3 16,-35-4-5-16,34 1-2 0,-34-1 6 16,28 5-8-16,-28-5 6 0,0 0-1 0,33 0 3 15,-33 0-3-15,0 0-1 0,31 6 4 16,-31-6-3-16,0 0 4 0,0 0-1 16,25 1-3-16,-25-1 8 0,0 0-6 0,0 0 1 15,0 0-4-15,30 8 1 0,-30-8-1 16,0 0 5-16,0 0 0 0,32 9 3 0,-32-9-6 15,0 0 2-15,16 10-2 16,-16-10 5-16,0 0 0 0,0 0-3 0,27 15-7 16,-27-15 11-16,0 0-5 0,22 15 6 0,-22-15 0 15,0 0-6-15,17 15 6 0,-17-15-1 16,16 18-5-16,-16-18 6 0,17 22 0 16,-2-10-4-16,-5 7 0 0,-10-19 0 15,32 33 2-15,-19-13 0 0,6-5 2 0,-6 6-2 16,4-3 3-16,0 1-3 0,1 1 2 15,-1-1 1-15,-4 0-5 0,4 0 1 0,-6 2-2 16,13-1 1-16,-11 1 3 0,-1-3-6 16,5 7 3-16,-2-4 8 0,1 3-5 0,-2 2-1 15,-1 2-20-15,1 0 4 0,4 0-6 16,-1 6 12-16,-1-5 1 0,1 3-4 16,2 1 2-16,-3-2-2 0,6 3 4 0,-5-4 5 15,1 2-5-15,-4-9 0 0,-3-1-2 16,3 2 5-16,-3-3 0 0,-2-3 7 15,2 0-7-15,1 0 13 0,-3 1-14 0,-9-19 1 16,16 40-3-16,-6-22 8 0,2 1-5 16,-7 2 5-16,8 2-4 0,-4-2 10 0,-9-21-8 15,13 46 2-15,-4-23-2 0,-4 4 0 16,6-7 10-16,-7 5-7 0,1 1 2 16,-5-26-1-16,11 43 1 0,-4-23 0 0,-2 3 2 15,-5-23-2-15,8 39 3 0,-4-17 1 16,4-1-2-16,-8-21 1 0,8 41-3 15,1-23-3-15,-9-18 0 0,5 36-2 0,-2-16 7 16,-3-20-2-16,12 30-7 0,-12-30 7 16,8 34-7-16,-4-17 7 0,-4-17-5 15,1 33 5-15,-1-33-1 0,7 37 8 0,-7-13-17 16,5 1 8-16,-2 3 0 0,-3-28 3 16,5 52-3-16,-1-24 1 0,1 3-2 0,-4-4-1 15,3 1-1-15,-1-4 5 0,2 4-5 16,-5-28 2-16,5 47 2 0,-2-28-2 0,-3-19-8 15,6 35 13-15,-6-35-6 0,5 32 0 16,-2-14 1-16,-3-18-4 0,2 37 6 16,-2-37-2-16,3 39 8 0,-3-13-9 15,3-2-5-15,2 3 1 0,-5-27 0 0,4 57 6 16,-3-28-1-16,3-2-4 0,1 3 5 16,-2-5-5-16,-1-1 0 0,-2-24 3 0,6 46-4 15,-1-27 3-15,-5-19-5 0,4 33 6 16,-4-33 3-16,1 32-3 0,-1-32 0 0,4 30 0 15,-4-30 0-15,8 36 0 0,-3-20-3 16,-5-16-6-16,8 32 2 0,-3-15 0 0,-5-17 4 16,6 29-3-16,-6-29 6 0,11 25 0 15,-11-25-3-15,5 18-3 0,-5-18 1 16,0 0 1-16,9 27 2 0,-9-27-2 16,0 0-3-16,5 25 7 0,-5-25 2 0,0 0-1 15,3 27-9-15,-3-27 6 0,0 0 1 16,8 29 5-16,-8-29-5 0,0 0-1 0,4 32-3 15,-4-32 5-15,0 0-3 0,1 27 0 16,-1-27 0-16,0 0 6 16,0 0-3-16,5 30 3 0,-5-30-3 0,0 0 4 0,0 27-8 15,0-27 9-15,0 0-5 0,5 31-2 16,-5-31 2-16,0 0 0 0,4 37-2 16,-4-37 4-16,0 28-4 0,0-28 4 0,1 31 6 15,-1-31-8-15,7 34 0 0,-7-34 3 16,5 33-2-16,-2-13-5 0,-3-20 4 0,2 34 0 15,-2-34 3-15,0 35-2 0,0-35 5 16,3 36-4-16,-3-36 1 0,0 36-1 0,0-36-2 16,0 39-2-16,0-19 5 0,0-20-3 15,0 42-1-15,0-20 2 0,4 3-1 16,-4-25 4-16,5 52-2 0,-5-25-8 0,3 0 10 16,-1-4 0-16,-2-23-4 0,7 51 0 15,-2-30 2-15,-5-21-4 0,5 36 5 16,-5-36 0-16,3 30 0 0,-3-30-3 0,3 30 0 15,-3-30 0-15,9 27-2 0,-9-27 6 16,3 27-2-16,-3-27 2 0,3 24 0 16,-3-24-8-16,0 0 4 0,0 38 4 15,0-38 4-15,5 27-9 0,-5-27-6 0,0 29 7 16,0-29 1-16,4 29 1 0,-4-29-1 16,0 32 0-16,0-32-3 0,1 24 4 0,-1-24 4 15,0 0-9-15,0 30 0 0,0-30 5 16,0 0-2-16,4 29 4 0,-4-29-7 0,0 0 5 15,3 25-5-15,-3-25 4 0,0 0-4 16,8 23 3-16,-8-23 3 0,5 24-3 0,-5-24-3 16,0 0 3-16,12 27-2 0,-12-27 2 15,5 21 0-15,-5-21-9 0,0 0 7 16,12 27 4-16,-12-27-4 0,7 20 4 0,-7-20-3 16,0 0 4-16,8 30-5 0,-8-30 5 15,5 21 5-15,-5-21-3 0,8 26-8 0,-8-26 6 16,5 24-5-16,-5-24-2 0,12 25 1 15,-12-25-1-15,8 17 1 0,-8-17 1 16,12 24 2-16,-12-24 0 0,0 0 0 16,7 23 0-16,-7-23-6 0,0 0 8 0,10 25-2 15,-10-25 0-15,7 21-3 0,-7-21 1 16,0 0 2-16,5 32 5 0,-5-32-3 16,0 0 5-16,3 33-4 0,-3-33-6 0,2 28-2 15,-2-28 7-15,0 33 7 0,0-33-9 16,-2 44-2-16,2-23 4 0,0-21-2 0,-3 44 1 15,3-44-2-15,0 43 2 0,-5-23-2 16,5-20 1-16,0 40 0 0,0-40-2 0,0 41 5 16,0-41-2-16,-4 33-2 0,4-33 2 15,-3 35 1-15,3-35-4 0,-2 37 1 16,2-37 1-16,-13 41-3 0,11-20 5 0,-10 3-11 16,4 5 9-16,-5-3-5 0,-4 6 1 15,-1-2-7-15,-4 4 0 0,-2-3-7 16,-1 4 4-16,2-7 5 0,-4 7-1 0,4-7 2 15,-2 3 1-15,1-6-7 0,4 2 3 16,-2-1 4-16,6-2-3 0,-1-2-1 0,4-2 5 16,-6-1-6-16,2-1 9 0,4 2-13 15,1-5 8-15,12-15 0 0,-23 24 5 16,23-24-1-16,-17 26-1 0,17-26-2 0,-17 24 7 16,9-12-3-16,8-12-6 0,-27 27-4 15,14-11 5-15,-4-1 1 0,0 4-10 16,-3-2 4-16,-8 6 0 0,3-2-2 0,-7 0 3 15,2 3 6-15,-2-1-1 0,-1-1 9 16,-2 3-13-16,-4-3 3 0,4-1 12 0,0 0-9 16,0-3 2-16,5 3 1 0,-6-1 8 15,8-5-9-15,-2 4 6 0,1-8-6 16,6 5 0-16,1-4 0 0,-4 5 5 0,4-5-10 16,0-3 8-16,0 3 0 0,22-12 0 15,-38 21-10-15,14-10 15 0,4-3-11 16,20-8 6-16,-30 20-13 0,30-20 27 0,-35 13-14 15,20-3 10-15,15-10-18 0,-37 19 11 16,14-11-4-16,3 2 16 0,20-10-18 16,-42 18 3-16,19-11 9 0,1 5-12 0,-5-2-3 15,0-1 5-15,2 3-3 0,-7-3 8 16,1 3-6-16,-3 0-1 0,-8 3 6 0,4 0-6 16,-2-1 6-16,0 1-3 0,-4-2-5 0,6-1 13 15,-6 0-11-15,7 0 3 0,0 2 6 16,-1-7-9-16,0 3-3 0,2 3 6 15,5-4 3-15,-1 0-1 0,0-3-2 16,2 3 3-16,2 0 3 0,-3 0-6 0,6 2-2 16,-6-2-4-16,2-1 11 0,1 2-4 15,-1 2-1-15,-1 4-1 0,-5-5 5 0,5 9-7 16,-5-3-1-16,5 3 10 0,-2-2-8 16,0-2 9-16,0 3-12 0,2-3 3 15,0 1-2-15,-2-2 8 0,2 0 4 16,-5 0 4-16,5-2-8 0,-5 2 14 0,5-8-13 15,-9 9 1-15,4-5-2 0,-5 5 1 16,0-7-4-16,-2 3 4 0,0 0 1 0,-6-1-1 16,1 1-1-16,3-3-5 15,-1 1 4-15,2 2-2 0,1-6 4 0,2 3-7 0,-2-3 4 16,5 3 4-16,0-3-6 0,0 0 4 16,9 3-5-16,-4-2 7 0,2-2 0 15,-2 6 0-15,4-2-12 0,1 0 10 0,0 3-7 16,-1-3 9-16,-1 3-10 0,8 0 2 15,-4 0 7-15,1 1-7 0,-1 3-4 0,5-3 14 16,0-1-5-16,-5 3 1 0,5 1 2 16,0 0-6-16,0-3 5 0,3 4-2 15,-5-2-14-15,2-3 8 0,2 5 3 0,1-4 2 16,17-13-1-16,-32 28-1 0,14-18 5 16,1 2-7-16,17-12 15 0,-30 22-15 15,12-10 0-15,-4-4 8 0,22-8-6 0,-34 22 0 16,16-12 7-16,-2 0-11 0,20-10-5 15,-39 21 11-15,16-12 6 0,3 0-5 16,-2 1-7-16,-6-2-1 0,3 3 8 16,-7-2-6-16,3 0-1 0,-9 4 3 0,-2-4-1 15,-4-1 1-15,-3 5 2 0,-6 1-4 16,-7-2 3-16,3-1-3 0,-5 1-3 0,0 3 0 16,5-2-3-16,-8-1 12 0,0 0 0 15,-2-2-4-15,2 3-5 0,-4-1-2 0,4-3 7 16,-4-3 1-16,4 1 0 0,0-5 6 15,-2 4-9-15,3-2 0 0,4-1-3 0,-2-3 0 16,-6 0 6-16,-3 0 3 0,-2 0-3 16,-1-3 9-16,0 3-18 0,1-4 12 15,-1 1-9-15,4-2 6 0,-4-2 1 0,9-3 2 16,5 0-4-16,0 6 5 0,10-8-8 16,4 1 8-16,-2 2-5 0,13-3 1 15,-9-3-2-15,7 0 1 0,4-4-1 0,-7-1 4 16,11-4 1-16,-4 1-6 0,-4-4-3 15,4-6 6-15,-6 0-3 0,7-2 0 16,-3-2-2-16,2 0 4 0,1-3-9 0,2-2 7 16,0 1-4-16,8-2-6 0,-3-7-3 15,5 5-5-15,0-5-7 0,3-1 2 16,0-6-3-16,-3 3 2 0,4-5 4 0,-10-5 7 16,0-4 8-16,4-3 22 0,-6-2-2 15,-1-9 7-15,-4-15-3 0,-3-12 0 0,6 19-9 16,9 15 5-16,-3-3 7 0,4 1 0 15,3 3-10-15,9 10 2 0,-7-1-4 0,2 3-3 16,1-4 2-16,4 6-6 0,-4-2 3 16,2-3 4-16,1 1 3 0,-4-5-3 15,0-2-4-15,-1 4 12 0,6 2-1 0,-7 1 13 16,0 0-8-16,1-11 6 0,1 11-10 16,5 2 1-16,-4-2-7 0,7 2 6 15,-3 4-4-15,-2-1-9 0,5 8-1 0,1 3 1 16,1 2-2-16,3 3-2 0,0 1 8 15,0-3-15-15,3 6 2 0,1-2 4 0,1 8 0 16,-2-4 2-16,4 2 5 0,-2 2 2 16,0-5-10-16,1 2 5 0,3 2-5 0,-1-3 4 15,2 3-3-15,2-1 0 0,-2 2 0 16,0-3 3-16,2 3 1 0,-7-6-2 16,6 2-2-16,-6-1 4 0,2-3-1 0,1-4 2 15,-3 6-11-15,5-1 6 0,-5 3 0 16,4 7 0-16,-4-4 0 0,2 6 6 15,1 0 9-15,-3-1-9 0,7 2-6 0,-4 0-1 16,7 2-1-16,-5 1 4 0,2 0 4 16,-1-5-2-16,3 2 8 0,-1-5 4 15,2 5-1-15,0-3-5 0,-1 0 9 0,-1-9 0 16,4 6 2-16,1-8-10 0,1-4 4 16,4-1-2-16,1-7-1 0,1-3 0 0,0-7-2 15,6-9 11-15,0 1 11 0,0-4 7 16,3 4 6-16,9-19-2 0,-1 9-10 15,-5 19 0-15,5-3-4 0,-2 7-4 16,3-4-1-16,-4 7-13 0,1-4-21 0,-2 7-40 16,-2 5-47-16,-6 5-66 0,2-1-203 15,-12 4-520-15,-7 6-346 0</inkml:trace>
  <inkml:trace contextRef="#ctx0" brushRef="#br0" timeOffset="205635.749">19502 7957 1117 0,'-23'-54'-188'0,"23"54"91"0,0 0-111 16,-10-18 13-16,10 18 55 0</inkml:trace>
  <inkml:trace contextRef="#ctx0" brushRef="#br0" timeOffset="210583.9229">19442 7843 773 0,'0'0'59'0,"0"0"-30"0,0 0 0 0,0 0-18 16,0 0-17-16,0 0-34 0,0 0-6 16,0 0 22-16,0 0-24 0,-15-19 30 0,15 19 36 15,0 0 36-15,0 0-1 0,0 0 10 16,0 0 3-16,0 0 26 0,0 0 5 16,0 0-7-16,0 0-9 0,0 0 15 0,0 0-20 15,-5-28-2-15,5 28-16 0,0 0-8 16,0 0-10-1,0 0-24-15,0 0-4 0,0 0 16 0,0 0-12 0,0 0-1 0,0 0 1 16,0 0-8-16,0 0-8 0,0 0 3 16,0 0-3-16,0 0 4 0,49 59 0 15,-36-47-4-15,-13-12 0 0,32 31 8 16,-12-14 3-16,-2 3 1 0,4 4-12 0,3-2 3 16,4 2 1-16,-11 3 4 0,10 2-4 15,-4 1 11-15,4 2-23 0,-1-2 16 0,-2 7-8 16,7-1 0-16,0 5 0 0,-4 0 7 15,1-1 1-15,-1 2-12 0,1 0 8 0,-9-7 14 16,0 0-7-16,0-1 11 0,1-1-7 16,-4-1-4-16,-3-5 10 0,1-2 11 0,-7 3-3 15,7 0-8-15,-2-5 3 0,1 9 0 16,1 2 0-16,-3-1 6 0,8 2-6 16,-5 1-1-16,6 1-3 0,0 6-10 15,5 0 3-15,-2 3 3 0,2-2-6 0,5-5 6 16,-8 2-10-16,4-11 1 0,-4 5 5 15,2-7-5-15,-1-5-7 0,-9-3 6 16,-2 0 0-16,6-5 10 0,-4 2-7 0,-2 0-2 16,-13-17 2-16,28 29 10 0,-16-21-7 15,-12-8 3-15,27 20 10 0,-9-14 5 0,-18-6-3 16,35 6 17-16,-35-6-15 0,51-6 6 16,-21-3-21-16,13-3 15 0,2-5-7 0,2-8-11 15,2 2 6-15,1-6 0 0,-8-1-9 16,5-5 14-16,-11 6 13 0,3-3 19 15,-6 5 4-15,-9 2 1 0,1 2-4 0,5-4-7 16,-12 7 5-16,2 3-9 16,2 0-14-16,-2-3 1 0,4 7-8 0,1-11 12 15,7 5-17-15,1 0 3 0,4-1-12 16,11-4 13-16,1-1-2 0,4 1-4 0,8-1-1 16,4-3-2-16,2 1-2 0,1-2-2 15,3 4 0-15,-3-2-3 0,-1 0 1 0,-2-1 10 16,2 3-17-16,2-4 6 0,-4 2 3 15,5 0-5-15,-4-1 1 0,-3 1-5 0,2-2-3 16,6 2 14-16,-10-3-15 16,-7 5-3-16,10-3 14 0,-9 1-14 0,2 2 5 15,1-5 15-15,-1 1-11 0,-7 0 0 16,10 5 7-16,-6 0-13 0,11-3 6 0,-5 2-2 16,-3-1-2-16,2 5-1 0,-2-3-1 15,8-5 17-15,-6 9-7 0,9-11-14 0,-11 6 10 16,3-4 2-16,-5 2-6 0,-1 0 2 15,3-2 0-15,-5 5-2 0,-5-3 2 16,1 0-4-16,1 0-1 0,-8 0 16 0,8 6-5 16,-7-6-6-16,3 5 9 15,-2-3-11-15,4 3 4 0,-7 3 4 0,-1 4-6 0,4-2 4 16,-3 0-6-16,2 2 4 0,-2-5 9 16,-3 7-20-16,5 1 16 0,-9-5 1 15,8 5-12-15,-8-3 6 0,2 2 0 0,-5 5 2 16,7-3-14-16,-3 0 4 0,9-1 1 15,-4 3 3-15,4-3-2 0,6 1 12 16,1 3-1-16,-2 0-11 0,6-3 1 0,6 2-1 16,2 0 4-16,-7-1 4 0,9 2-8 15,-14-3 13-15,5 5-9 0,-3 0-7 0,0-2 5 16,-4-2 9-16,4 4-10 0,-5-5 10 16,-2 6-7-16,-3-5 4 0,-7 5-2 15,-1-2-6-15,-3 2 14 0,-1 1 3 16,-1-1-17-16,-29 5-3 0,50-14 14 0,-28 13-9 15,-22 1 2-15,33-11-3 0,-33 11 8 16,32-5 3-16,-32 5 4 0,27-3 13 0,-27 3-11 16,0 0-6-16,33-7 15 0,-33 7-5 15,0 0-8-15,29-6 4 0,-29 6 2 0,0 0-12 16,33-9 9-16,-33 9-1 0,30-6-4 16,-30 6 6-16,34-9-14 0,-34 9 6 15,28-6-1-15,-28 6-1 0,25-4-4 0,-25 4-2 16,0 0 12-16,30-8 7 0,-30 8 4 15,0 0-7-15,27-7 3 0,-27 7-10 0,0 0 3 16,0 0 10-16,29-7 1 16,-29 7 1-16,0 0-2 0,0 0 7 0,0 0-7 15,0 0-2-15,28-5 2 0,-28 5 3 16,0 0-11-16,0 0 18 0,30 0-13 16,-30 0-5-16,0 0-2 0,39 2-1 0,-39-2-4 15,26 6-1-15,-26-6 1 0,29 6 0 0,-29-6 0 16,27 6-3-16,-27-6-1 0,26 5 23 15,-26-5-16-15,0 0-3 0,30 7 7 16,-30-7-9-16,0 0 11 0,32 11-11 0,-32-11 9 16,24 12 1-16,-24-12-7 0,25 15-2 15,-10-6 18-15,-15-9-9 0,18 27 3 0,-18-27 2 16,20 27-8-16,-8-16 7 0,-12-11-3 16,17 27 4-16,-6-10-4 0,-11-17 0 15,17 27 11-15,-12-11-12 0,7 7 6 0,-2-3-2 16,-2 0-8-16,1 7 3 0,1-4 0 15,-4-1-5-15,4 7 5 0,2-5-6 16,-4 3 0-16,3-3-2 0,-6 1-2 16,6 0 5-16,-6-3-4 0,4 2-3 0,-4-1 6 15,1-2-3-15,3 3 2 0,-4-2 0 16,5 0 1-16,-2 0-4 0,0-2 5 16,1 7-10-16,1-8 5 0,2 5-4 0,6 0 2 15,-1 8 0-15,1-4 6 0,2 3 0 0,7 0 1 16,-9-1-6-16,7 2 4 0,-3-1-8 15,5-1 9-15,-5 2-3 0,1 0-2 16,1-7 0-16,-3 5 2 0,4 2 0 0,-5-2-1 16,4 1-4-16,-2 0 8 0,1 6-3 15,-3-2 1-15,5-2 2 0,7 5 5 0,-14-5-11 16,12 4 0-16,-4-5 0 0,0-2 5 16,1-3-4-16,-5 2 2 0,-2-2-7 15,5-2 5-15,-8-5 2 0,-1-1 3 0,1-3 3 16,0 3 3-16,-2-4-8 0,0 0 4 15,-15-15 1-15,18 27 2 0,-2-14 1 16,-16-13-9-16,20 25 3 0,-7-9 2 0,-13-16-5 16,17 27 1-16,-6-14 1 0,-11-13 1 15,17 26-2-15,-17-26 0 0,10 29-1 0,-10-29 2 16,10 26 1-16,-10-26 1 0,4 24 1 16,-4-24-6-16,3 24 2 0,-3-24-2 15,0 0 1-15,0 34-3 0,0-34 4 0,0 0 1 16,-7 33-2-16,7-33 7 0,-5 26-6 15,5-26-2-15,-15 24-1 0,15-24 6 16,-13 27-11-16,13-27 12 0,-20 24-6 0,8-10 6 16,-5 1-6-16,1 3 4 0,-5-3 0 15,-7 8-5-15,-4-3 1 0,2 3 17 0,-7-2 0 16,-5 6-1-16,-6 2-2 0,4-4-3 16,-7-2-3-16,-1 6 3 0,0-6-2 15,-2-1 0-15,-4 3 2 0,1 1 2 0,-3-5 6 16,-7 3 2-16,-3 2 3 0,9-5-5 15,1 1-2-15,8-1-3 0,-8 5-1 0,7-3-2 16,1 5-2-16,-4-1-1 16,0 9 1-16,-6-1-2 0,5 4-2 0,0-3 0 15,-3 3-2-15,10 3 2 0,-4 0 5 16,2-2-9-16,0 3 4 0,9-7-5 0,-6 8 2 16,2-1-1-16,-1 4 2 0,1-11-3 0,9 1 2 15,-3 1-1-15,5-8 0 0,4-3-5 16,5 0 5-16,0 0-4 0,2-4 3 15,4 1 1-15,-10 3-2 0,10 0-2 0,-4-3 2 16,-4 3-2-16,4 5 2 0,0-5-1 16,-3 4-3-16,2-3 2 0,-4 0-1 0,9-1 0 15,-8 0 0-15,1 2 4 0,3-2-4 16,-6-1 2-16,0-2-2 0,-1 1 2 16,-2-4 2-16,1 3 2 0,-2-1-5 0,5-2 1 15,-5 1-1-15,5-5 0 0,-2 6 0 16,3-4-1-16,-1-1 1 0,7 3 1 15,-6-6-2-15,8 1-1 0,-8 1 0 16,9 3 6-16,-5-5-6 0,5 0 1 0,0 0 2 16,-2 2 0-16,-1-2 0 0,6 0-1 15,-3 4 0-15,1-4 1 0,1 0-3 0,1 0 3 16,1 2 0-16,-1 1 0 0,-5 1-1 16,5 0 1-16,-6 1 3 0,-2 1-2 0,1 5-1 15,-4 1 1-15,-12 4 2 0,3 0-3 16,-5-1-2-16,-1 0 2 0,-4 0 2 15,-2 0-2-15,1 5 0 0,1-2 0 0,-5-3-1 16,4 1 0-16,-2 1 3 0,-4-2 1 16,2-3-5-16,4 2 8 0,-3 1-6 0,3-4 0 15,-1 2 2-15,3-1-2 0,-3 0 0 16,6 5 2-16,-4-5-4 0,-2 1 5 16,4-1-6-16,-3 1 8 0,2-1-2 0,5 1-4 15,-3-1 0-15,2 2 1 0,9-7 0 16,-6-2 2-16,8 3-2 0,-3-1 4 15,-1-2-5-15,-2 2 2 0,4-4 0 0,-2 5-2 16,-2-5 4-16,3 3-1 0,-6-3-2 16,3 0 0-16,4 2 0 0,-4-2-2 0,0 1 2 15,-3-1-9-15,7 0-7 0,-4 2 0 16,3-2-4-16,-2 0-1 0,1 1-12 0,-2-4 7 16,3 1-1-16,1 1 4 0,-4 0-1 15,-3-2 7-15,6 2-6 0,-4-1 11 0,-1 0-2 16,-1-1-1-16,5 0-2 0,-8 4 5 15,4-1 0-15,-9 5-2 0,-2-2-3 16,4 7-2-16,-9-4 2 0,5 8-12 16,1-5 4-16,-1 3 2 0,2-1 5 0,-1-5 3 15,6 0-4-15,-1 1 2 0,-4 0 1 16,3 0 8-16,-1-1-4 0,5 1 7 16,-3 0-3-16,-1-5 3 0,5 2 7 0,-2-3 2 15,5-1-7-15,-3 0 12 0,2 1-11 16,-4 0 2-16,-2 2-1 0,-4 2 4 0,6-7-1 15,-2 11 1-15,-4-4-3 0,1 1 8 16,-1-1-6-16,-3 2-2 0,-4-1 3 16,3 1 6-16,2 0-7 0,-3 2 4 0,-3-2 11 15,0 0-6-15,-1-3-4 0,3 5 1 16,2-5 3-16,-1 1-5 0,-2-3 5 0,8 1-4 16,0-3-7-16,3 1 4 0,3-3 5 15,4 0-2-15,0 2-9 0,-7-3 10 16,8 0-5-16,-6 0 2 0,7 0-5 0,-4 1 3 15,1 0-3-15,-4-1 3 0,3 1-1 16,6-5-3-16,-4 5 5 0,4-4-6 0,-9 4 2 16,8 0-1-16,3-4-4 0,-6 0 8 15,5 3-5-15,2-6 9 0,3 5-9 0,-8 2 0 16,10-5 3-16,-3 1-7 0,-6 0 7 16,6 3-2-16,-2-2 1 0,-6 2 2 15,11-3-2-15,-10 5 4 0,8-5-6 0,-8 0 3 16,7 0 1-16,-4 1-3 0,4-1 0 15,-2-1 5-15,4 1-6 0,-5 1 4 0,4 1-1 16,0-2-2-16,-1-4 2 0,-1 5-4 16,6-1 1-16,-4 2-3 0,-1-2-1 15,4 1 1-15,-1 1-2 0,2-2 2 0,-11 4 4 16,7-1-1-16,-4 1 2 0,1 0-6 16,-2 1-2-16,3-2 1 0,-7 3-6 0,7 1 0 15,-8-2 1-15,4 4 3 0,-1-3 0 16,-4 0 1-16,3 3-1 0,-12 3 9 15,2-4 0-15,-4-2-2 0,2 4 16 0,-1-4-7 16,-1 1-6-16,1 3-1 0,9-7 0 16,-2-3-3-16,2 3 3 0,-6 0 3 15,8 0-3-15,0 2 4 0,-1-2-4 0,1 0 3 16,2 0-4-16,2 1 3 0,-3 4 2 16,1-7-6-16,0 7 9 0,2-2-9 15,-4 1-1-15,3 1 3 0,-2 7-2 0,-6-3 3 16,-2 0-2-16,8 5 1 0,-5 1-4 15,3-6 6-15,-2 5 1 0,1-3-3 16,-1-1-7-16,7 0 10 0,-2-3-4 0,4 0 2 16,-4-4-2-16,5-2 1 0,-5 2 5 15,10-5-2-15,-7 2-7 0,2-3 2 0,7 0-3 16,-6-2 2-16,7-5 0 0,-3 5 1 16,25-10-11-16,-38 15-10 0,23-9 6 0,15-6-12 15,-34 6 3-15,34-6-11 0,-28 6 7 16,28-6-4-16,-32 0-3 0,32 0 13 15,0 0 3-15,-40 0 0 0,40 0 9 0,-30-7 15 16,30 7 13-16,-35-11 4 0,35 11 6 16,-29-13 2-16,9 5-3 0,20 8 1 0,-30-22-5 15,13 10-7-15,1-5-2 0,16 17-1 16,-27-30 0-16,14 12 1 0,1-3-16 16,-2-4 5-16,-1 2 5 0,0-4-4 0,4-3 8 15,-8 1 3-15,1-1-12 0,1 3 11 16,-1-5-1-16,1 2 10 0,-6 0-6 15,3-1-2-15,3-4 2 0,-2 5 10 0,1-3-13 16,1-6 0-16,1 6-4 0,-6-4 0 16,0 0 1-16,4-7 1 0,-7 2 4 0,1-7-1 15,-3 2 7-15,1-3-1 0,-6 2 8 16,2-3-6-16,0 3 10 0,3-2-8 0,2 2-5 16,-2-1 0-16,9-1-3 0,-3 3 0 15,3-2-5-15,0 2 6 0,1-4-12 16,0-2 4-16,-1 1 1 0,1 2 0 0,-3-1-2 15,3-2 5-15,-8-4 5 0,-3-3 4 16,-4-5 0-16,-1 7 12 0,-1-4 5 0,-6 6-9 16,3 1-1-16,0 0 0 0,1 9 1 15,2 2-4-15,4 1-3 0,-2 4-4 16,7 1 0-16,-2 5-2 0,6 2 0 0,-5 0-4 16,5 3 1-16,2 1-4 0,-1-1 0 15,-1 3 1-15,2-2-3 0,2 5 2 16,1-1 2-16,-1-1 0 0,-1 1 1 0,1-4-3 15,-2 3 5-15,3 0-5 0,-3 0 3 16,3 2 2-16,2 0-2 0,-1 0 2 16,2 2-4-16,-6-2-1 0,3-1 3 0,1-1-4 15,-2 0 4-15,-5-2 1 0,4-1 2 16,-2 0-2-16,-2-1 1 0,3-4 0 0,-2 8-1 16,1-3 3-16,-4-1-2 0,-1 5-2 15,5-3 1-15,3 5-3 0,-3-3-5 16,4 8 4-16,-1-7-1 0,2 5-2 0,-2 0 6 15,0 3-2-15,1-5 2 0,-5 5 3 16,5-3 1-16,-1 5-2 0,0-2 0 0,1 0 2 16,-3 1-2-16,6-1-3 0,-4 3 1 15,4 1-3-15,-1 1-1 0,14 10-2 0,-25-18 4 16,15 9-3-16,10 9-2 0,-20-18 3 16,20 18-4-16,-18-17 4 0,18 17-4 15,-17-12-1-15,17 12-1 0,-13-9 1 0,13 9-1 16,0 0 2-16,-22-15-1 0,22 15-2 15,-19-13 0-15,19 13 0 0,-21-12-1 0,21 12 0 16,-17-12 0-16,17 12 0 0,-23-10 1 16,23 10-3-16,-21-13 5 0,21 13-5 15,-21-12 4-15,21 12-3 0,-20-8 2 0,6 1-1 16,14 7 1-16,-22-12 0 0,22 12 0 16,-21-9-2-16,7 3 1 0,14 6 0 0,-26-15 1 15,12 9-2-15,14 6 3 0,-25-20-3 16,12 14 0-16,-4-4 1 0,17 10 0 15,-27-17 0-15,14 4-3 0,1 5 0 0,-3-4 1 16,0-2-1-16,0 0 2 0,-2-3-2 16,1 0-1-16,-3-2 1 0,2-6 3 0,1 2-2 15,-6-6 2-15,4-3-3 0,-3 3-1 16,5-2 1-16,-4-3 1 0,-2 2 1 16,2 2-2-16,0-7 1 0,0 2-1 0,-2 2 3 15,-1 0 0-15,-3-8-4 0,6 7 2 16,0-1-1-16,0-4 0 0,3 4-1 15,-4 2 1-15,4 0-1 0,4-2 1 0,-6 5-2 16,8-4 0-16,0 4-2 0,-4 1 4 16,10-1-1-16,-3 2 1 0,-2-4-4 0,2 2 2 15,4-3-1-15,-2-1 2 0,-1-3-2 16,2 7 5-16,-3-6-4 0,4 3 5 16,-1 1 0-16,0 3-5 0,-2 1 1 0,6-2-1 15,-3 3-7-15,4 3-3 0,-6-3-2 16,2 4-1-16,8-4-5 0,2 0-3 15,-1-6 2-15,7-6 0 0,-3-3 5 0,4-2-1 16,4-1 2-16,1 5 4 0,-1-10-3 16,5 6 4-16,-6 5 0 0,6 3 1 15,5-8-4-15,-5 1 1 0,9 0-6 0,1 0 2 16,0 2 1-16,1 1-2 0,1 1 0 16,3 3 0-16,-2-5 1 0,-2 8 4 0,4-3 1 15,0 6 1-15,-4-5 0 0,-1 8 3 16,-2 2-2-16,2 2 4 0,-2-5 0 0,2 5-1 15,1-4 4-15,7 2-2 16,2-2-2-16,2 2 1 0,4 0 4 0,2 1 0 0,9 0 1 16,10-3 1-16,1 4-2 0,-13 0-2 15,5 2 4-15,-2 0 1 0,-5 3-4 16,0-1 2-16,2-3 1 0,-3 4 1 0,2-1-1 16,-5 1 0-16,-1 0-1 0,2-1-1 15,-2 0 2-15,-2 1 3 0,1 0 2 0,1 3-4 16,2-7 0-16,5 3 8 0,-4 1-12 15,8-1 2-15,-6 1 2 0,7-4-1 16,-2 0 0-16,2 4-1 16,-5 0 5-16,3-3-4 0,-8 1 2 0,0 2 0 0,-1-1-3 15,-10 4 1-15,5 0 2 0,-5 0 2 0,0-3-4 16,0 2-1-16,-3 0-1 0,6-3 0 16,-3 3 4-16,8-5-2 0,4 0 0 15,4-3 2-15,10-4 0 0,-2-1 2 0,2 4-3 16,5-4-1-16,2 0 3 0,-7 5-2 15,8 0 2-15,-6-4-1 0,-1 7-3 16,-3 0 1-16,-3 1 2 0,2 2 2 16,-2-2 0-16,-2 5-6 0,-1-2 3 0,-1 1 0 15,-6-3 1-15,3 3 4 0,-11 2-4 0,1 2 3 16,-2 0-2-16,-1-4-1 0,3 0 0 16,-5 1-1-16,4 2 3 0,-2-2-3 0,3 3 0 15,-2-4 1-15,6 4 0 0,-4 0 0 16,-1-1 0-16,4 1-4 0,7 0 0 15,-1-3 4-15,1 3 0 0,2-5 2 0,-10 7-3 16,3 2 2-16,-3-4 4 0,-5 2-4 16,4-5-1-16,-2 5 2 0,4-2-1 15,1-1 0-15,4-1 1 0,3-4 0 0,-3 3 1 16,7-4 1-16,-1-1-1 0,3-2 3 16,8 5-5-16,5-4-1 0,6-4 1 15,-3 3 0-15,6 0-1 0,-4 0 3 0,2 5-3 16,-13 2-2-16,-4 3-20 0,-5 3-49 15,-8 10-54-15,-5 2-72 0,-14 14-298 0,-19 0-414 16,-14-17-484-16</inkml:trace>
</inkml:ink>
</file>

<file path=ppt/ink/ink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21T17:13:54.251"/>
    </inkml:context>
    <inkml:brush xml:id="br0">
      <inkml:brushProperty name="width" value="0.05292" units="cm"/>
      <inkml:brushProperty name="height" value="0.05292" units="cm"/>
      <inkml:brushProperty name="color" value="#FF0000"/>
    </inkml:brush>
  </inkml:definitions>
  <inkml:trace contextRef="#ctx0" brushRef="#br0">15494 8669 171 0,'0'0'125'0,"0"0"-94"16,0 0-24-16,0 0-29 0,0 0 29 0,0 0-22 15,0 0 15-15,0 0 0 0,0 0-23 16,0 0 15-16,0 0 16 0,0 0 0 16,9 24-16-16,-9-24 8 0,0 0 23 0,0 0 7 15,0 0 7-15,17 16 6 0,-17-16-7 16,0 0-15-16,0 0 20 0,0 0-7 15,23 11-28-15,-23-11 21 0,0 0 5 0,25 9-19 16,-25-9 6-16,0 0-6 0,25 10 0 16,-25-10 6-16,24 8-7 0,-24-8-12 15,20 10 0-15,-20-10 6 0,21 9-18 0,-21-9-1 16,24 10 44-16,-24-10-31 0,20 8 13 16,-20-8-1-16,22 10-18 0,-22-10 12 15,0 0 12-15,28 12-30 0,-28-12 12 16,17 10 0-16,-17-10-12 0,0 0 36 0,28 12 0 15,-28-12-36-15,17 9 18 0,-17-9 0 0,20 13-18 16,-20-13 24-16,20 8 0 0,-20-8-30 16,25 8 18-16,-25-8 6 0,24 9-24 15,-24-9 24-15,0 0 6 0,43 3-36 0,-43-3 42 16,34 3-12-16,-34-3-6 0,31 0 6 16,-31 0-18-16,35-3-6 0,-35 3 6 15,34 0-12-15,-34 0 11 0,0 0-24 0,47 0-8 16,-47 0 13-16,27 0 12 0,-27 0-6 15,0 0-1-15,36 0 6 0,-36 0 21 0,0 0 21 16,29 3 32-16,-29-3-1 0,0 0 18 16,0 0 9-16,0 0 3 0,0 0-25 15,37-3-1-15,-37 3-7 0,0 0-1 16,0 0-12-16,38-8-10 0,-38 8 9 16,27-4-4-16,-27 4-22 0,23-8 21 0,-23 8-10 15,30-5-6-15,-30 5-4 0,32-10 23 0,-32 10 23 16,27-12 4-16,-27 12 29 0,30-10 18 15,-30 10 11-15,22-11 11 0,-22 11-24 16,20-9-22-16,-20 9-2 0,0 0-10 0,0 0-14 16,27-12 5-16,-27 12-21 0,0 0 3 15,0 0 0-15,30-11-16 0,-30 11 5 0,0 0-9 16,0 0 6-16,23-6-4 0,-23 6-14 16,0 0 11-16,27-8-14 0,-27 8-3 15,0 0 11-15,32-10-6 0,-32 10-5 16,25-10 0-16,-25 10 11 0,37-12-9 0,-17 6 9 15,-20 6-6-15,40-12-11 0,-15 7 6 16,3-2 8-16,-4 0-17 0,-24 7 6 0,50-8-3 16,-25 2 5-16,-7 0 1 0,-18 6-12 15,42-6 9-15,-20-1-8 0,-22 7 5 16,37-7-3-16,-37 7 8 0,35-6-5 16,-35 6-2-16,33-3-1 0,-33 3 8 0,34-3 1 15,-34 3-6-15,37 3-3 0,-37-3 12 16,33 0-12-16,-33 0 3 0,37 3-9 15,-37-3 9-15,33 0 3 0,-33 0 6 0,34 4-9 16,-34-4 0-16,32 0 0 0,-32 0 5 16,31 0-13-16,-31 0 13 0,32 0 4 0,-32 0-7 15,0 0 7-15,44 0-1 0,-44 0-14 16,36-4 4-16,-36 4-4 0,39-3 6 0,-39 3 0 16,42-3 3-16,-42 3-3 0,42 0-3 15,-42 0 0-15,40-3 3 0,-40 3-8 16,45 0 8-16,-45 0 6 0,37 3-12 15,-37-3 6-15,36 0 0 0,-36 0 0 0,29 3 11 16,-29-3-11-16,0 0 0 0,40 0 3 16,-40 0 0-16,0 0 2 0,30 3 0 0,-30-3 4 15,0 0-9-15,32 6 0 0,-32-6-3 16,25 3 11-16,-25-3-8 0,0 0 0 16,37 7 5-16,-37-7-5 0,23 4 6 15,-23-4-12-15,0 0 9 0,39 6 11 0,-39-6-12 16,23 3-7-16,-23-3 2 0,0 0 9 15,32 3-9-15,-32-3-2 0,0 0 7 0,38 1 1 16,-38-1 0-16,27 5-3 0,-27-5 8 16,34 6-3-16,-34-6 1 0,38 0-9 15,-38 0 3-15,37 2-6 0,-37-2 9 0,37 4 0 16,-37-4 0-16,37 0-1 0,-37 0 4 16,31 3-6-16,-31-3-3 0,39 0 0 15,-39 0 17-15,27 0-14 0,-27 0 5 0,30 0-2 16,-30 0 7-16,0 0-5 0,50-7 3 15,-50 7-8-15,25 0 0 0,-25 0 3 0,0 0-3 16,43-2 0-16,-43 2 8 0,0 0-11 16,37 0 11-16,-37 0-5 15,0 0-1-15,40 0-7 0,-40 0 16 0,30 2-14 16,-30-2 3-16,29 0 5 0,-29 0-5 16,30 4-5-16,-30-4 10 0,0 0 6 0,39 0-14 15,-39 0 6-15,28 3-9 0,-28-3 12 0,32 0 1 16,-32 0-9-16,0 0 4 0,38 0-9 15,-38 0 9-15,34 0-2 0,-34 0 3 16,26 3-8-16,-26-3 12 0,0 0-12 0,44-3 0 16,-44 3 0-16,0 0 10 0,27 3-8 15,-27-3 3-15,0 0 0 0,0 0 3 16,41-3 15-16,-41 3-18 0,0 0 0 16,36 3 8-16,-36-3-5 0,0 0 2 0,36-3-5 15,-36 3 10-15,29 3-15 0,-29-3 2 16,0 0 6-16,42 0 5 0,-42 0-3 15,30 0-10-15,-30 0 7 0,0 0 6 0,40 4-3 16,-40-4 0-16,32 0-13 16,-32 0 11-16,0 0-3 0,38 0 0 0,-38 0-3 0,29 0 6 15,-29 0-3-15,36 0 5 0,-36 0-5 16,39 2 0-16,-39-2 0 0,37 0-3 0,-37 0 3 16,47 3 0-16,-27-3-2 0,-20 0-3 15,46 0 5-15,-20 0 5 0,-26 0-8 16,51 3 3-16,-29-3 5 0,-22 0-2 15,47-3-8-15,-47 3 13 0,40 0-8 0,-40 0-3 16,42-3 13-16,-42 3-17 0,43 0 4 16,-43 0 8-16,39 0-7 0,-39 0 4 0,38 0-7 15,-38 0 5-15,39 3-5 0,-39-3 5 16,33 0 5-16,-33 0-2 0,27 0-1 16,-27 0-2-16,0 0 8 0,35 0 9 0,-35 0 16 15,0 0 7-15,30 0 4 0,-30 0 6 16,0 0-10-16,0 0 7 0,0 0-8 15,30 0-12-15,-30 0-6 0,0 0 12 0,0 0-15 16,0 0-5-16,36-3 11 0,-36 3-11 16,0 0 0-16,30-2-4 0,-30 2 4 15,0 0-9-15,31-7 3 0,-31 7 1 0,0 0 1 16,31-9-3-16,-31 9 15 0,18-11-8 16,-18 11-5-16,0 0 5 0,27-12 8 0,-27 12 12 15,0 0 2-15,23-15 5 0,-23 15-10 16,0 0 7-16,24-15-4 0,-24 15 0 15,0 0-8-15,18-18-6 0,-18 18-2 0,0 0 5 16,15-20 6-16,-15 20-13 0,0 0-1 16,8-18-6-16,-8 18 4 0,0 0-1 15,12-20 0-15,-12 20-11 0,0 0 15 0,8-28-7 16,-8 28 0-16,0 0 1 0,9-25-1 16,-9 25-11-16,0 0-35 0,0 0-27 15,13-18-84-15,-13 18-331 0,0 0-270 0,0 0 436 16</inkml:trace>
  <inkml:trace contextRef="#ctx0" brushRef="#br0" timeOffset="7010.7803">15346 7703 669 0,'21'-10'238'0,"-21"10"-44"0,0 0-78 0,0 0-29 15,25-13-30-15,-25 13-16 0,0 0-14 16,0 0-9-16,21-7 5 0,-21 7 21 0,0 0-18 16,25-9 4-16,-25 9 4 0,25-8-1 31,-25 8-4-31,35-11-8 0,-35 11 7 0,38-13-16 0,-18 7 8 0,-20 6 8 0,41-8-4 15,-41 8-5-15,46-10 8 0,-22 10-11 16,-24 0-13-16,48-3 13 0,-26 3-9 16,-22 0 12-16,55 9-8 0,-28-5-7 15,5 4 4-15,-9-2 3 0,6 0-8 0,-1 1 5 16,-10 0-4-16,-18-7 3 0,39 9-7 16,-17-3 18-16,-22-6 8 0,31 6 24 0,-31-6 13 15,31 7-1-15,-31-7 2 0,28 8-5 16,-28-8-11-16,40 4 0 0,-40-4-8 0,35 1-3 15,-8 5-3-15,-27-6-4 0,45-6-3 16,-20 6-4-16,-25 0-11 0,61 0 11 0,-36 0-8 16,-25 0 5-16,51-1 6 0,-27-3-6 15,-24 4 5-15,52-3 3 0,-24-2-6 16,-28 5 11-16,50-1-3 0,-25 1 2 16,-25 0-8-16,56-3 7 0,-31 6-12 0,7-3-4 15,-2 0 16-15,1 1-13 0,3 4-3 16,1-2 5-16,-2 2-7 0,13 2-3 15,-8 1 10-15,6-1-8 0,1 1-4 0,-3-4-1 16,1 4 3-16,1-3 2 0,-1-1-7 16,-8-1 0-16,0-1-5 0,11-2 10 0,-11 0-8 15,5 0 12-15,3-2-2 0,4-1-4 16,-2-1-1-16,2 1-12 0,-3 1 10 16,-1-1-10-16,1-5 0 0,-4 7 22 0,-5-2-7 15,3-2-10-15,-4 2-3 0,1 1 6 16,-2 0-3-16,-2-3 0 0,0 2 11 15,1 2-1-15,-7-5-8 0,-25 6 8 0,55-5 11 16,-31 2 11-16,-24 3-7 0,48-6 1 16,-28 3 7-16,-20 3-8 0,46-8-1 0,-20 7 22 15,-26 1-28-15,47-6 10 0,-22 0-11 16,4 3 4-16,2-6-6 0,-5 4-7 16,4-1 5-16,1 0 10 0,0 0-5 0,-31 6 9 15,56-9 10-15,-29 3-5 0,0 0 15 16,-7 0 6-16,-20 6 10 0,45-12 16 0,-28 5-17 15,-17 7 6-15,33-10-3 0,-33 10-2 16,32-8-4-16,-32 8-10 0,29-7 5 16,-29 7-2-16,23-5-13 0,-23 5 6 0,27-9-7 15,-27 9-9-15,23-12-1 0,-23 12-3 16,29-12-1-16,-29 12-5 0,28-11-2 0,-28 11-7 16,37-12-1-16,-19 4-21 15,-18 8-14-15,45 0-34 0,-23 11-44 0,2 9-63 16,-16 4-199-16,-11 9-471 0,-21 17-28 0</inkml:trace>
  <inkml:trace contextRef="#ctx0" brushRef="#br0" timeOffset="12719.1425">21682 7351 1402 0,'-3'-43'168'0,"3"43"-80"0,0 0-3 15,-9-29-21-15,9 29-26 0,0 0-11 16,0 0-4-16,-10-29-4 0,10 29-1 0,0 0-3 16,0 0 18-16,0 0 4 0,-11-25 5 15,11 25 8-15,0 0-9 0,0 0-3 16,0 0 6-16,0 0-5 0,-14-22 4 0,14 22-11 15,0 0 0-15,0 0 2 16,0 0 13-16,0 0-16 0,0 0 2 0,0 0-9 16,-10-20-6-16,10 20 3 0,0 0-10 0,0 0 18 15,0 0-8-15,0 0 2 0,-20-12-3 16,20 12 8-16,0 0-6 0,0 0 9 16,-27-9-9-16,27 9 3 0,0 0 2 0,-25-11-3 15,25 11 0-15,0 0-8 0,-35-4-3 16,35 4 5-16,0 0-15 0,-38-7 15 0,38 7-2 15,-32 0-11-15,32 0-10 0,-39 0 15 16,39 0-2-16,-41 0-3 0,41 0 2 16,-34 0 4-16,34 0-4 0,-38 0-7 0,38 0 10 15,-35-4-5-15,35 4 8 0,0 0-11 16,-44 0 3-16,44 0 3 0,0 0-3 16,-28 0 0-16,28 0-8 0,0 0 6 0,-37 0-3 15,37 0 5-15,0 0 5 0,-29 4-10 16,29-4 0-16,0 0-5 0,0 0 7 15,-41 4 1-15,41-4 9 0,0 0-9 0,-29 0 4 16,29 0-7-16,0 0 10 0,0 0-5 16,-40 0-5-16,40 0 10 0,0 0-8 0,0 0 1 15,0 0 6-15,-32 0 3 0,32 0-12 16,0 0 8-16,0 0 1 0,0 0 3 0,-30 3-12 16,30-3 0-16,0 0 10 0,0 0-10 15,0 0 17-15,-28 1 4 0,28-1 9 16,0 0-16-16,0 0 3 0,-29 3-1 15,29-3 2-15,0 0-2 0,0 0-2 0,-32 9-8 16,32-9 1-16,0 0-2 0,-25 7 1 16,25-7 8-16,0 0-12 0,-21 11 0 0,21-11 5 15,-25 10-3-15,25-10-1 0,0 0 6 16,-24 19-1-16,24-19-3 0,-23 16-5 16,23-16 2-16,-19 12 2 0,19-12-6 0,0 0 18 15,-20 19-12-15,20-19-8 0,-18 13-1 16,18-13 10-16,0 0-1 0,-30 14-4 15,30-14 0-15,-15 16 0 0,15-16 2 16,0 0-2-16,-24 22-2 0,24-22 2 0,-15 16-2 16,15-16 2-16,-20 13 6 0,20-13 1 0,-17 23-1 15,17-23-6-15,-18 19-2 0,18-19-2 16,-15 21 15-16,15-21-16 0,-15 21 10 16,15-21-14-16,-17 28 5 0,17-28 10 15,-18 28-14-15,11-12 14 0,7-16-2 0,-18 31-4 16,4-14-2-16,14-17 0 0,-18 31 11 15,8-18-7-15,10-13 0 0,-14 29-2 0,14-29 15 16,-15 27-15-16,15-27 13 0,-8 24-11 16,8-24-4-16,-13 24 4 0,13-24 0 0,-5 23-2 15,5-23 0-15,0 0 0 0,-14 24 5 16,14-24-1-16,0 0-6 0,-5 22 4 16,5-22 7-16,0 0-14 0,0 0 10 0,-11 20 5 15,11-20-10-15,0 0 7 0,0 0-14 16,0 0 7-16,-9 25 7 0,9-25-7 15,0 0 8-15,0 0-6 0,-7 26-6 16,7-26 4-16,0 0 2 0,-11 21 11 0,11-21-11 16,0 0-2-16,0 0-4 0,-10 27 6 15,10-27 0-15,-9 23-2 0,9-23 4 16,-10 21 13-16,10-21-19 0,-10 21 12 0,10-21-14 16,-11 24 2-16,11-24 4 0,-7 25 0 15,7-25 6-15,-13 22-10 0,13-22 0 0,-6 25 2 16,6-25-4-16,-10 24 0 0,10-24 4 15,0 0-13-15,-11 30 22 0,11-30-3 0,0 0 2 16,-7 27 3-16,7-27 16 0,0 0-7 16,-12 23 3-16,12-23-5 0,0 0-6 0,-6 27 4 15,6-27-10-15,0 0 2 0,-9 32 12 16,9-32-18-16,-6 19-2 0,6-19 17 16,0 0-9-16,-9 24 6 0,9-24-8 15,0 0 11-15,-5 24-11 0,5-24-12 0,0 0 6 16,-3 32 6-16,3-32-4 0,0 0 6 15,0 30-3-15,0-30 3 0,0 0-12 16,3 37 16-16,-3-37-9 0,5 29 1 0,-5-29-4 16,10 25 8-16,-10-25-4 15,14 29-8-15,-14-29 4 0,10 26 11 0,-2-11-5 16,-8-15 1-16,18 24-7 0,-18-24 0 0,14 28 0 16,-7-16-1-16,-7-12-1 0,18 24 5 15,-8-7-6-15,-10-17 3 0,27 27-2 0,-21-15-4 16,-6-12 4-16,31 23 0 0,-16-14 4 15,-15-9-4-15,20 17 10 0,-20-17-8 0,21 16 0 16,-6-7-10-16,-15-9 9 0,0 0 2 16,24 19-4-16,-24-19 1 0,18 8 13 15,-18-8-9-15,17 12-4 0,-17-12 10 16,25 10-6-16,-25-10 3 0,29 9-10 0,-29-9-1 16,30 11 23-16,-30-11-23 0,31 5 8 15,-31-5 4-15,32 7-10 0,-32-7 0 0,32 5 8 16,-32-5 11-16,30 7-9 0,-30-7-8 15,32 3 0-15,-32-3 0 0,20 5-5 16,-20-5 3-16,33 4 8 0,-33-4-8 0,27 6 8 16,-27-6-6-16,24 6 2 0,-24-6 2 15,31 6 1-15,-31-6 5 0,25 7-8 16,-25-7 2-16,0 0-8 0,37 8 12 0,-37-8-16 16,20 8 7-16,-20-8 8 0,0 0-3 15,29 9-9-15,-29-9 3 0,0 0 21 0,37 6-17 16,-37-6-10-16,25 2 23 0,-25-2-3 15,0 0-8-15,36 4-10 0,-36-4 16 16,27 6-12-16,-27-6-4 0,30 2 5 16,-30-2-1-16,32 4-2 0,-32-4 3 0,40 0 3 15,-40 0 0-15,42 0-2 0,-13 0 7 16,-29 0-12-16,60-6 7 0,-25 6 4 16,-3-3-8-16,10 0 6 0,-4-1 3 0,0 2-10 15,-1-1 7-15,-2-5 3 0,4 8-10 16,-6-2 5-16,-4 0 0 0,-29 2 0 0,63-5-4 15,-34 5-2-15,-2-3 6 16,-27 3-6-16,56-1 3 0,-31-3 8 0,-25 4 5 0,59 0-10 16,-27-3 15-16,-2 3-11 0,2-4-6 15,3 4-6-15,-3-3 14 0,-32 3-4 16,65-3 9-16,-27 0-15 0,-8 3-1 0,6 0 8 16,-6-3-8-16,-30 3 1 0,62-3 6 15,-31 3-2-15,1-3-4 0,-2 3 0 16,2-3 4-16,-32 3 4 0,59 0-2 0,-28 0-4 15,-1-4 15-15,1 2-17 0,-31 2 1 16,56 0 5-16,-30 0-4 0,-1-3 5 0,-25 3-4 16,45 0-1-16,-20-3 7 0,-25 3-7 15,43 0 2-15,-43 0 8 0,41-3-8 16,-41 3 0-16,35 0-8 0,-35 0 10 0,40 0-7 16,-40 0-1-16,28 0 10 0,-28 0 1 15,0 0-6-15,49 0 2 0,-49 0 3 0,33-4-8 16,-33 4 3-16,32 0-1 0,-32 0 5 15,38 0-6-15,-38 0-3 0,36-3 6 16,-36 3 8-16,35 0-8 0,-35 0 7 0,28-2-5 16,-28 2-2-16,0 0-8 0,40 0 5 15,-40 0-1-15,0 0 15 0,35 0-20 16,-35 0 7-16,0 0 9 0,32 2-12 0,-32-2 10 16,25 3-6-16,-25-3-5 0,0 0 4 15,44 7-2-15,-44-7 8 0,25 0 2 16,-25 0-8-16,40 0 0 0,-40 0 2 0,37 0-6 15,-37 0 10-15,40-7-8 0,-40 7 6 16,49-3-4-16,-49 3-1 0,43-2-3 0,-11 2 8 16,-32 0-6-16,53 0 0 0,-21 0 8 15,2 0-8-15,1 0 0 0,0 0 3 16,2 0 2-16,-4 0-1 0,6 0 0 0,-1 0 8 16,-3 0 3-16,0 0-14 0,4 0 4 15,-1-3 7-15,-3 6-4 0,1-6 1 16,2 3-7-16,2 0 1 0,-5 0-3 0,4 0-4 15,-1 0 5-15,-1-4 4 0,0 4-1 16,5 0 2-16,-6 0 2 0,5 0 11 0,-3 0-17 16,1-4-9-16,-1 4 13 0,-3 0-8 15,-3 0-7-15,1 0 9 0,-3-1 12 16,-30 1-18-16,54 0 8 0,-24-5 1 16,-30 5-7-16,49 0 16 0,-26 0-20 0,-23 0 7 15,49 0 3-15,-49 0-4 0,48 0-4 16,-48 0 12-16,44 0-4 0,-23 5-1 0,-21-5 10 15,47 0-7-15,-20 0 0 0,-27 0-5 16,48 0 6-16,-22 0 5 0,-26 0-12 0,53 1 8 16,-23-2 0-16,-30 1-6 0,54-5-3 15,-26 4 11-15,-28 1-1 0,44-5-6 0,-19 3 1 16,-25 2 6-16,40-4-6 0,-40 4 4 16,42-6-2-16,-42 6 1 0,33-2-1 15,-33 2 0-15,37-5-1 0,-37 5 6 0,35 0-5 16,-35 0-5-16,34-2-1 15,-34 2 12-15,41-3-14 0,-41 3 6 0,42 0 13 16,-42 0-12-16,40-3 1 0,-40 3-4 16,47 0 0-16,-28-4 2 0,-19 4-11 0,36 0 9 15,-36 0 0-15,42 0 12 0,-42 0-10 16,49-3 0-16,-26 6-10 0,-23-3-7 16,57 0-1-16,-32 4 2 0,3-4-3 0,1 3 1 15,-29-3 6-15,53 3 6 0,-27-3-10 16,-26 0 7-16,48 2 3 0,-28 3 0 0,-20-5 0 15,45 0-6-15,-45 0 5 0,39 0 7 16,-39 0-4-16,40 0 4 0,-40 0 6 0,33 0-8 16,-33 0 0-16,32 0 8 0,-32 0-4 15,0 0-2-15,42 0 0 0,-42 0-2 16,32 2 4-16,-32-2-4 0,30 0 6 16,-30 0 6-16,38 3-16 0,-38-3 4 0,39 7 10 15,-17-5-10-15,-22-2 6 0,43 5-9 16,-25-4 5-16,-18-1 0 0,47 6-6 15,-25-6 0-15,-22 0 12 0,45 4-4 16,-21 0 0-16,-24-4 6 0,57 5-8 0,-36-2 2 16,6 1-6-16,-2-1 6 0,-25-3 2 15,49 3-9-15,-28 0 7 0,1 3 7 0,-22-6-7 16,44 3-4-16,-44-3 8 0,33 6-2 16,-33-6-6-16,32 6-3 0,-32-6 7 0,33 6 15 15,-33-6-21-15,27 7 10 0,-27-7 8 16,30 5-18-16,-30-5 8 0,32 8 0 0,-32-8-6 15,30 2 13-15,-30-2-14 0,29 7 1 16,-29-7 6-16,33 3-8 0,-33-3 8 16,32 3 13-16,-32-3-11 0,32 0 6 0,-32 0 5 15,0 0-7-15,46-3 4 0,-46 3-4 16,24-3 2-16,-24 3 1 0,0 0-9 16,37-5 8-16,-37 5 0 0,0 0 4 0,31-2-6 15,-31 2 10-15,0 0-6 0,0 0 3 16,30-7 3-16,-30 7-4 0,0 0-7 0,0 0-3 15,0 0 6-15,32-3-6 0,-32 3 2 16,0 0 5-16,0 0-7 0,0 0 0 16,25-5 3-16,-25 5-1 0,0 0 0 0,30-13-4 15,-30 13-12-15,36-19 14 0,-15 11 4 16,-1-2-14-16,4 1 8 0,-24 9 2 16,35-18-4-16,-13 11-2 0,-1-3 0 0,-21 10-6 15,39-17 6-15,-17 11-3 0,-22 6 1 16,38-12 2-16,-18 5-6 0,-20 7 6 0,32-8 12 15,-32 8-16-15,25-14 2 0,-25 14-9 16,29-5 5-16,-29 5 8 0,25-9 0 16,-25 9-2-16,0 0 8 0,31-11-6 0,-31 11 2 15,0 0 4-15,21-8-2 0,-21 8 1 16,0 0-7-16,0 0 4 0,21-9-7 16,-21 9 1-16,0 0 4 0,0 0 13 0,0 0-15 15,0 0 4-15,0 0-6 0,25-10 4 16,-25 10-5-16,0 0 8 0,0 0-1 0,0 0 2 15,0 0-8-15,20-18 2 16,-20 18-1-16,0 0-5 0,17-17 10 0,-17 17 4 16,0 0 11-16,17-13-13 0,-17 13-4 15,0 0-4-15,18-19 0 0,-18 19-6 0,0 0 12 16,17-16 2-16,-17 16-17 0,0 0 9 0,25-16 4 16,-25 16-4-16,17-8 4 0,-17 8 10 15,0 0-12-15,23-15 4 0,-23 15-8 16,22-10 10-16,-22 10-4 0,0 0-8 0,25-17 10 15,-25 17 4-15,0 0-6 0,23-12 4 16,-23 12-4-16,0 0 3 0,17-12-1 16,-17 12 2-16,0 0-4 0,0 0 6 15,17-16 3-15,-17 16-12 0,0 0 6 0,0 0-3 16,12-22 2-16,-12 22-5 0,0 0 1 16,0 0 0-16,10-19-4 0,-10 19 6 0,0 0 0 15,0 0 0-15,0 0 0 0,10-32 4 16,-10 32-4-16,0 0 0 0,0 0 4 15,0-28-4-15,0 28 3 0,0 0 5 0,0 0-16 16,0 0 20-16,-10-39-14 0,10 39 4 16,0 0 9-16,-10-25-9 0,10 25 0 0,0 0 11 15,-9-28 10-15,9 28-21 0,0 0-8 16,-15-29 10-16,15 29-6 0,-10-18-2 16,10 18 10-16,0 0 3 0,-17-30-1 0,17 30-7 15,-10-19 1-15,10 19 0 0,-16-18-2 16,16 18-4-16,-17-17 8 0,17 17 15 15,-17-22-21-15,17 22 5 0,-27-18 14 0,27 18-2 16,-16-23-1-16,16 23-1 0,-19-15 5 16,19 15 2-16,-21-20-10 0,21 20 3 15,-22-13 3-15,22 13-4 0,-19-17 0 0,19 17 4 16,-28-13-13-16,28 13 4 16,-35-14-5-16,18 4 2 0,17 10 4 0,-42-16-4 0,22 11-1 15,20 5 7-15,-45-16-16 0,28 11 7 16,17 5 10-16,-40-12-11 0,40 12 1 0,-37-13-2 15,21 6-1-15,16 7 5 16,-40-12-6-16,40 12 6 0,-31-11 4 0,31 11-5 16,-26-12 1-16,26 12-8 0,-25-7 7 15,25 7 6-15,-27-9-13 0,27 9 0 0,-25-9 14 16,25 9-9-16,0 0 1 0,-32-17 6 16,32 17-9-16,-25-10-1 0,25 10 12 0,-27-8-11 15,27 8 12-15,-30-9-10 0,30 9-2 16,-44-6 1-16,44 6 1 0,-46-7 3 15,19 4-11-15,-2 1 6 0,-2-1 15 0,1-4-9 16,-6 4 1-16,3 1 2 0,0-5-1 16,-4 0 9-16,-7 2-6 0,1-6 2 0,-2 7 14 15,1-6-15-15,-3 0 5 0,0 3-15 16,-1 2 6-16,4-4 2 0,1-2-1 16,1 7 2-16,2-5-4 0,-4-1 0 15,4 1-7-15,2 3 6 0,-1-6 17 0,-1 5-9 16,3-3 4-16,4 2 6 0,1-2-3 0,-1 5-2 15,1-5-5-15,2 1-2 0,-5 2 4 16,1 2-8-16,2-6 3 0,-3 7-6 16,0-4 23-16,0 4-20 0,0-4-3 0,1 7 3 15,-1-6-2-15,5 0 1 0,-5 1-1 16,2-5 1-16,-1 7-1 0,-3-5 8 0,-6-1-5 16,8 2 5-16,0 1-1 0,0-3 3 15,-1 4-11-15,-5 0-1 0,-3-1-7 16,4 5 14-16,1-1-12 0,4-2 9 0,0 4-3 15,-5 1 0-15,7-4-3 0,-3 4 1 16,6-3 6-16,30 3-7 0,-60-4-1 0,35 4 1 16,25 0 3-16,-52-1-5 0,25 1 2 15,27 0 5-15,-45 0-5 0,45 0 0 16,-43 5-2-16,18-2 4 0,25-3 4 0,-49 10-9 16,27-3-10-16,-9 1 7 0,2 1-6 15,-1 1-1-15,-2-2 10 0,7 2-7 16,-3-2 2-16,-4 3 5 0,7-5-7 0,-2 1 10 15,0 1-12-15,27-8 12 0,-52 12 5 16,31-4-8-16,-8-4-5 0,1-1 2 16,28-3-1-16,-50 12 7 0,21-7-8 15,4 0 7-15,25-5 1 0,-60 7 3 0,35-4-9 16,-7 0 6-16,4-1-9 0,28-2 19 0,-62 4-14 16,30-4 2-16,-2 0-8 0,-1 0 5 15,4 0-3-15,-3 0 7 0,-1-4 10 16,2 2-12-16,-8-4-3 0,5 2 6 0,-6-1-2 15,-2-3-1-15,2 4 5 0,-6-4-5 16,3 4 1-16,-2-4 11 0,0 4-15 0,-1-7 3 16,1 3-4-16,-10 1 7 0,8 1-11 15,-1-5 8-15,-7 3-3 0,4-2 9 16,1 4 3-16,-3-1-12 0,1-4 10 0,-1 5-2 16,3-3-5-16,4 0 7 0,-4 2-5 15,-2-2 1-15,-1 2 5 0,5-1-2 0,-9 0 3 16,2-7 0-16,-4 6 3 15,-3-2 3-15,-1-5-3 0,-1 4 2 0,-12-3-1 16,-4-1-2-16,3 3 1 0,4 4-5 16,6 0-2-16,4 3-1 0,7-3-1 0,9 1-10 15,2 7-28-15,10-3-6 0,1 4-16 0,12 4-29 16,-3 2-48-16,-3 4-102 0,5-2-600 16,4-2-35-16</inkml:trace>
  <inkml:trace contextRef="#ctx0" brushRef="#br0" timeOffset="14604.1129">25220 15232 1612 0,'-12'-30'75'0,"12"30"-79"16,0 0 24-16,0 0-36 0,0 0 8 0,-8-31-13 16,8 31 25-16,0 0-8 0,0 0 29 15,-8-28 27-15,8 28 35 0,0 0-3 0,-14-22-17 16,14 22 16-16,0 0-13 0,0 0-15 15,-8-22 2-15,8 22-14 0,0 0-4 16,0 0 12-16,-15-17-19 0,15 17 24 0,0 0 8 16,0 0-7-16,0 0 4 0,0 0-1 15,-12-32 4-15,12 32 10 0,0 0 4 16,0 0 2-16,0 0 8 0,4-30 1 0,-4 30-4 16,0 0 10-16,0 0-12 0,0 0 8 15,5-36-8-15,-5 36-21 0,0 0-11 16,0 0 14-16,5-29-23 0,-5 29-8 0,0 0 14 15,0 0-12-15,0-30-7 0,0 30-3 16,0 0 18-16,0 0-17 0,10-26 1 0,-10 26 9 16,0 0-2-16,0 0 15 0,0 0 14 15,3-29 1-15,-3 29-5 0,0 0 6 16,0 0-22-16,0 0 0 0,2-26-15 0,-2 26-4 16,0 0-10-16,0 0 1 0,0 0-2 15,0 0 2-15,0 0-6 0,33 62 7 16,-21-38-17-16,-1 10 12 0,1 4-1 0,2-1 2 15,-3 6-10-15,1-7 28 0,-2 6-1 16,2-9 8-16,-6 3 4 0,6-4 12 16,-7-4 7-16,7-5-5 0,-7 4-4 0,3-2-6 15,1 4-6-15,-1-5 8 0,0 0-30 16,4 0-29-16,0 3-55 0,-4 0-41 0,6-6-68 16,-3 3-142-16,-6-7-591 0,-5-17-469 15</inkml:trace>
  <inkml:trace contextRef="#ctx0" brushRef="#br0" timeOffset="15352.504">25175 14898 4259 0,'0'0'-138'16,"-18"-24"1"-16,18 24 13 0,-14-18 6 0,14 18 10 15,-13-21 17-15,13 21 22 0,-12-21 14 16,12 21 26-16,-12-22 22 0,12 22 10 15,-13-22 26-15,13 22 15 0,-12-25 8 0,12 25 12 16,-6-23 16-16,6 23 7 0,-10-27-2 16,10 27-16-16,-7-32 26 0,7 32-16 15,-2-31-9-15,2 31-9 0,-3-28-15 0,3 28 0 16,0 0-2-16,-5-34-9 0,5 34 8 16,0 0-24-16,-4-28 11 0,4 28-1 15,0 0 0-15,0 0-15 0,0-35 3 0,0 35-4 16,0 0 3-16,0 0-13 0,0-30 4 15,0 30 4-15,0 0-8 0,12-27-6 0,-12 27 7 16,19-21-10-16,-4 8 8 0,-15 13-17 16,28-23-11-16,-11 9 1 0,5-1-12 15,-1 2-5-15,6 4-1 0,5-3-2 0,-4 1-1 16,2 3 0-16,6 0 7 0,-6 4 0 16,0-3-1-16,-3 2 6 0,1 2 10 0,4-1-3 15,-32 4 7-15,48 0 11 16,-48 0 2-16,47 7 9 0,-27-2-4 0,4 6-4 0,-3 1 14 15,-1 0-14-15,-3 3 6 0,0 1 13 16,0 2-6-16,-1 0 4 0,3 1 9 16,-6 0 3-16,-1-1 5 0,0 3 2 15,-2-1 8-15,-2-1-14 0,-8-19 11 0,10 47 15 16,-2-22-10-16,-8-3-9 0,4 3 9 16,-4-25-12-16,0 42 1 0,0-42 0 15,0 40 7-15,0-40 14 0,-12 34 11 0,5-19-1 16,-6 5 5-16,-2-3 4 0,-2 0-1 15,17-17 14-15,-37 24-4 0,16-9-2 0,-3-2-2 16,-1-5-7-16,2 1-7 16,1 2-11-16,22-11-4 0,-44 15-4 0,28-9-9 15,16-6-22-15,-32 10-23 0,15-2-30 0,17-8-32 16,-22 15-34-16,22-15-41 0,-28 19-45 16,11-6-175-16,2-8-536 0,0 3-463 15</inkml:trace>
  <inkml:trace contextRef="#ctx0" brushRef="#br0" timeOffset="16497.7748">26371 14274 4205 0,'0'0'-112'0,"0"0"10"16,0 0 14-16,15-21 16 0,-15 21 17 15,0 0 13-15,0 0 16 0,0 0 13 0,0 0 5 16,0 0 2-16,0 0-4 0,0 0 4 16,0 0-4-16,0 0 3 0,0 0-3 0,0 0 10 15,0 0-10-15,0 0 16 0,0 0-2 16,0 0-10-16,0 0-2 0,0 0 3 16,0 0-1-16,-12 83-2 0,12-83 10 0,0 40 8 15,4-22 5-15,-4-18 8 0,3 47-3 16,-3-23 9-16,5 2 9 0,-5-26-8 15,3 48 15-15,2-23 24 0,-1-1-16 0,1-3 12 16,0 5 8-16,7-5-10 0,-4 1 2 16,5-2 4-16,9 4-4 0,0-4-5 0,3 2-7 15,3-1-8-15,2 1-6 0,2-3-2 16,2-1-4-16,1 0 0 16,-2-2-5-16,-1 4 1 0,1-9-10 0,-4-2 4 0,3 1 1 15,-1-1 2-15,5-3 9 0,-3-1-16 16,2-1 3-16,4-1 0 0,-3-3-4 15,1 0 1-15,3 0-1 0,-6 0 4 16,-2-3-9-16,1 3 18 0,-33 0 16 0,52-6 13 16,-27 0 5-16,-2-1 5 0,-23 7-4 15,36-15-7-15,-25 3-9 0,8-3-8 0,-3-5-3 16,-7 0-4-16,1-5-8 0,2-4-2 16,-7 2-4-16,3-1-3 0,-1-3-7 0,-4 2-2 15,-3-3-1-15,0 1-2 0,0 31-1 16,-5-58 3-16,-5 31-6 0,3 0-3 15,-3-3 0-15,3 3-4 0,-6 3-1 0,3-1-2 16,-2-3 2-16,-6 6 2 0,5-2-2 16,-4 0-1-16,0 1 4 0,-6-4-1 15,6 9 1-15,0-4-5 0,-3 3 1 0,3 3 1 16,-3-1-1-16,-1 4-1 0,-1-4 3 16,22 17-2-16,-39-24-1 0,14 13-5 15,-3 1-3-15,4 1-6 0,-4 3 3 16,-2 0-1-16,30 6 7 0,-57-6 1 0,27 3 0 15,0 0 3-15,-4 3-5 0,34 0 3 0,-65 0 4 16,32 0-2-16,-4 3 3 0,-3 3-1 16,3-3 0-16,3 0 5 0,1 3-7 15,-2 0 0-15,5 3-4 0,-9 5-7 0,4-1-7 16,-2 10-12-16,-8 1-14 0,8 4-30 16,1 6-21-16,4 0-23 0,3 6-25 0,3-3-73 15,7 3-241-15,-1-7-376 16,3 2-56-16</inkml:trace>
  <inkml:trace contextRef="#ctx0" brushRef="#br0" timeOffset="18040.0671">28035 13463 3770 0,'10'-17'-68'0,"-10"17"16"15,0 0 19-15,0 0-7 0,12-28 28 16,-12 28 3-16,0 0 18 0,0 0 6 0,5-24 22 15,-5 24 23-15,0 0 7 0,0 0 6 16,0 0 0-16,4-25-5 0,-4 25-9 0,0 0-14 16,0 0-7-16,0 0 4 0,0 0 7 15,0 0-3-15,0 0-2 0,3-29 14 16,-3 29 0-16,0 0-5 0,0 0-3 0,0 0-14 16,0 0 7-16,0 0-16 0,0 0 0 15,0 0-4-15,-12-33-5 0,12 33-6 0,0 0-5 16,0 0-13-16,0 0 3 0,-13-22 3 15,13 22-19-15,0 0 16 0,0 0 0 0,-15-23 12 16,15 23-15 0,0 0 2-16,-17-15 11 0,17 15 3 0,0 0-1 0,-20-17 0 15,20 17 0-15,0 0 1 0,-22-12-2 16,22 12-8-16,0 0 6 0,0 0-1 0,0 0 5 16,-25-12-9-16,25 12 5 0,0 0-2 15,0 0 0-15,-45 29 2 0,30-17 0 0,15-12-5 16,-32 28 19-16,19-8-2 0,-4-5 6 15,0 4 6-15,2-4 0 0,15-15 8 16,-25 32 0-16,12-14-3 0,-2-3-2 0,15-15-5 16,-20 30-5-16,8-15-3 0,12-15 3 15,-13 29-2-15,13-29-6 0,-9 30 3 0,9-30-8 16,-8 27 1-16,8-27 11 0,0 32-10 16,0-32 7-16,0 27-1 0,0-27 0 0,0 0 1 15,8 35-2-15,-8-35 0 0,9 25-2 16,-9-25-2-16,16 24 0 0,-16-24-3 15,24 22 0-15,-16-11-1 0,-8-11-3 0,30 23-1 16,-15-14 1-16,5 0 4 0,-20-9-3 16,42 15 1-16,-25-8 3 0,6 1 7 15,-23-8 8-15,42 10 7 0,-22-7 4 0,-20-3 3 16,42 9-2-16,-42-9-3 0,43 0-6 16,-21 0-1-16,-22 0-3 0,54 5-4 0,-26-5-1 15,7 0-3-15,-5 0-2 0,2 0 0 16,-3 0-3-16,1 0-3 0,5-5 1 15,-35 5 0-15,57-3-3 0,-36 3 2 0,-21 0-4 16,49-6 2-16,-24 6-3 0,-25 0 2 16,40-6-2-16,-40 6 3 0,39-9-4 0,-39 9-2 15,37-3-4-15,-37 3 0 0,33-10-3 16,-33 10 0-16,32-2 0 0,-32 2 2 0,33-10-1 16,-33 10 2-16,29-3 3 0,-29 3-1 15,0 0-3-15,40-6-2 0,-40 6 3 16,25-6 1-16,-25 6-1 0,0 0 3 0,35-6-4 15,-35 6 2-15,0 0 0 0,38-3 2 16,-38 3 1-16,32 3-2 0,-32-3 0 16,30 6 1-16,-30-6 1 0,36 12-1 0,-20-6 0 15,6 3 2-15,-22-9-2 0,35 18 2 16,-22-11 3-16,-13-7 4 0,29 18 3 16,-14-12 3-16,-15-6 0 0,25 20 3 15,-25-20 2-15,18 18 0 0,-18-18-3 0,19 18 1 16,-19-18-1-16,17 24 1 0,-17-24-3 0,11 26 3 15,-11-26 2-15,5 28 5 0,-5-28 3 16,0 33 1-16,0-33 1 0,-5 41 3 16,-3-20 1-16,0 0 1 0,-4 4 5 0,-3-5 0 15,-2 7 0-15,0-4 9 0,-6 5-13 16,-7-1-2-16,-9 5-4 0,-2-1-3 16,-5 4-3-16,0-3-7 0,-11 5 3 0,0 1-2 15,8-4-4-15,2-3-3 0,-1-2-7 16,-1 3-6-16,4-2-13 0,-8 2-26 0,-4 2-45 15,-3 4-67-15,-2 1-122 0,15-15-194 16,3-15-48-16,6-7-447 0,6-7-966 0</inkml:trace>
  <inkml:trace contextRef="#ctx0" brushRef="#br0" timeOffset="24253.7915">24021 14235 4783 0,'0'0'-167'0,"-35"-10"11"15,35 10 17-15,0 0 9 0,-31-8 10 0,31 8 1 16,0 0 19-16,-28-11 6 0,28 11 13 16,0 0 2-16,-23-9 16 0,23 9 2 0,0 0 6 15,0 0 4-15,-29-9 7 0,29 9 3 16,0 0 8-16,0 0 7 0,0 0 19 0,0 0 0 16,-25-10 33-16,25 10 9 0,0 0 11 15,0 0 5-15,0 0 14 0,0 0-11 16,0 0 11-16,0 0-10 0,0 0-12 0,-22-15 2 15,22 15-16-15,0 0 13 0,0 0-7 16,0 0-11-16,0 0 3 0,0 0-2 16,0 0-14-16,66-36-3 0,-41 24-10 15,-4-4 4-15,8-3-2 0,3 1-4 0,-1-4 8 16,0-3 3-16,5-8-8 0,1 2 8 16,3-4-5-16,-3-4 7 0,3-1 3 0,-1 3 1 15,-2-6 4-15,4 6 7 0,-6-3-6 16,1 2-1-16,2 5 4 0,-4-1-8 0,-3 7-4 15,-1-1-3-15,2 0-5 0,-3 7 8 16,-4-4-3-16,3 3 4 0,1 1 3 16,-6-1 1-16,4 3 5 0,-4-3 6 0,2 1-6 15,4 0 1-15,-4-3 4 0,3 1-2 16,2-1-10-16,6 0 13 0,0-6-11 16,6 1 14-16,3 1-13 0,-1 1 9 0,4-2-13 15,-4 4 14-15,4 2-19 16,1 1 0-16,-2-3 10 0,0 3-17 0,-4 1 13 0,-3 3 7 15,4-2-12-15,-6 3 0 0,6-3-5 16,-8 3 4-16,5 2 27 0,-1-3-7 16,-5 2 6-16,3-3 0 0,1 0-7 0,1 4 0 15,2-5-4-15,-2 7-5 0,2-3-7 16,3 0 5-16,-2 4 3 0,1-3-5 16,4 3-6-16,-1-3 5 0,-8 1-1 0,6 1-3 15,-8 1-4-15,6 4 11 0,-11-5-4 16,0 4-2-16,-4 0-4 0,-1 0 3 0,0 3-4 15,1-3-3-15,-4-2-4 0,4 2 0 16,0 3-9-16,-2-3-5 0,2 3-2 16,4 0 6-16,3-3 1 0,8 2-6 0,-1-1-10 15,3 1-3-15,2-3 1 0,0 2 7 16,2 3-3-16,-1-7 6 0,-6 4-1 0,3 0 1 16,0-3 10-16,0 3 0 0,-1-2-1 15,-1 1 5-15,1 3 4 0,-1-6-11 16,4 3 9-16,-2-4 1 0,4 0-6 0,-2 4 9 15,1-1 2-15,4 2-2 0,-2-4-4 16,-1 2 14-16,3 2-17 0,1-3 5 0,-6 3-6 16,1-1 9-16,-4-2-2 0,3 3 10 15,-2-2 16-15,0 1 6 0,-1 0 2 16,-3 0 10-16,5 0-13 0,-6 1-4 0,2 1 1 16,3-7-3-16,-5 6-1 0,-3 1-7 15,5-2-2-15,-9 3-3 0,2 0-3 0,-5-1 5 16,2 2-5-16,-4 2-1 0,-2-4 2 15,-26 7-2-15,48-8-2 0,-23 4 2 16,-25 4-2-16,40-8 4 0,-18 4-1 16,-22 4-2-16,35-8 9 0,-35 8-5 0,34-3 0 15,-34 3-7-15,31-12 4 0,-31 12-2 16,30-5 6-16,-30 5-6 0,29-7-3 0,-6 1 1 16,-23 6-5-16,34-6 7 0,-34 6-5 15,37-6 1-15,-37 6-4 0,36-3 2 16,-36 3 1-16,32-2-2 0,-32 2-1 15,27-4 3-15,-27 4 1 0,0 0 2 0,38-3-4 16,-38 3 6-16,0 0 9 0,34 3 5 16,-34-3-1-16,0 0 6 0,32 4 2 0,-32-4 13 15,25 5-2-15,-25-5-5 0,22 6 3 16,-22-6-6-16,31 12-2 0,-31-12 0 0,27 15-5 16,-12-5 9-16,-15-10-1 0,32 19 2 15,-32-19 3-15,22 22 1 0,-11-10 3 0,-11-12 1 16,19 24-3-16,-6-12 3 0,-13-12-5 15,17 29 2-15,-9-17-4 0,-8-12-5 0,10 27 1 16,-10-27-4-16,17 29-4 0,-14-12 1 16,6 0-2-16,-3 0-2 0,3 2-3 15,-4 1-4-15,1-4 4 0,-1 4-3 0,1-2-1 16,0 3 1-16,3-2 3 0,-4-3-7 16,3-1 2-16,-3 4-4 0,5-4 0 15,-5 0 4-15,-5-15-2 0,12 27 2 0,-7-13-4 16,-2 1-1-16,-3-15 3 0,13 25-4 15,-13-25 1-15,12 27 0 0,-12-27-1 16,9 35 1-16,-6-17-2 0,-3-18 1 16,20 42 1-16,-15-20-3 0,2 3 2 0,3-1-3 15,1 1 2-15,-2 3 0 0,6-6-3 16,-2 2 3-16,2-3 2 0,-1 2-3 0,-1-2 2 16,5 0-3-16,-6 0 0 0,5-2 0 15,5 1 1-15,-2 0 0 0,5-2 0 0,0 4-2 16,2 0 0-16,-2 0-2 0,0-4 4 15,3 3-1-15,-3 0 1 0,-5-6-3 16,6 5 2-16,-6-4 0 0,0 2-2 0,3-1 1 16,-5 2 2-16,3-3-2 0,-1 3 2 15,5 5-1-15,-5-3-1 0,5 5 2 0,-2-5-3 16,4 4 1-16,-3-1 0 0,1 4-3 16,-2 0 2-16,-1-1 0 0,1-3-1 0,2 3 0 15,-8-7 1-15,3 2 4 0,-3-1 0 16,-2 1-7-16,2-3 6 0,-2-1-2 15,-2-3 1-15,-1 0 0 0,1 1-2 16,0 0 1-16,-1 3 1 0,-2-4-3 16,-1-3 3-16,-1 0-1 0,2 3 0 0,2 1 1 15,-12-16-2-15,11 25 2 0,-1-10 0 0,1 0-1 16,-6 1 2-16,6 0-1 0,-6-1 0 16,7 1 0-16,-7-5 0 0,2 5 0 15,3-1 0-15,-10-15 0 0,15 28 0 0,-9-16-2 16,3 4 3-16,-1-4-1 0,1 3-1 15,1 1-3-15,-2-5 2 0,4 6-3 16,-12-17 0-16,18 24 2 0,-13-11-3 0,3-1 2 16,-8-12 0-16,14 21 3 0,-9-10-2 15,-5-11 5-15,12 20-6 0,-7-7 0 0,-5-13 2 16,6 21 1-16,1-6 2 0,-7-15-2 16,5 29-1-16,-2-17 1 0,-3-12 1 15,9 27-1-15,-8-11-1 0,-1-16 1 0,4 27 1 16,-1-15 1-16,-3-12-4 0,0 32 3 15,5-17 0-15,-5-15 0 0,3 33-1 0,-1-15 0 16,1-3 1-16,1 5 2 0,1-1-2 16,0-4 2-16,-5-15-2 0,6 33-1 15,0-21 3-15,-3 5-4 0,-3-17 3 0,12 30 0 16,-12-18-1-16,0-12 1 0,5 27-1 16,-5-27 2-16,3 20 1 0,-3-20-2 0,3 22 1 15,-3-22 0-15,0 0-2 0,0 23 1 16,0-23 2-16,0 20-3 0,0-20 2 0,0 0-4 15,-8 27 4-15,0-14-2 0,8-13 1 16,-16 21 2-16,8-9-2 0,-4 5 0 16,-4-5 0-16,-1 4 1 0,-1-1 2 0,-1 0-5 15,-3 0 3-15,2 0 0 0,-3 0-2 16,-6 5 1-16,6-5 0 0,-2 0 2 16,3 1-1-16,-6-1 0 0,-1 1 1 15,-1 1-2-15,-2-1 0 0,4 2 0 0,-4 1 0 16,4-4 0-16,-4 6 0 0,5-1-3 15,-1-2 5-15,-1 0-2 0,-2 4 0 0,6-1 3 16,-1-2-5-16,5-1 1 0,-6 1 0 16,-2 2-2-16,3 2 3 0,-1-5 1 15,5 0 1-15,-6 1-2 0,-4 1-2 0,2 3 4 16,-5-4-3-16,6 1 2 0,-4 5-2 16,4-3 2-16,-6 3 0 0,5-1-2 0,0-3 1 15,-5 3 0-15,5 5 0 0,-5-4 4 16,5 2-4-16,-7 1-4 0,5-3 4 15,0 2 3-15,-1 0-1 0,1 0 0 0,2-4 2 16,0 1-1-16,-2-1-1 0,4 2 2 16,-4-4-1-16,2-3-2 0,-6 5 3 0,6-6-1 15,-5 2 1-15,0-1 6 0,2-2-2 16,1-5 1-16,-2 5 5 0,-1 0 2 0,2-1 2 16,-2-2-2-16,5-1-2 0,-2-3-2 15,7 3-2-15,-7 1 1 0,4-5-1 0,1 3-2 16,0 2-1-16,-1-2 0 0,4 1-5 15,-3-2 5-15,2 2-3 0,0 0 0 16,-3-4 0-16,-4 5 0 0,-1-4-1 16,-1 5-1-16,-6-3 0 0,3-1-1 0,0-1 2 15,0 0 1-15,-6 0-4 0,8 1 0 16,3-5 2-16,-1 3-1 0,-4 1 1 16,3-3-5-16,-4 3 2 0,8 1-1 0,-7-5-1 15,5 5 2-15,-1-5-3 0,-4 5 1 16,0-1 0-16,4-3 0 0,-7 5-1 0,-2-3 0 15,-2-1 3-15,-1-1-2 0,0 0 1 16,-4-5 0-16,1 7 2 0,9-6-2 16,-6 5 1-16,8-4-1 0,1 0-1 0,2 3 3 15,2-3-2-15,4 3-3 0,-4 0 3 16,2 0 1-16,0 1-2 0,0 1 1 16,3 0-1-16,0 1 1 0,2 0-2 0,3 1 1 15,-8-2-1-15,9 2 1 0,-8-1 0 16,4-1 2-16,2 4-3 0,-4-9 3 0,5 7 0 15,0 0-3-15,-3-5 3 0,5 5-1 16,0-3-1-16,3-2 5 0,-1 2-3 0,18-7 0 16,-30 12 1-16,17-6 0 0,-4 3-1 15,-2-3-1-15,3 5 1 0,-3-7-1 16,-1 5-4-16,-2 5 0 0,4-5 0 0,-7 3 2 16,2 0 1-16,-3-2-3 0,5 2-1 15,-6-4 4-15,2 5-2 0,0-1-2 16,1-2 3-16,-1 2-1 0,4-5 4 0,-3 1-4 15,4 2 3-15,0-4-1 0,3 3 2 16,0-3-3-16,1 0 0 0,-1 1-4 16,0-2 1-16,-1 6 0 0,18-11 1 0,-30 12 2 15,13-7-2-15,2 2 3 0,-2 0-3 16,1-2 4-16,16-5 0 0,-34 10 1 0,14-5 5 16,3-2-6-16,-3 4 4 0,20-7-1 15,-32 9-1-15,16-6 1 0,16-3-2 16,-34 6 1-16,16 1-1 0,18-7 1 15,-30 8 1-15,13-1-1 0,-3-3 2 0,3 2-2 16,17-6 1-16,-37 12-4 0,14-9 3 16,3 6-2-16,-3-3 5 0,1-3-5 0,5 3 0 15,17-6 1-15,-38 12 0 0,38-12-1 16,-41 13 1-16,21-8-1 0,20-5 1 0,-36 12 3 16,14-7-4-16,22-5 2 0,-35 12-1 15,35-12 0-15,-37 6 1 0,37-6 0 0,-34 9 1 16,34-9-1-16,-31 10-2 0,31-10-1 15,-30 5-2-15,30-5-1 0,-36 10 0 0,36-10-6 16,-30 5 1-16,30-5-3 0,-28 7 1 16,28-7 1-16,-25 6 1 0,25-6 3 15,-25 6-2-15,25-6 2 0,0 0-1 0,-39 0-1 16,39 0 4-16,0 0 2 0,-32-4 0 16,32 4 0-16,-26-3-1 0,26 3-1 15,-22-14 4-15,22 14-3 0,-17-15 2 16,17 15 0-16,-18-18 0 0,6 8 0 0,12 10 1 15,-13-18-1-15,13 18 3 0,-14-26 0 16,8 14 6-16,6 12 3 0,-14-27 4 0,9 12 1 16,-8-5-2-16,3 2 1 0,1-1-1 15,1 1-2-15,0-3-2 0,-4 2 0 16,4-1-1-16,-4-6-1 0,0 5-4 0,7-5 3 16,-7-1 0-16,7-1-2 0,-3 4 0 15,1-4 0-15,6 0 0 0,-8 1-2 0,3 1-1 16,-3 1-1-16,3 2 2 0,1 1 0 15,0 1 0-15,1 1-2 0,4 20 0 0,-8-33 1 16,3 18-1-16,5 15 0 0,-7-34 0 16,2 18 2-16,5 16 0 0,-8-31-1 15,4 16-1-15,4 15 1 0,-8-30 0 16,5 13 0-16,3 17-2 0,-14-30 2 0,14 30 1 16,-6-30-3-16,6 30 5 0,-5-29-5 15,5 29 0-15,-12-27 1 0,12 27 0 0,-5-28 0 16,5 28 0-16,-8-27-1 15,8 27 0-15,-5-29-3 0,5 29 4 0,-14-24 0 0,14 24 0 16,-5-27 0-16,5 27-1 0,-13-27 0 16,13 27 2-16,-17-32-1 0,9 17 0 15,8 15 4-15,-22-34-3 0,5 14 1 0,17 20-2 16,-18-33 4-16,4 18-2 0,14 15 0 16,-16-26 1-16,16 26-4 0,-19-24 2 15,19 24-1-15,-13-16-2 0,13 16 1 0,-15-24 4 16,15 24-3-16,0 0 0 0,-14-27-1 15,14 27 0-15,0 0 1 0,-13-24 0 16,13 24 2-16,-7-23-1 0,7 23-2 0,0 0 1 16,-15-30 0-16,15 30 1 0,0 0-1 15,-10-27 3-15,10 27 2 0,-6-21-6 0,6 21 0 16,0 0 2-16,-14-29-2 0,14 29 1 16,0 0 0-16,-13-28-1 0,13 28 5 0,-7-21-5 15,7 21 1-15,0 0 3 0,-12-28-2 16,12 28 0-16,0 0-3 0,-8-28 2 15,8 28 0-15,0 0 1 0,-12-31-1 16,11 21 0-16,1 10 0 0,0 0-1 0,-9-30-1 16,9 30 2-16,-6-22 1 0,6 22 0 0,-5-27-1 15,-4 15-3-15,9 12 1 0,-8-32 2 16,-2 17 2-16,5-3-2 0,-7-4 1 16,2 5-2-16,2-3 2 0,-4 2 1 0,-1-1 1 15,3 1-2-15,-2 1 0 0,7 2-1 16,-7 0 0-16,12 15 1 0,-17-24 1 0,12 12-3 15,5 12 2-15,-13-23-1 0,13 23 2 16,-15-21-1-16,3 14-1 0,12 7 0 16,-8-20 2-16,8 20-3 0,-14-19 2 15,14 19-3-15,-11-15 1 0,11 15 0 0,-5-15-3 16,5 15 4-16,0 0-3 0,-14-18-2 16,14 18 2-16,0 0-1 0,-10-23 0 15,10 23 0-15,0 0-2 0,-3-18 5 0,3 18 1 16,0 0 0-16,-5-27-1 0,5 27 0 15,-8-20 2-15,8 20 4 0,0 0-4 0,-5-27-2 16,5 27 1-16,-4-18-2 0,4 18 0 16,0 0-2-16,-5-27-1 0,5 27 0 15,0 0-1-15,0-31 1 0,0 31-1 0,5-29 3 16,-5 29-2-16,4-24 1 0,-4 24 0 16,1-32 2-16,3 20-3 0,-4 12 4 0,5-27-1 15,-5 27-1-15,3-21 2 0,-3 21-1 16,2-22-1-16,-2 22-1 0,3-20 1 0,-3 20-1 15,0 0 1-15,3-24 1 0,-3 24-1 16,0 0 3-16,0-23-4 0,0 23 1 16,0 0 2-16,5-22 0 0,-5 22 1 0,0 0-3 15,0-22 0-15,0 22-1 0,0 0 1 16,4-19 3-16,-4 19-2 0,0 0 4 0,1-24-3 16,-1 24 2-16,0 0-2 0,0-22 1 15,0 22 1-15,0 0-1 0,0 0 0 16,-1-24-1-16,1 24 2 0,0 0-1 0,-4-21 0 15,4 21 1-15,0 0 5 0,-8-23-5 16,8 23-1-16,0 0 0 0,-5-21 0 16,5 21 2-16,0 0-1 0,-8-18-2 0,8 18 2 15,0 0-2-15,-9-19 3 0,9 19-5 16,0 0 4-16,0 0-1 0,-11-16 1 16,11 16-2-16,0 0 0 0,-11-15 1 0,11 15 0 15,0 0 2-15,0 0-3 0,0 0-1 16,-8-18 2-16,8 18 1 0,0 0-1 0,0 0 1 15,0 0-2-15,0 0 0 0,-13-15 1 16,13 15 0-16,0 0 0 0,0 0-1 16,0 0 2-16,-5-19-1 0,5 19-3 0,0 0 5 15,0 0-2-15,0 0-1 0,-14-15 2 16,14 15-1-16,0 0 1 0,0 0-1 0,-11-16 0 16,11 16-1-16,0 0 1 15,0 0 1-15,-9-12-1 0,9 12-3 0,0 0 3 16,0 0 2-16,0 0-6 0,0 0 6 15,-11-19 0-15,11 19-2 0,0 0 1 0,0 0-1 16,0 0 0-16,-5-15 0 0,5 15 0 0,0 0 2 16,0 0 1-16,-16-12-1 0,16 12-1 15,0 0 1-15,0 0 0 0,-13-13 0 16,13 13 1-16,0 0-4 0,0 0 3 0,0 0 0 16,-15-15-2-16,15 15 2 0,0 0-1 15,0 0-1-15,0 0 0 0,-13-12 0 0,13 12 0 16,0 0 2-16,0 0-2 0,-14-16 0 15,14 16 2-15,0 0-1 0,0 0-3 16,0 0 2-16,0 0-1 0,0 0 2 16,-15-15 0-16,15 15 0 0,0 0-1 0,0 0-3 15,0 0 3-15,0 0 1 0,0 0 0 16,0 0 0-16,0 0-2 0,-11-12 0 0,11 12-6 16,0 0-17-16,0 0-32 15,0 0-44-15,0 0-62 0,0 0-79 0,-47 18-281 16,12-6-420-16,-7-3-749 0</inkml:trace>
  <inkml:trace contextRef="#ctx0" brushRef="#br0" timeOffset="30034.9162">29993 15050 2368 0,'0'0'109'0,"0"0"-60"0,0 0-16 15,0 0-18-15,0 0 2 0,0 0-11 16,0 0-6-16,0 0 12 0,0 0 23 0,0 0 2 16,0 0 3-16,0 0 4 0,0 0-8 15,0 0-14-15,0 0 5 0,0 0 5 16,0 0-8-16,0 0 5 0,0 0-3 0,0 0 8 15,0 0 9-15,0 0-1 0,-9-39 5 16,9 39 0-16,0 0-21 0,0 0 7 0,0 0 7 16,0 0-14-16,0 0-3 0,0 0 2 15,0 0-4-15,0 0 1 0,0 0-11 16,0 0-6-16,-16-18 4 0,16 18-5 0,0 0 18 16,0 0-13-16,0 0-4 0,0 0 1 15,0 0 3-15,0 0-5 0,0 0-8 16,0 0 8-16,0 0 5 0,0 0 4 0,65 48 2 15,-55-39 7-15,-10-9 18 0,38 23 25 16,-16-9-16-16,0-2 2 0,1 2-13 0,6-3 11 16,-1 1 16-16,4 1-14 0,1-1-1 15,4 3 16-15,0-3-9 0,5 2 3 16,-5-5 7-16,6 3-7 0,-4-6-11 16,6 3 8-16,-2 0-14 0,-1-2 6 0,0-3-4 15,-2 3 3-15,2-2-7 0,1 0-6 16,-6-5-4-16,0 2 2 0,5 3-7 0,-6-5-1 15,1 0-9-15,3 0 5 0,-4 0-5 16,7-5-4-16,-6 5-1 0,0-2-5 0,3 2 0 16,5-2 4-16,3-1-5 0,1-2-2 15,-2 5-5-15,5 0-2 0,-4-3-4 16,-1 3-2-16,-7-1 5 0,-1 1-3 0,1-3-1 16,-7-1 8-16,2 4-3 0,-10-4 7 15,-25 4 1-15,54-3 3 0,-32 0 0 0,-22 3 5 16,35-2-9-16,-35 2 8 0,33-10-5 15,-33 10 0-15,29-9 1 0,-29 9-1 16,23-9-3-16,-23 9 0 0,0 0 0 16,27-16-12-16,-27 16-10 0,22-11 3 0,-22 11-6 15,0 0 3-15,30-16-2 0,-30 16 8 16,25-11-1-16,-25 11 8 0,23-14-12 16,-23 14 12-16,17-10 4 0,-17 10-10 0,0 0-2 15,27-12-7-15,-27 12-2 0,0 0-5 16,0 0-28-16,27-8-20 0,-27 8-7 0,0 0-27 15,0 0-35-15,0 0-74 0,0 0-198 16,21-3-359-16,-21 3 306 0</inkml:trace>
  <inkml:trace contextRef="#ctx0" brushRef="#br0" timeOffset="31455.902">31935 15077 3329 0,'0'0'-53'0,"-32"-7"-1"0,32 7 15 16,0 0 13-16,-25-11-6 0,25 11 10 16,0 0 4-16,-27-9 13 0,27 9 13 15,0 0 19-15,0 0 7 0,-30-18 22 0,30 18 29 16,0 0-19-16,-23-12 13 0,23 12 12 16,0 0-23-16,-20-15 7 0,20 15 0 0,0 0-24 15,-26-12 2-15,26 12-13 0,0 0 0 0,0 0 1 16,-20-17-8-16,20 17-11 0,0 0 2 15,0 0 1-15,-20-12-5 0,20 12-1 16,0 0 1-16,0 0-8 0,0 0 7 16,-21-12-10-16,21 12 8 0,0 0-12 0,0 0 11 15,0 0-13-15,0 0 4 0,0 0-10 16,0 0 11-16,0 0-6 0,0 0 0 16,0 0 11-16,0 0-11 0,-24-9 1 0,24 9-4 15,0 0 6-15,0 0-9 0,0 0 6 16,0 0 13-16,0 0 17 0,0 0-7 0,0 0 8 15,0 0-1-15,0 0-3 0,0 0 3 16,0 0-13-16,94 9 3 0,-94-9-5 16,37 0-2-16,-37 0 4 0,48 3-5 15,-24-3-2-15,-24 0 2 0,56 0-4 0,-22 0 1 16,-7 0 5-16,3 0-5 0,0 0 6 16,-30 0-2-16,58-3 7 0,-26 3 2 0,-32 0-4 15,49 0 0-15,-28 0-2 16,-21 0-1-16,46-4-5 0,-46 4 6 0,48 0-12 15,-24 0-2-15,-24 0 7 0,41-2-4 0,-41 2-3 16,37 0 3-16,-37 0-2 0,35-3 0 16,-35 3 0-16,30 3-5 0,-30-3 6 15,0 0-8-15,41-3 5 0,-41 3 4 0,0 0-11 16,30 0 6-16,-30 0-2 0,0 0 0 16,0 0 5-16,28-3-4 0,-28 3-4 0,0 0 6 15,0 0-7-15,37 6 4 16,-37-6 3-16,0 0-2 0,0 0-5 0,33 0 4 15,-33 0-2-15,0 0 2 0,0 0 6 16,24 6-1-16,-24-6 8 0,0 0 8 0,0 0-1 16,0 0-5-16,0 0-2 0,30 0 1 15,-30 0-8-15,0 0 6 0,0 0-7 16,0 0 2-16,0 0 0 0,0 0-3 0,0 0-1 16,0 0 1-16,32 3 1 0,-32-3-2 0,0 0-3 15,0 0 2-15,0 0 3 0,0 0 8 16,0 0-4-16,0 0-5 0,0 0 1 15,0 0-2-15,0 0-5 0,0 0 2 0,0 0 0 16,0 0-2-16,0 0 2 0,23 9 2 16,-23-9-4-16,0 0 2 0,0 0-3 15,0 0-1-15,0 0 2 0,0 0-3 16,0 0 5-16,0 0 0 0,0 0 7 0,0 0 4 16,0 0 6-16,0 0 4 0,0 0 1 15,0 0 1-15,0 0-5 0,0 0-1 0,0 0-1 16,0 0 0-16,0 0-3 0,0 0 3 15,0 0-6-15,0 0 6 0,0 0-3 16,0 0-11-16,0 0 10 0,0 0-3 16,0 0 2-16,-38 56 0 0,38-56-6 0,0 0 3 15,-19 15-1-15,19-15 0 0,0 0-3 0,-20 23 2 16,20-23 0-16,-17 16-2 0,17-16 1 16,-15 23-2-16,15-23 0 0,-21 21-1 0,21-21 1 15,-17 22 0-15,17-22-1 0,-20 21 0 16,20-21 4-16,-19 22-1 0,19-22 1 15,-18 19 3-15,18-19 0 0,-22 21-16 16,22-21 3-16,-25 19 1 0,12-11 2 0,13-8 2 16,-27 20-1-16,27-20 2 0,-27 19-1 15,14-11 1-15,13-8-2 0,-25 15 3 16,25-15 3-16,-25 16 7 0,25-16 4 0,-27 11 4 16,27-11-4-16,-22 13-1 0,22-13 3 15,-30 11-1-15,30-11-4 0,-27 12-1 16,27-12 0-16,-25 11 2 0,25-11-8 0,-23 13-1 15,23-13 1-15,-25 15-2 0,25-15-1 16,-25 12 2-16,25-12-3 0,-27 19-1 16,27-19-1-16,-22 16-2 0,22-16 0 0,-23 16 3 15,23-16-4-15,-17 15 4 0,17-15 0 0,0 0-4 16,-20 12 3-16,20-12 1 0,0 0 3 16,-19 15-4-16,19-15 3 0,0 0-3 15,0 0 0-15,-16 18-1 0,16-18 0 16,0 0-2-16,0 0 2 0,-22 18 1 0,22-18 1 15,0 0-1-15,0 0 0 0,0 0 0 16,-17 17 1-16,17-17 1 0,0 0 0 16,0 0 2-16,0 0-2 0,0 0 1 0,0 0-1 15,-18 12 0-15,18-12 2 0,0 0 5 16,0 0 7-16,0 0 6 0,0 0 1 0,0 0 6 16,0 0 3-16,0 0-2 0,0 0 5 15,0 0 0-15,0 0 0 0,0 0-1 0,-34-41 0 16,34 41 3-16,-6-33-1 0,6 33-5 15,-4-40 0-15,1 19-5 0,3 21-1 0,-2-44-6 16,2 44-10-16,-3-41-14 0,3 41-16 16,-5-36-28-16,5 36-32 0,-7-31-53 15,2 19-63-15,5 12-158 0,-40-24-200 0,3 10-384 16,-5 2-714-16</inkml:trace>
  <inkml:trace contextRef="#ctx0" brushRef="#br0" timeOffset="134808.3003">23337 11099 1183 0,'0'0'150'0,"0"0"-67"0,0 0 58 16,0 0-52-16,0 0-36 0,0 0-9 16,0 0 0-16,-39-26-17 0,39 26 8 15,0 0-20-15,0 0 1 0,0 0 3 16,0 0 3-16,0 0-7 0,0 0 15 0,0 0 2 16,0 0 5-16,0-29 33 0,0 29 13 0,0 0-3 15,0 0 14-15,0 0 6 0,0 0-21 16,0 0-14-16,0 0 2 0,0 0-16 15,0 0-12-15,0 0-3 0,0 0-7 0,0 0-2 16,0 0 3-16,0 0-9 0,0 0-8 16,0 0 3-16,0 0 5 0,40-29 0 15,-40 29-11-15,0 0 3 0,37-6 2 0,-37 6-5 16,40-3 5-16,-18 0-5 0,-22 3-2 16,57-3-16-16,-25 0-4 0,4 3-1 15,1-3 3-15,0 0-5 0,3 0 10 16,-5 0-8-16,0 0 0 0,2 0 8 0,0-2 5 15,-7 2-11-15,0 1 11 0,0 0-2 0,0-3 2 16,-30 5-11-16,52-4 16 0,-30 4-5 16,-22 0 3-16,44-7 10 0,-19 7-10 15,-25 0 2-15,45-4-3 0,-45 4-2 0,43 0-2 16,-43 0-1-16,44 0 8 0,-17 0 3 16,-27 0-5-16,45 0-6 0,-17 0 6 15,-28 0-3-15,59 0 5 0,-28 0-8 16,3 0 6-16,-2-3 2 0,3 0-8 15,-3 0 9-15,1 0 4 0,6 0 5 0,-1-3 10 16,-1-3 13-16,3-1 11 0,0 2 7 0,0-2-8 16,-1 1-4-16,1-3 12 0,-2 1-20 15,-1 6 16-15,3-3-24 0,2 1-6 0,3 3-4 16,-1-2 3-16,1 4-10 0,0 2-2 16,4-4-1-16,-9 4-8 0,7 0 0 15,-4 0-8-15,-4 4 8 0,1-4 4 16,0 0-13-16,-7 0 14 0,7 0-5 0,-6 2-7 15,-1-2 9-15,1 0 3 0,-2 3-3 16,-1-3 2-16,0 3-6 0,0 1 2 0,-6-1-4 16,7 1-1-16,-2 0 1 0,-1 0 0 15,3 4-11-15,-2-4 10 0,1 4-8 16,-5-3 5-16,4 2-1 0,0-2 9 0,-5-2-4 16,0 4 6-16,-25-7 0 0,50 8-4 15,-20-1 0-15,-5-4-1 0,2 0 3 0,5-1 18 16,-2 2-25-16,3-1 14 0,-1 0-1 15,3 0-10-15,-1 0 4 0,6 0 4 16,-7 0-8-16,3 0 4 0,-3 1 0 0,-1-1-4 16,-2 1 4-16,-2-3 11 0,1 2-14 15,-1 2-3-15,-28-5 4 0,49 4 4 0,-28-1-4 16,-21-3-3-16,44 8 1 0,-26-5 13 16,-18-3-9-16,39 3 0 0,-39-3 6 15,30 6-4-15,-30-6-4 0,30 3 0 16,-30-3 2-16,28 3 4 0,-28-3-1 0,0 0 7 15,41 3-1-15,-41-3-5 16,28 0 16-16,-28 0 1 0,30 0 2 0,-30 0 9 16,39-3 1-16,-39 3 2 0,41-6 8 15,-41 6-9-15,37-6 5 0,-17 3-1 0,9-3-2 16,-29 6-11-16,50-8 3 0,-23 4-12 0,-2-1 2 16,5 2 3-16,-30 3-10 0,58-1 5 15,-27 1-1-15,-31 0-8 0,46-4 1 0,-22 4-7 16,-24 0 7-16,45 0-5 0,-45 0 1 15,40 0 1-15,-40 0 4 0,42 0 11 16,-42 0-20-16,37 0 0 0,-37 0 0 0,37 0 11 16,-37 0-17-16,40 0 6 0,-40 0 6 15,31 0-12-15,-31 0 10 0,36 4-2 16,-36-4-6-16,36 1 6 0,-36-1-18 0,41 3 18 16,-41-3-4-16,36 7-7 0,-16-5 7 15,-20-2 2-15,39 8 0 0,-39-8 7 16,37 6-3-16,-37-6-1 0,33 6-6 0,-33-6 5 15,32 3 1-15,-32-3-1 16,32 6-2-16,-32-6-4 0,28 3 15 0,-28-3-14 16,0 0 3-16,39 3 3 0,-39-3-5 15,31 0 4-15,-31 0-7 0,37 0 3 0,-37 0 2 16,40 3-7-16,-40-3 3 0,36 4 6 0,-36-4-4 16,46 5 2-16,-27-5-1 0,-19 0-3 15,47 3 4-15,-47-3 0 0,35 4-2 0,-35-4 0 16,47 0 1-16,-47 0 2 0,38 3 1 15,-11-3-11-15,-27 0 9 0,47 0 4 16,-21 0-19-16,-26 0-3 0,57 2 13 16,-27-2-15-16,-5 3-1 0,4 0-3 15,-29-3 5-15,52 4 1 0,-27-4 2 0,-25 0 1 16,43 0 11-16,-43 0 4 0,39 4-1 16,-39-4 18-16,30-4 3 0,-30 4-12 15,27-7 9-15,-27 7 0 0,26-12-10 0,-26 12-9 16,27-15 10-16,-27 15 3 0,22-18-2 0,-22 18 4 15,17-21 0-15,-17 21-10 0,15-20 3 16,-15 20 1-16,11-21 0 0,-11 21 6 16,9-22-2-16,-9 22 12 0,0 0-9 0,8-36-1 15,-8 36 1-15,0 0-6 0,4-35 1 16,-4 35-5-16,0-23-1 0,0 23 4 0,0 0 0 16,-4-39-10-16,4 39 4 0,0 0 12 15,-5-39 2-15,5 39-5 0,-6-31 14 16,6 31-2-16,-6-32 12 0,6 32-2 15,-11-39 17-15,-1 16-12 0,7 4 1 0,-7-2-2 16,12 21 0-16,-20-41-14 0,10 23 10 16,-5 3-8-16,15 15-3 0,-17-32-6 0,9 17-3 15,8 15 0-15,-20-25 0 0,20 25-11 16,-23-26 9-16,23 26-7 0,-20-21 2 16,20 21 2-16,-19-21 8 0,19 21-11 0,-22-21-1 15,22 21-5-15,-21-19 12 0,21 19-8 16,-20-22 1-16,20 22 4 0,-19-18-3 0,19 18-4 15,-23-19 9-15,23 19-12 0,-12-18 2 16,12 18-4-16,0 0 10 0,-25-21-3 0,25 21 1 16,0 0-6-16,-18-23 11 0,18 23-7 15,-17-18 1-15,17 18-2 0,-14-22 0 16,14 22 5-16,-13-20 2 0,13 20 2 16,-8-22-9-16,8 22 3 0,0 0-1 0,-17-28 3 15,17 28-1-15,0 0-1 0,-15-28 5 16,15 28-15-16,-12-15 16 0,12 15-11 0,0 0 4 15,-13-23-5-15,13 23 6 0,0 0 1 16,-17-24-6-16,17 24 0 0,0 0 4 16,-13-21 0-16,13 21-2 0,0 0-2 0,-15-19 4 15,15 19-1-15,0 0-1 0,0 0 0 16,0 0 2-16,-17-23 2 0,17 23-11 16,0 0-4-16,0 0 4 0,-12-24 4 15,12 24-7-15,-13-15 0 0,13 15 11 0,0 0-8 16,-20-23 3-16,20 23 3 0,-20-16 1 15,20 16-6-15,-17-15 10 0,17 15-5 16,-20-13 4-16,20 13-5 0,0 0 4 0,-29-22-2 16,29 22-2-16,-20-12 9 0,20 12-8 0,-21-13-2 15,21 13 13-15,-27-12-13 0,27 12 4 16,-25-15-2-16,25 15 1 0,-27-12 3 0,27 12-2 16,-33-10-2-16,33 10 5 0,-31-9-10 15,31 9 8-15,-33-8-8 0,33 8 10 0,-32-11-2 16,32 11-2-16,-33-5-6 0,33 5 9 15,-34-7-4-15,34 7 2 0,-40-5-2 16,40 5-1-16,-40-3-2 0,40 3 8 0,-49-4-4 16,49 4-4-16,-48 0 14 0,18 4 5 15,30-4-5-15,-57-4 0 0,30 4 1 16,-6 0-4-16,33 0 2 0,-57-3-2 16,25 6-2-16,32-3 1 0,-55-6-3 15,25 6 2-15,5-3-1 0,25 3 0 0,-54-9 3 16,31 6-7-16,23 3 4 0,-45-6-2 15,45 6-2-15,-41-3 1 0,41 3 3 0,-30-6-5 16,30 6 8-16,-30-4-7 0,30 4 2 16,0 0-4-16,-33-7 2 0,33 7 5 0,0 0-9 15,0 0 5-15,-30-3 9 0,30 3-7 16,0 0-1-16,0 0-6 0,-36-5 0 0,36 5-1 16,0 0-2-16,0 0 7 0,-40-4-8 15,40 4 5-15,0 0 6 0,-40 8-3 16,40-8-6-16,-35 1 2 0,35-1 3 0,-33 3 5 15,33-3-8-15,-44 5 0 0,44-5 2 16,-43 0 1-16,19 2 1 0,24-2 3 16,-50 4-6-16,23-4 3 0,27 0-3 0,-53 0-2 15,24 0 2-15,4 6 3 0,-7-6 1 16,32 0-2-16,-58 9-2 0,29-6 0 0,-4 0-2 16,1 0 10-16,2 3-6 0,-2 0-1 15,-1-2 2-15,4-1 3 0,-2-3-6 0,1 2 5 16,-6 1-5-16,6 0 10 15,-2 1-7-15,-1-4-3 0,1 3-1 0,-1-3 3 0,-2 0 5 16,0 0-3-16,-4 0 2 16,4 2 1-16,-5-2-8 0,0 0 1 0,3 0 5 15,-5 3-1-15,5-3-1 0,0 0-8 0,1 0 9 16,2 0-12-16,2 0-4 0,-1 4-4 16,33-4 2-16,-65 0 3 0,33 0 3 15,-2-4-2-15,34 4-2 0,-65 0 7 16,35-3 1-16,-2 3 1 0,4-2-2 0,28 2 4 15,-62-3 3-15,32-1-5 0,30 4 7 16,-47-3-5-16,47 3 2 0,-45-3 1 0,45 3-2 16,-37-2 0-16,37 2 3 0,-37-3 2 15,37 3 3-15,-33-4-5 0,33 4 6 16,-32-3-9-16,32 3-4 0,-33-3 6 0,33 3-5 16,-37-9 4-16,37 9 2 0,-34-3-3 15,34 3 16-15,-35-6-15 0,35 6 3 0,-33-3-5 16,33 3 7-16,-35-6 5 0,35 6-16 15,-34-7 6-15,34 7-2 0,-37-7 1 16,37 7-5-16,-33 0 5 0,33 0-1 0,-37 0 2 16,37 0 5-16,-33 0 2 0,33 0-15 15,-36 0 7-15,36 0 8 0,-30 5-6 0,30-5-3 16,0 0 8-16,-40 2-10 0,40-2 9 16,0 0 0-16,-38 0-9 0,38 0 5 15,0 0-1-15,-39 4 5 0,39-4-3 0,0 0-9 16,-33 0-1-16,33 0-5 0,0 0-2 15,-37 3 10-15,37-3-7 0,-33 3 2 16,33-3-5-16,-46 0 0 0,46 0 3 16,-56 0-3-16,30 0 14 0,-5 0-7 0,31 0 6 0,-62-3-3 15,30 3-1-15,32 0 7 16,-50-3-12-16,25-1 7 0,25 4 7 0,-42 0-10 16,42 0 7-16,-47 0 1 0,47 0-4 15,-42 0 3-15,42 0 9 0,-37 0-7 0,37 0-5 16,-36-2 5-16,36 2-2 0,-32 0-1 15,32 0 3-15,0 0-6 0,-45-5 6 16,45 5-12-16,0 0 12 0,-39 0-6 16,39 0 9-16,0 0-3 0,-35 0-16 0,35 0 5 15,0 0-6-15,-30 5 11 0,30-5-12 0,0 0 5 16,-35 6-2-16,35-6 6 0,0 0 1 16,-35 6-5-16,35-6 1 0,-27 6 5 0,27-6 5 15,-30 6-3-15,30-6 5 0,-32 3-7 16,32-3 4-16,-32 9 6 0,32-9-18 15,-30 6 5-15,30-6-2 0,-35 7-9 0,35-7 11 16,-27 5-6-16,27-5 2 0,-38 7 0 16,38-7 7-16,-34 3-6 0,34-3 15 0,-33 2-9 15,33-2 7-15,-34 3-11 0,34-3 10 16,-35 4-5-16,35-4 3 16,-33 4 4-16,33-4-4 0,-30 0-6 0,30 0 9 0,-39 2-4 15,39-2 4-15,-32 0-5 16,32 0 0-16,-35 2 8 0,35-2-1 0,-38-2 0 0,38 2 1 15,-32-6-4-15,32 6 2 0,-37-4 8 16,37 4-12-16,-43 0 1 0,43 0 2 16,-37 0-4-16,37 0-3 0,-40 0 2 15,40 0 5-15,-37 0-2 0,37 0-13 0,-33 0 3 16,33 0-3-16,-37 4 8 0,37-4-6 16,-42 0 2-16,42 0 3 0,-40 0 1 0,40 0 7 15,-40-4-4-15,40 4 0 0,-39 0 6 16,39 0 15-16,-38 0-6 0,38 0-2 15,-35 0-9-15,35 0 6 0,-34 0-8 0,34 0 4 16,0 0 0-16,-37 0 3 0,37 0-3 16,0 0 2-16,-33-3-4 0,33 3 0 0,0 0-6 15,0 0 6-15,-40 0 8 0,40 0-10 16,0 0 9-16,0 0-11 0,-39 0 1 16,39 0-1-16,0 0 11 0,0 0-1 0,0 0-6 15,-33 3 14-15,33-3-14 0,0 0 9 16,0 0-9-16,0 0 6 0,0 0-1 0,-32 4 4 15,32-4-5-15,0 0-6 0,0 0 6 16,0 0 6-16,0 0-10 0,0 0 8 0,0 0 2 16,0 0-3-16,0 0 8 0,0 0-5 15,0 0 6-15,-33 4 10 0,33-4-12 16,0 0-5-16,0 0 1 0,0 0 0 0,-31 4-6 16,31-4 4-16,0 0-1 0,0 0 3 15,-28 8-5-15,28-8 0 0,0 0-5 16,0 0 4-16,0 0-8 0,-27 5 11 0,27-5 2 15,0 0-6-15,0 0 0 0,0 0 1 16,-27 7 6-16,27-7-10 0,0 0 6 16,0 0-2-16,-28 12-8 0,28-12 4 0,0 0-1 15,-25 18 2-15,12-8-7 0,13-10 19 16,-27 18-6-16,27-18-2 0,-22 24-5 16,10-12 10-16,12-12-10 0,-28 32 0 0,18-22-4 15,10-10 9-15,-19 24 5 0,19-24-15 16,-23 20 3-16,23-20 2 0,-13 15-3 15,13-15 6-15,0 0-4 0,-20 23 1 0,20-23 0 16,-9 19 0-16,9-19-5 0,-5 24 13 16,5-24-16-16,0 0 11 0,0 38-13 0,0-38 9 15,0 0 1-15,5 37-5 0,-5-37 8 16,4 23-8-16,-4-23 3 0,0 0 4 0,5 29-5 16,-5-29 3-16,0 0-5 0,3 25 6 15,-3-25-2-15,7 24 19 0,-7-24-18 0,0 28-2 16,0-28 2-16,0 40 5 0,0-40-8 15,0 42 3-15,1-17 3 0,-1 4 4 16,4-5-12-16,-4-24 10 0,0 44-5 0,5-26 3 16,-5-18-9-16,6 36 9 0,-6-36 0 15,0 32-5-15,0-32 1 0,4 27 4 16,-4-27-9-16,3 31 9 0,-3-31-10 16,7 33 15-16,-7-33-1 0,3 35 0 0,-1-17-11 15,-2-18 3-15,6 36 2 0,-1-16 4 16,-5-20-3-16,4 30-5 0,-4-30 8 0,8 28-10 15,-8-28 3-15,7 27 9 0,-7-27-9 16,2 26 8-16,-2-26-6 0,8 25 0 16,-8-25 4-16,10 20-11 0,-10-20 7 0,13 27 3 15,-13-27-4-15,5 23 6 0,-5-23-7 16,12 25-1-16,-12-25 8 0,12 27-2 0,-12-27-13 16,10 27 9-16,-2-10 5 0,-8-17 1 15,10 24-3-15,-10-24 4 0,10 25-9 0,-10-25-2 16,12 23 7-16,-12-23 4 0,8 20-9 15,-8-20 10-15,12 22-12 0,-12-22 6 16,0 0 11-16,15 24-12 0,-15-24-2 0,12 18 1 16,-12-18-3-16,13 20 9 0,-13-20-6 15,20 15 10-15,-20-15-9 0,24 19-3 16,-24-19 3-16,36 15 3 0,-10-7-4 0,4-1 14 16,0-2-13-16,3-1 6 15,2 0 1-15,0-4-4 0,12-4 6 0,-2 0 6 0,1-4 5 16,-1-2-2-16,7 1-6 0,3-6 12 15,-2 0-14-15,1 3 0 0,3 0-7 16,3-2-5-16,-1 8-33 0,6 0-49 0,8-3-96 16,-6 3-409-16,-1-3-198 0,-3-9 238 15</inkml:trace>
  <inkml:trace contextRef="#ctx0" brushRef="#br0" timeOffset="141658.7375">3228 12325 1054 0,'0'0'212'0,"0"0"-31"0,35 54-49 15,-35-54 8-15,0 0-52 0,0 0-31 0,0 0 0 16,0 0-12-16,0 0-20 0,0 0 11 15,0 0 0-15,0 0-8 0,0 0-10 0,0 0 6 16,0 0-14-16,0 0-3 0,0 0 17 16,0 0-14-16,0 0-10 0,0 0 17 0,0 0-3 15,0 0-7-15,30 11 3 16,-30-11-7-16,0 0 7 0,0 0 0 0,34 7-7 16,-34-7 4-16,33 14-1 0,-13-8 1 15,5 1-7-15,-1 2 0 0,4-3 0 0,-3 3 6 16,4-3 4-16,-1 3-10 0,0-3 10 15,-6 0-10-15,-22-6 0 0,42 9 0 0,-20-6 3 16,-22-3-3-16,32 9 7 0,-32-9-7 16,35 11 3-16,-35-11 0 0,33 1 0 15,-6 4-6-15,-27-5 10 0,42 3 6 16,-14-1-10-16,1-2-6 0,-29 0 9 0,65-5 0 16,-32 0-6-16,1 0-6 0,11-2 6 15,-2 2 0-15,6-5-6 0,-6 1 2 16,9 0 1-16,5-3 6 0,0 0 1 0,2 2-8 15,2-2 1-15,-9 2-3 0,-3 0 6 16,-1 3 6-16,4-1 1 0,-3 4-7 0,-1-4 3 16,-6 2-3-16,-5 3 6 0,0 1-9 15,3-2 6-15,-7 1-6 0,2 0-7 16,-1 0 1-16,-1 0 9 0,1 3 0 16,-3-3 0-16,3 0 13 0,-1 3-20 0,3-3-9 15,-3 0 29-15,-33 3-3 0,70-3-7 16,-35 0 6-16,0 0-9 0,9 0 13 0,-1-3 3 15,4-2-10-15,5 3-6 0,2 1 10 16,3 0-7-16,-2-1 3 0,2 2 0 0,3 0-9 16,-3 0 10-16,1 3-7 0,-8 0 0 15,6 3-4-15,-3-3 17 0,-11 3-10 16,2-3 0-16,-8 3-3 0,3-3 0 16,-4 5 0-16,-2-4 6 0,1 6-3 0,3-7 4 15,-2 5-7-15,3-5 3 0,2 3 3 16,2 4-3-16,-2-3 0 0,2-1-6 15,7 0 9-15,-6 0 6 0,1-3-8 0,-4 3-8 16,-2 0 8-16,1-3 11 0,-1 3-15 16,-1-3 12-16,-3 0-9 0,1 3 3 15,1-3 0-15,-4 0 3 0,7 0-6 16,-3 3 9-16,8-3-12 0,-2 3 9 0,6-3 3 16,-4 3 0-16,4 0-9 0,1 0 5 15,1-3-13-15,2 6 10 0,5-3-5 0,-5 0 12 16,-4 0 3-16,7 1-4 0,-1-4 24 15,-6 4-4-15,3-4 0 0,-3 1-5 0,4-1 1 16,-2 3-13-16,0-3 2 0,2 4 1 16,5-4-15-16,-2 4 12 0,2 0-6 15,3 8 6-15,6-4-1 0,-1 4-2 16,-3 3 12-16,-2 4-23 0,0 5-5 0,-3-1-21 16,12 4 4-16,-4 1-2 0,-7-5-11 15,3 4 1-15,-5-7-7 0,3 2-2 0,3-1 9 16,-9-1-4-16,3-2 3 0,1-3 20 15,-16-3-6-15,5 0-3 0,-5 1 15 16,-1-8 0-16,-6 3 21 0,1-3 3 16,-1-3-3-16,2 6 12 0,3-8-3 0,4 4-1 15,1-4-8-15,8 0-9 0,1 0 6 16,2 0 2-16,7 0-8 0,7-4 0 16,1 4-12-16,0 0-5 0,-6 0 11 0,-9-3 3 15,2 3-6-15,-7 0 6 0,-1 0-9 16,-9 0 24-16,0-5 2 0,-7 5 26 0,-1 0 11 15,-2-2-9-15,-30 2 1 0,54-2-8 16,-26 2 2-16,-1-3-3 0,3-2-21 16,0 2 10-16,5 2 2 0,-1-3-8 15,3 1-12-15,-9-1 17 0,12 1-15 0,-6 0 0 16,-3-3 5-16,3 3 2 0,-1-3-2 16,-1 3-10-16,2-3 5 0,-6 0-5 15,7 0 7-15,-10-4-3 0,2 5 20 0,5-1-5 16,-2-5 5-16,8-1-11 0,4 3 10 15,-2-3-14-15,2-3 2 0,3 3 0 0,4-3-9 16,3 1 2-16,3 1 0 16,2 1 5-16,0 0-3 0,1 3-2 0,-4 0 16 15,3 3-21-15,-5-3 3 0,-2 2 2 16,0 2-7-16,-2-1-2 0,4 2 15 0,-5-3-15 16,2 2 2-16,-4 1 5 0,0-2-9 15,-5 5-5-15,5-4 18 0,-8-1-17 16,8 3 10-16,-8 0 3 0,3 0-10 0,-5-1 3 15,7 2 9-15,-3 2-9 0,-3-3 4 0,1 0-8 16,0-1 4-16,0 1 9 0,-4 1-3 16,1-1-4-16,1 0-4 0,-5-4 2 15,2 5-2-15,-4-3 4 0,-28 5-2 16,57-5 2-16,-30 2-2 0,3-2 0 0,-5 1 5 16,7-4-7-16,-32 8-9 0,55-4 6 15,-28 0-1-15,6 0 6 0,-1 0-7 16,-32 4 12-16,55-4-18 0,-23 0 17 0,-7 1-6 15,-25 3 0-15,45-6 10 0,-21 6 1 16,-24 0 21-16,40-6 37 0,-40 6 8 16,33-6-6-16,-33 6-2 0,32-6-2 0,-32 6-4 15,0 0-7-15,39-6-12 0,-39 6-11 16,31-6 2-16,-31 6 2 0,30-3-8 0,-30 3-13 16,31-3 0-16,-31 3 8 0,31-3 6 15,-31 3-13-15,0 0-3 0,40-3 5 16,-40 3-5-16,29 0 6 0,-29 0-11 0,0 0 1 15,42-4-1-15,-42 4-7 0,32-2-2 16,-32 2 4-16,36 0-9 0,-36 0 17 0,45-5 0 16,-23 2-9-16,-22 3 11 0,52-1-10 15,-20 1-7-15,-2 1 8 0,0-1-5 16,4 3-4-16,-4-3 12 0,1 5-4 0,3-3 0 16,-2 2 1-16,-2-4 3 0,-2 3-12 15,-28-3 4-15,62 0 4 0,-33 0 8 16,-29 0-20-16,50-3 5 0,-18-1 3 0,-1 2-3 15,3-3 12-15,3 2 9 0,6-2-21 16,2-2 4-16,2-2 1 0,2 3 5 0,-8 0-2 16,5 0-10-16,0-3 7 0,-4 3-3 15,-5 0-7-15,0-1 7 0,-4 0 16 16,-3 6-16-16,4-6 5 0,-7 2 9 16,-2-2-13-16,3 0-3 0,1 1 4 0,-3-1-9 15,1 2 5-15,-27 5 0 0,49-13 10 16,-28 11-8-16,-21 2 16 0,44-10-13 0,-44 10 2 15,37-6 2-15,-21 0-4 0,-16 6 0 16,41-12-3-16,-41 12 6 0,36-12-3 16,-16 4 2-16,-20 8 1 0,37-21-8 0,-13 12-1 15,-8-6 6-15,3 0-18 0,-3 0 1 16,3-1-9-16,1-4 7 0,-2 2 24 0,-1 0-18 16,1 0 6-16,3 0-1 0,-6-11-3 15,1 8-2-15,-1-3 2 0,4 2 8 0,-4-1 10 16,12-4-14-16,-11 6 17 0,1 0-15 15,0-8-3-15,3 8 2 0,-3-6-7 16,-2 5 2-16,1-2 16 0,-2-2 13 0,-6 2 9 16,7 1-3-16,-3-4 6 0,-7 3 12 15,7-1-8-15,-7 3 4 0,3-3 8 16,-8 25 2-16,8-45-10 0,-4 25 1 0,-4 20-9 16,6-36 2-16,-6 36-4 0,4-30-7 15,-4 30-1-15,10-31 0 0,-10 31-5 16,3-32 1-16,-3 32-9 0,5-30 7 0,-5 30-4 15,3-33 4-15,-3 33-4 0,0-36 1 16,0 36 0-16,0-32 6 0,0 32-3 16,-6-30 1-16,6 30-7 0,-10-28 1 0,10 28-3 15,-24-26 1-15,11 14-3 0,13 12 3 16,-35-18-6-16,18 12 3 0,-8-5 0 0,5 2 5 16,-3 5-7-16,-3-7 5 0,6 2-8 15,-8 3 1-15,3 0 5 0,0 0-5 0,-4-3-4 16,4 5 3-16,-2-1 2 0,2-2 3 15,-5-3-7-15,0 9 6 0,0-6-3 16,2 3 5-16,-6-1-2 0,4-3-2 0,-10 0-2 16,-4 1 10-16,-2-1-3 0,2-2 14 15,-4 1 18-15,-3 1 4 0,6-5 2 0,-3 4-6 16,3-5-4-16,-1 6 1 0,10-4-4 16,-6 2-5-16,5 1-6 0,2 0 0 15,5-1-1-15,-2 5-6 0,2-5 1 0,3 1-2 16,-1-1 0-16,1 5 0 0,3-3-5 15,-1 3 0-15,5-5 1 0,0 5-3 16,0-2 1-16,-2 2 1 0,-1-2-7 0,1 4 4 16,-1-6 0-16,-2 3-2 0,-4 0 2 15,-1 0 1-15,-2 0 2 0,-1 3-4 0,-2 0-1 16,-7-2-2-16,2 2-2 0,-5 3 6 16,-4 0-6-16,-1 0 4 0,1 3-4 15,3-3 1-15,-3 5 3 0,2-2-2 0,0 1-2 16,7 1 5-16,-5-2-4 0,0 0 2 15,0-2 0-15,5 4 0 0,-6 1-5 16,11-2 2-16,-8-4 1 0,4 2 1 0,4-2 2 16,-2 3 0-16,1 0-4 0,-1-3 1 15,0 3 1-15,0 1-1 0,0-4-1 16,1 2 0-16,2 1 1 0,2 0 5 0,1-3-3 16,-1 4-3-16,5-1 3 0,5-1-5 15,-4-2 4-15,4 0 0 0,-3 3 3 0,25-3-3 16,-40 4-2-16,14-1 1 0,0 2-1 15,1-5-1-15,-6 8 0 0,5-3-1 0,-3 5 1 16,-4-1 0-16,1 1-2 0,2 2-3 16,-5 3 1-16,3-3-3 0,-3 4 2 15,6-8 3-15,-6 9 3 0,9-5-1 16,-6-3-2-16,7 4 5 0,-4-5-3 0,4 3 1 16,0-3-4-16,-3 0 1 0,-1 0 4 0,6 1 0 15,-6-2-4-15,9-2 4 0,-2 1-3 16,-3 1 5-16,2-2-6 0,-2 2 2 0,3-1-2 15,-5 0-2-15,1 0 2 0,-1 0-4 16,2 0 3-16,0 1-1 0,-7 0 1 16,7-3 3-16,-7 1-1 0,7-1-1 15,-5-1 2-15,-2 5 2 0,32-8-2 0,-60 9 0 16,30-3 2-16,5-3-1 0,-7 3-6 16,2 1 6-16,0-2 3 0,-1 2-8 0,6-2 7 15,-6 5-6-15,0-2 2 0,0 0 3 16,-1-1-3-16,0 3 3 0,2-3 1 0,0 0-1 15,-5 1 2-15,5-1-2 0,-5-1-3 16,1 0 2-16,-3 0 0 0,4 0 4 16,-11 2-4-16,9-4-1 0,-8 5-3 15,-2-1-1-15,3-1 0 0,-2 1-4 0,-4 1 3 16,1-3-2-16,-5-3 4 0,-1 3 5 16,-11 1-8-16,-1-2 5 0,1-2-1 15,-3 0-3-15,-1 1 2 0,-6-2 1 0,5-2 1 16,-2 0-2-16,2 3 1 0,-1 4-5 15,-4-7 1-15,0 5 3 0,1-2-7 0,1 1 7 16,0 0-6-16,3 0-2 0,-1-3 5 16,2 6-4-16,-3-4 8 0,-1-3-3 0,2 2-4 15,-3 5 5-15,2-4 7 0,-6 4-11 16,-1-5-2-16,-16 8 4 0,5-4 3 16,-3 0 4-16,4 0-6 0,-6 0-2 0,7 3-8 15,-3 1-5-15,1 2-7 0,-1-7-2 16,8 7-7-16,3-4-2 0,6 1 15 0,-14 1-6 15,0-2 6-15,16-1-2 0,-7-2 3 16,4 2 1-16,4 1-2 0,-7-5 5 0,7 1-5 16,-4-4 13-16,5 5 1 0,-1-4 1 15,-7 1 0-15,7-2 5 0,-7 5-16 16,7-5 4-16,-7 0-16 0,2 3-3 0,3-6-5 16,0 3-5-16,0-7 5 0,5 6 6 15,-7-4 3-15,6-3 5 0,-1 1-4 16,2-3 9-16,2-2-4 0,0 3 10 0,3-3 5 15,0 0 1-15,0 0 20 0,5-2-11 16,-3 5 2-16,11 0-7 0,6 0 3 16,-4-1 8-16,4 5-12 0,11-2 3 0,-2 1-3 15,3 4 5-15,-1-1-3 0,0-1 1 16,-1 1-3-16,4 0-1 0,-1-1 13 16,2 2-2-16,-4 2-6 0,32 0 0 0,-62-3 0 15,30 3 16-15,0-5-16 0,32 5-7 16,-52 0 11-16,26 0-4 0,4 0 11 0,-3 0-18 15,25 0 13-15,-37 0 9 0,17 0-16 16,20 0 5-16,-32 0-8 0,32 0 4 0,-30 0 8 16,30 0-6-16,-30 0-7 0,30 0 3 15,-22 0 6-15,22 0 12 0,-25 5-20 16,25-5 10-16,0 0 7 0,-35 0-12 0,35 0 4 16,-22 3-6-16,22-3 5 0,0 0 2 15,-33 2-12-15,33-2 16 0,-27 4-16 16,27-4 7-16,-30 3 3 0,13 0 3 0,17-3 1 15,-28 7 0-15,28-7-4 0,-25 2-6 16,25-2 1-16,-30 3 7 0,30-3-1 16,-31 3 1-16,15 1 2 0,16-4 4 0,-34 3-1 15,18-3-11-15,16 0 6 0,-41 0-2 16,21 3 8-16,20-3-6 0,-37 0-2 0,21 0-8 16,-4 2 6-16,20-2 14 0,-39 0-16 15,39 0 0-15,-35 4 17 0,18-4-5 0,17 0-8 16,-35 0 0-16,35 0-8 0,-30 0 14 15,30 0-3-15,-22 0 7 0,22 0-18 16,-30 0 19-16,30 0-11 0,0 0 0 0,-32-4 6 16,32 4-8-16,-26-2 6 0,26 2 1 15,-22-3-10-15,22 3 3 0,-28-7 0 16,28 7 4-16,-32 0-4 0,32 0 4 0,-30-6 0 16,10 4 7-16,20 2-9 0,-37-3 0 15,17-1 4-15,-4 1 3 0,24 3 28 16,-38-7-19-16,18 5-3 0,-4-1 3 0,24 3-9 15,-37-8 5-15,17 4-10 0,-1 0 3 16,1-3 1-16,20 7 6 0,-46-9-3 0,23 6-8 16,-4-2-1-16,6 1 16 0,-3 1-5 15,1-3 3-15,-2 4 5 0,4-2-16 0,0-2 7 16,21 6-6-16,-44-6 4 0,24 0-8 16,-5 1-3-16,25 5 6 0,-37-4 1 15,17 1-3-15,20 3 4 0,-37-6-3 0,21 6-4 16,16 0 14-16,-44-4-15 0,44 4 5 15,-33 0-6-15,13 0 9 0,20 0-15 0,-34 4 12 16,16 2-2-16,18-6 7 0,-35 6-7 16,18 0 3-16,17-6-8 0,-34 9 10 15,19-3 0-15,-1 1-7 0,16-7 2 0,-37 15-5 16,17-10 2-16,20-5 6 0,-42 19-4 16,22-10-3-16,3 3-6 0,-3 2 10 15,3 1 2-15,-3 3-11 0,4 7 9 0,9 9 9 16,5 11 8-16,4 17-39 0,15 22-33 15,26 32-33-15,14 7-95 0,22 9-330 0,23-1-239 16,20-15 418-16</inkml:trace>
  <inkml:trace contextRef="#ctx0" brushRef="#br0" timeOffset="145858.4649">23382 14178 1420 0,'0'0'383'0,"0"0"-188"0,0 0-95 15,0 0-24-15,0 0-55 0,0 0-21 0,0 0-28 16,0 0-2-16,0 0-9 0,0 0 15 16,0 0-1-16,0 0 11 0,-81 27 10 15,81-27 36-15,-38 16 7 0,18-7-1 0,-2 2 3 16,-1-2 10-16,-1 3-2 0,-4-2 3 15,3 2-7-15,-7 3-1 0,-5 1-1 16,10-1-6-16,-13 1-1 0,2 2-9 0,4 3-6 16,-2-1 2-16,-8 1-8 0,6-3-1 15,-4 3-11-15,-7-3-3 0,7-3 3 0,-8 7 0 16,5-5-9-16,2-5 12 0,-11 3 0 16,-6-3 8-16,-2-3 0 0,5 0 9 15,-5 1-3-15,5-5 2 0,7 0 3 0,-2 0 3 16,2 2-12-16,2-4-3 0,-4 3 1 15,5 0 2-15,0 1 6 0,-1-2-12 16,-3 1-7-16,4-2 2 0,-1-2 8 0,3 4 1 16,3-2 1-16,-5 3 3 0,5-6 13 15,6 2-10-15,-1 2 12 0,-5-1-8 0,7-4-8 16,1 3 6-16,1 2-6 0,-2-2 7 16,6 1-2-16,-8-3 2 0,9-1 0 15,-5 4-7-15,2-1 2 0,1 4-1 16,30-7-11-16,-53 5 14 0,23-2-14 0,1 1 12 15,4-1 1-15,-7 2-2 0,4-1 12 16,28-4-12-16,-60 9-3 0,33-7-2 0,0 2 7 16,-6-1-4-16,6 3 5 0,27-6 1 15,-55 7-9-15,23-3 2 0,7-3-3 0,-7 2 10 16,-1 1 5-16,-1 0-6 0,2-3-1 16,-4 4 1-16,1-5-7 0,-7 3 3 15,0-1-7-15,-8 5 0 0,-2-4 0 0,3 3 4 16,4 0 8-16,-7-3-4 0,11 3-5 15,-6 0 15-15,13-3-5 0,-3 1-8 0,4-2 6 16,-4 1-11-16,4 0-3 0,1 0-1 16,3 1 2-16,-2 0 5 0,1-3-6 15,-1 2-12-15,31-3 3 0,-48 4 11 16,20 0-24-16,28-4-25 0,-39 4-21 0,21 4-24 16,1-4-61-16,17-4-201 15,-29 5-384-15,29-5 521 0</inkml:trace>
  <inkml:trace contextRef="#ctx0" brushRef="#br0" timeOffset="146672.4603">20187 14107 3157 0,'0'0'24'0,"0"0"2"0,0 0 3 0,0 0 4 15,0 0 6-15,0 0-18 0,0 0-3 16,0 0 3-16,0 0-8 0,-52-27 16 0,52 27-24 16,0 0 6-16,0 0-7 0,0 0-1 15,0 0-10-15,0 0 9 0,0 0-6 16,-64 24-1-16,64-24 14 0,-25 15-4 0,25-15-8 15,-37 17 6-15,19-5 10 0,-7 1-13 16,-4 2 0-16,-2 3-5 0,-3 1-1 16,-3 3 4-16,4-4 2 0,-4 3 0 15,2 0-5-15,0 3 12 0,-7-4-3 0,10 2-6 16,-5-4 6-16,2 4 10 0,4-3-3 16,-3-1-7-16,2 0-2 0,4 1 3 15,-4 0 5-15,-1 2-12 0,-1 3-2 0,-3 4 10 16,-1 2-8-16,1 2 2 0,2 2 11 15,3-2 0-15,2-2-15 0,3 0 10 0,1-1-2 16,-1 1 5-16,2-3-11 0,3 2 8 16,2-1 3-16,3-8-7 0,2 5 2 0,5-4 3 15,0 0-12-15,-3-1 10 0,3 1 3 16,10-21-14-16,-10 36 10 0,10-36-4 16,0 32 2-16,0-32-8 0,6 30 8 15,-6-30-2-15,14 25 4 0,1-13 13 0,-15-12-8 16,30 22 26-16,-5-12 13 0,-2-5-5 15,4 2 11-15,0-1-3 0,8-3-8 16,3 0 10-16,1-3-4 0,6 0 12 0,2-3-9 16,3 0 3-16,2 0 0 0,1 0-6 15,3-4 2-15,-6 2 7 0,2-1-11 0,-5 2 0 16,-6 2-8-16,3-6-9 0,-7 6-2 16,-4-2 2-16,-1 1 1 0,1 0-7 0,-4 2 1 15,1-4 3-15,-30 5-5 0,53 0 2 16,-53 0-9-16,47 0 3 0,-23 5-8 15,-24-5-8-15,42 1-35 0,-42-1-23 0,33 10-57 16,-15 0-47-16,-18-10-215 0,9 15-466 16,-9-15-49-16</inkml:trace>
  <inkml:trace contextRef="#ctx0" brushRef="#br0" timeOffset="147809.8609">16244 14530 3704 0,'0'0'-122'16,"-8"-23"-5"-16,8 23 17 0,0 0-2 15,-12-30 9-15,12 30-40 0,-5-21-2 0,5 21 10 16,0 0 25-16,0 0 33 0,-5-40 34 16,5 40 22-16,0 0 18 0,-4-31 9 0,4 31 34 15,0 0 11-15,4-34 14 0,-4 34 13 16,0 0-17-16,0-40-3 0,0 40 7 0,0-27-20 16,0 27-14-16,8-28 11 0,-8 28-7 15,2-28-7-15,-2 28-18 0,12-27-8 16,-12 27 1-16,18-28-1 0,-10 16-7 15,-8 12 0-15,17-30 13 0,-17 30-3 0,15-20 7 16,-15 20 13-16,7-22 17 0,-7 22-23 16,0 0 10-16,8-24 6 0,-8 24-9 0,0 0-7 15,0 0-3-15,0 0-4 0,0 0-1 16,0 0 21-16,0 0-23 0,0 0 14 16,-87 34-21-16,70-17 5 0,-3 3 6 15,4 2-6-15,-11 1-5 0,8 2 3 0,-4-1 12 16,3 5 3-16,2-4-2 0,-1 2 8 15,-1 1-7-15,7-3-6 0,-2-1 10 0,1 1 5 16,4 0-9-16,0-1-5 0,2 1-9 16,1-5 7-16,7-20 11 0,-5 42-11 0,2-24 2 15,3-18 29-15,6 34-19 0,-6-34 15 16,9 28 8-16,-9-28 5 0,18 21-5 0,-18-21-4 16,29 15 16-16,-14-9-9 0,-15-6-8 15,43 7 0-15,-18-7-12 0,7 0 14 16,-32 0-9-16,75-7-15 0,-41 4-5 0,9-2 23 15,-1-2-28-15,2 1 11 16,1 0-8-16,-10-3-2 0,0 6 10 0,-5-3-10 16,2 1 5-16,-32 5-5 0,48-4 4 0,-29 1 9 15,-19 3 0-15,38-6-2 0,-38 6-5 16,30-7-4-16,-30 7-11 0,32 0 10 16,-32 0-9-16,0 0 7 0,42-4-8 0,-42 4-1 15,0 0 13-15,40 4-16 0,-40-4 8 16,29 7-12-16,-29-7 0 0,23 6 11 15,-23-6-4-15,25 5 2 0,-25-5 5 0,24 10 3 16,-24-10 0-16,0 0 0 0,26 12 7 16,-26-12-1-16,0 0-1 0,20 18 3 0,-20-18-2 15,4 24 4-15,-4-24-5 0,-4 35 1 16,4-35-3-16,-21 46 4 0,2-22-6 0,-6 5 5 16,2-2-4-16,-16 3 2 0,-1-1 11 15,-3-2 13-15,-4-2 0 0,7 0 9 16,3-6-3-16,-2-1-4 0,4-3-6 0,10-3-8 15,0 2-13-15,2-2-22 0,4-5-40 16,19-7-27-16,-23 20-37 0,23-20-30 16,0 0-91-16,0 0-290 0,0 0-323 0,0 0-79 15</inkml:trace>
  <inkml:trace contextRef="#ctx0" brushRef="#br0" timeOffset="148574.1857">17082 14382 3780 0,'0'0'-52'15,"0"0"1"-15,0 0 12 0,-28-9 14 16,28 9-15-16,0 0 0 0,0 0 12 0,0 0 8 16,0 0 9-16,-24-9 11 0,24 9 26 15,0 0 15-15,0 0-13 0,0 0 8 0,0 0-13 16,0 0-5-16,0 0 5 0,0 0 10 15,0 0-19-15,0 0 2 0,0 0 4 16,0 0-8-16,0 0 0 0,0 0-2 0,0 0-9 16,0 0 15-16,0 0 2 0,0 0-10 15,75 29-8-15,-48-17-4 0,-7 3 15 0,9 3-1 16,2 0-2-16,1 1-6 0,-7 0 11 16,7-3 2-16,-2 4 1 0,-1-1 6 15,1-1-16-15,-3-3 18 0,-1 0 10 16,1-3-3-16,-7 0 2 0,2-1 20 0,1-2 11 15,-23-9 16-15,35 12 10 0,-35-12 3 16,32 0-15-16,-32 0-10 0,0 0-10 16,45-21-8-16,-30 3-2 0,-8-4-12 15,8-6-2-15,-11 1-4 0,4-3-5 0,-3-2 5 16,-2-2-1-16,1-1 2 0,-4 5 6 16,0 0 5-16,0 3-1 0,0 27 7 0,-7-57 0 15,5 33 8-15,2 24-1 0,-3-44-1 16,3 44-9-16,-5-33-5 0,5 33-2 0,-3-30-11 15,3 30-4-15,0 0-3 0,-4-32-3 16,4 32-2-16,0 0-5 0,0 0 2 16,0 0-2-16,12-25 0 0,-12 25 0 0,0 0-6 15,0 0 4-15,0 0 0 0,0 0-4 16,0 0 0-16,0 0 0 0,53 33 2 0,-53-33 0 16,31 17 1-16,-21-5-1 0,-10-12-2 15,36 25 3-15,-16-13 1 0,2 3-4 16,5 2 3-16,-2-4-5 0,7 4 0 0,1-2-4 15,4-3-10-15,-8 0-15 0,9 1-13 16,-6-5-9-16,-7 1-14 0,7-2 3 16,-4 1-16-16,-10-3-15 0,-18-5-46 0,37 6-55 15,-37-6-105-15,0 0-617 0,20-15-518 16</inkml:trace>
  <inkml:trace contextRef="#ctx0" brushRef="#br0" timeOffset="149362.4351">18270 13802 4551 0,'0'-32'3'16,"0"32"-4"-16,0-31 13 0,0 31-6 0,0 0-18 15,1-31 0-15,-1 31-2 0,0 0 12 16,0 0-12-16,0 0 10 0,19-10-2 0,-19 10 16 16,0 0-5-16,0 0 13 0,33 50-5 15,-23-31 2-15,4 1-4 0,-3 8 5 16,9-1-10-16,-1 5 12 0,-4-2-9 0,5 5 5 15,-2-8-1-15,9 9-4 0,-7-8-2 16,2 7-6-16,5-1 8 0,-7-2-6 0,3 0 3 16,1-1 3-16,-4 0-3 0,1 0 4 15,-1-3-5-15,1-1-3 0,-8-6 5 16,2 1 3-16,0 0-4 0,-5-4 3 16,-2 4 2-16,-8-22-4 0,15 31 0 0,-15-31-4 15,16 24 8-15,-16-24 0 0,5 24 1 0,-5-24-3 16,0 0 2-16,3 29 2 0,-3-29-6 15,0 0 5-15,0 0-4 0,0 0-2 16,0 0 9-16,-47 0-8 0,47 0-5 0,0 0 11 16,-50-47-13-16,31 26 5 0,1-3-1 15,-2-2-1-15,-3-4-10 0,4 0 6 16,-3 3-1-16,2-5 5 0,-3 1-4 0,1 0 5 16,2 0-6-16,-3 3 0 0,1-2 4 15,-1 5-4-15,6-2 3 0,3 5-1 16,-6 0-4-16,2 0 4 0,5 1-6 0,3 2 15 15,-4-1-13-15,14 20 4 0,-20-39-3 16,8 18 1-16,12 21 0 0,-13-39-13 0,13 39-11 16,-3-38-6-16,-1 17-12 0,4 21 0 15,-5-40 2-15,5 40-2 0,0-40 7 16,0 40-3-16,5-37 12 0,-5 37 7 0,4-34-5 16,-4 34 9-16,3-35-10 0,-3 35 3 15,3-30-3-15,-3 30 18 0,14-32-9 16,-6 17 7-16,-8 15-10 0,15-30 11 0,-5 12-5 15,4 2 4-15,-14 16 6 0,26-27-24 16,-11 15 4-16,4-4-2 0,-19 16 0 0,20-19 3 16,-20 19-1-16,28-12 6 0,-28 12-4 15,27-11 4-15,-27 11 12 0,32-7-13 0,-32 7-1 16,25 0 13-16,-25 0-6 0,0 0 8 16,38 7-6-16,-38-7 17 0,17 11 8 15,-17-11 7-15,24 19-4 0,-24-19 13 0,10 30-5 16,-5-12 13-16,-2 11-2 0,-3-29 9 15,-3 54 7-15,-2-26-10 0,-4 4 13 16,-1 1-4-16,0-4 7 0,2 1 2 0,-1 1-6 16,-2 0 0-16,-3-3-9 0,-4 2-5 15,1 3 3-15,0-1-10 0,-9 2-6 0,4-3 1 16,-1-4-11-16,-1 4-14 0,6-3-52 16,6-3-39-16,-3-4-74 0,2-3-265 0,8-8-429 15,5-10-133-15</inkml:trace>
  <inkml:trace contextRef="#ctx0" brushRef="#br0" timeOffset="150393.4107">18760 13609 3863 0,'0'0'-72'16,"-19"18"17"-16,19-18 14 0,0 0 9 0,-3 22-5 15,3-22 9-15,0 0 3 0,0 0 23 16,0 0 0-16,-15 25 10 0,15-25 9 16,0 0-2-16,0 0 0 0,0 0 9 0,0 0 3 15,0 0 2-15,0 0 9 0,18 39 4 0,-18-39 3 16,19 26-7-16,-8-8 0 0,6 0-2 15,-5 7-6-15,-2 2 0 0,5 5-1 16,-2-2 19-16,2 5 0 0,-6 1 10 0,4 1 7 16,-3 3-20-16,4-3 5 0,-9 4 7 15,8-5 0-15,-8 4 9 0,5 4-4 16,-2-5 2-16,1 2-5 0,1 2-2 0,0-7 4 16,3 5-3-16,-8-1 1 0,5 0-19 15,-1-3 6-15,2 3 0 0,1-6-9 16,-2-4-9-16,-2-3-4 0,-1 5 2 0,2-7-3 15,-4-5-4-15,5 5-1 0,-10-25-2 16,8 35-1-16,0-20 0 0,-8-15 14 16,4 27-19-16,-4-27 0 0,0 0-15 15,6 21-15-15,-6-21 1 0,0 0-10 0,0 0-9 16,0 0 1-16,0 0-7 0,0 0 6 0,-55-60-10 16,42 34 3-16,-6-1-9 0,4-6 2 15,2-6 9-15,3 4-3 0,-10-7 8 0,1 3 3 16,4-1 9-16,-1-7 15 0,-3 5 0 15,4 2-5-15,7 0 18 0,-6 3-5 16,3 0 0-16,2-3-3 0,-2 2 3 0,2 2-10 16,3-1 10-16,1 0-3 0,-5-3 5 15,6 4-7-15,-4-9 8 0,1 6-1 0,5-1-8 16,-6 0 3-16,5-1 6 0,-1 1-3 16,4-2 9-16,-3 2-9 0,-2 0-3 15,-2-1 3-15,4 5 0 0,0-4-3 0,-2 6-4 16,1 0 13-16,1 5-8 0,0 1 1 15,-2 1-5-15,5 27-2 0,-4-47-6 0,1 27-1 16,3 20 3-16,-2-37 8 0,2 37 0 16,-3-33 7-16,3 33-10 0,-5-32-5 15,5 32 12-15,0 0-10 0,5-37 15 0,-5 37-2 16,0 0-7-16,3-33-7 0,-3 33 6 16,5-19-3-16,-5 19 8 0,0 0-10 0,19-25 7 15,-19 25-4-15,23-12 5 0,-23 12-1 16,20-12 8-16,-20 12-9 0,29-12 2 15,-29 12-3-15,26-10-3 0,-26 10 3 0,32-11 0 16,-32 11 4-16,34-8 11 0,-34 8-4 16,33-9-8-16,-11 2 5 0,-22 7-6 15,35-8-4-15,-35 8 6 0,37-7 0 0,-37 7-10 16,33-2 4-16,-33 2-13 0,40 0 15 16,-40 0 1-16,34 5 0 0,-34-5 5 15,27 10-4-15,-27-10-1 0,26 18 14 0,-26-18 1 16,14 24 16-16,-14-24-6 0,8 35 20 15,-8-14 3-15,0-21-4 0,-13 57 11 0,1-22-17 16,-5 5 6-16,2 4-3 0,-7 6 1 16,2-1-2-16,-6-1 7 0,-3 2 0 15,1 3 2-15,-6 2 2 0,-1 4-5 16,0-6-6-16,2-5-5 0,1-5 0 0,2 1-8 16,0-7-3-16,6-5 3 0,-3-2-3 0,9-3-4 15,1-6-13-15,2-2-19 0,3-2-49 16,2 3-32-16,5-8-65 0,5-12-235 15,0 0-469-15,0 0-217 0</inkml:trace>
  <inkml:trace contextRef="#ctx0" brushRef="#br0" timeOffset="151938.3894">19427 11970 3932 0,'0'0'-133'0,"0"0"7"0,-23-9 16 16,23 9 8-16,0 0 4 0,0 0 25 0,-30-9 7 15,30 9 18-15,0 0 12 0,0 0 9 16,0 0-8-16,0 0 2 0,-29-6 8 0,29 6 5 15,0 0 4-15,0 0 3 0,0 0-5 16,0 0 5-16,0 0 8 0,0 0 10 16,0 0 21-16,0 0 10 0,0 0 10 0,0 0 11 15,0 0-10-15,0 0 13 0,0 0 4 16,0 0-18-16,0 0 0 0,0 0-19 16,0 0 15-16,0 0 4 0,0 0-9 0,0 0 1 15,0 0 7-15,0 0-12 0,0 0-2 16,0 0 18-16,0 0-15 0,0 0 3 0,0 0-5 15,0 0 1-15,0 0-4 0,0 0-12 16,0 0 5-16,0 0 9 0,0 0-17 16,0 0-2-16,0-34 10 0,0 34-4 0,0 0-2 15,0 0 1-15,0 0 6 0,-5-28 18 16,5 28 13-16,0 0 20 0,0 0 0 16,0 0-17-16,-1-37 7 0,1 37-8 0,0 0-10 15,0 0 0-15,0 0-15 0,0 0-13 16,0 0-2-16,0 0-1 0,0 0 7 0,0 0-13 15,0 0 11-15,0 0-11 0,0 0-5 16,35 87 6-16,-24-51-1 0,4 5-1 0,-5-2 9 16,4 1-7-16,1 4 11 15,-2 5 9-15,6-1 4 0,-6 5 6 0,5-3 0 16,-2-2 4-16,2 3-1 0,0-3-1 0,4 5-8 16,-2-5-1-16,5 6-1 0,2-6-4 15,1 2 0-15,1-3-9 0,-4-4 4 16,5-4-5-16,0-1-1 0,-8-11 6 15,1 2-1-15,2-5 3 0,-3-2 8 0,2-5 1 16,-4-2 1-16,-2-2 1 0,4-1-5 16,1-2 3-16,-3-5-8 0,-20-5-1 0,46 0-3 15,-46 0-4-15,50-12-2 0,-24 3-6 16,1-10-6-16,2-1-2 0,-1-5 0 0,-4-4 1 16,4-4-4-16,-1 3-2 0,-7-5 7 15,0 2-2-15,-3 0 1 0,-2 5 1 16,0-1-2-16,-4 8 4 0,4-3-1 0,-6 1-3 15,1 5 0-15,-10 18-2 0,15-30 1 16,-15 30-5-16,12-27-4 0,-12 27 1 16,15-16-3-16,-15 16 2 0,0 0 0 0,15-19-1 15,-15 19 2-15,0 0 1 0,0 0-1 16,0 0 3-16,40 5 0 0,-40-5 0 0,0 0 2 16,0 0-6-16,33 18 6 0,-33-18-2 15,0 0 2-15,0 0 0 0,27 12 0 0,-27-12 2 16,0 0 2-16,0 0-4 0,24 8 7 15,-24-8 4-15,0 0 13 0,0 0 12 16,0 0 5-16,0 0 1 0,0 0-1 0,30-20-10 16,-30 20-3-16,5-30-2 0,-5 30-3 15,13-39-3-15,-11 14-2 0,4 0 0 16,3 0-4-16,-6-2-1 0,-3 27 0 0,12-53-3 16,-9 29-1-16,1 2 2 0,-4 22 0 15,8-40-3-15,-8 40 1 0,3-34-1 16,-3 34-4-16,2-23-2 0,-2 23-1 0,7-27 0 15,-7 27-3-15,0 0 1 0,6-24-1 16,-6 24 1-16,0 0 1 0,0 0-1 0,0 0 2 16,0 0-1-16,0 0 1 0,0 0 1 15,56 47-1-15,-45-30 0 0,4 3 2 16,4 1-1-16,-1 3 1 0,9 5-1 0,-4-2 2 16,4 3-2-16,5 5 3 0,5 2-1 15,-2 0 0-15,8 3-1 0,-3-4 1 0,4 11-1 16,13-2 2-16,-2 0 0 0,5 1-4 15,20 16 4-15,-11-14-4 0,-5-1 3 16,-1-5 1-16,2-1-3 0,-4-1 3 16,-3 2 0-16,-3-4 0 0,-6-7 0 0,-2 1-3 15,-5-2 1-15,-2-6-1 0,2 3 2 0,-11-1-2 16,6-5 2-16,-8 3 0 0,7-1-1 16,-6 5-2-16,2-5 1 0,-5-1 1 15,-4-1-1-15,-1-1-1 0,-7-5 5 0,0 0 1 16,-15-15 1-16,10 32-4 0,-10-32 1 15,-16 33 1-15,-3-18-1 0,-13 4-2 0,-6-4 1 16,-7 0 0-16,1-6 0 16,-4 0 0-16,-2-2 3 0,-2-4-1 0,-3-3 5 15,3-7-1-15,-10 3 2 0,3-10 0 16,2-4 9-16,5-1 1 0,1 1 7 0,4-6 4 16,2-4-1-16,6-6 1 0,9 1 0 15,5-11-5-15,13 0-3 0,12-8-4 16,7-10-4-16,23-13-1 0,15-35 2 0,12 0-11 15,12-1-9-15,1-6-9 0,-5 4-15 16,0 4-18-16,-11 3-29 0,-7 14-43 0,-12 25-56 16,-15 8-106-16,-7 9-230 0,-9 5-456 15,-8 3-979-15</inkml:trace>
</inkml:ink>
</file>

<file path=ppt/ink/ink3.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07T17:53:04.664"/>
    </inkml:context>
    <inkml:brush xml:id="br0">
      <inkml:brushProperty name="width" value="0.05292" units="cm"/>
      <inkml:brushProperty name="height" value="0.05292" units="cm"/>
      <inkml:brushProperty name="color" value="#FF0000"/>
    </inkml:brush>
  </inkml:definitions>
  <inkml:trace contextRef="#ctx0" brushRef="#br0">27283 16930 5190 0,'-15'9'-242'0,"15"-9"-167"0,-14 18-492 16,9-9-433-16</inkml:trace>
</inkml:ink>
</file>

<file path=ppt/ink/ink4.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21T17:17:16.426"/>
    </inkml:context>
    <inkml:brush xml:id="br0">
      <inkml:brushProperty name="width" value="0.05292" units="cm"/>
      <inkml:brushProperty name="height" value="0.05292" units="cm"/>
      <inkml:brushProperty name="color" value="#FF0000"/>
    </inkml:brush>
  </inkml:definitions>
  <inkml:trace contextRef="#ctx0" brushRef="#br0">22149 14671 2828 0,'-32'113'-121'0,"-3"1"20"0,-9 11 45 15,1 7 14-15,-6 4 18 0,-1-7 11 0,2-2 16 16,4-9 7-16,1-17 5 0,8-26 24 15,6-13 29-15,7-11 33 0,-1-9-26 0,6-6-7 16,2-4-22-16,9-5-84 0,-9-2-153 16,3-3-445-16,7-7 119 0</inkml:trace>
  <inkml:trace contextRef="#ctx0" brushRef="#br0" timeOffset="17357.2167">14111 1073 235 0,'-25'10'129'0,"25"-10"-29"0,0 0-59 0,-25 13 13 15,25-13 11-15,-24 12-20 0,24-12-8 16,-28 21-18-16,11-8-25 0,-1 3 24 0,-1 0 0 15,-1 1-6-15,4 1 0 0,-3 1 6 16,1 2 11-16,-4-1 12 0,2-2 32 16,-3 6 15-16,-2-3 36 0,3 0 4 15,-5 3-6-15,5-4-37 0,-3 5 7 0,-2-4-17 16,2 0-6-16,0 5-9 0,-2-5-5 16,1 5-6-16,2-5-7 0,-4 4-5 0,6-4 6 15,-8 3-17-15,3 3-2 0,6 2-6 16,-6-2 3-16,5 3-3 0,-6 2 9 15,4-2-16-15,-4 2 13 0,6 2-7 0,-5-4-1 16,5 0-2-16,1 2-4 0,-3-4 0 16,4-1 3-16,-5-1-3 0,5-2 3 15,3-3 0-15,1-3 13 0,-1 2-3 0,2-5 21 16,15-15-3-16,-29 31 2 0,21-19 9 16,8-12-4-16,-22 21-10 0,7-7 6 15,15-14-19-15,-20 21-5 0,7-9 0 0,13-12 8 16,-25 27-3-16,11-12 0 0,-2 0-1 15,16-15-21-15,-31 39 8 0,15-21 0 0,-3 6 8 16,4-3-11-16,-5 8 2 16,-3-2-2-16,6 0 3 0,-3 1-6 0,2 1 6 15,-6-2-6-15,4-2-10 0,0 0 23 16,3-1-18-16,1-3 5 0,-1 2-5 16,0-7 5-16,0 7-2 0,2-4 0 0,-1-1-1 15,-1 4 1-15,2-5-3 0,-2 6 2 0,2-2 1 16,-2 0-3-16,4 3 3 0,0-1-6 15,-6 8 3-15,2 2 3 0,1-1 7 16,-1-2-7-16,4 5 2 0,-3-1 0 0,3 2-10 16,1 0 10-16,-1 3 3 0,-2-4-11 15,0 4 11-15,2-3-3 0,-1 2 0 0,6-5 13 16,-7 1-16-16,0 1-2 0,1 0 5 16,-2 2 0-16,2 1-5 0,-3 1 8 15,7 8-16-15,-6 5 13 0,-1 4-2 16,4 0-6-16,-2-2 11 0,-1 5-1 0,3 0-4 15,5-4 2-15,-4 0 0 0,2-8-10 16,3-1 7-16,6-3 1 0,-8-4 12 0,4 1-18 16,5-5 21-16,-1 0-26 15,-8-2 3-15,9-3 13 0,0 4-11 0,-3-1 6 16,-1-1 7-16,3 2-13 0,-3 1 8 0,-1-2 0 16,2 4-7-16,0 3 2 0,-2-1 0 15,0 2 7-15,1-1 0 0,3-7 1 16,1 5-6-16,0-3 1 0,0-2 6 15,0-3 16-15,0-3-23 0,0-27 8 0,0 51-8 16,0-27-4-16,0-24 6 0,1 39 1 16,-1-16 0-16,0-23-7 0,9 39-1 0,-6-14 10 15,-1-3-4-15,1 3-3 0,0-1-7 16,6 0 9-16,-8 2-7 0,6-2 0 0,3 4 10 16,-1-1 0-16,1 0 0 0,-2 2 2 15,-5-2-5-15,6 5 1 0,-1-4 2 16,-3-5-5-16,3 4 2 0,-3 0 0 15,2 0 3-15,0 2 0 0,-5-2-1 0,1 1 1 16,-3 2 0-16,0 0 21 0,0 5-24 16,3-2 7-16,2 2-9 0,-5-2 0 15,4 1 7-15,-3-1-2 0,-1 2-12 0,4-1 7 16,-1-2 5-16,-3 3-5 0,5 0 7 16,-5-6-7-16,3 5 2 0,-3-7-4 0,2 0 6 15,1 4-4-15,1-4-4 0,-4 1 13 16,0 0-7-16,5-4-7 0,-2 3 12 15,-1 2 0-15,1-2-2 0,0 3-5 0,2-3 2 16,-1 5 0-16,-1-4 3 0,0 7-3 16,6-1-6-16,-8 0 6 0,6 3 3 15,-2-4-3-15,0-3 0 0,-1 5-4 0,4-4 4 16,-5-4-2-16,2-3 21 0,-1 3 30 16,-4-27 17-16,8 38-18 0,-6-20 26 15,-2-18-4-15,3 35-13 0,-3-35 0 16,12 30-10-16,-12-30-7 0,11 32 0 0,-6-17-9 15,10 1 4-15,2 2-4 0,0 0-4 16,3 1-2-16,0 0 8 0,2 2-16 0,1 2-5 16,-3-7 4-16,2 7-12 0,-2-3 10 15,0 0 1-15,5 1-7 0,-5 2-1 0,5-5 13 16,-3 1-19-16,8 4 4 0,0-3 5 16,-4-3-12-16,5 2 1 0,3 3-1 15,1-4 15-15,-2 1 0 0,4 3-13 0,-8-6 6 16,7 1-9-16,-5 1-8 0,-1 2 11 15,0-6 9-15,-3 3-4 0,3-2-5 16,-9 0 9-16,4 2-12 0,2-4 2 0,-2 4 2 16,-3-4-3-16,5-1 4 0,-5 8-6 15,3-8 4-15,-5 3-1 0,3-3 1 0,-1 5-13 16,-2-7 24-16,-3 1-18 0,-17-11 0 16,30 19 11-16,-13-10-4 0,-17-9-2 15,21 15 6-15,-21-15-10 0,27 16 12 0,-12-8-3 16,-15-8-2-16,27 23 8 0,-14-10-11 15,4 4 11-15,1 0-15 0,1-4 2 16,-2 7 7-16,3-2-7 0,0 1 10 16,-4 1-1-16,4 0-10 0,2 0 4 0,-3 0 4 15,-1-2-3-15,-1 2 4 0,3-7-8 16,-2 7 7-16,-1-6-10 0,0 2 17 0,-1 3-12 16,4-3-2-16,-3-4 8 0,-5 2-9 15,-12-14 6-15,32 28 5 0,-19-12-5 16,4-4 4-16,-4 5-7 0,4 1 12 0,-2-3-5 15,2 3-11-15,-4-3 20 0,4 4-17 16,-2-1-6-16,2-1 20 0,-2 1-19 0,1-3 6 16,-2 0-2-16,-14-15-1 0,23 27 8 15,-11-15-7-15,-12-12 10 0,18 23-8 0,-18-23 3 16,17 21 0-16,-17-21-9 0,15 16 12 16,-15-16 7-16,15 17-9 0,-15-17-2 15,17 24 10-15,-17-24-4 0,17 23-13 0,-4-10 7 16,-13-13 1-16,18 31 0 15,-4-15 0-15,-6 1-5 0,5-1 7 0,3 2-8 16,-1 0 6-16,1-2-1 0,-2 4-7 0,-3-2 11 16,6 0-7-16,3-3 4 0,-3 3 9 15,-5 0-3-15,6-1 2 0,0-2-2 16,3 3-6-16,-6-6 7 0,1 3-4 0,3-2 9 16,1 4 15-16,2-5-8 0,-2 0 4 15,3-4-3-15,2 5 10 0,0-2-3 0,7-4-2 16,-2 2-6-16,10 2 2 0,2-5-8 15,3 1 1-15,4 1 3 0,-2 1-8 16,4-4 2-16,1 2 3 0,-3-2-12 0,-2 6 5 16,1-6-2-16,-3 2-2 0,0-2 1 15,-1 7-5-15,-1-9 5 0,4 7-3 16,2-5 5-16,-6 4-5 0,6-1 13 0,-1 0-10 16,-2-1 3-16,7 6-25 0,-1-7 1 15,-2 0 0-15,4 0 3 0,2 0 3 0,10 1 2 16,-6 0-3-16,-2-6 2 0,-4 4 4 15,3-2-3-15,-4-1 7 0,4-2 3 16,-7 0 1-16,2 0 10 0,0 0-9 16,-7-2 2-16,-6 2 3 0,6 0-3 0,2-3-5 15,-4 3 8-15,-3-5-6 0,6 5 0 16,2-1 3-16,1 1-8 0,1-4 5 0,0 4 3 16,5-3-4-16,-3-1 2 0,2 4-3 15,-1-5-1-15,-3 1 2 0,4-2 1 16,-4 0 0-16,2 2 3 0,-2-1 2 0,-3-1-6 15,6 0-2-15,-2 0 4 0,1-1-7 16,-1 2 6-16,1-2-4 0,-2 0 1 0,-1 2 1 16,-1 1 1-16,1-2-3 0,-2 5 2 15,1-8 2-15,4 5 4 0,-8 0-12 0,9-3 7 16,-6 2 3-16,3-2-3 0,0 1-6 16,14 1 3-16,-2-5-4 0,-2 4 7 15,2-5-3-15,3 4 0 0,-3-3 1 0,3-2-6 16,1 5 8-16,-6-2-2 0,2 0-3 15,-12 3 7-15,2-5-6 0,-4 7-5 16,2-4 6-16,-1 4-2 0,1-5-3 0,-3 4 3 16,1-1 2-16,1-1-1 0,-2-1 4 15,0 2 5-15,-6 3 1 0,5-4 2 16,-1 2 0-16,2-2 4 0,-1 1-7 0,-4 1 1 16,7-2 4-16,-4 1-7 0,3 0-2 15,1-4 2-15,0 5-2 0,-3-3 2 0,6-1-4 16,-3 0 1-16,1 3-3 0,-3-3 3 15,1 0-2-15,2 0 2 0,6-4 2 16,-1 5-5-16,2-7 1 0,5 3 0 0,-2-5 2 16,5 2-3-16,5-4-2 0,7-2 4 15,4 0-3-15,2-5 2 0,1-1-1 0,1 3 0 16,26-11-1-16,1-2 0 16,-4 1 1-16,-19 4-1 0,-9 5 1 0,-3 3 2 15,-1-5-3-15,-6 1 0 0,2 1-2 16,-2 0 1-16,-1 1-5 0,-13 2 9 0,15-5-7 15,-14 9 7-15,-2-4-5 0,2 1 1 16,0 0 5-16,-1-1-4 0,1 1-1 0,-3 1 3 16,-4 4-4-16,9-5 0 0,-6 3 5 15,-1-3-2-15,6 5 0 0,-2 1 3 0,-4-5-7 16,-2 4 4-16,3-4 1 0,-11 9-2 16,0-5 2-16,0 1 3 0,-2-1-3 15,2 0 0-15,-2-1-2 0,-5-2 3 16,3 0-2-16,1-2 1 0,-6-1-3 0,1-1 1 15,-2-2 0-15,4-1 2 0,0-6 0 16,-10 7 0-16,3 0-2 0,-3-2 2 0,0-2-2 16,-5 1 1-16,6-5-1 0,-5 4-1 15,10-6 2-15,-4-2-2 0,4 0 1 16,3-3 1-16,-2 3-2 0,3-5-3 0,2 4 1 16,-3 0 2-16,-1 3-6 0,-3 4 2 15,0-5-3-15,-5 7 1 0,1 0-3 0,-4 1-2 16,3-2 0-16,-3-1 2 0,-1-1 2 15,4-8-1-15,-4-5 2 0,-3 2 1 0,2-5-1 16,-4-4-1-16,-4 2-1 0,1 0 1 16,3-5 1-16,-4 3 4 0,0-2-5 15,-4 6 5-15,2-5-4 0,-6 7 3 0,7 5 0 16,-7 1-1-16,7-2 1 0,-5 5 2 16,1-7-6-16,-3 6 7 0,3 1-2 0,-4-1 3 15,-3-3-5-15,3 2 2 0,-4-1 1 16,-4-4 0-16,4-1-3 0,-5 4 5 15,-3-5-5-15,3 1 3 0,-7-6 2 16,1-2 0-16,4 0-1 0,-3 0-2 0,3 4-1 16,2 2 4-16,0 1-2 0,-3 2-3 15,4-4 4-15,-4 0-3 0,3 4 6 0,-5-1 1 16,5-1-1-16,-7 2 2 0,4-1 1 16,-4-6 3-16,-3-1-1 0,-3 4 1 15,1-2-1-15,0-4-2 0,-5 4 4 0,4-3-2 16,1 1-3-16,1 3-1 0,-1-2 2 15,-1-2 0-15,1 5-1 0,0-1-2 16,0-2 1-16,-3-1-1 0,4 3-1 0,-10 1-1 16,6-2-3-16,-8-10 5 0,3 8-2 15,-4 4 5-15,-2-7-3 0,0 6-3 0,3 1-1 16,-2 5 2-16,0-1 1 0,0 3 1 16,1 0-4-16,-2 5-1 0,4-2 0 0,3 5 4 15,-4 5-3-15,6 0 2 0,-5-1 2 16,2 3-3-16,0 1 0 0,2 2 1 15,-6-4-4-15,8 6 5 0,-6-2-6 0,-2 1 6 16,8-2-1-16,-8 2-1 0,-1 0 1 16,-2 2-5-16,2-2 2 0,0-2-1 15,-5 2-7-15,-4 1-1 0,4 2 1 16,-5 3-3-16,-2-7-2 0,-6 5 1 0,1 1 2 16,4 0 8-16,-1 3-8 0,1-2 4 15,2 3 2-15,0-2-5 0,-5 0 4 0,8 1 1 16,-7-3-4-16,-4 2 9 0,4 2-17 15,-3-3-4-15,-3-2-25 0,0 4 12 0,0 1-8 16,6 3-10-16,-10-3-3 0,8 2 8 16,2 1-5-16,-5 1 0 0,-2-3 8 15,5 2 0-15,-3-3 5 0,0 2 1 0,-7-6 6 16,7 2 5-16,0-3-4 0,-1-1 7 16,4-3 11-16,-4 3-6 0,0-2 6 0,5 2-2 15,-6-1-2-15,3 2 2 0,-6-4 2 16,5 6-3-16,3-3 6 0,7 3-6 15,-5 3 4-15,8-2 7 0,-2 2-3 0,-1 0-1 16,5 0 5-16,2 0 1 0,-4 3-2 16,3-5-2-16,3 3 0 0,6 0 7 15,-6 2-7-15,6 0 5 0,-1 0 12 0,-5 0-10 16,-4-4 0-16,5 1-13 0,-5-1 5 16,-3-2 4-16,-6 3-1 0,-3-5 3 15,-8 3 6-15,0-6-8 0,3 3 1 0,-8-2 10 16,6 0-10-16,-4 0 5 0,1 4-6 15,-3 0 1-15,1-3 7 0,2-1-12 16,-1 2 8-16,1-1 1 0,-7 3-1 0,6-8-4 16,-3 5-3-16,1 2-1 0,8-5 5 15,-8 4 1-15,7-2 0 0,-3 1 4 0,1-2-2 16,-2 5-3-16,2-2 7 0,5 7-8 16,-9-7 2-16,4 2 2 0,2 0-2 0,-6 0 12 15,6 2-17-15,-4-3 9 0,7 3 5 16,-4 4-9-16,-1-3 10 0,5 3-17 15,1 3 24-15,2 0-19 0,-5-3-1 16,6 4 3-16,-8-1 8 0,6 0-10 0,-3 3 4 16,1 0 10-16,0-3-8 0,3 3-6 15,-3-1-2-15,3-1 12 0,4 1 2 0,6-1 9 16,-5 1-7-16,9 2 3 0,1-7-9 16,-2 8 7-16,3-4-9 0,5 0 6 15,-5 1 0-15,-1-1-1 0,3-2-1 0,4 1 5 16,-3 3 4-16,-4-3-17 0,5-1 8 15,2 3 0-15,-6-1-8 0,0 1 2 0,-9-2 4 16,0 3 2-16,-2-4-2 0,-3 5-2 16,-8-1-8-16,1 0 6 0,0-4 10 15,-10 4-14-15,0-3 1 0,-3 1 8 0,10-6 10 16,-7 4-13-16,-2-1 11 0,7 1-3 16,-3-2-16-16,-2 0 8 0,2 0-7 0,1 0 7 15,-7-1-7-15,-5 3 7 0,-2 1 7 16,-13 9-5-16,-56 9 0 0,-17 14-6 15,-15 13-31-15,-25 21-52 0,-63 25-133 0,-14 36-569 16,-26 1 229-16</inkml:trace>
  <inkml:trace contextRef="#ctx0" brushRef="#br0" timeOffset="19607.7492">24136 5922 832 0,'0'0'-23'0,"0"0"81"0,0 0-18 16,0 0-18-16,0 0 0 0,0 0 17 0,0 0-23 16,-30-46 16-16,30 46 21 0,0 0 39 15,-7-28 5-15,7 28-7 0,0 0 10 0,0-36 13 16,0 36-21-16,-1-25-16 0,1 25-1 16,0 0-25-16,-10-30-12 0,10 30-5 15,0 0-14-15,-4-29 21 0,4 29-15 16,0 0-7-16,-5-27-4 0,5 27-7 0,0 0-3 15,-11-28 10-15,11 28 3 0,0 0 11 16,-10-28 10-16,10 28 2 0,0 0 0 16,-12-27 26-16,12 27-2 0,-9-19 5 0,9 19 16 15,0 0 1-15,-13-27-3 0,13 27-10 16,0 0-19-16,-10-21 3 0,10 21-15 0,0 0-11 16,0 0 8-16,37-32-9 0,-20 23-5 15,9-1-7-15,-4 0-3 0,10 3 2 0,5-3-2 16,-1-2 5-16,10-1 2 0,14-2-10 15,-3-4 4-15,13 1-6 0,4-2 0 16,8 0 2-16,0-2-1 0,5-2-6 0,-1 3 12 16,32-11-6-16,-26 8-6 0,-10 2 7 15,5-2 4-15,0-2 5 0,-5 2 11 16,-1 3 2-16,1-1-16 0,-3 2-3 16,5-4-4-16,-6 3 5 0,4 4-5 15,-3-3 2-15,-2 1-6 0,-7 4-3 0,-10 3-2 16,-1 0 11-16,-11 3-9 0,1-5 3 15,-4 5-9-15,-10 5 2 0,7-7 0 0,-12 6 6 16,7-3 3-16,-9 3-5 0,4-1 3 0,-5 0-1 16,1 0-15-16,-1-1 12 0,-27 7-1 15,44-9-2-15,-23 6 6 0,-21 3-2 16,30-6-6-16,-30 6 9 0,29-6-12 16,-29 6-10-16,28-8-2 0,-28 8-9 0,0 0-7 15,0 0 7-15,35-4-8 0,-35 4 7 16,0 0-7-16,0 0-17 0,0 0-17 0,39 2-22 15,-39-2-55-15,0 0-108 0,27 10-394 16,-21-6 123-16</inkml:trace>
  <inkml:trace contextRef="#ctx0" brushRef="#br0" timeOffset="20778.1871">26338 4626 2574 0,'0'0'-6'15,"-26"-18"-3"-15,26 18 0 0,-23-17 3 16,23 17-15-16,-17-12-49 0,17 12-18 0,0 0 11 16,-25-15 4-16,25 15 29 0,0 0 27 15,-20-15 6-15,20 15 32 0,0 0 3 0,-17-15-4 16,17 15 23-16,0 0 26 16,0 0-8-16,-16-19 8 0,16 19-2 0,0 0 13 15,0 0-24-15,0 0 3 0,0 0-6 16,0 0-17-16,0 0-3 0,0 0 5 15,0 0-12-15,0 0 1 0,0 0-1 0,0 0-6 16,57 64-9-16,-32-42-1 0,6-1-5 16,0-2-2-16,2-1-3 0,4-2 5 0,1-1 0 15,1 1-5-15,1-6 0 0,3-3-5 16,6 1 10-16,-1-4 3 0,3 1 2 0,4-5 2 16,2 0-12-16,8-5 10 0,0 1 8 15,-3-5-6-15,2 3 3 0,1-4-5 16,-5 0 3-16,2 4-1 0,0-3 3 15,-2-3 2-15,-8 6-3 0,-5-1 10 0,-2-1-12 16,-3 1 2-16,1 2-4 0,-9 1 4 16,-1-2 0-16,-1 6 0 0,0-4-2 0,-32 4-1 15,50-5-8-15,-27 5 10 0,-23 0-1 16,40 0-3-16,-40 0-4 0,42 4 1 16,-42-4-3-16,37 0-1 0,-37 0 0 15,34 1 3-15,-34-1-3 0,30 4 7 0,-30-4-4 16,26 3-1-16,-26-3 3 0,0 0-14 15,34 7 14-15,-34-7 0 0,0 0-3 0,32 2 3 16,-32-2 8-16,0 0-8 0,0 0 17 16,26 3-2-16,-26-3-17 0,0 0 3 15,0 0 5-15,0 0-2 0,0 0-2 0,17 12-7 16,-17-12 9-16,0 0-3 0,0 0-3 16,0 0-3-16,0 0 0 0,0 0 8 0,-38 43-12 15,38-43 7-15,-22 20 1 0,22-20-4 16,-23 17 0-16,7-1 5 0,-2-4-1 15,-5 0-2-15,-1 0-4 0,1 3 0 0,1 2 6 16,2-5 1-16,2 3-14 0,-4-2 5 16,0-1 9-16,0-3-3 0,1 7 0 15,-1-4 6-15,0 1 1 0,-3 2-7 0,2-3-4 16,-6 3 6-16,2 0 2 0,-4 1-3 16,2 0 1-16,-3-1 2 0,2 1 0 15,-5-1-2-15,5-3 8 0,0 4-18 0,-5-4 8 16,1 3 7-16,-2-2-9 0,2-1-2 15,-4 0 8-15,3 0-4 0,-1-1-4 0,6-4 24 16,-2 1-18-16,1-1 6 0,2 3 8 16,8-3-11-16,21-7-1 0,-47 15 0 15,28-8 4-15,-6 1 0 0,25-8-7 16,-38 19-5-16,14-11 0 0,4 9 2 0,-2-9 6 16,-1 9-2-16,3-5-6 0,0-3 13 15,0 3-5-15,20-12-10 0,-39 16 8 0,21-8 3 16,18-8 8-16,-33 12 16 0,33-12 0 15,-26 13 4-15,26-13 1 0,-31 10 4 16,31-10-2-16,-30 12-3 0,30-12 5 16,-31 10-15-16,31-10-10 0,-21 9 8 0,21-9-10 15,-25 6 19-15,25-6-16 0,0 0 0 16,-29 6-1-16,29-6 4 0,0 0 24 0,0 0 9 16,0 0 10-16,0 0-2 0,0 0-6 15,-38-21-2-15,38 21-8 0,1-46-6 0,6 11-2 16,0-8-8-16,8-16-3 0,1-10-1 15,8-13-4-15,3-32 3 0,1-5 6 16,-1-2-9-16,-2 5 1 0,-8 17-5 0,-2 22-6 16,-2 12-5-16,-4 12-57 0,-6 20-43 15,-6 15-77-15,3 18-219 0,-52 3-497 16,5-1-321-16</inkml:trace>
  <inkml:trace contextRef="#ctx0" brushRef="#br0" timeOffset="38255.3514">20866 1006 429 0,'-4'-27'49'0,"4"27"-29"0,0 0 34 15,-5-35-14-15,5 35-8 0,0 0 13 16,0-36-8-16,0 36 36 0,0 0 9 0,0-35 8 15,0 35-24-15,0 0 13 0,0-30-2 16,0 30 21-16,0 0-18 0,-5-33-2 16,5 33-11-16,0 0-10 0,0 0-6 15,0-31-18-15,0 31 1 0,0 0 2 0,0 0-12 16,-5-26 4-16,5 26-4 0,0 0 0 0,0 0-9 16,-26-17 8-16,26 17-7 0,-35-10-5 15,11 1 19-15,-3 1 4 0,-3-4 10 16,-5-3 11-16,2 2 5 0,-1-7-5 0,-11-2-7 15,5 1-4-15,-2-7-2 0,-5 3-19 16,2-2 10-16,3-5-2 0,-11 2-12 16,3 3 10-16,-1-3-17 0,3 3 1 0,1 0-1 15,-3 6 0-15,-2 3-9 0,-2-2 10 16,-4 8-7-16,-1 3-6 0,4 5 15 0,0-1-12 16,-2 5 6-16,5-3 0 15,0 3-6-15,-5 0-3 0,11 0 0 0,0 0 6 16,0 0 0-16,4 0-6 0,3 0-3 15,1 0 3-15,1-3 3 0,5 3 3 0,2-4-6 16,30 4-3-16,-50 0 6 0,50 0-6 16,-39 0 6-16,39 0 0 0,-41-3 3 15,41 3-12-15,-32 0 3 0,32 0 0 0,0 0 0 16,-49 3 6-16,49-3 3 0,-40 4-9 16,40-4 3-16,-32 3 0 0,32-3-6 0,-31 3 6 15,31-3 12-15,-34 5-9 0,34-5-12 16,-32 7 0-16,32-7 9 0,-36 12-6 15,36-12 0-15,-32 13 6 0,13-5 3 0,19-8-3 16,-36 14-3-16,36-14 3 0,-34 12 3 16,34-12 3-16,-33 10-6 0,33-10 0 15,-37 8-3-15,37-8 6 0,-32 9 0 0,12-6 0 16,20-3-9-16,-37 7 12 0,37-7-9 16,-33 5 0-16,33-5 9 0,-34 6-6 15,34-6-3-15,-35 8 6 0,15-4-9 0,20-4 12 16,-37 13-9-16,22-6 0 0,-11 2-3 15,5 4 9-15,-4-1-3 0,25-12 6 16,-43 21-9-16,18-6 0 0,1-3 12 0,-2 0-12 16,-3 2 9-16,6-2-9 0,-6 3 0 15,9-2 6-15,-12-1-3 0,6 0 0 0,4-1 0 16,-8 6 0-16,0-2 0 0,-5 0 9 16,4 1-6-16,0 3-3 0,1-3 9 15,3-3-3-15,-3 4-3 0,5-5 0 16,0 1 3-16,-2 2 17 0,7-2-17 0,-4-1-3 15,-2 3 6-15,0 0-6 0,3 1 8 16,1-1 1-16,-3 1-6 0,3 0 5 0,-1-3 6 16,3 1-5-16,-7 1 10 0,9-2-5 15,-1-1-3-15,19-12 3 0,-33 23-9 0,18-11 9 16,15-12-12-16,-27 20 9 0,27-20 2 16,-20 28 6-16,12-16-6 0,8-12-5 15,-20 41-1-15,11-23 4 0,1 4-4 0,3 1 11 16,-2 2-8-16,7-25-5 0,-12 56-5 15,7-26 2-15,-5 2 10 0,5 1-9 16,-6 4-1-16,6-3 8 0,-5 5-19 16,-2-6 17-16,4 3-6 0,-4-3 2 0,0-1-4 15,5-4 2-15,-1-1 5 0,-2 3-5 16,-2-1-5-16,2-2 13 0,0 1-13 0,-5-1 2 16,7-2 6-16,-2 3-3 0,-2 1-10 15,7-2 10-15,-3 0 2 0,3 3-4 16,3 2-3-16,2-1 5 0,3 10 5 0,4-2-5 15,6 2 7-15,9 5-2 0,0-1 5 16,5-1-5-16,-2-3-5 0,3 0 9 16,-4-9-11-16,-3-2 6 0,3 2-4 0,-4-8 5 15,-3-2-1-15,-2-3 8 0,-2-3 11 16,2 1-6-16,-2-2 3 0,-13-15 5 0,17 25-4 16,-17-25-4-16,17 21 8 0,-17-21-1 15,17 16 17-15,-17-16 19 0,11 15 26 16,-11-15 13-16,0 0 2 0,12 16-6 0,-12-16-10 15,0 0-16-15,0 0-9 0,0 0-8 16,0 0 2-16,0 0-14 0,0 0-11 0,0 0 3 16,0-65-4-16,0 65-13 0,-17-43 2 15,11 25-9-15,-11-5 9 0,7 2-13 16,-5 3 2-16,15 18 1 0,-22-38-1 16,10 23 1-16,1-3-6 0,11 18-8 0,-29-31 4 15,16 16 6-15,13 15-2 0,-24-28-8 16,9 16 10-16,15 12-7 0,-26-25-2 15,7 10-1-15,2-2 4 0,17 17 1 0,-30-27-11 16,10 12 8-16,-7-7 3 0,1 2-3 16,2-2 8-16,-2-3-4 0,-6 3-5 0,3 4-5 15,-2-4 6-15,0 0-9 0,0 1-2 16,2 2 8-16,6 4-9 0,1-2 9 0,-1 5-2 16,23 12 5-16,-41-20 8 0,20 10-5 15,1-2-8-15,-4 3 10 0,24 9-4 16,-40-18-2-16,13 5-5 0,7 1 6 15,-7 2 10-15,2-2-10 0,-1 3-1 0,1-3 7 16,-4 3-9-16,1-1-3 0,-4 0 3 16,2 5 0-16,6-2 0 0,-9 2-2 15,33 5 7-15,-60-10-1 0,26 10-2 0,-1-2-1 16,2 2 10-16,-4 0-14 0,-5 0 12 16,5 0-15-16,-5 0 1 0,-3 2 19 0,-3-2-19 15,3 2 5-15,-4-2 6 0,6 0-3 16,-1 0-6-16,1 0 3 0,4 0 3 15,-1 0-10-15,1 0 7 0,1 0 0 0,3 0 5 16,3-2-7-16,-1 2-3 0,-3 0 16 16,36 0-3-16,-65 0-11 0,35 0 3 15,-5 2 6-15,2 1 1 0,-8-3-4 0,8 5 3 16,-2-1 4-16,3-3-7 0,-3 3-4 16,5-1 6-16,-5 0-8 0,5 4 7 0,-4-5-4 15,2 5 0-15,1-4 3 0,-1 2-3 16,5 2 0-16,-5-4 6 0,7 2 0 15,-3 2-3-15,28-7-4 0,-54 9 2 16,29-1 4-16,-2-7-4 0,27-1 0 0,-53 10-1 16,29-5 5-16,-2 2 7 0,-3-2-4 15,4 6-4-15,-7-2-4 0,7 0 0 0,0 1 0 16,0 1-5-16,2-2 13 0,-3 2-5 16,6-4-2-16,-3 3-2 0,23-10-1 0,-30 14 5 15,30-14 3-15,-30 12-1 0,30-12-1 16,-22 8-1-16,22-8 3 0,-22 13-7 15,22-13 1-15,0 0-2 0,-32 12-1 0,32-12 4 16,0 0 10-16,-23 9-10 0,23-9 1 16,0 0 4-16,-23 16-8 0,23-16 5 0,-19 12-6 15,19-12 12-15,-16 17-7 0,16-17 4 16,-17 20-3-16,17-20-3 0,-17 22 3 16,17-22-3-16,-13 20 1 0,13-20 7 0,-15 27 1 15,15-27 0-15,-12 30-7 0,12-30 4 16,-13 30-11-16,4-12 10 0,9-18 5 15,-17 41-21-15,11-19 14 0,-6-2-4 0,7 7 4 16,-3-4 9-16,-1 2-15 0,1 1 18 16,1 1-9-16,2-3-1 0,-3 3-15 15,5 0 18-15,-6 0-8 0,2 0 3 0,2-3-6 16,-3 4 3-16,8-28 15 0,-8 52-3 16,-1-25-10-16,4 0 1 0,-3 0-3 0,1 0 7 15,2 1-10-15,-5 0 5 0,9 3 4 16,-3 0-3-16,-1 0-2 0,2-1 5 0,-1 0-3 15,3 5-3-15,1-1-3 0,-4-2 3 16,4 3 14-16,0 4-8 0,-5-6-2 16,5 3 9-16,5-3-10 0,-10 6 0 0,10 0 1 15,-5-3 4-15,4-1 0 0,-4-4-4 16,1 4-2-16,-1-3 1 0,4 2-5 16,-4-1 8-16,3 5-5 0,-3-3 12 15,5 8-7-15,-5-1 4 0,0 2-3 0,0 1 8 16,0 2-12-16,0-1 3 0,-5 1 9 15,5-1-4-15,-3 1-7 0,3-8 4 16,0-3-7-16,0 2 1 0,0-5-7 16,0-3 16-16,0-1 1 0,0-29-11 0,-4 53 7 15,4-33-7-15,0-20 4 0,4 38 4 0,-4-38 7 16,0 33-13-16,0-33 8 0,0 28-13 16,0-28 33-16,-4 29-32 0,4-29 1 0,0 0 6 15,0 39-7-15,0-39-5 0,0 32 9 16,0-32 6-16,0 30-8 0,0-30 2 15,0 33-4-15,0-33 7 0,-1 32 4 0,1-32-7 16,0 27 10-16,0-27-13 0,0 0 3 16,-4 34 2-16,4-34-4 0,0 0-5 0,0 28 1 15,0-28 11-15,0 0 8 0,0 0-13 16,-5 28-2-16,5-28 4 0,0 0-2 16,0 0 1-16,0 0-11 0,-6 24 9 0,6-24 1 15,0 0-2-15,0 0-1 0,-22 12 6 16,22-12-10-16,-27 6-2 0,27-6 30 15,0 0-24-15,-43-3-5 0,43 3-2 0,-35-3 5 16,35 3 4-16,0 0-2 0,-54-5 1 16,54 5-8-16,-33-4 1 0,33 4 3 15,-44 4 0-15,17 1 4 0,27-5-1 0,-51 10 2 16,29-6-4-16,-7 0-1 0,29-4 0 16,-52 10 3-16,31 0-3 0,-6-4-2 0,5 3 8 15,-6 0-6-15,28-9-3 0,-45 22 9 16,26-10 0-16,-3 4-8 0,1-1 5 0,4 1 3 15,-5 5 3-15,6 0-11 0,-3 4 0 16,-6 6 8-16,3 0-6 0,-8 5 12 16,2 5-1-16,6-1-8 0,-10 6 1 0,0 0 9 15,2 3 3-15,-6 3-3 0,4-2-3 16,0-3 4-16,2-1-5 0,-7 10 2 16,4-10 1-16,-8 6 0 0,11-6-5 0,2-3 7 15,-4 1-2-15,7-2-6 0,2 2 11 16,1-2-11-16,5-6 3 0,-3 6-2 15,5-2 1-15,-2 3 4 0,1 4-8 16,2-4 7-16,2 4-5 0,-8 7-3 0,9-6 9 16,-6 6-9-16,0-2 9 0,4 0 4 15,-11 2-10-15,4 0 9 0,4 1-7 0,-3 0-7 16,2-1 5-16,-1 1 0 0,1 4 6 16,-6 8-3-16,3 3 3 0,1 1 3 0,-1-1-33 15,2 1 2-15,0-12 13 0,1 2-11 16,5-1 9-16,-3-5 2 0,2-1-5 0,1-2 7 15,4-9 16-15,-1-4-18 0,1 2-2 16,0-10 2-16,4-1 4 0,-4 1 8 16,4-6-5-16,-1 3-10 0,2-3 9 0,3-25-7 15,-8 49 12-15,4-24-21 0,3-1 8 16,1-24 13-16,1 49 4 0,-1-19-6 16,4 0-3-16,-1 13 1 0,7-5 9 0,4 5-6 15,-6 3-1-15,9 6 3 0,-1-1 4 16,-2 1-4-16,9-3 1 0,-6 0-2 15,0 1-2-15,1-3 2 0,4-1 1 0,-2-3 3 16,3 1-9-16,-1-2 6 0,3 1 6 16,-3-9-9-16,5 4 11 0,-6-9-15 15,8 8 8-15,3 2-4 0,3-8 3 0,3 1 14 16,4 3-20-16,8-4 3 0,5 2 8 16,7 0-5-16,7 2 8 0,3-2-2 0,-4 2-9 15,9-1-3-15,-6-2 9 0,-6-5-6 16,-3-6 7-16,-9-4-8 0,4 5 15 15,-8-2-8-15,-11-8-9 0,6 3 4 0,-9-3 5 16,8 1-6-16,-6-4 2 0,3 2 1 16,0-1 3-16,-1-3 1 0,4 0-16 0,1 1 12 15,4-3-6-15,1 0 2 0,-4 0 2 16,3-1-5-16,6 2 10 0,-2-4 3 16,-2 3 0-16,4 0-12 0,-3 0 6 0,6 5-2 15,-5-7 8-15,0 3-3 0,2 3-9 16,-4-9 3-16,-2 8 2 0,1-7 8 0,-7-1-12 15,1 3 4-15,2-3 2 0,-6 0-1 16,8-3-1-16,-9 2 1 0,4-3-2 0,1-3 1 16,-4-2-1-16,4 3-1 0,-4-4 0 15,4 5-6-15,-4-5 8 0,-1 2-10 16,4-6 7-16,-5 2 4 0,6 4 0 16,-8-5-6-16,4 1 4 0,-4 0-8 0,0-4 8 15,-5-2-4-15,2 0 1 0,-7 1 3 16,0-1-4-16,-1 0 0 0,-4 2 10 0,1-4-11 15,-4 3 11-15,2 3-2 0,-6-5-5 16,-13 19 1-16,28-31-1 0,-14 16 2 16,1-1-13-16,-2-3 11 0,4 1-1 0,-4 0-5 15,6-3 13-15,-2 3-8 0,-2-9 1 16,0 7 0-16,1-5-6 0,3-5 2 0,-3 1 17 16,1-1-22-16,0-2 0 15,1-2-6-15,-1 4-1 0,0-2 8 0,-4 5-19 16,6-3-4-16,-3 1-3 0,1 1-7 15,5 4 13-15,-7-1 6 0,-3 0 10 0,1 4-10 16,-1 0 4-16,1 1 3 0,-13 20 5 16,20-32 0-16,-8 12 5 0,-12 20 10 0,12-27 2 15,-12 27-2-15,10-24-2 0,-10 24 5 16,11-26 0-16,-11 26-8 0,5-18-1 0,-5 18 9 16,0 0-5-16,12-24 2 0,-12 24 2 15,0 0 2-15,0 0-5 0,15-24-8 0,-15 24 11 16,0 0-9-16,0 0 1 0,3-30-4 15,-3 30 6-15,0 0 6 0,0 0 1 16,5-27 8-16,-5 27 14 0,0 0-20 16,0 0-1-16,0 0-12 0,0 0 8 0,12-20-1 15,-12 20 1-15,0 0-6 0,0 0 15 16,0 0-10-16,32 60 0 0,-20-37-6 16,-2 4 7-16,3 4 10 0,-6 6-7 0,3-3-3 15,1-1 5-15,-2 4-14 0,-1-6 7 16,-1 1-3-16,1-4 3 0,-3 2 3 0,2-5-3 15,5 1-3-15,-6 3 5 0,-1-2-7 16,7-3 8-16,-4 5-10 0,7-4 8 16,2 5 4-16,-3 2-1 0,6-5 6 0,6 5-7 15,-4-6-3-15,7 3 3 0,4-2-3 16,-1-4-5-16,8 5 5 0,-2 1 0 0,6-4 0 16,-4-3 0-16,-5-1-6 0,4-3 9 15,1 0-4-15,-5 2 2 0,3-5-7 0,-2 4 9 16,-3-7 0-16,4 0-3 0,-4-1-9 15,2 2 11-15,2-4-10 0,7 1 8 16,-1 0-3-16,6-5 0 0,-1 2 6 0,6-1-9 16,-1 0-4-16,9 0 17 0,3 0-14 15,-3 3 11-15,-6-5-4 0,-1-1 0 16,2-1-6-16,-4 1 3 0,2 1 2 0,-4-4 6 16,-3 3-8-16,-1-3 3 0,5 0 14 15,-7 0-25-15,7 0 13 0,-5 0-7 0,-1 0 9 16,6 0-8-16,-3-3 0 0,1 3 9 15,0-4-11-15,-3 4 9 0,-2-5 0 16,5 2-7-16,-3-1-4 0,-2-2 10 0,-6 0-7 16,8 0 8-16,-14 0-12 0,-1 0 5 15,5-2-1-15,-7 4 4 0,5-5-4 16,-2-5 2-16,6 5-1 0,-2-4 2 0,-4-2-1 16,4 3-3-16,1 1-3 0,-14-5 6 15,8 5-1-15,-4-6-2 0,-5 2 3 16,4 0 0-16,-10-4 0 0,5 4 0 0,1-5 2 15,-8-1 0-15,4-2-4 0,-8 7 3 16,9-10-5-16,-10 1-4 0,7 4-2 0,-2-3-6 16,0 2-7-16,4-1-13 0,4-3 1 15,-5 5-4-15,-1-1 2 0,8 0 10 0,-10 0 3 16,7 4 0-16,-3-1-1 0,-3 2 8 16,1-6 2-16,-2 5 3 0,-7-1-4 15,4-3 17-15,-12 22-2 0,18-40-1 0,-9 20-6 16,-4-2 3-16,-5 22 8 0,15-47-5 15,-12 23 7-15,6 0-1 0,-6-5-14 16,9 0 16-16,-6-3 6 0,6-3-24 0,-4-1 12 16,4-3-6-16,0-2-1 0,-9-5 17 15,4-1-20-15,1 0 8 0,-6-1 4 16,-2 2 1-16,0 0 7 0,0 3 0 0,0 5 5 16,2 2-5-16,-2 4-8 0,0 3 1 15,3-3-8-15,0 5 5 0,6-2 7 0,-3 5-7 16,3-3 1-16,-4 2-4 0,-5 25 8 15,10-44-3-15,-5 23-4 0,-5 21 7 16,8-34-2-16,-8 34 4 0,7-31-2 0,-7 31 3 16,7-25-15-16,-7 25 14 0,6-21-12 15,-6 21 10-15,0 0-7 0,9-29 0 0,-9 29 4 16,0 0 8-16,0 0-13 0,8-27 3 16,-8 27-5-16,0 0 1 0,0 0-2 15,0 0 4-15,5-21 4 0,-5 21 4 0,0 0-10 16,0 0 4-16,0 0-2 0,0 0 2 15,0 0-5-15,0 0 0 0,0 0 2 0,49 33 6 16,-49-33 4-16,18 44-4 0,-8-13-8 16,3 2 5-16,1 3 2 0,-1 6-1 15,-1-3 12-15,1 5-5 0,2-5-6 0,0 2 5 16,0 1-11-16,0-4 11 0,0 1 7 16,2 1-14-16,2 1 4 0,-4-3-4 15,3-2 1-15,2 1 4 0,10-1-2 0,-5 2 7 16,12-5 10-16,-3-1-10 0,4-2 2 15,4-2 6-15,-7-9-4 0,0 1 9 16,7 0-6-16,-4-5 0 0,8 0 3 0,-8-3-7 16,7 0-2-16,2 2 5 0,-5-5-1 15,3 0-9-15,2 1 3 0,0-5 4 0,6 2-4 16,-1-6 1-16,2 6 2 0,-4-3-5 16,0 0 1-16,-1-2 2 0,-1 1-7 15,2-1 2-15,-1-2 1 0,-4 5 6 16,2-5 2-16,-5 0 0 0,4 0-5 0,3-5-1 15,1 5-1-15,-3-2 4 0,8 2-2 16,2-3-2-16,-5 1-2 0,1-6 4 0,4 6-4 16,-7-3 6-16,1 4-9 0,-6-3 2 0,2-2 4 15,-6 4 13-15,-7-5 14 0,3 4 12 16,-9-2 0-16,4-2-2 0,-5-2-7 16,4-2-4-16,-2 4-2 0,-2-3-7 0,-1 0 0 15,5 1-3-15,-8 0-6 0,5 0 1 16,-1-3-1-16,-2 3-3 0,-3-2-1 15,1 3-5-15,-2-2 3 0,-5 3-1 0,8 0-3 16,-11-3 3-16,4 0-2 0,0 2 1 16,-1-4-1-16,3 1-2 0,-3 0 2 15,-1-1-4-15,0-1-3 0,-15 13 3 16,36-28-3-16,-20 16 7 0,3-5-6 0,2 4-8 16,0-1 1-16,2-3-5 0,4 6 3 15,-6-9 3-15,0 4-3 0,5 5 3 0,-4-8 4 16,0 2-7-16,-5 2 4 0,3-3-1 15,-4 1 1-15,1-1 0 0,0 4-3 0,-2-2 6 16,2 1 0-16,-17 15 1 0,23-28-1 16,-23 28-2-16,17-25 1 0,-6 12-5 15,-11 13 4-15,17-20-1 0,-17 20-2 0,14-22 6 16,-14 22-2-16,11-22 2 0,-11 22-3 16,9-20 1-16,-9 20 2 0,0 0 2 0,11-30-3 15,-11 30-1-15,0 0-1 0,12-24 3 16,-12 24-2-16,0 0 0 0,0 0-2 15,5-23 5-15,-5 23-4 0,0 0-1 0,0 0 1 16,12-22 3-16,-12 22-5 0,11-20 6 16,-11 20-5-16,24-20 1 0,-24 20 2 0,25-19 2 15,-12 7-1-15,-13 12 6 0,25-18-9 16,-25 18 1-16,24-25 0 0,-11 12 3 16,2-3 2-16,-15 16-6 0,30-30 4 0,-15 10 1 15,-3 5-3-15,2-5 2 0,2-5-1 16,-2 1 3-16,-1-1 2 0,2-7-5 0,2-2-2 15,-2-2 5-15,2-1-4 0,-2-4 1 16,-2-2-2-16,-1-1 4 0,5-6 2 16,-4-4-4-16,0-2 0 0,6 1 2 15,-6 0-5-15,0-2 4 0,2 0 2 0,1 0-4 16,-5 3-1-16,3-2 1 0,-1 1-1 16,2 2 4-16,0-4-1 0,-1 1-1 0,-6-2-1 15,5-1-1-15,-6 0-1 0,1-2 3 16,-3-4-4-16,2 5 2 0,-4-6 0 15,-6 1 4-15,3-4-4 0,-10 6-3 0,8-2 0 16,-6-3-1-16,0 7 5 0,-1-4 2 16,6 3-5-16,-5 4 1 0,2 2 1 0,0 7-1 15,4 2-2-15,-1 0 3 0,-6 5-3 16,9 3 3-16,-6-2-4 0,6 2 3 16,-5-3 3-16,1 6-1 0,1 3-2 15,3-5 3-15,-2 4-2 0,-3 0 1 0,5-3 1 16,-3 4-3-16,3-1 3 0,-3-1 3 15,-1 0-6-15,4 0 1 0,-1-5-1 0,-8-1 1 16,6 2 2-16,-2-4 0 0,-3 2 4 0,1 2-8 16,-5 0 3-16,4-3 0 0,-4 3-2 15,2 1 4-15,3 5 1 0,-8-2 0 16,12 5-2-16,-10 5 0 0,8-2 0 0,-7 2 5 16,2 0-9-16,1 1 4 0,-2-1-1 15,2 2 1-15,-6-1-2 0,4 4 2 16,-3-2-5-16,1 1 7 0,-1 2-7 0,-7-3 4 15,4 4-2-15,-1-1 3 0,1 4-1 16,-5-4 2-16,0 3-3 0,2 1 3 16,0 0-2-16,20 15-1 0,-33-29 0 15,11 17 2-15,4 1 2 0,18 11-4 0,-34-28-1 16,17 16 1-16,1-2 1 0,16 14 0 16,-37-24 1-16,20 15 1 0,-6-3-3 0,23 12 2 15,-40-19-3-15,18 7 3 0,-5 4-1 16,0 1 1-16,27 7-6 0,-57-8 4 0,27 8 0 15,-1-4-1-15,-3 4 10 0,34 0-6 16,-63 0-4-16,29 0 1 0,-3 4 1 16,0-4-3-16,1 0 0 0,-1 0 2 0,3 5 0 15,-1-5 4-15,-5 3-4 0,3 1-1 16,6-4 0-16,-8 3 3 0,4-3-2 0,3 2-1 16,32-2 2-16,-57 3-4 0,32-3 1 15,25 0 3-15,-40 3-4 0,40-3-3 0,-37 7-2 16,37-7 6-16,-30 2-2 0,30-2 1 15,-32 7-2-15,32-7 3 0,-31 6 1 16,31-6 0-16,-29 9 0 0,29-9 1 0,-30 12-3 16,30-12 1-16,-38 16-7 0,17-8 1 15,6 6 1-15,15-14-7 0,-35 15-12 16,19-6-2-16,16-9-4 0,-26 15-9 0,26-15 3 16,-18 10 5-16,18-10 2 0,-23 11 6 15,23-11-2-15,0 0 10 0,-24 17-3 0,24-17 4 16,0 0 0-16,0 0 5 0,-18 12 2 15,18-12 4-15,0 0-12 0,0 0 18 16,-24 8-14-16,24-8 5 0,0 0 24 0,0 0-21 16,0 0 2-16,0 0-3 0,0 0 8 15,0 0-7-15,89-45-3 0,-50 26 3 16,1-2-3-16,7-5 6 0,-2 2-1 0,7-3 2 16,-11 0 1-16,8-4 4 0,-6-1-7 15,-1-1 16-15,-2-1-5 0,-5-1-12 0,1 2 4 16,-3 0 1-16,-1-5 2 0,-2 1-8 15,0-3 3-15,0-4 1 0,0-1-3 16,2-1 4-16,-7-4-1 0,0-2-9 0,-1-1 5 16,2-12 1-16,-6 7 9 0,2-1-3 15,-8-3-9-15,2 7 4 0,-2-7 2 0,1 5-4 16,-4-2 4-16,-2 1-2 0,3-1-3 16,1-3 5-16,-8 4-2 0,7-1 0 15,-6 0 1-15,3 11-5 0,-4-1 0 16,6-4 2-16,-6 8 4 0,-1 1 0 0,4 2-7 15,-3 9 10-15,-1 0-10 0,1-2 12 0,0 5 1 16,-2-3-5-16,-3-3-6 0,10 6 5 16,-7-5-7-16,-3 2 7 0,2 2 1 15,0-2-5-15,3-1 6 0,-5 0-6 16,5-1 2-16,-2 7 2 0,-3-4-14 0,0-2 14 16,0 6 3-16,0-3-4 0,-3 7 6 15,3-3-4-15,-5 1-8 0,0 1 18 0,3 3-19 16,0-3 16-16,-8 5 3 0,2-2-15 15,-5 1 4-15,-3 3-2 0,0-5 2 16,-9-1-4-16,-5 3-2 0,-6-1 1 16,-4-2 3-16,-15-2 1 0,-17 2 11 0,-10 0-14 15,-35-8-8-15,-7 4 13 0,-10 1-8 16,1 4 6-16,-6-1 4 0,-2 6-1 0,4 3-3 16,2 0 1-16,18 1-3 0,9 9 8 15,-27-5-12-15,-16 9-3 0,-8-4 1 0,-14 5-11 16,-22 5-3-16,-4-1-14 0,-16 5-2 15,1 5-2-15,-4 1-16 0,-8 6-21 0,0 14-10 16,-4 1-43-16,-10 17-56 0,-36 18-139 16,19 6-375-16,9 12 637 0</inkml:trace>
  <inkml:trace contextRef="#ctx0" brushRef="#br0" timeOffset="41722.7385">25257 6271 2591 0,'0'0'24'15,"0"0"2"-15,0 0-26 0,0 0-64 0,0 0-73 16,0 0 8-16,0 0-28 0,0 0 16 15,0 0-15-15,0 0-326 0</inkml:trace>
  <inkml:trace contextRef="#ctx0" brushRef="#br0" timeOffset="41989.5732">25257 6271 1683 0,'0'0'-17'16,"0"0"30"-16,0 0 39 0,0 0 51 0,0 0-8 15,0 0 11-15,30-35-11 0,-30 35-10 0,0 0-2 16,0 0-13-16,0 0-13 0,8-24-5 0,-8 24-12 16,0 0-4-16,0 0-9 0,22-15 2 15,-22 15-6-15,22-9-14 0,-22 9 8 0,45-13 6 16,-16 8-3-16,1-2-9 0,13-2 6 15,-1 0 0-15,3-2-14 0,9 0 19 16,6-2-19-16,-3 1 5 0,5-3-2 0,-4-1 7 16,2 1-5-16,2-1 6 0,0 0 5 15,2 1 13-15,-7 0-3 0,4-3-15 16,1 0 14-16,-5 6 4 0,5-8 3 16,-3 5 1-16,1-1-11 0,-3 1-15 0,1 3 10 15,-4 1-1-15,-2 0-4 0,-5 2 2 16,4 0-9-16,-5 2 1 0,0 2-18 0,-10 2-8 15,2 0-23-15,-8 3-30 0,0 3-48 16,-30-3-75-16,40 8-454 0,-28-4 123 16</inkml:trace>
  <inkml:trace contextRef="#ctx0" brushRef="#br0" timeOffset="42396.3195">26859 5886 2726 0,'-1'33'39'0,"1"-33"-8"0,0 0-1 16,0 0-3-16,0 0-14 0,0 0 1 0,0 0 2 15,0 0-6-15,0 0 9 0,1 35-9 16,-1-35-7-16,0 0 10 0,12 21 7 0,-12-21-2 15,7 22 5-15,-7-22-10 0,12 23 7 16,-12-23-5-16,11 37 3 0,-4-11 2 16,0-2-3-16,3 3 13 0,1 9-11 0,-1-1 12 15,-1 5 5-15,-1 6-12 0,1-3 6 16,-4 4-7-16,-2 5 7 0,2 1-7 16,0 6-7-16,7-1 4 0,-7 5 2 0,3-7-4 15,5 1-5-15,-3 0 3 0,2 0-5 16,-3-5-5-16,2-6 5 0,3 1-2 15,-4-4-3-15,0-4 13 0,1 1-16 0,-2-5-1 16,2 5 11-16,-2-1-9 0,-1 3-11 16,-1 1-20-16,3 0-34 0,-3 4-54 0,1-5-103 15,0-1-492-15,-3-9 602 0</inkml:trace>
  <inkml:trace contextRef="#ctx0" brushRef="#br0" timeOffset="42863.0325">25469 6921 2765 0,'-16'-28'-165'15,"16"28"2"-15,0 0 7 0,-7-27-9 16,7 27-368-16,0 0 107 0</inkml:trace>
  <inkml:trace contextRef="#ctx0" brushRef="#br0" timeOffset="43143.4966">25456 6824 1880 0,'10'-28'-39'0,"-10"28"51"15,12-27 37-15,-12 27 37 0,13-27 17 0,-13 27 7 16,8-24 16-16,-8 24 12 0,12-23-35 0,-12 23-13 16,0 0-2-16,7-24-16 0,-7 24-18 15,0 0-4-15,0 0-6 0,0 0-10 16,0 0-11-16,0 0 7 0,0 0 10 0,0 0-13 15,0 0-5-15,17 71-5 0,-17-71 10 16,-9 49-8-16,1-17 2 0,1-5-11 0,-1 9 4 16,-1 3 7-16,-6-4-12 0,10 8 10 15,-8 1-3-15,5 2-7 0,-7 12 7 16,6 5-11-16,-2 4 6 0,-3 11 14 16,9 0-25-16,-7 0 11 0,9-7 5 0,-2-1-9 15,-2 1 2-15,4 3 4 16,3-8-15-16,-3 2 4 0,3-3-6 0,0-13 4 15,0-4 4-15,-2-1 0 0,-1-4-1 16,3-7-1-16,-5-1-4 0,5-2-1 0,-4 2-14 16,4-4-30-16,-3 2-50 0,1-1-95 0,-3-2-296 15,2-3-135-15,3-27 116 0</inkml:trace>
  <inkml:trace contextRef="#ctx0" brushRef="#br0" timeOffset="43361.3605">25244 8517 2804 0,'0'0'141'0,"-4"-50"-26"0,4 50-1 0,0-30-52 15,0 30-32-15,29-30-25 0,-8 13-31 16,15 3 12-16,4-6 0 0,12 0-3 16,8 2 10-16,-3-6 0 0,5 8-17 0,11-10 7 15,1 5 12-15,8-5-5 0,0 5 7 16,40-10-4-16,-7 3 2 0,4 2 5 15,-15 3-7-15,-9 8-33 0,-3 3-67 16,-7-5-193-16,6 4-334 0,-9-4 116 0</inkml:trace>
  <inkml:trace contextRef="#ctx0" brushRef="#br0" timeOffset="52325.0067">27736 13955 2588 0,'0'0'12'0,"0"0"3"0,22 8-4 16,-22-8-11-16,0 0-20 0,0 0-21 0,20 12-40 15,-20-12-92-15,0 0-399 0,23 19 113 16</inkml:trace>
  <inkml:trace contextRef="#ctx0" brushRef="#br0" timeOffset="53430.9687">27754 14820 2314 0,'0'0'70'15,"0"0"-1"-15,7-23 10 0,-7 23 10 0,0 0 5 16,0 0-16-16,8-30-13 0,-8 30 15 0,0 0-8 15,0 0-14-15,0 0-4 0,-3-34-5 16,3 34-1-16,0 0-5 0,0 0-1 16,0 0 1-16,-12-30-2 0,12 30-1 0,0 0 4 15,0 0-16-15,-5-25 5 0,5 25 1 16,0 0-21-16,0 0 5 0,0 0 14 16,0 0-18-16,0 0-1 0,0 0-15 0,-8-28 8 15,8 28 0-15,0 0-10 0,0 0 6 16,0 0 6-16,0 0-8 0,0 0 8 0,0 0 0 15,0 0-10-15,0 0 15 16,0 0 15-16,0 0-6 0,0 0 17 0,0 0 4 16,0 0-10-16,0 0 2 0,0 0 4 0,20 77-1 15,-20-77 2-15,-7 31-2 0,7-31-11 16,-10 38 5-16,10-38 7 0,-6 39-1 16,4-21-7-16,2-18-2 0,-8 38 4 0,8-38-14 15,-7 34-3-15,7-34 12 0,-8 30-12 16,8-30 6-16,-4 25-10 0,4-25 5 0,0 0-5 15,0 37-4-15,0-37 3 0,0 0-1 16,0 27-2-16,0-27 6 0,0 0-5 16,0 0-4-16,0 30-3 0,0-30-1 0,0 0 4 15,0 0 3-15,0 0-16 0,0 0 20 16,0 35-12-16,0-35 5 0,0 0-7 16,0 0 5-16,0 34-3 0,0-34 7 0,-5 24-4 15,5-24 3-15,-3 31 0 0,3-31-6 16,-12 40 12-16,11-13-10 0,-8-1 2 0,2 2-8 15,2 5 17-15,-3 3 4 0,1 13-2 16,-4-4-9-16,9 0 6 0,-10 12 2 16,7-3-5-16,-3 6-1 0,5-11-2 0,-1 0 0 15,-1 4-15-15,5-4-10 0,0 1-15 16,0 1-19-16,0 6-24 0,5 6-36 0,-1 2-80 16,4 3-307-16,-8-2-292 0,-5-6 227 15</inkml:trace>
  <inkml:trace contextRef="#ctx0" brushRef="#br0" timeOffset="55273.6402">27803 14730 3498 0,'40'-32'-59'0,"-40"32"8"15,0 0 6-15,0 0 1 0,10-16-3 16,-10 16 17-16,0 0-4 0,0 0 3 0,22-23 4 15,-22 23 15-15,0 0 2 0,13-15 15 16,-13 15 4-16,0 0 14 0,20-18 13 0,-20 18-3 16,0 0 8-16,24-18 10 0,-24 18 8 15,18-16 4-15,-18 16 7 0,30-19-3 0,-10 7 2 16,2 0-6-16,5-3-8 0,3-1-2 16,8 1-2-16,-4 3-19 0,11-4-1 15,0 3-11-15,4 1 6 0,8 0-2 0,1 0-5 16,4 2-6-16,3 0 14 0,1 1-20 15,-3 0 0-15,-4 3-10 0,3 0 14 16,-6-1-8-16,1 4 10 0,-5-2-10 0,-5 2 4 16,1-4-3-16,1 5-4 0,-7-1 12 15,3-1-13-15,-8 1-3 0,0 0 2 16,-1 3-3-16,6-4 7 0,-3 4-13 0,-1 4 9 16,-3-4 22-16,-3 0-26 0,3 3 6 0,-5-3-1 15,-1 3 1-15,-29-3 9 0,40 0-11 16,-40 0 9-16,33 4-4 0,-33-4 1 15,32 0-4-15,-32 0 5 0,0 0 4 0,34 3-21 16,-34-3-8-16,0 0-14 0,28 5-18 16,-28-5-16-16,3 10-27 0,-3-10-51 15,0 0-129-15,0 0-485 0,-28 30 389 16</inkml:trace>
  <inkml:trace contextRef="#ctx0" brushRef="#br0" timeOffset="55609.4751">29685 14447 3613 0,'0'0'101'0,"0"0"0"0,0 0 25 16,0 0-23-16,0 0-15 0,0 0-19 15,0 0-8-15,0 0-10 0,0 0-4 0,0 0-11 16,2 40 5-16,-2-40-12 0,-2 55 7 16,-7-15-11-16,3 4 4 0,1-2-9 15,-4 5-2-15,3-4-6 0,-3 4 6 0,6-8-2 16,1 3-1-16,2-7-5 0,-3-1 3 15,6 4-7-15,-3-5 0 0,5 0 6 16,4 5-2-16,6-1 1 0,5 2 2 0,-2-1-7 16,9 9 6-16,1-4 7 0,-1-5 0 15,8-1 5-15,-6 7-8 0,3-6-3 16,-14-4-2-16,7-1-6 0,-3-3 4 0,-5 2-7 16,-4-1 8-16,4 0-2 0,-9-2 4 15,2 3-9-15,-5 1 2 0,-2 1 2 0,-3 0-1 16,0 7-16-16,5 2-17 0,-5 0-41 15,0 3-41-15,0-1-64 0,-8 2-224 16,-2-7-457-16,-3-8-127 0</inkml:trace>
  <inkml:trace contextRef="#ctx0" brushRef="#br0" timeOffset="56279.6978">27718 16635 3869 0,'0'0'-95'0,"0"0"2"0,-5-31 6 16,5 31 13-16,0 0 2 0,0 0 7 0,0 0 20 15,28-32 22-15,-28 32 25 0,25-15 24 16,-8 6 17-16,3-5 17 0,-20 14 18 15,40-20 19-15,-11 3 0 0,1 2-8 0,13 0 2 16,4-5-9-16,5 1-23 0,10-4-12 16,11 5 2-16,9-3 2 0,4 3-17 15,2-1-25-15,8 4-11 0,-1-5-12 0,30 0-3 16,-19 5 14-16,-11 0-20 0,0-4 21 16,-4 2-13-16,3 6-5 0,-1-5 6 15,-2 1 2-15,-5 0 5 0,3-2-11 0,-4-1 9 16,2 6 6-16,-1-3-3 0,-6 0-6 15,7-1 4-15,0 0 6 0,-5 2-8 0,-12 3-9 16,2 3 5-16,-2 1-14 0,-4 1 2 16,-1 0-4-16,-12 3-10 0,-2 3-20 0,-3 0-17 15,-11 0-48-15,-5 0-116 0,-11 0-507 16,-21 0 428-16</inkml:trace>
  <inkml:trace contextRef="#ctx0" brushRef="#br0" timeOffset="59843.6869">29186 15235 3320 0,'0'0'2'0,"0"0"3"16,0 0 8-16,0 0 15 0,0 0 3 0,57-39-22 16,-57 39 16-16,17-23-3 0,-17 23 2 15,22-27 0-15,-4 12 14 0,-18 15-16 16,25-28 1-16,-13 16-4 0,-12 12-5 0,27-25 7 15,-14 13-15-15,-13 12 7 0,22-19 9 16,-22 19-1-16,25-21 7 0,-12 9 29 16,-13 12 4-16,27-18-6 0,-10 1 9 15,4 2-14-15,1 3-8 0,0-3-12 0,13-4-7 16,4 4-35-16,1 2-13 0,3 1-9 16,6 2-12-16,11-2-10 0,-3 3-14 0,1-3 2 15,8 3 9-15,-4-3 4 0,3-2 4 0,-5 2 1 16,-1 0-1-16,1 3 16 0,-15-4 18 15,8 4 11-15,-4-2-5 0,-2 0 11 16,1-2 4-16,1 6-4 0,-4-6 0 0,3 0-4 16,6 4 4-16,3-3-11 0,-4 3-16 15,9-5-9-15,-1 2-18 0,-8 0-22 16,7 0-8-16,-16 3-6 0,-1-3 22 0,-1 0 9 16,-8-1 25-16,-3 4 24 0,-2-1-1 15,-4 0 6-15,-5-2-6 0,3 5-21 16,-6-1-36-16,-4 0-69 0,-13 8-132 15,0 0-316-15,17-25 114 0</inkml:trace>
  <inkml:trace contextRef="#ctx0" brushRef="#br0" timeOffset="60771.0459">31224 14148 2288 0,'0'0'42'15,"-37"-2"-4"-15,37 2-12 0,0 0 5 16,0 0-9-16,0 0 8 0,-37 0-17 16,37 0-7-16,0 0 21 0,0 0 24 0,0 0-4 15,0 0 16-15,0 0-1 0,-35 0-4 16,35 0-4-16,0 0 10 0,0 0-7 16,0 0 2-16,0 0 1 0,0 0 1 0,0 0 2 15,0 0-19-15,0 0 12 16,0 0-15-16,0 0-14 0,0 0 7 0,0 0-8 0,0 0-10 15,0 0 10-15,0 0-5 0,0 0-1 16,80-30-5-16,-80 30-3 0,34-5-3 16,-34 5 6-16,32 4-13 0,-32-4 2 15,36 0 7-15,-36 0 1 0,42 1-12 0,-42-1 0 16,44 11 6-16,-19-7-4 0,3 1-6 16,-3-2-10-16,2 4-3 0,3-2 4 15,-5-2-4-15,-25-3 7 0,45 7 7 0,-28-2-5 16,-17-5 1-16,34 7-1 0,-34-7 4 15,31 3-7-15,-31-3 2 0,29 5 5 0,-29-5-3 16,0 0 3-16,33 7 0 0,-33-7-1 16,0 0-6-16,32 6 16 0,-32-6-3 0,0 0-7 15,22 7 14-15,-22-7-7 0,0 0-10 16,0 0 5-16,28 5 3 0,-28-5-4 16,0 0 4-16,0 0 4 0,0 0 3 0,0 0 10 15,24 11-19-15,-24-11 2 0,0 0 0 16,0 0 7-16,13 13-14 0,-13-13 9 15,0 0-2-15,0 0 7 0,12 23-3 16,-12-23-4-16,0 0 20 0,0 0-5 16,0 0-2-16,0 31-9 0,0-31 13 0,0 0-7 15,0 0 7-15,-17 35 10 0,17-35-6 16,0 0 14-16,-15 27-4 0,15-27 1 0,-13 18 8 16,13-18 3-16,-20 21-6 0,5-9-5 15,15-12 4-15,-27 24 3 0,10-10 2 0,0 1 12 16,-1 0-18-16,-4 0-6 0,-3 3 2 15,-2 4-1-15,-1 0-3 0,-4 0-6 16,-1 6 24-16,3-3-18 0,-7 6 8 0,-3-4-1 16,9-4-3-16,-2 6-4 0,1-7 7 15,7-1-10-15,-2 1 2 0,7-7 7 16,2 1-7-16,1-4 1 0,-1 4 1 0,18-16-9 16,-30 20-4-16,15-8 0 0,15-12 4 15,-29 26-9-15,21-14 1 0,8-12 4 16,-25 27 11-16,16-14-19 0,9-13 3 0,-23 24-5 15,23-24 1-15,-20 29 0 0,10-17-5 0,10-12-2 16,-22 28 3-16,10-16 5 0,12-12-4 16,-23 28 3-16,11-16-3 0,12-12-5 15,-18 25 9-15,18-25-3 0,-19 20-2 0,19-20 5 16,-16 20 9-16,16-20 21 0,-14 12 28 16,14-12 7-16,0 0 1 0,0 0-6 15,0 0-12-15,0 0-2 0,-43-34-3 16,43 34-5-16,-9-52-2 0,1 9-1 0,3-3-4 15,-7-10 2-15,4 2-1 0,0-6 0 16,-1 14-3-16,1-1-8 0,-4 8-6 16,5-2-24-16,2 11-39 0,-3-1-60 0,5 8-70 15,-2-4-169-15,-7 3-612 16,-5-8-831-16</inkml:trace>
  <inkml:trace contextRef="#ctx0" brushRef="#br0" timeOffset="62997.388">28773 15806 4668 0,'0'0'-144'16,"0"0"32"-16,0 0 14 0,0 0 13 16,0 0 23-16,0 0 30 0,0 0 27 0,0 0 5 15,0 0 26-15,0 0 4 0,0 0 9 16,0 0 10-16,0 0 11 0,0 0 12 15,0 80-7-15,0-80 3 0,-8 52 5 16,3-21-4-16,1-1-2 0,-1 3-5 0,2 9 2 16,-2 0-7-16,2-1-7 0,-6 1-4 15,3 3-2-15,-3-3-7 0,4-2-6 0,-3 3 1 16,1 0-1-16,2 0 4 0,-3-3-5 16,3 4-4-16,-4-5 3 0,3 4-5 15,-6-2 0-15,4-2-1 0,-1 2-1 0,1 0 7 16,-4 2-1-16,-1-4-5 0,4-3 1 15,-2 5-1-15,-4-1 1 0,1-3-3 0,1-3-4 16,1-1-1-16,-1 4-1 0,-2-6-1 16,0 1 0-16,1-1-3 0,-2-4 1 0,2 3 2 15,-4-3-7-15,1 2 3 0,-1-4-2 16,-4 3 0-16,4-6 2 0,1-2-1 16,0 2 2-16,-1-4-3 0,1 1-1 15,-3 0 0-15,3-4-1 0,-8 5 0 0,5-7-1 16,-2-1 1-16,-4 2 0 0,4-2-2 15,-10 0-5-15,4-3 6 0,2-3-2 0,-2 3 0 16,0-2 5-16,-3 1-4 0,5-4-1 16,26-4 0-16,-52 9-2 0,28-6 6 15,-4 1-5-15,-4-1 2 0,32-3-4 0,-58 2-1 16,21-2 2-16,3-2-1 0,-4 2 1 16,3 0 1-16,-5-7-2 0,-4 3 0 0,2 0 1 15,2-4-3-15,-2 3 3 0,6-2 0 16,-6 2 1-16,2-2 3 0,-4 1-6 15,1 1 3-15,4-2-2 0,4 4-1 0,-5-3-1 16,6 0 1-16,-1 0 1 0,2 3-1 16,1-5 0-16,2 5 1 0,-2 2-1 15,7-7 0-15,25 8 1 0,-57-4-1 0,32 0 1 16,25 4-1-16,-53-7-2 0,27 1 4 16,-4 3-1-16,4-3 0 0,26 6-2 0,-56-6 0 15,35 0 2-15,-8 0 0 0,29 6-2 16,-50-7-2-16,20 2 2 0,30 5-5 0,-47-10-2 15,27 8 1-15,20 2 1 16,-47-14-3-16,20 11 1 0,2-6 0 0,25 9 3 16,-57-16 2-16,32 11 1 0,-6-5-1 0,-8-2 0 15,4 4-1-15,-2-2-3 0,0-2 7 16,4 3-1-16,-7 1 1 0,5 0-1 0,-9-2-3 16,11 4 3-16,1 0 0 0,-2 0-1 15,-1 0 2-15,5 3-3 0,0-3 1 16,-2 0-1-16,4 3 0 0,-4-4-2 15,2 2 0-15,-2 0 1 0,0 4 1 0,2-6 0 16,-5 0-3-16,5 1 7 0,-2 0-3 16,2-4 3-16,-2 5 0 0,7-5 1 15,-5 5 3-15,0-5-1 0,30 10 0 0,-48-15 0 16,26 8-3-16,22 7 1 0,-42-13 1 16,42 13-1-16,-32-9 0 0,32 9-3 0,-25-8 0 15,25 8-2-15,-27-10-1 0,27 10-3 16,-21-9-1-16,21 9 1 0,0 0 2 15,-36-12-3-15,36 12 6 0,0 0-4 0,-35-9 4 16,35 9-1-16,-16-9 0 0,16 9 5 16,0 0-6-16,-27-6-5 0,27 6 4 0,0 0 0 15,0 0 3-15,0 0-4 0,-29-14-3 16,29 14-2-16,0 0-9 0,0 0-7 0,0 0-2 16,0 0-3-16,0 0-6 0,-26-5 2 15,26 5 0-15,0 0 0 0,0 0-6 16,0 0 7-16,0 0-17 0,0 0-11 0,0 0-23 15,-46 12-18-15,46-12-9 0,-8 13-17 16,8-13-39-16,-15 12-120 0,15-12-574 16,-10 9-186-16</inkml:trace>
  <inkml:trace contextRef="#ctx0" brushRef="#br0" timeOffset="64477.9072">24722 17096 4006 0,'0'0'-78'16,"0"0"8"-16,-42 5 7 0,42-5 8 16,0 0 2-16,0 0 4 0,0 0-1 0,3-36 12 15,-3 36 25-15,0 0 2 0,0 0 28 16,0 0 17-16,14-53 10 0,-14 53 16 15,5-21-9-15,-5 21 10 0,0 0-22 0,3-25 2 16,-3 25-14-16,0 0 5 0,0 0-8 16,17-18-11-16,-17 18-4 0,0 0-3 0,28-3-4 15,-28 3 13-15,0 0-14 0,0 0 3 16,47 18 0-16,-47-18 1 0,22 12-7 16,-22-12 8-16,20 20-12 0,-20-20 10 15,21 21 1-15,-16-6-8 0,-5-15 6 0,19 30 5 16,-11-15-5-16,-3 9-1 0,-5-24 4 15,12 45-5-15,-7-20-2 0,-2 3 15 16,6-1-10-16,-9 0 1 0,5 2 4 0,-2-1 9 16,2-1-6-16,-2 0 4 0,-1 2 2 15,6-1 1-15,-1-4-8 0,-3 4 3 0,4-1 1 16,-3-2-8-16,2 1 0 0,3-5 18 16,-4 1-14-16,4-2 2 0,4-1 1 0,-14-19-6 15,16 36-1-15,-7-22-1 0,-9-14 6 16,13 27-2-16,-13-27 21 0,12 21-15 15,-12-21 18-15,8 23 6 0,-8-23 9 0,0 0-5 16,15 24-6-16,-15-24 0 0,0 0-7 16,9 20-3-16,-9-20-6 0,0 0 6 0,0 0-5 15,0 0-3-15,0 0-6 0,0 0 4 16,0 0-6-16,0 0-4 0,0 0 0 16,-30-71-3-16,30 71 7 0,-17-47-5 15,12 21-4-15,-7-2 1 0,2 1-10 16,2-5-10-16,-7-1-1 0,3-3-10 0,4 4 9 15,-6-1-1-15,3-1 12 0,0 7-12 16,-2-8 1-16,1 8 9 0,2 2-3 0,-1-3 8 16,-3 4 5-16,3-1 15 0,-5 4-4 15,3-2 5-15,5 2-11 0,-6 2 11 0,14 19-4 16,-16-30-7-16,16 30-2 0,-19-25-1 16,19 25 1-16,-16-22 0 0,16 22-2 15,-14-17 1-15,14 17-5 0,0 0 2 0,-20-25 3 16,20 25-6-16,-12-17 9 0,12 17 0 15,0 0-2-15,-20-21 4 0,20 21-5 0,-16-15 1 16,16 15 0-16,0 0-1 0,-22-21 4 16,22 21-17-16,0 0 8 0,-15-15-7 0,15 15-1 15,0 0-4-15,0 0 6 0,-17-18-2 16,17 18 6-16,0 0-1 0,0 0-9 16,0 0 11-16,0 0-3 0,0 0 8 15,0 0-8-15,0 0 9 0,0 0-9 0,0 0 6 16,0 0-8-16,0 0 2 0,0 0 0 15,0 0 2-15,0 0-8 0,54-24 18 0,-54 24-6 16,40 4 0-16,-40-4-2 0,45 4 1 16,-45-4-2-16,48 4 4 0,-29-3-5 15,-19-1 0-15,47 7 10 0,-47-7 1 0,31 5-4 16,-9-2 8-16,-22-3-2 0,34 7 5 16,-13 0 1-16,-21-7-12 0,35 9 8 0,-18 0-4 15,-17-9-1-15,37 15 1 0,-17-6-3 16,2 0 3-16,-22-9-7 0,32 16 11 15,-16-11-13-15,-16-5 7 0,22 11 4 0,-22-11 0 16,20 9-4-16,-20-9 4 0,0 0-3 16,29 9 1-16,-29-9-3 0,0 0 3 15,23 10-7-15,-23-10 4 0,0 0-4 0,28 3 4 16,-28-3-10-16,0 0-5 0,37-3-7 16,-37 3 2-16,37-4 2 0,-37 4-9 0,30-3 9 15,-30 3 7-15,29-3-4 16,-29 3 3-16,0 0 0 0,40-6-1 0,-40 6 15 15,21-3-6-15,-21 3-3 0,0 0 9 0,32-3-5 16,-32 3 8-16,0 0 7 0,30-6 9 16,-30 6 16-16,0 0 10 0,0 0-4 0,0 0 8 15,0 0 5-15,32-7-3 0,-32 7-8 16,0 0-5-16,0 0-10 0,0 0-5 16,0 0-6-16,0 0 0 0,0 0-8 0,0 0 0 15,32-4-2-15,-32 4 3 0,0 0-4 16,0 0 3-16,0 0-2 0,0 0 2 15,0 0 0-15,0 0 1 0,0 0 1 0,0 0-2 16,0 0-3-16,0 0-2 0,0 0-5 16,0 0 7-16,0 0-4 0,0 0-1 0,0 0-1 15,0 0 0-15,0 0 2 0,0 0-5 16,-44 59 0-16,28-44 6 0,-4 8-7 16,3-1 0-16,-8 2 2 0,1 0 1 15,1 5 2-15,-4-2 5 0,2-3-1 0,0 4 1 16,-5-1 2-16,7-1-2 0,-3-2 1 15,3-1 0-15,0-2 2 0,4-2 0 0,-4 4-3 16,-1-1 0-16,6-4 1 0,0 4-4 16,1-3 2-16,-5-4-1 0,2 6 0 0,2-1-2 15,1 1-3-15,-2 4 2 0,-4-5-2 16,11 4-1-16,-4-4 2 0,-1 2-3 16,4-7-1-16,-3 3 2 0,5 1-3 0,11-19 1 15,-17 28 0-15,17-28-4 0,-17 23-10 16,17-23-28-16,-16 26-32 0,14-8-52 0,-3 4-48 15,-4 3-166-15,4-10-616 0,5-15-856 16</inkml:trace>
  <inkml:trace contextRef="#ctx0" brushRef="#br0" timeOffset="70215.3519">21619 14136 4697 0,'0'0'-155'0,"0"0"7"0,28-20 28 15,-28 20 13-15,0 0 27 0,0 0 17 16,0-36 23-16,0 36 14 0,0 0 17 0,-3-40 16 16,3 40 1-16,0 0 6 0,-12-34 10 15,12 34-16-15,0 0 4 0,-12-28-4 16,12 28 6-16,0 0-1 0,0 0-18 0,-6-27 3 15,6 27 11-15,0 0-11 0,0 0 7 16,0 0-5-16,-9-24 13 0,9 24-10 16,0 0 3-16,0 0-4 0,0 0 14 15,0 0-15-15,0 0 3 0,-6-26-6 0,6 26 9 16,0 0-7-16,0 0-3 0,0 0-3 16,0 0 3-16,0 0-8 0,-36 0-3 0,36 0 1 15,0 0 4-15,0 0 0 0,-50 10 2 16,50-10 2-16,-38 5 8 0,38-5 6 0,-42 8-25 15,18-5 12-15,24-3-3 0,-51 1 5 16,22 2 0-16,4 2 1 0,25-5-1 16,-47 3-2-16,21-3 4 0,26 0-7 0,-42 9-1 15,13-2 8-15,1-2-5 0,28-5-3 16,-50 13 25-16,31-11-26 0,-6 8 9 0,25-10 0 16,-42 12 9-16,24-7 9 0,18-5-1 15,-39 13-12-15,19-7 12 0,20-6-12 16,-36 16-3-16,19-6-2 0,17-10 7 0,-32 15 5 15,19-6-4-15,13-9-5 0,-24 18 4 16,24-18-5-16,-21 22-4 0,21-22-1 16,-9 25 13-16,9-25 5 0,-8 30-19 0,8-30 4 15,-4 28-2-15,4-28 9 0,0 0-7 16,4 44-7-16,-4-44 7 0,3 30 7 16,-3-30-5-16,5 27 0 0,-5-27-7 0,0 35 8 15,0-35 2-15,0 36-13 0,0-36 8 16,-5 39 5-16,5-39-5 0,-7 36 9 0,6-15-4 15,-9 0-5-15,3 3-9 0,7-24 4 16,-5 50 5-16,-5-22 16 0,5 1-18 16,2-2-2-16,-4-3 8 0,5 6-2 0,2-30 8 15,-8 42-17-15,5-19 18 0,3-23 10 16,-7 37-8-16,7-37 10 0,0 41-20 0,0-41 9 16,0 40-2-16,0-19 1 0,0-21-1 15,0 41 5-15,0-41-7 16,3 44-3-16,-3-20 4 0,0 0-9 0,4 3 13 0,-4 1-13 15,0 3 5-15,3 2 5 0,-3 3-5 16,0-3-4-16,-3 5 9 0,3-5-10 0,0-2 9 16,0-4 8-16,3 0-2 0,-3-27 11 15,-3 44 7-15,3-44 8 0,0 38 12 16,0-38-8-16,0 30-15 0,0-30-3 0,-4 34-1 16,4-34-4-16,-7 37-7 0,7-37-2 15,0 40-2-15,-5-21 0 0,10 8 0 16,-1-2-1-16,-4-25 10 0,3 58-17 0,4-26 5 15,-2-2-5-15,0 4 6 0,-2-4-4 16,4 4 2-16,-2-4-3 0,5 0 3 16,-5-3-1-16,-2-3 4 0,6 2-9 0,-9-26 3 15,6 39 2-15,1-17-1 0,-7-22 4 16,0 36-8-16,0-36 2 0,5 38-1 0,-5-38-2 16,-5 33 5-16,5-33-7 0,-3 38 8 15,3-38-2-15,-4 33-6 0,4-33 8 16,-6 37-6-16,-3-19 0 0,9-18 3 0,-5 37-5 15,5-37-2-15,-3 34 4 0,3-34 6 16,-12 38-8-16,9-19 6 0,3-19 2 16,-10 33-12-16,10-33 4 0,-2 30 8 0,2-30-6 15,-8 29 2-15,8-29-8 0,-7 30 9 16,7-30-2-16,-7 30 4 0,7-30-7 0,-8 39 2 16,5-19 0-16,3-20 6 0,-9 43-9 15,9-22 4-15,0-21-3 0,-6 41 2 0,6-17-5 16,0-24 5-16,-2 44 0 0,2-44-4 15,0 40 2-15,0-18 4 0,0-22 2 0,0 37-4 16,0-37 6-16,0 41-6 0,0-41-1 16,2 33-2-16,1-11 4 0,-3-22-1 15,10 33 2-15,-5-16 4 0,3 7-6 0,-8-24 10 16,14 39-6-16,-4-21-3 0,-10-18 1 16,15 38 7-16,-2-23-9 0,-8 4 4 0,-5-19-3 15,19 32 6-15,-8-21-6 16,-11-11 6-16,16 27 8 0,-5-15-2 0,-11-12-3 15,22 22 2-15,-22-22-4 0,15 22 0 0,-15-22 2 16,17 19-1-16,-17-19-1 0,20 18 3 16,-20-18 0-16,18 18-2 0,-18-18-4 15,19 19 1-15,-19-19 2 0,23 15-4 0,-23-15 1 16,17 20 0-16,-17-20-4 0,22 13 8 16,-22-13-9-16,18 17 19 0,-18-17-18 15,22 15 2-15,-22-15-1 0,16 15 2 0,-16-15 0 16,12 14-4-16,-12-14-2 0,0 0 7 15,25 16-1-15,-25-16 0 0,15 17-5 0,-15-17 2 16,25 18-1-16,-25-18-1 0,25 21-1 16,-15-8 2-16,-10-13-1 0,27 29 12 15,-8-18-10-15,-6 1-3 0,-13-12 2 0,27 28 7 16,-9-16 4-16,-3 3-1 0,0-3 0 16,-15-12 6-16,32 31 0 0,-13-18 0 15,-8-1-2-15,-11-12 2 0,32 30-4 0,-15-18 1 16,-17-12-3-16,35 20 3 0,-17-7-2 15,2 2-1-15,7-6-3 0,-2 3 1 0,12 1-1 16,-4-1 0-16,4-4 1 16,0 3-1-16,7-2-5 0,-11-2 0 0,12-2 1 15,-11 2 1-15,2-2 2 0,-2-2-2 0,1-3 0 16,-2 3 1-16,1-3-1 0,3 0 2 16,-2-3-6-16,-2 0 5 0,7 2-5 0,4-3-5 15,1-3-2-15,2 2-9 0,0-7-1 16,-4 5-1-16,2-2 1 0,2-2 1 15,0-1 2-15,-2 0-1 0,0 0-2 0,1-4-6 16,5-2-2-16,0-2 8 0,-3 0-3 16,-4 1 1-16,1 2 5 0,-2-2-2 0,-6 0-8 15,3 0-2-15,2 1-6 0,-5 0 4 16,6-1-15-16,-7 0-2 0,2-2-8 16,0 2 6-16,-6 1-1 0,-3 1 7 0,-1 2 7 15,-3 3 2-15,-3-1 0 0,-2-1 13 16,3-1-9-16,-6 0 1 0,2-2 14 0,-1 4-4 15,0-4 2-15,-3-1 0 0,2 2 7 16,7-2-4-16,-8-2 5 0,4 3-3 0,-5-2 10 16,7-2-2-16,-5-1-3 0,3 3 5 15,2-6-3-15,1 2 2 0,-3-6 2 16,-3 7 5-16,-4 1 2 0,6 0-5 16,-3 0 0-16,-2-5-3 0,3 2 3 0,-2-7 4 15,1 4-15-15,-2-1 9 0,-1-3-1 16,2-2-1-16,-5 4-4 0,0 1-1 0,-3-2 8 15,0 1 1-15,-1-1-8 0,-1 0 17 16,-1 0-7-16,-3-2 0 0,3-2-7 16,-4 7 13-16,3-5 0 0,-3-1-8 0,0 4 3 15,0 1 3-15,0 28-12 0,0-61 3 16,0 33 1-16,0 1 1 0,5 0 4 0,-5 27-4 16,0-57-4-16,0 34-1 0,0-4 3 15,0 27 2-15,0-57-1 0,0 27 20 16,0 3-4-16,0 27 11 0,-5-59 3 0,2 28-3 15,-1 0 4-15,3 3-2 0,-3-3-5 16,-1-1-1-16,2 5-2 0,3 27-1 16,-10-51-6-16,7 25-1 0,-2-1-7 0,-4-5 5 15,4 4-1-15,-3-7 0 0,-4-4 2 16,2 6 4-16,2-3 2 0,-6-8 9 0,-4 4-4 16,-4-7 6-16,2-1 1 0,-5-5-2 15,-2-2-2-15,-3-7-4 0,-5 0-1 0,0-2-5 16,-5-1 1-16,6 5-2 0,-4-3-5 15,8 4 2-15,-5 2-5 0,8 7 1 16,5 6-3-16,-5-2-1 0,6 7-1 0,0 1-2 16,-2 2 1-16,3 2 0 0,2-1 2 15,-6-1 7-15,4 2-11 0,0 0 2 0,2-3 4 16,-9-6-1-16,-5 3 5 0,2-10-4 16,-10 2-1-16,-10-9 0 0,-7 6-8 0,-20-14-15 15,-25 4-34-15,-14 11-32 0,-21 14-42 16,-20 9-69-16,-22 13-269 0,-23-1-428 15,-21 2-344-15</inkml:trace>
  <inkml:trace contextRef="#ctx0" brushRef="#br0" timeOffset="74097.5925">17417 13525 4002 0,'0'0'-207'0,"-12"-18"-6"0,12 18-49 15,0 0-478-15,-15-24 464 0</inkml:trace>
  <inkml:trace contextRef="#ctx0" brushRef="#br0" timeOffset="74498.9398">17345 13409 3048 0,'0'0'-108'16,"0"0"10"-16,0 0-6 0,0 0 19 0,0 0-15 15,0 0 6-15,0 0-9 0,0 0 8 0,18-33-2 16,-18 33 14-16,0 0-18 0,0 0 8 15,0 0 13-15,0 0 20 0,0 0 44 0,23-14 24 16,-23 14 36-16,0 0 22 0,0 0 14 16,0 0 11-16,0 0-2 0,0 0 7 15,0 0-26-15,0 0 1 0,0 0-11 16,0 0-13-16,0 0-19 0,7-25-4 0,-7 25-33 16,0 0 6-16,0 0-6 0,0 0-4 15,0 0 7-15,0 0-9 0,0 0 5 0,0 0 17 16,0 0-4-16,0 0 24 0,0 0 1 15,0 0 2-15,0 0-9 0,0 0 9 16,0 0-19-16,0 0-2 0,0 0 6 0,0 0 2 16,0 0-14-16,0 0 17 0,0 0-6 15,20 57-14-15,-20-57 9 0,4 36 0 0,-4-12-7 16,0-24-2-16,0 44 9 16,0-17 13-16,0-27 4 0,-7 54 7 0,2-31 5 15,0 5 5-15,-2 1 0 0,0-5-12 16,-1 1 0-16,3 3 5 0,-2-1-18 0,4 0 5 15,0 1-11-15,3-28-9 0,6 50-26 16,1-26-33-16,1-1-62 0,4-10-165 0,5 7-338 16,-5-8 115-16</inkml:trace>
  <inkml:trace contextRef="#ctx0" brushRef="#br0" timeOffset="74894.4076">17570 13203 2565 0,'-48'-30'-24'16,"48"30"-30"-16,0 0-17 0,0 0-80 0,-22-12-105 15,22 12-257-15,0 0 108 0</inkml:trace>
  <inkml:trace contextRef="#ctx0" brushRef="#br0" timeOffset="75611.4962">17470 13149 2052 0,'-27'-8'67'0,"27"8"9"15,0 0 0-15,-26-13 18 0,26 13-15 16,0 0-18-16,0 0 22 0,-31-12-13 0,31 12 7 15,0 0 0-15,0 0 4 0,-26-6-13 0,26 6-9 16,0 0-6-16,0 0-8 0,0 0-11 16,0 0 4-16,-29-9-6 0,29 9-4 0,0 0-2 15,0 0-3-15,0 0-14 0,0 0 7 16,0 0 9-16,0 0-4 0,0 0-1 16,0 0 9-16,0 0-9 0,0 0-9 0,112 0 2 15,-77 0 3-15,-1-4-10 0,8 4 7 16,-9-2 2-16,6 2-8 0,-1-3 1 0,-3 3 12 15,-1-3-14-15,-3 0 5 0,-31 3-7 16,51-4 11-16,-31 2 14 0,-20 2 8 16,42 0 25-16,-42 0 8 0,38 0-18 15,-38 0 0-15,28 0-10 0,-28 0-8 0,0 0-5 16,39 0-5-16,-39 0-15 0,0 0 8 16,0 0-19-16,35 6 5 0,-35-6 3 0,0 0-4 15,25 3 1-15,-25-3 10 0,0 0-8 16,0 0-5-16,19 15 4 0,-19-15-4 15,0 0 0-15,8 33 0 0,-8-33 3 0,-5 37 10 16,5-37-4-16,-3 41-9 0,-1-18 2 16,4-23 3-16,-6 42-7 0,2-18 6 0,4-24 10 15,-5 44-4-15,3-28 6 0,2-16-7 16,-11 45 7-16,11-24-9 0,0-21 5 16,-4 50-4-16,4-23 1 0,0 2-11 0,4 0 7 15,7 3-1-15,-9-2 6 0,0 2-12 16,5-2 18-16,-1 1-18 0,1-3 9 0,-2-1 1 15,2-2-10-15,-7-25 9 0,10 41 3 16,-7-23-5-16,-3-18-8 0,5 30 11 16,-5-30-9-16,3 35-1 0,-3-35 4 15,9 31 1-15,-3-16-1 0,-6-15-4 0,9 27 4 16,-9-27-1-16,8 24 3 0,-8-24-4 16,7 21 0-16,-7-21 3 0,0 0 10 15,8 29-14-15,-8-29 6 0,0 0 8 0,2 25-2 16,-2-25-2-16,0 0 4 0,0 0-2 15,0 0 2-15,-2 35-6 0,2-35-3 0,0 0 4 16,-23 23 1-16,23-23-6 0,-30 16 0 16,13-8-6-16,-10 2 11 0,-3-1-10 0,3 0-1 15,-11 2 3-15,1-3 5 0,-1 2 6 16,-1-1 5-16,1 0 1 0,4-3 2 16,1 0-8-16,1-3 5 0,0 6-13 0,-1-6 7 15,8 4-6-15,25-7 0 0,-51 8-4 16,31-4-14-16,20-4-22 0,-36 12-22 0,36-12-23 15,-26 16-19-15,18-7-43 0,-5 1-142 16,13-10-526-16,0 0 115 0</inkml:trace>
  <inkml:trace contextRef="#ctx0" brushRef="#br0" timeOffset="76744.9314">18316 13196 3524 0,'0'0'-98'16,"0"0"10"-16,0 0 0 0,0 0-3 16,0 0-3-16,0 0 6 0,0 0 7 0,0 0 8 15,0 0-1-15,51-27 6 0,-51 27 13 16,0 0 9-16,30-9 7 0,-30 9 21 0,0 0 0 15,27-11 0-15,-27 11 15 0,23-8 9 16,-23 8 3-16,30-4 9 0,-30 4 3 16,30-6 9-16,-30 6-10 0,40-5 10 15,-20 1-4-15,-20 4-3 0,46-6-6 0,-18 3 0 16,0 0 0-16,-28 3-6 0,54-3 3 16,-24 0 8-16,-6 0-5 0,-24 3 2 0,51-9 11 15,-22 6-3-15,-7-4 8 0,8 0-6 16,-4 2 0-16,-26 5-6 0,47-11 0 15,-30 6 5-15,-17 5 10 0,37-9 9 0,-37 9 5 16,27-10 17-16,-27 10-8 0,0 0 12 16,31-5-5-16,-31 5-5 0,0 0 6 0,22-7 2 15,-22 7-12-15,0 0-2 0,0 0-14 16,0 0 6-16,0 0-1 0,0 0-27 16,0 0 13-16,0 0-21 0,35 16 16 0,-35-16 10 15,0 0-26-15,4 33 5 0,-4-33-2 16,3 29-7-16,-3-29 0 0,0 30 0 15,0-30-2-15,0 30 0 0,0-30 0 0,0 32-4 16,0-32 13-16,-3 37-16 0,-4-13 11 16,7-24-13-16,-5 50 16 0,-5-22 2 0,6 2-6 15,-1 7-7-15,0-6 8 0,2 7 4 16,1-5 9-16,2 2-16 0,0-2-11 0,-1-5 10 16,1 2-4-16,0 2-6 0,1-8 6 15,-1-24-10-15,0 45 9 0,0-22 5 16,0-23 0-16,0 39 9 0,0-15-12 0,0-24-1 15,2 39 15-15,-2-18-14 0,0-21 6 16,0 41-20-16,3-25 11 0,-3-16 11 16,5 42-7-16,-5-42-10 0,4 36 3 0,-3-16 7 15,-1-20-7-15,4 36-1 0,-4-36 8 16,10 31 7-16,-10-31-6 0,3 23-6 16,-3-23 7-16,2 27-6 0,-2-27 6 0,0 0-12 15,3 32 7-15,-3-32-1 0,0 0-1 16,0 31 3-16,0-31 1 0,0 0-4 0,0 29 5 15,0-29-12-15,0 0 4 0,0 0 6 16,0 0 0-16,-5 34 10 0,5-34 0 16,0 0-3-16,-22 12 11 0,22-12 12 15,0 0 19-15,-41 3 12 0,41-3 4 0,-36-10 2 16,36 10 3-16,-60-15-10 0,28 3-1 16,-1-3-8-16,-5 1 0 0,2-1-4 0,-5 0 0 15,2 0-3-15,1-3-8 0,1-1-4 16,-2 7 0-16,8 0 3 0,-3 0-4 0,11-2-11 15,-1 5-36-15,24 9-51 0,-35-6-47 16,35 6-77-16,-30 3-252 0,30-3-463 16,-45 0-443-16</inkml:trace>
  <inkml:trace contextRef="#ctx0" brushRef="#br0" timeOffset="79601.2463">19021 13325 1266 0,'0'0'85'15,"-22"-15"-61"-15,22 15-29 0,0 0 5 16,0 0-23-16,0 0 27 0,0 0 1 16,0 0 27-16,0 0 9 0,0 0 44 0,0 0 30 15,0 0 27-15,0 0 8 0,0 0-8 16,0 0-10-16,0 0-4 0,0 0-14 16,0 0-34-16,0 0-9 0,0 0-6 0,0 0-8 15,0 0-7-15,0 0-6 0,0 0-1 16,64-18-10-16,-64 18-4 0,0 0-3 0,33-3 0 15,-33 3-16-15,33 0 1 0,-33 0 12 16,41 0-8-16,-41 0 0 0,56-4 3 16,-27 4-3-16,4-2-5 0,-1 2-5 0,5-3 2 15,-2 3 6-15,0 3-3 0,4-3-1 16,-3 0 14-16,0 2-11 0,2 2 7 0,2 2-12 16,5 0 10-16,-3 6 0 0,3 0-12 15,1 0 21-15,-5 3-5 0,15 5-19 16,-10 2 7-16,-2-1 1 0,-2-2 6 0,-4-2-12 15,2 3 15-15,-1-2-3 0,3 0 4 16,-6 3 1-16,-4-1 19 0,7 1-16 16,-1 1 0-16,-4-1-11 0,1 1 0 15,3 9-2-15,4-4-2 0,-7 1-3 0,2 3 9 16,-5-7-10-16,-2 1 3 0,2 2 1 16,-2-5 14-16,0 3-23 0,-7-1 17 0,7-3 4 15,-3 1-1-15,-3 0 1 0,-3-3-5 16,3 1 3-16,-4-7 1 0,3 7-2 0,-4-5 0 15,4-3 12-15,1 3-9 16,-6 0-13-16,2 0 0 0,2-3 3 0,8 5 15 16,-3-5-13-16,6 1-3 0,-1 2 3 15,3-3-6-15,-8 1-7 0,5-5 6 0,-9 1-2 16,5 3-8-16,-9-4 17 0,-19-8 4 0,35 15 28 16,-18-9 23-16,-17-6 13 0,30 9 10 15,-30-9 1-15,21 9-4 0,-21-9-12 16,24 7-9-16,-24-7-8 0,0 0-18 0,23 11-5 15,-23-11-9-15,19 9 2 0,-19-9-6 16,0 0 1-16,26 15-18 0,-26-15-6 16,17 11-9-16,-17-11 6 0,19 12-1 0,-19-12 0 15,0 0 3-15,18 12 13 0,-18-12 12 16,0 0 5-16,0 0-2 0,0 0 1 16,23 15-5-16,-23-15 4 0,0 0-15 0,0 0-8 15,0 0-10-15,0 0-22 0,17 13-19 16,-17-13-19-16,0 0-45 0,0 0-31 15,0 0-69-15,0 0-235 0,-42 24-379 0,22-21 54 16</inkml:trace>
  <inkml:trace contextRef="#ctx0" brushRef="#br0" timeOffset="81135.4277">20819 14376 3704 0,'0'0'-43'0,"0"0"3"0,0 0-6 15,-33-7-29-15,33 7-30 0,0 0-12 16,0 0 1-16,0 0 12 0,0 0 23 0,0 0 47 16,0 0 26-16,0 0 24 0,0 0 20 15,0 0 7-15,0 0 5 0,0 0 16 0,-4-33 16 16,4 33-8-16,0 0 6 0,0 0 5 16,0 0-12-16,0 0-7 0,-6-25-20 15,6 25-5-15,0 0-8 0,0 0-5 0,0 0-18 16,0 0 22-16,0 0 3 0,0 0-17 15,0 0-1-15,0 0-3 0,0 0 4 16,0 0-7-16,0 0 5 0,0 0-1 0,0 0 15 16,0 0-7-16,0 0-2 0,0 0 3 15,0 0-6-15,0 0 3 0,0 0 2 0,0 0-1 16,0 0-14-16,71 13 8 0,-71-13 0 16,36 8-5-16,-15 2-11 0,-21-10 11 15,42 16-5-15,-18-10 13 0,2 3-17 0,-26-9 9 16,39 9 16-16,-21-3 1 0,-18-6 11 15,42 17 14-15,-22-13-16 0,-20-4 6 0,45 12-7 16,-21-1 0-16,1-5-6 0,5 3-1 16,-5 4-11-16,3-5 2 0,3 1-2 15,-5 1 4-15,-2-2-13 0,2 4 7 0,-5-9 0 16,2 7-5-16,-23-10 0 0,37 14 4 16,-24-9-1-16,-13-5 0 0,39 15-5 0,-23-8-4 15,-16-7 0-15,34 12 5 0,-17-4-7 16,-17-8 5-16,33 11 3 0,-16-6-5 15,-17-5-7-15,33 12 6 0,-33-12 0 0,30 10 6 16,-30-10-2-16,20 10 5 0,-20-10 4 16,0 0-3-16,30 6 0 0,-30-6 5 15,0 0-5-15,21 9-3 0,-21-9 8 0,0 0-10 16,0 0-1-16,0 0 1 0,33 4-3 16,-33-4 2-16,0 0-7 0,0 0 8 15,0 0-1-15,0 0-2 0,28-19 8 16,-28 19 3-16,0 0 0 0,0 0 3 0,5-21-4 15,-5 21 2-15,0 0-5 0,0 0 0 16,0 0-7-16,0 0-9 0,9-26-13 0,-9 26-16 16,0 0-5-16,0 0-7 0,0 0-14 15,0 0 17-15,0 0 7 0,0 0-1 0,0 0 8 16,0 0 3-16,0 0 4 0,0 0 14 16,0 0 2-16,0 0 20 0,0 0 9 0,0-30-5 15,0 30 19-15,0 0 9 0,0 0 4 16,0 0 2-16,0 0 2 0,-17-37 6 15,17 37-3-15,-15-24 0 0,15 24-5 0,-22-29 8 16,22 29-5-16,-16-30-3 0,2 14-5 16,14 16-10-16,-23-31-4 0,16 12-4 0,-10 4-4 15,17 15 2-15,-18-32-6 0,6 16-1 16,12 16-1-16,-17-35-5 0,7 20 0 16,10 15 5-16,-23-36 9 0,11 16 3 0,12 20 1 15,-21-34 2-15,6 19 0 0,-2-2-8 16,17 17 3-16,-32-32-4 0,19 13 0 15,-2 4-2-15,15 15-3 0,-21-23-3 16,21 23-2-16,-21-17-4 0,21 17 2 16,-14-19-3-16,14 19 1 0,-15-16-4 0,15 16-1 15,0 0 1-15,-18-17 1 0,18 17 0 0,0 0-4 16,0 0 0-16,-15-18 0 0,15 18 0 16,0 0-3-16,0 0 0 0,0 0-1 15,0 0 0-15,0 0-1 0,-24-19-4 0,24 19-3 16,0 0-2-16,0 0-1 0,0 0-5 15,0 0 0-15,0 0-1 0,0 0 0 0,0 0 2 16,0 0 1-16,0 0 3 0,0 0 1 16,0 0 0-16,0 0 2 0,0 0 4 0,0 0-2 15,0 0 0-15,0 0 2 0,-18-17-1 16,18 17 4-16,0 0-5 0,0 0-1 16,0 0 3-16,0 0-3 0,0 0-4 0,0 0 5 15,0 0-2-15,0 0 1 0,0 0 1 16,0 0-3-16,0 0 4 0,-18 54 3 0,18-54-2 15,-14 29-3-15,14-29 0 16,-15 23 4-16,15-23-2 0,-15 25 2 0,2-7 0 16,13-18 1-16,-32 31-1 0,17-14 1 0,-8 3-2 15,1-5 4-15,7 4-1 0,-4-4 1 16,1 5-3-16,18-20 1 0,-30 25-1 16,15-8 1-16,15-17-1 0,-20 21 1 15,20-21-2-15,-22 23 3 0,22-23 2 0,-17 13 0 16,17-13 1-16,-18 15 4 0,18-15-2 15,0 0 5-15,-15 17-2 0,15-17 1 0,0 0 0 16,0 0-3-16,-15 15 0 0,15-15 1 16,0 0-3-16,0 0 2 0,0 0-1 0,0 0 2 15,0 0-3-15,-17 18 3 0,17-18 4 16,0 0 6-16,0 0 6 0,0 0 0 16,0 0 1-16,0 0-1 0,0 0-2 0,0 0 0 15,-25 7-7-15,25-7 0 0,0 0-1 16,0 0 3-16,0 0-8 0,0 0 1 15,0 0-4-15,-40-3-4 0,40 3-13 0,0 0-16 16,0 0-24-16,-20 15-40 0,15 6-61 16,-19 8-122-16,1-5-229 0,-7 1-447 0,-14-5-831 15</inkml:trace>
  <inkml:trace contextRef="#ctx0" brushRef="#br0" timeOffset="82688.4011">21329 14191 4662 0,'0'0'-138'0,"0"0"-3"0,0 0-7 16,5-25-7-16,-5 25-33 0,0 0-37 0,0 0-568 15,15-20 223-15</inkml:trace>
  <inkml:trace contextRef="#ctx0" brushRef="#br0" timeOffset="82792.2155">21373 14103 3437 0,'0'0'-60'0,"0"0"7"16,10-23 9-16,-10 23-7 0,0 0-26 0,0 0-25 15,0 0-18-15,0 0-25 0,0 0-46 16,0 0-430-16,0 0 113 0</inkml:trace>
  <inkml:trace contextRef="#ctx0" brushRef="#br0" timeOffset="83723.387">21383 14080 2523 0,'0'0'45'0,"0"0"-4"15,0 0 17-15,-45 51 13 0,45-51-27 0,-24 12 5 0,24-12-3 16,0 0-9-16,-30 11-3 0,30-11-5 0,0 0-6 16,-25 9 5-16,25-9-16 0,0 0 16 15,0 0 2-15,-23 10 7 0,23-10-1 0,0 0 5 16,0 0-8-16,0 0 0 0,0 0-3 16,0 0-5-16,0 0-6 0,0 0-10 15,0 0 4-15,0 0-4 0,-29-34-6 0,29 34 6 16,0 0 4-16,0 0 0 0,0 0-6 15,0 0 4-15,32-55-13 0,-32 55 9 16,0 0-1-16,18-22-4 0,-18 22 12 0,0 0 14 16,0 0 17-16,12-20 29 0,-12 20-4 15,0 0 5-15,0 0 15 0,0 0-6 0,0 0 6 16,0 0-12-16,7-21-10 0,-7 21-11 16,0 0-4-16,0 0-5 0,0 0-9 15,0 0-7-15,0 0 1 0,0 0-8 16,0 0-5-16,0 0 4 0,0 0-9 0,0 0-18 15,0 0-12-15,0 0 5 0,-59 47 6 16,59-47-12-16,0 0 8 0,0 0 3 0,-10 18 7 16,10-18-4-16,0 0 7 0,0 0-11 15,0 0 3-15,0 0-4 0,0 0-7 0,0 0-12 16,0 0-4-16,-10 21-1 0,10-21 6 16,0 0 0-16,0 0-5 0,0 0 6 0,-17 17 24 15,17-17-22-15,0 0 0 0,0 0 13 16,0 0-1-16,-23 15 13 0,23-15 1 15,0 0 4-15,0 0 9 0,-22 12-8 0,22-12 3 16,0 0 18-16,0 0-26 0,0 0-6 16,0 0-5-16,0 0-6 0,0 0-1 15,0 0-18-15,0 0-10 0,37 43-16 0,-37-43 6 16,32 7-9-16,-12-2 5 0,-20-5 15 16,35 7 8-16,-35-7 31 0,30 5 19 15,-30-5 35-15,25 3 44 0,-25-3 24 16,0 0-1-16,30 4-11 0,-30-4-13 0,0 0-14 15,0 0-5-15,0 0-10 0,0 0-6 0,0 0-9 16,0 0-6-16,0 0-8 0,0 0 4 16,0 0-6-16,0 0-2 0,0 0-16 15,0 0 6-15,0 0-8 0,0 0-1 0,0 0 0 16,0 0-2-16,0 0 2 0,0 0-3 16,0 0-2-16,0 0-4 0,0 0 0 15,0 0-8-15,0 0-4 0,-60 31-5 0,60-31-2 16,0 0-1-16,0 0 1 0,0 0 0 15,0 0-6-15,0 0 5 0,0 0-9 0,0 0 6 16,40 21 4-16,-40-21 1 0,0 0 2 16,0 0 9-16,30 3 15 0,-30-3 12 15,0 0 8-15,0 0-1 0,0 0-10 0,0 0 1 16,0 0-5-16,0 0-7 0,34 4-11 16,-34-4 1-16,0 0-2 0,0 0-3 0,0 0-6 15,0 0 5-15,0 0-3 0,0 0 2 16,0 0 0-16,0 0 3 0,0 0-1 0,0 0 9 15,0 0-2-15,0 0 3 0,0 0 7 16,0 0 9-16,0 0-7 0,0 0 7 16,0 0-9-16,0 0-8 0,0 0-17 15,0 0-3-15,0 0-12 0,18 11-10 0,-18-11 2 16,0 0-11-16,32 4 1 0,-32-4 1 16,0 0 8-16,30 5 9 0,-30-5 27 0,0 0 14 15,0 0 25-15,23 3-2 0,-23-3-8 16,0 0-17-16,0 0-69 0,0 0-73 15,0 0-176-15,-48 39-589 0,23-34-378 0</inkml:trace>
  <inkml:trace contextRef="#ctx0" brushRef="#br0" timeOffset="88778.4233">13987 14609 1096 0,'0'0'46'16,"0"0"-46"-16,0 0 10 0,-40 59-56 15,40-59 36-15,0 0-21 0,0 0-12 0,0 0 27 16,17 30 5-16,-17-30-5 0,15 13 16 0,-15-13-6 16,0 0 17-16,18 19-16 0,-18-19 10 15,0 0 6-15,17 22 11 0,-17-22-1 16,15 18 6-16,-15-18-6 0,5 26-11 0,-5-26 0 15,15 24 11-15,-15-24-11 0,12 27 15 16,-12-27 6-16,5 27 18 0,-5-27 13 0,8 25 9 16,-8-25 1-16,0 0 17 0,5 29-21 15,-5-29-6-15,0 0-5 0,-1 33 3 16,1-33-5-16,0 0 6 0,-4 44-20 16,4-44 7-16,-5 34-5 0,2-14-11 0,3-20 14 15,-3 47 6-15,3-17 2 0,3 1 6 16,0 0-12-16,-3 6-3 0,9 1-13 0,-8 5 8 15,3 0 4-15,4 0 7 0,-5 0 5 16,2 0 8-16,-1-4 7 0,4 3 15 0,-1-6-5 16,-2-3 13-16,-2 2-33 0,-1-1 6 15,4-1 4-15,0 8-21 0,-1-1-8 16,1 0 9-16,-1 2-15 0,0-2 5 0,-1 1-19 16,4 3 7-16,-5-5-1 0,-3-5-10 15,2 3 1-15,3-3 2 0,-5-2-1 16,5 1-8-16,-5-6 11 0,0 3 5 0,0 2-20 15,0-32 0-15,-5 52 3 0,0-27 7 16,5-25-18-16,0 44 6 0,0-44 2 16,-2 35-4-16,2-11-2 0,0-24 9 0,0 36 3 15,0-36-8-15,0 36-8 0,0-36 8 16,2 38-4-16,-2-38-2 0,10 34 4 16,-7-19-4-16,-3-15 0 0,5 30 6 0,-5-30-4 15,9 35 4-15,-9-35 4 0,3 33-12 16,-1-13-2-16,-2-20 16 0,6 36-8 0,-6-36-6 15,10 34 12-15,-6-19-6 0,-4-15-4 16,8 33 0-16,-8-33-2 0,5 29 2 16,-5-29-6-16,4 27 6 0,-4-27 0 0,0 27 0 15,0-27 14-15,-5 32-18 0,5-32 4 16,-9 33 0-16,9-33 0 0,-12 32 2 16,12-32 2-16,-11 31-10 0,9-13 6 0,2-18 11 15,-15 30-15-15,15-30 12 0,-15 27-8 16,15-27 2-16,-13 27 16 0,13-27-10 0,-9 18 13 15,9-18 8-15,0 0 13 0,-11 29-6 16,11-29 8-16,0 0-29 0,-11 16-3 16,11-16-22-16,0 0-11 0,0 0-31 15,-8 24-35-15,8-24-55 0,0 0-216 0,0 0-388 16,0 0 444-16</inkml:trace>
  <inkml:trace contextRef="#ctx0" brushRef="#br0" timeOffset="89739.1204">12684 16029 3238 0,'0'0'-14'0,"0"0"0"16,0 0 9-16,0 0-17 0,0 0 13 0,0 0-3 16,0 0 7-16,0 0 0 0,0 0 27 15,0 0 21-15,0 0 16 0,0 0-8 0,0 0 8 16,0 0-17-16,0 0-18 0,0 0 7 16,0 0 10-16,0 0-15 0,0 0 6 15,0 0-20-15,0 0 9 0,0 0-6 0,0 0-1 16,97-13-1-16,-67 6-1 0,12 0 0 15,2-2-4-15,4 3 7 0,4-3-7 16,10 0 0-16,3-5 6 0,-3 7-18 0,3-7 12 16,2 2-4-16,7 0 0 0,-6 3-6 15,3-4 8-15,2 5-6 0,-4-4 4 16,4 2-8-16,-1-4 4 0,15 3-4 0,-8-1-14 16,3-3 12-16,-3 2-8 0,-8 4 10 15,0 0 8-15,-3 0-4 0,-1 3-13 0,2-2 1 16,-4-1 16-16,-3 5-2 0,-9-5-2 15,4 7 0-15,-3-4-4 0,3-1 6 0,-10 5 6 16,4-1-18-16,0-4 10 0,-6 4 0 16,3 1 0-16,-4-4-4 0,-2 2 12 15,-9 1-6-15,1 0 7 0,-3-1 3 0,-2 2 20 16,-29 2 8-16,48-6 10 0,-28 2-1 16,-20 4 5-16,34-1-7 0,-34 1 4 0,32-4-24 15,-32 4 7-15,0 0-11 0,35 0-9 16,-35 0 0-16,0 0-14 0,31 5-31 15,-31-5-23-15,21 10-19 0,-13-1-84 16,-8-9-292-16,0 0-302 0,0 0 423 0</inkml:trace>
  <inkml:trace contextRef="#ctx0" brushRef="#br0" timeOffset="94135.2898">15147 16289 3103 0,'0'0'-15'0,"-14"12"37"0,14-12 8 0,0 0 25 15,0 0-5-15,0 0 20 0,0 0-17 16,0 0-20-16,0 0 5 0,0 0-18 0,0 0 0 15,0 0 1-15,0 0-1 0,0 0 1 16,0 0 3-16,101-9-16 0,-53 3-16 0,16-1-20 16,1 2-6-16,5-5-28 15,4 1-20-15,-4 3 6 0,10-3 12 0,-4 1-8 16,11-4 10-16,-6 4 10 0,6-5-2 16,-11 7 10-16,-8-3 10 0,8 0-6 0,1 3 13 15,-7 0-6-15,8 3 9 0,-6-4-10 16,7 5 9-16,5-1-6 0,-7-2 2 15,3 3-3-15,-5 2 6 0,2-3 9 0,-3-1-1 16,-7 1 3-16,-2 2 18 0,-10-3 24 16,-1-3 14-16,-8 4 11 0,-7 1 7 0,-2-2-6 15,-4 0-1-15,2 2-23 0,0-1 27 16,-8 3-20-16,3-3-12 0,-30 3 1 16,59-9-7-16,-36 6 5 0,-23 3 2 0,45-7-13 15,-45 7 13-15,39-3 0 0,-39 3 11 16,27-2 19-16,-27 2 13 0,30-3 1 0,-30 3 1 15,0 0-13-15,27-4-1 0,-27 4-20 16,0 0-24-16,0 0-37 0,38-6-61 16,-38 6-89-16,0 0-248 0,15 3-251 15,-15-3 121-15</inkml:trace>
  <inkml:trace contextRef="#ctx0" brushRef="#br0" timeOffset="95531.1553">12932 15116 2911 0,'-44'0'84'15,"44"0"-16"-15,-43-7 4 0,43 7-43 0,-44 0-48 16,44 0-48-16,-42 4-29 0,16-1-4 16,26-3 8-16,-44 2 26 0,21 1 37 15,23-3 41-15,-49 0 21 0,49 0 17 0,-45 0-9 16,23 0-3-16,22 0-4 0,-43-3-10 16,43 3 13-16,-40 0-1 0,40 0-21 15,-39 0-10-15,39 0-15 0,-43 3-18 0,21 0 7 16,-8 4-15-16,-2-4 7 15,-5 3-3-15,-3 0 2 0,-5-1 14 0,-4 4 10 0,-1-5 12 16,-2 3 13-16,-9 3 5 0,-5-4 0 16,-1 0 18-16,2 3-8 0,-8-3-3 15,4-3 10-15,2 6-11 0,-2 0 0 16,-1 0 2-16,5 0-12 0,-4 2-13 16,4-7 5-16,3 7 14 0,0-7-11 0,7 4-3 15,5-2 4-15,0 0 20 0,3-2 12 0,3-1-9 16,9-1-7-16,2 1-5 0,1 0 4 15,32-3-7-15,-50 7-20 0,30-4-1 16,20-3-12-16,-39 6 2 0,39-6-10 0,-26 3-6 16,26-3-12-16,-22 8-15 0,22-8-10 15,0 0-54-15,-12 20-66 0,12-20-205 0,0 0-239 16,-8 12 116-16</inkml:trace>
  <inkml:trace contextRef="#ctx0" brushRef="#br0" timeOffset="97252.3741">9727 15781 2440 0,'16'-19'-72'16,"-16"19"-18"-16,0 0-34 0,0 0-46 16,0 0-340-16,0 0 111 0</inkml:trace>
  <inkml:trace contextRef="#ctx0" brushRef="#br0" timeOffset="97697.4214">9748 15739 1910 0,'0'0'48'0,"0"0"29"0,0 0-7 0,0 0-1 16,0 0-8-16,0 0-8 0,10-20-1 0,-10 20 2 15,0 0-11-15,39-9 16 0,-14 2-20 16,7 4-3-16,6-2 5 0,11-5-6 15,8 7-24-15,8-6-16 0,3 2-16 0,3 2-20 16,6-4-27-16,1 2-15 0,1 0-14 16,-5 2-1-16,19-2 14 0,-4-1 7 0,-14 1 20 15,5-2 18-15,4 0 9 0,-7 0 30 16,-10-1 22-16,5-2 40 0,-2 2-2 0,-5-2 26 16,4 3 4-16,-4 0 0 0,2-1-21 15,2-2 11-15,1 0-14 0,15 1-11 16,6-5-6-16,1 4-1 0,5-5 2 15,33 2-7-15,-18 3-2 0,22 0-7 0,-20 0-10 16,-16 2 5-16,1 2-11 0,-2-6 5 16,-1 4-5-16,-4 2-13 0,3-1 0 0,-12-1 13 15,3 2-8-15,4-2 2 0,-11 5-4 16,-6-7-1-16,8 10 6 0,14-3-13 16,-1 0 5-16,-2 2-3 0,0 2-22 0,6 1-2 15,-1 0-16-15,2 0-16 0,3 1-32 16,0 2-23-16,-1-3-9 0,-1 5 0 0,-5-5 14 15,-9-5 29-15,-4 5 23 16,-4-3 59-16,-4 2 15 0,-1-2 20 0,4-5 2 0,-5 2-1 16,2 0-3-16,-7-3 5 15,5 3-21-15,-4 0-7 0,3 0-14 0,-3 0-17 16,1-1-22-16,-1 2-15 0,-12 0-23 16,-1 4 1-16,-2 1-25 0,-11-4 0 0,2 4-36 15,-13-2-88-15,3 2-246 0,-4 0 102 16</inkml:trace>
  <inkml:trace contextRef="#ctx0" brushRef="#br0" timeOffset="98435.2212">15841 15054 2181 0,'0'0'250'0,"0"0"-60"16,-22 8-34-16,22-8-72 0,0 0-26 15,0 0-29-15,0 0-21 0,0 0-8 16,80-3 2-16,-80 3 4 0,59-5-1 0,-29 1-3 16,5 1 9-16,0 0 4 0,0 0-12 15,0-3-3-15,11 3 7 0,-1 0 1 16,7 0 2-16,-6 3-5 0,8-3-20 0,1 0 2 16,4 3-23-16,14-3-19 0,-2 0-11 15,1 0-33-15,6-3-21 0,-1 3-16 0,2 0 11 16,-1-1 15-16,-7 2 22 0,6-6 23 15,-7 3 26-15,5 1 14 0,-8 0 22 16,0-1-19-16,-2 2 15 0,-5 0-11 16,-3 3 3-16,5 0 0 0,-8 0 15 0,6 0-7 15,-7 3-1-15,6-3 8 0,-10 3 15 16,6-3 44-16,-5 0-13 0,-2 0 34 0,-1-3 12 16,3 3-7-16,-3 0 14 0,2-3-10 15,-2 0-3-15,8-3-16 0,7 0-5 0,3-3-6 16,0 2-10-16,5-2-6 0,-1 1-12 15,0 1-4-15,-1-1 1 0,2-4-7 16,-4 8 2-16,1-7-13 0,-2 6 5 0,0-5-2 16,0 5-1-16,-3-2 1 0,3 1 2 15,-13 0-13-15,4 3 8 0,4 3 0 0,-3-3 0 16,1 6-5-16,1 0 5 0,6 0-10 16,0 3 10-16,0 0-13 0,-3 3 6 15,5-3 1-15,-8 3-13 0,3 2 14 16,-10-7 2-16,-2 4 3 0,3-3-10 0,-8 5 14 15,9-6 12-15,-12 1 8 0,1 2-11 16,-6-4 15-16,-5-3 3 0,5 2-2 0,-6 1-8 16,3 1-2-16,-6-4-9 0,2 3-9 15,-30-3-5-15,54 6-14 0,-29-6-8 16,-25 0-4-16,40 2-15 0,-40-2-27 0,34 7-21 16,-34-7-42-16,28 0-81 0,-28 0-471 15,0 0 118-15</inkml:trace>
  <inkml:trace contextRef="#ctx0" brushRef="#br0" timeOffset="99173.1884">20816 14477 2935 0,'-30'-12'60'0,"30"12"-12"0,-19-15-26 16,19 15-4-16,0 0-36 0,-30-18-35 0,30 18-3 15,0 0-10-15,-17-16 66 0,17 16 27 16,0 0 35-16,-18-11 29 0,18 11-4 15,0 0-6-15,0 0-4 0,-24-12-6 0,24 12-16 16,0 0-4-16,0 0 13 0,0 0-13 16,0 0 3-16,-18-17-9 0,18 17-7 15,0 0-8-15,0 0-20 0,0 0 11 0,0 0-7 16,0 0-14-16,0 0 6 0,-5 56-6 16,5-56-28-16,15 45 1 0,-7-19-5 15,8-2-6-15,4 1 3 0,1 4-9 0,11-9 11 16,-8 0 5-16,9 0-1 0,-5-2 18 15,6-6 13-15,-1 0 13 0,8 0-2 16,-8-4 23-16,4 0-3 0,6-4-10 0,2 3 22 16,2-4-24-16,10-1 3 0,0 4-6 15,8-2-10-15,6-1-4 0,2-1-8 0,-6 5-8 16,7-1-8-16,-6-1-2 0,-3 2-1 16,1-4 11-16,-19 3-7 0,1-2 7 0,-1 0-5 15,-14-3 9-15,1 2 12 0,-6 1 11 16,-8 0 3-16,-20-4 9 0,49 1-9 15,-49-1-3-15,35 8-7 0,-35-8-12 0,30 9 2 16,-30-9-4-16,12 18 4 0,-12-18-13 16,0 30-15-16,0-30-1 0,-10 37 8 15,10-37-5-15,-19 41 7 0,4-23-7 0,-1 0 11 16,4-1-2-16,-5-2 1 0,-1 0 23 16,-2-3 12-16,1 3-2 0,-8-6 7 15,6 5 16-15,-4-5 23 0,0 0-12 0,-2-3 2 16,2 3 3-16,25-9-2 0,-42 12-7 15,18-6-15-15,24-6 13 0,-40 10-19 16,14-8 9-16,26-2-4 0,-51 10 2 0,28-5-8 16,-7-1 0-16,-2 2 0 0,-5-3-2 15,-8 4-3-15,-2-5 6 0,9 6-7 0,-9-2 7 16,8 3-53-16,-1 3-65 0,-8 3-171 16,6-6-553-16,0-6 82 0</inkml:trace>
  <inkml:trace contextRef="#ctx0" brushRef="#br0" timeOffset="100638.5818">10162 14111 3738 0,'0'0'-26'0,"0"0"11"15,0 0 3-15,0 0-8 0,0 0 3 0,-71-27-5 16,71 27 1-16,-36-16-2 0,15 4 14 15,-4-2 3-15,2 1-1 0,-5-3 7 0,-3-3 5 16,0 0 3-16,2-1 9 0,-1-4 17 16,-7 4-14-16,-1-2 7 0,4 1-3 0,-2-5 5 15,-10 2 1-15,1 0 9 0,3 2-13 16,-6 1 7-16,-1-2-12 0,3 5 2 16,-1-3-6-16,-2 9 2 0,9-4 5 15,-3 4-16-15,-6 1 8 0,4-3-10 0,-4 4 9 16,6 2 10-16,-6-4-7 0,6 2 4 15,-2 5 3-15,0-5-2 0,4 1 5 0,-2 0 2 16,-1 3 3-16,6-3-6 0,-6-2 3 16,4 6 1-16,-5-5-5 0,-3 1 2 0,4 0 8 15,-8 3-10-15,0-3-7 0,-1 3 8 16,1-2-7-16,0 7 8 0,0 1-4 16,2-4 8-16,2 8-18 0,-1-4-1 0,1 6 10 15,4-1-7-15,-4 2-1 0,-1 2 1 16,7 3-1-16,-6 0 7 0,3 0 3 15,-1 0-10-15,1 8-6 0,3-2 5 0,-1 1 3 16,3-1-4-16,1 4 3 0,1-5-9 16,4 3-6-16,4-5 5 0,2 0-2 0,3-3 3 15,1 0-3-15,4 2 0 16,2-5 2-16,18-9-8 0,-35 19 2 0,21-11 0 0,14-8 3 16,-28 15 3-16,28-15-6 0,-24 19-3 15,24-19 6-15,-21 21-3 0,14-4 1 16,7-17-8-16,-18 30-5 0,6-11-14 15,4 0-17-15,8-19-3 0,-16 40-1 0,8-22-24 16,3-1-7-16,-3 2-5 0,4-3-21 16,4-16-32-16,-5 34-43 0,2-19-126 0,3-15-493 15,-8 22 188-15</inkml:trace>
  <inkml:trace contextRef="#ctx0" brushRef="#br0" timeOffset="101453.1504">7144 13072 3441 0,'0'0'-94'16,"0"0"9"-16,0 0 4 0,-19 20-15 15,19-20 16-15,0 0 10 0,-11 21-1 0,11-21 8 16,0 0 5-16,-5 36 5 0,5-36 10 16,-5 25-4-16,5-25 24 0,-4 29-1 15,4-29 12-15,-13 32 6 0,6-13 12 0,-3 7 0 16,2 1-12-16,-11 3 12 0,3 9-3 15,-1-6 3-15,0 4-3 0,-6 0 9 0,6 0 5 16,-3 0 10-16,2-3 11 0,-1 2-4 16,6-2-3-16,-4 0 0 0,2-1 8 15,0 2-12-15,5-4-3 0,2 1-5 0,-1-5 5 16,6 0 0-16,0 1-11 0,3-28 3 16,6 55 0-16,8-28-1 0,-1 4 1 15,14-2-11-15,-2-5 10 0,10 1-12 0,4-5 7 16,1 0 0-16,1-1 5 0,0-7-15 15,4-1 13-15,0-1 2 0,-2-4 10 16,-7 2 12-16,4-4-1 0,-3-4 5 0,3 4-10 16,-7-4-3-16,4 0 3 0,0 0-4 15,5-4-11-15,-9 1 3 0,5 2 3 0,-1-3-11 16,-8-3-2-16,-3 1 3 0,-26 6-6 16,52-15 8-16,-35 3-19 0,1-3 16 15,-4-4-6-15,-6-5 6 0,-4-8 26 16,-8 1 17-16,-7-6 9 0,-5-3 5 0,-4-4 21 15,-6 2-15-15,-6-1-5 0,2-1-3 16,1 7-17-16,-8 4 13 0,9 5-23 0,0 1 13 16,3 1-24-16,1 5 2 0,-4 0-13 15,6 3-1-15,-8-1-10 0,11-1 9 16,-6 12-5-16,2-7 7 0,-6 5-10 0,3-2 2 16,-1 6-4-16,27 6-34 0,-55-9-38 15,28 12-44-15,-3 0-70 0,-5 3-252 0,-4 3-337 16,4-3 328-16</inkml:trace>
  <inkml:trace contextRef="#ctx0" brushRef="#br0" timeOffset="102201.4767">6687 15411 3285 0,'0'0'-37'0,"0"0"8"16,0 0 0-16,0 0 3 0,0 0 11 15,0 0 6-15,35-12 4 0,-5-3 22 0,2-5-5 16,3 4 12-16,4-4 5 0,8 1 2 15,10 1-3-15,3 0-10 0,5 3 10 16,5 1 2-16,12 2-19 0,2 3 7 16,11 3-11-16,-13 3-5 0,0 3 5 0,13 3 2 15,-3 3 4-15,0 0-13 0,2 7 18 16,-4-5-9-16,1 7-11 0,-3 2 8 16,1-2 5-16,5 4-15 0,-6-1 8 0,6 0 5 15,28 11-16-15,-21-11-23 0,-14-3-8 16,8 1-5-16,0-1-5 0,-8-10 3 0,-8 3 5 15,-2-5 4-15,-7-3 19 0,-1-8 13 16,-9 5 32-16,2-6 20 0,-14 0-3 16,6-3 8-16,-4-6-8 0,2 2-18 0,-4-7 6 15,-1-1-6-15,2-3-12 0,3 0-11 16,-6-4 1-16,3 0-16 0,-4 1 9 16,-5 1-16-16,0-1-17 0,-9 5-26 0,-5 2-33 15,-1-1-37-15,-6 6-69 0,-7 0-482 16,3 3 123-16</inkml:trace>
  <inkml:trace contextRef="#ctx0" brushRef="#br0" timeOffset="102821.1431">9919 15032 2701 0,'0'0'-8'0,"0"0"47"0,0 0 8 15,0 0 8-15,0 0 9 0,0 0 4 16,0 0-11-16,0 0-2 0,0 0-28 0,0 0 3 16,0 0 1-16,0 0-2 0,0 0-17 15,0 0 10-15,-8-52 4 0,8 52-10 16,13-13-7-16,-13 13 3 0,0 0 4 15,28-21 0-15,-28 21-9 0,29-9 5 0,-29 9-8 16,33-12 12-16,-11 5-7 0,5-2-4 16,-2 3-10-16,3 1 12 0,1-7-5 0,4 4 7 15,-1 1-9-15,5-5 7 0,3 4-7 16,0-5-2-16,9 4 4 0,-1-3-22 16,2 2-26-16,-1 0-30 0,3-2-39 0,-4 7-54 15,-3-5-45-15,-4 4-438 0,-11 0 121 16</inkml:trace>
  <inkml:trace contextRef="#ctx0" brushRef="#br0" timeOffset="103238.9677">10886 14730 2647 0,'23'-8'34'0,"-23"8"25"0,22-12 19 0,-22 12-6 16,0 0-4-16,0 0-16 0,0 0-7 16,12-19 3-16,-12 19-16 0,0 0 9 15,0 0-12-15,0 0-3 0,0 0 2 0,0 0-21 16,0 0 10-16,0 0-20 0,0 0-11 16,0 0-4-16,0 67-25 0,0-67 2 15,1 38 2-15,-1-38-1 0,0 36 3 0,4-15 4 16,-4-21 2-16,-4 41 18 0,-1-22-7 15,5-19 12-15,-8 45 0 0,3-19 0 0,-3-5-2 16,8-21 12-16,-19 45-12 0,6-22 7 16,5-5 3-16,-8 4 5 0,16-22-5 15,-18 33 8-15,3-18 5 0,0 5-15 0,0-5 7 16,-2 3 5-16,-5 3-10 0,1-2 8 16,-4 2-10-16,-4 1 7 0,1 3 0 15,3-8-2-15,-2 7 15 0,5-3-26 0,-3-6 16 16,2 3-6-16,1 2-4 0,2-7 2 15,0 2-3-15,0 8 1 0,-2-4-19 16,5 1-3-16,-1 4-12 0,4-3-10 0,3-3 5 16,-3 0 3-16,-2-3 13 0,16-15 44 15,-31 29 28-15,18-20 7 0,13-9 25 0,-30 15 16 16,30-15-15-16,-37 6 40 0,37-6 21 16,-47-6-22-16,47 6 2 0,-50-18-10 15,17 1-11-15,-1-1-2 0,-14-6 0 0,1-6-14 16,-10-8-3-16,14 4-33 0,-4-2-1 15,3 1-9-15,9 2-66 0,8 3-86 16,4 1-251-16,3 1-449 0,3-3 113 0</inkml:trace>
  <inkml:trace contextRef="#ctx0" brushRef="#br0" timeOffset="163578.3841">28188 13599 1795 0,'0'0'46'0,"0"0"-42"16,0 0 4-16,0 0-12 0,0 0 4 16,8-24 8-16,-8 24 15 0,0 0 7 0,0 0 18 15,0 0-22-15,0 0 7 0,0 0-5 16,0 0-10-16,0 0-4 0,0 0-3 16,0 0-11-16,0 0 10 0,0 0 4 0,0 0 0 15,0 0-10-15,0 0 9 0,0 0-9 16,0 0 10-16,0 0-14 0,0 0 0 15,0 0 13-15,0 0 8 0,0 0 12 0,12-23 23 16,-12 23 19-16,0 0 10 0,0 0 6 16,0 0 21-16,0 0-16 0,0 0-5 0,0 0-14 15,0 0-1-15,0 0-10 0,0 0-21 16,0 0 2-16,0 0-16 0,0 0-9 16,0 0-3-16,0 0 4 0,0 0-1 0,0 0-11 15,0 0 1-15,0 0 2 0,0 0 9 16,0 0 0-16,0 0 15 0,0 0 3 0,0 0 1 15,0 0 12-15,1-27 10 0,-1 27-8 16,0 0-1-16,0 0-6 0,0 0-9 16,0 0 5-16,0 0-14 0,0 0 5 15,0 0 2-15,0 0-10 0,0 0-12 0,0 0 23 16,0 0-23-16,0 0 13 0,0 0-5 16,0 0 6-16,0 0 10 0,0 0-5 0,0 0 13 15,0 0-6-15,0 0-2 0,0 0-9 16,0 0-3-16,0 0-1 0,0 0-1 15,0 0-1-15,0 0-1 0,0 0-1 0,0 0-9 16,0 0 1-16,0 0-5 0,0 0 14 16,0 0 5-16,0 0 11 0,0 0 7 0,0 0 14 15,0 0-4-15,0 0 0 0,0 0-6 16,0 0-5-16,0 0-4 0,-33-18-4 16,33 18-10-16,0 0 2 0,0 0-6 0,0 0-1 15,0 0 1-15,0 0-1 0,0 0-8 16,0 0-2-16,0 0-3 0,0 0 5 15,0 0-5-15,0 0 1 0,0 0-1 0,0 0-3 16,0 0-1-16,0 0-3 0,0 0 3 16,-28-9 0-16,28 9-1 0,0 0 2 0,0 0-3 15,0 0 1-15,0 0-5 0,0 0 1 16,0 0-2-16,-31-6 1 0,31 6 1 16,0 0-4-16,0 0 0 0,0 0 2 0,0 0 0 15,0 0-1-15,-38 3 2 0,38-3-3 0,0 0 9 16,0 0 0-16,-34 6 2 0,34-6 6 15,0 0 8-15,0 0-1 0,-33 3-6 16,33-3-4-16,0 0 0 0,-32 3 0 0,32-3-1 16,0 0-1-16,-35 3 10 0,35-3-1 15,-30 3-2-15,30-3-4 0,-30 7-1 0,30-7 2 16,-32 4-3-16,32-4 0 0,-30 1-1 16,30-1 0-16,-28 3 4 0,28-3 2 15,-34 8 4-15,34-8-4 0,0 0 4 16,-38 0-3-16,38 0 0 0,-22 4-5 0,22-4 0 15,0 0-3-15,-39 8 1 0,39-8-3 16,-26 3 1-16,26-3 1 0,0 0-1 16,-34 1-2-16,34-1-3 0,-27 8 1 15,27-8 1-15,0 0 1 0,-33 9-1 0,33-9-2 16,-18 6 2-16,18-6 6 0,0 0-6 0,-41 7-1 16,41-7-1-16,-25 5 1 0,25-5-1 15,-31 7-1-15,31-7-1 0,-31 5 3 16,31-5-3-16,-33 10 1 0,33-10-2 0,-30 5 0 15,30-5 2-15,-30 10 0 0,30-10 1 16,-29 10-2-16,29-10 2 0,-33 12-1 16,33-12 2-16,-32 13-3 0,15-7-2 0,17-6 3 15,-28 12 0-15,28-12-1 0,-29 12 2 0,29-12-2 16,-28 9 2-16,28-9-3 0,-28 10-1 16,28-10 3-16,-25 2-1 0,25-2 1 15,-29 10 2-15,29-10-5 0,-28 5 4 0,28-5-2 16,-24 7 4-16,24-7 0 0,0 0 2 15,-37 7 4-15,37-7 1 0,-28 6 3 0,28-6-3 16,0 0-4-16,-37 3 2 16,37-3-4-16,-25 5 1 0,25-5-1 0,0 0-1 15,-30 4 0-15,30-4 0 0,0 0 1 0,-35 10-1 16,35-10-1-16,-22 5 3 0,22-5 1 16,-28 3 5-16,28-3 1 0,-29 7 1 0,29-7-1 15,-33 5 0-15,33-5-4 0,-32 7 1 16,32-7-3-16,-33 6 2 0,33-6-3 15,-36 6-3-15,36-6 2 0,-30 9 1 0,30-9-2 16,-28 11 0-16,28-11 1 0,-29 4-2 16,29-4 0-16,-26 11 2 0,26-11-4 15,-34 8 3-15,34-8-2 0,-27 4 2 0,27-4-4 16,-31 6 4-16,31-6 0 0,-25 6-2 16,25-6 0-16,0 0-2 0,-44 3 1 15,44-3 1-15,0 0-2 0,-35 3 2 0,35-3-2 16,0 0 1-16,-35 0 0 0,35 0 0 15,0 0-1-15,-39 0 1 0,39 0-1 16,0 0 0-16,-40 0 0 0,40 0-1 0,-32 0 2 16,32 0 0-16,-31 0 0 0,31 0-2 15,-34 3-1-15,34-3 3 0,0 0-2 0,-48 0 3 16,48 0-4-16,-30 3 4 0,30-3-2 16,-36 0 0-16,36 0 1 0,0 0-1 0,-43 0 0 15,43 0 0-15,-35 0-3 0,35 0 3 16,-34 0 0-16,34 0 0 0,-33 0 0 0,33 0 0 15,-34 0 0-15,34 0 1 0,-35 0 0 16,35 0 1-16,-33 3-2 0,33-3 1 16,0 0-3-16,-40-3 2 0,40 3-1 0,0 0 1 15,0 0-1-15,-37 0 3 0,37 0 1 16,0 0-4-16,0 0 2 0,0 0 2 16,-32-3 0-16,32 3 6 0,0 0 2 15,0 0 4-15,0 0-3 0,0 0 3 0,-33-3-2 16,33 3 0-16,0 0-1 0,0 0-1 15,0 0 1-15,0 0-4 0,-34-9 1 0,34 9 1 16,0 0-2-16,0 0 0 0,-32-8-2 16,32 8 2-16,0 0 1 0,-30-7 2 0,30 7-1 15,0 0 8-15,-40-5-2 0,40 5-1 16,-27-5-4-16,27 5-1 0,-35-7 0 0,35 7-1 16,-33-3-2-16,33 3 1 0,-32-6-1 15,32 6-3-15,0 0 0 0,-42-6-1 16,42 6 1-16,0 0 0 0,-35-6 1 0,35 6-1 15,0 0 0-15,-27-3 0 0,27 3 0 16,0 0 0-16,-31-6-3 0,31 6 2 16,0 0-2-16,0 0 2 0,-34-6 1 0,34 6-3 15,0 0 0-15,-27-7 1 0,27 7 1 16,0 0-2-16,0 0-1 0,-42-5 2 16,42 5-1-16,0 0 2 0,-31-7-4 0,31 7 3 15,0 0-2-15,-34-8 3 0,34 8-2 16,-21-10 0-16,21 10-1 0,0 0 2 0,-32-9-2 15,32 9 1-15,0 0-1 0,-34-8 2 16,34 8-2-16,-23-8 1 0,23 8 0 16,0 0-2-16,0 0 1 0,-34-8 1 0,34 8-4 15,0 0 1-15,0 0-2 0,0 0-1 16,-25-14-7-16,25 14-6 0,0 0-15 0,0 0-23 16,0 0-32-16,0 0-30 0,0 0-33 15,-20 15-33-15,20-15-85 0,-3 23-239 16,3-23-449-16,0 0-883 0</inkml:trace>
  <inkml:trace contextRef="#ctx0" brushRef="#br0" timeOffset="165755.8367">25041 13372 4719 0,'0'0'-127'0,"0"0"-4"0,0 0-12 0,0 0-10 16,0 0-23-16,0 0 6 0,24-15 18 15,-24 15 31-15,0 0 54 0,0 0 38 0,0 0 16 16,0 0 17-16,0 0 5 0,0 0 11 16,0 0 2-16,0 0 12 0,0 0 3 15,0 0 5-15,0 0 3 0,10-25 15 0,-10 25-8 16,0 0-5-16,0 0-6 0,0 0-14 16,0 0 3-16,0 0-18 0,0 0-5 0,0 0-24 15,0 0 8-15,0 0-7 0,0 0-7 16,0 0 10-16,0 0 7 0,0 0-5 15,0 0-3-15,0 0 12 0,0 0-8 0,0 0 4 16,0 0-4-16,0 0 5 0,0 0 5 16,0 0-10-16,0 0 4 0,18-16 10 15,-18 16 0-15,0 0 9 0,0 0 5 0,0 0 0 16,0 0 5-16,0 0 21 0,20-12 16 16,-20 12 38-16,0 0 19 0,0 0 15 0,0 0 6 15,0 0-6-15,0 0-12 0,0 0-12 16,0 0-12-16,0 0-10 0,0 0-13 0,0 0-9 15,0 0-6-15,0 0-6 16,0 0-9-16,0 0 0 0,0 0-5 0,0 0-3 16,0 0-2-16,0 0-5 0,0 0 2 15,0 0-4-15,0 0 3 0,0 0 8 0,0 0 1 16,0 0-3-16,0 0-4 0,0 0-4 16,0 0 0-16,0 0 1 0,0 0-6 0,0 0 0 15,-82 0-3-15,82 0-1 0,0 0 0 16,0 0-7-16,0 0 1 0,-43 6-1 15,43-6-2-15,0 0 0 0,-29 12 1 0,29-12 5 16,0 0 3-16,-28 10-1 0,28-10 2 16,-20 8 1-16,20-8 2 0,0 0-2 0,-30 12 1 15,30-12-3-15,-24 10 2 0,24-10-1 16,-25 7-2-16,25-7 0 0,0 0-2 16,-35 15 0-16,35-15-2 0,-24 10 0 0,24-10 2 15,0 0-2-15,-28 9 1 0,28-9-3 16,-27 8 1-16,27-8-3 0,0 0 0 15,-26 13-1-15,26-13 0 0,-21 10-1 0,21-10-1 16,-23 8-1-16,23-8 0 0,-22 12 0 16,22-12-1-16,0 0 0 0,-25 17 0 0,25-17 0 15,0 0-1-15,-27 6-1 0,27-6 1 16,0 0-2-16,-20 12 3 0,20-12-2 16,0 0 0-16,-21 9 0 0,21-9 0 0,0 0 1 15,-32 12-2-15,32-12 1 0,-25 10-1 16,25-10-1-16,-22 8 2 0,22-8-1 15,-30 12 2-15,30-12-3 0,-30 11 1 0,30-11 1 16,-29 9 0-16,29-9-1 0,-25 9 0 16,25-9 1-16,-28 10-2 0,28-10 3 15,-25 5-1-15,25-5-1 0,0 0-2 0,-34 10 1 16,34-10 1-16,-23 5 1 0,23-5-2 16,0 0 0-16,-32 10 1 0,32-10-1 0,0 0 0 15,-30 9-1-15,30-9-1 0,0 0 4 16,-35 12-4-16,35-12 1 0,-27 12 1 0,27-12 0 15,-23 9-2-15,23-9 1 0,-20 14 2 16,20-14-4-16,-26 9 3 0,26-9-2 16,-20 15 0-16,20-15 3 0,-16 12-2 0,16-12 2 15,-20 19-2-15,20-19 1 0,-26 16 0 16,26-16-1-16,-18 17 0 0,18-17 1 0,-18 17 0 16,18-17 1-16,-15 15-2 0,15-15 1 15,0 0 0-15,-19 17-1 0,19-17 0 0,0 0-2 16,-15 19 2-16,15-19-2 0,0 0-2 15,0 0 3-15,-15 21 5 0,15-21-7 16,0 0 2-16,0 0 0 0,0 0 1 0,-2 29-2 16,2-29 2-16,0 0 0 0,0 0 1 15,0 0 2-15,0 0-2 0,9 33-1 16,-9-33 3-16,0 0-2 0,18 20-2 16,-18-20 2-16,0 0 0 0,27 15 0 0,-27-15 0 15,20 12 2-15,-20-12-1 0,27 12 0 16,-27-12-1-16,30 10-1 0,-30-10 1 15,33 9 1-15,-33-9-1 0,34 8 0 0,-17-1 0 16,-17-7 0-16,35 12 0 0,-15-6 1 16,-20-6 1-16,33 15-2 0,-33-15 0 0,37 12 1 15,-17-4 1-15,-20-8-1 0,34 12 2 16,-18-6 1-16,-16-6-1 0,37 12 2 0,-10-3-1 16,-9-2-1-16,-18-7 1 0,49 15 3 15,-24-7-5-15,0 0-1 0,3-4 1 0,-4 8 2 16,4-7-4-16,-3 1 3 0,0 1-2 15,-25-7-1-15,41 9 0 0,-21-6 0 16,-20-3 2-16,31 12-2 0,-31-12 0 0,31 9 1 16,-31-9-1-16,33 11 2 0,-33-11-2 15,27 13 0-15,-11-6 0 0,-16-7 1 16,32 16 2-16,-10-7-1 0,-4 3-1 0,2-2 0 16,2-2-1-16,2 3 0 0,-1-3 1 15,2 0 1-15,-5 4-1 0,5-7 0 0,-25-5 1 16,37 12-2-16,-20-6 2 0,-17-6-2 15,32 9 2-15,-32-9 0 0,28 7-1 16,-28-7-1-16,25 8 1 0,-25-8-1 0,0 0 1 16,32 7-2-16,-32-7 0 0,0 0 2 15,25 9-2-15,-25-9 2 0,0 0-1 16,25 6 0-16,-25-6 0 0,0 0-1 0,27 6 1 16,-27-6-2-16,0 0 3 0,25 3 1 15,-25-3-2-15,0 0 0 0,0 0 1 0,28 8 1 16,-28-8 0-16,0 0 1 0,0 0-3 15,0 0 1-15,0 0 1 0,0 0-1 16,31 4 1-16,-31-4 0 0,0 0-2 0,0 0 0 16,0 0 1-16,0 0 1 0,0 0-1 15,0 0 0-15,0 0-2 0,0 0 2 16,0 0 2-16,0 0 5 0,0 0 2 0,0 0 3 16,0 0-1-16,0 0-2 15,0 0 0-15,0 0 2 0,20-21 2 0,-20 21-3 0,0 0-1 16,0 0-2-16,0 0 3 15,0 0-5-15,-7-39-1 0,7 39-2 0,0 0 1 0,0 0 1 16,0 0-1-16,-10-42-1 0,10 42 0 16,0 0 0-16,-3-30 0 0,3 30 1 15,0 0-3-15,0-36 3 0,0 36 15 0,-2-32-1 16,2 32-3-16,-3-33 1 0,3 33 0 16,-9-40 0-16,9 40-5 0,-3-40-1 0,1 21-2 15,2 19 1-15,-8-40-2 0,8 40-2 16,-4-40 1-16,-1 21-3 0,5 19 2 15,-5-39 2-15,5 39-2 0,-5-43 4 0,5 43-16 16,0-42 6-16,0 42 1 0,5-40 0 16,-5 16 4-16,0 24 0 0,0-42-1 0,4 18-1 15,-3-5 1-15,8 5 3 0,-4-5-5 16,0 5 2-16,2 0-6 0,3-1 4 16,-4 4-1-16,4-2 2 0,2 2 0 0,-12 21-1 15,15-33-1-15,-10 13 0 0,-5 20-6 16,15-27-2-16,-13 14-7 0,-2 13-10 15,12-20-12-15,-12 20-20 0,5-19-40 0,-5 19-56 16,0 0-55-16,0 0-186 0,0 0-116 16,0 0-47-16,0 0-371 0,0 0-633 0</inkml:trace>
  <inkml:trace contextRef="#ctx0" brushRef="#br0" timeOffset="166337.5579">28569 12820 4447 0,'15'-22'-163'0,"-15"22"-10"0,17-20-6 0,-17 20-11 16,25-20-11-16,-25 20-16 0,25-18-524 15</inkml:trace>
  <inkml:trace contextRef="#ctx0" brushRef="#br0" timeOffset="166691.0103">28666 12731 3060 0,'17'-23'-60'16,"-17"23"55"0,12-17 22-16,-12 17 31 0,0 0 32 0,5-23 30 0,-5 23 12 0,0 0 6 15,8-26 14-15,-8 26 0 16,0 0-4-16,0 0 4 0,0 0-5 0,3-28-4 0,-3 28-12 16,0 0-8-16,0 0-9 15,0 0-11-15,0 0-13 0,0 0-9 0,0 0-8 16,0 0-11-16,0 0-10 0,0-32-2 15,0 32-7-15,0 0 0 0,0 0-4 0,0 0-4 16,0 0 1-16,0 0-11 0,0 0 3 16,0 97-3-16,0-70-1 0,0-27 0 0,-11 59-3 15,7-27 2-15,-1-5-1 0,0 0 2 16,2 1 17-16,-2-3 5 0,-4 2 4 0,3 3-1 16,4-1 1-16,-8 1-3 0,2 9-5 15,3-9-2-15,-2 9-2 0,2-3-5 0,0 8-17 16,5-5-1-16,-3 3 0 0,-1-6-1 15,4-1 1-15,-1 1 0 0,1-6-1 16,0 2 2-16,-4-4-2 0,4-28 1 16,-5 46 2-16,5-26-4 0,0-20 0 15,-3 45-2-15,3-45 0 0,-3 37-2 0,3-37-12 16,-2 34-25-16,2-34-33 0,-4 37-26 16,4-37-35-16,-5 35-36 0,5-35-80 0,-15 30-207 15,7-21-450-15,8-9-448 0</inkml:trace>
  <inkml:trace contextRef="#ctx0" brushRef="#br0" timeOffset="168007.852">28700 12534 4149 0,'0'0'-148'0,"0"0"20"16,0 0 37-16,0 0 29 0,-21-47 23 0,21 47 27 16,0 0 24-16,0 0 35 0,-5-24 36 15,5 24 15-15,0 0 1 0,0 0-14 0,0 0-10 16,-8-27-4-16,8 27-19 0,0 0-2 15,0 0-3-15,0 0 6 0,0 0 0 16,0 0 1-16,-3-30 4 0,3 30-5 0,0 0-5 16,0 0-3-16,0 0 0 0,23-24-3 15,-23 24-2-15,27-8-10 0,-27 8-2 16,43-10 0-16,-17 5 0 0,5-2-6 16,-1 4-5-16,9-3 8 0,-1 3-15 0,6-3 6 15,-4 3-8-15,7 0 1 0,-2-3-1 16,0-1-3-16,-3 0 0 0,5 3 1 0,-5-4 0 15,-6 4 2-15,-7-4-7 0,3 5 18 16,-6-3 8-16,-26 6 3 0,49-7-2 16,-29 5-5-16,-20 2-5 0,33-9-4 0,-33 9-11 15,37-6-6-15,-37 6-3 0,25-6 2 16,-25 6-2-16,0 0 2 0,35-7 2 0,-35 7 0 16,0 0-3-16,31-7 2 0,-31 7 6 15,0 0 10-15,28-5 9 0,-28 5 10 0,0 0 11 16,0 0-1-16,23-7-3 0,-23 7-5 15,0 0-7-15,0 0-4 0,0 0-2 16,0 0-3-16,0 0-4 0,0 0-2 16,0 0 1-16,0 0 0 0,34 12-2 0,-34-12 0 15,0 0 2-15,0 0-3 0,8 35 0 16,-8-35 1-16,2 21 3 0,-2-21 3 16,0 0 3-16,-2 38-2 0,2-38 6 15,-3 30 3-15,3-30-5 0,-5 35 0 0,5-35 1 16,-3 34 2-16,3-34 7 0,-5 36 5 15,5-36-4-15,-4 36 0 0,4-36-4 0,-8 38 0 16,5-20-4-16,3-18 0 0,-2 42-6 0,2-42 1 16,-4 38 0-16,-1-16-5 0,5-22-1 15,-3 42-2-15,0-16-1 0,3-26 0 16,-2 43 2-16,2-43-6 0,-3 40 1 0,3-40 0 16,0 40 0-16,0-40 6 0,-5 34-3 15,5-34 3-15,0 40-3 0,0-40-2 16,0 38-1-16,-4-22 1 0,4-16-1 0,0 42-1 15,0-42-1-15,-3 39 0 0,3-39-1 16,0 41-1-16,0-41 0 0,0 36-2 16,0-36 2-16,0 33 0 0,0-33 0 15,-3 36 4-15,3-36 5 0,0 27-4 0,0-27 2 16,-5 27-3-16,5-27 0 0,0 0 1 16,-4 35-4-16,4-35 0 0,0 0 0 0,0 33-2 15,0-33 1-15,0 0-1 0,0 35 2 16,0-35-1-16,0 0 1 0,-3 30-4 15,3-30 2-15,0 0-1 0,0 0 0 0,3 34 1 16,-3-34 2-16,0 0-3 0,0 0 0 16,0 29-2-16,0-29 1 0,0 0 0 0,0 0 0 15,0 30-1-15,0-30 0 0,0 0 1 16,0 0-2-16,4 27 3 0,-4-27-2 0,0 0 1 16,0 0 0-16,5 25-1 0,-5-25 1 15,0 0-1-15,0 0 1 0,0 0-1 0,0 0 0 16,-5 37 1-16,5-37 1 0,0 0-2 15,0 0 2-15,0 0-2 0,-7 25 1 16,7-25 0-16,0 0 11 0,-10 18 2 0,10-18-6 16,0 0 2-16,0 0 4 0,-20 15 3 15,20-15 2-15,0 0 2 0,0 0 0 16,-22 15 2-16,22-15-1 0,0 0-2 0,-40 9 1 16,40-9-20-16,-37 3 8 0,9-3 3 15,28 0-3-15,-60 7-4 0,16 0 0 0,-8 2 3 16,-10 3-4-16,-20 9-2 0,-40 14-1 15,-12 2-6-15,-9 8-15 0,-18 5-21 16,-16 1-43-16,-6 6-74 0,-16-7-137 0,-12-5-180 16,4-9-46-16,3-13-450 0,-3-14-1026 15</inkml:trace>
  <inkml:trace contextRef="#ctx0" brushRef="#br0" timeOffset="169635.312">28899 12842 2890 0,'0'0'66'15,"0"0"-105"-15,0 0-14 0,0 0-32 0,0 0 13 16,-29-6 23-16,29 6 35 0,0 0 23 16,0 0 25-16,0 0 8 0,0 0-3 15,0 0-3-15,0 0 5 0,-27-12 4 0,27 12 21 16,0 0 23-16,0 0 28 0,0 0 31 15,0 0 8-15,0 0 4 0,0 0-28 0,0 0-21 16,0 0-11-16,0 0-21 0,0 0-1 16,0 0-15-16,0 0-3 0,77-26-11 15,-77 26-8-15,41-5-8 0,-16-3 7 0,-25 8-16 16,40-4 4-16,-13 1-4 0,-4-5-9 16,-23 8 4-16,45-5 1 0,-16 2-6 0,-29 3-5 15,53-7-1-15,-24 2-16 0,2 1-6 16,-6 1-32-16,7 0-10 0,-32 3-7 15,54-6-4-15,-34 3 14 0,-20 3 7 0,35-3 7 16,-35 3 4-16,0 0-8 0,30-3-32 16,-30 3-72-16,0 0-227 0,0 0-395 15,0 0 335-15</inkml:trace>
  <inkml:trace contextRef="#ctx0" brushRef="#br0" timeOffset="169997.9584">29036 13134 3320 0,'0'0'36'16,"0"0"9"-16,0 0 15 0,0 0-25 0,0 0 8 15,0 0-9-15,0 0 8 0,0 0 16 16,80-18 11-16,-80 18 29 0,30-6 18 16,-30 6-2-16,32-9-21 0,-32 9-10 15,28-9-13-15,-28 9-6 0,29-10-3 0,-29 10-14 16,25-10-8-16,-25 10-4 0,0 0-17 15,28-9-29-15,-28 9-34 0,0 0-34 0,0 0-32 16,37 0-67-16,-37 0-187 0,0 0-444 16,0 0 131-16</inkml:trace>
  <inkml:trace contextRef="#ctx0" brushRef="#br0" timeOffset="170230.8622">28971 13495 3601 0,'0'0'8'0,"0"0"17"16,0 0 10-16,0 0 34 0,0 0 14 15,0 0-4-15,36 18 9 0,-36-18-21 0,0 0-15 16,57-12-22-16,-57 12-44 0,54-12-39 15,-22 6-65-15,-1-4-157 0,8 0-520 16,4-2 217-16</inkml:trace>
  <inkml:trace contextRef="#ctx0" brushRef="#br0" timeOffset="177591.561">23551 13680 5301 0,'0'0'-352'0,"0"0"77"16,0-31-179-16,0 31-624 0,8-11 364 0,-8 11 590 15</inkml:trace>
  <inkml:trace contextRef="#ctx0" brushRef="#br0" timeOffset="179481.761">20973 14477 2861 0,'0'0'-6'0,"0"0"-4"16,-42-12-17-16,42 12-17 0,0 0-23 0,0 0-5 16,0 0 5-16,0 0 28 0,0 0 42 15,0 0 39-15,0 0 22 0,0 0-1 0,-28-5-12 16,28 5-18-16,0 0-30 0,0 0-34 15,0 0-65-15,0 0-112 0,0 0-388 0,-17 15 114 16</inkml:trace>
  <inkml:trace contextRef="#ctx0" brushRef="#br0" timeOffset="180196.1111">20871 14483 2444 0,'0'0'142'0,"0"0"-4"0,0 0-25 15,0 0-5-15,0 0-18 0,0 0 5 16,0 0-30-16,0 0-5 0,0 0 0 0,0 0 17 16,0 0 3-16,-3-54-2 0,3 54-11 15,0 0-15-15,-34-9-3 0,34 9-5 16,-32-7-1-16,32 7 12 0,-32-4-19 0,32 4-8 16,-38-4 21-16,38 4-1 0,-49-8 13 15,23 5 1-15,1-3 11 0,25 6-17 0,-52-9-3 16,23 3 1-16,4 2-12 0,25 4-14 15,-58-5 4-15,31 5-9 0,-3-3 8 16,-5 0-8-16,35 3-2 0,-72-4-1 0,35 1 1 16,2 3-9-16,-10-2-2 0,-2-5 3 15,0 4 15-15,5 0 17 0,-10-1 9 16,5-1 9-16,1 2-7 0,0-2-9 0,3 1-3 16,-7 0-7-16,11-3-4 0,-6 6-1 15,0-7-8-15,-2 4 3 0,0 0-3 0,5-3-6 16,-8 4-1-16,7 0-1 0,-4-3 12 15,5 3 3-15,4-3 1 0,3 6 4 16,1-3-3-16,2 0-2 0,32 3-2 0,-62-6-4 16,39 6-4-16,23 0-5 0,-47-6-1 15,22 6 0-15,25 0-2 0,-37 0 4 16,37 0-8-16,-35 0-3 0,35 0 1 0,-33 3-3 16,33-3-2-16,-40 6 2 0,40-6-1 15,-31 9 2-15,11-3-2 0,20-6 0 0,-33 9 1 16,33-9-3-16,-32 6 2 0,32-6 2 15,-28 7 2-15,28-7-1 0,-32 5-2 16,32-5-1-16,-24 7 2 0,24-7-2 0,0 0-2 16,-36 8-2-16,36-8 2 0,0 0-1 15,-30 12-1-15,30-12 0 0,0 0-1 0,-24 5 2 16,24-5 2-16,0 0-4 0,0 0-1 16,-23 12 5-16,23-12-2 0,0 0 5 0,0 0 9 15,-20 10 6-15,20-10 7 0,0 0-1 16,0 0-4-16,0 0-3 0,0 0 1 15,0 0-5-15,0 0 1 0,0 0-2 0,-22 12-2 16,22-12 1-16,0 0-4 0,0 0 2 16,0 0 3-16,0 0 0 0,0 0 0 0,0 0-1 15,0 0-3-15,0 0-1 0,0 0-4 16,0 0-1-16,0 0-21 0,0 0-30 16,0 0-39-16,0 0-43 0,53 15-43 15,-53-15-74-15,15 12-227 0,-15-12-456 0,0 0-640 16</inkml:trace>
  <inkml:trace contextRef="#ctx0" brushRef="#br0" timeOffset="181220.1571">19039 13790 4420 0,'0'0'-142'0,"0"0"17"15,12-15 22-15,-12 15 13 0,0 0 9 0,0 0 3 16,0 0 9-16,0 0 16 0,0 0 4 16,0 0 5-16,0 0 18 0,0 0 12 0,0 0 9 15,0 0 14-15,0 0 29 0,0 0-9 16,0 0 7-16,0 0-4 0,0 0 11 16,0 0 15-16,0 0-8 0,0 0 2 0,0 0 12 15,0 0-6-15,0 0 0 0,0 0-7 16,-62-5-10-16,62 5-1 0,0 0-8 0,-37 20-3 15,37-20-2-15,-33 24 1 0,18-12 0 16,-4-1-7-16,4 5 15 0,-3-4 4 16,-1 3 22-16,-1 1 9 0,2-4 11 0,-4-1-6 15,5 1-6-15,-1 5-8 0,-5-5-7 16,23-12-3-16,-32 25-12 0,13-13 1 0,1-3-2 16,18-9-4-16,-28 19-6 0,13-9-4 15,15-10 2-15,-27 21-8 0,27-21 3 0,-29 18-1 16,16-8-4-16,13-10-5 0,-22 15 4 15,22-15 4-15,-17 17 3 0,17-17 2 16,-23 20-2-16,23-20-6 0,-18 22 1 0,18-22-1 16,-15 18-2-16,15-18 0 0,-15 25-3 15,15-25 0-15,-12 24-2 0,12-24 0 0,-14 25-4 16,14-25 1-16,-13 22 1 0,13-22 1 16,-7 19-3-16,7-19 1 0,0 0 2 15,-11 20-4-15,11-20-2 0,0 0 3 0,-12 25 2 16,12-25-3-16,0 0 0 0,-3 25-2 15,3-25 1-15,0 0-1 0,0 0 2 16,3 33-2-16,-3-33 4 0,0 0 4 0,12 26-1 16,-12-26 18-16,15 15 6 0,-15-15 8 15,18 15 5-15,-18-15 2 0,32 15-1 16,-17-9 1-16,-15-6-5 0,38 9 2 0,-12-2-5 16,-26-7 0-16,50 8 1 0,-27-5-2 15,11 2-3-15,-9-5 1 0,11 4-8 0,-36-4 0 16,59 0 4-16,-29 0 0 0,-30 0 1 15,54 0 5-15,-38 0 6 0,-16 0 7 16,41 0 0-16,-41 0 2 0,38 0-3 0,-38 0-10 16,23 0-3-16,-23 0-5 0,29 3-2 15,-29-3-7-15,0 0-3 0,0 0-6 16,37 0-8-16,-37 0 2 0,30 5-2 0,-30-5 1 16,0 0-7-16,50 3-10 0,-23-3-15 15,-7 0-21-15,5 2-26 0,2 2-45 0,4-1-62 16,-7-6-150-16,-24 3-163 0,33-14-21 15,-33 14-456-15,10-30-993 0</inkml:trace>
  <inkml:trace contextRef="#ctx0" brushRef="#br0" timeOffset="181735.1084">20031 12781 4732 0,'-18'-16'-243'16</inkml:trace>
  <inkml:trace contextRef="#ctx0" brushRef="#br0" timeOffset="182113.1564">20013 12765 4030 0,'0'0'-213'0,"-15"-19"13"16,15 19 16-16,0 0 15 0,0 0 20 15,0 0 5-15,0 0 26 0,-7-24 17 0,7 24 42 16,0 0 19-16,0 0 16 0,0 0 42 16,0 0 10-16,0 0 9 0,-5-31 11 15,5 31 10-15,0 0 30 0,0 0 21 0,0 0 13 16,0-34 21-16,0 34 10 0,0 0 12 15,0 0-5-15,0 0-24 0,5-33-13 0,-5 33-17 16,0 0-9-16,0 0-11 0,0 0-14 16,7-22-8-16,-7 22-1 0,0 0 0 15,0 0-13-15,0 0-3 0,0 0-13 0,0 0-1 16,0 0-7-16,0 0 9 0,0 0 4 16,0 0-8-16,0 0 0 0,0 0 7 15,0 0-2-15,0 0-4 0,0 0 1 0,-4 104-8 16,4-73 2-16,-3 2-4 0,3 2 0 15,0 2 4-15,0 0-2 0,0 0 10 16,0 0 4-16,0-4 4 0,0 4 5 0,0-1-5 16,3-6 2-16,-3 0-5 0,0 4 1 15,0-6-7-15,0-1-15 0,0 3-4 0,0-30 1 16,0 45-3-16,0-24 2 0,0-21-4 16,4 44 2-16,-4-44-5 0,0 36-3 0,0-36 4 15,0 31-5-15,0-31-1 0,1 24-5 16,-1-24-18-16,0 0-14 0,5 32-23 15,-5-32-35-15,0 0-30 0,2 18-40 0,-2-18-108 16,0 0-671-16,0 0-737 0</inkml:trace>
  <inkml:trace contextRef="#ctx0" brushRef="#br0" timeOffset="183427.9483">19845 12516 4642 0,'-10'-20'-103'0,"10"20"9"0,-10-16 19 16,10 16-1-16,0 0 17 0,-18-24-1 0,18 24 6 16,0 0 4-16,-13-17 14 0,13 17 2 15,0 0 8-15,0 0 3 0,-15-22 20 0,15 22 14 16,0 0 24-16,0 0 14 0,0 0 16 16,0 0 20-16,0 0-1 0,-9-24-5 15,9 24-16-15,0 0-1 0,0 0-8 16,0 0-10-16,40-19-14 0,-40 19 6 0,34-13-7 15,-6 11-4-15,1-5-12 0,2 1-3 16,0 3-4-16,5 0-17 0,4-3-1 0,-4 3 8 16,9 0 1-16,-3 0-6 0,-4-3 5 15,-4 2-1-15,4 2-1 0,-6-3-20 16,1 1 5-16,-6 0 5 0,-27 4-10 0,52-7 9 16,-27 7 7-16,-25 0-7 0,37-1 0 15,-37 1 6-15,33-5-6 0,-33 5 19 16,32 0-15-16,-32 0 5 0,0 0 4 0,33-3-9 15,-33 3 2-15,0 0-8 0,0 0 14 16,34-3 10-16,-34 3 5 0,0 0 5 0,0 0-5 16,0 0-1-16,35 0 10 0,-35 0-10 15,0 0 10-15,0 0-14 0,0 0-8 16,0 0 3-16,0 0-4 0,0 0 8 0,38 0-6 16,-38 0 2-16,0 0-6 0,0 0 1 15,0 0 2-15,0 0 9 0,0 0-6 0,0 0 0 16,0 0-6-16,0 0 5 0,0 0 4 15,0 0 1-15,19 12 12 0,-19-12 19 0,0 0-20 16,0 0 3-16,0 0 0 0,3 32 8 16,-3-32 4-16,0 0 7 0,5 30-10 15,-5-30 6-15,4 23 2 0,-4-23 7 0,0 28 9 16,0-28-1-16,3 23 4 0,-3-23-3 16,0 31-3-16,0-31-2 0,-3 33-4 0,3-33-4 15,0 41 5-15,0-41-6 0,0 44 3 16,0-25 0-16,0-19 3 0,3 42 1 15,-3-22 2-15,0-20-3 0,3 37 5 16,-3-37 0-16,-3 35-2 0,3-35-2 0,3 38 0 16,-1-22-1-16,-2-16-5 0,0 39-3 15,3-18-3-15,-3-21 3 0,10 39-9 16,-10-13-1-16,0-26-4 0,5 43-1 0,-1-23-1 16,1 3-5-16,0 1-1 0,-5-24-1 15,5 39-1-15,-2-23 0 0,-3-16-3 0,5 29 3 16,-5-29 1-16,5 27-7 0,-5-27 9 15,4 26-4-15,-4-26-6 0,0 0 4 16,0 34-3-16,0-34-1 0,0 0 1 0,0 36-1 16,0-36-1-16,1 31-1 0,-1-31 5 15,0 25-5-15,0-25-2 0,5 27 1 0,-5-27 1 16,0 0-1-16,0 34 0 0,0-34 1 16,0 0-1-16,0 25-1 0,0-25 3 0,0 0-2 15,0 0 0-15,-6 30-1 0,6-30 0 16,0 0-1-16,0 0-1 0,0 0 2 15,0 0-1-15,0 31 0 0,0-31 3 0,0 0-4 16,0 0 2-16,0 0 0 0,0 0-1 16,0 0 1-16,-17 21-2 0,17-21 1 0,0 0-2 15,0 0 2-15,-27 7 1 0,27-7 0 16,0 0 0-16,-35 0 0 0,35 0 0 16,0 0 0-16,-40 0 0 0,40 0 0 15,0 0 2-15,-35-7-2 0,35 7 0 0,0 0 2 16,-39 0-2-16,39 0-2 0,0 0 2 15,-38-1 0-15,38 1-2 0,0 0 2 0,-30-4-1 16,30 4 2-16,0 0-5 0,0 0 3 16,-42 0-1-16,42 0 0 0,0 0 2 15,-42 0-1-15,42 0 0 0,-24 4-1 0,24-4 2 16,-38 0 1-16,38 0-2 0,-27 1 1 16,27-1 0-16,-35 7-1 0,35-7 0 0,0 0-2 15,-35 4 3-15,35-4 0 0,0 0-1 16,-25 0-2-16,25 0 1 0,0 0 0 15,0 0 2-15,0 0-1 0,-37 1-1 0,37-1 0 16,0 0-7-16,0 0-4 0,-33 14-8 16,33-14-4-16,-24 6-3 0,24-6-8 0,-27 9-4 15,27-9-16-15,0 0-22 0,-30 15-21 16,30-15-30-16,-11 13-42 0,11-13-78 16,-15 8-228-16,15-8-451 0,0 0-629 0</inkml:trace>
  <inkml:trace contextRef="#ctx0" brushRef="#br0" timeOffset="184043.871">20366 13191 4579 0,'0'0'-26'0,"0"0"-8"0,30-7-10 15,-30 7-13-15,0 0 6 0,0 0-5 16,25-10-6-16,-25 10 14 0,0 0 14 16,0 0-3-16,0 0 12 0,0 0-2 0,0 0 2 15,0 0 9-15,0 0 9 0,0 0 18 16,0 0 21-16,0 0 14 0,0 0 31 16,28-5 0-16,-28 5 5 0,0 0 0 0,0 0-14 15,0 0-11-15,0 0-4 0,0 0-12 16,0 0-6-16,0 0-6 0,0 0-7 15,27-9-8-15,-27 9-14 0,0 0-14 0,0 0 10 16,25-7-19-16,-25 7 8 0,0 0-7 16,0 0 0-16,0 0-9 0,0 0-2 0,32-9-26 15,-32 9-10-15,0 0-23 0,0 0-26 16,18-3-47-16,-18 3-88 0,0 0-563 0,0 0 100 16</inkml:trace>
  <inkml:trace contextRef="#ctx0" brushRef="#br0" timeOffset="184455.9126">20135 12996 3626 0,'0'0'-13'0,"0"0"24"0,-27-6 24 16,27 6 1-16,0 0 1 0,0 0 15 0,0 0 6 15,0 0-8-15,0 0 10 0,0 0-11 16,0 0 9-16,0 0 2 0,0 0-19 0,0 0 5 15,0 0-6-15,74-29-2 0,-74 29 4 16,0 0-9-16,33-4 2 0,-33 4 8 16,0 0 5-16,24-8 3 0,-24 8-7 15,0 0-3-15,0 0-4 0,33-9-5 0,-33 9-4 16,0 0-5-16,27-9-5 0,-27 9-5 16,23-9-20-16,-23 9-19 0,0 0-32 0,34-9-19 15,-34 9-39-15,23-9-53 0,-23 9-106 16,0 0-567-16,23-17-56 0</inkml:trace>
  <inkml:trace contextRef="#ctx0" brushRef="#br0" timeOffset="184797.1609">20411 12713 3772 0,'0'0'23'0,"0"0"45"15,0 0 5-15,0 0 15 0,0 0 7 0,0 0-1 16,0 0-1-16,0 0-5 0,0 0-5 16,0 0-7-16,0 0-8 0,-9-34-11 15,9 34-3-15,0 0-7 0,0 0-5 0,0 0-4 16,0 0-6-16,0 0 0 0,0 0-8 15,0 0 1-15,0 0 4 0,0 0 10 0,0 0-3 16,9-37 3-16,-9 37-4 0,0 0-5 16,18-18 2-16,-18 18-12 0,29-22-5 15,-9 14-1-15,-2-5-18 0,4-1-41 0,5 5-33 16,3 0-47-16,-14 0-82 0,15 0-296 16,-11 0-370-16,-20 9-249 0</inkml:trace>
  <inkml:trace contextRef="#ctx0" brushRef="#br0" timeOffset="186839.4537">16905 13834 4128 0,'0'0'-25'0,"0"0"0"16,0 0 9-16,0 0-11 0,0 0-7 0,0 0 11 15,0 0-3-15,0 0 4 0,0 0-1 16,0 0 14-16,0 0 20 0,-61-40 10 15,61 40-12-15,0 0 1 0,0 0 3 0,-16-12 7 16,16 12 10-16,0 0-1 0,0 0 5 16,-19-22 10-16,19 22-19 0,0 0 24 0,-16-20-3 15,16 20-11-15,0 0-6 0,0 0 5 16,-14-24-8-16,14 24-14 0,0 0 4 0,-8-24-6 16,8 24 11-16,0 0 4 15,0 0-5-15,-12-24 7 0,12 24 3 0,0 0 9 16,0 0 1-16,-10-26 0 0,10 26-6 15,0 0-12-15,0 0 8 0,-10-21-8 0,10 21-2 16,0 0-8-16,0 0 9 0,0 0-5 0,0 0-2 16,-12-22-12-16,12 22 8 0,0 0-6 15,0 0 5-15,-11-17-9 0,11 17 1 16,0 0 3-16,0 0 3 0,-22-17-7 0,22 17 7 16,0 0 0-16,-34-8 2 0,34 8-2 15,-33-5 4-15,33 5 0 0,-42-1-1 0,42 1-2 16,-48 0 2-16,24 1 0 0,24-1 1 15,-50 8 7-15,20-8 1 0,30 0 4 16,-49 5 22-16,31-1 7 0,18-4 4 0,-42 3 3 16,42-3-5-16,-40 3-4 15,40-3-2-15,-40 4-8 0,20-1-2 0,20-3 1 0,-34 2 2 16,34-2 0-16,-36 0-5 0,36 0-3 16,-39 0-5-16,39 0-3 0,0 0-4 15,-43 3 1-15,43-3-5 0,-41 4-3 16,41-4 1-16,-31 6-3 0,31-6 0 0,-37 0 0 15,37 0-2-15,-25 2 0 0,25-2-3 0,0 0 0 16,-39 0-1-16,39 0 0 0,0 0 0 16,-33 3 1-16,33-3-5 0,0 0 3 15,-32 4-2-15,32-4-1 0,0 0 1 0,-32 6-2 16,32-6-1-16,0 0-2 0,-30 2-6 16,30-2-13-16,0 0-15 0,-17 13-15 15,17-13-15-15,0 0-24 0,0 0-21 0,-15 27-34 16,15-27-54-16,-3 14-162 0,3-14-570 15,0 0-661-15</inkml:trace>
  <inkml:trace contextRef="#ctx0" brushRef="#br0" timeOffset="187617.2377">16083 13122 4406 0,'0'0'-149'0,"0"0"17"16,0 0 20-16,0 0 25 0,0 0 21 15,0 0 11-15,0 0 24 0,0 0 15 16,0 0 10-16,0 0 12 0,0 0 14 0,0 0 17 15,0 0 13-15,0 0 9 0,0 0 12 0,0 0-4 16,0 0-13-16,0 0 19 0,0 0-27 16,0 0-2-16,0 0-2 0,0 0-8 15,-82 19-3-15,82-19-8 0,-20 12 2 0,20-12-3 16,-28 16-7-16,28-16 8 0,-25 19-17 16,8-11 19-16,17-8-5 15,-32 19 11-15,15-11 9 0,17-8-9 0,-43 19-4 0,25-10 5 16,-2 2-9-16,20-11 2 0,-41 18 3 15,25-9-4-15,16-9-9 0,-34 15 0 16,19-6-5-16,15-9 3 0,-25 19-2 0,12-7-5 16,13-12 0-16,-20 25-3 0,20-25 9 15,-24 27-7-15,19-12-5 0,5-15 10 16,-15 31-6-16,15-31-3 0,-10 31 6 0,10-31 0 16,5 31 3-16,-5-31 2 0,8 32 3 15,6-16 1-15,1 1 2 0,2-2 4 0,4 0 3 16,-2-2-1-16,4-1 6 0,-1 2 1 15,3-3 6-15,2-1 11 0,-2-1 6 0,3 0 3 16,-3-3 4-16,0 0-1 0,-25-6-1 16,41 9 3-16,-16-9-3 0,-25 0 0 15,35 7-5-15,-35-7-4 0,38 5 9 0,-38-5-5 16,40-2-9-16,-40 2-7 0,34 0-3 16,-34 0-5-16,32 0-4 0,-32 0-7 0,33-3-8 15,-33 3-13-15,30 5-4 0,-30-5-12 16,32 6-14-16,-12 2-15 0,-20-8-13 15,34 15-20-15,-14-3-28 0,5 4-33 16,-9-8-54-16,3 4-178 0,-6-5-580 0,-13-7-839 16</inkml:trace>
  <inkml:trace contextRef="#ctx0" brushRef="#br0" timeOffset="188366.0772">15573 12525 4628 0,'0'0'-191'0,"0"0"6"15,0 0 11-15,0 0 18 0,0 0 21 0,29-62 41 16,-29 62 33-16,0 0 23 0,0 0 15 15,5-27 27-15,-5 27 17 0,0 0 2 16,5-34 6-16,-5 34 8 0,0-24-4 0,0 24-13 16,0 0 0-16,5-35 0 0,-5 35-11 15,0 0 1-15,5-28-6 0,-5 28 6 16,0 0 4-16,0 0 5 0,6-28-5 0,-6 28 20 16,0 0-9-16,0 0 12 0,0 0-5 15,9-21-3-15,-9 21-2 0,0 0-7 16,0 0-4-16,0 0 4 0,0 0-2 0,0 0 3 15,0 0-4-15,50 34-6 0,-50-34-1 16,20 28 15-16,-7-13-20 0,-1 3 7 0,0 3 6 16,-1 3-4-16,1-1 15 0,-3 2-1 15,-1-4 0-15,0 5 0 0,1-5 4 16,2 0 8-16,-11-21-16 0,7 38 4 0,-2-22-11 16,-5-16 7-16,10 39-4 0,-10-39 1 15,7 32-3-15,-7-32 3 0,5 28-10 16,-5-28-16-16,3 23 5 0,-3-23-28 0,0 0-7 15,5 31-21-15,-5-31-34 0,3 19-46 16,-3-19-106-16,0 0-598 0,0 0-42 0</inkml:trace>
  <inkml:trace contextRef="#ctx0" brushRef="#br0" timeOffset="189954.149">15602 12143 3681 0,'-22'-27'-118'0,"22"27"25"0,-12-26 27 15,12 26 25-15,-13-27 16 0,13 27 20 16,-24-33 10-16,16 14-7 0,-4-1 2 0,12 20 2 16,-22-30 3-16,9 15 4 0,13 15 9 15,-27-29 7-15,27 29 28 0,-20-24-18 16,20 24-2-16,-18-18-8 0,18 18 7 0,-19-18-7 16,19 18-6-16,-15-17 17 0,15 17-6 15,0 0 3-15,-18-17 9 0,18 17 3 16,0 0 4-16,-17-20 4 0,17 20 0 0,0 0 4 15,0 0-1-15,0 0-8 0,-16-18 10 16,16 18 2-16,0 0-3 0,0 0 8 16,0 0-2-16,-16-18 0 0,16 18 2 0,0 0 0 15,0 0-2-15,0 0-9 0,0 0 0 16,0 0 2-16,0 0-1 0,0 0-5 0,0 0-9 16,0 0-1-16,0 0-11 0,0 0 0 15,24-46-2-15,-7 33-5 0,-1 1-2 0,13 0-5 16,3-3 1-16,3-3-3 0,8 2-3 15,6-4 1-15,-2 2-1 0,9 0-2 16,1 0-4-16,-5-5-4 0,5 5 6 0,-7-3-5 16,4 3 4-16,-2 0 1 0,-6-1-5 15,-5-1 3-15,-1 5-3 0,-5 0-2 16,-2 3 1-16,-1 0 2 0,2-3 0 0,-4 2 1 16,-7 0-1-16,0-2-1 0,4 3-1 15,-2 0 7-15,-6-3-5 0,8-1-1 0,-9-3-1 16,5 3 1-16,2-2 6 0,-8 3-3 15,3-3 0-15,-1 2 0 0,-3-3 0 0,6 4 1 16,-5 2-5-16,-5-2-2 0,3 3 4 16,1 1-2-16,-6 0 0 0,-10 11 2 15,20-17 0-15,-20 17-1 0,19-16-7 0,-19 16 2 16,13-13 2-16,-13 13 3 0,15-9 2 16,-15 9-6-16,0 0-1 0,14-9 1 15,-14 9 3-15,0 0-4 0,0 0 0 0,0 0 2 16,0 0 0-16,0 0 0 0,0 0 2 15,23 18 7-15,-23-18-1 0,0 0 1 16,8 37-2-16,-8-37-1 0,0 35 6 0,0-35 3 16,0 36-4-16,0-36 13 0,2 38-1 15,-2-38 2-15,-2 40 0 0,2-40 2 0,0 39 11 16,-3-18-7-16,3-21 0 0,3 47 0 16,-1-20-9-16,-2 5 1 0,3-5-1 15,1 2-1-15,1-1-3 0,2 2-1 0,-6-3 4 16,8 2 2-16,-1-2 2 0,0-3 1 15,1 3-3-15,2 2 2 0,-4-4 2 0,5-5-5 16,-7 5 0-16,5 1 1 0,2-2 2 16,-2 0-3-16,-2 3-3 0,9-2 0 15,-9 4 0-15,9 3-4 0,-6-4-2 0,1 4 3 16,7-5-5-16,-4 3 0 0,1 2 2 16,-6-4-4-16,2-4 0 0,3 1-1 0,-5 0 0 15,2-4-1-15,0 4 1 0,-4-5 1 16,0-2 1-16,1-3 3 0,2 2 0 15,-6-1 2-15,7 4-2 0,-5-5 0 0,-4 0-3 16,4 0-1-16,-2 0 0 0,2 3-1 16,1 2 0-16,-1-5-1 0,1 1-2 0,-3 2 3 15,5-3-3-15,-5 0-1 0,0 0 1 16,3 2 2-16,-3 1-1 0,-5-18-2 0,14 27 3 16,-4-11-4-16,-7 0 2 0,-3-16-1 15,5 34-1-15,5-22 0 0,-6 3 2 16,-4-15-2-16,6 28 0 0,-1-12-1 15,-5-16 2-15,9 21-1 0,-6-9-1 0,-3-12 0 16,5 18 2-16,-5-18 0 0,7 16-1 16,-7-16 4-16,8 16-4 0,-8-16-2 15,0 0 1-15,2 19 0 0,-2-19-2 0,0 0 0 16,3 18-2-16,-3-18-2 0,0 0-2 16,0 0 4-16,5 17 0 0,-5-17 0 0,0 0 8 15,0 0-8-15,0 0 2 0,0 0 2 16,-25 15 0-16,25-15 0 0,-22 7-4 15,22-7 1-15,-23 6 3 0,23-6-4 0,-25 7 5 16,8-3-3-16,17-4 1 0,-28 8-1 16,8-4 1-16,3 0-1 0,17-4 3 15,-39 11-1-15,39-11 2 0,-35 9-4 0,10-6 1 16,25-3 1-16,-48 9-2 0,24-3 2 16,24-6 0-16,-45 6-2 0,45-6 4 0,-38 7-2 15,17-5 0-15,21-2-2 0,-33 6-1 16,33-6 2-16,-32 3-1 0,32-3 1 0,-25 8 1 15,25-8 0-15,0 0 0 0,-35 8-1 16,35-8 2-16,-23 7-5 0,23-7 4 0,-24 9-1 16,24-9 1-16,-27 9 0 0,27-9 0 15,-21 13-2-15,21-13 3 0,-32 15-2 16,15-10 0-16,17-5 0 0,-45 19 1 0,18-10 0 16,2-1 3-16,2 0-2 0,-4 0 2 15,2 3-6-15,3-2 3 0,22-9 0 0,-43 12 0 16,23-6 2-16,20-6 1 0,-34 9-3 15,34-9 0-15,-33 9 2 0,33-9-3 16,-27 10 3-16,27-10 0 0,-25 5-3 0,25-5 2 16,0 0-2-16,-29 7 2 0,29-7-3 15,0 0-1-15,0 0-2 0,-31 8-17 16,31-8-4-16,0 0-7 0,-14 17-12 0,14-17-18 16,0 0-28-16,0 0-29 0,0 33-32 15,-3-21-25-15,3-12-44 0,-10 25-127 16,-2-15-592-16,-8 2-729 0</inkml:trace>
  <inkml:trace contextRef="#ctx0" brushRef="#br0" timeOffset="190688.9973">16083 12006 4573 0,'0'0'-98'0,"0"0"20"16,0 0 23-16,0 0 12 0,0 0 12 0,0 0 10 15,-6-38-1-15,6 38 14 0,0 0 16 16,43-51 16-16,-21 30 1 0,6-3-8 15,4-4 3-15,5-1-8 0,3 2 2 0,2 0-1 16,3 2-3-16,-5 2 5 0,-6-3 1 16,1 8 3-16,-9 0 5 0,5-2-8 0,-5 4 1 15,-6 5-2-15,-1-1-6 0,-19 12-6 16,32-19-23-16,-32 19-2 0,23-9-8 16,-23 9-32-16,10 0-32 0,-10 0-60 0,0 0-190 15,0 0-463-15,0 0 150 0</inkml:trace>
  <inkml:trace contextRef="#ctx0" brushRef="#br0" timeOffset="191009.5361">16234 12441 3734 0,'0'0'122'0,"-12"22"0"15,12-22 16-15,0 0-2 0,0 0-21 0,0 0-11 16,0 0-12-16,0 0-9 0,0 0-1 0,0 0 10 16,0 0-8-16,0 0-5 0,67-56-9 15,-44 42-5-15,1-5-8 0,6 0-13 16,-8 4 0-16,-1 0-10 0,3-2-8 0,-1 5-6 15,2 0-21-15,-8 0-32 0,-17 12-25 16,39-12-23-16,-39 12-36 0,30 3-20 16,-30-3-47-16,0 0-139 0,21 15-564 0,-21-15-331 15</inkml:trace>
  <inkml:trace contextRef="#ctx0" brushRef="#br0" timeOffset="191273.9866">16369 12898 4264 0,'-11'21'24'0,"11"-21"32"0,0 0 17 15,0 0 1-15,0 0-6 0,0 0-12 0,0 0 4 16,0 0-17-16,82-40-7 0,-29 15-7 16,1 1-33-16,11-1-49 0,7 1-63 15,-14-2-116-15,-4 2-394 0,-7 1-178 0,-26 2 160 16</inkml:trace>
  <inkml:trace contextRef="#ctx0" brushRef="#br0" timeOffset="197138.9681">11222 12706 3571 0,'0'0'-13'16,"0"0"-14"-16,-45-5-4 0,45 5-30 16,-25-6-70-16,25 6-104 0,-29-8-467 0,14 4 635 15</inkml:trace>
  <inkml:trace contextRef="#ctx0" brushRef="#br0" timeOffset="197737.2714">11041 12654 2977 0,'0'0'68'16,"0"0"12"-16,0 0 12 0,-25-18-10 15,25 18-9-15,0 0-8 0,0 0-8 0,0 0-5 16,0 0 0-16,0 0 3 0,0 0-2 16,0 0-19-16,0 0 25 0,0 0-14 15,0 0-5-15,0 0 17 0,0 0 4 0,0 0 14 16,0 0-13-16,0 0-3 0,0 0 0 16,0 0 2-16,0 0-9 0,0 0 0 15,0 0-3-15,0 0 0 0,0 0-16 0,14-42-3 16,-14 42-4-16,0 0-5 0,23-24 2 15,-23 24 2-15,12-15-4 0,-12 15-2 0,0 0-2 16,17-21-1-16,-17 21-1 0,0 0 15 16,13-21-3-16,-13 21 11 0,0 0 9 15,12-20 5-15,-12 20-1 0,0 0 0 0,0 0 1 16,0 0 0-16,8-27-4 0,-8 27-5 16,0 0-8-16,0 0-2 0,0 0-5 15,0 0-3-15,12-22-1 0,-12 22-4 0,0 0-1 16,0 0-9-16,20-15 1 0,-20 15-6 15,42-18 2-15,-14 4-2 0,7-1-6 0,4 0-19 16,9-3-4-16,2-3 0 0,4-2 1 16,-1 2-1-16,8 0-6 0,-6-4-9 0,10-2 2 15,7-1-1-15,-2-3 0 16,1 4-12-16,-3-2 2 0,-3-4 0 0,1 1 13 16,-4 3 2-16,-11-3 15 0,-4 2 20 15,2-2 11-15,-4 5 20 0,-3-4 11 0,-2-1-4 16,-7 9 0-16,-1 1-8 0,-2 1-8 15,0 3 2-15,-5-3-5 0,1 4-1 0,-6 2-4 16,0 3-2-16,1-1-1 0,-1 1-1 16,-3-1 1-16,3 1 0 0,-20 12-5 0,30-15 0 15,-30 15-3-15,27-16-3 0,-27 16 6 16,20-12 1-16,-20 12-7 0,19-12 4 16,-19 12-3-16,0 0 1 0,18-14-3 0,-18 14-4 15,0 0-6-15,0 0-16 0,20-12-14 16,-20 12-15-16,0 0-16 0,0 0-3 15,0 0-29-15,0 0-25 0,0 0-40 0,0 0-98 16,0 0-626-16,-42 44-361 0</inkml:trace>
  <inkml:trace contextRef="#ctx0" brushRef="#br0" timeOffset="198065.6978">12617 11627 4380 0,'0'0'22'0,"0"0"-12"0,0 0-5 16,0 0-36-16,0 0-26 0,0 0 6 16,0 0 0-16,0 0 1 0,0 0 12 0,0 0 18 15,0 0-1-15,0 0 12 0,0 0 6 16,0 0 8-16,0 0-16 0,0 0 4 0,37 42 4 16,-37-42 4-16,13 27-17 0,-6-6 5 15,3 3 8-15,4 2-5 0,-6-2-1 16,5 12 6-16,1-6 4 0,1 3 7 15,1 5-14-15,0-5 6 0,0 1-2 0,-1 2 1 16,4-2-3-16,1-3 4 0,-3 2 7 16,4-1-10-16,-2-2 19 0,-1 2-20 0,5-2 3 15,-1 1-1-15,-2 0-7 0,4 0 18 16,1 1-18-16,-5-3-24 0,5 0-23 16,-8 1-24-16,3-5-26 0,-5 0-67 15,-7-4-138-15,2-3-422 0,-6-3 508 0</inkml:trace>
  <inkml:trace contextRef="#ctx0" brushRef="#br0" timeOffset="198829.849">10831 12750 3188 0,'-30'0'-2'16,"30"0"2"-16,0 0-5 0,-36-10 19 0,36 10 22 16,0 0 25-16,-31-6 24 0,31 6 34 15,0 0 17-15,-29-12 2 0,29 12-24 16,0 0-20-16,0 0-10 0,-13-18 3 15,13 18-23-15,0 0-6 0,0 0-11 16,0 0-8-16,0 0-2 0,0 0-3 0,0 0-15 16,42-45-5-16,-42 45 7 0,31-5-7 15,-31 5 12-15,42 3-12 0,-10-1 0 0,8 8 4 16,-1 4-18-16,-1-2-3 0,2-1-6 16,-3 5 4-16,5-1 4 0,-9 3-2 0,6 0 6 15,-6 2-2-15,4-1 4 0,-3-1-5 16,1 3-9-16,-5 0 6 0,2 1 9 15,1 3-6-15,2-1 3 0,-5 2-2 0,2-2-21 16,2 6-7-16,-1 1 23 0,-1-3-5 16,3 0-11-16,3 3 6 0,-4 1 4 0,6 1 12 15,-3-3 4-15,0-3-17 0,-1 2 6 16,-7-5-3-16,-2 4 5 0,3 0-13 16,-4-1 16-16,1 0 13 0,-2 1 4 15,-6-5-20-15,1 1 17 0,7 0-7 0,-6 2 12 16,4-2-7-16,2-2 2 0,0-1-2 15,3 3-5-15,0-1-4 0,-1-2 14 0,7 1-13 16,-6 2 8-16,6-3-12 0,-6 1 5 16,5 0-10-16,-2-1 8 0,-1 2 2 15,-2-5-5-15,-5 0 0 0,2-3 9 0,-9-3-10 16,3 0 10-16,2 0-12 0,-23-12-3 16,28 20-5-16,-14-10 19 0,-14-10-27 0,28 17-35 15,-16-7-19-15,-4-1-44 0,-8-9-130 16,0 0-600-16,0 0-68 0</inkml:trace>
  <inkml:trace contextRef="#ctx0" brushRef="#br0" timeOffset="199136.0201">12314 13806 3766 0,'-25'12'-60'15,"25"-12"7"-15,0 0-4 0,0 0 9 16,0 0-13-16,0 0 4 0,0 0 10 0,0 0 11 16,71-61 4-16,-41 40 11 15,2-5 0-15,8-4 21 0,2-1-16 16,4 0 9-16,5-8 9 0,2-4-9 0,4-1-2 16,0 2 4-16,5-2-14 0,-9 0-3 0,6 4-9 15,-4 1-8-15,-12 3 12 0,1 0 7 0,4 6-5 16,-9-5 7-16,8 8-5 0,-2-3 16 15,0 1-22-15,0 4 14 0,-1 2-24 16,-6 1-12-16,2 1-22 0,-6 1-13 0,-1 2-56 16,1 0-116-16,-11 3-314 0,6 1 113 15</inkml:trace>
  <inkml:trace contextRef="#ctx0" brushRef="#br0" timeOffset="199558.8727">12796 12325 2077 0,'2'-32'-93'16,"-2"32"23"-16,0 0 5 0,0 0 15 0,0 0 26 16,0 0 24-16,28-6 35 0,-28 6 31 15,0 0 35-15,0 0 27 0,35 0 35 16,-35 0-3-16,0 0-8 0,0 0-8 15,0 0-21-15,0 0-14 0,46 5 0 0,-46-5 0 16,0 0-19-16,21 12-14 0,-21-12 3 16,25 18-2-16,-25-18-17 0,22 24-3 0,-8-6-11 15,-1 0-5-15,-1 7-3 16,4-3 0-16,5 5-23 0,-5 1-26 0,4 4-41 16,-3-8-78-16,-2-2-174 0,-2-2-434 15,-1-5 486-15</inkml:trace>
  <inkml:trace contextRef="#ctx0" brushRef="#br0" timeOffset="199955.9922">11659 12737 3290 0,'0'0'50'0,"0"0"0"15,16-58 8-15,-16 58 10 0,0 0-7 0,0 0 27 16,0 0 31-16,0 0 0 0,0 0 0 15,0 0-9-15,0 0-13 0,16-35-20 16,-16 35-7-16,30-15-1 0,-9 3-21 0,6 0 1 16,7-3-8-16,2-1-9 0,1-3-11 15,8 1-10-15,2-1-8 0,8 2-6 0,2-4-17 16,-7 1-10-16,4-1-23 0,-2 1-14 16,-7 7-6-16,-1-3-20 0,-3 5-12 15,-1-1-26-15,-4 4-52 0,-5-5-136 0,0 7-461 16,-11 0 291-16</inkml:trace>
  <inkml:trace contextRef="#ctx0" brushRef="#br0" timeOffset="200253.9337">12467 12713 3689 0,'0'30'153'0,"0"-30"-20"0,0 0-19 16,0 0-21-16,18 15-9 0,-18-15-14 0,0 0-5 16,39-8-11-16,-39 8-9 0,43-16 2 15,-18 10-12-15,7-3-7 0,6-4-11 0,3 3-25 16,0-2-13-16,0 3-3 15,0-3-13-15,-6 6-15 0,-3 0-18 0,-2-1-22 0,-5 5-28 16,-3 2-28-16,-22 0-47 0,0 0-152 16,40 6-423-16,-40-6 331 0</inkml:trace>
  <inkml:trace contextRef="#ctx0" brushRef="#br0" timeOffset="200409.0463">12657 13063 3487 0,'-8'17'251'16,"8"-17"4"-16,0 0-48 0,0 0-50 0,0 0-36 15,0 0-16-15,62-5-13 0,-24-7-11 16,9-3 4-16,3-3-13 0,6 0-8 0,1-4-10 16,3 1-19-16,-3 1-48 0,4 9-79 15,-5-2-79-15,-13 7-205 0,-11-3-512 16,-9 3-334-16</inkml:trace>
  <inkml:trace contextRef="#ctx0" brushRef="#br0" timeOffset="201760.8311">10553 13403 4329 0,'0'0'28'15,"-18"-51"3"-15,6 33 14 0,12 18-3 0,-22-33-3 16,9 12 0-16,-2 4-24 0,-2 1 14 15,-3-8-1-15,-2 7 6 0,-5-8 22 16,-1 4 18-16,5-5 2 0,-4 5 8 0,-2 0-5 16,1-1-10-16,3 3-6 0,0 1-11 15,-7 0-7-15,10 1-3 0,-3 0-6 0,-7 1-4 16,4 0-6-16,-16 1 0 0,6 0-4 16,-16 0-1-16,-2-2-5 0,-10 2-1 15,1 3-1-15,-9-1-2 0,4 5-1 0,-3-4-2 16,-1 5-3-16,-6 4 1 0,1 3-1 15,0 0-2-15,1 3-1 0,-14 4-1 16,1-4-1-16,10 3 0 0,2 0 2 0,5-1-1 16,-4 5 0-16,1 0-2 0,8-2-3 15,2 1 4-15,4 5-2 0,1-5 3 16,3 3-4-16,4 3 2 0,3-3-1 0,9 3-2 16,-3 2-7-16,6-2-3 0,4 4-4 15,-6-1 5-15,5 0-2 0,3 4 0 0,-1 0 3 16,0-4 4-16,0 6 2 0,5 2-5 15,0-5 1-15,-5 6 3 0,6 0-4 16,1 0 4-16,-4 0 1 0,0 0-2 0,6 1 1 16,-1 0 4-16,-2 3-2 0,8-8 0 15,-3 9 1-15,2-7 0 0,2-4 1 0,2 0-2 16,5 2 4-16,-4-2-4 0,3 4 4 16,-2-5-2-16,-1 8 2 0,-1 4 0 15,-1 2-2-15,2-2 2 0,-4 7 1 0,4 0 0 16,0-3 1-16,1-1-2 15,2 3 0-15,-4-5 0 0,4-3-2 0,6-5-11 0,-4 2-21 16,-1-4-20-16,8-4-47 0,-5 1-35 16,5-5-71-16,5-15-221 0,-25 20-460 15,13-20-326-15</inkml:trace>
  <inkml:trace contextRef="#ctx0" brushRef="#br0" timeOffset="202745.5917">3761 15242 4071 0,'0'0'-93'0,"0"0"30"0,0 0 17 16,0 0 9-16,0 0-2 15,0 0 0-15,36-4-11 0,-36 4-12 0,0 0-17 0,0 0-58 16,25 9-113-16,-25-9-470 0,0 0 568 16</inkml:trace>
  <inkml:trace contextRef="#ctx0" brushRef="#br0" timeOffset="205068.1929">4243 15537 2864 0,'0'0'-104'0,"0"0"37"0,0 0 29 16,0 0 27-16,0 0 37 0,0 0 16 0,0 0 23 15,0 0 19-15,0 0 0 0,0 0 19 16,0 0 11-16,-33 10 9 0,33-10 7 0,0 0-10 15,0 0 16-15,-40-20-4 0,40 20-11 16,-25-15-15-16,25 15-1 0,-24-15 4 16,24 15-3-16,-30-20 0 0,10 6-5 15,-3 1 0-15,2 0-8 0,0-4-14 0,-3 2-4 16,-1-2-5-16,-3 4-6 0,-1-7-8 16,-1 4-10-16,-2-1 1 0,7 1 4 15,-8-1-1-15,3 1-2 0,0-3 3 16,-2 0-10-16,-2 1 9 0,3-1 0 0,-3-3 3 15,1 6 4-15,-1-8-2 0,-1 4-3 16,2-2-3-16,-4 1-4 0,3-5-7 0,6 2-5 16,-4 0-4-16,2-2-1 0,-5-1-4 15,7-1-1-15,-4 1-6 0,2-5-1 0,-6-4-2 16,5-2-1-16,-9-2 0 0,6 1-2 16,-4-4-4-16,-9-3-1 0,2-4 0 15,-1 3 0-15,1-2 1 0,-3 7-4 0,3-5 3 16,3 11-4-16,3-3 2 0,6 6-4 15,3 6 4-15,1-2-1 0,4 5 0 0,-2 0-4 16,6 2 3-16,4 1-1 0,-3 1-1 16,0 5 0-16,3-3 3 0,17 18-4 15,-28-32 2-15,8 19 1 0,3-3-2 16,17 16 0-16,-25-23 0 0,8 8 0 0,17 15 2 16,-27-20-4-16,27 20 2 15,-20-16 0-15,20 16-1 0,-18-15-7 0,18 15-3 0,-19-16-8 16,19 16-5-16,0 0 0 0,-21-16 2 15,21 16 0-15,0 0 5 0,0 0 0 0,-17-21 5 16,17 21-1-16,0 0 0 0,0 0 7 16,-17-12-3-16,17 12-3 0,0 0 4 15,0 0 1-15,-18-17 1 0,18 17 1 16,0 0-1-16,0 0 1 0,0 0 1 0,0 0-2 16,-17-15-1-16,17 15 1 0,0 0 3 15,0 0-1-15,0 0 1 0,0 0 0 0,0 0 3 16,0 0-2-16,0 0 0 0,0 0 1 15,-18-13 2-15,18 13-5 0,0 0 5 16,0 0 1-16,0 0-5 0,0 0 1 0,0 0-2 16,0 0 1-16,0 0-1 0,0 0-1 15,0 0 2-15,0 0-2 0,0 0 1 0,-12 54 3 16,12-54-1-16,0 48 1 0,3-19 2 16,-3-1-5-16,0 5 7 0,0-2-4 0,0 3-2 15,-3-2 3-15,3-4 1 16,-3 4-4-16,1-1 2 0,2 3 2 0,-5 0-3 15,2 3 2-15,-2 0 2 0,5 0-2 16,0-4-1-16,0 5 1 0,0-7 1 16,0 1-3-16,0-2 4 0,5-6 0 0,-5-24 1 15,3 40 0-15,-3-40 1 0,-3 34 0 16,3-34-1-16,3 30 2 0,-3-30-2 0,5 26 0 16,-5-26-2-16,0 0 2 0,0 27 0 15,0-27-3-15,0 0-1 0,5 24 3 0,-5-24-2 16,0 0 2-16,0 0 2 0,0 0 0 15,3 25 1-15,-3-25 13 0,0 0 10 16,0 0 5-16,0 0 5 0,0 0 2 0,0 0-11 16,0 0-1-16,0 0-2 0,0 0-3 15,0 0-4-15,35-52-4 0,-35 52-4 16,12-47 2-16,0 23 1 0,-5-3-3 0,3-2-4 16,-4-2 0-16,1 1 2 0,-5-2-7 15,8 2 5-15,-7 0-4 0,-1-4-2 16,1 2-2-16,0-1 0 0,-3 1-6 0,5 0-1 15,-1 1-2-15,-8-4 0 0,4 5 2 16,-5 0 1-16,2-1 0 0,0 0 0 16,3-3-1-16,-5 2 3 0,0-8 0 0,0 10-2 15,3-3 0-15,-5-2 4 0,1 4-2 16,1 3 0-16,0-3 0 0,-2 8 4 0,2-5-3 16,5 28 2-16,-19-47 1 0,11 29-1 15,8 18 0-15,-10-36 1 0,10 36-2 0,-7-29 0 16,7 29-1-16,-10-22 1 0,10 22-2 15,0 0 1-15,-8-30 3 0,8 30-2 16,0 0 1-16,-13-25 2 0,13 25-3 16,0 0 1-16,0 0 2 0,-5-25-1 0,5 25-4 15,0 0 1-15,0 0 0 0,0 0 1 16,0 0-4-16,0 0 1 0,0 0-1 0,-9-30 1 16,9 30 1-16,0 0-1 0,0 0 1 15,0 0 1-15,0 0 1 0,0 0 0 16,0 0 0-16,0 0 0 0,0 0 0 0,0 0 2 15,0 0-1-15,32-14-1 0,-32 14 0 16,0 0 3-16,0 0 0 0,0 0 0 0,42 5 0 16,-42-5 1-16,0 0-4 0,48-5 5 15,-48 5-2-15,37 0-1 0,-37 0 1 16,50 0-1-16,-23 0-2 0,-27 0 2 16,47 5-1-16,-20-2 2 0,-1-1 0 0,-26-2 1 15,56 4 0-15,-30-1 0 0,-26-3-2 16,47 0 3-16,-25 3-1 0,-22-3 1 0,40 3-1 15,-40-3 1-15,34 3-3 0,-34-3 5 16,35 0-1-16,-35 0 0 0,25 3-2 16,-25-3 2-16,35 3-1 0,-35-3-1 0,0 0 0 15,40 3 1-15,-40-3-1 0,29 0 0 16,-29 0 0-16,0 0 0 0,45-3 2 0,-45 3 0 16,31 0-1-16,-31 0-1 15,34-3-2-15,-34 3 4 0,33-3-5 0,-33 3 4 16,32-3-4-16,-32 3 1 0,29-3 0 15,-29 3-1-15,0 0 2 0,45-3 3 0,-45 3-3 16,0 0 3-16,30-3-4 0,-30 3 3 16,0 0-1-16,0 0-1 0,30-4 2 15,-30 4-1-15,0 0 0 0,0 0 5 0,0 0 2 16,0 0 4-16,0 0 3 0,0 0-2 16,35 4-1-16,-35-4 0 0,0 0-2 0,0 0-1 15,0 0-1-15,0 0-1 0,0 0-1 16,0 0 3-16,0 0-6 0,-43 55 1 0,34-36 0 15,-6-1 1-15,-2 0-3 0,-3 9 1 16,-1 1 2-16,-3-2-1 0,-1 4 2 16,2-3 1-16,-11 8-3 0,1-1 5 15,3-7 2-15,8 1 2 0,-6-3-2 0,-1 2 2 16,2-4-2-16,2 1 0 0,2 1-2 16,-1-4-1-16,-4 3-1 0,3 0 0 15,-4 2 0-15,-2-2-3 0,1 3-1 0,1 2 1 16,-4 4 2-16,-3 3-2 0,6-3-2 15,4-3 5-15,1 1-3 0,-1 0 0 16,-2 0-2-16,3-3 1 0,3 3-4 0,-8-1 2 16,8-1 0-16,1-5 1 0,-5 3-1 15,8 1-1-15,-7-1 2 0,7-5-1 0,-1 0-4 16,4 0-9-16,2-3-16 0,-1 2-30 16,4 1-43-16,2-5-64 0,8-17-103 0,-17 34-297 15,17-34-399-15,0 0-949 0</inkml:trace>
  <inkml:trace contextRef="#ctx0" brushRef="#br0" timeOffset="207263.4039">1396 12202 4944 0,'0'0'-81'0,"0"0"11"0,0 0 6 16,0 0 3-16,0 0-4 0,0 0-11 0,0 0 5 15,0 0 9-15,0 0 20 0,0 0 9 16,0 0 5-16,0 0 10 0,-45-35-4 0,45 35 1 16,0 0 1-16,0 0 3 0,0 0 6 15,0 0-1-15,0 0-7 0,0 0 12 16,0 0-14-16,0 0 21 0,0 0-2 15,0 0-23-15,0 0 18 0,35-51 0 0,-35 51-7 16,30-26 5-16,-11 14-9 0,2-3-8 16,-1-3-3-16,4 3 1 0,-2 0-10 0,-2-5 8 15,-5-2 5-15,6 4 0 0,-4 3-4 16,0-3 5-16,-4-2-3 0,6 5 5 16,-19 15 16-16,20-27-14 0,-10 11 3 0,-10 16 7 15,17-26-2-15,-17 26 6 0,11-30 0 16,-11 30 6-16,2-24 0 0,-2 24 12 15,3-28-8-15,-3 28-4 0,0 0 6 16,9-37-12-16,-9 37 10 0,5-21-2 0,-5 21-8 16,0 0 4-16,1-27 6 0,-1 27 4 15,0 0 0-15,0 0 1 0,4-28-9 0,-4 28-4 16,0 0-1-16,0 0 1 0,0 0 2 16,0 0-6-16,-22-31 8 0,22 31 0 15,0 0-4-15,-27-4 0 0,27 4 0 0,0 0-4 16,0 0 12-16,-48 6-8 0,48-6 2 15,0 0 0-15,-37 13 4 0,37-13-2 16,-35 8 0-16,21 2 8 0,14-10-14 0,-33 15 2 16,16-4 8-16,-3 0-8 0,-2 1 4 15,2 3-4-15,2-2 8 0,-1 2-4 16,4 4-4-16,-1-3-1 0,1 2 5 0,1 0 11 16,1 1-17-16,4 2 18 0,-2 1 2 15,11-22-14-15,-17 43 2 0,14-22 21 0,-7 5-11 16,8-2 2-16,-1 3 6 0,3-27 4 15,3 54-12-15,-1-27 3 0,8 1 9 16,3-1 3-16,2 4 17 0,5 1-20 16,-1-3 8-16,16 5-2 0,-2 0-6 0,11-2 18 15,-4-2-17-15,3-1-5 0,1-5-13 16,-2 0 26-16,-2-6-8 0,-2 1-11 16,6-2 10-16,-7-6 5 0,-1 1 8 0,1-8 7 15,-3-3-6-15,1 4 9 0,0-10-16 16,0 0 11-16,-2-2-13 0,3-5-9 0,2 3-5 15,-3-6-4-15,-3-4-20 0,0 4-22 16,0-5-12-16,-2 0-25 0,1-2-27 0,-9 1-28 16,-2 3-56-16,-1-3-131 0,-3-2-483 15,1 2 209-15</inkml:trace>
  <inkml:trace contextRef="#ctx0" brushRef="#br0" timeOffset="207814.65">2321 11379 3343 0,'-17'-29'-112'0,"17"29"47"16,0 0 44-16,0 0 21 0,-13-24 17 0,13 24-8 16,0 0 39-16,-10-18 18 0,10 18 12 15,0 0-2-15,0 0-4 0,0 0-1 0,0 0-19 16,-5-33 7-16,5 33-10 0,0 0-21 15,0 0 9-15,0 0-6 0,0 0-9 16,0 0-9-16,0 0 6 0,0 0-8 0,0 0 6 16,0 0-3-16,0 0 1 0,0 0 3 15,49 51 1-15,-49-51-6 0,16 36 3 16,-1-13 40-16,-3 4-8 0,1 8 10 0,-1 2-10 16,5 2 1-16,3 8-4 0,-3-2 4 15,3 6-8-15,-2-3 6 0,4 5-10 16,3-5-3-16,-7 2-5 0,9-3-3 0,-7-1-2 15,2-2 0-15,1-11-1 0,-3 1-2 16,-5-3-5-16,2-4 10 0,2 1-13 0,-3-7 6 16,-4-3-2-16,-4 2-9 0,2-3-2 15,-10-17-5-15,17 35 8 0,-12-17-9 16,-5-18-38-16,14 38-30 0,-6-20-30 0,-8 1-45 16,0-19-74-16,0 34-181 0,0-34-417 15,-8 24 107-15</inkml:trace>
  <inkml:trace contextRef="#ctx0" brushRef="#br0" timeOffset="208135.0916">2398 12190 3596 0,'-17'-32'-63'15,"9"17"4"-15,8 15 9 0,-13-21-2 16,13 21 7-16,0 0-6 0,-4-38 6 15,4 38 9-15,4-31 7 0,-4 31 20 0,10-30 18 16,-10 30 27-16,20-35 7 0,-9 17 32 16,3 0 2-16,4 0 20 0,-4-2 14 0,2 7 16 15,-16 13-9-15,32-32-14 0,-20 23-32 16,-12 9 0-16,27-22-7 0,-27 22-4 16,28-15-14-16,-28 15-5 0,32-16-8 0,-20 9 7 15,-12 7-6-15,26-9 0 0,-26 9-11 16,30-11-3-16,-30 11 12 0,32-10-15 15,-32 10 4-15,44-15-3 0,-24 6-10 0,3-1-10 16,4 0-46-16,-4 1-35 0,2 5-42 16,-1-7-61-16,1-2-96 0,7-2-540 0,-7 3 62 15</inkml:trace>
  <inkml:trace contextRef="#ctx0" brushRef="#br0" timeOffset="208957.8328">3214 11323 3815 0,'-30'-18'-16'0,"30"18"4"16,0 0-17-16,0 0 1 0,-13-15 8 16,13 15-5-16,0 0 17 0,0 0 0 0,0 0 14 15,0 0 14-15,0 0 3 0,0 0-3 16,0 0-6-16,79-4 10 0,-79 4-5 15,45 16 1-15,-17-4-1 0,4 7-1 16,-7-3 3-16,5 5 11 0,5 3 2 0,2 6-17 16,3 12-2-16,9 6 20 0,-7 8-8 15,6 1-7-15,-3 5-7 0,-3 1-2 0,-2-2 12 16,-1-2-7-16,-3-3 5 0,-4-11 7 16,-3-2 8-16,-9-9 24 0,2 0-17 15,-6-2 13-15,8-5-4 0,-13-6 2 0,3 1 22 16,-1-4-30-16,-1 1-7 0,-12-19-4 15,20 28 2-15,-20-28-4 0,15 24-3 0,-15-24 3 16,8 18-12-16,-8-18-5 0,0 0 8 16,14 22-6-16,-14-22-18 0,0 0 0 0,0 0-6 15,0 0-6-15,0 0 12 0,0 0 0 16,-87-58-6-16,43 27-5 0,6-4 14 16,-6-1 0-16,-6-7 2 0,2-4 8 15,-1 0-8-15,14 8 9 0,-4 1 0 0,4-1-5 16,4 2 11-16,5 7-13 0,1-2 2 15,-1 5-7-15,4-3 0 0,2 1 0 16,0 1-5-16,5 8 8 0,-4-9-11 16,3 8 10-16,0-1-2 0,0-2 2 0,1 1-1 15,1-1 2-15,-4-1-5 0,5 5 12 16,-1-2-18-16,2 0-2 0,1 1 8 0,1-1-2 16,10 22-7-16,-15-44-2 0,11 27-1 15,4 17 3-15,-5-37-2 0,5 37-3 0,0-37 2 16,0 37 4-16,9-43-4 0,1 21 1 15,0 1 12-15,-2-2-14 0,4 2-3 16,1 0 3-16,-1 3 9 0,8-4-4 0,0 2-1 16,-2 2 1-16,6 3 1 0,-1 0 4 15,-4 3-6-15,1-2 5 0,3 7 3 16,-23 7-8-16,34-16 3 0,-34 16 2 0,35-7-6 16,-35 7 4-16,33 7-3 0,-33-7 4 15,32 16 0-15,-15-4 1 0,1 3 4 16,-1 4 0-16,1-2 0 0,2 13 0 0,-1-3 6 15,-8-6-12-15,3 5 3 0,-1-3 10 16,-3-1-5-16,-1 0 8 0,-6-2 9 0,-3-20 11 16,5 38 5-16,-5-38-7 0,-5 37 2 15,5-37-2-15,-17 42-6 0,9-22-1 0,-6-2 1 16,1 6-8-16,0-5-2 0,13-19 8 16,-30 37-12-16,16-22-8 0,3 0-36 15,11-15-47-15,-16 28-48 0,16-28-70 16,-15 23-189-16,14-19-469 0,1-4-138 0</inkml:trace>
  <inkml:trace contextRef="#ctx0" brushRef="#br0" timeOffset="210926.7741">3327 10547 3746 0,'0'0'-162'0,"-29"-12"19"0,29 12 22 15,0 0 13-15,-17-15 6 0,17 15 12 0,0 0 18 16,-11-27 20-16,11 27 22 0,-4-29 19 0,4 29 11 16,-5-34 25-16,5 34 9 0,-3-35 3 15,3 35 30-15,-8-30-32 0,8 30 17 16,-4-27-17-16,4 27 1 0,0 0-19 15,-1-33 12-15,1 33-11 0,-9-24 15 0,9 24-2 16,0 0-2-16,-8-27 15 0,8 27 12 16,0 0-12-16,-9-27-5 0,9 27-9 15,0 0 4-15,0 0-13 0,-13-24 2 0,13 24 1 16,0 0-24-16,0 0 15 0,0 0 9 16,0 0-11-16,0 0 7 0,0 0 16 15,0 0-5-15,74 55 26 0,-31-24-9 0,9 12-16 16,5 4-4-16,25 20-3 0,-4 0 10 15,1 3-5-15,-2 4 1 0,-7 1 1 16,4-1 12-16,-5-3 5 0,-19-7 17 0,-5-2 12 16,-5-2 29-16,0 6-3 0,-6-4 1 15,-1 3-1-15,1-1-3 0,-3 5-11 16,1-7-4-16,-10-8-5 0,10 8-5 0,-7-10-7 16,-4-5-7-16,1 0-4 0,0-5-9 15,-2-9-5-15,-7 2-3 0,6-4-2 0,-6-8-6 16,-4 2 1-16,2-5-6 0,3-2-1 15,-14-18 5-15,11 30 4 0,-11-30 4 0,15 25 4 16,-15-25 4-16,14 20-1 0,-14-20-7 16,0 0-2-16,0 0-7 0,0 0-1 15,0 0-4-15,0 0-4 0,0 0-5 0,-32-74-2 16,15 38-4-16,-3-7-3 0,-2-6-6 16,-14-9-6-16,2-8-4 0,-18-19 0 15,-5-8-3-15,-3 1 4 0,-5-4-4 16,3 4 2-16,-5 2-7 0,5 5-1 0,0 3-6 15,11 19-2-15,10 9 0 0,0 7-5 16,5 7-10-16,3 2-6 0,0 2 0 0,-1 1-13 16,-1 1-1-16,-4 2 3 0,3 5 4 15,-6-3 1-15,2 5 9 0,3 6 11 0,-3 2-10 16,1 4 4-16,-1 3-9 0,7 5-11 16,1 5-16-16,-2 0 3 0,3 5 1 15,6 2-1-15,-7-2-4 0,3 6-1 0,8-7 17 16,-6 8-10-16,27-12 11 0,-34 11 3 15,16-4 7-15,18-7 5 0,-30 12 5 16,30-12 3-16,-27 8 2 0,27-8-1 0,-23 7 6 16,23-7 9-16,0 0-9 0,-29 9 10 15,29-9 1-15,0 0 14 0,0 0 33 16,0 0-19-16,0 0 22 0,45 56 0 0,-16-35 4 16,11 7 2-16,14 9 7 0,7 6-9 15,36 19-2-15,2-4-7 0,7 7 5 0,-6 0-8 16,-5 5 6-16,4 1-11 0,-12 3 3 15,-5 4-4-15,0 5 6 0,-9-2-8 16,-2 6-1-16,-9 2 2 0,-7 9 1 16,-15-26-5-16,-5-3 0 0,-5-9-1 0,-3-6-1 15,-7-11 11-15,-3-4 17 0,0-5 48 0,-6-2 34 16,-2-8-2-16,-6-6-17 0,-3-18-12 16,5 32-14-16,-5-32-11 0,0 0-12 15,0 0-15-15,0 0-19 0,0 0-20 0,0 0-18 16,0 0-16-16,-74-73-5 0,53 28-10 15,-6-9-2-15,-7-6 1 0,-6-5 3 16,-13-21 0-16,-2 0 5 0,-9 5 0 0,5 2 1 16,8 11 3-16,2 12 1 0,7-2 2 15,-3 2 6-15,0 4-7 0,5 2-5 16,5 8-12-16,-1 1-11 0,6 2 4 16,-1 1 2-16,5 7-1 0,1 1 0 0,2-1 10 15,3 0 9-15,-2 4 0 0,0 0-1 16,6-5 7-16,-1 7 4 0,0-2-3 0,2 1 11 15,2 6 3-15,4-2-8 0,-4 1 10 16,1-1-14-16,12 22-12 0,-20-37 1 0,20 37-2 16,-15-28-1-16,15 28 8 0,-10-18-3 15,10 18 13-15,0 0 12 0,0 0 8 0,0 0 14 16,0 0 1-16,0 0 6 0,0 90 20 16,10-45 5-16,5 11 15 0,2 4-8 15,3 15-4-15,10 33-10 0,14-7 2 16,-1 7 8-16,4-2 3 0,10-2-12 0,-4-2-6 15,8-11-1-15,-10-3 5 0,-4-25-14 16,-13-6 7-16,-2-15-9 0,-7-4 9 0,0-8 50 16,-9-2 39-16,0-10 5 0,-8-3-17 15,-8-15-14-15,0 0-9 0,0 0-12 16,0 0-7-16,0 0-7 0,0 0-4 0,0 0-11 16,-52-109-1-16,30 52-8 0,-3-8 2 15,-10-9-4-15,-3-33-6 0,-11-7-2 0,-3-12-3 16,-6-9-5-16,4-7 1 0,-8 2-4 15,-1 3 1-15,4 11 3 0,-1 7-1 16,0 12 0-16,3 13-2 0,5 6-2 16,12 24-1-16,10 11-1 0,1 11-3 0,9 8-2 15,0 2-16-15,-2 5-32 0,11 4-36 0,-1 8-12 16,12 15-32-16,0 0-42 0,-28-9-94 16,28 9-674-16,-21 23-732 0</inkml:trace>
  <inkml:trace contextRef="#ctx0" brushRef="#br0" timeOffset="211383.7937">2840 11150 4589 0,'15'-12'-152'0,"-15"12"14"0,25-24 4 0,-12 9 4 16,-13 15 17-16,29-27 14 0,-13 11 10 15,1 0 12-15,0 1 16 0,0-4 19 16,4 4-5-16,6-5 12 0,5 3 13 0,0-2 0 16,-1 1 13-16,8-4 0 0,1 0 14 15,-5 6 10-15,12-8 18 0,-8 1 22 16,6-5 17-16,3 0 31 0,6-10-9 16,8-6-12-16,20-10 7 0,5-8-10 0,-4 0-9 15,-14 10-10-15,-14 2 7 0,5 1-23 16,-6 4 5-16,-2-5-22 0,1 5 7 0,-6-2-4 15,-9 9-3-15,-6 5-1 0,-2 6-8 16,-5 2-36-16,1 3-41 0,-6 3-44 0,-4 7-48 16,-16 12-96-16,25-18-579 0,-25 18 45 15</inkml:trace>
  <inkml:trace contextRef="#ctx0" brushRef="#br0" timeOffset="212449.7927">4727 10825 3646 0,'25'2'-45'16,"-25"-2"4"-16,0 0 3 0,0 0 3 0,37-15 9 16,-37 15 26-16,20-18 13 0,-20 18 41 15,20-31 19-15,-7 12 15 0,2-2 9 16,-3-3 13-16,-7 2-11 0,3-3-10 0,-8 25-15 15,12-45-7-15,-4 26 2 0,1-7-17 16,2 5-26-16,3 0-10 0,1-5-21 16,3-2-18-16,4 1 10 0,-5 0-7 0,-1-2 7 15,1 2-2-15,-3 6 0 0,1-4-1 16,-2 0-1-16,-1 3 5 0,-4 1 3 0,-8 21 8 16,12-38-8-16,-12 38 4 0,0-24 8 15,0 24-16-15,0 0 6 0,-29-24 5 16,29 24-7-16,-35-6 6 0,35 6-7 15,-35 6 13-15,35-6-15 0,-57 12 10 0,34-3 2 16,-2 5 7-16,1-2-7 0,6 0 7 16,-9 6-17-16,5 0 20 0,-3 4-1 0,2 3 5 15,3 2 21-15,-2 7-14 0,2-3-8 16,2 6-8-16,4 0 2 0,9 0 11 0,-3 3-3 16,3-3 13-16,5 0 2 0,5 2 13 15,3-1-6-15,6 2 2 0,4-6 1 16,2 10 2-16,10-9-2 0,7 4-6 0,13 3-3 15,10-1-2-15,6-5-7 0,7-3 0 16,1 3-10-16,1-9-21 0,-1-6-10 16,-12-3 6-16,1-1-7 0,-6-5 11 15,-4-9 3-15,-7 0 5 0,-1-3-8 0,0-6-3 16,0-4 6-16,-5-6 6 0,-6-2-3 16,-2-3-20-16,1-13-19 0,-6-6-2 0,-5-6-1 15,-6-10-4-15,-2-6 0 0,4-14-21 16,-10-4 14-16,1-1-2 0,-4-2 24 15,-2 8-1-15,-3 12 5 0,0-5 9 0,-3 15 7 16,-6 1 12-16,6 6 4 0,-2 3 14 16,0 4 14-16,0 9-9 0,3 0 0 0,-1 1-21 15,3 29 7-15,3-36 5 0,-3 36-2 16,17-28-1-16,0 20-11 0,-17 8 10 0,40-10-6 16,-40 10 10-16,57 3-2 0,-25 4-10 15,6 1 29-15,6-1-16 0,-9 5 1 16,8 0-18-16,-8 0 1 0,9 4 15 15,-7 0-16-15,-4-1-4 0,-1 1 11 0,-4-4 6 16,-6 3-6-16,5 1-3 0,-10 0-3 16,-6-1 4-16,-11-15 3 0,9 33 4 0,-9-33 8 15,-17 38 4-15,2-20 22 0,-14 3 28 16,-1-5 13-16,-2-1 20 0,-4-3 22 16,1-4-6-16,-6 0-6 0,3-4-7 0,3-4-9 15,-5-4-6-15,-2-4-6 0,-2 0-8 16,4-4-4-16,2-7-8 0,-6-5-10 15,2-2-7-15,2-4-5 0,7-4-5 0,1-3-3 16,4 0-6-16,9 4-3 0,1-1-5 16,4-3-6-16,3 0-2 0,9-3-4 0,2 6-6 15,5-6-4-15,5 3-6 0,5 0-7 16,4-1-14-16,7-1-19 0,3 4-14 16,3 2-28-16,1 7-15 0,4 3-38 0,-4 2-19 15,2-2-43-15,-5 8-74 0,6-3-651 16,-15-1-638-16</inkml:trace>
  <inkml:trace contextRef="#ctx0" brushRef="#br0" timeOffset="213101.0111">6328 9087 4463 0,'26'8'-145'16,"-26"-8"8"-16,30 13 13 0,-5-3 16 0,-4 2 26 16,7 0 14-16,4 6 7 0,-4 0 27 0,6 1 3 15,2 6 23-15,-2-3 8 0,6 9 2 16,4-3 4-16,-1 0-6 0,-3 6 4 16,5 1 4-16,1 2-4 0,-3-2-2 0,-9-1 9 15,6-6-5-15,-10-1 4 0,-8-2 8 16,4-7 22-16,-6 2 32 0,-3-2 4 15,-4-3-12-15,-13-15 19 0,27 25-3 0,-17-13 1 16,-10-12-15-16,17 18 1 0,-17-18-17 16,12 19-1-16,-12-19 1 0,0 0-1 0,0 0 4 15,0 0-16-15,0 0-3 0,0 0-2 16,0 0-2-16,0 0 4 0,0 0-15 16,0 0 0-16,0 0 3 0,-47-71-9 0,32 46-4 15,3-3-9-15,-1-2-13 16,4-4-18-16,-2-3-7 0,2 3-23 0,-2-2-2 0,6-5-8 15,-2 4 3-15,2 2-2 0,5 2 8 16,-4 0 6-16,-1 1 5 0,5-3 2 16,0 5 6-16,0 30 19 0,0-55-1 0,5 31-1 15,-1-1 7-15,1 2 2 0,-5 23 5 16,23-44-1-16,-14 21 6 0,4 4 0 0,2 4-11 16,2 0-4-16,-17 15 7 0,32-24 4 15,-32 24 2-15,30-12 1 0,-30 12 4 16,26-3 1-16,-26 3 3 0,0 0-10 15,47 12 12-15,-47-12 6 0,32 18-3 0,-15-2 6 16,-4-1 12-16,6 5 2 0,-6-1 14 16,4 4-5-16,-1 1-4 0,-2 0 10 0,8 5-3 15,-1 1-5-15,-4-3-5 0,0 4 7 16,3-2-1-16,-3-2-5 0,-2-1-8 16,1-2-1-16,-1-6 1 0,-6 3-4 15,4-1 7-15,1-3-16 0,1 1 2 0,-15-18 1 16,23 34-44-16,-13-18-40 0,5 0-37 15,-7-3-97-15,2-1-295 0,-10-12-270 0,19 9 309 16</inkml:trace>
  <inkml:trace contextRef="#ctx0" brushRef="#br0" timeOffset="213901.168">8099 9009 3338 0,'0'0'-53'16,"0"0"-8"-16,0 0 8 0,-38-32 12 16,38 32-1-16,0 0 4 0,0 0 3 0,-36 0 25 15,36 0 15-15,0 0 25 0,0 0 13 16,0 0-4-16,-41 13-2 0,41-13-6 16,-24 17-2-16,24-17-3 0,0 0 14 15,-8 30 4-15,8-30 1 0,0 0 5 0,20 50-17 16,0-35 6-16,0 3-2 0,10-3-10 15,5 0 7-15,-1 1 0 0,6-4-5 0,-2-1-5 16,-3-5-1-16,1 0-7 0,-1-3 4 16,-2 0-6-16,1-6 10 0,-6 3 7 0,-28 0-4 15,49-7 4-15,-29-1-10 0,-20 8 0 16,23-23-6-16,-23 23 10 0,10-31-12 16,-10 31-11-16,-10-45 11 0,0 21-1 0,-3-8 1 15,-4 5 2-15,-3-2 7 0,-4 2 0 16,8 6 15-16,-1-1-2 0,0 4 2 15,2 3-13-15,15 15 9 0,-30-25-6 0,30 25-17 16,-25-10 2-16,25 10 5 0,0 0-16 16,0 0 18-16,0 0-9 0,-32 35-14 0,32-35 8 15,5 30 10-15,-5-30-10 0,27 37 9 16,-15-15-4-16,9-4 0 0,-4 1 7 16,7-1-16-16,1-3 5 0,0 0-10 0,3-6 32 15,2 4-14-15,5-6-2 0,-1-2 2 16,1-1-5-16,-5-4-10 0,-30 0 0 15,62-9 9-15,-33 0 2 0,-3-4-1 16,-1-3-11-16,-6-2 15 0,-1-10-16 0,-1-2 2 16,-7-4 1-16,5-6 2 0,-10 0-12 15,-2-7-19-15,-3 1-23 0,-6-2-7 0,-8-6-13 16,-4 0-13-16,-17-9 2 0,-27-17-11 16,-12 3 2-16,-8 4 6 0,-6 2 10 15,-4-1-4-15,-5 1 10 0,-2 8 9 0,4 1-6 16,-2 1 11-16,3 2 25 0,4-6 16 15,24 13-9-15,13 8 0 0,9 8-1 0,9 2-2 16,3 9 2-16,1 0-5 16,9 4-6-16,-2 1-2 0,8 4 12 0,-1-3-1 15,17 19 11-15,-20-16-6 0,20 16 8 16,0 0 7-16,0 0 3 0,0 0 18 0,0 0 22 16,0 0 18-16,0 0 42 0,7 68 2 15,14-34 18-15,13 8 21 0,14 11-4 16,26 18-2-16,8 5 18 0,12 4-11 0,1 1-5 15,14 2 2-15,-7 2-18 0,6-3-8 16,-2 5-12-16,1-9-11 0,2 3-6 0,-2-2-10 16,-9-4-7-16,4 3-32 0,-5-4-82 15,-10 1-93-15,-13-3-258 0,-17-20-481 0,-19-12-317 16</inkml:trace>
  <inkml:trace contextRef="#ctx0" brushRef="#br0" timeOffset="214925.497">5603 12038 4078 0,'7'-36'-92'15,"1"19"34"-15,-8 17 39 0,2-30 12 16,-2 30 5-16,13-21 5 0,-13 21-1 0,0 0-2 16,9-33 12-16,-9 33-1 0,8-24 2 15,-8 24 2-15,8-23-15 0,-8 23 15 0,14-36 11 16,-6 18-17-16,-8 18 6 0,9-42 32 16,-4 18 8-16,0 3 18 0,-5 21-1 15,8-41-6-15,-8 41-1 0,8-41-12 16,-8 41-8-16,5-31-6 0,-5 31-7 0,4-30-2 15,-4 30 0-15,5-24-8 0,-5 24 3 16,0 0-1-16,5-32 3 0,-5 32 9 0,0 0 1 16,0 0-5-16,0-28 8 0,0 28-17 15,0 0 7-15,0 0-9 0,0 0 3 16,0 0-7-16,0 0 8 0,-62 15-14 0,62-15-2 16,-44 40 6-16,18-14-7 0,0-1 1 15,3 6 1-15,-2-3 2 0,5 5-6 0,-4-3-2 16,8 2 2-16,-6-2 1 0,5 1-2 15,6-8 1-15,-5 4-1 0,5-3 4 16,9 0-1-16,2-24 6 0,0 41-4 0,0-41 6 16,18 33-9-16,4-17 6 0,3 0-1 15,0-9-3-15,7 5 4 0,-2-7-3 16,5 2-2-16,4-7-8 0,1 3-6 0,4-6-5 16,4-4-9-16,4-2-4 0,-4 1-7 15,11-4-10-15,-5 8-3 0,-3-7-5 16,1 3 3-16,-5 4 12 0,2-2-8 0,-6 1 0 15,-8 1 9-15,0 1 0 0,-5 0 5 16,-1 0 7-16,-29 3 8 0,48-3 1 0,-29 0 1 16,-19 3 22-16,35 0-6 0,-35 0 6 15,30 9 9-15,-30-9-14 0,35 15 4 16,-18-3-2-16,0 5-1 0,-4-3 0 0,2 1 10 16,0 4-6-16,-7 3 14 0,3-4 6 15,0 0 4-15,-11-18-2 0,4 38 10 16,-4-38 6-16,-4 40 6 0,-7-20-1 15,-3 4-1-15,-3-6-2 0,-6 6-11 0,-5-4 2 16,6 1-6-16,-7-3-3 0,4-3-4 16,5 0-1-16,0-2-6 0,3-1-1 0,17-12-13 15,-31 21-18-15,31-21-26 0,-20 22-26 16,20-22-29-16,-12 19-47 0,12-19-71 0,0 0-192 16,0 0-504-16,0 0-452 0</inkml:trace>
  <inkml:trace contextRef="#ctx0" brushRef="#br0" timeOffset="215481.4224">6567 11830 4257 0,'0'0'-115'0,"0"0"8"0,-9-19 4 15,9 19 3-15,0 0 18 0,0 0-3 0,0 0 18 16,0 0 19-16,0 0 18 0,22-29 4 16,-22 29 2-16,25-9 31 0,-25 9-23 0,35-6 1 15,-35 6-5-15,35-3 13 0,-35 3-6 16,39 3 2-16,-12 3 6 0,1 1-8 0,-4-2 6 16,6 5 20-16,1-5-10 0,6 8-6 15,3-3 6-15,-1-3-3 0,6 3 4 16,2-6-13-16,-5-1 20 0,0-3-4 0,-6 0-2 15,-1-7 6-15,4-3-5 0,-2-2 10 16,-9 1-5-16,-4-5 20 0,-8 1-5 16,1-6 2-16,-7 0 2 0,-3-5-7 15,-2 2-4-15,-5 24 16 0,0-53-10 0,-9 29 7 16,4-4 9-16,-6 7 5 0,2-4 2 16,9 25 4-16,-18-37 7 0,8 19 11 15,10 18-28-15,-15-27 21 0,15 27-49 0,-17-20 15 16,17 20 3-16,0 0-13 0,-13-15-2 0,13 15 5 15,0 0-11-15,0 0 1 0,0 0-2 16,0 0-3-16,0 0-2 0,0 0 2 16,0 0-1-16,37 62 1 0,-14-47 0 0,-6 0-1 15,1 0 6-15,9 0 1 0,-7 2 8 16,5-2-5-16,7 3 11 0,-2-2-3 0,5-1-3 16,-2 1-10-16,8 0-2 0,-6-1 1 15,8-7-28-15,-4 2-26 0,8-1-20 16,-12-3-22-16,5-3-11 0,-12-3-17 0,4 0-34 15,-10 0-46-15,-22 0-47 0,37-6-525 16,-22-1 349-16</inkml:trace>
  <inkml:trace contextRef="#ctx0" brushRef="#br0" timeOffset="215901.9939">7918 11317 3594 0,'0'0'99'15,"0"0"-26"-15,0 0-10 0,0 0-36 0,0 0-8 16,0 0 13-16,0 0-19 0,0 0 6 16,0 0-6-16,66 12 0 0,-38 9 17 0,5 2-23 15,13 10 10-15,14 12-3 0,-3 3-12 16,18 17 4-16,2 2 8 0,-3 4 1 0,-16-15-10 16,-8-7-10-16,2-2 17 0,-3 0 1 15,-13-11-5-15,5 0 8 0,-16-7-3 16,3-5 4-16,-1 0-1 0,-7 1 8 15,2-10-10-15,-4 3-4 0,-6-1 2 16,-12-17 9-16,22 24-11 0,-22-24 10 0,0 22-8 16,0-22 4-16,0 0-7 0,-29 23 17 15,29-23-5-15,-37 4 0 0,37-4 12 0,-60-8 0 16,20-3 3-16,0-1-16 0,-9-12 7 16,1-2-1-16,6-7-6 0,-8-13-5 0,6-1 3 15,3-4-6-15,4-2 7 0,-2-4-4 16,1 3-11-16,8-1 5 0,-2 6-6 15,10 0 1-15,-8-1-5 0,3 3-11 0,4 5-14 16,3 9-28-16,-2-2-21 0,5 4-22 16,9 7-27-16,-7 1-22 0,6 2-16 0,6 2-25 15,3 19-31-15,-3-37-562 0,6 20 291 16</inkml:trace>
  <inkml:trace contextRef="#ctx0" brushRef="#br0" timeOffset="216199.5595">8066 11134 3259 0,'5'-20'-81'15,"-2"1"28"-15,5 4 23 0,-8 15 18 0,9-32-3 16,-1 17 5-16,-3 3 10 0,2-3-5 0,-7 15-8 15,15-24 3-15,-5 13 0 0,2-1 2 16,-4 0 6-16,9 0-3 0,-1-1 10 16,8 2-13-16,-7-1 1 0,1 2 7 15,4-2-3-15,-6 7 11 0,1-3 2 0,-17 8 3 16,30-7 17-16,-30 7 0 0,0 0 12 16,40 0 33-16,-40 0-9 0,25 20 6 0,-13-5-9 15,0 7 2-15,-4 5 2 0,4 1 3 16,-7 0-8-16,7 3-7 0,-11 2-9 15,6-2 3-15,-2 0 15 0,-5-4 8 0,0 2 1 16,-8-2 12-16,-1 3-8 0,-7 2 6 16,-9-4-23-16,-11 5-4 0,1-1-7 0,0-8 5 15,0 0-14-15,3-2-3 0,-1-1-8 16,1-2-31-16,9-4-34 0,1 0-42 0,-2 1-40 16,8-7-82-16,16-9-216 0,-30 7-388 15,30-7 168-15</inkml:trace>
  <inkml:trace contextRef="#ctx0" brushRef="#br0" timeOffset="216866.5443">8455 10857 3844 0,'0'0'92'0,"0"0"-16"0,0 0-13 0,0 0-13 15,0 0-12-15,44 7-1 0,-44-7-5 16,22 13 2-16,-22-13 3 0,25 15-1 0,-2-3 10 15,-1 1-3-15,1-1 7 0,9 6 8 16,1 2-6-16,8 1-4 0,-3 9-13 16,11 0 12-16,7 9-13 0,1 3-4 0,2 2-2 15,-2-1-21-15,0 6-4 0,0-6 2 16,-4 4 6-16,-14-8-8 0,-1 3 4 0,-3-10-7 16,-5-1 6-16,-6-4-8 0,-1 2 16 15,-5-8-3-15,1 0 22 0,-7-3 3 16,1 6 1-16,-5-7 1 0,-8-17-3 0,5 33-4 15,-5-33-6-15,-5 36 3 0,5-36-5 16,-8 27-5-16,8-27 4 0,-17 24-3 16,17-24-4-16,-27 12-3 0,27-12 1 0,-35 3-4 15,35-3 2-15,-43-11-4 0,14-2 3 16,-2-5-3-16,-1-5-2 0,-2-1 5 16,3-9-6-16,-3-1-11 0,-1-7-8 0,7 2-24 15,1-5-14-15,3-1-27 0,-1-5-9 16,5-4-6-16,2 0 6 0,-1-5 12 0,3 4-3 15,-1-5 6-15,2-1 6 0,3 3 4 16,4 2 8-16,0 8 0 0,2-3 4 16,3 9 11-16,6-2-3 0,-1 5-4 0,5 0-11 15,1 0-3-15,1 4 8 0,-1 4 0 16,0 2 15-16,1 2 11 0,-3 5-11 16,4-2 14-16,-3 1 0 0,-7 23 7 0,17-32-5 15,-17 32 15-15,17-27-8 0,-17 27 2 16,15-17 10-16,-15 17-4 0,0 0 8 0,30 0 4 15,-30 0 10-15,0 0-8 0,30 28 10 16,-30-28 11-16,27 33 15 0,-16-11-21 0,-1 3-2 16,2 0-4-16,0 2 14 15,-1-2-16-15,1 3 4 0,-7-1 2 0,7 4 5 16,-10-3 3-16,4 2 8 0,-6 1 20 16,0 2 19-16,0-1-9 0,-6 1-1 0,1 4-3 15,-7 0-13-15,2 3-3 0,1-2-8 0,-6-5-1 16,7-5-4-16,0 3-21 0,-4-3-28 15,7-1-67-15,-3-1-41 0,-1-5-92 16,1-6-301-16,-7-3-266 0,15-12 257 16</inkml:trace>
  <inkml:trace contextRef="#ctx0" brushRef="#br0" timeOffset="217231.7817">8855 9338 3689 0,'0'0'47'0,"0"0"-9"16,0 0-19-16,0 0 19 0,0 0-25 15,0 0 4-15,0 0 1 0,0 0-5 16,0 0-3-16,70 32-3 0,-50-17 16 0,-1 0-10 15,13 10 7-15,-1-3 4 0,-2 6-9 16,4 7 33-16,4-6-41 0,0 9 9 16,15 5-5-16,1 3 1 0,-6 2 2 0,5-1-1 15,-2 3-1-15,0-1-2 0,-1 1 8 16,-11-11-9-16,-4 0-6 0,-4-3 9 0,-2-9 7 16,-4 0-14-16,-2-2 6 0,1 1-10 15,-6-8 9-15,-4 0 4 0,0 0-9 16,1 2-30-16,-6-2-25 0,4-6-40 0,-10 3-39 15,-2-15-77-15,0 0-242 0,0 0-290 16,0 0 474-16</inkml:trace>
  <inkml:trace contextRef="#ctx0" brushRef="#br0" timeOffset="217410.971">9845 9995 3356 0,'0'0'81'0,"22"-31"-24"0,-10 19-10 31,10 1-8-31,4 2-14 0,1-1 18 0,12 2-26 0,-6 4 18 0,7 4-11 0,-5 0-16 16,12 4 14-16,-2 7-18 0,-6-2 12 15,-1 4 1-15,1 2-13 0,-7-3 0 0,-2 3 6 16,-10 0 6-16,0 2 3 0,-7-2-11 16,-13-15-8-16,12 30-21 0,-12-30-42 0,-12 27-59 15,2-15-116-15,10-12-517 0,-35 13 406 16</inkml:trace>
  <inkml:trace contextRef="#ctx0" brushRef="#br0" timeOffset="217577.785">9784 9595 3452 0,'-9'-49'119'0,"9"2"-1"16,0 5 53-16,2 1 11 0,1 2-18 0,6 0 5 16,-4 4-17-16,8-2-4 0,-1 3-13 15,-4-1-18-15,5 8-14 0,1-1-18 16,-6 4-12-16,6 1-14 0,-3 6-22 0,-11 17-30 16,24-24-32-16,-24 24-38 0,26-8-25 0,-26 8-41 15,0 0-71-15,29 23-201 0,-26-11-484 16,-3-12-311-16</inkml:trace>
  <inkml:trace contextRef="#ctx0" brushRef="#br0" timeOffset="217973.2834">10382 9514 4186 0,'41'4'-37'0,"-41"-4"18"0,30-4-9 16,-30 4 8-16,36-4-3 0,-12-7-6 15,3 6 9-15,3-5 5 0,-9 1-5 0,8 0-3 16,-6-3-1-16,4 0-1 0,-5-5 3 16,3 2-7-16,-7-5 13 0,-1 3 9 0,1-3-3 15,-4 2 16-15,-7-6 5 0,-7 24 9 16,8-36 8-16,-8 36-3 0,-8-34 0 0,8 34-7 15,-12-25-6-15,12 25-5 0,-30-15 15 16,30 15-14-16,-32 0 1 0,32 0 5 16,-49 6-8-16,24 3-15 0,-1 3 5 0,-5 8 4 15,0 4 5-15,-1 10 1 0,-2 8-2 16,3 5 21-16,4 3-23 0,10 1 3 0,12-1-7 16,7-1 2-16,5 7 8 0,14-5-7 15,13 6-6-15,11-9-13 0,3-4-29 16,3-13-35-16,2-11-46 0,7-5-81 15,-8-7-180-15,-3-8-333 0,3-3 555 0</inkml:trace>
  <inkml:trace contextRef="#ctx0" brushRef="#br0" timeOffset="218272.0282">11438 8966 3264 0,'0'-36'99'0,"0"5"-5"0,-3 7 54 16,3 24-37-16,-4-38 0 0,4 38-10 15,-1-27 6-15,1 27 7 0,0 0-4 16,0 0-2-16,-4-34-6 0,4 34-15 0,0 0-9 16,0 0-9-16,0 0 7 0,0 0-2 0,0 0-4 15,0 0-4-15,0 0-3 0,0 0-2 16,0 0-9-16,12 111-4 0,5-90-4 16,6 3-2-16,7-2-5 0,4 2-2 0,2-1-5 15,3-5-2-15,4 8-5 0,-4-13 1 16,-1 4-5-16,-3-5-2 0,-9 3-5 15,0-6 1-15,-4 3-4 0,0 0 1 0,-14 11 0 16,-8-23-2-16,-13 58-15 0,-22-2-22 16,-19 30-72-16,-21 10-74 0,-17 1-171 15,-24 3-595-15,-19 2-730 0</inkml:trace>
  <inkml:trace contextRef="#ctx0" brushRef="#br0" timeOffset="218755.6779">3783 15294 4452 0,'-52'15'-196'0,"4"4"24"16,1-4 14-16,0 1 23 0,5 0 3 0,-8 5 4 15,-5 3 14-15,-7 14 5 0,5-4 3 16,-5 5 2-16,2-1-20 0,5-2-16 16,-2 11-50-16,3-7-441 0,-2 2 119 15</inkml:trace>
  <inkml:trace contextRef="#ctx0" brushRef="#br0" timeOffset="219540.1133">744 16766 2468 0,'0'0'25'0,"0"0"-1"0,-35 3-12 0,35-3 12 15,0 0 3-15,-31 7 11 0,31-7-1 16,0 0 9-16,0 0 24 0,-31 3 20 16,31-3-11-16,0 0 16 0,0 0-15 0,0 0 5 15,-32 0 5-15,32 0 6 0,0 0-32 16,0 0 34-16,0 0-18 0,0 0 18 0,0 0-25 15,-15-22 18-15,15 22-6 0,0 0-7 16,0 0-3-16,18-56 0 0,-8 32-10 16,9-3-9-16,1-2-5 0,-2-1-11 0,9-4 0 15,6-2-7-15,1-3-11 0,4 0-5 16,7-4-8-16,-3 3 2 0,7-6 1 16,-4 3 5-16,-5 3-10 0,-3 6 4 0,0-3-4 15,0 7 4-15,-12 1-7 0,1 2 8 16,1 2-12-16,-5 1 5 0,-2 1 21 15,3 5 2-15,-3-1-13 0,-3 2-8 0,0-3-13 16,3 7-22-16,-3-4-16 0,-2 5-13 16,-15 12-17-16,37-22-8 0,-24 12-20 0,2 0-18 15,0 3-17-15,-15 7-32 0,22-11-17 16,-22 11-39-16,0 0-542 0,25-15 359 16</inkml:trace>
  <inkml:trace contextRef="#ctx0" brushRef="#br0" timeOffset="219808.504">1563 15806 3496 0,'0'0'140'0,"0"0"23"15,0 0-10-15,0 0-14 0,0 0-18 0,0 0-29 16,0 0-5-16,0 0-20 0,0 0-14 16,0 0 1-16,15 31-1 0,-15-31-3 15,26 15 5-15,-8-3-13 0,7 0 0 16,2 10-4-16,3 2-7 0,8 4 3 0,4 3-8 15,-7 4 2-15,12-7-3 0,-7 7-9 0,0 0 2 16,-4-6 0-16,2 6-1 0,1-1-3 16,-3-2-3-16,-7-9-26 0,3 4-16 15,-12-2-18-15,10-3-19 0,-10 0-9 0,-3-4-5 16,-1-3-15-16,-2 5-20 0,-6-8-41 16,-8-12-63-16,0 0-199 0,-8 37-383 15,8-37 162-15</inkml:trace>
  <inkml:trace contextRef="#ctx0" brushRef="#br0" timeOffset="220124.7187">1167 16736 3726 0,'-34'3'71'16,"34"-3"3"-16,0 0-32 0,0 0-19 0,0 0-5 15,-33-9-5-15,33 9-5 0,0 0 12 16,0 0-14-16,0 0 6 0,0 0-8 16,0 0-4-16,0 0 7 0,0 0 2 0,100 15-5 15,-78 0 11-15,3 1-10 0,-3 4-3 16,3 7-2-16,-2-4 0 0,6 2 0 15,-1 2 3-15,-4 2-23 0,6-2-21 0,2 1-21 16,-7 0-41-16,7 0-58 0,-7-1-165 16,-4-3-420-16,3-5 447 0</inkml:trace>
  <inkml:trace contextRef="#ctx0" brushRef="#br0" timeOffset="220307.6096">1747 17277 3333 0,'0'0'48'15,"0"0"-14"-15,0 0-10 0,0 0-2 0,17-67 2 16,-14 43-4-16,6-8 6 0,3-4 8 0,1-6-5 16,2 0 3-16,3-5-8 0,1-1 3 15,-2 2 12-15,-1 6-13 0,4-3-22 0,4 5-8 16,-6 2-38-16,2 5-60 0,5-4-92 16,-1 5-296-16,-4-2-186 0,-3 5 121 15</inkml:trace>
  <inkml:trace contextRef="#ctx0" brushRef="#br0" timeOffset="221209.6606">2125 15572 2752 0,'0'0'60'0,"0"0"-6"0,-10-21-6 16,10 21 12-16,0 0-6 0,0 0-19 15,0 0 2-15,-13-24-2 0,13 24 1 16,0 0-17-16,0 0 3 0,0 0-5 0,0 0 9 16,0 0-5-16,0 0-3 0,-7-27 8 15,7 27-3-15,0 0 22 0,0 0 6 0,0 0-11 16,20-39-1-16,-20 39-1 0,27-29-8 15,-10 14-9-15,5-6 6 0,6-4-17 0,1 2 9 16,1-6 3-16,6 7-18 0,-2-10-2 16,9 5 2-16,-6-3-8 0,0 3 2 15,3-5-6-15,-1 4-4 0,-8 4 10 16,-2 1 0-16,-4 3 2 0,3-2-8 0,-4 4-1 16,-1 3 11-16,-1-4-2 0,3 6-35 15,-7 1-17-15,-1 0-37 0,-17 12-45 16,39-15-81-16,-39 15-498 0,21-13 605 0</inkml:trace>
  <inkml:trace contextRef="#ctx0" brushRef="#br0" timeOffset="221466.115">2918 14886 3058 0,'0'0'60'15,"0"0"-2"-15,0 0-29 0,0 0-1 16,44 12 5-16,-44-12-5 0,17 11 5 0,-17-11 32 15,36 21 20-15,-19-5 3 0,5-4 32 16,8 10-4-16,2 0-10 0,10 8-3 16,1-3-18-16,1 5-10 0,4-5-13 15,-1 6 0-15,1-1-4 0,-4-1 0 0,-1-1-16 16,-4-1-3-16,-6-8-3 0,-1 4-9 16,-5-7-2-16,-7 0 8 0,7-2-5 15,-11 1-7-15,0 0-30 0,-1-2-33 16,0 3-49-16,-15-18-50 0,3 35-93 0,-3-35-620 15,-12 34-132-15</inkml:trace>
  <inkml:trace contextRef="#ctx0" brushRef="#br0" timeOffset="221823.4689">2256 15799 3978 0,'0'0'-14'15,"12"-24"2"-15,-12 24-10 0,13-15-3 0,-13 15 16 16,0 0-14-16,30-20 10 0,-30 20 5 15,30-10-2-15,-30 10 12 0,40 0 2 16,-40 0-4-16,49 10 0 0,-21 2 0 16,9 5 0-16,-3 1 4 0,2 1-10 0,-2-1 18 15,4 2-14-15,1 6 2 0,-4-5 0 16,-3 3 9-16,6-5-9 0,-8 2-21 0,4-1-14 16,1-5-16-16,-2 0-34 0,-1 0-47 15,-5-6-71-15,0 2-148 0,-2-7-338 16,0 1 118-16</inkml:trace>
  <inkml:trace contextRef="#ctx0" brushRef="#br0" timeOffset="221989.3644">3246 15965 2901 0,'20'-23'-3'0,"-5"-3"6"0,-1-2 23 16,-3-2 13-16,1-4 23 0,2-3 25 15,4-3 12-15,-5 0 4 0,4-1-21 16,0 1 0-16,0 7-17 0,6-1-23 16,-3 0-44-16,-2 6-38 0,4 4-36 15,-5 4-63-15,0 5-104 0,-1 0-461 0,-6 6 624 16</inkml:trace>
  <inkml:trace contextRef="#ctx0" brushRef="#br0" timeOffset="222279.4793">2420 15670 3053 0,'-19'-21'-15'0,"19"21"2"16,0 0 8-16,-11-29 15 15,11 29 13-15,-4-24 22 0,4 24 28 0,0 0 8 16,7-41 30-16,-7 41 9 0,10-33-21 15,2 11-18-15,-2-1 10 0,12-5-34 0,-2-1-3 16,11 2 0-16,5-7-8 0,10 3-44 0,1 0-24 16,7-1-50-16,6 2-69 0,-10 3-125 15,4 2-499-15,-6 3 368 0</inkml:trace>
  <inkml:trace contextRef="#ctx0" brushRef="#br0" timeOffset="222484.4678">2868 15722 3511 0,'-27'21'47'0,"27"-21"8"0,0 0-11 16,0 0-10-16,0 0-9 0,0 0-9 0,0 0 6 15,0 0-16-15,0 0-2 0,0 0-22 16,92-61-33-16,-55 40-27 0,8-3-43 15,-3-2-46-15,7-4-82 0,-4 1-453 0,-3 4 628 16</inkml:trace>
  <inkml:trace contextRef="#ctx0" brushRef="#br0" timeOffset="222819.6646">1231 17061 2958 0,'-44'20'-39'15,"14"-5"-6"-15,3-3 2 0,0 1 0 16,11-1-30-16,-1-3-7 0,17-9 4 0,-32 15 13 16,32-15 7-16,-25 13-13 0,25-13 15 15,-22 8 5-15,22-8 13 0,0 0-5 16,-18 14 7-16,18-14 0 0,0 0 2 0,0 0-3 16,0 0-19-16,0 0-34 0,0 0-12 15,0 0-68-15,0 0-271 0,0 0 99 0</inkml:trace>
  <inkml:trace contextRef="#ctx0" brushRef="#br0" timeOffset="222998.5426">973 17192 1566 0,'0'0'42'15,"0"0"33"-15,0 0 49 0,0 0 9 16,0 0 22-16,25-69-8 0,-10 52-21 16,-2-5 11-16,6-9-21 0,11 0-16 0,-2-7 5 15,9-1-38-15,7-9 1 0,4 1-9 16,1 1-11-16,-4 8-28 0,-8 2-18 0,-2 1-19 16,7 5-28-16,-9 5-19 15,-6-4-31-15,-2 9-20 0,5 1-45 0,-10 4-15 16,-3 2-414-16,3 2 110 0</inkml:trace>
  <inkml:trace contextRef="#ctx0" brushRef="#br0" timeOffset="223180.5605">1829 16489 2834 0,'0'0'399'15,"0"0"-36"-15,0 0-42 0,0 0-40 16,0 0-57-16,0 0-46 0,0 0-39 0,0 0-29 16,0 0-16-16,0 0-15 0,0 0-9 15,0 0-11-15,0 0-31 0,0 0-35 16,0 0-47-16,0 0-44 0,27-49-46 16,0 42-52-16,1-1-140 0,-4 2-545 0,-24 6-278 0</inkml:trace>
  <inkml:trace contextRef="#ctx0" brushRef="#br0" timeOffset="223384.6361">1993 16893 4388 0,'-16'17'49'15,"4"-3"-19"-15,12-14 6 0,-14 18-19 16,14-18-13-16,0 0-4 0,0 0 12 0,-20 21 26 16,20-21 31-16,0 0-6 0,0 0-13 15,0 0-7-15,0 0-12 0,0 0-8 0,46-66-1 16,-15 27 0-16,6 0-5 0,13-8-19 15,6 5-67-15,2-5-59 0,-4-1-99 16,8 4-251-16,-14-3-361 0,-11 10-28 16</inkml:trace>
</inkml:ink>
</file>

<file path=ppt/ink/ink5.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1-06-10T17:50:09.453"/>
    </inkml:context>
    <inkml:brush xml:id="br0">
      <inkml:brushProperty name="width" value="0.05292" units="cm"/>
      <inkml:brushProperty name="height" value="0.05292" units="cm"/>
      <inkml:brushProperty name="color" value="#FF0000"/>
    </inkml:brush>
  </inkml:definitions>
  <inkml:trace contextRef="#ctx0" brushRef="#br0">19075 13965 0,'0'0'0</inkml:trace>
</inkml:ink>
</file>

<file path=ppt/ink/ink6.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21T17:19:28.073"/>
    </inkml:context>
    <inkml:brush xml:id="br0">
      <inkml:brushProperty name="width" value="0.05292" units="cm"/>
      <inkml:brushProperty name="height" value="0.05292" units="cm"/>
      <inkml:brushProperty name="color" value="#FF0000"/>
    </inkml:brush>
  </inkml:definitions>
  <inkml:trace contextRef="#ctx0" brushRef="#br0">29146 4911 519 0,'0'0'105'0,"0"0"38"0,0 0-66 15,0 0-31-15,0 0 21 0,0 0-51 16,0 0 28-16,0 0-2 0,0 0-15 16,0 0-7-16,0 0 1 0,0 0-11 0,0 0-10 15,0 0-20-15,0 0-11 0,0 0 10 16,0 0 10-16,0 0-26 0,0 0 26 16,0 0 6-16,0 0 10 0,0 0 48 0,0 0 50 15,0 0 6-15,0 0 31 0,0 0-2 16,0 0-4-16,0 0-10 0,0 0-2 0,0 0-34 15,0 0 0-15,0 0-26 0,0 0 3 16,0 0-6-16,0 0-1 0,0 0 12 16,0 0-5-16,0 0-8 0,0 0 11 15,0 0-7-15,54-54 4 0,-54 54-12 0,20-16-2 16,-20 16-10-16,23-12-4 0,-23 12 2 16,20-12 5-16,-20 12-19 0,22-12-2 0,-22 12 7 15,27-13-13-15,-27 13 1 0,30-13-6 16,-30 13-5-16,32-9 15 0,-32 9-12 0,33-9-5 15,-14 6 7-15,-19 3-3 0,41-6-9 16,-41 6 15-16,49-3-15 0,-26 0 5 16,6 0-5-16,-29 3 0 0,57 0 2 15,-26 0-2-15,3-3-5 0,6 3 8 0,-7 0 1 16,3 0-4-16,-3 3-2 0,-3-3-3 16,5 0 3-16,-5 0 2 0,2 0 0 15,-7 3-7-15,-25-3 4 0,57-3 3 0,-35 3 3 16,-22 0 1-16,52 0-1 0,-25 0-6 15,3-3 6-15,-30 3-8 0,56-5 0 16,-29 5 5-16,-27 0-2 0,52 0 2 16,-23 0 7-16,-29 0-7 0,48 5-5 0,-30-5 10 15,-18 0-3-15,44 3-6 0,-44-3 4 16,35 0 4-16,-35 0-11 0,34 3 2 0,-34-3 3 16,26 3 2-16,-26-3 2 0,0 0-4 15,34 0-5-15,-34 0 2 0,0 0 12 0,35 3-9 16,-35-3 9-16,0 0-5 0,30 0-2 15,-30 0-2-15,0 0 2 0,32 3-2 16,-32-3 6-16,0 0-4 0,28 0 0 16,-28 0 22-16,0 0 2 0,0 0 4 0,37-3 7 15,-37 3 9-15,0 0-15 0,0 0 3 16,33-3-3-16,-33 3-21 0,0 0 6 16,27-9 3-16,-27 9-6 0,0 0 2 0,27-7 2 15,-27 7-6-15,0 0-5 0,32-10 7 16,-32 10-7-16,0 0 11 0,23-5-13 0,-23 5 0 15,0 0 3-15,0 0 5 0,27-7-6 16,-27 7 9-16,0 0-5 0,0 0-5 16,0 0-1-16,32-9 2 0,-32 9-2 15,0 0-4-15,0 0 0 0,0 0-2 0,0 0 4 16,0 0 2-16,23-6-7 0,-23 6 3 16,0 0 4-16,0 0-10 0,0 0 4 15,0 0 6-15,0 0-8 0,0 0 6 0,0 0 0 16,0 0-11-16,27 20 11 0,-27-20-6 0,0 0 1 15,13 24 12-15,-13-24-7 0,17 30-2 16,-17-30 6-16,13 38-8 0,-8-17-3 16,4 1 12-16,-9-22 1 0,8 47-15 15,1-24 9-15,-4-1 5 0,-2 2-7 0,7 1 4 16,-7 0 6-16,-1 3-8 0,6 2 9 16,-4-3-1-16,1 11-12 0,6-2 10 15,-2 3 3-15,1 3-3 0,2 2 0 0,3-2 7 16,-4 8-9-16,3 2 8 0,-3 1-1 15,-2 0-11-15,1 2 0 0,0-8 18 0,-7 1-16 16,-3 3 10-16,0 3-12 0,-10 1-16 16,5 6-19-16,-10 2-47 0,-3 4-89 0,-11 0-309 15,-8 0-196-15,-3-13 122 0</inkml:trace>
  <inkml:trace contextRef="#ctx0" brushRef="#br0" timeOffset="899.4931">29166 5131 2675 0,'0'0'-69'16,"0"0"16"-16,12-22 14 0,-12 22 12 16,0 0 21-16,0 0 15 0,0 0-9 0,0 0 18 15,0 0 15-15,0 0 0 0,0 0-13 16,0 0 1-16,0 0-7 0,0 0-2 15,0 0-12-15,0 0 9 0,0 0-4 0,0 0 4 16,0 0-3-16,0 0-1 0,0 0 1 16,0 0 8-16,0 0-2 0,-5 82-1 15,2-53 6-15,-1 5 0 0,3 2 8 16,-3 11 7-16,-1-3-2 0,2 5 5 0,-4-1-3 16,2 5 7-16,2 9 0 0,-2-2 7 15,1 0-3-15,-1-1 4 0,-1-2-1 0,1 3-5 16,0-7 14-16,1-5-9 0,-1 2-2 15,2-4-1-15,-2-1-12 0,2-1 6 16,-1-1 5-16,4 1-16 0,-3-2 6 0,-2 0-5 16,5 3-4-16,-3 0-10 0,3 2 3 15,-4 0-3-15,3 2-20 0,-3 0-28 16,-1 9-35-16,-3 1-43 0,-9 3-95 0,0-7-518 16,-9-2 534-16</inkml:trace>
  <inkml:trace contextRef="#ctx0" brushRef="#br0" timeOffset="1161.471">28870 7068 3157 0,'0'0'-10'0,"20"-9"0"0,-11 4-2 0,-9 5 0 15,35-10-1-15,-12 8 1 0,7-5 9 0,9 2-7 16,4-3 3-16,6-2 9 0,3 1 6 15,10 1 4-15,6-4-12 0,14-7 8 16,10 3 7-16,37-7 9 0,-2-4-2 0,5 3 5 16,4 0 6-16,6-2-4 0,5 2 3 15,-1 0 3-15,-1 2 2 0,1 1-12 0,-2 3-3 16,-6 1-8-16,-6 5-32 0,-9 4-48 16,-28 4-92-16,-10 4-267 0,-13 0-223 15,-17 4 116-15</inkml:trace>
  <inkml:trace contextRef="#ctx0" brushRef="#br0" timeOffset="6752.3879">13526 2460 8 0</inkml:trace>
  <inkml:trace contextRef="#ctx0" brushRef="#br0" timeOffset="9679.3156">13193 2442 8 0,'-24'0'53'0,"24"0"-10"0,-42 0 7 15,42 0-33-15,-43-3 7 0,43 3 0 16,-49 0-1-16,24-3 8 0,25 3-38 16,-48 0 14-16,48 0 9 0,-44 0-1 15,19-3-15-15,25 3 0 0,-43 0 15 0,43 0 0 16,-45 0 0-16,45 0 7 0,-42 0-37 16,42 0 15-16,-47 3 30 0,47-3 13 0,-42-3 60 15,42 3 2-15,-42-4 13 0,16 2 11 16,26 2-7-16,-47-8 9 0,23 6-21 0,-4-5 4 15,28 7-14-15,-52-12-12 0,30 6-16 16,-5 0-10-16,-3 0-6 0,30 6-4 16,-51-10-9-16,27 7-9 0,24 3 0 0,-52-2-7 15,30-1 2-15,22 3-7 0,-46 0 4 16,46 0 3-16,-47 0-15 0,23 3-4 16,24-3 15-16,-45 2-14 0,45-2-4 0,-48 3 7 15,26 1-11-15,22-4 8 0,-44 6-4 16,44-6-7-16,-35 6 3 0,35-6 0 15,-40 6 8-15,40-6-4 0,-37 6-1 0,17 2-9 16,20-8 3-16,-47 11 0 0,21-6 3 16,4 2-3-16,-3 3 14 0,1-1-14 0,24-9 3 15,-48 18-6-15,23-8 10 16,1-2-4-16,3 1-3 0,-6 5 4 0,5-5-15 16,-3 0 22-16,25-9-11 0,-40 18 0 15,23-8 6-15,17-10-6 0,-37 15-3 0,37-15 6 16,-25 14-3-16,25-14 0 0,-25 13 7 15,25-13-10-15,-22 15 3 0,22-15-10 0,-18 23 16 16,5-11 1-16,13-12-7 0,-17 27 0 16,17-27 3-16,-18 32-6 0,9-17 10 0,9-15-7 15,-8 34 10-15,8-34-3 0,-12 30-1 16,12-30-6-16,-13 26 0 0,13-26 7 16,-5 24-14-16,5-24 4 0,-12 24 6 15,12-24 4-15,0 0-7 0,-12 27 0 0,12-27 3 16,0 0-6-16,-3 27-4 0,3-27 11 15,0 0-1-15,0 0-13 0,-5 33 10 16,5-33-10-16,0 0 0 0,5 30 17 0,-5-30-4 16,0 0-3-16,3 35 3 0,-3-35-6 15,5 24 3-15,-5-24 0 0,4 27 0 0,-4-27-7 16,6 27 14-16,-6-27-4 16,10 32 1-16,-6-14 9 0,-4-18-13 0,13 31 0 15,-13-31 6-15,17 29 4 0,-17-29-6 16,13 31 6-16,-4-20-7 0,-9-11 7 0,16 24 6 15,-16-24-6-15,17 23 6 0,-17-23 3 16,10 21 0-16,-10-21 7 0,13 18-1 16,-13-18-10-16,17 19 4 0,-17-19-7 0,14 18 4 15,-14-18-1-15,8 23 0 0,-8-23-9 16,10 18 0-16,-10-18 0 0,12 21 6 0,-12-21-12 16,8 22 9-16,-8-22-6 0,0 0 6 15,12 28-12-15,-12-28 9 0,10 19-6 16,-10-19 6-16,0 0 0 0,10 27-3 0,-10-27-3 15,8 24 3-15,-8-24-9 0,5 28 9 16,-5-28 3-16,12 34-6 0,-12-34 5 16,5 33-5-16,-2-13 3 0,-3-20 3 15,12 34 0-15,-7-16-9 0,-5-18 9 0,15 30-3 16,-15-30-3-16,12 32 12 0,-7-20-15 16,-5-12 3-16,12 22 5 0,-12-22-5 0,8 20-5 15,-8-20 10-15,13 23-5 0,-13-23 0 16,12 21 0-16,-12-21 0 0,15 21 6 15,-15-21 9-15,17 22-15 0,-17-22 6 0,18 21-1 16,-6-8 1-16,-12-13-15 0,20 18 9 16,-20-18 0-16,17 22 3 0,-17-22 9 15,20 18-7-15,-20-18-7 0,20 23 7 0,-20-23-2 16,23 16-3-16,-23-16 6 0,19 20 2 16,-4-11-8-16,-15-9 12 0,28 18-7 0,-8-8 1 15,-1-1 0-15,-19-9-1 0,38 16-2 16,-16-11 5-16,-22-5-5 0,37 11 6 0,-17-10-9 15,-20-1 8-15,38 8-8 0,-14-6 3 16,4 0 11-16,4 3-9 0,1-2 3 16,4-3-8-16,10 3 6 0,1 0 2 15,8 0-11-15,-5 0 6 0,6 0-3 0,0-3-3 16,-3 3 6-16,-1 0-3 0,-1-3 14 16,-3 3-9-16,-11-3-5 0,2 0-3 15,-6 0 9-15,1 0 2 0,-8 0-5 16,-27 0-1-16,48 0 6 0,-48 0-10 0,47 0 12 15,-29 0-1-15,-18 0-15 0,52-3 14 0,-25 3-8 16,5-3 3-16,-32 3-8 0,62-3 7 16,-27 0-4-16,-2 0 10 0,7 0-8 15,-1 0 10-15,1-3-7 0,9-1 2 16,-16 2-2-16,12-1 2 0,-3-2-7 0,-10 4 4 16,5-4 1-16,-6 2 2 0,-1 0 6 15,2 0 2-15,-3 0-8 0,1 3 16 16,2-4-11-16,-4 5-5 0,-28 2 3 0,57-7 2 15,-30 4 6-15,3 0-16 0,2 3 0 16,-32 0 2-16,60 0 6 0,-30 0 2 0,-3 3-7 16,6-3-1-16,-1 0 6 0,-2 3-3 15,2 1 0-15,1-1 0 0,-1-3-5 16,1 2-3-16,-1 1 16 0,0-3-8 0,-2 4-10 16,2-4 12-16,-32 0-12 0,52 3 5 15,-27 0 3-15,-2 0-3 0,-23-3 2 16,47 11 6-16,-25-10-11 0,6 5 8 0,-28-6-7 15,49 9 9-15,-26 2-9 0,2-5 9 16,-3-1-4-16,5 5-3 0,-27-10 0 0,42 9 5 16,-17-3-5-16,-2 0 7 0,2 0-7 15,-1 1 8-15,2-2-11 0,5-2 8 16,-1 4-10-16,3-3 5 0,1-3 8 16,2 2-11-16,5-3 3 0,-5 0 5 0,5 0 5 15,-3-3 5-15,-3 3-1 0,2 0 8 16,-4 0-8-16,8 0 1 0,-5-1-13 0,1 1 15 15,2 0-13-15,1 0 11 0,7 0-8 16,-4 0 9-16,6 1-16 0,-8-1 5 16,3 3 4-16,-9-3 0 0,9 0 3 0,-8-3-10 15,1 6 0-15,2-3 1 0,-4 0 4 16,0 0-3-16,2 0-4 0,-6-3 5 16,5 3-1-16,-3 0 1 0,4 3 0 15,-4-3-5-15,2 4 2 0,-1-4 2 0,-2 4-6 16,1-3 4-16,1 2 5 0,-1 2 0 15,2-2-7-15,-1 1-7 0,1-3 10 0,0 3-1 16,2-1 0-16,-6-3-2 0,6 3 9 16,-2 1-4-16,-1-4-5 0,4 2-3 0,-3 1 15 15,1 0-19-15,-1 4 7 0,1-5 7 16,10 1-12-16,-3 4 5 0,4-1 11 16,2 0-11-16,-3 0-2 0,6 0 13 15,-2 2-8-15,-1-4 6 0,3 0-14 0,-2 1 7 16,-2-5 3-16,-1 3-1 0,0-3-8 15,-2 0 6-15,-10 0 11 0,6 0-15 16,-1 0 2-16,-7-3 9 0,2 3-9 0,-1 0-2 16,1 0 6-16,-2 0-6 0,1-1 2 15,-2 1 0-15,-32 0 2 0,56 0 0 0,-22 0 5 16,-4 0-5-16,3 0-2 0,-33 0 5 16,57 0-19-16,-18 0 19 0,-7-4 4 15,1 4-9-15,-1 0-3 0,1-4 14 16,-1 4-11-16,2-3 3 0,-8 2-8 0,9-3 10 15,-8 0-5-15,-27 4 6 0,57-3-8 16,-37 0 2-16,10 0 9 0,-30 3 4 0,50-9-5 16,-19 9 3-16,-1-3-4 0,1 0-5 15,3 3 19-15,1-3-12 0,0 3-11 16,5 3 19-16,9-3-19 0,-2 0 4 0,-1 3 6 16,1-3-6-16,0 0-2 0,-7 0 15 15,0 0-15-15,1 0-2 0,2-3 12 16,-6 3-14-16,1-3 4 0,4-1 2 15,-7 1-2-15,4 1-2 0,-4-1 6 0,2-1 5 16,-2 1-3-16,-2 0 9 0,6-3-17 16,-6 3-3-16,1 0 14 0,3-2-11 0,-9-2 0 15,9 2 2-15,-5-3 0 0,1 1 6 16,-6 2-6-16,3-2 2 0,-3 1-2 0,-2 0 0 16,1-3 4-16,-26 9 0 15,46-15 2-15,-21 9-10 0,-25 6 2 0,33-15 4 16,-18 5 7-16,-15 10-1 0,34-19-6 15,-19 10 2-15,-15 9-2 0,30-24 2 0,-18 11 0 16,8-2 0-16,-20 15 6 0,25-30 19 16,-12 11-5-16,-1 0-2 0,3-2 19 0,-8-5 2 15,4 2 3-15,-1 0 1 0,-3-7 7 16,5 4-18-16,-6-4 2 0,1-8-7 16,5 6-5-16,0-4 11 0,-1 1-6 0,-6 5-17 15,2-3 15-15,3-3-4 0,-8 5-15 16,8-1 7-16,-7 1-5 0,-1 0-1 0,-2-2 2 15,3 2 7-15,-3-1 3 0,-3-1-2 16,1-1 6-16,-1 5-12 0,-4-3 8 16,2 1 6-16,2 1-17 0,-4 4 8 0,0 0-1 15,7 27-5-15,-10-50 1 0,7 26-12 16,-4 1 5-16,7 23 1 0,-12-33-3 16,12 33-5-16,-11-37 7 0,11 37-5 15,-9-33 1-15,9 33-5 0,-13-31 2 0,3 12 5 16,0-4 0-16,10 23-7 0,-23-33 2 15,16 14 2-15,7 19-3 0,-22-27 0 0,12 12-6 16,10 15 9-16,-18-32-1 0,4 17-7 16,14 15 5-16,-18-24 2 0,18 24-1 0,-24-24 1 15,24 24-1-15,-21-26-5 0,9 14 5 16,12 12-1-16,-27-28-1 0,16 13-1 16,-8 0-2-16,19 15 11 0,-32-32-10 0,19 17 0 15,-7 0 3-15,1 0 9 0,-1 3-9 16,-3-5-6-16,5 4 0 0,-14-1-1 15,-2-1 1-15,-11 0 6 0,2 5 6 0,-11-2-15 16,-13 0 3-16,0 3-5 0,-6-2 5 16,-11 3 1-16,-15 0-2 0,4-3 5 0,1-1 1 15,-11 3 1-15,-24-6 3 0,15 1-9 16,17 2 1-16,-38-3-4 0,23 3-2 16,-19-3 3-16,1 0 10 0,1-3-7 15,-1 2 8-15,18 0 1 0,13 4-8 0,-5-1-5 16,9 1 3-16,-6 0-2 0,-21-8 4 15,10 5-3-15,19 2-4 0,-5-1 14 0,3 2-4 16,0-1-7-16,-6 5 6 0,-1-4 1 16,2 0 2-16,-39 5-1 0,-5-2-4 0,5-2-1 15,21 6-4-15,12-2 5 0,-1 1-5 16,2 1 4-16,-2 5 5 0,1-7-8 16,3 7-3-16,4 3 5 0,-5-3 6 0,9 4 9 15,-5-2-1-15,19-2-11 0,-1 3 0 16,2 0 8-16,10 0-5 0,-4 1-7 0,12-4 14 15,5 0-12-15,-1 3 3 0,6-3-7 16,2 0 4-16,1 0 1 0,4 0 8 16,8-3-8-16,-4 3 4 0,2 0-3 0,6-4 3 15,-4 4 3-15,-2 4-4 0,3-4 6 16,-11 5-28-16,0 6-1 0,-7 5-9 16,-6 2-22-16,-14 14-18 0,-33 19-25 15,-11 9-46-15,-8 12-69 0,-9-1-126 0,-4 0-413 16,-5-5 409-16</inkml:trace>
  <inkml:trace contextRef="#ctx0" brushRef="#br0" timeOffset="11617.3991">10852 4952 3043 0,'0'0'-147'0,"0"0"3"16,0 0 10-16,0 0 15 0,0 0 10 0,-68 3 3 15,68-3 17-15,0 0-4 0,0 0 18 0,-29-6-9 16,29 6 9-16,0 0 6 0,0 0 13 15,-36-3-4-15,36 3 14 0,0 0 0 16,-37 0-1-16,37 0 8 0,0 0 13 0,-34 0 26 16,34 0 17-16,0 0 10 15,-40 3 7-15,40-3-8 0,-30 0-1 0,30 0 17 16,-35 0-1-16,35 0-9 0,-37-3 4 0,37 3-4 16,-42 3-13-16,42-3 12 0,-41 3-15 15,14 0-1-15,27-3 4 0,-52 6-11 16,22-2 3-16,3-2 0 0,0 3-3 0,27-5-5 15,-62 1 12-15,31 2-7 0,0-3 10 16,0 4 15-16,-3-4-4 0,-1 0-1 16,2 4 4-16,-1-3-18 0,1-1 3 15,-7 3-10-15,6 1 0 0,-1 3 10 0,2-6-3 16,-4 7-1-16,3-3 1 0,3 2-4 16,-8-4 7-16,4 3-17 0,5-3 17 0,-4 4-8 15,3-7-2-15,2 6-7 0,1-4 3 16,28-2 1-16,-50 7-8 0,23-7 4 15,27 0 7-15,-44 6-7 0,23-4-3 0,21-2 13 16,-36 4 6-16,36-4-19 0,-35 8-4 16,35-8 4-16,-33 3-4 0,33-3 7 0,-32 5 7 15,32-5-1-15,-33 4-2 0,33-4-1 16,-41 1-13-16,41-1 10 0,-38-1 3 16,38 1 20-16,-49 0-7 0,49 0 7 0,-56-4-1 15,27 4-9-15,-8 0 3 0,9-5-4 16,-11 5 7-16,1 0-16 0,-4 0 10 15,4 0 2-15,-11 0-3 0,4 0 1 16,0 0 14-16,5 0-3 0,-2 0 9 0,2 0-4 16,-2-2-2-16,2 2-4 0,1 0 8 15,4-1-8-15,2 1-6 0,1-5-3 16,32 5-6-16,-57-3 1 0,57 3 2 0,-45-4 0 16,45 4 6-16,-37 0-6 0,37 0-1 15,-33 0-4-15,33 0-3 0,-41 0 2 16,41 0 0-16,-36-2 6 0,36 2-16 0,-42 0 10 15,42 0-2-15,-44-3 0 0,44 3 2 16,-47 0 0-16,21-3-13 0,26 3 8 0,-52-4 3 16,22-1-3-16,3 2-3 0,-3 0 6 15,0-1-3-15,1-2-5 0,29 6 21 16,-50-6-19-16,20 3 6 0,30 3-6 0,-50-7 9 16,30 6-1-16,20 1-13 0,-47-4 8 15,20 1-6-15,27 3 6 0,-42-5-5 16,42 5 16-16,-43-1-17 0,21-2 4 0,22 3 7 15,-40 0-8-15,40 0 3 0,-34-4-5 16,34 4 5-16,0 0-3 0,-41 7-13 16,41-7-27-16,-24 14-44 0,24-14-109 15,-27 26-410-15,12-18 114 0</inkml:trace>
  <inkml:trace contextRef="#ctx0" brushRef="#br0" timeOffset="13811.5024">8425 4340 2245 0,'0'0'-78'0,"0"0"23"16,0 0 34-16,0 0 11 0,0 0 31 15,0 0 0-15,-57-17 23 0,57 17-10 16,0 0 13-16,-25-4-4 0,25 4-7 16,0 0-7-16,-30-8-4 0,30 8-3 0,0 0 0 15,-30-6 3-15,30 6-4 0,0 0-2 16,-37-3-1-16,37 3-12 0,0 0-3 16,-57 6 15-16,57-6-9 0,-41 7 15 0,19-3-12 15,-5-3-1-15,27-1-2 0,-54 11 6 16,29-7-4-16,-6 3 4 0,2 0 19 0,-1-1-14 15,-2 0 14-15,4 0 11 0,1 0 20 16,-3 0 2-16,0 1-20 0,-2-5 0 0,7 4 3 16,-3 1-12-16,28-7-8 0,-54 5 9 15,27 2-15-15,0-3 2 0,2 0 3 16,25-4-10-16,-48 12-8 0,19-7 8 16,6 3-14-16,-2-1 4 0,0 0 9 0,-2 1-11 15,5 2-2-15,-3-1 6 0,2 2-4 16,1-1-7-16,0 0 9 0,-4 0-13 0,4-3 8 15,22-7 1-15,-47 23-3 0,29-14 5 16,-2 3-7-16,-4-2-2 0,24-10 8 16,-37 20-8-16,19-8 2 0,-6-4 0 15,4 4 2-15,20-12-2 0,-36 25 0 0,16-16 7 16,-2 2 4-16,2 2-13 0,20-13 9 16,-37 23-9-16,17-14 2 0,20-9 4 0,-40 15 10 15,23-6-3-15,17-9 2 0,-30 12 11 16,30-12-13-16,-35 12 4 0,18-6 1 15,17-6-14-15,-35 12 21 0,35-12-10 0,-32 13-8 16,15-3 3-16,17-10-2 0,-43 12-3 16,26-5-3-16,17-7 10 0,-37 12-10 15,17-4 7-15,20-8-1 0,-43 15-4 16,21-7-2-16,22-8-2 0,-38 16-7 0,14-12 14 16,4 3 1-16,20-7-10 0,-43 16 10 15,21-7 5-15,0 0-14 0,0 0 3 0,4 4 3 16,-7-5 3-16,25-8-4 0,-40 23 2 15,18-14-10-15,2-1 8 0,20-8-6 16,-37 19 6-16,22-9 0 0,15-10-2 16,-33 15-8-16,16-6 8 0,17-9 8 0,-32 16-12 15,15-8 8-15,17-8-6 0,-28 17 4 16,11-8 0-16,17-9 4 0,-22 15-6 16,22-15 0-16,-26 15-4 0,26-15 4 0,-22 15 0 15,22-15 4-15,-20 12 9 0,20-12-9 16,-20 14 2-16,20-14-4 0,0 0-2 0,-20 12 0 15,20-12 4-15,0 0-2 0,0 0-16 16,-22 12 22-16,22-12-4 0,0 0-8 0,0 0 19 16,0 0-17-16,-17 17 4 0,17-17 0 15,0 0-8-15,0 0 1 0,0 0 1 16,0 0 2-16,0 0-2 0,0 0 14 16,0 0-1-16,0 0-9 0,0 0 2 0,0 0-4 15,35 29 2-15,-35-29 2 0,24 8-8 16,-24-8-3-16,28 9 18 0,-28-9-12 0,34 4-1 15,-8 3 13-15,-26-7-5 0,51 5 2 16,-23 0 0-16,0-3-12 0,9 2 4 16,-3-3 4-16,3-1 6 0,-1 0-4 15,4 0 10-15,-1 0-20 0,4 0 6 0,-4 0 10 16,4-1-16-16,-2 2 6 0,0-1-6 16,-4 0 2-16,0 0 12 0,3 5 0 0,-6-5-8 15,-1 3-2-15,0-1 9 0,-1 2-18 16,2 2 11-16,-3-3-6 0,0 3 12 15,-3 0-6-15,-1 0 0 0,-27-6-2 0,43 6 4 16,-16-3 13-16,-27-3-19 0,37 11-1 16,-37-11 16-16,37 1-7 0,-37-1-2 0,33 8 6 15,-33-8-12-15,35 4 6 0,-35-4 0 16,34 8 0-16,-18-3-4 0,-16-5 2 16,41 10 0-16,-16-4 0 0,0 0-4 15,3 1 0-15,-3-2 4 0,4 5-6 0,1-1 12 16,5-3 6-16,-5 3-8 0,5-3-8 15,-1 0 10-15,-3 2-8 0,6-2 2 0,0-1 0 16,-3-3 12-16,1 6-10 16,-2-2-2-16,-3 0 0 0,2-3 12 0,-2 3-18 15,-3-3 12-15,-27-3-4 0,47 6-2 0,-26-3 2 16,-21-3 2-16,44 6-12 0,-21-3 8 16,-23-3 4-16,37 11-4 0,-37-11 0 0,34 6 12 15,-14-4-32-15,-20-2 20 0,33 5 0 16,-33-5 2-16,35 11 2 0,-18-5-10 15,-17-6-6-15,37 10-6 0,-37-10-13 16,28 8 15-16,-28-8 4 0,27 7-7 0,-27-7 11 16,27 8-5-16,-27-8 1 0,22 7-1 15,-22-7 13-15,20 8-10 0,-20-8 6 16,0 0 8-16,26 11-13 0,-26-11-3 0,0 0 10 16,30 8 6-16,-30-8-2 0,0 0-6 15,37 8-1-15,-37-8 5 0,29 9-4 0,-29-9 8 16,33 4 1-16,-33-4-14 0,34 7 9 15,-34-7 9-15,28 2-14 0,-28-2 12 16,27 5-1-16,-27-5 5 0,0 0 3 0,0 0-3 16,42-10 14-16,-42 10 8 0,0 0-15 15,23-12 13-15,-23 12-15 0,0 0 12 16,17-16-12-16,-17 16 11 0,0 0-23 0,13-17 8 16,-13 17 5-16,0 0-17 0,12-26 6 15,-12 26 0-15,0 0 6 0,-3-43-3 16,3 43 10-16,-14-37-11 0,6 15-1 0,8 22-1 15,-17-48 4-15,2 24-20 0,7-8 4 16,-7 0 20-16,1-4-16 0,1-2 7 0,1 2 1 16,0-3 0-16,1-3-14 0,-3-3 20 15,8-1 12-15,-4-9 4 0,1-5-10 16,-2-5 18-16,4-2-12 0,-5-1 13 0,7-3-3 16,-3 1-15-16,3 5 2 0,-4 0 5 15,6 15-35-15,0 9-69 0,3 9-67 16,0 14-120-16,0 18-532 0,-14-20 192 15</inkml:trace>
  <inkml:trace contextRef="#ctx0" brushRef="#br0" timeOffset="16480.7184">20899 15938 2403 0,'0'0'332'0,"0"0"-111"0,0 0-55 16,0 0-50-16,0 0-37 0,0 0-15 16,0 0-28-16,0 0-12 0,0 0 9 0,0 0-11 15,0 0 2-15,0 0-5 0,0 0 2 16,0 0 5-16,0 0-1 0,0 0 21 16,0 0 21-16,0 0 4 0,0 0 30 15,0 0-2-15,4-74-12 0,-4 74-2 0,0 0-13 16,0 0-13-16,0 0-3 0,0 0-19 15,0 0 6-15,5-23 8 0,-5 23-3 0,0 0 1 16,0 0 0-16,0 0-6 0,11-24-7 16,-11 24 5-16,0 0-10 0,14-21-2 0,-14 21-4 15,0 0-4-15,30-21 3 0,-12 8-11 16,6 3 1-16,2 1 2 0,10-4-7 0,7 2-2 16,-6 2 6-16,20-6-5 0,0-2-13 15,6 4-6-15,1-3 5 0,4 4-10 16,13-7 3-16,-3 3 0 0,3-2-6 0,-3-2 5 15,-13 7 3-15,1-7 0 0,-1 5 11 16,-8-4 3-16,0 4 13 0,-2-4-9 0,2 6 3 16,-14 1-5-16,4 0 1 0,-2 3-1 15,2 0 2-15,0 0-4 0,1-2 6 0,-6 7-9 16,0-4 8-16,2 3-4 16,-13-2 12-16,6 6 28 0,-8-3 10 0,1 0 18 15,-5-2 10-15,3 5 5 0,-9-4-2 16,1 1-6-16,1 2-10 0,-1-4-7 0,-20 6-8 15,42-7-7-15,-18 5-5 0,1-4-6 16,-3 2-4-16,-1 1-2 0,-1 0-5 0,7 1-1 16,-8-1-6-16,1-1 0 0,3 1 0 15,-3 0-2-15,-1 1-4 0,1-2-2 0,6 1 0 16,-26 3 0-16,39-5-3 0,-16 3 2 16,-1 0-3-16,3-1-1 0,-1-2 0 0,4 2 0 15,4 2-3-15,-7 1 1 0,5 0 0 16,3-3-2-16,3 3 2 0,0 0-2 15,-2 3 2-15,3-3-3 0,-4 1-1 0,5-1 2 16,-4 0 0-16,3 0-1 0,-2 0 0 16,0 0 2-16,-2 3-3 0,3-3 2 0,-3 0-3 15,4 0 4-15,-4 0-2 0,2 0 0 16,-1 0 0-16,-1 5 0 0,1-5 0 16,4 0 1-16,-4 0-3 0,6 0 1 15,-7 0 1-15,4 3-3 0,-3-6 2 0,1 6 0 16,3-3-2-16,-1 0 3 0,-4 0 0 15,8 2-1-15,-8-2 0 0,4 0 2 0,0 0-4 16,-2 2 4-16,7-2-3 0,-6 0 3 16,6 5-4-16,-2-5 2 0,-1 3-1 15,1-3-1-15,4 0-1 0,-9 0-3 0,3 4-2 16,1-4 0-16,-3 0 0 0,1 0 1 16,3 2-3-16,-6-2-2 0,1 0 0 0,0 0-1 15,0-2 3-15,-1 4-1 0,-3-2-1 16,0-2 2-16,0 2 1 0,-2 0 0 15,-8 0 2-15,6 0 0 0,-2 0 0 16,0 0 3-16,-1 0-2 0,1 0 2 0,-3 2-2 16,6-2 2-16,-4 0 2 0,1 0 2 0,3 0-2 15,-8 0 0-15,10-2 2 0,-6 2 2 16,2-4-1-16,8 4 0 0,-7-3 0 16,1-2 1-16,1 3-1 0,-1 2 1 0,4-2 0 15,-2-1 1-15,2 3 2 0,-4-5 1 16,2 2 2-16,2 2-1 0,1 1 2 0,-1-3 0 15,2-1-2-15,1 0-2 0,-2 1 2 16,4 3-2-16,-7-3 0 0,5 3-1 16,-1-2-2-16,-1 2 1 0,1-4 0 0,-3 4 0 15,3-3-2-15,-6 0 0 0,4 3 0 16,-10 0 1-16,-22 0 0 0,43-3-1 0,-23 3 0 16,-20 0 0-16,34-2 1 0,-34 2 0 15,28 0-2-15,-28 0 0 0,25-4-4 16,-25 4-12-16,22 0-9 0,-22 0-21 0,0 0-19 15,27 0-19-15,-27 0-20 0,0 0-25 16,30 6-12-16,-30-6-29 0,18 6-38 0,-18-6-97 16,17 3-597-16,-17-3-443 0</inkml:trace>
  <inkml:trace contextRef="#ctx0" brushRef="#br0" timeOffset="18917.24">26179 14955 4278 0,'0'0'-78'16,"-17"-12"4"-16,17 12 16 0,-17-15 11 15,17 15-7-15,0 0 2 0,-15-22 2 0,15 22-2 16,0 0 9-16,-13-20 9 0,13 20-2 16,0 0 3-16,0 0 0 0,0 0 12 15,-14-27 25-15,14 27 13 0,0 0 14 0,0 0 18 16,0 0 30-16,0 0 9 0,0 0 9 16,-6-21 7-16,6 21 8 0,0 0-22 15,0 0-9-15,0 0-12 0,0 0-7 0,0 0-11 16,23-29-7-16,-23 29-4 0,0 0-4 15,34-12-1-15,-34 12-8 0,31-9-8 16,-31 9-2-16,34-4-2 0,-34 4 4 0,40-4-5 16,-40 4 1-16,38-4-4 0,-38 4 0 15,46-3 7-15,-46 3 5 0,46-3 5 0,-24 6 9 16,-22-3 7-16,52-3 8 0,-29 3 4 16,-23 0 0-16,49-3 4 0,-21 3 2 0,-28 0-5 15,61-7-1-15,-25 5-7 0,-7 2-7 16,9-3-3-16,-3 0-3 0,1 0-5 15,2-1 2-15,-3 1-2 0,2 1 2 16,-4-1-1-16,6 3 0 0,-4-4 0 0,0 1 3 16,-6 0-4-16,-29 3-3 0,56-2-1 15,-24-1-2-15,-32 3-6 0,42 0 2 0,-13-4-6 16,-29 4 1-16,50 4-6 0,-22-4 3 16,1 3-3-16,2-1-1 0,-31-2-2 15,51 3 0-15,-25 0-1 0,-2 1 0 16,-24-4-2-16,52 5 2 0,-24-2-2 0,-6 4 2 15,6-4-2-15,-28-3 1 0,49 5-2 16,-21-1 1-16,-6-1-1 0,8 0 0 0,-30-3-1 16,50 10 1-16,-21-6-1 0,-4-3-2 15,-25-1 1-15,60 3 1 0,-33 5-2 0,-4-7 0 16,-23-1 0-16,54 5 0 0,-26-2 2 16,-3-1-4-16,2 0 0 0,3-2 3 0,-30 0 0 15,52 5-1-15,-27-2 1 0,-25-3-2 16,49 0 1-16,-31 3 0 0,-18-3 0 15,37 0-2-15,-37 0 1 0,35 3-2 16,-35-3 1-16,30 6-1 0,-30-6 0 16,35 3-2-16,-35-3-2 0,27 6 2 0,-27-6-2 15,27 6 2-15,-27-6-2 0,0 0 3 16,33 7-1-16,-33-7 1 0,0 0 2 0,25 5 0 16,-25-5-1-16,0 0-2 0,0 0 0 15,25 6 1-15,-25-6 1 0,0 0 1 0,0 0-2 16,29 12 2-16,-29-12-1 0,0 0 1 15,0 0-1-15,20 17 1 0,-20-17-1 0,0 0 2 16,0 0-1-16,17 15 0 0,-17-15 1 16,0 0 3-16,0 0-1 0,0 0 0 15,15 15 1-15,-15-15 2 0,0 0-4 0,0 0 1 16,0 0 2-16,0 0-1 0,0 0 0 16,0 0-1-16,0 0-1 0,0 0 2 15,0 0 1-15,0 0-2 0,8 22 1 16,-8-22-2-16,0 0 1 0,0 0 1 0,0 0-2 15,0 0 2-15,0 0 0 0,0 0 4 16,0 0-5-16,0 0 5 0,0 0 1 0,-40 29 1 16,40-29-2-16,-20 8 3 0,20-8 5 15,-22 8 3-15,22-8-1 0,0 0 4 16,-35 14-3-16,35-14-1 0,-30 9-2 0,30-9 0 16,-30 12-2-16,30-12-1 0,-32 16 0 15,15-11-3-15,17-5 1 0,-38 14-1 16,38-14-1-16,-34 12 1 0,17-8-1 0,17-4 0 15,-33 13 1-15,33-13-1 0,-32 12 1 16,32-12 0-16,-32 14-3 0,32-14 1 0,-30 11-1 16,30-11 1-16,-31 12-2 0,31-12 0 15,-31 13 1-15,31-13 0 0,-25 11-1 16,25-11 0-16,-30 11-2 0,30-11 0 0,-18 10 1 16,18-10-1-16,0 0-1 0,-29 12 0 15,29-12 1-15,0 0-2 0,-28 12 1 16,28-12 0-16,0 0-2 0,-20 9 1 0,20-9 0 15,0 0 0-15,0 0 0 0,-22 13 2 16,22-13-2-16,0 0 2 0,0 0-2 0,-23 15-2 16,23-15 2-16,0 0 3 0,-22 12-1 15,22-12-13-15,0 0 1 0,-28 11 2 16,28-11 3-16,-24 12-1 0,24-12-1 0,-25 14 0 16,25-14 1-16,-22 15 2 0,22-15 0 15,-30 13 1-15,30-13 0 0,-22 15 0 0,22-15 1 16,-28 15 1-16,28-15 2 0,-32 15-4 15,32-15 1-15,-30 17 1 0,12-10 1 16,18-7 0-16,-35 23-1 0,11-14-1 16,4 3 5-16,0-3-6 0,-3 8 3 0,1-10-2 15,2 6 0-15,-4 3 1 0,3-3 2 16,0-1-1-16,3 3-2 0,-9-2 1 0,9 2 0 16,-2-3 1-16,-2 1 0 0,4-1-1 15,-2 3 2-15,20-15-1 0,-35 23 0 16,11-15 0-16,7 5 1 0,17-13-2 0,-28 18 2 15,8-6-2-15,3 0 6 0,17-12-5 16,-33 22-1-16,11-10-1 0,4-3 2 0,-3 3 1 16,21-12-2-16,-40 22 1 0,20-12 4 15,2-1-4-15,18-9 1 0,-40 21-1 0,23-12-2 16,-3 2 2-16,20-11 2 0,-34 17-3 16,18-10 3-16,16-7-2 0,-35 15 0 15,18-8 0-15,17-7 0 0,-30 15 0 16,11-6-2-16,19-9 3 0,-33 11 3 0,16-1-4 15,17-10 0-15,-37 15-2 0,21-4 2 16,16-11 2-16,-29 15-4 0,29-15 0 16,-32 12 3-16,32-12 2 0,-28 15-4 0,28-15 1 15,-32 13-1-15,32-13 3 0,-27 16-3 16,27-16-1-16,-25 12 2 0,25-12-2 0,-26 15 1 16,26-15 0-16,-27 19 0 0,27-19 0 15,-20 15 0-15,20-15 0 0,-24 15 1 16,24-15 2-16,-21 13-2 0,21-13-2 0,-17 12 2 15,17-12 1-15,0 0-2 0,-24 17 1 16,24-17 1-16,0 0 0 0,-20 17 0 16,20-17-1-16,0 0-1 0,-16 12-1 0,16-12 2 15,0 0 0-15,0 0 1 0,0 0-2 16,-17 15 3-16,17-15 0 0,0 0 1 0,0 0 1 16,0 0 0-16,0 0 2 0,0 0 2 15,0 0 0-15,0 0-5 0,0 0 3 0,0 0-3 16,-37 0 2-16,37 0 0 0,0 0-5 15,0 0 4-15,0 0-2 0,0 0 0 16,0 0 0-16,-20-36 1 0,20 36-2 0,0 0-1 16,-13-29 2-16,13 29 0 0,-10-27 0 15,10 27-1-15,-12-28 3 0,12 28-3 16,-10-27-1-16,10 27 1 0,-9-31-2 16,9 31 2-16,-11-28-1 0,11 28 0 0,-5-33 0 15,5 33 0-15,-12-32 0 0,12 32-1 0,-8-33 2 16,8 33 1-16,-10-34-1 0,5 14-1 15,5 20 2-15,-12-30-2 0,12 30 0 16,-10-27 0-16,10 27-1 0,-9-29 2 0,9 29-1 16,-11-28 3-16,11 28-3 0,-5-23 0 15,5 23 0-15,-12-26 0 0,12 26 0 16,-12-25 0-16,12 25-2 0,-6-23 6 16,6 23 2-16,-10-25-3 0,10 25 8 0,-9-29-2 15,9 29-1-15,-8-27 1 0,8 27-2 16,-7-27 0-16,7 27-2 0,-6-32 1 0,6 32-1 15,0-29-2-15,0 29 0 0,0-35 0 16,0 35 0-16,6-38-2 0,-6 38 0 0,12-39 2 16,-7 14 0-16,7 2-6 0,-4-4 6 15,4 3-1-15,4-6-3 0,1-5-6 0,-2 5-6 16,2 0-21-16,-2-6-34 0,-7 9-54 16,2 3-63-16,-3 0-169 0,-14-2-161 15,7 26-450-15,-33-55-970 0</inkml:trace>
  <inkml:trace contextRef="#ctx0" brushRef="#br0" timeOffset="111324.3332">24237 5013 1001 0,'0'0'136'15,"0"0"-71"-15,-7-25 18 0,7 25-54 0,0 0-1 16,0 0 5-16,0 0-24 0,0 0 14 15,-4-27 17-15,4 27 0 0,0 0 26 16,0 0 2-16,0 0 2 0,0 0 2 0,0 0 22 16,0 0-19-16,-8-27 13 0,8 27 1 15,0 0-10-15,0 0-2 0,0 0 4 16,0 0-21-16,0 0-7 0,-3-35 5 0,3 35-7 16,0 0-13-16,0 0 0 0,0 0-9 15,0 0-7-15,0 0-5 0,0 0 9 0,0 0-12 16,0 0 11-16,0 0-3 0,0 0 2 15,0 0 6-15,0 0-6 0,0 0 10 0,0 0-18 16,30 73 2-16,-25-49-7 0,3 3 2 16,-3 4 5-16,10 5 0 0,-10-2-8 15,5 0 5-15,2 4 5 0,-2-4-17 16,-1 1 7-16,-1-5 7 0,-5 0-17 0,6 1 13 16,-4-3 4-16,0 2-12 15,0-4 7-15,-2 0 3 0,5-2-3 0,-4 2-7 16,2-5-12-16,-6-21-40 0,14 44-63 0,-11-29-122 15,-3-15-419-15,0 0 118 0</inkml:trace>
  <inkml:trace contextRef="#ctx0" brushRef="#br0" timeOffset="112552.4699">23964 4878 2529 0,'0'0'-33'0,"0"0"33"15,0 0 33-15,0 0 24 0,17-46 15 0,-17 46 5 16,0 0-3-16,5-22 15 0,-5 22-5 15,0 0-21-15,15-18 2 0,-15 18-18 0,16-15 8 16,-16 15-17-16,29-16-3 0,-29 16-5 16,38-15 7-16,-8 4-24 0,-4 4 8 15,2 2 3-15,2-2-6 0,4 1 0 16,1-2-9-16,3 1 8 0,1-4-2 0,1 2-2 16,-2 0-8-16,-4 2 1 0,-3-1 7 15,0 1-13-15,0-1 4 0,-9 1 9 16,8-1-8-16,-11-4 5 0,-19 12 24 0,40-15 18 15,-20 10 8-15,-20 5 0 0,28-15 3 16,-28 15 2-16,25-13-4 0,-25 13-6 0,20-9-8 16,-20 9-5-16,0 0-14 0,26-9-4 15,-26 9 3-15,0 0-1 0,0 0-8 0,0 0 5 16,0 0-12-16,0 0 8 0,0 0-14 16,21 33 7-16,-21-33 6 0,0 0-15 15,5 32 7-15,-5-32 0 0,0 0-7 0,-5 40 7 16,5-40-5-16,0 30 10 0,0-30-4 15,-3 33-3-15,3-33-4 0,0 38 8 16,0-38-15-16,-2 36 8 0,2-36 6 16,0 44 7-16,0-44-16 0,2 40-1 0,-2-22 2 15,8 6 5-15,-8-24 2 0,9 38 2 16,-4-15 13-16,-5-23 6 0,11 28 5 16,-11-28 8-16,5 32 5 0,-5-32 5 0,10 28-3 15,-10-28-2-15,12 26-10 0,-12-26-2 16,8 23-3-16,-8-23 4 0,16 31-8 0,-10-18-2 15,-6-13-4-15,22 38-4 0,-17-21-1 16,7 3 0-16,-4-3-4 0,2 3-21 0,-10-20-2 16,19 32 5-16,-11-17-8 0,-8-15 11 15,12 31-7-15,-12-31 4 0,10 29 1 16,-10-29-2-16,15 24 1 0,-15-24 1 0,8 27-1 16,-8-27 11-16,12 30-11 0,-4-14 3 15,-8-16 2-15,8 31-1 0,-8-31 1 16,14 28 3-16,-7-12-8 0,-7-16 1 0,10 28 2 15,-10-28-2-15,11 24 2 0,-11-24 2 16,0 0 0-16,10 32-1 0,-10-32 0 16,10 13 4-16,-10-13-6 0,0 0 7 0,0 0-4 15,7 28-2-15,-7-28 2 16,0 0-1-16,0 0-1 0,0 0 2 0,8 23-4 0,-8-23 0 16,0 0 4-16,0 0-2 0,0 0-2 15,0 0 3-15,0 0 0 0,0 0-1 16,0 0 0-16,2 24 4 0,-2-24 0 0,0 0-5 15,0 0 6-15,0 0-5 0,0 0 0 16,0 0 2-16,-30 16 1 0,30-16 0 0,0 0-3 16,-40 8 2-16,40-8 3 0,-30 7-2 15,30-7 2-15,-35 10-4 0,13-8-2 16,22-2 1-16,-39 7 5 0,18-4-7 0,21-3 5 16,-46 6-2-16,46-6-5 0,-46 0 7 15,19 3-1-15,27-3 0 0,-42 0 14 16,42 0-1-16,-40 3-7 0,40-3 2 0,-37 3-1 15,37-3-2-15,-32 0-2 0,32 0 4 16,-26 3-4-16,26-3-1 0,0 0-1 16,-41 3-1-16,41-3 3 0,-25 7-1 0,25-7-1 15,0 0-1-15,-35 9 2 0,35-9-2 16,0 0-8-16,-25 6 0 0,25-6-11 16,0 0-15-16,0 0-24 0,-28 5-40 0,28-5-30 15,-15 12-57-15,15-12-195 0,-27 13-502 16,27-13-277-16</inkml:trace>
  <inkml:trace contextRef="#ctx0" brushRef="#br0" timeOffset="113047.961">24414 5575 4055 0,'0'0'-106'0,"22"-16"13"0,-22 16 17 16,31-25 24-16,-11 10 19 0,6-4 11 0,-1-3 10 16,8 1 10-16,2-3 12 0,-1 2-10 15,6 0 4-15,-7 2 4 0,7-3-6 16,-6 5-4-16,1 2-2 0,-5-1-12 0,-1 4-15 16,-4 0-24-16,-4 7-41 0,-21 6-43 15,25-9-126-15,-18 3-439 0,-7 6 637 0</inkml:trace>
  <inkml:trace contextRef="#ctx0" brushRef="#br0" timeOffset="113273.8915">24737 5181 3266 0,'0'0'162'15,"3"-38"-4"-15,-3 38 45 0,5-44-21 16,-2 27-34-16,-1-3-25 0,-2 20-28 0,3-27-18 15,-3 27-13-15,9-23-9 16,-4 10-8-16,-5 13 1 0,17-23-8 0,-6 14-8 16,4 0-3-16,2 0-23 0,0 0-13 15,-1 3-24-15,5 0-4 0,-21 6-18 0,36-9-32 16,-19 6-30-16,-17 3-59 0,25-7-131 16,-25 7-522-16,20-10 28 0</inkml:trace>
  <inkml:trace contextRef="#ctx0" brushRef="#br0" timeOffset="113448.3374">24901 4817 3932 0,'0'0'24'0,"0"0"28"16,0 0 40-16,0 0-15 0,0 0 8 0,0 0-38 15,0 0-19-15,48-44-36 0,-48 44-30 16,25-3-50-16,-25 3-85 0,0 0-265 15,35-3-345-15,-35 3 278 0</inkml:trace>
  <inkml:trace contextRef="#ctx0" brushRef="#br0" timeOffset="121842.3497">18495 7147 901 0,'0'0'226'0,"9"-19"-111"0,-9 19-15 0,0 0-44 16,0 0-7-16,0 0-26 0,7-28-14 15,-7 28-14-15,0 0 10 0,0 0-1 0,0 0 18 16,0-32 0-16,0 32 25 0,0 0 0 16,0-30 23-16,0 30 2 0,0 0-9 15,0-39 13-15,0 39-20 0,0-39 13 0,0 39 6 16,1-39-23-16,-1 39-1 0,0-41 9 16,4 20-5-16,-4 21-23 0,3-40 10 0,-3 40-11 15,5-35 3-15,-5 35-9 0,0-42 8 16,0 42-3-16,0-36 11 0,0 36-8 15,-8-40 21-15,4 17-5 0,4 23-8 0,-12-45 12 16,4 23-2-16,-7-3 7 0,2 4-16 16,-6-5 14-16,6 5-6 0,-7-3-3 15,1-4-15-15,-4 3 19 0,3 0-11 0,3 3-14 16,0 2 4-16,-6-1 0 0,6 1-5 16,2 1 5-16,-6-3-6 0,2 5-10 15,4-3 1-15,-3 3-10 0,1 2 12 0,-3-3 14 16,5 2-12-16,-4 1-2 0,-1-1 3 15,20 16 5-15,-28-28-2 0,10 16 2 0,18 12 7 16,-29-26-18-16,14 14-10 0,15 12 2 16,-28-16 6-16,28 16-6 0,-36-17-1 15,18 10 19-15,18 7-18 0,-48-8 2 0,17 4 4 16,0 1-4-16,1 0-2 0,-9 1-4 16,1 2 10-16,-3-3-4 0,0 3-3 15,0 0 5-15,0 0 2 0,2 0 0 0,-1 0-1 16,0 3 13-16,-4-3-15 0,8 0 3 15,-1 0-9-15,3 0 5 0,-4 2 3 16,3 1-3-16,0-3-2 0,6 3 5 0,29-3-15 16,-58 4 4-16,33-1 2 0,25-3 15 15,-44 2-19-15,21 1 10 0,23-3-8 0,-42 10 13 16,42-10-15-16,-40 9 0 16,15-1-4-16,3 2 6 0,22-10 6 0,-35 15-4 15,16-5-4-15,19-10 0 0,-30 16 2 0,15-7-4 16,15-9 3-16,-25 15-1 0,25-15 2 15,-18 12 7-15,18-12-7 0,0 0 4 0,-27 15 3 16,27-15 1-16,0 0-12 0,-20 11 8 16,20-11-1-16,0 0 1 0,0 0-4 15,-19 12 2-15,19-12 0 0,0 0-6 16,0 0 0-16,0 0 30 0,0 0-22 0,-21 13-10 16,21-13 12-16,0 0-4 0,0 0-6 15,0 0-3-15,0 0 9 0,0 0-2 0,0 0-2 16,0 0 0-16,0 0-9 0,0 0-32 15,0 0-23-15,23 45-41 0,-15-36-88 16,-8-9-287-16,9 21-224 0,-9-21 623 16</inkml:trace>
  <inkml:trace contextRef="#ctx0" brushRef="#br0" timeOffset="124148.2569">11446 6812 2740 0,'-16'-16'-154'0,"16"16"33"16,-22-27 18-16,22 27 25 0,-22-30-1 16,9 13 28-16,13 17 6 0,-25-32 13 15,11 16 22-15,-3-2-8 0,4-2 7 0,13 20 18 16,-27-33-7-16,11 18-10 0,1 1 17 15,15 14 0-15,-26-29 7 0,11 17 4 0,15 12-11 16,-28-26 0-16,15 14 7 0,13 12 3 16,-26-21-6-16,10 14 2 0,16 7-6 15,-32-20 10-15,15 9 10 0,17 11-20 0,-40-21 3 16,17 16 0-16,-4-5 0 0,0 3-13 16,-1 0 16-16,-6-1 7 0,-8 4-4 15,2-4 1-15,-7 5-4 0,-4-1 22 0,-3 4-9 16,-3 4-7-16,4 2-10 0,-13 1-6 15,0 3 3-15,-3 2-2 0,0-4-4 16,2 7 3-16,-1 0 0 0,3 2 0 0,-1 1 3 16,1-3-3-16,0 1 0 0,3 0 4 15,2 0-7-15,5 4 9 0,1 2-18 0,-1 0-48 16,5-1-79-16,1 3-172 0,1-5-192 16,13-1 106-16</inkml:trace>
  <inkml:trace contextRef="#ctx0" brushRef="#br0" timeOffset="138602.3579">17860 8868 1276 0,'17'-22'374'15,"-17"22"-221"-15,0 0-61 0,0 0-36 16,10-18-56-16,-10 18-22 0,0 0-8 15,0 0-5-15,0 0 12 0,0 0 20 0,13-22 29 16,-13 22 31-16,0 0 20 0,0 0 23 16,0 0 3-16,0 0-6 0,0 0-1 15,15-17 0-15,-15 17 0 0,0 0-4 0,0 0-16 16,0 0-4-16,0 0-13 0,0 0-1 16,0 0-9-16,0 0-11 0,0 0-8 15,10-23 10-15,-10 23-13 0,0 0-5 0,0 0 7 16,0 0 10-16,0 0 15 0,0 0 4 15,0 0 12-15,0 0 14 0,0 0-21 0,0 0 12 16,0 0-13-16,0 0-13 0,0 0 3 16,0 0-7-16,0 0-9 0,0 0 8 15,0 0-19-15,0 0 1 0,0 0 11 16,0 0-22-16,0 0 10 0,0 0-3 0,0 0 8 16,0 0-12-16,0-30 31 0,0 30-23 15,0 0-2-15,0 0-3 0,0 0-2 0,0 0-4 16,0 0-8-16,0 0 3 0,0 0 0 15,0 0-7-15,0 0-6 0,0 0 6 0,0 0 10 16,0 0-18-16,0 0 9 0,0 0-16 16,0 0 12-16,0 0-3 0,0 0-7 15,0 0 10-15,0 0-5 0,0 0-9 0,0 0 19 16,0 0-13-16,0 0 4 0,0 0 16 16,0 0-15-16,0 0 6 0,0 0 2 15,0 0-13-15,0 0 1 0,0 0 15 0,0 0-14 16,0 0-1-16,0 0-8 0,0 0 1 15,0 0-8-15,0 0 3 0,0 0 3 16,-60 42 2-16,60-42-9 0,0 0 6 0,0 0 4 16,-14 23 6-16,14-23 7 0,0 0 6 15,0 0 2-15,0 0 8 0,0 0 5 0,0 0 6 16,0 0 7-16,-6 20-6 0,6-20 4 16,0 0 6-16,0 0-8 0,0 0 3 15,0 0 20-15,0 0-7 0,0 0 1 16,0 0 4-16,0 0 3 0,0 0 1 0,70-8-1 15,-70 8 2-15,42-12-7 0,-17 1 6 16,0-1 0-16,-3 3-6 0,5-1-2 0,-4-2-7 16,-5 4-3-16,7-2-8 0,-25 10-5 15,37-15-4-15,-37 15-2 0,32-12-4 16,-14 5-5-16,-18 7-6 0,27-8 0 0,-27 8-8 16,25-6-4-16,-25 6 2 0,0 0-6 15,32-6 2-15,-32 6 5 0,0 0-2 0,25-6 3 16,-25 6-10-16,0 0-10 0,0 0-20 15,29-7-18-15,-29 7-20 0,0 0-21 16,0 0-37-16,26 13-69 0,-26-13-218 0,9 7-417 16,-9-7-58-16</inkml:trace>
  <inkml:trace contextRef="#ctx0" brushRef="#br0" timeOffset="139822.6542">17972 10246 3823 0,'0'0'-81'0,"0"0"-6"16,0 0-18-16,0 0-19 0,0 0-22 16,0 0 6-16,0 0 10 0,20-10 34 0,-20 10 35 15,0 0 31-15,0 0 25 0,0 0 10 16,0 0-2-16,0 0 5 0,0 0-3 16,0 0-5-16,0 0 14 0,0 0 18 0,0 0 0 15,0 0 12-15,0 0-5 0,0 0 4 16,30-9-1-16,-30 9-14 0,0 0 6 0,0 0 5 15,29-12-13-15,-29 12 14 0,25-11 14 16,-25 11-4-16,26-12 11 0,-26 12 18 16,34-12-19-16,-34 12-1 0,32-9-9 15,-32 9-3-15,36-6 7 0,-36 6-13 0,32-6 0 16,-32 6-5-16,35-3-7 0,-35 3-10 16,30-4 3-16,-30 4 12 0,0 0-14 0,41 4-35 15,-41-4-13-15,0 0-20 0,31 6-25 16,-19-3-33-16,-12-3-72 0,0 0-233 15,22 12-304-15,-22-12 585 0</inkml:trace>
  <inkml:trace contextRef="#ctx0" brushRef="#br0" timeOffset="140970.0422">17860 11240 2925 0,'0'0'-22'16,"0"0"33"-16,0 0 15 0,0 0 0 0,0 0 10 16,0 0 2-16,0 0-8 0,0 0 3 15,0 0-1-15,0 0 2 0,0 0 9 0,0 0 16 16,0 0 6-16,0 0 3 0,0 0-6 15,0 0 9-15,0 0-12 0,0 0 4 16,0 0-4-16,0 0 9 0,0 0-20 0,0 0 4 16,0 0-2-16,77-19-8 0,-77 19-7 15,25-9 16-15,-25 9-3 0,42-9-34 16,-21 3 18-16,10-3 10 0,-5 3-8 0,4-3 20 16,2 3 8-16,-2-4-6 0,7 0 2 15,0-2 5-15,0 3-5 0,1-3-3 0,-3 0-4 16,5 0-7-16,-8 2-10 0,-3 2-6 15,-3-3-37-15,1 6-59 0,-10-3-81 0,-17 8-243 16,18-12-467-16,-18 12-157 0</inkml:trace>
  <inkml:trace contextRef="#ctx0" brushRef="#br0" timeOffset="145829.3607">18313 8237 3764 0,'0'0'-184'0,"0"0"8"0,0 0 17 15,0 0 22-15,-32-11 13 0,32 11 22 0,0 0 21 16,0 0 20-16,0 0 2 0,0 0 7 16,0 0 9-16,-20-18-2 0,20 18-6 0,0 0 8 15,0 0-4-15,0 0 3 0,0 0 2 16,0 0 12-16,5-31 21 0,-5 31 12 0,0 0 20 15,0 0-1-15,0 0 23 16,0 0 15-16,5-42 5 0,-5 42 22 0,0 0 20 16,0 0-23-16,2-32 9 0,-2 32-1 15,0 0-23-15,0 0 4 0,3-24-9 0,-3 24-9 16,0 0-10-16,0 0-1 0,0 0-3 16,0 0-2-16,0 0-15 0,5-27 3 0,-5 27-3 15,0 0 2-15,0 0 3 0,0 0 1 16,0 0-16-16,0 0 8 0,0 0 13 15,0 0-18-15,0 0-3 0,0 0-3 0,0 0-1 16,-15-21-6-16,15 21 4 0,0 0-2 16,0 0 9-16,0 0-13 0,0 0-2 15,-38-5 20-15,38 5-16 0,0 0 0 16,0 0-4-16,0 0 0 0,-42 11 2 0,42-11-4 16,0 0 8-16,-40 12 4 0,40-12-12 15,-29 15 6-15,9-6 4 0,2 4-20 0,18-13 12 16,-39 17 4-16,13-3 6 0,4-1-6 15,2-2-2-15,-4-3 0 0,4 7-4 0,-1-7-4 16,21-8 16-16,-39 16-2 0,22-11 5 16,17-5-11-16,-25 12 12 0,25-12-10 15,-28 9 0-15,28-9 0 0,-18 11-2 0,18-11 9 16,0 0-7-16,-31 19 0 0,31-19-4 16,-20 23-4-16,10-8 4 0,10-15 8 15,-20 36-18-15,9-18 8 0,4 6 10 0,-10-3-8 16,10 5-4-16,-3-5 10 0,-3 0-10 15,5 0 12-15,8-21-4 0,-24 38-10 0,18-20 6 16,-5 0-8-16,11-18 12 0,-16 34-6 16,4-17-4-16,12-17 6 0,-13 33 2 15,4-18 0-15,-4 7 2 0,13-22-2 0,-10 34-2 16,3-16 6-16,7-18-10 0,-5 37 14 16,0-15-4-16,5-22-14 0,-2 37 2 0,2-37 8 15,-5 37 2-15,5-37 0 0,-6 33 32 16,6-33-11-16,0 34 7 0,0-34-6 15,0 34 14-15,0-34 7 0,-4 35 5 16,4-35-13-16,0 30 16 0,0-30-21 0,-3 29 15 16,3-29-8-16,-2 26 21 0,2-26 5 15,0 0 5-15,-3 37 5 0,3-37 12 16,-8 22-5-16,8-22 7 0,0 0 0 0,-5 28-4 16,5-28-3-16,0 0-12 0,-5 28-7 15,5-28-4-15,-12 21-8 0,12-21-3 0,-7 27 1 16,7-27-11-16,-1 38-3 0,-3-17-1 15,4-21-11-15,-6 45 2 0,6-21-6 0,0-24-1 16,-5 45-4-16,1-20 1 0,4-25 1 16,-3 46 5-16,3-25-9 0,0-21 5 15,-5 47 0-15,0-27-1 0,5-20-4 0,-10 41-1 16,6-13 1-16,-4-6-1 0,3 5-4 16,-2 1 1-16,1-1-2 0,-6 5 3 0,7-2-3 15,-3-3-3-15,1 5 2 0,4-2-2 16,-9 2-1-16,7-2 1 0,-2 1 1 15,0-3-2-15,4 0 4 0,-5-1-6 0,3 0 2 16,1 2-1-16,-4 1 2 0,5 1 4 16,-1 1-7-16,-6-1 2 0,7 1 3 15,1 0-6-15,-1 1 3 0,3 3 1 0,-5-3-2 16,5 4-1-16,5-5-1 0,-10 3 2 16,10-4 0-16,-5 0 0 0,3-3 1 15,-3-28-1-15,0 51 0 0,0-31 6 0,0-20 3 16,2 37 1-16,-2-37-5 0,0 33 1 15,0-33 4-15,3 27-6 0,-3-27 0 0,0 29 1 16,0-29-1-16,0 0-1 0,4 30 2 16,-4-30-1-16,0 0 0 0,6 27 3 15,-6-27-3-15,0 0 0 0,0 0-2 0,4 39 3 16,-4-39-1-16,0 0 2 0,0 23-2 16,0-23-2-16,0 0-1 0,0 36 2 0,0-36 0 15,0 33-5-15,0-33 2 16,0 37 2-16,0-37-3 0,0 35 0 0,0-11 0 15,0-24-2-15,0 36 0 0,0-36 2 16,0 34 1-16,0-34-2 0,0 31 1 0,0-31 2 16,0 28-3-16,0-28 3 0,0 0-1 0,-4 33-2 15,4-33 1-15,0 0 0 0,0 29-2 16,0-29 0-16,0 0 0 0,4 27 0 0,-4-27 1 16,0 0-1-16,0 0 0 0,0 30 0 15,0-30 0-15,0 0 0 0,3 26 2 16,-3-26-2-16,0 0 1 0,0 0-2 0,3 28 0 15,-3-28 2-15,0 0-1 0,0 0-2 16,9 27 4-16,-9-27 1 0,0 0-4 16,0 0 3-16,1 31-2 0,-1-31 0 15,7 19-2-15,-7-19 0 0,0 0 1 0,8 33-1 16,-8-33 0-16,4 21 2 0,-4-21-2 16,8 21 3-16,-8-21 0 0,0 0-2 15,5 32 0-15,-5-32 1 0,14 27 0 0,-14-27 2 16,6 27 1-16,-6-27-4 0,12 39 0 15,-7-16 2-15,7-4-3 0,-4-1 2 0,-8-18 0 16,18 44 1-16,-11-23 0 0,5 1 0 16,-4 0-1-16,-8-22-1 0,19 34 1 0,-13-19 0 15,-6-15 0-15,17 28-2 0,-10-12 2 16,-7-16 2-16,13 21-2 0,-13-21 1 16,15 21-1-16,-15-21-1 0,15 21 2 0,-15-21 1 15,15 20-1-15,-15-20 0 0,19 19 1 16,-19-19-2-16,15 18-1 0,-15-18 1 0,16 15 0 15,-16-15 1-15,22 15-1 0,-22-15 0 16,29 15 1-16,-29-15-1 0,21 12-1 16,-21-12-1-16,27 11 3 0,-27-11-3 0,30 9 1 15,-30-9 1-15,30 4 1 0,-30-4-2 16,27 11 4-16,-27-11-5 0,34 3 4 16,-34-3-1-16,31 3-1 0,-31-3 0 0,34-3 0 15,-34 3 1-15,32 0 2 0,-32 0-5 16,33-6 2-16,-33 6-1 0,37 0 0 15,-37 0 1-15,33-8 0 0,-33 8 0 0,32-2 0 16,-32 2 0-16,29-5 0 0,-29 5 1 16,31-6-1-16,-31 6-1 0,30-8 1 0,-30 8-3 15,32-6 2-15,-32 6-3 0,34-12-1 16,-34 12-2-16,31-12 0 0,-12 6 0 16,-19 6-3-16,43-19 2 0,-24 8-4 0,9-1 0 15,-4-3 2-15,1 2 9 0,-7-4 3 16,9 2 0-16,-7 3-1 0,2-5 1 0,1 0 3 15,-5 5 0-15,-2-4-3 0,0 1 0 16,-16 15 0-16,35-31-2 0,-20 16 4 16,0-2-2-16,1 2 1 0,-16 15-3 0,25-33 4 15,-15 18-2-15,6-4 0 0,-2 4-2 16,-14 15 2-16,25-32-3 0,-15 21 3 0,-10 11-2 16,22-27 3-16,-12 11-2 0,-10 16-2 15,20-24 1-15,-20 24 2 0,17-26-3 16,-17 26-1-16,25-21 1 0,-17 7 2 15,-8 14-2-15,18-20 2 0,-18 20-1 0,25-22-1 16,-25 22 3-16,19-22 0 0,-6 10-2 16,-13 12 4-16,34-27-1 0,-21 7 3 0,4 5 5 15,-2 0 0-15,3-3-3 0,-8 0 2 16,9-1-3-16,-1 0-1 0,0 1-1 16,-2-1 1-16,-1 1-1 0,-15 18-2 0,31-35 1 15,-21 20 2-15,4-2-2 0,1 1 0 16,-2-2-1-16,-13 18 0 0,24-38 0 0,-14 17 1 15,3 0-5-15,-1-3 11 0,-4-3-3 16,-1 4 4-16,5-8-2 0,-4-7-1 0,2 5-3 16,0-6 2-16,-3-3-2 0,-1 0-1 15,3-2 5-15,-1 1-6 0,2-1 1 16,-1-6-2-16,-3 5 0 0,3-1 0 0,-4-4 1 16,0 2 0-16,-5-2-1 0,5 0 4 15,-5 1-1-15,-5 1 0 0,5-2 0 16,-4 1 2-16,-1 2-3 0,0-1 1 0,-5 1-3 15,5 1-2-15,0-1 4 0,-2 8 0 16,-1-2-3-16,5 2 0 0,-2 2-6 0,-4 3-4 16,8 3-5-16,-6-2-3 0,5 1-6 15,-6 4-1-15,3 1 0 0,-5-5 1 0,3 5-1 16,-1 0 0-16,1 3 1 0,-1-2 3 16,-1 1 3-16,-4 5 2 0,5-7-2 0,-1 4 2 15,-2-2 4-15,2 4 0 0,3-4 1 16,-3 3 1-16,6-3 0 0,-7 6 3 15,5-1 0-15,5 20-1 0,-9-40 0 16,6 22 1-16,1-1 0 0,2 19 3 0,-1-36-2 16,-3 19 4-16,4 17-1 0,0-34 0 15,0 34-2-15,-5-30 0 0,5 30 0 0,0-32 3 16,0 32-1-16,-6-30 1 0,12 15 0 16,-6 15 0-16,-8-30 1 0,8 30 0 0,-2-36-2 15,-3 18 2-15,5 18-1 16,-6-34 0-16,4 19 1 0,-8-3-2 0,10 18-1 15,-12-31 4-15,4 16-4 0,8 15 1 0,-7-28-1 16,7 28 0-16,-8-22-1 0,1 10 0 16,7 12-4-16,-8-26 3 0,8 26 0 15,-5-21 1-15,5 21 0 0,-10-25 0 0,10 25 3 16,-7-24-3-16,7 24 4 0,-2-24-2 16,2 24-2-16,-8-26 3 0,8 26-1 15,-5-24 0-15,5 24-1 0,-2-26 0 0,2 26 1 16,-8-19 0-16,8 19-2 0,-5-25 4 15,5 25-4-15,-5-22 3 0,5 22-2 0,-9-21 1 16,9 21 2-16,-6-20 0 0,6 20-1 16,-12-23 1-16,7 10 0 0,5 13-3 15,-15-31 3-15,15 31 0 0,-33-33 0 0,16 13 6 16,-2-1-6-16,-7-3 5 0,-8 1 2 16,6-1-1-16,-6 1-4 0,3 0 0 0,-3 0-1 15,-9-1-2-15,-9 6-8 0,-3 6-31 16,-11 6-39-16,-9 12-52 0,-19 9-58 15,-46 11-178-15,-11 10-599 0,-4 0-986 0</inkml:trace>
  <inkml:trace contextRef="#ctx0" brushRef="#br0" timeOffset="148816.0883">21078 9016 1767 0,'0'0'231'0,"0"0"-110"0,0 0-73 15,0 0-34-15,0 0-55 0,0 0-64 16,0 0-66-16,0 0-314 0,0 0 107 15</inkml:trace>
  <inkml:trace contextRef="#ctx0" brushRef="#br0" timeOffset="149287.7948">20821 8978 1771 0,'-34'-1'36'0,"6"-4"18"0,-6-1 2 0,6 4-22 16,-6-2 3-16,8 3-8 0,-4-7 6 15,-2 4-20-15,32 4 6 0,-57-8-7 16,30 4 0-16,27 4 0 0,-47-8-1 0,22 5 11 16,25 3-13-16,-40-4-1 0,40 4 3 15,-37-3-6-15,37 3 0 0,-43-5-11 16,43 5 18-16,-37-4-7 0,37 4 6 0,-34-6 7 15,34 6 6-15,-31-7-10 0,31 7 4 16,-30-5-7-16,30 5-1 0,-32-3-5 0,32 3 9 16,-30-6 6-16,30 6-7 0,-35-3 4 15,35 3 3-15,-39-3-4 0,39 3-5 0,-50 0-7 16,16 3 12-16,3 0-27 0,-8 3-3 16,-6-3 2-16,3 2 1 0,-3-1 6 15,-2-1 22-15,-1 0 2 0,8 0 6 16,3-3 3-16,-2 0 14 0,-3 0 3 0,2 4-16 15,7-8 14-15,-6 4 16 0,4-3-9 16,2 0 4-16,3 0 7 0,30 3-4 0,-62-6-9 16,35 3-7-16,-3 0-11 0,30 3 1 15,-47-6-6-15,47 6-15 0,-35-3-24 16,35 3-17-16,-32 0-12 0,32 0-26 16,0 0-45-16,-28 9-56 0,28-9-220 0,0 0-198 15,0 0 114-15</inkml:trace>
  <inkml:trace contextRef="#ctx0" brushRef="#br0" timeOffset="150012.3295">21272 10125 2291 0,'0'0'-69'0,"0"0"-48"16,0 0-8-16,-13-24-21 0</inkml:trace>
  <inkml:trace contextRef="#ctx0" brushRef="#br0" timeOffset="150345.1231">21259 10101 1646 0,'-17'-19'0'0,"17"19"41"15,0 0 51-15,-28-16-3 0,28 16 1 0,-25-15-6 16,25 15-3-16,-47-15 7 0,20 7-15 0,-6 1 8 15,-6 1 16-15,-3-5-9 0,4 6 12 16,-9-2-4-16,2-2-3 0,1 3-7 0,-6 0-11 16,8-1 3-16,-3 2-21 15,0 2 8-15,3-4-17 0,-5 5-6 0,2-4 15 0,2-1-9 16,-4 5 5-16,10-5 2 0,0 4-2 16,-3-2-8-16,8 3-12 0,-8 2 0 15,7-1 4-15,-2 1-15 0,-6-4 2 16,5 4 10-16,1 0-23 0,-11 0 9 0,0 0-1 15,-6 4 1-15,0-1-11 16,-5 5-5-16,-8-1-10 0,-4-2-3 0,4 2 5 0,-2-2 2 16,0 2 4-16,2-4 4 0,0 2-12 15,4-5 10-15,-1 4 0 0,4-4 5 16,4 0 12-16,-3 0 17 0,-3-4 11 16,8 4 6-16,1 0 10 0,9 0-11 0,5 0-8 15,3 0-10-15,1 0-33 0,33 0-1 0,-45 4-1 16,45-4 3-16,-29 9-19 0,29-9-28 15,0 0-22-15,0 0-50 0,0 0-79 16,0 0-241-16,66 24-313 0,-43-21 428 0</inkml:trace>
  <inkml:trace contextRef="#ctx0" brushRef="#br0" timeOffset="151446.2876">21456 10958 3166 0,'0'0'-56'0,"0"0"11"0,0 0 13 0,0 0 9 15,0 0 8-15,0 0 7 0,0 0 8 16,0 0 13-16,0 0 2 0,-103-4 15 16,69 4 3-16,2 4 14 0,-1-4 6 0,-4 1-17 15,0-1 21-15,-1 0-4 0,6 0-3 16,-8 0 6-16,1 0 10 0,4 0 3 0,-1 0-25 16,-1-1-3-16,0 2-6 0,-2-1-6 15,-2 0-5-15,5 0-4 0,-14 3 6 16,2 2-11-16,4-5 1 0,-1 2 3 15,3 0-3-15,2 1-5 0,0-3 1 0,5 5-1 16,-4-5-3-16,3 0 2 0,-1 3 3 16,3-3-2-16,1 0-1 0,-7 0-5 0,6 0 14 15,-3 0-4-15,6 0-4 0,-8 0-4 16,-3 0-9-16,7 0 13 0,-10 0 4 16,-2-3 27-16,10 3 36 0,-3 0 12 0,0-5 10 15,8 5 3-15,-3-3-9 0,35 3-8 16,-63-2-13-16,34 2-2 0,-1-2-4 15,30 2-13-15,-50-5-6 0,50 5-6 0,-42-3-5 16,42 3-7-16,-38 0 0 0,38 0-5 16,-34-1-2-16,34 1-3 0,0 0-2 15,-42 0-2-15,42 0-8 0,0 0 7 0,-40 0-1 16,40 0-6-16,0 0-2 0,-30-4 3 16,30 4-4-16,0 0-2 0,-33 0-13 0,33 0-24 15,-32 5-34-15,32-5-17 0,-42 10-29 16,15-8-22-16,1 6-40 0,-1-2-134 0,13-3-563 15,14-3-249-15</inkml:trace>
  <inkml:trace contextRef="#ctx0" brushRef="#br0" timeOffset="160511.7829">17942 8160 3909 0,'-30'-11'-155'15,"30"11"-5"-15,0 0-24 0,-40-2-28 16,40 2-512-16,0 0 554 0</inkml:trace>
  <inkml:trace contextRef="#ctx0" brushRef="#br0" timeOffset="161599.8569">18748 8655 3002 0,'0'0'-62'0,"0"0"23"15,0 0 4-15,8-24 3 0,-8 24 2 0,0 0 3 16,7-23 2-16,-7 23 2 0,0 0 23 0,0 0 6 16,0 0 5-16,0-37 6 0,0 37-3 15,0 0 10-15,0 0-10 0,0 0-9 16,0 0 6-16,0 0 3 0,-3-30-4 15,3 30 7-15,0 0-9 0,0 0-6 0,0 0 1 16,0 0 8-16,0 0-1 0,0 0 1 16,-67 47-9-16,47-28 11 0,-10-1-2 0,5 3-9 15,-9 2-2-15,11-2 8 0,-11 0-8 16,-1 0-5-16,-3-2 13 0,1-1 20 16,0 2 16-16,-1-3 16 0,4-2 14 0,2-2-3 15,7-1-7-15,-2 0 0 0,7-2-17 16,-1 3-3-16,-3-1-11 0,24-12 6 15,-30 21-3-15,22-8-23 0,8-13-26 0,-19 27-29 16,19-27-77-16,-13 24-175 0,10-13-414 16,3-11 615-16</inkml:trace>
  <inkml:trace contextRef="#ctx0" brushRef="#br0" timeOffset="162135.7811">18720 8798 3005 0,'0'0'78'0,"0"0"-4"0,0 0-26 15,0 0 4-15,10-29-5 0,-10 29-22 16,0 0 14-16,0 0-12 0,0 0-3 0,0 0 1 15,0 0 1-15,0 0-22 0,0 0 7 16,0 0 9-16,0 0-5 0,0 0-7 0,0 0 14 16,0 0-16-16,0 0 3 0,0 0-5 15,0 0 9-15,-22-43-5 0,22 43 7 16,0 0-5-16,0 0 1 0,0 0-5 16,0 0 19-16,0 0-11 0,-39 64-8 0,19-41 2 15,4 7 7-15,-4 5-13 0,-1-5 4 16,-4 4-6-16,0 6 8 0,-5 0 4 0,-2-1 2 15,-3 2-10-15,-7 4 10 0,6-10 10 16,-4 4-26-16,-1-3 0 0,6-5 8 16,0-8-1-16,7 2-1 0,3-3-4 15,6-7-11-15,1 1-43 0,9-7-73 0,9-9-143 16,-15 9-472-16,15-9 455 0</inkml:trace>
  <inkml:trace contextRef="#ctx0" brushRef="#br0" timeOffset="162551.77">19063 8947 3164 0,'15'-15'-5'0,"-15"15"17"0,18-27 7 16,-5 15 3-16,-13 12-3 0,19-25-5 0,-19 25-4 15,18-18 11-15,-18 18 7 0,12-19 15 16,-12 19 34-16,0 0-9 0,12-21 15 16,-12 21-1-16,0 0-17 0,0 0-11 0,0 0 20 15,0 0 12-15,0 0 2 0,0 0-9 16,0 0 0-16,-46 51-2 0,20-25-7 0,-1 4-6 15,3-2-5-15,-12 9-14 0,-1 0 2 16,0 0-5-16,2 0 8 0,-5-3-2 16,11-1-9-16,-2-3-6 0,2-4-3 0,4-1 0 15,3-5-4-15,2 0-4 0,5-2-1 16,-3-2-4-16,4 0-6 0,14-16-22 16,-26 17-30-16,26-17-27 0,-15 18-16 0,15-18-31 15,-9 17-42-15,9-17-119 0,0 0-581 16,0 0-143-16</inkml:trace>
  <inkml:trace contextRef="#ctx0" brushRef="#br0" timeOffset="163508.7757">18497 9761 3902 0,'7'-30'-120'0,"-7"30"-9"0,0 0 0 15,7-25-18-15,-7 25 1 0,0 0 5 16,0 0 35-16,0 0 41 0,1-27 18 0,-1 27 36 15,0 0 5-15,0 0 6 0,0 0 0 16,0 0-10-16,0 0 4 0,4-31-5 16,-4 31 11-16,0 0-5 0,0 0 2 0,0 0 6 15,0 0-3-15,0 0 3 0,0 0-6 16,0 0 3-16,8-23 8 0,-8 23 11 16,0 0 16-16,0 0 2 0,0 0 7 0,0 0 0 15,0 0-14-15,0 0-2 0,0 0 2 16,0 0-10-16,0 0-13 0,0 0 10 0,0 0 12 15,0 0 0-15,0 0 28 0,0 0 6 16,0 0 7-16,0 0 1 0,0 0 5 16,0 0 0-16,-44 65 4 0,28-43-9 0,-3 0 13 15,-2 3-4-15,0 2-6 0,0 0-14 16,2 5 3-16,-2-2 6 0,2 0-17 0,-3 2-9 16,2-5-6-16,0 4-1 0,-1 1-1 15,2-11-6-15,7 1-6 0,-3-2-6 16,4 0 8-16,-1-1 1 0,12-19-9 0,-17 30-12 15,7-18 0-15,10-12-22 0,-15 20-21 16,15-20 7-16,0 0-25 0,-17 21-33 0,17-21-24 16,0 0-10-16,0 0-11 0,0 0-8 15,0 0-9-15,0 0-18 0,0 0-57 16,0 0-506-16,0 0 513 0</inkml:trace>
  <inkml:trace contextRef="#ctx0" brushRef="#br0" timeOffset="163875.7524">18726 9875 3248 0,'30'-8'39'15,"-30"8"-6"-15,24-10-15 0,-24 10-36 16,25-6-29-16,-25 6-9 0,28-9 5 0,-28 9 15 16,20-15 31-16,-20 15 22 0,0 0 27 15,22-16-11-15,-22 16 14 0,0 0 2 16,19-16-1-16,-19 16 22 0,0 0 2 0,0 0-12 15,0 0 1-15,0 0 13 0,0 0-10 16,0 0 4-16,0 0 2 0,0 0-12 0,-89 26 24 16,61-11-19-16,-1 6 4 0,1 0-14 15,-1 3 6-15,-1 3-6 0,0 0 16 16,2-3 13-16,1 4-2 0,-2-3-1 0,9 2 9 16,-3-2 2-16,1 0-7 0,5 2-11 15,-1-5-6-15,3 2-7 0,3-3-6 16,-1 2-7-16,4-2-7 0,4 0 0 0,-6 1-7 15,9-3-5-15,0-1-10 0,2-18-18 16,0 37-22-16,0-37-35 0,4 30-28 0,-1-13-23 16,-3-17-25-16,13 22-41 0,-8-14-66 15,-5-8-169-15,0 0-442 0,0 0-113 0</inkml:trace>
  <inkml:trace contextRef="#ctx0" brushRef="#br0" timeOffset="164231.7439">19136 9827 3852 0,'0'0'-78'0,"0"0"-9"16,0 0 13-16,30-4-2 15,-30 4 9-15,0 0 3 0,0 0 5 0,0 0 6 0,0 0 14 16,0 0-6-16,0 0 6 15,37 0 15-15,-37 0 22 0,0 0 14 0,0 0 21 16,0 0 17-16,0 0 11 0,0 0-6 16,0 0-3-16,0 0 10 0,0 0-12 0,0 0 16 15,13 22 13-15,-13-22 10 0,0 0 13 16,0 0-9-16,-18 45 10 0,18-45 8 0,-20 42-3 16,5-22 2-16,3 2-14 0,-6 3-11 15,1 3-11-15,-1 3-5 0,3-4-12 16,-5 5-2-16,4-5-7 0,-7 0-8 0,1 5-6 15,7-5-9-15,-5 1-30 0,2-1-40 16,-4 4-44-16,9 0-42 0,-11-7-85 0,6-3-271 16,6-1-350-16,0-5-13 0</inkml:trace>
  <inkml:trace contextRef="#ctx0" brushRef="#br0" timeOffset="164880.9349">18216 10864 3848 0,'12'-24'-12'16,"-12"24"-1"-16,12-22-3 0,-12 22 0 0,0 0-7 15,13-24 3-15,-13 24 4 0,0 0 16 16,0 0-4-16,13-24 2 0,-13 24 24 0,0 0 4 15,0 0-11-15,0 0-7 0,10-20 2 16,-10 20 15-16,0 0-5 0,0 0 30 0,0 0 34 16,0 0 14-16,0 0 2 0,0 0-3 15,0 0 0-15,0 0-4 0,0 0-4 16,-20 80-7-16,12-58 1 0,-7-1-16 0,1 5-3 16,-1 1-7-16,-3 1-9 0,0 0-8 15,-4-1 0-15,5 0-5 0,0-3-3 16,-1-4-4-16,3 2-4 0,0-4-1 0,-2 0-3 15,7 1-4-15,-5-3-2 0,15-16 3 16,-23 21-10-16,23-21-20 0,-17 22-15 16,17-22-25-16,-10 15-33 0,10-15-32 0,0 0-28 15,0 0-45-15,0 0-84 0,0 0-604 16,0 0-285-16</inkml:trace>
  <inkml:trace contextRef="#ctx0" brushRef="#br0" timeOffset="165231.731">18465 10654 4303 0,'0'0'57'15,"0"0"-8"-15,0 0-9 0,0 0-12 16,0 0-27-16,39 15-4 0,-39-15-1 16,0 0 0-16,0 0 15 0,0 0 27 0,0 0 11 15,0 0 1-15,0 0-13 0,0 0 0 16,0 0-13-16,0 0-5 0,0 0 4 15,0 0-9-15,0 0 3 0,0 0-6 0,0 0 2 16,0 0 8-16,7 27 16 0,-7-27 18 16,0 0 8-16,-16 48 5 0,3-22-4 0,3 4-1 15,-8 0-7-15,4 4-6 0,-2 6-8 16,-1 0-1-16,-5 4-6 0,4-4-3 0,1-5-7 16,-1 12-2-16,-1-7-2 0,-1-5 2 15,8-2-5-15,1 0-3 0,-8-4 1 16,8-7-2-16,-1 2-3 0,3-5-3 0,9-19-12 15,-13 34-14-15,13-34-23 0,-12 25-20 16,12-25-36-16,0 0-42 0,7 20-55 0,-7-20-143 16,0 0-584-16,0 0-574 0</inkml:trace>
  <inkml:trace contextRef="#ctx0" brushRef="#br0" timeOffset="165445.7467">18853 10732 4659 0,'41'-9'43'0,"-41"9"-3"0,0 0-9 16,0 0-9-16,23-9-20 0,-23 9 3 0,0 0-4 15,0 0 6-15,0 0-1 0,0 0 27 16,0 0 20-16,0 0 6 0,23 18 11 0,-23-18 0 16,0 0-7-16,-15 65-6 0,-1-32-6 15,-9 10-10-15,3 6-3 0,-7 0-50 0,-2 13-66 16,2 0-50-16,-6-2-123 0,5-14-686 15,10-14-704-15</inkml:trace>
  <inkml:trace contextRef="#ctx0" brushRef="#br0" timeOffset="183450.4777">20652 9186 1947 0,'53'-4'19'0,"-9"4"21"0,-6 0-40 16,-1 7-26-16,-10-6-74 0,1 6-101 0,-4 0-246 15,-24-7 99-15</inkml:trace>
</inkml:ink>
</file>

<file path=ppt/ink/ink7.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15T00:23:23.222"/>
    </inkml:context>
    <inkml:brush xml:id="br0">
      <inkml:brushProperty name="width" value="0.06667" units="cm"/>
      <inkml:brushProperty name="height" value="0.06667" units="cm"/>
      <inkml:brushProperty name="fitToCurve" value="1"/>
    </inkml:brush>
  </inkml:definitions>
  <inkml:traceGroup>
    <inkml:annotationXML>
      <emma:emma xmlns:emma="http://www.w3.org/2003/04/emma" version="1.0">
        <emma:interpretation id="{86694B2B-E4B0-4660-9215-B0BECC23EB11}" emma:medium="tactile" emma:mode="ink">
          <msink:context xmlns:msink="http://schemas.microsoft.com/ink/2010/main" type="writingRegion" rotatedBoundingBox="16811,4893 28189,3055 29427,10712 18049,12551"/>
        </emma:interpretation>
      </emma:emma>
    </inkml:annotationXML>
    <inkml:traceGroup>
      <inkml:annotationXML>
        <emma:emma xmlns:emma="http://www.w3.org/2003/04/emma" version="1.0">
          <emma:interpretation id="{AD95FD99-5F18-4EC0-9DA6-3A00410EEA92}" emma:medium="tactile" emma:mode="ink">
            <msink:context xmlns:msink="http://schemas.microsoft.com/ink/2010/main" type="paragraph" rotatedBoundingBox="16811,4893 25325,3517 26097,8289 17582,9665" alignmentLevel="1"/>
          </emma:interpretation>
        </emma:emma>
      </inkml:annotationXML>
      <inkml:traceGroup>
        <inkml:annotationXML>
          <emma:emma xmlns:emma="http://www.w3.org/2003/04/emma" version="1.0">
            <emma:interpretation id="{FBB25DA4-BB30-46CE-9F4E-8D967159CAFB}" emma:medium="tactile" emma:mode="ink">
              <msink:context xmlns:msink="http://schemas.microsoft.com/ink/2010/main" type="inkBullet" rotatedBoundingBox="17473,8990 17493,8987 17495,9004 17476,9007"/>
            </emma:interpretation>
            <emma:one-of disjunction-type="recognition" id="oneOf0">
              <emma:interpretation id="interp0" emma:lang="" emma:confidence="0">
                <emma:literal>•</emma:literal>
              </emma:interpretation>
            </emma:one-of>
          </emma:emma>
        </inkml:annotationXML>
        <inkml:trace contextRef="#ctx0" brushRef="#br0">-4981 2806 4175 0,'0'0'-226'0,"0"0"5"15,18-11 13-15,-18 11 3 0</inkml:trace>
      </inkml:traceGroup>
      <inkml:traceGroup>
        <inkml:annotationXML>
          <emma:emma xmlns:emma="http://www.w3.org/2003/04/emma" version="1.0">
            <emma:interpretation id="{9C809A68-247B-49BA-BF7F-608BAA96E78E}" emma:medium="tactile" emma:mode="ink">
              <msink:context xmlns:msink="http://schemas.microsoft.com/ink/2010/main" type="line" rotatedBoundingBox="16984,4866 25325,3517 26097,8289 17755,9637"/>
            </emma:interpretation>
          </emma:emma>
        </inkml:annotationXML>
        <inkml:traceGroup>
          <inkml:annotationXML>
            <emma:emma xmlns:emma="http://www.w3.org/2003/04/emma" version="1.0">
              <emma:interpretation id="{223B55EA-4F05-442F-9D06-C5839F949C5A}" emma:medium="tactile" emma:mode="ink">
                <msink:context xmlns:msink="http://schemas.microsoft.com/ink/2010/main" type="inkWord" rotatedBoundingBox="16984,4866 18944,4549 19479,7858 17518,8174"/>
              </emma:interpretation>
            </emma:emma>
          </inkml:annotationXML>
          <inkml:trace contextRef="#ctx0" brushRef="#br0" timeOffset="193136.7213">-4612 1436 624 0,'0'0'382'0,"0"0"-136"15,0 0-69-15,0 0-23 0,0 0 10 16,0 0-24-16,0 0-14 0,0 0-20 0,0 0 0 16,0 0-8-16,0 0-5 0,0 0 2 15,0 0-9-15,0 0-13 0,0 0-5 0,0 0-2 16,0 0-9-16,0 0-1 0,0 0-7 16,0 0 5-16,0 0 4 0,0 0-14 15,0 0 20-15,0 0-14 0,36-42-1 0,-36 42-1 16,0 0-4-16,0 0-6 0,0 0-7 15,0 0 4-15,0 0-7 0,0 0 4 16,0 0-8-16,0 0-7 0,9-19 6 16,-9 19 4-16,0 0-9 0,0 0-7 0,0 0 1 15,0 0 2-15,0 0 1 0,0 0-9 16,0 0 12-16,0 0-8 0,14-17 0 0,-14 17 0 16,0 0-6-16,0 0 8 0,0 0-6 15,0 0 9-15,0 0-7 0,0 0-2 16,0 0 8-16,0 0-1 0,24 41 1 0,-24-41 5 15,9 30-7-15,0-12 14 0,-6 4 8 16,3 1-19-16,2-1 6 0,-5 5 3 16,3-4-10-16,-3 5 3 0,0-3 14 0,0 0-24 15,0 0 7-15,-3-1 0 0,3 0-7 16,-3-24 4-16,3 43-6 0,-3-25-5 16,0-18-1-16,3 36-22 0,-3-16-17 0,0-20-22 15,3 29-39-15,-3-29-49 0,3 24-92 16,-3-24-526-16,-3 21 340 0</inkml:trace>
          <inkml:trace contextRef="#ctx0" brushRef="#br0" timeOffset="193711.8022">-4901 1599 3231 0,'0'0'-79'16,"0"0"10"-16,0 0 26 0,0 0 8 15,0 0-4-15,0 0 11 0,0 0 1 0,0 0 12 16,0 0-1-16,0 0 8 0,0 0-3 16,25-54 8-16,-25 54 11 0,19-25 11 0,-7 12 10 15,-3-9 13-15,6 4 7 0,-2-2 6 16,6-2-2-16,-4 1 5 0,3-8-7 16,2 4-2-16,-5 0-5 0,3-1-3 15,2 1-11-15,-2-2 8 0,0 3-3 0,0-5-11 16,2 2 0-16,-2 3 6 0,0-4-7 15,2 4-1-15,-2-3 3 0,-3 3-15 16,3-1 5-16,-1 3-5 0,-5 2 5 0,0 3-15 16,0 1 4-16,-12 16-25 0,15-24-29 15,-15 24-35-15,17-22-55 0,-17 22-71 0,12-13-506 16,-12 13 584-16</inkml:trace>
          <inkml:trace contextRef="#ctx0" brushRef="#br0" timeOffset="194872.5893">-3609 770 2771 0,'0'0'-45'0,"0"0"20"15,0 0 17-15,0 0 5 0,0 0 0 0,0 0-3 16,3-35 12-16,-3 35-6 0,0 0 3 16,0 0 11-16,0 0 6 0,0 0 27 15,0 0-14-15,0 0 8 0,0 0 4 0,0 0 3 16,25 67-4-16,-25-67 12 0,12 35 4 15,-3-13-9-15,-3 0 7 0,4 2-10 16,-1 8 1-16,1-2-8 0,2 0 6 16,-3 2 5-16,-3-4-17 0,4 1-16 15,-1 0-1-15,3-1 1 0,-2-4 0 0,-4 5-4 16,3-7-2-16,1 1-7 0,-1 2-21 16,0-5-21-16,0-1-31 0,1-2-56 0,-4-2-82 15,-6-15-509-15,6 21 590 0</inkml:trace>
          <inkml:trace contextRef="#ctx0" brushRef="#br0" timeOffset="195563.8943">-3619 614 2850 0,'0'0'-126'16,"0"0"11"-16,0 0 17 0,0 0 12 16,0 0 10-16,16-20 8 0,-16 20 19 0,0 0 18 15,19-11 18-15,-19 11 13 0,0 0 20 16,18-9 4-16,-18 9 22 0,0 0 9 0,22-7-1 15,-22 7-16-15,0 0 5 0,25-13 3 16,-25 13-4-16,21-3-1 0,-21 3 9 16,0 0-10-16,41-4 5 0,-41 4-14 15,28-3 7-15,-28 3-5 0,34 0-3 0,-34 0 2 16,31 7-1-16,-13-4-5 0,-18-3-8 16,38 15 6-16,-20-10 6 0,1 6 3 0,0 1-1 15,-4 2 3-15,3 0-8 0,-5-1-1 16,3 5 3-16,-4 1-12 0,3 0-1 15,-6 1-1-15,4 0 6 0,-3 3 4 0,-4-2-6 16,3 3 1-16,-6 0 5 0,0 1-7 16,0-3 0-16,0 4 5 0,-3 1-6 15,3-3 3-15,-6 5 0 0,3-29-9 0,-3 50 2 16,0-22-2-16,0 1 1 0,-3-2-3 16,0 2-5-16,-3 1 1 0,-2 0 9 15,-1 2 6-15,0-3-10 0,0-1-6 0,0 0-4 16,-5 1-12-16,5-2 3 0,0-5-12 15,0-2-11-15,-1 2-5 0,4-3-13 0,-1-3-13 16,1-1-31-16,0-1-33 0,3-3-45 16,6-11-101-16,0 0-368 0,-22 27 118 15</inkml:trace>
          <inkml:trace contextRef="#ctx0" brushRef="#br0" timeOffset="-191579.6551">-5446-1166 2667 0,'0'0'45'0,"0"0"25"0,0 0 28 16,0 0-30-16,0 0-4 0,0 0 7 15,0 0-24-15,0 0 4 0,0 0 16 16,0 0-21-16,0 0 0 0,0 0 4 0,0 0-16 16,0 0 1-16,0 0-9 0,0 0-6 15,0 0-22-15,0 0-20 0,0 0-4 0,0 0-1 16,0 0-4-16,0 0-12 0,0 0-7 15,0 0-11-15,0 0-33 0,0 0-53 16,0 0-84-16,0 0-421 0,0 0 116 0</inkml:trace>
          <inkml:trace contextRef="#ctx0" brushRef="#br0" timeOffset="-192287.192">-5351-1319 1492 0,'0'0'87'0,"0"0"25"0,0 0 0 0,0 0-24 15,0 0-2-15,-36-3-14 0,36 3-5 16,0 0-9-16,0 0 26 0,0 0-12 16,0 0-15-16,0 0-4 0,0 0-9 15,0 0 4-15,-26-3 6 0,26 3 7 0,0 0-1 16,0 0 10-16,0 0-5 0,0 0-1 15,0 0 1-15,0 0-6 0,0 0-11 16,0 0 1-16,0 0-10 0,0 0 0 0,0 0-18 16,0 0-2-16,0 0-21 0,0 0-34 15,0 0-46-15,0 0-82 0,0 0-176 0,-9-9-286 16,9 9 114-16</inkml:trace>
          <inkml:trace contextRef="#ctx0" brushRef="#br0" timeOffset="-187216.4939">-4969 338 3000 0,'0'0'-153'0,"0"0"24"16,-19 8-6-16,19-8 2 0,0 0-16 15,0 0-33-15,-24 6-354 0,24-6 110 0</inkml:trace>
        </inkml:traceGroup>
        <inkml:traceGroup>
          <inkml:annotationXML>
            <emma:emma xmlns:emma="http://www.w3.org/2003/04/emma" version="1.0">
              <emma:interpretation id="{7C127D34-54B0-4F8D-9CDF-33519DAD1295}" emma:medium="tactile" emma:mode="ink">
                <msink:context xmlns:msink="http://schemas.microsoft.com/ink/2010/main" type="inkWord" rotatedBoundingBox="21148,5565 25542,4855 26097,8289 21703,8999"/>
              </emma:interpretation>
            </emma:emma>
          </inkml:annotationXML>
          <inkml:trace contextRef="#ctx0" brushRef="#br0" timeOffset="198246.3126">0 46 3522 0,'6'-23'-116'0,"-6"23"30"0,0 0 21 15,0 0 5-15,0 0 14 0,0 0 12 16,0 0-6-16,0 0 18 0,0 0 4 15,0 0 3-15,0 0 5 0,6-23 10 0,-6 23 13 16,0 0-3-16,0 0 5 0,0 0 0 16,0 0 0-16,0 0 7 0,0 0 0 15,0 0-9-15,0 0 4 0,0 0 2 16,0 0 5-16,0 0 5 0,0 0-3 0,0 0-5 16,0 0-7-16,0 0 7 0,0 0-7 15,0 0 4-15,0 0 3 0,0 0-8 0,0 0 5 16,0 0 11-16,0 0-2 0,20 63 10 15,-17-42-4-15,3 1-10 0,-3 0 3 16,3 4-5-16,-3-1 2 0,3 1-4 0,0-2-1 16,0 1-3-16,0 0 3 0,2 1 0 15,-5-4-5-15,3 3-5 0,-6-25 0 16,6 40-4-16,-3-22 8 0,-3-18-22 0,9 31-27 16,-3-17-43-16,-6-14-76 0,3 24-213 15,0-14-337-15,-3-10 626 0</inkml:trace>
          <inkml:trace contextRef="#ctx0" brushRef="#br0" timeOffset="198805.8804">-92-111 2743 0,'0'0'-134'16,"21"-8"21"-16,-21 8 23 0,0 0 24 0,28-11 24 15,-28 11 22-15,25-2 33 0,-25 2 19 16,0 0 4-16,40-4-5 0,-40 4 10 16,25 6 12-16,-25-6 4 0,27 14 5 15,-10-3-12-15,-5 3 4 0,3 1-7 0,-3-1 3 16,5 4 7-16,-5 0-7 0,0 3-5 15,0 1-9-15,0 1 2 0,-3 0-5 16,2-2-6-16,-2 3-2 0,0 3 0 0,-3-5 1 16,0 3-2-16,0-2 8 0,0 1-18 15,-6-2 12-15,3 0-15 0,-3-22 1 0,0 36 2 16,0-10-3-16,0-26-1 0,-6 42-1 16,0-22-2-16,0 2 2 0,-3-3 0 15,-3 4-7-15,-2-5 12 0,2 3-7 16,0-2-12-16,-3 2 1 0,0-3-12 0,-2-2-14 15,5 2-7-15,-3 1-29 0,3-5-16 16,0 4-35-16,12-18-48 0,-26 24-66 0,17-13-398 16,9-11 117-16</inkml:trace>
          <inkml:trace contextRef="#ctx0" brushRef="#br0" timeOffset="199768.1437">859 46 2820 0,'0'0'-108'0,"0"0"37"0,0 0 21 15,42 8 12-15,-42-8 26 0,0 0 6 16,17 22 12-16,-17-22 27 0,9 25-7 16,-3-11 21-16,-6-14-4 0,8 33-1 0,-4-13 3 15,2-1-13-15,0 1 6 0,-6-20-11 16,12 39 10-16,-4-20-13 0,-2-2-3 16,-6-17 7-16,15 34-12 0,-9-20-11 0,-6-14-23 15,12 27-29-15,-12-27-38 0,9 24-58 16,-9-24-101-16,6 16-356 0,-6-16 116 15</inkml:trace>
          <inkml:trace contextRef="#ctx0" brushRef="#br0" timeOffset="200050.8009">848-306 2375 0,'0'0'3'16,"0"0"16"-16,-18-11 9 0,18 11 3 0,0 0-3 16,0 0 8-16,0 0-12 0,0 0 9 15,0 0-10-15,0 0 1 0,-15-17-7 0,15 17 6 16,0 0-14-16,0 0 19 0,0 0-19 15,0 0-1-15,0 0-14 0,0 0-36 16,0 0-57-16,0 0-104 0,0 0-378 16,0 0 113-16</inkml:trace>
          <inkml:trace contextRef="#ctx0" brushRef="#br0" timeOffset="200975.0035">1308 54 2098 0,'0'0'-78'0,"0"0"24"16,0 0 9-16,43 25 45 0,-43-25 22 0,12 16 12 16,-12-16 27-16,16 20 24 0,-16-20 7 15,16 28 4-15,-7-12 5 0,1 4 4 0,-2 1-13 16,-2 1 0-16,4-1-3 0,-1-2 1 15,1 1-9-15,-4 0-17 0,1-2 6 16,1 0-20-16,-8-18 3 0,9 29-11 16,-9-29-2-16,13 25 0 0,-13-25 3 0,9 18 9 15,-9-18 12-15,7 20 22 0,-7-20-5 16,0 0 5-16,6 19-5 0,-6-19-6 16,0 0-7-16,0 0-7 0,0 0-12 0,0 0-8 15,0 0 6-15,0 0-17 0,0 0-4 16,0 0-16-16,0 0 17 0,-3-72-6 0,3 72-5 15,-3-36 3-15,3 36 1 0,0-43-6 16,0 18-4-16,0 1 2 0,0 24 1 16,3-52-9-16,-3 26 5 0,7-2-9 15,-4 2 8-15,-1 1-4 0,4 3 3 0,0 0-4 16,-6 22 5-16,9-39 2 0,-3 22-12 16,-6 17 5-16,13-32-1 0,-13 32-2 0,14-24 9 15,-6 13-16-15,-8 11 2 0,15-22 5 16,-15 22 3-16,13-14-9 0,-13 14 2 15,16-14 1-15,-16 14 14 0,0 0-7 0,21-7 0 16,-21 7 3-16,0 0-3 0,0 0 15 16,0 0 8-16,35 27-5 0,-35-27 9 0,12 25-2 15,-12-25-2-15,9 27-5 0,-6-11 9 16,-3-16 2-16,9 35 4 0,-3-17-2 16,-6-18 3-16,7 35-6 0,-2-16-4 15,-2 1 2-15,-3-20 0 0,12 38-6 0,-10-20-1 16,-2-18-9-16,6 33 6 0,-6-33-6 15,6 32 3-15,-6-32-4 0,6 24 8 0,-6-24-11 16,3 22 1-16,-3-22-4 0,3 22 2 16,-3-22-4-16,7 19-9 0,-7-19-30 15,0 0-23-15,3 26-39 0,-3-26-31 0,0 0-40 16,2 22-50-16,-2-22-92 0,0 0-541 16,0 13-89-16</inkml:trace>
          <inkml:trace contextRef="#ctx0" brushRef="#br0" timeOffset="-59290.9479">-1183-574 266 0,'33'10'-8'0,"-33"-10"106"0,0 0-83 0,0 0-22 15,0 0 21-15,23 11 22 0,-23-11-7 16,0 0 26-16,0 0-1 0,15 10-21 0,-15-10 19 16,0 0 17-16,15 11-2 0,-15-11 27 15,0 0-4-15,0 0-9 0,23 17-18 16,-23-17-12-16,0 0 14 0,15 11-16 0,-15-11-11 16,0 0-14-16,15 10 13 0,-15-10-18 15,0 0 8-15,0 0 9 0,18 16-9 16,-18-16-5-16,0 0 5 0,0 0-10 0,17 13 4 15,-17-13-3-15,0 0 7 0,12 13-8 16,-12-13 12-16,0 0 4 0,0 0-9 16,9 20 20-16,-9-20-4 0,0 0 3 0,0 0-5 15,0 0 7-15,0 0-7 0,9 23 5 16,-9-23-3-16,0 0-4 0,0 0-8 16,0 0 10-16,0 0-11 0,0 0-6 0,6 20-1 15,-6-20-3-15,0 0 0 0,0 0-8 16,0 0 8-16,0 0-10 0,0 0 9 15,0 0-9-15,0 0 2 0,0 0-2 0,6 22-1 16,-6-22-6-16,0 0 3 0,0 0 1 16,0 0 15-16,0 0-6 0,0 0-4 0,0 0-2 15,0 0 2-15,0 0-6 0,0 0 0 16,0 0 1-16,0 0 2 0,0 0 0 16,0 0-3-16,0 0 10 0,0 0-4 15,0 0 0-15,0 0 4 0,0 0-1 0,0 0 19 16,0 0 2-16,0 0-3 0,0 0 11 15,0 0-15-15,-12 33 9 0,12-33-3 16,0 0-7-16,0 0 3 0,0 0 3 0,0 0-9 16,0 0 7-16,0 0-7 0,-15 14 2 15,15-14-2-15,0 0 1 0,0 0-7 0,0 0-3 16,0 0 0-16,0 0 0 0,0 0-3 16,0 0 1-16,0 0 4 0,0 0-5 15,0 0 0-15,0 0-7 0,0 0 7 16,-15 14-3-16,15-14-2 0,0 0 5 0,0 0 3 15,0 0-8-15,0 0 5 0,0 0-10 16,0 0 2-16,0 0 1 0,0 0-18 0,0 0-28 16,0 0-28-16,0 0-29 0,0 0-34 15,0 0-33-15,0 0-52 0,0 0-359 16,0 0 111-16</inkml:trace>
          <inkml:trace contextRef="#ctx0" brushRef="#br0" timeOffset="-47514.8995">-861-699 3483 0,'0'0'-207'0,"0"0"-528"0,0 0 498 0</inkml:trace>
          <inkml:trace contextRef="#ctx0" brushRef="#br0" timeOffset="-47477.5381">-861-699 2885 0,'0'0'-674'0,"0"0"121"0</inkml:trace>
          <inkml:trace contextRef="#ctx0" brushRef="#br0" timeOffset="-47398.8487">-861-699 2532 0,'0'0'-170'16,"0"0"-409"-16</inkml:trace>
          <inkml:trace contextRef="#ctx0" brushRef="#br0" timeOffset="-15803.1087">-755 2792 26 0,'0'0'9'16,"0"0"9"-16,0 0-10 0,0 0 18 16,0 0-17-16,0 0-1 0,0 0 9 0,0 0-17 15,0 0-17-15</inkml:trace>
          <inkml:trace contextRef="#ctx0" brushRef="#br0" timeOffset="201751.7978">2222-94 3708 0,'4'-22'-152'15,"-4"22"24"-15,0 0 17 0,0 0 20 0,-4-37 5 16,4 37 19-16,0 0 6 0,0 0 23 16,-3-28 7-16,3 28 7 0,0 0 8 0,0 0 9 15,-6-22 7-15,6 22 0 0,0 0 5 16,0 0 5-16,0 0 11 0,0 0 11 0,0 0 1 15,0 0 18-15,0 0-6 0,0 0-1 16,-62 46-3-16,51-31 7 0,-1 5 2 16,5-3-6-16,-7 2-3 0,5 2 2 15,-3-2-6-15,1 0-8 0,2 0-3 0,9-19 0 16,-10 36 2-16,10-36-9 0,-11 29 2 16,11-29 10-16,-6 27-16 0,6-27-1 15,-6 21 1-15,6-21-7 0,0 0 2 0,0 0 7 16,12 30-11-16,-12-30 4 0,0 0 2 15,17 11-10-15,-17-11 6 0,0 0 4 16,0 0 8-16,0 0-14 0,0 0 2 0,0 0-1 16,0 0 1-16,0 0-4 0,45-26 6 15,-45 26-6-15,0 0-4 0,11-25 10 16,-11 25-12-16,0 0 2 0,4-30 4 0,-4 30-6 16,6-24 0-16,-6 24 9 0,0 0-10 15,3-30 8-15,-3 30 1 0,0 0-6 16,3-30-2-16,-3 30 20 0,0 0-22 0,6-21-4 15,-6 21 10-15,0 0-10 0,0 0 1 16,0 0 10-16,5-25-5 0,-5 25-1 0,0 0 1 16,0 0-4-16,0 0 2 0,0 0 16 15,18-11-16-15,-18 11 2 0,0 0 11 16,0 0-5-16,0 0 0 0,0 0 16 16,0 0-15-16,27 49 3 0,-21-37 0 0,-6-12-6 15,17 32 18-15,-4-11 35 0,-2-2-16 16,1 0 5-16,0 0-5 0,5 3-10 0,-3 0 9 15,-4 1-8-15,2 1 6 0,-1 1-7 16,-4-3-3-16,5 2 5 0,-7 1 4 16,1-2-6-16,-3 4 10 0,0-2 3 0,-3-1-8 15,0-24 5-15,-3 51-3 0,-3-28-7 16,-2 1-25-16,-4 2-4 0,-3 2 11 0,0-3-16 16,-2 0-39-16,-2 3-37 0,-4-3-52 15,-1-2-108-15,-2 1-609 0,-1-2-89 16</inkml:trace>
          <inkml:trace contextRef="#ctx0" brushRef="#br0" timeOffset="-133300.0612">3235-415 4433 0,'0'0'-192'0,"0"0"12"0,0 0 3 16,0 0 11-16,0 0-4 0,0 0-4 15,-22-17 0-15,22 17 14 0,0 0 21 16,0 0 17-16,0 0 18 0,0 0 15 0,0 0 17 16,0 0 11-16,0 0 8 0,0 0 2 15,0 0 3-15,0 0 8 0,0 0-3 16,0 0 13-16,0 0 3 0,0 0-4 0,0 0 3 15,0 0 17-15,-11-20-3 0,11 20-11 16,0 0 0-16,0 0-14 0,0 0-17 16,0 0-19-16,0 0-23 0,0 0-19 0,0 0-46 15,0 0-241-15,0 0 96 0</inkml:trace>
        </inkml:traceGroup>
      </inkml:traceGroup>
    </inkml:traceGroup>
    <inkml:traceGroup>
      <inkml:annotationXML>
        <emma:emma xmlns:emma="http://www.w3.org/2003/04/emma" version="1.0">
          <emma:interpretation id="{A13D84B8-518B-4039-9669-CDAB9D993B93}" emma:medium="tactile" emma:mode="ink">
            <msink:context xmlns:msink="http://schemas.microsoft.com/ink/2010/main" type="paragraph" rotatedBoundingBox="21795,7649 28702,6301 29527,10529 22620,11876" alignmentLevel="2"/>
          </emma:interpretation>
        </emma:emma>
      </inkml:annotationXML>
      <inkml:traceGroup>
        <inkml:annotationXML>
          <emma:emma xmlns:emma="http://www.w3.org/2003/04/emma" version="1.0">
            <emma:interpretation id="{F249804F-6AB2-48D5-AC55-8691DA6233F4}" emma:medium="tactile" emma:mode="ink">
              <msink:context xmlns:msink="http://schemas.microsoft.com/ink/2010/main" type="line" rotatedBoundingBox="21795,7649 28702,6301 28985,7755 22078,9103"/>
            </emma:interpretation>
          </emma:emma>
        </inkml:annotationXML>
        <inkml:traceGroup>
          <inkml:annotationXML>
            <emma:emma xmlns:emma="http://www.w3.org/2003/04/emma" version="1.0">
              <emma:interpretation id="{4AD4825D-3B68-499B-B079-A795751D05EC}" emma:medium="tactile" emma:mode="ink">
                <msink:context xmlns:msink="http://schemas.microsoft.com/ink/2010/main" type="inkWord" rotatedBoundingBox="21795,7649 25169,6990 25443,8397 22069,9055"/>
              </emma:interpretation>
            </emma:emma>
          </inkml:annotationXML>
          <inkml:trace contextRef="#ctx0" brushRef="#br0" timeOffset="203702.4143">-446 1847 3669 0,'0'0'-182'0,"0"0"24"15,0 0 24-15,0 0 14 0,0 0 22 0,9 75 22 16,-9-75 17-16,0 0 18 0,0 25 11 16,0-25 11-16,0 0 10 0,0 27 6 15,0-27 12-15,0 0 35 0,4 25-11 16,-4-25 10-16,0 0 13 0,3 30-12 0,-3-30-6 15,0 26-5-15,0-26-3 0,0 0 5 16,-3 42-13-16,3-42 17 0,-4 29-15 16,4-29-9-16,-3 33 9 0,3-33-1 0,-3 31-4 15,3-31 4-15,-3 34-2 0,3-34 11 16,-3 30-9-16,3-30 2 0,-3 32-5 16,3-32 0-16,-4 33 11 0,4-33-10 15,-3 31-1-15,3-31 19 0,-3 26-16 0,3-26-6 16,0 0 4-16,0 33-9 0,0-33 3 15,0 0 20-15,-3 25-23 0,3-25 2 0,0 0 7 16,0 0-5-16,0 0 6 0,0 27 11 16,0-27-25-16,0 0 6 0,0 0 2 0,0 0 5 15,0 0-7-15,0 0 1 0,0 0 2 16,0 0-9-16,0 0 1 0,0 0 6 16,0 0-9-16,0 0 0 0,3-89 3 15,-3 89-5-15,3-42-6 0,0 18 11 0,-3-4-9 16,4-4 4-16,-4 4 0 0,3-4-8 15,-3-4 8-15,3 5-4 0,-3-2 3 16,3 2-8-16,0-6 10 0,-3 7-12 0,3 0 5 16,4-5 2-16,-4 7-2 0,0-2 2 15,0 1 4-15,0 1-6 0,3 0 0 0,-3-1 8 16,3 4-12-16,-3 0 6 0,4 4 4 16,-4-6-12-16,3 5 7 0,-6 22 12 15,9-41-17-15,-2 20-5 0,-1 2 13 16,0-1-15-16,-6 20 11 0,12-32 4 0,-6 20-6 15,-6 12 6-15,13-26 5 0,-13 26-14 16,15-23 7-16,-15 23 5 0,10-18-6 0,-10 18-3 16,9-14 4-16,-9 14-15 0,0 0 15 15,15-15 3-15,-15 15-6 0,0 0 6 16,0 0 5-16,22-12-4 0,-22 12 5 0,0 0 4 16,0 0-5-16,0 0 5 0,0 0 13 15,34 0 1-15,-34 0 6 0,0 0 15 16,0 0-1-16,22 23 39 0,-22-23 1 0,9 23-7 15,-9-23-1-15,13 25-8 0,-10-8-5 16,-3-17-8-16,6 39-3 0,-3-19-7 16,0 2-4-16,-3-22-2 0,7 43-1 0,-7-18-1 15,3-3 1-15,0 3 1 0,-3 3-2 16,3-3-7-16,0 0-1 0,-3 4-3 0,3-1-3 16,0-3-2-16,0 0-2 0,0-2-4 15,0 2 0-15,-3-25 1 0,6 45-5 16,-3-22 0-16,0-1 0 0,1-3-5 0,-4-19 4 15,6 40-7-15,-3-23 4 0,-3-17 2 16,3 36-5-16,-3-36 0 0,7 33 3 16,-7-33-3-16,3 32-3 0,0-19 1 0,-3-13-2 15,3 29 1-15,-3-29 2 0,6 25-1 16,-6-25-2-16,3 23 3 0,-3-23-2 16,0 0-1-16,0 30-2 0,0-30 2 0,0 0-2 15,3 29-2-15,-3-29 3 0,0 0 0 16,3 25 0-16,-3-25-2 0,0 0 0 0,0 25 0 15,0-25-2-15,0 0 1 0,0 0-2 16,3 26-16-16,-3-26-22 0,0 0-24 16,0 0-36-16,0 0-37 0,9 20-63 0,-9-20-139 15,0 0-565-15,0 0-448 0</inkml:trace>
          <inkml:trace contextRef="#ctx0" brushRef="#br0" timeOffset="204210.6513">-338 2100 4170 0,'0'0'-157'0,"0"0"32"0,0 0 32 0,0 0 30 15,0 0 18-15,0 0 33 0,0 0 20 16,35-34 41-16,-35 34 10 0,0 0 23 16,31-11 23-16,-31 11 17 0,27-11-9 0,-27 11 21 15,28-15-15-15,-12 4-16 0,-16 11-11 16,34-17-12-16,-18 6-11 0,-16 11-8 15,30-19-7-15,-14 11-4 0,-16 8-6 16,25-17-8-16,-13 7 4 0,-12 10-17 0,25-14-15 16,-25 14-33-16,25-16-52 0,-25 16-49 15,21-11-63-15,-21 11-171 0,23-8-521 0,-17 2-283 16</inkml:trace>
          <inkml:trace contextRef="#ctx0" brushRef="#br0" timeOffset="205859.6625">874 1807 3058 0,'-15'-11'-120'0,"15"11"29"0,0 0 15 16,0 0 15-16,0 0 21 0,-17-17 8 16,17 17 9-16,0 0-4 0,0 0-2 0,0 0 5 15,0 0 6-15,0-28 6 0,0 28-3 16,0 0 9-16,0 0 6 0,0 0 0 16,26-28 0-16,-26 28 9 0,15-11 3 15,-15 11 3-15,24-11 9 0,-24 11 6 0,29-14-4 16,-14 7 9-16,-15 7 14 0,38-13-4 15,-17 7 14-15,0 0 0 0,2-1 0 0,1-2 1 16,-24 9-6-16,47-8-14 0,-24 3 5 16,0 2 4-16,-23 3-13 0,43-3-4 15,-21 3 1-15,-22 0-15 0,37 3 13 0,-37-3-2 16,35 5 6-16,-20 1-13 0,-15-6 5 16,25 14 2-16,-25-14 4 0,22 18-14 15,-22-18-1-15,15 18 3 0,-15-18-6 0,13 20 2 16,-13-20-2-16,0 27 2 0,0-27-3 15,-10 34-5-15,1-14-3 0,-4-2 6 16,2 2 1-16,-2 0-7 0,0-3 4 0,-2 2-8 16,3-2 2-16,-1-1 8 0,1 0-12 15,-1-2-4-15,13-14 4 0,-15 24-16 0,15-24 2 16,-13 19 3-16,13-19-7 16,0 0 5-16,-9 24 5 0,9-24-9 0,0 0 6 15,0 0 7-15,0 0-13 0,0 0 4 16,16 38 11-16,-16-38-6 0,15 8 1 0,-15-8 1 15,19 10 6-15,-19-10-2 0,25 9 6 16,-25-9-4-16,24 14-2 0,-11-4 13 0,-13-10 1 16,21 18-1-16,-6-11-9 0,-15-7 5 15,16 21 7-15,-16-21 3 0,16 24-4 16,-7-13 1-16,-9-11-5 0,12 24-1 16,-12-24 2-16,10 25-3 0,-10-25 15 0,9 24-14 15,-9-24-4-15,3 26 23 0,-3-26-9 16,0 25-8-16,0-25 8 0,0 0-4 15,-9 41 3-15,9-41-13 0,-16 29 10 0,7-17-2 16,-3 6 1-16,-4-1-9 0,3-3 0 16,-7 0 0-16,1 1 4 0,2-2 1 0,-3 1-3 15,1-1-6-15,3-2 4 0,-2 0-29 16,18-11-32-16,-35 19-47 0,23-12-78 16,12-7-168-16,-28 9-367 0,16-7 581 15</inkml:trace>
          <inkml:trace contextRef="#ctx0" brushRef="#br0" timeOffset="204986.0249">1016 1890 3965 0,'0'0'-142'0,"0"-31"14"0,0 31 21 16,0 0 30-16,0 0 16 0,0 0 19 0,0 0 22 15,0 0 0-15,0-32 4 0,0 32 0 16,0 0 11-16,0 0 7 0,0 0-11 15,0 0 9-15,0 0 9 0,0 0 5 0,0 0 13 16,0 0 18-16,0 0 6 0,0 0 7 16,0 0 4-16,0 0 1 0,0 0 0 0,0 0-5 15,0 0 2-15,0 0-10 0,0 0-2 16,22 77 0-16,-19-59-18 0,-3-18-1 16,3 41-2-16,1-22-2 0,1 3 10 0,-5 3-14 15,0-25-5-15,1 46 10 0,2-21-10 16,-3 1-11-16,0-26 5 0,0 47 4 15,0-22-16-15,0-5 5 0,0-20 4 0,0 36-3 16,0-14 4-16,0-22 6 0,0 32 11 16,0-32-7-16,0 34-10 0,0-34-11 0,3 29-19 15,-3-29-20-15,0 22-14 0,0-22-24 16,3 25-23-16,-3-25-27 0,0 0-62 16,0 0-111-16,0 32-450 0,0-32 422 15</inkml:trace>
          <inkml:trace contextRef="#ctx0" brushRef="#br0" timeOffset="206623.9793">2818 1679 2809 0,'11'-12'-142'0,"-11"12"25"0,0 0 20 0,15-12 22 15,-15 12 20-15,0 0 39 0,0 0 20 16,16-16 31-16,-16 16 25 0,0 0 11 0,0 0 5 15,0 0 9-15,0 0 3 0,14-16-2 16,-14 16 3-16,0 0-24 0,0 0 9 0,0 0-4 16,0 0-23-16,0 0 8 0,0 0-1 15,0 0-3-15,0 0-5 0,0 0 12 16,0 0-5-16,-56 50 6 0,45-33 21 16,-4-1-10-16,2 4-1 0,-1 0 4 15,-3 5 5-15,-1 0-14 0,2-1 31 0,2 2-1 16,-6 2-11-16,7 2-9 0,-4-3-4 15,0 2-9-15,5-4-2 0,2 3-6 0,-4-5-9 16,5-1-1-16,1-4-5 0,8-18-3 16,-12 35-6-16,9-19 4 0,3-16-1 0,0 28-6 15,0-28-2-15,15 19-2 0,-15-19 0 16,28 16-3-16,-12-13-2 0,-16-3-6 16,50 0-29-16,-15-3-62 0,4 3-80 0,2-11-127 15,2 4-601-15,-1-2-326 0</inkml:trace>
        </inkml:traceGroup>
        <inkml:traceGroup>
          <inkml:annotationXML>
            <emma:emma xmlns:emma="http://www.w3.org/2003/04/emma" version="1.0">
              <emma:interpretation id="{73FB00F7-99FA-4AB5-A00F-854DB89B0BFE}" emma:medium="tactile" emma:mode="ink">
                <msink:context xmlns:msink="http://schemas.microsoft.com/ink/2010/main" type="inkWord" rotatedBoundingBox="26747,6954 28753,6563 28985,7755 26980,8147"/>
              </emma:interpretation>
            </emma:emma>
          </inkml:annotationXML>
          <inkml:trace contextRef="#ctx0" brushRef="#br0" timeOffset="208497.9721">4524 983 4021 0,'0'0'-144'16,"0"0"27"-16,0 0 12 0,0 0 21 0,0 0 5 16,0 0 6-16,-6-27 1 0,6 27 12 15,0 0 11-15,0 0 1 0,0 0 17 0,0 0 4 16,0 0 10-16,0 0 17 0,0 0 15 15,0 0 2-15,0 0 12 0,0 0 14 16,-4-24-5-16,4 24 9 0,0 0 14 16,0 0-7-16,0 0 1 0,0 0-3 0,0 0-18 15,0 0 15-15,0 0-10 0,0 0 8 16,0 0-4-16,0 0-3 0,0 0-5 16,0 0-4-16,0 0 0 0,0 0-1 0,0 0 14 15,0 0-15-15,0 0 8 0,0 0 7 16,-15 69-5-16,15-69 2 0,3 45-13 0,-3-23 6 15,3 3-8-15,-3 0-4 0,3 0-7 16,0-1 9-16,4 3-3 0,-4-3-7 16,3 3 0-16,0-6-5 0,-1 1 4 0,1-2-4 15,0 2-2-15,-6-22-1 0,11 36 6 16,-8-22-3-16,-3-14-22 0,10 27-26 16,-10-27-35-16,9 26-34 0,-6-14-52 0,-3-12-106 15,8 16-536-15,-8-16 166 0</inkml:trace>
          <inkml:trace contextRef="#ctx0" brushRef="#br0" timeOffset="209102.5422">4376 841 3377 0,'0'0'-129'16,"0"0"26"-16,-3-28 28 0,3 28 10 0,0 0 8 15,0 0 12-15,0 0 11 0,3-27 2 0,-3 27 7 16,0 0 12-16,14-16 2 0,-14 16-6 16,19-13 20-16,-19 13 5 0,23-12 25 15,-23 12 7-15,26-11 16 0,-26 11 10 0,36-11-10 16,-22 9 9-16,-14 2 3 0,36-7 6 16,-36 7-10-16,36 3 13 0,-36-3-21 15,43 11 3-15,-21-4 1 0,1 6 5 16,-2 3-21-16,-1 1 7 0,2 4-3 0,1 3-9 15,-6-2-8-15,2 6-5 0,-2 0 8 16,-5 0 6-16,2 1-9 0,-4 0 14 0,0 5-16 16,-3-10 5-16,-1 8-7 0,0-5-2 15,-3 1-1-15,-3 0 4 0,3 0-5 16,-1-1-6-16,-4 2 8 0,2-4-8 0,-3 2-5 16,-3-1 8-16,-3 2-8 0,-2 1 4 15,-2 4-6-15,-1-6 2 0,-4 3-6 0,1 1 7 16,-5 0-10-16,2-4 4 0,-1 4-2 15,-2 0-12-15,-2-4 11 0,8 3 2 16,-6-1-6-16,7-2-6 0,2 2 12 16,-3-4-16-16,5-3-4 0,-1 2-1 0,5-3-31 15,-1-4 2-15,9-17-23 0,-9 32-19 16,4-17-24-16,2-5-44 0,3-10-71 0,0 0-559 16,-6 24 265-16</inkml:trace>
          <inkml:trace contextRef="#ctx0" brushRef="#br0" timeOffset="210665.9981">5520 748 3283 0,'0'0'-143'0,"0"0"38"16,0 0 21-16,13 38 18 0,-13-38 9 0,-3 27 17 15,3-27 17-15,-3 32 15 0,3-32 22 16,0 36 0-16,0-36-3 0,0 37 2 16,0-21 1-16,0-16 10 0,3 33-5 0,-3-33-5 15,6 34 2-15,-6-34 10 0,5 25-5 16,-5-25-3-16,3 25-2 0,-3-25-11 15,6 20 15-15,-6-20-7 0,0 0 20 16,6 22-1-16,-6-22-2 0,0 0 12 0,0 0-8 16,0 0 11-16,0 0-14 0,0 0-3 15,0 0-1-15,0 0 3 0,0 0-3 16,0 0 3-16,0 0-8 0,0 0-2 0,0 0 8 16,0 0-8-16,10-72 2 0,-10 72-10 15,7-36-3-15,-4 16 2 0,-3 20-3 16,7-42 3-16,-4 20-1 0,3 1 3 0,-6 21-9 15,14-40 0-15,-11 20 3 0,3 2 9 16,-6 18-16-16,10-32 0 0,-10 32 3 16,13-22-6-16,-13 22 1 0,7-24 7 0,-7 24-8 15,14-19 3-15,-14 19 5 0,15-17-10 16,-15 17 5-16,17-13 15 0,-17 13-19 16,0 0 6-16,24-15 2 0,-24 15 15 0,0 0-13 15,22-4 18-15,-22 4 1 0,0 0 9 16,0 0 15-16,37 15 0 0,-37-15-5 15,12 21 7-15,-12-21 5 0,16 19-7 0,-8-6 7 16,-8-13 16-16,14 29-5 0,-8-15 0 16,-6-14-1-16,6 35-2 0,0-21-3 0,-6-14 2 15,3 37-20-15,0-20 0 0,-3-17-2 16,1 34-8-16,-1-34-2 0,0 30-13 16,0-30 3-16,3 31-7 0,-3-31 0 0,3 28 2 15,-3-28-8-15,0 22-11 0,0-22-20 16,0 0-24-16,8 31-25 0,-8-31-34 15,3 18-40-15,-3-18-65 0,0 0-146 0,12 11-465 16,-12-11 71-16</inkml:trace>
          <inkml:trace contextRef="#ctx0" brushRef="#br0" timeOffset="211313.9428">6132 699 3477 0,'0'0'-139'0,"0"0"46"0,0 0 34 15,0 0 18-15,0 0 9 0,0 0 9 16,0 0 1-16,0 0 9 0,0 0 11 0,0 0 4 16,0 0 6-16,0 0 9 0,0 0 1 15,17-35-1-15,-17 35 5 0,0 0-7 16,0 0 2-16,26-15 0 0,-26 15 2 0,16-11-7 15,-16 11-10-15,20-13 1 0,-20 13-1 16,15-17 3-16,-15 17 16 0,18-14-19 16,-18 14 1-16,15-20 1 0,-15 20 6 0,20-20-13 15,-20 20 10-15,11-19 0 0,-11 19-11 16,13-19 6-16,-13 19 3 0,9-16-3 16,-9 16 7-16,0 0-4 0,6-22-5 0,-6 22 14 15,0 0-14-15,0 0 2 0,0 0-4 16,0 0-3-16,0 0 7 0,0 0-2 15,-15-32-6-15,15 32 6 0,0 0 0 0,0 0-5 16,0 0 0-16,0 0 1 0,0 0-1 16,-59 33 0-16,59-33 15 0,-21 18-13 15,6-4 3-15,1-1-2 0,-2 3 2 0,2-2 5 16,-1 4 22-16,1-1 3 0,-2 5-3 16,5-2 23-16,-4 8-4 0,1-4-5 0,5 3 21 15,-1-3-9-15,2 1-10 0,2 0 4 16,3 0-11-16,3-25-1 0,-3 42 14 15,3-23-16-15,6 4-6 0,6-6 9 16,3-1-4-16,8-2-14 0,7 0-29 0,8-7-97 16,3-3-281-16,1-4-375 0,4-4 358 15</inkml:trace>
        </inkml:traceGroup>
      </inkml:traceGroup>
      <inkml:traceGroup>
        <inkml:annotationXML>
          <emma:emma xmlns:emma="http://www.w3.org/2003/04/emma" version="1.0">
            <emma:interpretation id="{E133090E-49B3-444C-B74D-AE9FE16EBF62}" emma:medium="tactile" emma:mode="ink">
              <msink:context xmlns:msink="http://schemas.microsoft.com/ink/2010/main" type="line" rotatedBoundingBox="23032,11356 24534,11426 24528,11566 23025,11496"/>
            </emma:interpretation>
          </emma:emma>
        </inkml:annotationXML>
        <inkml:traceGroup>
          <inkml:annotationXML>
            <emma:emma xmlns:emma="http://www.w3.org/2003/04/emma" version="1.0">
              <emma:interpretation id="{A8E71C0A-8A4C-47BB-9F18-B5E7BE4C85AC}" emma:medium="tactile" emma:mode="ink">
                <msink:context xmlns:msink="http://schemas.microsoft.com/ink/2010/main" type="inkWord" rotatedBoundingBox="23032,11356 24534,11426 24528,11566 23025,11496"/>
              </emma:interpretation>
            </emma:emma>
          </inkml:annotationXML>
          <inkml:trace contextRef="#ctx0" brushRef="#br0" timeOffset="290104.919">588 5165 3997 0,'0'0'-182'0,"-12"9"46"0,12-9 7 0,0 0 7 16,0 0 14-16,0 0 5 0,0 0 6 16,0 0 10-16,0 0 7 0,0 0 15 15,0 0 11-15,0 0 8 0,0 0 4 0,0 0 14 16,0 0 8-16,0 0 12 0,0 0 5 16,0 0 17-16,0 0-5 0,0 0 16 15,0 0 0-15,0 0 3 0,0 0 2 0,0 0 7 16,0 0-2-16,0 0-6 0,0 0 0 15,0 0 10-15,0 0-11 0,0 0-5 0,0 0-6 16,0 0 6-16,0 0-3 0,0 0 2 16,0 0 3-16,0 0-8 0,0 0 2 0,0 0-2 15,0 0-5-15,0 0 7 0,0 0 14 16,0 0-15-16,0 0 6 0,0 0 17 16,0 0-9-16,0 0-1 0,0 0 5 15,0 0-3-15,0 0 6 0,0 0-3 0,0 0 10 16,0 0 9-16,0 0-4 0,0 0 3 15,0 0 5-15,0 0-16 0,0 0 4 16,0 0-2-16,23 38 2 0,-23-38-7 0,0 0 1 16,0 0-9-16,18 11 5 0,-18-11-9 15,0 0 5-15,0 0-2 0,21 8 1 0,-21-8-6 16,0 0 4-16,0 0-2 0,18 10 6 16,-18-10-3-16,0 0 3 0,0 0-7 0,23 8-3 15,-23-8-1-15,0 0 3 0,0 0 0 16,24 11-2-16,-24-11-2 0,0 0-3 15,18 6-4-15,-18-6 1 0,0 0-4 0,29 5 3 16,-29-5-5-16,0 0 4 0,24 5-1 16,-24-5-1-16,0 0-8 0,26 6 3 0,-26-6 3 15,0 0 1-15,0 0-7 0,27 4 3 16,-27-4 3-16,0 0-1 0,21 4-5 16,-21-4 4-16,0 0 0 0,0 0 4 0,0 0 0 15,34 3-2-15,-34-3-4 0,0 0 1 16,0 0-4-16,22 4 5 0,-22-4-1 15,0 0 2-15,0 0-6 0,29 1 5 16,-29-1-5-16,0 0 4 0,0 0-5 0,0 0 1 16,27 0 0-16,-27 0 1 0,0 0 0 15,0 0-4-15,0 0 2 0,0 0 4 0,0 0-5 16,32 0-1-16,-32 0 4 0,0 0-1 16,0 0-2-16,0 0 0 0,0 0 1 15,27 3-2-15,-27-3 0 0,0 0-2 0,0 0 5 16,34 0-3-16,-34 0 4 0,0 0-3 15,0 0 1-15,34-3-4 0,-34 3 1 0,0 0-2 16,0 0 3-16,29-1 6 0,-29 1-8 16,0 0 4-16,0 0 0 0,0 0 2 0,32-4-5 15,-32 4-2-15,0 0 3 0,0 0 0 16,0 0 0-16,0 0 3 0,0 0-6 16,0 0 2-16,30 0-2 0,-30 0 6 0,0 0-4 15,0 0 1-15,0 0 1 0,0 0 0 16,0 0-1-16,0 0 7 0,0 0-8 0,0 0 4 15,0 0-3-15,29-3 0 0,-29 3 3 16,0 0-3-16,0 0-4 0,0 0 8 16,0 0-7-16,0 0 0 0,0 0-11 15,0 0-10-15,0 0-16 0,0 0-15 0,0 0-33 16,0 0-30-16,11-3-62 0,-11 3-198 16,0 0-470-16,0 0-86 0</inkml:trace>
          <inkml:trace contextRef="#ctx0" brushRef="#br0" timeOffset="291663.1481">650 5271 3728 0,'0'0'-134'0,"0"0"30"0,0 0 27 0,0 0 23 15,0 0 19-15,0 0 19 0,0 0 12 16,0 0 15-16,0 0 1 0,0 0 15 16,0 0 0-16,0 0 16 0,0 0 5 15,0 0-20-15,0 0 18 0,0 0 6 0,0 0-12 16,0 0-1-16,0 0 2 0,0 0 5 16,0 0-1-16,0 0-6 0,0 0-3 15,0 0 12-15,0 0-18 0,0 0-1 0,0 0 4 16,0 0 5-16,0 0-5 0,0 0 7 15,0 0-5-15,0 0 7 0,0 0 2 0,-18-20 6 16,18 20-2-16,0 0-1 0,0 0-6 16,0 0 10-16,0 0-10 0,0 0-2 0,0 0 0 15,0 0-2-15,0 0-5 0,0 0 2 16,0 0-3-16,0 0 3 0,0 0-7 16,0 0 1-16,0 0-4 0,0 0-1 0,0 0-5 15,0 0 1-15,0 0-1 0,0 0 1 16,56 35-4-16,-56-35 3 0,0 0-7 0,21 4 2 15,-21-4 0-15,0 0 0 0,29 8-2 16,-29-8 1-16,0 0-1 0,32 10 6 16,-32-10-7-16,0 0-1 0,33 4-3 15,-33-4 3-15,24 4-5 0,-24-4 2 0,0 0 4 16,38 2-6-16,-38-2-1 0,21 0 1 16,-21 0 1-16,0 0 0 0,35 0 0 0,-35 0-5 15,0 0-1-15,27 0 3 0,-27 0 3 16,0 0-2-16,0 0-3 0,31 4 2 15,-31-4 0-15,0 0 0 0,0 0-1 0,31 0 0 16,-31 0 0-16,0 0-2 0,31 0 0 16,-31 0 1-16,0 0 0 0,31 1-3 0,-31-1 3 15,0 0 7-15,28 0-7 0,-28 0-3 16,0 0 3-16,31 0 0 0,-31 0 0 16,0 0 0-16,28 4 0 0,-28-4-1 0,0 0 1 15,28 0 2-15,-28 0-4 0,0 0 2 16,34 3-1-16,-34-3-1 0,22 3-1 0,-22-3 2 15,0 0 1-15,30 0-3 0,-30 0 4 16,0 0 1-16,0 0-2 0,35 0 2 16,-35 0-1-16,0 0-2 0,24 0 1 0,-24 0-1 15,0 0 1-15,0 0 0 0,31 0 1 16,-31 0 1-16,0 0-2 0,0 0 3 16,28 0-6-16,-28 0 6 0,0 0-6 0,0 0 3 15,0 0 0-15,31 0-2 0,-31 0 7 16,0 0-4-16,0 0-1 0,0 0-1 15,0 0 0-15,31-3-1 0,-31 3 1 0,0 0 2 16,0 0-3-16,0 0 7 0,0 0-8 16,0 0 3-16,31 0 2 0,-31 0-4 15,0 0-1-15,0 0 4 0,0 0-1 0,0 0 0 16,38 0-1-16,-38 0 2 0,0 0-2 16,0 0 2-16,30 0-1 0,-30 0 0 0,0 0-2 15,0 0 6-15,36 0-5 0,-36 0 2 16,0 0-1-16,26 0 4 0,-26 0-8 0,0 0 4 15,0 0 0-15,32-3-2 0,-32 3 0 16,0 0 0-16,0 0 1 0,27-4 1 16,-27 4 3-16,0 0-3 0,0 0-3 0,0 0 7 15,0 0-5-15,29-5 3 0,-29 5-3 16,0 0 0-16,0 0-1 0,0 0 4 0,0 0-2 16,0 0 1-16,27 0-2 0,-27 0-1 15,0 0 1-15,0 0 2 0,0 0 2 16,0 0-4-16,0 0 3 0,30-2-4 15,-30 2 2-15,0 0-2 0,0 0 1 0,0 0 4 16,0 0-6-16,26-4 3 0,-26 4 1 16,0 0-2-16,0 0-1 0,0 0 4 15,0 0-2-15,30 0 4 0,-30 0-3 0,0 0 4 16,0 0 0-16,0 0 1 0,0 0 0 16,39 0 3-16,-39 0-1 0,0 0-1 0,0 0 3 15,0 0-3-15,29 0 0 0,-29 0 2 16,0 0-2-16,0 0 1 0,0 0 2 0,32 0 3 15,-32 0 1-15,0 0-3 0,0 0 3 16,0 0-1-16,32 0 0 0,-32 0-2 16,0 0 6-16,0 0-3 0,0 0 3 0,0 0-2 15,30 0-1-15,-30 0 3 0,0 0 0 16,0 0-2-16,0 0 0 0,0 0-4 0,0 0 2 16,0 0-4-16,29 0 2 0,-29 0-1 15,0 0-3-15,0 0 0 0,0 0-17 16,0 0-25-16,0 0-30 0,0 0-29 0,33 0-34 15,-21 0-46-15,-12 0-90 0,24 0-666 16,-24 0-649-16</inkml:trace>
        </inkml:traceGroup>
      </inkml:traceGroup>
    </inkml:traceGroup>
  </inkml:traceGroup>
</inkml:ink>
</file>

<file path=ppt/ink/ink8.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15T00:28:19.299"/>
    </inkml:context>
    <inkml:brush xml:id="br0">
      <inkml:brushProperty name="width" value="0.06667" units="cm"/>
      <inkml:brushProperty name="height" value="0.06667" units="cm"/>
      <inkml:brushProperty name="fitToCurve" value="1"/>
    </inkml:brush>
  </inkml:definitions>
  <inkml:traceGroup>
    <inkml:annotationXML>
      <emma:emma xmlns:emma="http://www.w3.org/2003/04/emma" version="1.0">
        <emma:interpretation id="{28026CB1-E23E-4381-9EAE-1D9E44BEF585}" emma:medium="tactile" emma:mode="ink">
          <msink:context xmlns:msink="http://schemas.microsoft.com/ink/2010/main" type="inkDrawing" rotatedBoundingBox="24636,12784 26344,12778 26345,12823 24637,12829" shapeName="None"/>
        </emma:interpretation>
      </emma:emma>
    </inkml:annotationXML>
    <inkml:trace contextRef="#ctx0" brushRef="#br0">0 19 4373 0,'0'0'-184'0,"0"0"17"0,0 0 26 16,0 0 14-16,0 0 13 0,0 0 22 16,0 0 5-16,0 0 21 0,0 0 25 15,0 0 2-15,0 0 18 0,0 0-2 0,0 0 7 16,0 0 6-16,0 0-2 0,0 0 8 16,0 0-1-16,0 0 7 0,0 0-4 0,0 0 4 15,0 0-9-15,0 0 19 0,0 0-7 16,0 0-5-16,0 0 14 0,0 0 5 15,0 0 2-15,0 0 6 0,0 0-1 16,0 0 12-16,0 0 0 0,0 0 4 0,0 0-5 16,0 0-2-16,0 0-8 0,41 29 11 15,-41-29-10-15,0 0 1 0,0 0-3 16,0 0-7-16,0 0-3 0,0 0-8 0,33 0 16 16,-33 0-2-16,0 0-1 0,0 0 1 15,0 0-10-15,0 0 9 0,37-5 0 16,-37 5-9-16,0 0-3 0,0 0 16 0,0 0-14 15,33 0-3-15,-33 0-1 0,0 0 3 16,0 0 3-16,33-4-10 0,-33 4 3 0,0 0 7 16,30-2-8-16,-30 2 5 0,0 0-12 15,35-5-4-15,-35 5 19 0,0 0-16 16,33-3 6-16,-33 3-1 0,26-3 5 0,-26 3-7 16,0 0 0-16,33 0-5 0,-33 0 9 15,0 0 1-15,37 0-3 0,-37 0 3 0,0 0-8 16,31-5 3-16,-31 5-2 0,0 0 5 15,35 0-1-15,-35 0-5 0,26-2-1 16,-26 2 4-16,26-4-4 0,-26 4 1 0,0 0 5 16,36-4 3-16,-36 4 6 0,23-3-9 15,-23 3 0-15,0 0-4 0,36-1 4 0,-36 1-1 16,27 0-1-16,-27 0-5 0,0 0 1 16,40-4-1-16,-40 4 3 0,25 4-2 15,-25-4 8-15,0 0-4 0,34 0-4 0,-34 0 12 16,0 0-7-16,36 0-2 0,-36 0 24 15,0 0-3-15,29 0-4 0,-29 0 4 16,0 0-8-16,33 0-5 0,-33 0-1 0,0 0 2 16,23 0 8-16,-23 0-9 0,0 0-5 15,24 1 3-15,-24-1 9 0,0 0-10 16,0 0-3-16,35-1 11 0,-35 1-8 0,0 0-6 16,0 0 11-16,33 0-9 0,-33 0 5 15,0 0 3-15,33-4-13 0,-33 4 4 0,0 0-1 16,29-3 5-16,-29 3 1 0,0 0-6 15,39 0 7-15,-39 0-7 0,27 0 4 16,-27 0-12-16,29 0 15 0,-29 0-7 0,27 3 9 16,-27-3-12-16,29 4 0 0,-29-4 3 15,23 1 7-15,-23-1 4 0,0 0-6 0,38 3-3 16,-38-3 0-16,0 0-5 0,28 7 5 16,-28-7 15-16,0 0-15 0,28 0 2 0,-28 0 10 15,0 0-12-15,0 0 10 0,31 1-13 16,-31-1-1-16,0 0 9 0,0 0 6 15,0 0-8-15,34 0 0 0,-34 0-3 0,0 0 4 16,0 0 1-16,0 0-12 0,28 0 14 16,-28 0-2-16,0 0-2 0,0 0-3 15,28 7 0-15,-28-7 3 0,0 0-1 0,22 3 1 16,-22-3 2-16,0 0-6 0,0 0 7 16,29 3-6-16,-29-3 5 0,0 0 0 15,0 0-6-15,30 2-1 0,-30-2-1 0,0 0 11 16,0 0-10-16,31 3-1 0,-31-3 10 15,0 0-1-15,0 0-11 0,25 0 10 0,-25 0-8 16,0 0 6-16,0 0 5 0,0 0-14 16,0 0 12-16,0 0 1 0,34-3-2 15,-34 3-2-15,0 0-1 0,0 0-2 0,0 0 6 16,0 0-1-16,0 0-2 0,0 0-1 16,0 0-9-16,0 0 11 0,33 0-8 0,-33 0 16 15,0 0-20-15,0 0 13 0,0 0-7 16,0 0 2-16,0 0 5 0,26-2-13 15,-26 2 6-15,0 0 9 0,0 0 2 0,0 0-7 16,0 0 0-16,0 0 1 0,0 0-3 16,0 0-3-16,0 0-1 0,25-3 8 0,-25 3-1 15,0 0-2-15,0 0-2 0,0 0-6 16,0 0 14-16,0 0-9 0,0 0 4 16,0 0 4-16,0 0-6 0,31-3 7 0,-31 3-7 15,0 0-4-15,0 0 4 0,0 0 4 16,0 0 2-16,0 0-7 0,0 0 1 15,0 0 3-15,0 0-3 0,22-7 6 0,-22 7-6 16,0 0-1-16,0 0-4 0,0 0 2 16,0 0-36-16,0 0-40 0,26 0-63 15,-26 0-166-15,0 0-507 0,0 0 96 0</inkml:trace>
  </inkml:traceGroup>
</inkml:ink>
</file>

<file path=ppt/ink/ink9.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15T00:28:32.823"/>
    </inkml:context>
    <inkml:brush xml:id="br0">
      <inkml:brushProperty name="width" value="0.06667" units="cm"/>
      <inkml:brushProperty name="height" value="0.06667" units="cm"/>
      <inkml:brushProperty name="fitToCurve" value="1"/>
    </inkml:brush>
  </inkml:definitions>
  <inkml:traceGroup>
    <inkml:annotationXML>
      <emma:emma xmlns:emma="http://www.w3.org/2003/04/emma" version="1.0">
        <emma:interpretation id="{5EABC2E1-5414-4603-91A4-FAD6D506BD66}" emma:medium="tactile" emma:mode="ink">
          <msink:context xmlns:msink="http://schemas.microsoft.com/ink/2010/main" type="inkDrawing" rotatedBoundingBox="17278,12832 21771,12682 21777,12863 17284,13013" shapeName="None"/>
        </emma:interpretation>
      </emma:emma>
    </inkml:annotationXML>
    <inkml:trace contextRef="#ctx0" brushRef="#br0">21 32 1612 0,'0'0'42'0,"0"0"39"0,0 0 25 16,0 0 11-16,0 0-1 0,0 0 1 16,0 0 19-16,0 0-29 0,0 0-3 0,0 0-1 15,0 0 8-15,0 0-18 0,0 0-8 16,0 0-20-16,0 0-2 0,0 0-13 15,0 0-9-15,0 0 10 0,0 0-1 0,0 0-20 16,0 0 10-16,0 0-13 0,0 0 7 16,0 0-7-16,0 0 2 0,0 0 8 0,0 0 9 15,0 0-14-15,0 0 12 0,0 0 0 16,-22 22-1-16,22-22-2 0,0 0-5 16,0 0 3-16,0 0 6 0,0 0-12 0,0 0 1 15,0 0 4-15,0 0-14 0,0 0 4 16,0 0-8-16,0 0 1 0,0 0-2 0,0 0 16 15,0 0-15-15,0 0 3 0,0 0-2 16,0 0-7-16,0 0 8 0,0 0-5 16,0 0 0-16,0 0 9 0,0 0-4 0,0 0 1 15,0 0 2-15,0 0 3 0,0 0-7 16,50 16-2-16,-50-16 4 0,0 0-7 0,0 0 11 16,0 0-10-16,0 0-6 0,25 11 4 15,-25-11 4-15,0 0 3 0,0 0 3 16,0 0 3-16,21 11 3 0,-21-11-4 15,0 0-4-15,0 0 4 0,0 0-7 0,22 8 0 16,-22-8-6-16,0 0 5 0,0 0 0 16,25 6-6-16,-25-6-2 0,0 0 2 0,0 0-1 15,25 8 1-15,-25-8 3 0,0 0-4 16,28 8 1-16,-28-8-3 0,0 0 5 16,30 3-4-16,-30-3 6 0,0 0-2 0,29 3 3 15,-29-3-4-15,21 5-1 0,-21-5-3 16,0 0 2-16,28 3 5 0,-28-3-2 0,0 0-4 15,0 0 0-15,31 3 0 0,-31-3-1 16,0 0-2-16,0 0 3 0,25 0-9 16,-25 0 5-16,0 0-4 0,0 0 5 0,0 0-3 15,28 3 1-15,-28-3-1 0,0 0 0 16,0 0-1-16,0 0-1 0,30 3 2 0,-30-3-1 16,0 0 1-16,0 0 0 0,32 4-3 15,-32-4 2-15,0 0-2 0,27 1 3 16,-27-1-5-16,0 0 3 0,32 0-1 0,-32 0 2 15,0 0 2-15,30 0-3 0,-30 0-3 16,0 0 3-16,29 0 2 0,-29 0-3 0,0 0 0 16,0 0 2-16,30 0-2 0,-30 0 4 15,0 0 3-15,0 0 0 0,0 0 0 16,32 0 0-16,-32 0 3 0,0 0-2 0,0 0 3 16,0 0-2-16,24 3-1 0,-24-3 3 15,0 0-4-15,0 0 0 0,0 0-2 0,0 0-2 16,32 0 3-16,-32 0-4 0,0 0 1 15,0 0-1-15,30-3 1 0,-30 3 1 16,0 0-5-16,0 0 4 0,32 0-2 16,-32 0 0-16,0 0-2 0,0 0 0 0,39 0 0 15,-39 0 0-15,0 0 1 0,32-1 3 16,-32 1-5-16,0 0-2 0,30 0 4 0,-30 0-2 16,0 0 1-16,32 0-1 0,-32 0-1 15,0 0 1-15,30 0 0 0,-30 0 11 16,0 0 0-16,38 0-3 0,-38 0 3 0,0 0-3 15,30 0-2-15,-30 0 3 0,0 0-1 16,32-4-4-16,-32 4 5 0,0 0-7 0,36 0 3 16,-36 0-4-16,0 0 4 0,29 0-3 15,-29 0-3-15,0 0 3 0,30 0 2 16,-30 0-3-16,0 0 0 0,29 0 2 0,-29 0-3 16,0 0 0-16,33 0 1 0,-33 0 0 15,0 0 1-15,35 0 1 0,-35 0-3 0,24-3-1 16,-24 3 1-16,0 0 0 0,35 0 2 15,-35 0-3-15,0 0 3 0,30-3-2 16,-30 3 0-16,0 0 2 0,30 3 2 0,-30-3-4 16,0 0-1-16,32-3 1 0,-32 3 0 15,0 0-2-15,34 0 1 0,-34 0 1 0,0 0 1 16,34 3 1-16,-34-3-4 0,0 0 4 16,32 0-1-16,-32 0-1 0,0 0 0 0,30 0 5 15,-30 0-5-15,25 0 0 0,-25 0 4 16,0 0-4-16,34-3 1 0,-34 3 1 15,0 0 0-15,28 0 0 0,-28 0-5 0,0 0 3 16,28 3 1-16,-28-3 2 0,0 0-1 16,31 0 8-16,-31 0 4 0,0 0-3 0,31 0 2 15,-31 0-3-15,0 0-4 0,34 0-2 16,-34 0 4-16,0 0-1 0,37-3-4 16,-37 3 2-16,0 0-1 0,31-3 0 0,-31 3 1 15,0 0-1-15,31 0 1 0,-31 0-1 16,0 0-1-16,31-3-2 0,-31 3 1 0,0 0 0 15,0 0 0-15,31 0-1 0,-31 0-2 16,0 0 3-16,0 0-1 0,0 0 1 16,28-2-1-16,-28 2-1 0,0 0 2 15,0 0-3-15,0 0 3 0,0 0-1 0,0 0-2 16,28-3 2-16,-28 3 0 0,0 0-1 16,0 0-1-16,0 0 1 0,0 0 2 15,31 0-1-15,-31 0-1 0,0 0 0 0,0 0 1 16,0 0-1-16,34 0 1 0,-34 0-4 15,0 0 2-15,31-3 5 0,-31 3 0 0,0 0-4 16,31 3-2-16,-31-3 0 0,0 0 2 16,31 0 1-16,-31 0-1 0,0 0-2 0,24 0 2 15,-24 0 0-15,0 0 2 0,0 0-3 16,0 0 2-16,32-3-2 0,-32 3 3 16,0 0-1-16,0 0-1 0,0 0-1 0,30 0 8 15,-30 0-1-15,0 0 2 0,0 0-2 16,32 0-1-16,-32 0 5 0,0 0-4 0,0 0-2 15,33 0 0-15,-33 0-1 0,0 0 0 16,35 0 1-16,-35 0-2 0,0 0 0 16,38 0-1-16,-38 0 3 0,27 0-2 0,-27 0-4 15,27 3 5-15,-27-3-2 0,29 0 1 16,-29 0-1-16,27 0 0 0,-27 0 0 0,0 0 2 16,35 0-2-16,-35 0-1 0,0 0 0 15,30 0 3-15,-30 0-4 0,0 0 3 16,29 0-1-16,-29 0 2 0,0 0-1 0,0 0 1 15,33 0 0-15,-33 0 0 0,0 0 0 16,26 0 4-16,-26 0 0 0,0 0-2 0,30-3 0 16,-30 3 1-16,0 0-1 0,0 0 1 15,35-3-4-15,-35 3 3 0,0 0-2 16,27-2 1-16,-27 2-1 0,0 0 1 0,32-3-2 16,-32 3 1-16,0 0-3 0,0 0 2 15,33-3-3-15,-33 3 3 0,0 0-2 0,24-6 0 16,-24 6 0-16,0 0 1 0,32-5 1 15,-32 5 0-15,0 0-3 0,27-3 4 16,-27 3-3-16,0 0 5 0,29-3-6 0,-29 3 1 16,0 0 0-16,30-4 1 0,-30 4 2 15,0 0-3-15,26-1 0 0,-26 1 0 16,0 0-1-16,24-7 2 0,-24 7-1 0,0 0 0 16,0 0-1-16,27-3 1 0,-27 3-1 15,0 0 1-15,0 0 0 0,0 0 2 0,29-1-3 16,-29 1-1-16,0 0 2 0,0 0 0 15,0 0 1-15,34-3 0 0,-34 3-1 16,0 0 3-16,25-4-2 0,-25 4 2 0,0 0-2 16,0 0 3-16,34-6-4 0,-34 6 1 15,0 0-1-15,28-1 3 0,-28 1-3 0,0 0 2 16,24-7-2-16,-24 7 1 0,0 0-1 16,29-3 3-16,-29 3-2 0,0 0 0 15,27-3 0-15,-27 3 0 0,0 0 2 0,0 0-1 16,35-3-2-16,-35 3 0 0,0 0 1 15,24-2 2-15,-24 2-2 0,0 0 0 0,0 0-2 16,0 0 1-16,34 0 0 0,-34 0 2 16,0 0-1-16,0 0-2 0,0 0 7 15,31-6-4-15,-31 6 0 0,0 0 1 0,0 0-1 16,0 0 1-16,28-3-2 0,-28 3 1 16,0 0 0-16,0 0 2 0,28-2-2 0,-28 2 2 15,0 0-2-15,0 0 1 0,31-3 0 16,-31 3 1-16,0 0-3 0,0 0 1 0,31-3 1 15,-31 3 0-15,0 0-3 0,28-3 1 16,-28 3-2-16,0 0 4 0,0 0-2 16,31 0 2-16,-31 0-3 0,0 0 1 0,0 0-1 15,31-5 0-15,-31 5 0 0,0 0 1 16,0 0-1-16,31-4 3 0,-31 4-2 16,0 0 1-16,0 0-1 0,0 0-1 0,31-2 1 15,-31 2 2-15,0 0-3 0,0 0 2 16,0 0-1-16,28 0 1 0,-28 0-1 0,0 0-2 15,0 0 3-15,0 0 1 0,0 0-2 16,31 0 0-16,-31 0 0 0,0 0 2 16,0 0-1-16,27-3 0 0,-27 3 0 0,0 0-2 15,0 0 2-15,32 0 0 0,-32 0-2 16,0 0 2-16,0 0 0 0,33 3-2 16,-33-3 3-16,0 0-3 0,0 0 0 15,32-3 1-15,-32 3 1 0,0 0-1 0,0 0-1 16,27-2 0-16,-27 2 2 0,0 0-2 15,0 0 0-15,0 0 2 0,32 0-1 0,-32 0 0 16,0 0-1-16,0 0 0 0,0 0-2 16,30 0 4-16,-30 0-3 0,0 0 1 0,0 0-1 15,0 0 2-15,0 0-1 0,35 0 2 16,-35 0-4-16,0 0 3 0,0 0-1 16,0 0 1-16,30 2-1 0,-30-2-2 0,0 0 3 15,0 0 0-15,29-2-1 0,-29 2 2 16,0 0-3-16,0 0 2 0,0 0-2 0,36 0 2 15,-36 0-1-15,0 0-2 0,0 0 1 16,29 2 4-16,-29-2-4 0,0 0 2 16,0 0-3-16,0 0 4 0,30-2-2 0,-30 2 2 15,0 0-2-15,0 0 0 0,0 0 0 16,0 0 2-16,35 0-2 0,-35 0 0 0,0 0 1 16,0 0 0-16,0 0-2 0,27 2 0 15,-27-2 1-15,0 0 2 0,0 0-1 16,0 0-1-16,32-2 0 0,-32 2 0 0,0 0 2 15,0 0-1-15,0 0-2 0,27-3 2 16,-27 3-2-16,0 0 3 0,0 0-2 0,0 0 0 16,0 0-2-16,0 0 3 0,0 0-1 15,32 3 0-15,-32-3 0 0,0 0 3 0,0 0-3 16,0 0 3-16,0 0-2 0,0 0 0 16,0 0 0-16,0 0 1 0,0 0 0 15,30-3-3-15,-30 3 3 0,0 0-1 0,0 0-1 16,0 0 3-16,0 0-3 0,0 0 2 15,0 0-1-15,0 0 2 0,29-3-3 16,-29 3 1-16,0 0 0 0,0 0 1 0,0 0-2 16,0 0 3-16,0 0-3 0,0 0 1 15,0 0-1-15,0 0 1 0,0 0-1 16,30 0 2-16,-30 0-2 0,0 0 2 0,0 0-2 16,0 0-1-16,0 0 2 0,0 0-1 15,27-5 0-15,-27 5 0 0,0 0 1 0,0 0 2 16,0 0-2-16,32 5 2 0,-32-5-4 15,0 0 3-15,0 0-3 0,0 0 3 16,30-5 1-16,-30 5-3 0,0 0 1 0,0 0 1 16,0 0-2-16,0 0-1 0,35 5 1 15,-35-5 1-15,0 0-1 0,0 0-1 0,0 0 3 16,0 0-1-16,0 0 0 0,24-7-1 16,-24 7 0-16,0 0 4 0,0 0-2 15,0 0 5-15,0 0 1 0,0 0-2 0,0 0 2 16,0 0 2-16,35 0-4 0,-35 0 2 15,0 0-3-15,0 0 2 0,0 0-2 0,24-1 1 16,-24 1-3-16,0 0-1 0,0 0 0 16,0 0 0-16,29 1-4 0,-29-1-6 15,0 0-17-15,0 0-28 0,0 0-61 0,0 0-77 16,0 0-256-16,0 0-101 0,0 0-385 16,0 0-680-16</inkml:trace>
  </inkml:traceGroup>
</inkml:ink>
</file>

<file path=ppt/ink/ink10.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15T00:28:09.455"/>
    </inkml:context>
    <inkml:brush xml:id="br0">
      <inkml:brushProperty name="width" value="0.06667" units="cm"/>
      <inkml:brushProperty name="height" value="0.06667" units="cm"/>
      <inkml:brushProperty name="fitToCurve" value="1"/>
    </inkml:brush>
  </inkml:definitions>
  <inkml:traceGroup>
    <inkml:annotationXML>
      <emma:emma xmlns:emma="http://www.w3.org/2003/04/emma" version="1.0">
        <emma:interpretation id="{68C715EE-CD58-49BF-A7E6-7C6AABE034DA}" emma:medium="tactile" emma:mode="ink">
          <msink:context xmlns:msink="http://schemas.microsoft.com/ink/2010/main" type="writingRegion" rotatedBoundingBox="21734,13072 22995,12948 23003,13037 21742,13160"/>
        </emma:interpretation>
      </emma:emma>
    </inkml:annotationXML>
    <inkml:traceGroup>
      <inkml:annotationXML>
        <emma:emma xmlns:emma="http://www.w3.org/2003/04/emma" version="1.0">
          <emma:interpretation id="{C242AB61-73CA-4D26-B7CB-01CB9553BB49}" emma:medium="tactile" emma:mode="ink">
            <msink:context xmlns:msink="http://schemas.microsoft.com/ink/2010/main" type="paragraph" rotatedBoundingBox="21734,13072 22995,12948 23003,13037 21742,13160" alignmentLevel="1"/>
          </emma:interpretation>
        </emma:emma>
      </inkml:annotationXML>
      <inkml:traceGroup>
        <inkml:annotationXML>
          <emma:emma xmlns:emma="http://www.w3.org/2003/04/emma" version="1.0">
            <emma:interpretation id="{EEE12970-AE43-458D-8DFF-5F1EAF67F972}" emma:medium="tactile" emma:mode="ink">
              <msink:context xmlns:msink="http://schemas.microsoft.com/ink/2010/main" type="line" rotatedBoundingBox="21734,13072 22995,12948 23003,13037 21742,13160"/>
            </emma:interpretation>
          </emma:emma>
        </inkml:annotationXML>
        <inkml:traceGroup>
          <inkml:annotationXML>
            <emma:emma xmlns:emma="http://www.w3.org/2003/04/emma" version="1.0">
              <emma:interpretation id="{1FE10186-4940-4E8F-B6BE-889B451E7407}" emma:medium="tactile" emma:mode="ink">
                <msink:context xmlns:msink="http://schemas.microsoft.com/ink/2010/main" type="inkWord" rotatedBoundingBox="21734,13072 22995,12948 23003,13037 21742,13160"/>
              </emma:interpretation>
            </emma:emma>
          </inkml:annotationXML>
          <inkml:trace contextRef="#ctx0" brushRef="#br0">-713 6910 1091 0,'0'0'185'16,"0"0"-105"-16,0 0-2 0,0 0-33 0,0 0 12 15,0 0-23-15,0 0 8 0,0 0-8 0,0 0 7 16,0 0-5-16,0 0 8 0,0 0-8 15,0 0 25-15,0 0-23 0,0 0 11 16,0 0 9-16,0 0 3 0,0 0-1 0,0 0 1 16,0 0-1-16,0 0-4 0,0 0-1 15,0 0 2-15,0 0-5 0,0 0-3 16,0 0-7-16,0 0 22 0,0 0-12 16,0 0-15-16,0 0 8 0,0 0 2 0,0 0-7 15,0 0-2-15,0 0 2 0,0 0-1 16,0 0-3-16,0 0-16 0,0 0 18 0,0 0 2 15,0 0-11-15,0 0 8 0,0 0 6 16,0 0-5-16,0 0 4 0,0 0-5 16,0 0-5-16,0 0 2 0,0 0 13 0,0 0-18 15,0 0 1-15,0 0-10 0,0 0 5 16,0 0 11-16,-9-30-12 0,9 30-8 0,0 0 11 16,0 0-10-16,0 0-1 0,0 0 4 15,0 0-9-15,0 0 1 0,0 0-12 16,0 0 14-16,0 0 0 0,0 0-12 15,0 0 8-15,0 0 0 0,0 0-6 0,0 0-10 16,0 0 16-16,0 0 13 0,0 0-13 16,0 0-6-16,0 0 0 0,0 0-4 15,0 0 2-15,0 0 6 0,0 0-1 0,0 0-3 16,0 0 0-16,0 0 6 0,0 0-6 16,0 0 1-16,0 0 13 0,0 0-16 0,0 0-1 15,0 0-6-15,0 0 9 0,0 0 3 16,0 0-7-16,0 0 8 0,0 0-1 0,0 0-5 15,0 0 2-15,0 0 2 0,0 0-3 16,0 0 1-16,0 0 4 0,0 0-4 16,0 0 5-16,0 0-5 0,0 0 1 0,0 0 5 15,0 0 3-15,0 0-4 0,0 0 2 16,0 0-2-16,0 0 2 0,0 0 11 16,0 0-13-16,65 2-5 0,-65-2-1 15,0 0 3-15,0 0 1 0,0 0-5 0,0 0-6 16,0 0 16-16,0 0-15 0,0 0 10 15,0 0 7-15,0 0-14 0,0 0 4 0,0 0 8 16,0 0-15-16,0 0 10 0,0 0-9 16,0 0 6-16,0 0 1 0,0 0-5 0,0 0 2 15,0 0 6-15,0 0-9 0,0 0 8 16,0 0 10-16,0 0-17 0,0 0 7 0,0 0 7 16,0 0-10-16,0 0 1 0,0 0 3 15,0 0 1-15,0 0 1 0,0 0 2 16,0 0 7-16,0 0-12 0,35 8 13 0,-35-8 2 15,0 0-6-15,0 0 12 0,0 0 2 16,0 0-12-16,0 0-2 0,0 0-5 16,0 0 5-16,0 0-10 0,0 0 5 15,0 0-4-15,0 0 8 0,0 0-13 0,0 0 7 16,0 0-4-16,0 0 3 0,0 0 3 16,0 0-6-16,0 0-2 0,0 0 11 0,0 0-10 15,0 0 7-15,0 0 6 0,0 0-10 16,0 0 1-16,0 0-8 0,0 0 3 15,0 0 2-15,0 0-5 0,0 0 9 0,0 0-9 16,0 0 3-16,0 0 1 0,0 0-10 16,0 0 8-16,0 0 2 0,0 0 4 0,0 0 1 15,0 0 4-15,0 0-7 0,0 0 3 16,0 0-5-16,0 0-2 0,21 6 1 16,-21-6 4-16,0 0 4 0,0 0-10 0,0 0 2 15,0 0-3-15,0 0 6 0,0 0-8 16,0 0 7-16,0 0-4 0,0 0 2 0,0 0-7 15,0 0 7-15,0 0-2 0,18 9-1 16,-18-9 2-16,0 0-4 0,0 0-1 16,0 0 12-16,0 0-8 0,0 0-1 0,0 0-4 15,0 0 4-15,0 0 6 0,0 0-5 16,23 7-6-16,-23-7 10 0,0 0 6 16,0 0-14-16,0 0 1 0,0 0 7 0,0 0-4 15,0 0 5-15,0 0-8 0,0 0 4 16,0 0-2-16,0 0 0 0,15 11-3 15,-15-11 6-15,0 0 5 0,0 0-8 0,0 0 0 16,0 0 6-16,0 0-6 0,0 0 0 16,0 0 2-16,0 0-2 0,0 0-3 0,0 0 7 15,0 0-1-15,0 0 7 0,0 0-7 16,0 0 1-16,0 0-5 0,0 0 4 16,0 0-3-16,0 0 5 0,0 0-7 0,0 0 10 15,0 0-8-15,0 0 4 0,0 0-4 16,18 9 6-16,-18-9-3 0,0 0-2 0,0 0-4 15,0 0 8-15,0 0-3 0,0 0 0 16,0 0 1-16,0 0 1 0,0 0 4 16,0 0-3-16,22 5-3 0,-22-5 4 0,0 0-6 15,0 0-4-15,0 0 2 0,0 0 2 16,0 0 0-16,0 0 0 0,0 0 0 0,0 0 3 16,0 0 1-16,0 0-6 0,0 0 3 15,0 0-1-15,0 0-1 0,0 0 1 16,0 0-2-16,0 0 2 0,28 2-3 0,-28-2 1 15,0 0 2-15,0 0 0 0,0 0 2 16,0 0-2-16,0 0-1 0,0 0 4 16,0 0-5-16,0 0 11 0,0 0-12 0,0 0 6 15,28 4 0-15,-28-4-5 0,0 0-6 16,0 0 4-16,0 0 2 0,0 0 4 16,0 0-8-16,0 0 12 0,34-4-6 0,-34 4 0 15,0 0-5-15,0 0 12 0,0 0-12 16,0 0 8-16,0 0-3 0,0 0-5 0,0 0 4 15,0 0 2-15,0 0 4 0,0 0-7 16,0 0 1-16,0 0 2 0,0 0-4 16,31-3 2-16,-31 3-2 0,0 0 5 0,0 0-2 15,0 0 2-15,0 0-4 0,0 0 4 16,0 0-3-16,0 0 4 0,0 0-5 0,0 0 7 16,0 0-8-16,28-4 4 0,-28 4-4 15,0 0 6-15,0 0-4 0,0 0 2 16,0 0-6-16,0 0 3 0,0 0 4 0,0 0 3 15,0 0-8-15,0 0 6 0,0 0-7 16,25-6 3-16,-25 6-2 0,0 0 3 0,0 0 3 16,0 0 2-16,0 0-8 0,0 0 3 15,0 0 3-15,0 0 4 0,21-8-12 16,-21 8 7-16,0 0-2 0,0 0-1 16,0 0-3-16,0 0 8 0,0 0-4 0,0 0-3 15,0 0 5-15,0 0 3 0,0 0-3 16,0 0-4-16,0 0-1 0,0 0 3 0,0 0 2 15,0 0 2-15,25-6-5 0,-25 6 3 16,0 0 0-16,0 0-4 0,0 0-2 16,0 0 7-16,0 0-6 0,0 0 0 0,25-7 6 15,-25 7-1-15,0 0 2 0,0 0-4 16,0 0-6-16,25-6 3 0,-25 6 5 0,0 0-1 16,0 0 2-16,0 0-6 0,25-9 9 15,-25 9-9-15,0 0 2 0,0 0-1 16,0 0-2-16,24-8 8 0,-24 8-5 0,0 0-1 15,0 0 5-15,0 0 0 0,25-10-6 16,-25 10 6-16,0 0-3 0,0 0-3 0,0 0 5 16,0 0-5-16,22-7 6 0,-22 7-5 15,0 0-1-15,0 0 1 0,0 0-4 16,0 0 7-16,0 0-6 0,0 0 10 0,0 0 5 16,21-7-14-16,-21 7 0 0,0 0 4 15,0 0-3-15,0 0 4 0,0 0-5 16,0 0 3-16,0 0 4 0,0 0-1 0,0 0-7 15,0 0 6-15,26-10-2 0,-26 10 8 16,0 0 0-16,0 0-16 0,0 0 12 16,0 0-1-16,0 0-7 0,0 0 8 0,0 0-6 15,0 0 9-15,0 0-10 0,27-3 4 16,-27 3-2-16,0 0 7 0,0 0-10 0,0 0 5 16,0 0 0-16,0 0 3 0,0 0-8 15,0 0 16-15,0 0 7 0,0 0-11 16,0 0-2-16,29-3 4 0,-29 3-2 0,0 0-3 15,0 0 3-15,0 0 2 0,0 0-7 16,0 0-2-16,0 0 5 0,0 0 1 0,30-2-5 16,-30 2-1-16,0 0 4 0,0 0 2 15,0 0-2-15,0 0-4 0,0 0 0 0,0 0 2 16,0 0 2-16,0 0 0 0,28 0-8 16,-28 0 6-16,0 0 0 0,0 0 1 15,0 0 3-15,0 0-4 0,0 0-3 0,0 0-2 16,25-6 9-16,-25 6-8 0,0 0 4 15,0 0-4-15,0 0 2 0,0 0 4 16,0 0-4-16,0 0 0 0,0 0 2 0,0 0 7 16,0 0-10-16,0 0 5 0,0 0-2 15,0 0 1-15,0 0-6 0,0 0-2 16,0 0 8-16,0 0-2 0,0 0-5 0,0 0 5 16,0 0 3-16,0 0 3 0,27-3-2 15,-27 3-6-15,0 0 0 0,0 0 7 16,0 0-4-16,0 0-2 0,0 0 0 0,0 0-3 15,0 0-2-15,0 0 2 0,0 0 2 16,0 0 3-16,0 0-4 0,0 0 12 0,0 0-15 16,0 0 6-16,0 0-5 0,35 3 8 15,-35-3-10-15,0 0 8 0,0 0 5 0,0 0-7 16,0 0-3-16,0 0 6 0,0 0-3 16,0 0 1-16,0 0 3 0,30 3-6 15,-30-3 0-15,0 0-4 0,0 0 4 0,0 0 2 16,0 0-4-16,0 0 6 0,0 0-1 15,0 0 0-15,0 0-2 0,0 0 1 0,0 0-1 16,29 0 3-16,-29 0-2 0,0 0-2 16,0 0 3-16,0 0-6 0,0 0 5 15,0 0 1-15,0 0 2 0,0 0-3 0,0 0 4 16,0 0-4-16,0 0-3 0,0 0 8 16,0 0-5-16,0 0 0 0,0 0-1 15,0 0 2-15,0 0-5 0,30-3 4 0,-30 3 7 16,0 0-10-16,0 0 1 0,0 0 2 15,0 0-4-15,0 0 0 0,0 0 0 0,0 0 8 16,0 0-4-16,0 0 0 0,0 0-3 16,0 0 2-16,32 0-2 0,-32 0 6 15,0 0-3-15,0 0 2 0,0 0 0 0,0 0-1 16,0 0 0-16,0 0-5 0,0 0 4 16,0 0 3-16,0 0-3 0,30 0 0 15,-30 0-1-15,0 0-1 0,0 0 4 0,0 0-4 16,0 0 4-16,0 0-1 0,0 0 0 15,0 0-1-15,0 0 3 0,0 0-4 0,0 0-2 16,32 3 4-16,-32-3 1 0,0 0-2 16,0 0 4-16,0 0-2 0,0 0 0 15,0 0-4-15,27 0 1 0,-27 0 2 0,0 0-3 16,0 0-2-16,0 0 2 0,0 0 4 16,0 0-6-16,35-3 5 0,-35 3 2 15,0 0-2-15,0 0 2 0,0 0-7 0,30-3 6 16,-30 3 0-16,0 0-2 0,0 0-6 15,29-2 4-15,-29 2 3 0,0 0-4 0,0 0 6 16,27-3-2-16,-27 3 1 0,0 0-2 16,0 0 10-16,0 0 5 0,0 0 13 0,29-3 2 15,-29 3 6-15,0 0 2 0,0 0-3 16,0 0 0-16,0 0 0 0,0 0-5 16,0 0-2-16,0 0 2 0,0 0-8 0,0 0-2 15,0 0-4-15,0 0-1 0,0 0 0 16,27-3-2-16,-27 3-1 0,0 0-4 0,0 0 1 15,0 0-2-15,0 0 0 0,0 0 0 16,0 0-2-16,0 0 0 0,0 0-2 16,0 0 0-16,0 0 0 0,0 0 0 0,0 0 0 15,0 0 0-15,0 0-3 0,0 0 1 16,0 0 1-16,0 0 7 0,0 0-9 0,0 0 0 16,0 0 0-16,0 0 6 0,0 0-8 15,0 0 0-15,0 0 2 0,0 0-1 16,0 0 1-16,0 0-2 0,0 0 3 15,0 0 4-15,0 0-6 0,0 0 0 0,0 0-2 16,0 0 2-16,0 0-1 0,0 0 1 16,0 0 0-16,0 0-2 0,0 0-5 0,27-2-6 15,-27 2-20-15,0 0-23 0,0 0-29 16,0 0-32-16,14-9-38 0,-14 9-62 16,0 0-148-16,0 0-522 0,6-13-343 0</inkml:trace>
        </inkml:traceGroup>
      </inkml:traceGroup>
    </inkml:traceGroup>
  </inkml:traceGroup>
</inkml:ink>
</file>

<file path=ppt/ink/ink1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15T00:28:29.346"/>
    </inkml:context>
    <inkml:brush xml:id="br0">
      <inkml:brushProperty name="width" value="0.06667" units="cm"/>
      <inkml:brushProperty name="height" value="0.06667" units="cm"/>
      <inkml:brushProperty name="fitToCurve" value="1"/>
    </inkml:brush>
  </inkml:definitions>
  <inkml:traceGroup>
    <inkml:annotationXML>
      <emma:emma xmlns:emma="http://www.w3.org/2003/04/emma" version="1.0">
        <emma:interpretation id="{0CEB79FD-AAB9-4BA0-BE9A-753A2DD0AC9B}" emma:medium="tactile" emma:mode="ink">
          <msink:context xmlns:msink="http://schemas.microsoft.com/ink/2010/main" type="writingRegion" rotatedBoundingBox="17440,12842 17455,12842 17455,12857 17440,12857"/>
        </emma:interpretation>
      </emma:emma>
    </inkml:annotationXML>
    <inkml:traceGroup>
      <inkml:annotationXML>
        <emma:emma xmlns:emma="http://www.w3.org/2003/04/emma" version="1.0">
          <emma:interpretation id="{40B710C4-3FDD-4B02-A546-5F487F0658B7}" emma:medium="tactile" emma:mode="ink">
            <msink:context xmlns:msink="http://schemas.microsoft.com/ink/2010/main" type="paragraph" rotatedBoundingBox="17440,12842 17455,12842 17455,12857 17440,12857" alignmentLevel="1"/>
          </emma:interpretation>
        </emma:emma>
      </inkml:annotationXML>
      <inkml:traceGroup>
        <inkml:annotationXML>
          <emma:emma xmlns:emma="http://www.w3.org/2003/04/emma" version="1.0">
            <emma:interpretation id="{51CC8409-6356-4F64-9745-AC4EFAE48D11}" emma:medium="tactile" emma:mode="ink">
              <msink:context xmlns:msink="http://schemas.microsoft.com/ink/2010/main" type="line" rotatedBoundingBox="17440,12842 17455,12842 17455,12857 17440,12857"/>
            </emma:interpretation>
          </emma:emma>
        </inkml:annotationXML>
        <inkml:traceGroup>
          <inkml:annotationXML>
            <emma:emma xmlns:emma="http://www.w3.org/2003/04/emma" version="1.0">
              <emma:interpretation id="{C7ABDF03-46DF-4292-9158-F0743EB9C762}" emma:medium="tactile" emma:mode="ink">
                <msink:context xmlns:msink="http://schemas.microsoft.com/ink/2010/main" type="inkWord" rotatedBoundingBox="17440,12842 17455,12842 17455,12857 17440,12857"/>
              </emma:interpretation>
            </emma:emma>
          </inkml:annotationXML>
          <inkml:trace contextRef="#ctx0" brushRef="#br0">-336 1316 2020 0,'0'0'61'16,"0"0"-26"-16,0 0-21 0,0 0 6 0,0 0-16 16,0 0 9-16,0 0-9 0,0 0 6 15,0 0-10-15,0 0 7 0,0 0 3 0,0 0 0 16,0 0 4-16,0 0-4 0,0 0 13 15,0 0 10-15,0 0-4 0,0 0 6 16,0 0 10-16,0 0-2 0,0 0 1 0,0 0 4 16,0 0-6-16,0 0-7 0,0 0-3 15,0 0-9-15,0 0 8 0,0 0-5 16,0 0-7-16,0 0 6 0,0 0 0 0,0 0-6 16,0 0 0-16,0 0-8 0,0 0 0 15,0 0 0-15,0 0-6 0,0 0 9 0,0 0-4 16,0 0 6-16,0 0-11 0,0 0 1 15,0 0 4-15,0 0 8 0,0 0-7 16,0 0 4-16,0 0 6 0,0 0-1 0,0 0-2 16,0 0-3-16,0 0 3 0,0 0-11 15,0 0-2-15,0 0 13 0,0 0-13 16,0 0-5-16,0 0 7 0,0 0 3 0,0 0-10 16,0 0 5-16,0 0 0 0,0 0 2 15,0 0-4-15,0 0-6 0,0 0 3 16,0 0 3-16,0 0 16 0,0 0-16 0,0 0 2 15,0 0-5-15,0 0 0 0,0 0-10 16,0 0 7-16,0 0 3 0,0 0 0 0,0 0-4 16,0 0 1-16,0 0-4 0,0 0-1 15,0 0-1-15,0 0 4 0,0 0 5 16,0 0-8-16,0 0 8 0,0 0-7 0,0 0 2 16,0 0-5-16,0 0-5 0,0 0-5 15,0 0-3-15,0 0-7 0,0 0 4 0,0 0-5 16,0 0-1-16,0 0-2 0,0 0 7 15,0 0 0-15,0 0 2 0,0 0 0 16,0 0 9-16,0 0-4 0,0 0-5 0,0 0 8 16,0 0 2-16,0 0-7 0,0 0-10 15,0 0-1-15,0 0-8 0,0 0-13 16,0 0-8-16,0 0-7 0,0 0-5 0,0 0-13 16,0 0-23-16,0 0-8 0,0 0-6 15,0 0-26-15,0 0-297 0,0 0 96 0</inkml:trace>
        </inkml:traceGroup>
      </inkml:traceGroup>
    </inkml:traceGroup>
  </inkml:traceGroup>
</inkml:ink>
</file>

<file path=ppt/ink/ink1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21T17:25:36.302"/>
    </inkml:context>
    <inkml:brush xml:id="br0">
      <inkml:brushProperty name="width" value="0.05292" units="cm"/>
      <inkml:brushProperty name="height" value="0.05292" units="cm"/>
      <inkml:brushProperty name="color" value="#FF0000"/>
    </inkml:brush>
  </inkml:definitions>
  <inkml:trace contextRef="#ctx0" brushRef="#br0">17872 8526 525 0,'0'0'319'0,"0"0"-120"0,0 0-115 16,0 0-18-16,0 0-7 0,0 0-16 0,0 0-1 15,0 0-23-15,0 0 0 0,0 0 8 16,0 0-9-16,0 0 9 0,0 0-18 0,0 0 5 16,0 0 3-16,100 0 1 0,-100 0 0 15,0 0-1-15,0 0 4 0,42-3-8 0,-42 3 21 16,0 0-5-16,30-6 17 16,-30 6-6-16,25-9 24 0,-25 9 6 0,0 0-10 15,28-14 0-15,-28 14 5 0,24-15-9 16,-24 15 13-16,20-13-11 0,-20 13 5 0,22-17-5 15,-22 17 2-15,28-19-10 0,-10 8-1 16,-18 11 8-16,31-26-13 0,-10 14-3 0,-1-3 2 16,-3 2-1-16,-17 13 3 0,39-24-7 15,-21 9-14-15,5 3 3 0,-3-1-3 16,-3-3-5-16,7 4 4 0,-4 3-10 0,1-3-2 16,3 3 4-16,-1-3-15 0,-23 12 8 15,49-17-10-15,-22 8-4 0,-2 4 12 0,-4-3-9 16,-21 8-10-16,46-8 3 0,-26 1 12 15,-20 7-10-15,41-5 11 0,-41 5-6 16,36-7 9-16,-36 7 1 0,30 0-1 16,-30 0-4-16,0 0 3 0,35-4 1 0,-35 4 4 15,0 0 8-15,33 0 10 0,-33 0-16 16,0 0-2-16,0 0 8 0,37 4 14 16,-37-4 3-16,28 0-4 0,-28 0-7 0,29 4 7 15,-29-4-12-15,37 0 16 0,-37 0-7 16,43 0-12-16,-13-4-2 0,-30 4 7 15,54-4-6-15,-24 0-3 0,-5 0-3 0,-2-2-3 16,-23 6 8-16,56-10-8 0,-30 2 6 16,1 2 1-16,-5-2-9 0,-22 8 3 15,48-12 2-15,-26 7-5 0,-22 5-6 0,42-13 11 16,-27 7-9-16,-15 6 4 0,35-11-2 16,-35 11-2-16,40-12 4 0,-23 11 7 0,-17 1-9 15,40-11 14-15,-40 11-21 0,37-6 5 16,-14 4 2-16,-23 2 13 0,37-4-6 15,-37 4-15-15,35-1 3 0,-35 1-16 0,36 1-29 16,-36-1-16-16,33 4-71 0,-33-4-200 16,23 7-344-16,-23-7 122 0</inkml:trace>
  <inkml:trace contextRef="#ctx0" brushRef="#br0" timeOffset="1809.6718">22318 7544 2612 0,'0'0'-260'0,"0"0"-317"15,-10-24 111-15</inkml:trace>
  <inkml:trace contextRef="#ctx0" brushRef="#br0" timeOffset="2058.6595">22294 7476 2095 0,'0'0'-107'16,"0"0"14"-16,0 0-15 0,0 0 4 15,0 0-18-15</inkml:trace>
  <inkml:trace contextRef="#ctx0" brushRef="#br0" timeOffset="4232.0344">22294 7476 1342 0,'0'0'-71'0,"0"0"32"0,0 0 39 0,0 0-5 15,0 0 5-15,0 0 15 0,0 0-1 16,0 0 6-16,0 0 8 0,0 0 24 0,0 0 12 16,0 0 12-16,0 0 7 0,0 0 0 15,0 0-2-15,0 0-17 0,-30-12 5 16,30 12-20-16,0 0-8 0,0 0-27 0,0 0-51 16,0 0-19-16,0 0-17 0,0 0-34 15,0 0-9-15,0 0 4 0,0 0 26 0,0 0 16 16,0 0 61-16,0 0 18 0,0 0 47 15,0 0-6-15,0 0 22 0,0 0 6 16,0 0-3-16,0 0-10 0,0 0 7 0,0 0-10 16,-25-14 10-16,25 14-6 0,0 0 10 15,0 0-17-15,0 0-4 0,0 0-4 0,0 0 8 16,0 0-4-16,0 0-4 0,-22-18 5 16,22 18 14-16,0 0-5 0,0 0 11 15,0 0 0-15,0 0-1 0,0 0-8 16,0 0-9-16,-18-17 2 0,18 17-12 0,0 0-11 15,0 0 3-15,0 0 1 0,0 0-12 16,0 0 2-16,0 0 9 0,0 0-26 0,0 0 3 16,-27-7-10-16,27 7 9 0,0 0 4 15,0 0-4-15,0 0 5 0,0 0-3 16,-23-10-5-16,23 10 7 0,0 0-4 0,0 0 3 16,0 0-3-16,0 0-14 0,0 0 4 15,-32-3 5-15,32 3-9 0,0 0-2 0,0 0 5 16,0 0 1-16,0 0 1 0,0 0-1 15,0 0-4-15,0 0-4 0,0 0 0 16,0 0 4-16,-43 8 2 0,43-8-4 16,0 0 0-16,0 0 11 0,0 0-13 0,-20 10 6 15,20-10-4-15,0 0-2 0,0 0 2 16,-19 13 0-16,19-13-2 0,0 0 13 0,0 0-9 16,-23 12-2-16,23-12 2 0,0 0-4 15,-17 17-2-15,17-17-1 0,0 0 1 0,0 0 13 16,-23 12-9-16,23-12 10 0,0 0 14 15,0 0-10-15,0 0 18 0,-21 12 3 16,21-12-7-16,0 0-9 0,0 0 11 16,0 0-14-16,0 0 8 0,0 0-9 0,0 0 7 15,-21 12 11-15,21-12-25 0,0 0 11 16,0 0-10-16,0 0-1 0,0 0 3 16,0 0-3-16,0 0-6 0,-17 16 9 0,17-16-1 15,0 0-7-15,0 0 9 0,0 0-12 0,0 0 7 16,0 0-3-16,0 0 16 0,-12 17-18 15,12-17-2-15,0 0 4 0,0 0 9 16,-13 20-11-16,13-20-4 0,0 0 20 0,0 0-22 16,-15 24 6-16,15-24-4 0,0 0 2 15,-15 21 11-15,15-21-14 0,0 0 15 0,-14 25 3 16,14-25-4-16,-13 16-4 0,13-16 9 16,-8 18-5-16,8-18 5 0,-15 19-13 15,15-19 1-15,0 0 8 0,-19 25-7 16,19-25-1-16,-10 16 12 0,10-16-11 0,0 0-3 15,-13 24-2-15,13-24 0 0,0 0 14 16,-10 22-14-16,10-22 12 0,0 0-2 16,-12 17-10-16,12-17 2 0,0 0-7 0,-12 22 8 15,12-22 7-15,0 0-8 0,-6 21 0 16,6-21 8-16,0 0-13 0,-12 26 8 0,12-26 7 16,-10 16-11-16,10-16-4 0,-7 25 0 15,7-25 4-15,-11 27 13 0,11-27-16 0,-7 24 6 16,7-24 19-16,-15 27-21 0,15-27-2 15,-9 22-5-15,9-22 3 0,-11 24 11 16,11-24 1-16,-12 26 15 0,12-26-20 0,-12 24 5 16,12-24 3-16,-6 24-5 0,6-24 5 15,-9 29 0-15,9-29-10 0,-10 24 10 0,10-24-13 16,-5 25 13-16,5-25-11 0,-7 23 6 16,7-23-7-16,0 0 9 0,-10 34 6 15,10-34 8-15,-8 23-2 0,8-23 13 0,0 0-2 16,-10 27 6-16,10-27-7 0,0 0 0 15,-5 27-4-15,5-27 0 0,-5 23-4 16,5-23-1-16,0 0-1 0,-12 31 2 0,12-31-10 16,0 0 4-16,-5 31-10 0,5-31 3 15,-10 20-1-15,10-20-2 0,0 0 8 16,-5 32-1-16,5-32 0 0,-5 21 4 0,5-21-7 16,0 0-1-16,-10 33-1 0,10-33-4 15,-5 26 3-15,5-26 0 0,-5 28-2 0,5-28 3 16,-3 28-5-16,3-28-1 0,0 0 1 15,-2 43-1-15,2-43 0 0,0 27 3 16,0-27-6-16,-3 28 1 0,3-28 0 0,0 0 4 16,-5 37-4-16,5-37 7 0,0 0-8 15,0 30 3-15,0-30-1 0,0 0-1 0,0 30-4 16,0-30 5-16,0 0-2 0,-4 25-3 16,4-25 6-16,0 0-3 0,0 0 0 0,0 35 0 15,0-35 2-15,0 0-2 16,0 0 0-16,0 0 1 0,0 27 2 0,0-27 4 15,0 0-1-15,0 0-1 0,0 0-2 16,0 0 1-16,0 0 0 0,0 0-3 0,0 0 3 16,4 29 0-16,-4-29-2 0,0 0-2 15,0 0 0-15,0 0-1 0,0 0-2 0,13 15 4 16,-13-15-4-16,0 0 7 0,0 0-5 16,20 9 1-16,-20-9-2 0,0 0 3 15,0 0-4-15,29 9 2 0,-29-9 2 0,0 0 2 16,0 0-3-16,18 6-1 0,-18-6-2 15,0 0 6-15,0 0-2 0,40 3 3 16,-40-3-6-16,30 3 0 0,-30-3-2 0,37 0 4 16,-37 0 1-16,50-3 0 0,-50 3 2 15,50 0-5-15,-24 0-3 0,-26 0 3 16,51 0 2-16,-29-3 0 0,-22 3-1 0,45 3 3 16,-45-3-6-16,40-3 6 0,-40 3-6 15,39 0 2-15,-39 0 0 0,35-2-1 0,-35 2-4 16,34-4 5-16,-34 4 1 0,30 0 0 15,-30 0-3-15,0 0 5 0,35-3-1 16,-35 3 4-16,0 0-3 0,0 0 1 0,37 0-2 16,-37 0 3-16,0 0-7 0,0 0 9 15,0 0-1-15,31-3-6 0,-31 3-4 0,0 0 9 16,0 0-7-16,0 0 0 0,30-7 2 16,-30 7 1-16,0 0-3 0,0 0 6 0,27-5-5 15,-27 5 7-15,0 0-1 0,0 0-4 16,0 0 0-16,20-12 4 0,-20 12 2 15,0 0-4-15,0 0-2 0,19-20 4 16,-19 20-4-16,0 0 0 0,16-15 2 0,-16 15 0 16,0 0-5-16,0 0 2 0,19-22-3 15,-19 22 9-15,0 0-9 0,13-15 4 0,-13 15-2 16,0 0 3-16,0 0 0 0,20-22 1 16,-20 22-1-16,0 0 1 0,0 0-4 15,14-18 2-15,-14 18 0 0,0 0 2 16,0 0 1-16,13-19-3 0,-13 19 3 0,0 0 0 15,15-15-3-15,-15 15-1 0,0 0 1 0,8-23 1 16,-8 23-1-16,12-22 2 0,-12 22-3 16,9-32 13-16,-9 32 8 0,3-37 7 15,-3 37 7-15,0-40 3 0,0 40 5 0,0-46-2 16,-3 22-4-16,3 24-2 0,-5-47-3 16,1 26-5-16,4 21-1 0,-3-40 2 15,3 40-5-15,-9-40-3 0,6 21-3 0,3 19 0 16,-5-36-2-16,5 36-1 0,-7-34 0 15,7 34-3-15,-8-29-3 0,8 29 3 0,-2-30-5 16,2 30 1-16,-8-24-2 0,8 24 4 16,0 0-4-16,-7-39-1 0,7 39 2 15,-1-24-2-15,1 24-1 0,0 0 0 16,-4-35-2-16,4 35 2 0,0 0 2 0,0-41-4 16,0 41 0-16,-5-29 0 0,5 29 1 15,0 0 0-15,0-43 0 0,0 43 2 0,-3-28-2 16,3 28-3-16,-3-26 5 0,3 26-3 15,0 0 1-15,-4-44 1 0,4 44 1 0,-6-28-1 16,6 28-2-16,-4-31 0 0,4 31 6 16,-1-33-2-16,1 33 5 0,-9-33 3 15,9 33-3-15,-3-31-2 0,3 31 0 0,-5-31 0 16,5 31-1-16,-5-31-1 0,5 31 0 16,0 0 1-16,-9-31-1 0,9 31-3 0,-5-22 6 15,5 22-7-15,0 0-3 0,0 0-7 16,-8-30-21-16,8 30-41 0,0 0-43 0,0 0-36 15,0 0-65-15,0 0-233 0,0 0-486 16,0 0-681-16</inkml:trace>
  <inkml:trace contextRef="#ctx0" brushRef="#br0" timeOffset="6782.1744">23613 7692 4386 0,'0'0'-204'0,"0"0"13"0,0 0 15 0,-26-12 22 15,26 12 11-15,0 0 24 0,0 0 19 16,-20-12 13-16,20 12 20 0,0 0 15 15,0 0 12-15,0 0 7 0,0 0 0 0,0 0 12 16,-21-12 0-16,21 12 11 0,0 0-3 16,0 0-6-16,0 0-2 0,0 0 3 15,0 0 7-15,0 0 0 0,0 0 8 0,0 0 14 16,0 0 11-16,0 0 12 0,-20-13 16 16,20 13-11-16,0 0-9 0,0 0 3 0,0 0-18 15,0 0 2-15,0 0 6 0,0 0-11 16,0 0 3-16,0 0 4 0,0 0 8 15,0 0-13-15,0 0-7 0,0 0 3 0,0 0 9 16,0 0 7-16,-24-18 6 0,24 18 21 16,0 0 17-16,0 0-8 0,-13-20 9 15,13 20-6-15,0 0 5 0,0 0-13 0,-19-19-15 16,19 19-7-16,0 0-6 0,0 0 4 16,-6-22-5-16,6 22-7 0,0 0 0 0,0 0-8 15,0 0 1-15,-24-15 10 0,24 15-13 16,0 0-3-16,0 0-5 0,0 0 21 15,0 0-17-15,-28-10-7 0,28 10 2 0,0 0 12 16,0 0-10-16,0 0-4 0,0 0 2 16,-37 0 3-16,37 0-9 0,0 0 4 0,0 0 15 15,-32 29-8-15,32-29-7 0,-21 25 2 16,7-13-8-16,-4 3 8 0,18-15 5 0,-30 25-7 16,16-14-7-16,14-11 12 0,-25 20-5 15,25-20 0-15,-18 16-3 0,18-16 3 16,-17 16 18-16,17-16-3 0,0 0 3 0,-23 16 15 15,23-16-4-15,0 0 7 0,-17 13-14 16,17-13 1-16,0 0-1 0,0 0-4 0,0 0 3 16,-17 19-8-16,17-19-3 0,0 0 9 15,0 0-14-15,0 0 11 0,-17 15-9 16,17-15-1-16,0 0 12 0,0 0-9 0,-16 16-4 16,16-16 4-16,0 0-10 0,0 0 2 15,-15 17 1-15,15-17-1 0,0 0 7 16,-14 20-5-16,14-20 2 0,0 0-5 15,-15 27-5-15,15-27 4 0,-5 28 7 0,5-28 0 16,-8 24-10-16,8-24 2 0,-5 29 8 16,5-29 4-16,-7 30-9 0,7-30 5 15,-8 28-3-15,8-28 0 0,-4 24-3 0,4-24 10 16,-5 29 2-16,5-29-12 0,-3 25 6 16,3-25-3-16,-8 26 2 0,8-26 15 0,-5 26-5 15,5-26 7-15,-9 27-5 0,9-27 0 16,-6 25 4-16,6-25 1 0,-5 28-5 0,5-28 5 15,-9 25-3-15,9-25 2 0,0 0-4 16,-8 33 3-16,3-20 12 0,5-13 1 16,-7 18 4-16,7-18 14 0,-8 19-5 0,8-19-1 15,-4 17-1-15,4-17-4 0,-6 16-2 16,6-16-3-16,-7 19-11 0,7-19 4 0,0 0-5 16,-3 28 2-16,3-28-5 0,-4 20-4 15,4-20 2-15,0 22-5 0,0-22 0 0,4 28 1 16,-4-28-2-16,3 24-3 0,-3-24 1 15,5 23-3-15,-5-23 2 0,5 24-5 16,-5-24 6-16,3 19-5 0,-3-19-1 16,4 16 5-16,-4-16-6 0,5 17 2 0,-5-17-1 15,0 0-4-15,0 27 0 0,0-27 2 16,5 14-2-16,-5-14 9 0,0 0-5 0,5 24-3 16,-5-24-1-16,5 19-2 0,-5-19 2 15,0 17 2-15,0-17-2 0,0 0 4 0,3 29-8 16,-3-29 7-16,0 21-2 0,0-21 0 15,2 19-1-15,-2-19 1 0,3 18 2 16,-3-18-3-16,4 21 0 0,-4-21 0 0,5 23 1 16,-5-23 0-16,3 18 1 0,-3-18-2 15,5 22 3-15,-5-22-1 0,3 17-3 16,-3-17 1-16,2 20 1 0,-2-20-1 0,0 0 1 16,8 30-2-16,-8-30 2 0,4 15 0 15,-4-15-1-15,0 0 3 0,11 31-2 0,-11-31-1 16,9 16-1-16,-9-16 1 0,0 0 2 15,11 25-2-15,-11-25 5 0,14 15-3 16,-14-15 0-16,0 0 0 0,17 23 2 0,-17-23 0 16,15 11-5-16,-15-11 2 0,16 13 1 15,-16-13 1-15,22 9-2 16,-22-9 2-16,27 12 1 0,-27-12 2 0,32 10-2 0,-32-10-1 16,35 2 2-16,-15 1 0 0,-2-3-2 15,4 3 2-15,-22-3-3 0,40 0 2 0,-23-3-3 16,-17 3 3-16,38 0-2 0,-19 0 0 15,-19 0 6-15,30 0 9 0,-30 0 3 0,22-3 2 16,-22 3-2-16,26-2-3 0,-26 2-1 16,20-5-7-16,-20 5 2 0,22-5-2 15,-22 5-2-15,29-9-6 0,-13 3-8 0,1-3 3 16,3-1-7-16,7 0-7 0,-9 1 1 16,6 0-2-16,1 0 0 0,-5-1 3 15,5 2 1-15,-5-3 4 0,0-1-1 0,0 5 4 16,2-5-4-16,-2-2 4 0,0 4 2 15,2-5-2-15,0 7 2 0,-7-5 2 0,5 4-3 16,-4-3 3-16,3 0-4 0,-2 3 3 16,-1-5 2-16,-2 5 2 0,4 0 1 15,-5-3-3-15,1 0 0 0,3 0 3 16,-2-1-3-16,0-4 2 0,-7 2-4 0,5-3 2 16,1 1 1-16,-2-2 3 0,-1-2-2 15,1-5 1-15,1 1-4 0,-1 5 3 0,-4-9 1 16,6 1-1-16,-3 1 1 0,0 0 0 15,-1-5 1-15,5-3-3 0,-2 3-3 0,-5-3 8 16,2 0-2-16,2-1-1 0,-2-4 3 16,-1 3-3-16,-1-4 0 0,0-3 1 15,1-3-3-15,1 5 1 0,-4-8-3 0,3 4 6 16,-8-4-2-16,4 5-2 0,-1-2 2 16,-8-2-2-16,-1 4 1 0,-5-2 2 15,-6-4-1-15,-4-1 7 0,-12 7-9 0,-7-9-2 16,-9 2 1-16,-9 5 1 0,3 8 1 15,1-1-1-15,-1 10-6 0,6 3 5 0,1 7 0 16,5 3-2-16,2 10-6 16,-4-1-14-16,1 8-18 0,-1 4-24 0,-1 4-23 0,5 0-33 15,3 7-30-15,6 1-56 0,2 2-232 16,9-6-436-16,7 0-260 0</inkml:trace>
  <inkml:trace contextRef="#ctx0" brushRef="#br0" timeOffset="8370.0665">25600 7777 4002 0,'0'0'-110'0,"0"0"15"0,0 0 18 0,5-33 3 16,-5 33 10-16,0 0 2 0,0 0 12 0,3-29 4 16,-3 29-1-16,0 0 13 0,0 0 6 15,0 0 7-15,-8-35 7 0,8 35 0 16,0 0 17-16,0 0 15 0,-3-25-1 16,3 25 19-16,0 0 5 0,0 0 17 0,0 0-12 15,-6-29 10-15,6 29-5 0,0 0-13 16,0 0-5-16,0 0-3 0,-13-27 9 15,13 27-17-15,0 0-6 0,0 0 5 0,-22-13-3 16,22 13-2-16,0 0-14 0,0 0 11 16,-45 3 1-16,45-3-5 0,0 0 5 15,-48 7-3-15,48-7-7 0,-34 3-6 0,34-3 8 16,-30 2 3-16,30-2-1 0,-35 0 1 16,35 0 10-16,-33 0 15 0,33 0-10 0,-36 0 1 15,36 0-3-15,0 0 2 0,-46 0-14 16,46 0 1-16,-29 0-6 0,29 0 10 0,0 0-14 15,-37 4 6-15,37-4-3 0,0 0-2 16,-36 6 6-16,36-6-4 0,0 0-1 0,-26 7 24 16,26-7-31-16,0 0 8 0,-28 8-6 15,28-8 4-15,0 0-1 0,-23 10 5 16,23-10 11-16,0 0 12 0,-29 7-3 0,29-7-1 16,0 0-10-16,-28 9 0 0,28-9 8 15,0 0-11-15,-30 9 4 0,30-9-6 16,-20 7 9-16,20-7 10 0,0 0-2 15,-32 11 2-15,32-11 2 0,0 0-1 0,-25 9 5 16,25-9-11-16,0 0 12 0,-25 11 1 16,25-11 3-16,0 0-7 0,0 0 7 0,-32 9-10 15,32-9-1-15,0 0-7 0,-19 7 4 16,19-7-11-16,0 0 4 0,-25 12 0 0,25-12-7 16,-18 13 0-16,18-13 1 0,0 0-3 15,-25 22-1-15,25-22-3 0,-22 19 4 16,22-19-7-16,-22 20 1 0,22-20 4 0,-16 19-1 15,2-7-5-15,14-12 6 0,-17 24-5 16,17-24 2-16,-18 29 0 0,8-14-4 16,10-15 3-16,-17 37 4 0,11-15-2 15,4 0-2-15,-6 2 2 0,8-24-2 0,-7 50-3 16,5-26 6-16,-1 5-2 0,3-29-3 0,-5 52 10 16,5-24 4-16,0-2-2 0,0-26 2 15,0 53 0-15,0-29 1 0,0 5-4 16,5-4 0-16,-5-4-6 0,0-21 2 0,3 42 0 15,-3-20-1-15,2-3-1 0,-2-1-1 16,3 2 1-16,1-2 4 0,-4-18-7 16,5 27 0-16,-5-27 2 0,3 24 6 0,-3-24 10 15,2 25 0-15,-2-25 2 0,3 20 1 16,-3-20-4-16,3 17-1 0,-3-17-2 16,5 19-2-16,-5-19-1 0,5 18 0 0,-5-18-6 15,12 23 4-15,-7-14-3 0,-5-9 0 16,18 22 0-16,-6-11-5 0,-3 1 5 0,1-2-4 15,5 2 1-15,-15-12 2 0,23 22-4 16,-23-22 1-16,25 22-2 0,-11-14-1 0,-14-8 2 16,31 19 0-16,-19-10 3 15,5 3-3-15,-17-12-1 0,42 20 1 0,-17-11 0 16,-4-3-1-16,10 3-2 0,-6 0 1 0,1-3-1 16,6 1 0-16,-3-2-2 0,6 2 0 15,-5-4 0-15,7-3 3 0,-4 0-2 0,11-3 2 16,-6-1 1-16,6-4-2 0,-6 1-2 15,6-5 1-15,-4 2 3 0,-2-5-4 16,-1 0 1-16,-4-4 1 0,3-2 0 16,-6-2-2-16,1 2 0 0,1-4 1 0,-7-2 1 15,0 0-3-15,-1-5 1 0,-2-1 3 0,-2-2 3 16,0-1-1-16,-4-4 5 0,-6-7 2 16,2-6-1-16,-8 3-2 0,-8-12 1 15,-4-8-1-15,-11-9-2 0,-9 2-2 0,-7 6-1 16,1 1-1-16,1 3 3 0,4 19-8 15,1 5-43-15,8 10-65 0,0 13-37 16,1 4-52-16,-11 7-211 0,4 2-525 0,-6 0-697 16</inkml:trace>
  <inkml:trace contextRef="#ctx0" brushRef="#br0" timeOffset="16816.3025">27423 8390 2154 0,'0'0'202'0,"0"0"-158"16,-13-14 15-16,13 14-93 0,0 0-90 0,0 0-3 15,0 0-16-15,0 0 11 0,0 0 24 16,0 0 64-16,0 0 44 0,0 0 36 0,0 0 15 15,8-41 14-15,-8 41-2 0,0 0 10 16,0 0-6-16,0 0-8 0,0 0-15 16,0 0-7-16,0 0-8 0,17-30 1 15,-17 30-11-15,0 0-6 0,32-11-13 0,-32 11-6 16,30-7-20-16,-30 7 0 0,40-9-4 0,-20 2-10 16,-20 7 2-16,45-10 1 0,-25 4 9 15,-20 6 7-15,37-13 7 0,-20 3 10 16,8 3 4-16,-5-4 18 0,0-1-1 15,8 0-6-15,-6 0-1 0,5-2 8 0,3-5 6 16,-6 4-1-16,4-4-12 0,2-1 2 16,2 5-6-16,-7-5-14 0,7 7 14 15,-2-6 6-15,-2 0-16 0,6 4 0 0,-2-3-4 16,-1-1-3-16,-1 3 6 0,2-1 4 16,-3-3 21-16,1 1 15 0,2 5 7 0,-7-2 15 15,-2 1-11-15,5 3 3 0,-9 1-1 16,3 0-13-16,-1-2 3 0,-21 13-10 0,34-18 0 15,-16 13-9-15,-18 5-3 0,27-12 1 16,-27 12 1-16,20-10 9 0,-20 10 3 16,0 0 10-16,28-12-3 0,-28 12-3 15,0 0 5-15,21-12-4 0,-21 12-2 0,0 0 1 16,21-10-2-16,-21 10-8 0,0 0 0 16,0 0-35-16,27-11-45 0,-27 11-48 15,0 0-118-15,18 0-426 0,-18 0 123 0</inkml:trace>
  <inkml:trace contextRef="#ctx0" brushRef="#br0" timeOffset="19865.4087">15546 12797 2535 0,'0'0'-27'0,"0"0"3"0,0 0-7 15,0 0-35-15,0 0-46 0,0 0-58 16,27-14-361-16,-27 14 109 0</inkml:trace>
  <inkml:trace contextRef="#ctx0" brushRef="#br0" timeOffset="20916.1704">15593 12773 1925 0,'0'0'-4'0,"0"0"26"0,0 0 8 16,0 0 10-16,0 0 10 0,0 0-8 0,0 0-4 16,0 0-7-16,0 0 0 0,0 0 9 15,0 0-7-15,0 0 9 0,-13-42-16 16,13 42 6-16,0 0-13 0,0 0 9 15,0 0-6-15,0 0 15 0,0 0 2 0,0 0 12 16,0 0 10-16,0 0 11 0,0 0 3 16,0 0-7-16,-7-36-1 0,7 36-18 0,0 0 15 15,0 0-19-15,0 0-20 0,0 0 10 16,0 0-8-16,0 0-13 0,0 0 3 16,0 0-5-16,0 0 5 0,3-27 1 0,-3 27-6 15,0 0 9-15,0 0-11 0,0 0 6 16,0 0-11-16,0 0 11 0,0 0 0 15,-16-24 0-15,16 24-7 0,0 0 7 0,-17-17-12 16,17 17 10-16,0 0-10 0,-18-18 5 16,18 18-9-16,-17-15-4 0,17 15 6 0,0 0-4 15,-19-24-3-15,19 24 10 0,-16-15 8 16,16 15-15-16,-24-15 11 0,24 15 8 16,0 0 1-16,-25-22 19 0,25 22 10 0,-25-11 11 15,25 11 6-15,-22-14 11 0,22 14-6 16,0 0 18-16,-30-12-8 0,30 12-22 15,0 0 11-15,-33-6-24 0,33 6-4 0,0 0-7 16,-37 0-3-16,37 0-3 0,0 0-8 16,-43 5 4-16,43-5 5 0,0 0-10 15,-34 7 3-15,34-7-7 0,-25 6 4 0,25-6-10 16,0 0 3-16,-33 10-6 0,33-10-2 16,-26 13 2-16,26-13 0 0,-26 15-8 15,26-15 15-15,-25 18-9 0,11-9-1 16,14-9-1-16,-30 23 10 0,30-23-6 0,-27 21-10 15,14-9 10-15,1 3 3 0,12-15 1 16,-30 28-2-16,20-13 3 0,-3 0 15 0,13-15-5 16,-20 26-3-16,5-14 2 0,15-12 1 15,-17 27-5-15,17-27 4 0,-17 26-9 0,17-26 14 16,-17 27-16-16,17-27 1 0,-15 31 0 16,10-16-1-16,5-15-2 0,-8 33 1 0,8-33 2 15,-7 38-3-15,7-38-3 0,4 36 2 16,-4-36 1-16,8 45-3 0,-3-25 0 0,2 2 2 15,4 0 2-15,1 0-2 0,-12-22-2 16,17 37-2-16,-9-19 0 0,-8-18 4 16,19 30-7-16,-14-16 12 0,-5-14-6 0,16 27 3 15,-16-27 6-15,14 20-10 0,-14-20 3 16,8 16-3-16,-8-16 0 0,13 17 8 16,-13-17-8-16,0 0 1 0,31 17-1 15,-31-17 2-15,18 10-2 0,-18-10 8 0,25 9-10 16,-25-9-2-16,0 0 2 0,37 6-1 15,-37-6 2-15,32 3-6 0,-32-3-5 0,31 0-14 16,-31 0-5-16,36-6-7 0,-36 6-12 16,46-9-12-16,-21 6-8 0,1-3-10 15,-26 6 16-15,56-9-2 0,-27-1-2 0,1 3 14 16,-2-2-3-16,4 3 5 0,-2-4 14 16,5 7-9-16,-4-9 12 0,-5 0-13 0,4 4 10 15,1-2 6-15,0-2 3 0,1 0 3 16,-3 0 1-16,-4-4 1 0,3 1 1 0,-4 2 11 15,1-3-7-15,-2 1-5 0,-1 0-5 16,0-4-1-16,-6 4-1 0,3 2 6 16,-3-2 3-16,-16 15 3 0,27-33 26 15,-15 18-4-15,-12 15 17 0,18-32 13 0,-18 32-8 16,9-33-3-16,-9 33 1 0,3-35 1 16,-3 35-16-16,-3-33 12 0,3 33-2 15,-4-39-21-15,4 39-4 0,-5-35 6 16,5 35 11-16,-13-37-18 0,8 15 18 0,-7 3-9 15,12 19 3-15,-23-40-7 0,6 20 11 0,-8-2 13 16,1 2 4-16,-4-1-1 0,-9 3 4 16,4 3 5-16,-6 0-4 0,4-2-4 0,0 8-25 15,5 3-43-15,-5 6-50 0,6 0-107 16,-2 3-359-16,0 5-180 0,31-8 496 16</inkml:trace>
  <inkml:trace contextRef="#ctx0" brushRef="#br0" timeOffset="22226.342">15310 13263 3162 0,'0'0'-47'0,"0"0"0"0,0 0-16 15,0 0 3-15,0 0 16 0,0 0 4 16,0 0 24-16,0 0 26 0,0 0 15 16,0 0 12-16,0 0 28 0,0 0 6 0,0 0 1 15,0 0-4-15,0 0 5 0,0 0-12 0,0 0 2 16,0 0-18-16,0 0 3 0,0 0-5 16,0 0-13-16,0 0-2 0,0 0-3 15,0 0 0-15,0 0-4 0,0 0 5 0,0 0-7 16,21 41 1-16,-5-20-6 0,4 3 2 15,5 8 0-15,-4-4-4 0,-5 2 1 0,4-1 7 16,-1 1 5-16,-3 0 10 0,3 2 3 16,-2-1 0-16,-9 2 1 0,7 4 14 15,-2 0-10-15,2 4-11 0,-6 5 5 0,1-4-7 16,-3 8 1-16,3 4-11 0,0-3 12 16,-5 7 13-16,1 1-4 0,3 0 10 15,-8 0-7-15,11 4 11 0,-12-1 4 16,3 2-5-16,-3 5-8 0,2-5-3 0,-2 1-6 15,0-1-3-15,3-2-5 0,1-4-1 16,1-8-8-16,0-2 4 0,-5-4-7 0,3-1 6 16,4-2-6-16,-4-8 1 0,-1 2-3 15,1-4 1-15,1 2-2 0,1-3-2 0,1 5-5 16,-1 1 2-16,5 6 1 0,-3-7-6 16,3 4 1-16,-3-3 16 0,1 3-1 15,-1 0-6-15,1-4-2 0,-3-4 0 16,-1 0-1-16,4-3-2 0,-3-7 2 0,-5-21-2 15,8 42 2-15,-4-25-6 0,-4-17 2 0,5 31 0 16,-5-31-3-16,6 26 0 0,-6-26 0 16,2 23 3-16,-2-23-2 0,0 0 3 0,5 25-4 15,-5-25 0-15,0 0 2 0,10 21 1 16,-10-21 4-16,0 0-3 0,0 0-3 16,0 0 0-16,0 0 2 0,0 0-2 0,0 0 0 15,0 0 0-15,0 0 0 0,0 0 12 16,0 0 10-16,0 0 11 0,0 0-4 0,0 0-2 15,0 0-6-15,0 0-6 0,0 0-2 16,0 0-3-16,0 0-4 0,0 0-2 16,0 0-1-16,0 0 0 0,-60-9-2 0,60 9 0 15,-14 22-2-15,14-22 3 0,-18 37 1 16,5-12-2-16,4 2-3 0,-7 6 2 16,2 2-2-16,-9 12 0 0,4-5 1 0,-4 10-1 15,-4-2-1-15,5 6 2 0,-3-4 0 16,4 2-1-16,2-1 0 0,-6-4-2 15,7 0 1-15,4-9 0 0,-2 1-1 16,7-8-2-16,-8 2 6 0,-1-1-4 0,6-1-2 16,-1 1 1-16,3-6 0 0,2 6-3 0,-7 0-5 15,10-4-11-15,-7-2-3 0,3 1 1 16,3-2 2-16,1 2-4 0,-4-5-7 16,9-24-3-16,-8 36 1 0,8-36 0 0,-5 34 2 15,5-34-3-15,-7 24-9 0,7-24-20 16,-1 26-20-16,1-26-31 0,0 15-33 0,0-15-76 15,0 0-164-15,0 0-487 0,0 0-238 16</inkml:trace>
  <inkml:trace contextRef="#ctx0" brushRef="#br0" timeOffset="22849.2282">15749 16116 4030 0,'0'0'-93'0,"-12"-18"6"0,12 18 9 15,-13-19 14-15,13 19 6 0,0 0 0 0,-9-27 7 16,9 27 15-16,-8-24 5 0,8 24 7 0,0 0 11 15,-5-29 9-15,5 29-3 0,-8-24 9 16,8 24 9-16,0 0 11 0,-9-27-9 16,9 27 7-16,-10-26 19 0,10 26 3 0,0 0 0 15,-8-34-9-15,8 34-6 16,-9-20 4-16,9 20-5 0,0 0-8 0,-5-42 8 16,5 42 3-16,-8-24-4 0,8 24-3 15,-2-25 3-15,2 25-4 0,0 0-1 0,-5-30-12 16,5 30-6-16,0 0-6 0,0 0 10 15,0-34 1-15,0 34-7 0,0 0 12 0,0 0 8 16,5-31-2-16,-5 31 21 0,0 0-17 16,7-29 17-16,-7 29 16 0,0 0-12 15,12-20 9-15,-12 20-13 0,0 0-11 0,20-19 5 16,-20 19-18-16,17-12 17 0,-17 12-17 16,25-9 2-16,-25 9 2 0,35-6 2 0,-35 6-8 15,42 0 2-15,-42 0-5 0,45 6 18 16,-23 3 5-16,8-3 11 0,-9 6-1 0,6 1 9 15,-2 3 8-15,4 5 4 0,-3 4-1 16,10 2-1-16,-5 3-10 0,4 5-3 16,6 2-4-16,-5 0-5 0,0-3-10 0,7 2 2 15,-3-2-1-15,-3 0-4 0,5-1-5 16,-12-7 2-16,3-1-6 0,-3-4 2 16,-11-3 2-16,6 1 3 0,-3-7 6 15,-6 4 0-15,1-4 1 0,0 0-9 0,-17-12-10 16,23 19-30-16,-23-19-44 0,27 5-81 0,-12-6-170 15,-15 1-635-15,24-41-782 0</inkml:trace>
  <inkml:trace contextRef="#ctx0" brushRef="#br0" timeOffset="23617.3146">15551 13409 4684 0,'0'0'-90'0,"0"0"10"0,0 0 8 16,0 0 13-16,0 0-20 0,0 0 10 0,0 0-6 15,0 0 10-15,0 0 0 0,0 0 13 16,0 0 6-16,0 0 2 0,0 0 8 0,0 0 3 15,0 0-6-15,0 0 13 0,0 0 26 16,0 0-6-16,0 0 12 0,0 0 0 16,25 27 0-16,-25-27 14 0,21 10-3 0,-21-10 1 15,25 8 11-15,-25-8-18 16,33 8 24-16,-13-2 8 0,-20-6-18 0,52 9-3 0,-24-6 4 16,1-3-5-16,4 3 3 0,4-6-6 15,2 3 26-15,9-3-19 0,-4 3 8 16,2-4-10-16,3-1 1 0,-2 0-14 0,0 4-15 15,-2-3-35-15,-2-3-40 0,1 6-64 16,-9-3-162-16,-5-3-484 0,0 4 225 0</inkml:trace>
  <inkml:trace contextRef="#ctx0" brushRef="#br0" timeOffset="24372.0117">15585 13994 3408 0,'0'0'-81'16,"0"0"16"-16,0 0-4 0,0 0 6 16,0 0 16-16,-9 35-8 0,9-35 9 0,0 0 4 15,0 0 8-15,-13 18 10 0,13-18 6 16,0 0 9-16,0 0 23 0,0 0 20 0,0 0 19 16,0 0 21-16,25 33 9 0,-25-33 16 15,32 12 16-15,-14-5 21 0,11 1-17 16,6 0 23-16,3 1-34 0,8-2-16 0,5 1-12 15,18 1-13-15,18 4-58 0,0 2-56 16,8-6-105-16,1 0-323 0,-23-2-278 16,1-2 404-16</inkml:trace>
  <inkml:trace contextRef="#ctx0" brushRef="#br0" timeOffset="25324.1101">20453 14752 3560 0,'-19'-37'99'0,"14"17"8"16,5 20 21-16,-10-30-16 0,10 30-29 0,0-33-16 15,0 33-17-15,10-35 0 0,2 19-2 16,-12 16-18-16,12-32 11 0,-1 17 12 0,-11 15 12 15,12-27-2-15,-12 27 3 0,0 0-4 16,15-27-11-16,-15 27-3 0,0 0-10 16,15-12 2-16,-15 12-5 0,0 0 1 0,0 0-4 15,27 89 1-15,-19-29 0 0,-6 6-14 16,-2 24 4-16,-5 43-4 0,-7 0 0 0,-3 9 11 16,-2 5-5-16,-1-2 1 0,-9 5 7 15,-1 4 11-15,-1 3 11 0,-2-2-1 16,4-7-1-16,-3-4-4 0,15-4-4 0,-2-8-4 15,10-6-3-15,4-24-5 0,6-17 0 16,7-2-5-16,0 1-6 0,5-3 3 16,4-7-7-16,8-4-3 0,-7-6-3 0,13-2-7 15,-6-13-4-15,-4-5-1 0,6-5-5 16,-1-7-7-16,-1-1-7 0,-4-7-12 16,1 0-16-16,4-1-26 0,1-7-32 0,-6 4-33 15,7-5-31-15,-13-8-99 0,11-2-674 16,-9-2-740-16</inkml:trace>
  <inkml:trace contextRef="#ctx0" brushRef="#br0" timeOffset="26369.281">20740 13997 4634 0,'-5'-22'-110'15,"5"22"8"-15,-18-30 22 0,18 30 9 0,-20-26 3 16,20 26 7-16,-14-18 6 0,14 18 7 15,-26-9 6-15,26 9 9 0,0 0 5 0,0 0 9 16,-49 12 9-16,49-12 14 0,-32 20 4 16,12-3 12-16,5 2 5 0,-3-1 2 15,-4 6 15-15,2-1 14 0,0 5 11 0,-7 3 11 16,6 1 7-16,-8 10-7 0,1 1-8 0,3 0 3 16,-2 5-10-16,3-1-7 0,-2-1-5 15,6 4-2-15,4-5-6 0,-2-5-4 16,5-3-1-16,3 0 11 0,0 1-8 0,1-7 1 15,6 1-1-15,6 0-4 0,1-1-2 16,2-1-6-16,8 5-2 0,1-5-4 16,6 0-4-16,0 0 1 0,5-6 0 15,-2-6-3-15,2 0-5 0,6 2 3 0,-10-8-2 16,8-6 5-16,-3 3 1 0,5-9-2 16,-32 0 7-16,60-6-6 0,-33 0 1 0,3-7-5 15,2-6 0-15,-7-5-3 0,0 0-1 16,5-6-1-16,-3-2-3 0,3-5-3 15,-2-4 4-15,-3 2-4 0,2 0-3 0,0 0-1 16,-7 6-1-16,3-1-1 0,-4 3-1 16,-1 0 2-16,-3 7 3 0,4-3-2 15,-11-2 1-15,7 8 2 0,-7-4-1 0,-6 3-2 16,-2 22-5-16,0-40-4 0,0 40-13 0,-13-43-15 16,1 23-14-16,-1 3-11 0,-8-1-10 15,1 3-3-15,-1 2-2 0,-3 2 2 16,1 0-7-16,23 11 5 0,-50-15 2 0,25 12-12 15,25 3-2-15,-44-3-16 0,22 3-29 16,22 0-66-16,-38 3-206 0,21 0-395 0,17-3 166 16</inkml:trace>
  <inkml:trace contextRef="#ctx0" brushRef="#br0" timeOffset="26885.8372">20483 15155 3505 0,'0'0'32'16,"0"0"21"-16,0 0-1 0,18-15-3 15,-18 15-20-15,0 0-15 0,0 0 0 0,25-16-4 16,-25 16 6-16,0 0-10 0,30-8 5 15,-30 8 3-15,27-3-8 0,-27 3 2 16,30-4 5-16,-30 4-9 0,44-3 0 16,-44 3 12-16,57 0-3 0,-22 0 16 0,2-3-5 15,1 3-1-15,4 0-1 0,-4 0 8 16,9 0-10-16,3-4 15 0,2 8-14 0,-5-1 9 16,5 0 11-16,-5 1-15 0,8 1 4 0,-8 1-1 15,-4 1-4-15,1-2 9 0,-1 2-6 16,-8-1 10-16,-8-4 2 0,2 7 11 15,-1-8 7-15,-28-1-4 0,40 6-7 0,-40-6 1 16,30 6-36-16,-30-6-51 0,24 10-50 16,-24-10-71-16,0 0-203 0,-9 22-476 15,9-22-31-15</inkml:trace>
  <inkml:trace contextRef="#ctx0" brushRef="#br0" timeOffset="27502.1854">20453 17324 3869 0,'0'0'-37'0,"-9"21"0"0,9-21-14 15,0 0-8-15,0 0-9 0,0 0 7 0,0 0 27 16,0 0 25-16,0 0 12 0,0 0 12 16,0 0 19-16,0 0 6 0,0 0 8 0,0 0 11 15,0 0-5-15,0 0 9 0,0 0 4 0,0 0 12 16,0 0 23-16,0 0 10 0,0 0 12 16,0 0-3-16,0 0-5 0,0 0-14 15,0 0-13-15,0 0-13 0,0 0-15 16,0 0-8-16,0 0-9 0,0 0-1 0,0 0-4 15,-48-12 1-15,48 12-3 0,-12 25-1 16,12-25 8-16,-20 44 7 0,7-21 4 0,-4 16 6 16,2-4 0-16,-5 12-2 0,1 2 0 15,-4 0-3-15,5 7-5 0,-1-2-8 16,-1 3-3-16,2-1-5 0,-2-1-3 0,-2-5-6 16,7-1-2-16,-2 0-1 0,2-9-5 15,0-5-2-15,3 7 0 0,2-8-4 16,0-4-6-16,0-3-14 0,-2 0-8 0,6-6-16 15,6-21-20-15,-14 36-26 0,9-18-43 16,5-18-27-16,-1 29-25 0,-3-16-33 0,4-13-116 16,0 0-607-16,0 0-640 0</inkml:trace>
  <inkml:trace contextRef="#ctx0" brushRef="#br0" timeOffset="27896.2652">20510 17301 4606 0,'0'0'21'16,"1"-27"7"-16,-1 27 4 0,0 0-14 0,7-27-16 15,-7 27-31-15,0 0 16 0,15-18-12 16,-15 18 4-16,0 0 12 0,25-15 27 0,-25 15 6 16,25-7 20-16,-25 7-4 0,39 0 16 15,-39 0 20-15,41 7 15 0,-10-2 2 0,-3 1 8 16,5 1 1-16,-2 2-6 0,7 2-5 16,0 1-8-16,3 1-9 0,-5-1-10 15,10 5-10-15,-5-2-4 0,10 3-7 0,4-2-3 16,-3 0-7-16,3-1-3 0,-7-3-5 15,3 7-5-15,-6-11-7 0,-2 4-10 16,-1 1-12-16,-5-3-14 0,-5-5-20 0,-4 6-28 16,2-3-51-16,0 2-47 0,-30-10-82 15,37 9-228-15,-20-9-451 0,-17 0-643 16</inkml:trace>
  <inkml:trace contextRef="#ctx0" brushRef="#br0" timeOffset="28711.4668">20384 15091 4458 0,'0'0'-134'0,"32"30"11"0,-32-30-3 16,0 0 18-16,0 0 10 0,0 0 13 0,0 28 5 15,0-28 29-15,0 0 30 0,0 0-4 16,0 0 29-16,0 0 6 0,-9 44 22 0,9-44-2 15,-15 18 47-15,15-18-1 0,-26 24 1 16,11-9 14-16,-5 0 16 0,-11 11-3 16,3-5 15-16,-12 6-1 0,-5 3-5 0,-6 0-7 15,-10 8-8-15,-5-2-14 0,1 3 0 16,-24 13-7-16,9-8-2 0,15-14-11 0,0 5-7 16,8-8-5-16,10 0-13 0,-2-4-22 15,3 4-33-15,5-2-38 0,13 2-44 0,5 2-50 16,8-7-142-16,6-4-631 15,9-18-566-15</inkml:trace>
  <inkml:trace contextRef="#ctx0" brushRef="#br0" timeOffset="29561.9427">25334 14695 4428 0,'2'-39'-68'0,"-2"39"21"16,0-27 37-16,0 27 28 0,0 0 24 0,0-37 5 16,0 37-8-16,0 0-3 0,0 0-10 15,0 0 10-15,0 0 21 0,0 0 6 16,0 0 12-16,0 0 6 0,0 0-7 0,0 0 4 15,-17 103 4-15,20-71-3 0,-3 14-1 16,0 1 1-16,4 3 5 0,1 10 2 0,-2 5 7 16,-1 6-11-16,9 12 10 0,-6 6-5 15,7 1-3-15,-7 5-3 0,8 29-10 16,1-1-6-16,-9 3-5 16,3-15-7-16,-3 14-6 0,7 9-6 0,0-6-6 0,-1-2-4 15,3 2-6-15,2-6 1 0,1-1-3 16,5-4-5-16,3-3 3 0,0-3-4 15,4-3-4-15,-4-16-7 0,0-18-5 16,1 1-3-16,10 26-8 0,-1-24-2 0,-5-10-5 0,2-1-3 16,-1-6-4-16,1 2-7 0,-2-12-5 15,-5 1-5-15,4-4-3 0,-4-4-7 0,-5-4-12 16,-3-7-21-16,-2 2-21 0,-7-6-27 16,2-3-33-16,-10-7-69 0,0 1-202 0,0-19-514 15,0 0-824-15</inkml:trace>
  <inkml:trace contextRef="#ctx0" brushRef="#br0" timeOffset="30189.9052">25665 17738 4691 0,'0'0'-123'16,"0"0"0"-16,0 0 4 0,0 0 6 0,22-26 12 15,-22 26 6-15,0 0 27 0,0 0 36 16,0 0 43-16,17-15 32 0,-17 15 34 0,0 0 5 16,0 0-9-16,0 0-7 0,0 0-6 15,0 0-11-15,0 0-7 0,0-32-6 0,0 32-1 16,0 0-1-16,0 0-12 15,0 0-1-15,0 0-4 0,0 0-7 0,0 0 2 16,0 0 3-16,-12-37-6 0,12 37 13 0,0 0 2 16,0 0 4-16,0 0-5 0,0 0 8 15,0 0 14-15,-10-23 7 0,10 23 2 0,0 0 12 16,0 0 8-16,0 0 17 0,0 0 12 16,-55 55 1-16,28-15 0 0,-8 2-5 0,-4 20-15 15,-18 28-7-15,1 2-11 0,-5 4-8 16,-1 2-8-16,9 1-4 0,-6-3-7 15,4-5 1-15,5-7-10 0,5-20 1 0,8-5-8 16,-2-3 0-16,4-11-3 0,5-1-4 16,0-1-1-16,0-2-5 0,0-1-10 15,6-9-14-15,1-2-18 0,3 0-15 0,3 1-17 16,4-8-16-16,-2 3-30 0,1-3-30 16,9-2-25-16,-1-1-33 0,-3-3-92 15,9-16-662-15,0 24-831 0</inkml:trace>
  <inkml:trace contextRef="#ctx0" brushRef="#br0" timeOffset="30722.3028">25658 17386 4712 0,'0'0'-118'0,"-8"-38"35"0,8 38 28 15,-8-30 21-15,-4 11 6 0,12 19 15 16,-20-37 26-16,10 22 21 0,10 15 2 0,-19-30 3 16,19 30-9-16,-13-25 0 0,13 25-10 15,-8-25-6-15,8 25-1 0,-12-25-1 0,12 25 0 16,-3-24-9-16,3 24 2 0,0 0 5 16,15-34-12-16,-15 34 5 0,33-25-3 15,-13 12 19-15,9 1-4 0,2 4 17 16,0-2 3-16,4 1 11 0,0 6 14 0,12-2 5 15,-12 5 12-15,3 0 16 0,6 8 3 16,1 1 10-16,2 1-4 0,-9 5 0 0,7 0-7 16,7 5-5-16,-7 4-8 0,4-1-12 15,-4 5-7-15,-3 4-5 0,1-5-7 16,-4 4-5-16,3 0-8 0,-2-2-4 16,2 0-3-16,-7-4-9 0,2-5-17 0,-1 3-19 15,-7-4-27-15,-4-4-25 0,-2 0-40 16,-1 2-27-16,-2-5-37 0,-6-6-80 0,-14-6-181 15,15 5-514-15,-15-5-781 0</inkml:trace>
  <inkml:trace contextRef="#ctx0" brushRef="#br0" timeOffset="31752.1346">25126 13898 4630 0,'0'0'-103'0,"0"0"2"15,0 0-1-15,0 0 7 0,0 0-15 16,0 0 1-16,-33-6 8 0,33 6 21 16,0 0 15-16,0 0 15 0,0 0 31 0,0 0 15 15,-32-6 4-15,32 6 9 0,0 0-3 16,0 0 10-16,-37 3 4 0,37-3-10 0,0 0 16 15,-36 9 15-15,19 1-8 0,17-10 11 16,-40 20-10-16,20-3 7 0,1 4-2 0,-4 3-5 16,3 4 0-16,1 4-1 0,-6 4-16 15,7 2 8-15,-2 1-4 0,3 7 11 16,4-2 13-16,-2 6-3 0,6-7 2 0,-2 4 7 16,9-5 14-16,-1 0 2 0,3 1 10 15,3 1-2-15,5-4 1 0,2-3-3 0,5 0-9 16,5 0-8-16,6-7-3 0,0 1-8 15,1-2-3-15,6-5-5 0,-1 0-1 16,5-6-5-16,3-3-3 0,-6 2 3 16,6-7 4-16,-10-8 2 0,10 1 2 0,-3-3-3 15,0-5-3-15,6-2-4 0,-4-1-3 16,6-12-6-16,2-2 1 0,0-2-3 0,1-3-2 16,-1-5-3-16,1-1-2 0,6-9-2 15,-9 9-9-15,-1-3 8 0,1 1-7 16,-8-2-1-16,3 7 1 0,-10-2 0 0,-3 8 3 15,-1-3-4-15,-1-1 3 0,-1 5-1 16,-4-4 2-16,-7 7 2 0,1-2 2 0,-3-3 3 16,-4 0 2-16,-4-2 3 0,-3 27 2 15,-6-59-2-15,-6 32-5 0,-1-3 0 16,-4-5 1-16,-5 1-5 0,0 7-3 0,-4-5-6 16,-8 7-9-16,2 2-10 0,-14-4-9 15,-1 7 0-15,-7-2-4 0,-3 4 3 0,0 4 1 16,-1-3 6-16,6 7 3 0,4 1 1 15,-1 6-1-15,2 3 0 0,-5 11-36 16,2 5-45-16,-3 13-37 0,-1-4-74 0,-1 10-261 16,6-6-420-16,11-1-371 0</inkml:trace>
  <inkml:trace contextRef="#ctx0" brushRef="#br0" timeOffset="32397.284">25513 15070 4174 0,'13'-31'-41'0,"-13"31"19"0,0 0-7 15,0 0 6-15,-3-37 16 0,3 37-10 0,0 0 12 16,0 0 16-16,-5-38-8 0,5 38-1 16,0 0 4-16,0-27 4 0,0 27-1 15,0 0 2-15,0-31 23 0,0 31 20 0,0 0 8 16,0 0 15-16,0 0 10 0,0-35-12 15,0 35-6-15,0 0-6 0,0 0-11 0,0 0-5 16,0 0-7-16,0 0-2 0,0 0 3 16,0 0-5-16,0 0 1 0,0 0 2 0,67 47-4 15,-35-25-6-15,-2 2-3 0,15 7 0 16,2-3 3-16,0 3-10 0,1 1 10 16,1-2 5-16,-3-3 11 0,6-3 7 15,-3 2 10-15,1-2 0 0,0 1-4 0,-1-2-9 16,2 1-6-16,-4-4-7 0,-3-5-7 15,-6 4-8-15,6 1-11 0,-9-2-23 0,0 0-14 16,-5-3-20-16,0-3-22 0,-8 0-18 16,-5 0-23-16,-2 3-18 0,-3-2-25 15,-12-13-65-15,1 19-208 0,-1-19-455 0,0 0-283 16</inkml:trace>
  <inkml:trace contextRef="#ctx0" brushRef="#br0" timeOffset="32813.9398">24944 15229 4206 0,'0'0'-32'0,"-27"-21"-9"0,27 21 11 0,-20-20-25 16,20 20-22-16,-13-21-13 0,13 21-5 15,0 0 6-15,-5-27 9 0,5 27 23 16,0 0 30-16,-5-31 27 0,5 31 2 16,0 0 15-16,0 0 8 0,-5-27 15 0,5 27 14 15,0 0-5-15,0 0 18 0,0 0-6 16,0 0-7-16,0 0 0 0,0 0 23 0,0 0 4 15,0 0-16-15,0 0-2 0,-9 78-7 16,1-33 1-16,-5 12-15 0,1 20 10 0,-1 4-18 16,-11 6-3-16,-4 24 2 0,-4 1-6 15,-6-1 0-15,2-4 0 0,0-6-8 0,9-19-1 16,3-14-16-16,-4 0-22 0,11-13-42 16,-3 1-35-16,0-9-130 0,7-7-312 15,-2-8-261-15,3-8 182 0</inkml:trace>
  <inkml:trace contextRef="#ctx0" brushRef="#br0" timeOffset="33646.0357">29181 15134 3819 0,'0'0'86'0,"0"0"-13"0,2-25 8 16,-2 25-24-16,0 0-13 0,0 0-11 15,7-27-2-15,-7 27 11 0,0 0 42 16,0 0 24-16,0 0 10 0,0 0-1 0,0 0 0 16,0 0 12-16,0 0 5 0,0 0-8 15,0 0-10-15,30 52-9 0,-18-15-10 0,-6 3-15 16,8 11-11-16,-6 9-7 0,-3 2-7 15,2 7-6-15,-2 3-7 0,0 8-5 16,-2-7-5-16,-3 4-1 0,0-3-4 0,0 4-4 16,3 8-3-16,2-3-2 0,2-2-1 15,-4 2-3-15,7-4-1 0,6 5-3 0,-3-5-1 16,-1 5-3-16,3 0-10 0,6-2-16 16,-4 2-25-16,2 1-25 0,14 21-29 0,-6-17-32 15,-4-11-18-15,2-5-9 0,-5-5-9 16,7 0 0-16,-5-19 11 0,-4 1 3 15,6-8 7-15,-4-4 19 0,-4-5 1 16,5-3 8-16,-5 1 1 0,8 0-7 0,-8-3-28 16,10 3-5-16,-6 0-13 0,0-4-41 15,-4 4-109-15,6-3-393 0,-3 0 596 16</inkml:trace>
  <inkml:trace contextRef="#ctx0" brushRef="#br0" timeOffset="34357.0014">29364 17059 3093 0,'0'0'81'0,"0"0"0"16,0 0 13-16,0 0-24 0,0 0 14 0,0 0-1 16,0 0 2-16,0 0 6 0,0 0-1 15,0 0 10-15,78 15 3 0,-78-15 0 16,0 0-5-16,17 15 3 0,-17-15 5 0,0 0 10 15,13 23 5-15,-13-23 6 0,0 0 3 16,2 36-1-16,-2-36-1 0,-7 47-14 16,-1-13-11-16,-7 9-15 0,-8 9-10 0,-4 13-24 15,-7 10-4-15,-9 27-11 0,-6 11 0 16,-3-6-4-16,1 7-5 0,-10-3-4 0,8-1 0 16,-4 3-5-16,3-2-2 0,6-10-3 15,6-3-14-15,9-19-21 0,9-11-25 16,9-8-26-16,2-5-38 0,9-8-30 15,4-3-39-15,0-9-58 0,4-5-150 0,8-5-543 16,1-3-618-16</inkml:trace>
  <inkml:trace contextRef="#ctx0" brushRef="#br0" timeOffset="34867.5784">29834 17133 4513 0,'15'-12'-6'0,"-15"12"7"0,0 0-1 0,15-20-11 16,-15 20-9-16,0 0 1 0,33-8 5 15,-33 8 3-15,0 0 15 0,30-7 30 16,-30 7 42-16,0 0 14 0,0 0 14 0,51 14-2 16,-31-6-6-16,15 7-16 0,3 1-5 15,11 5-9-15,4 2-10 0,13 4-5 0,5-3-5 16,5 3-6-16,-4-7-5 0,3 0 1 16,-1 3 7-16,-9-5 4 0,0-2 1 0,4 0-3 15,-7 2-6-15,1-3-7 0,2 0-2 16,-4 0-7-16,-3-2-29 0,2 2-25 15,-18-4-35-15,2-3-36 0,-8 5-30 16,-7-7-33-16,-16-3-128 0,-13-3-650 0,0 0-746 16</inkml:trace>
  <inkml:trace contextRef="#ctx0" brushRef="#br0" timeOffset="40812.6577">29134 14284 2390 0,'0'0'63'0,"0"0"-5"15,0 0 11-15,0 0 15 0,0 0-19 0,0 0 7 16,52-28 4-16,-52 28-15 0,0 0-2 0,0 0-16 16,0 0-8-16,0 0-2 0,0 0-16 15,0 0 3-15,0 0-1 16,0 0-12-16,0 0 3 0,9-28-5 0,-9 28-3 0,0 0 10 0,0 0-2 15,0 0 6-15,0 0 8 0,0 0 2 16,0 0 6-16,0 0 3 0,-22-47-13 0,22 47 1 16,0 0-12-16,0 0-9 0,-23-15-6 15,23 15-16-15,0 0-10 0,-34 0 7 16,34 0 3-16,0 0 3 0,0 0 1 0,-60 10 4 16,60-10 10-16,-34 2 7 0,34-2 18 15,-35 10-4-15,35-10 6 0,-35 9 9 0,12-1 0 16,23-8-1-16,-39 12 0 0,19-4-9 15,-3 5 0-15,3-1 0 0,-2 3-3 0,2 4-4 16,3 0-4-16,-3 2 10 16,7 1-6-16,-6 1-1 0,11 5-5 0,-5 1 9 15,4-2 13-15,2 3-15 0,6 2 14 16,-3-2 15-16,4-2 2 0,0 3 27 0,4 0-20 16,4-3 4-16,2 4 10 0,5 0-7 15,5-1-3-15,5-4-9 0,1-3-5 0,5 2-2 16,3-5-15-16,6-3-2 0,-7 2 11 15,8-5-7-15,0-3 5 0,-4 0-10 16,5-2 4-16,-2-5-4 0,4 2-3 0,-9-4 1 16,3-3 11-16,1 0-13 0,-4-3 15 15,-2 0 11-15,-1-3 9 0,-7-3-4 16,5-10 3-16,-1-1-2 0,-1-7-6 0,-1 0 0 16,-5-3-4-16,-1 0-5 0,6 1-5 15,-10-1-5-15,-4 8-6 0,4-3-14 0,-5 3-9 16,3 4-16-16,-2-1 2 0,-1 1 1 15,-12 18-1-15,17-31-9 0,-12 15 2 0,-5 16-5 16,11-30-1-16,-11 30-9 0,2-30-2 16,-2 30 1-16,-2-32 0 0,2 32-4 15,-15-33 12-15,5 13-6 0,-2 4 10 0,-4-8-5 16,-13 4-5-16,-4-2-9 0,-14-1-45 16,-12 3-26-16,-22 1-74 0,-50-8-223 15,-8 6-419-15,5 5 8 0</inkml:trace>
  <inkml:trace contextRef="#ctx0" brushRef="#br0" timeOffset="42057.9876">29529 15217 3786 0,'0'0'-30'16,"0"0"18"-16,0 0 6 0,0 0-4 15,0 0 10-15,17 15-4 0,-17-15-12 16,0 0 3-16,0 0-5 0,0 0 10 0,0 0 0 16,0 0 4-16,0 0-11 0,0 0 7 15,0 0-2-15,0 0 3 0,0 0-1 0,0 0 0 16,0 0 16-16,0 0-4 0,0 0 2 15,0 0 11-15,0 0 2 0,0 0-9 0,13 15 4 16,-13-15-8-16,0 0 4 0,0 0 11 16,0 0-1-16,0 0 10 0,0 0 19 15,0 0 1-15,0 0 5 0,0 0 3 16,0 0-1-16,0 0 4 0,0 0-4 0,49-3-4 16,-29 6-8-16,-20-3-7 0,48 3 2 15,-14 1 19-15,11 0-16 0,4 0 1 0,1-1-2 16,7 2-6-16,0-2-7 0,3 1-7 15,-3 1 5-15,-2-5 4 0,-2 3 1 16,-1 3 2-16,-3-6-4 0,-2 3-2 0,-4-3-4 16,-4 3-7-16,-4-3-1 0,-5 4-10 15,2-4-6-15,-6 3-4 0,-26-3-11 0,47 0-19 16,-47 0-14-16,35 0-36 0,-18 2-44 16,-17-2-92-16,30 3-265 0,-30-3-331 0,0 0 105 15</inkml:trace>
  <inkml:trace contextRef="#ctx0" brushRef="#br0" timeOffset="42774.0755">28961 15282 3586 0,'0'0'-58'0,"0"0"4"0,0 0 4 15,0 0 12-15,0 0-12 0,0 0 18 0,21 15 6 16,-21-15 24-16,0 0 18 0,0 0 12 16,0 0 13-16,0 0 26 0,-5 34-5 0,5-34 15 15,0 0 15-15,-22 44 15 0,7-17 17 16,-13 9-1-16,-9 23 4 0,-16 31-13 15,-9 8-6-15,-7 19-15 0,-8 12-12 0,-1 16-8 16,-1 10-10-16,-3 7-13 0,-3 5-20 16,4 3-34-16,6 1-24 0,7 1-40 15,6-16-70-15,-4-22-190 0,13-21-534 0,11-43-158 16</inkml:trace>
  <inkml:trace contextRef="#ctx0" brushRef="#br0" timeOffset="75316.4899">17631 13572 2278 0,'11'19'290'16,"-11"-19"-160"-16,0 0-51 0,0 0-14 15,0 0-35-15,0 0-9 0,9 18-18 0,-9-18-14 16,0 0-2-16,0 0-25 0,0 0-14 16,0 0-35-16,0 0-40 0,0 0-54 0,0 0-403 15,0 0 114-15</inkml:trace>
  <inkml:trace contextRef="#ctx0" brushRef="#br0" timeOffset="76575.6473">16026 12296 2278 0,'0'0'-43'16,"0"0"3"-16,-15-24 26 0,15 24-13 0,0 0 16 15,-5-21 11-15,5 21 18 0,0 0 9 16,-13-28 10-16,13 28 19 0,-5-25-10 0,5 25-2 16,-7-27 1-16,7 27-2 0,-5-28 3 15,5 28-7-15,-8-35 3 0,8 35 13 16,-7-33-1-16,4 11 19 0,3 22 4 0,-12-42 0 16,10 19 13-16,-4-1 3 0,6 24 0 15,-15-52 13-15,8 27-24 0,-3 0 0 16,7 1-9-16,3 24-13 0,-15-43 0 0,8 21-5 15,7 22-13-15,-8-33-5 0,8 33 0 16,-11-27-9-16,11 27-5 0,-8-26-6 0,8 26-6 16,0 0-13-16,-5-25-4 0,5 25-1 15,0 0-8-15,0 0 7 0,0 0 4 16,0 0-4-16,0 0 10 0,2 96-17 0,4-59-4 16,10 6 19-16,-8 0-20 0,4 4 14 15,1-5-2-15,0 3-13 0,1-10 17 16,-1 2-8-16,2-7 2 0,-8-1 0 0,5-4 18 15,-4-5 20-15,-1 0 21 0,4-1 31 16,-11-19 18-16,12 23-15 0,-12-23-11 16,23 7-8-16,-23-7-3 0,0 0 17 0,34-46 8 15,-17 11-14-15,-9-7 8 0,7-15-6 16,-2-5-13-16,1 2-7 0,1-2-6 0,-3 6 3 16,-7 11-8-16,6-1-2 0,-6 5-6 15,2 5-7-15,1 3 4 0,-6 5-9 0,5 2 0 16,-2 2-2-16,-5 24-8 15,5-41 2-15,-5 41-9 0,12-30-1 0,-12 30 0 16,8-24 0-16,-8 24 1 0,18-19-2 0,-18 19-4 16,0 0 2-16,32-16-7 0,-32 16 1 15,30-4-7-15,-30 4 6 0,32-3-6 0,-32 3-4 16,28-1 2-16,-28 1 6 0,0 0-5 16,42-4 6-16,-42 4 4 0,0 0 11 15,30-7 10-15,-30 7-5 0,25-8-1 0,-25 8 1 16,24-22 2-16,-11 2-5 0,1 3-1 15,1-8-2-15,0-5 1 0,-2-11-3 16,-3-2 1-16,0-8-2 0,-5-12 6 0,7-1-2 16,-12-5 2-16,0 2 0 0,-8 0 2 15,1 5 4-15,5 10-8 0,-1 2 3 0,-9 4-7 16,10 6-22-16,-6 3-24 0,5 7-26 16,-1 3-19-16,4 27-30 0,-5-39-12 0,-3 27-19 15,8 12-67-15,-3-18-217 16,3 18-419-16,-15-17-89 0</inkml:trace>
  <inkml:trace contextRef="#ctx0" brushRef="#br0" timeOffset="77439.9028">16823 10332 3821 0,'0'0'-113'0,"0"0"12"15,-24-16 5-15,24 16 13 0,0 0 2 16,-16-15 10-16,16 15 17 0,0 0 3 16,-17-16 20-16,17 16 21 0,0 0-2 0,0 0-1 15,0 0-2-15,-9-24 3 0,9 24 2 16,0 0 15-16,0 0 2 0,0 0 13 0,0 0 5 15,0 0-3-15,0 0-3 0,0 0-4 16,21-37-1-16,-21 37-11 0,0 0 6 16,0 0 6-16,0 0-6 0,0 0-4 0,0 0 14 15,0 0-8-15,0 0-8 0,60 54 1 16,-54-31 3-16,6 4 3 0,-4 10-1 0,8 4-9 16,-3 2 2-16,0 9 3 0,4-3-1 15,5 7-1-15,-7-5 4 0,3 0-7 16,4 0 0-16,-5-4 7 0,-4-8-1 0,6 1 10 15,-6-3 0-15,4-1 0 0,-6-3-2 16,4-3-14-16,-1 1 9 0,1-6 8 16,-5-3-19-16,-2-1 7 0,4 0 6 0,-5-1-7 15,-7-20 12-15,13 27 21 0,-13-27-1 16,13 24-4-16,-13-24 9 0,0 0 19 0,2 24 15 16,-2-24-2-16,0 0 4 0,0 0-14 15,0 0 0-15,0 0 7 0,-15 35-20 16,15-35-5-16,0 0-5 0,0 0-5 0,0 0-4 15,0 0 4-15,-23 9-17 0,23-9 14 16,0 0-9-16,0 0-5 0,0 0 10 16,0 0 4-16,0 0 4 0,-29 3 1 0,29-3 4 15,0 0 4-15,0 0 1 0,0 0 2 16,0 0-7-16,0 0 6 0,0 0-5 0,0 0 3 16,0 0-6-16,0 0-4 15,0 0-4-15,0 0-6 0,0 0 5 0,0 0-6 16,0 0-2-16,65-47-4 0,-33 32 0 0,2-3 1 15,1 0-5-15,-2 0 1 0,-1-2-3 16,-2 2-1-16,5-3-5 0,-8 3 0 16,0 0 7-16,-4 2-6 0,-1 0-6 0,1 4-5 15,-23 12 0-15,24-22-12 0,-11 13-6 16,-13 9-20-16,19-18-18 0,-19 18-17 16,0 0-25-16,0 0-21 0,-4-20-39 0,4 20-97 15,0 0-623-15,-58-1-304 0</inkml:trace>
  <inkml:trace contextRef="#ctx0" brushRef="#br0" timeOffset="77947.0138">16624 10642 4028 0,'0'0'-113'0,"0"0"-7"16,-12-24-2-16,12 24-10 0,0 0 6 0,0 0-18 16,32-30 18-16,-32 30 4 0,25-17 13 15,-25 17 7-15,28-16 36 0,-13 5 27 16,-15 11 10-16,27-18 29 0,-27 18 20 15,23-15 20-15,-23 15 31 0,26-17-14 0,-26 17 17 16,11-13-27-16,-11 13 4 0,0 0 9 16,20-24-4-16,-20 24-10 0,0 0-3 0,9-21-3 15,-9 21-15-15,0 0 7 0,10-24-4 16,-10 24-13-16,0 0 17 0,1-25-14 0,-1 25-1 16,0 0-1-16,0 0 10 0,5-37 2 15,-5 37 12-15,0 0-20 0,0-34 17 0,0 34 7 16,0-25-8-16,0 25 19 0,0 0-20 15,0-37 5-15,0 37-11 0,12-24 7 16,-12 24-17-16,14-27 13 0,-14 27-13 0,18-32-3 16,-1 17 16-16,-4-1-20 0,-1 1 3 15,3-5-6-15,0 5-7 0,-15 15 2 16,32-30-1-16,-14 15-10 0,-3 3-2 16,-15 12-20-16,32-25-19 0,-15 12-26 0,-1 6-38 15,-16 7-101-15,24-20-270 0,-16 11-219 16,-8 9 628-16</inkml:trace>
  <inkml:trace contextRef="#ctx0" brushRef="#br0" timeOffset="78761.5782">17425 9764 3157 0,'0'0'83'15,"0"0"6"-15,0 0-19 0,0 0-8 0,0 0-27 16,0 0-7-16,0 0-2 0,0 0 10 16,0 0-17-16,0 0-3 0,45 4 11 15,-45-4-14-15,18 15 11 0,-18-15-12 0,24 30 5 16,-6-7-11-16,6 1-2 0,-4 3 22 15,2 3-30-15,3 2 16 0,-7 7 4 0,0-3-12 16,9 6 4-16,-10 5-1 0,5-1 9 16,-4 2-12-16,5-1 2 0,-2 5 6 15,-6-2 9-15,3-3-17 0,-1 1 1 0,-1-5 9 16,-2-2-10-16,1-5 1 16,-3-1-1-16,-4-8 4 0,4-3-1 0,-7 1 3 15,3-3 9-15,0 0 11 0,-8-22-8 0,10 30 7 16,-10-30 4-16,9 23-17 0,-9-23-5 15,0 0 12-15,0 0-10 0,0 0-1 16,0 0-7-16,0 0-1 0,0 0 22 0,0 0-26 16,0 0 0-16,-24-102 33 0,13 62-14 15,6-2 12-15,-10-3 11 0,1-4 6 16,-6-1-10-16,3 2 7 0,-3-2-5 0,-3 3-10 16,5 2-9-16,-1 8 10 0,2-4-9 15,-3 5 4-15,4-1-11 0,-6 2-6 0,3-1 6 16,4 1-8-16,-3-1-7 0,0 2 2 15,3 1 7-15,-4 2 1 0,6 0-7 0,-1-1 10 16,8 5 0-16,-8 0-10 0,4 0-16 16,2-2 6-16,3 1-23 0,0 1 5 15,2-2 4-15,3 29-11 0,0-55 3 0,0 23-4 16,3 2-6-16,2 0 5 0,-2-4-3 16,-1 2 6-16,6 2 17 0,1-2-9 15,-4 5 6-15,5-1-5 0,-7 2 9 0,9 1-2 16,-4 0-6-16,2 0 9 0,9 1 0 15,1-1-7-15,1 0 2 0,1 4 6 16,5 0-6-16,-4 1 8 0,-1 7-7 0,3-4 6 16,-3 3 1-16,1 6 0 0,-23 8 0 15,39-12 4-15,-39 12 6 0,37-4-6 16,-37 4 21-16,38 11-3 0,-38-11 1 0,27 13 3 16,-12 1 8-16,-15-14 18 0,15 29 15 15,-7-16 6-15,-8-13 3 0,2 35 2 0,-2-35-1 16,-2 37-9-16,-9-17-10 0,4 7 1 15,-8-3-13-15,-5 3-3 0,-2 5-11 0,-10 3-26 16,-5 5-31-16,-11 3-51 0,-12 4-40 16,6-6-71-16,-4 3-197 0,9-16-435 15,7 0 24-15</inkml:trace>
  <inkml:trace contextRef="#ctx0" brushRef="#br0" timeOffset="80699.5876">17422 8834 3750 0,'0'0'-57'0,"-62"0"29"0,30-3 11 15,2 0 11-15,-5 0 21 0,3-1-3 0,0 2-4 16,32 2 4-16,-62-6-1 0,35 3-1 16,-1-1-10-16,28 4 4 0,-57-5 2 15,29 5 0-15,28 0-4 0,-56 0 2 0,25 0-2 16,31 0 2-16,-57 2 0 0,27 1-10 15,0-3 12-15,-1 4 6 0,0-1 4 16,1 3 1-16,3-4 9 0,27-2-7 0,-55 7-1 16,31-1-1-16,-1 0-7 0,25-6-3 15,-42 17 5-15,15-13-6 0,9 5 1 16,18-9 3-16,-38 23-12 0,19-17 5 0,19-6 11 16,-25 18-16-16,7-8 19 0,18-10 1 15,-34 24-7-15,18-11 21 0,-8 1-18 16,9 2 6-16,-7 3-9 0,4-4 12 0,-2 3-10 15,-4-3-6-15,8 7 7 0,-8 0 0 16,3-4-5-16,-1 6 2 0,2-5 32 0,-4-3-15 16,8 3 7-16,-5 1 7 0,1-7-22 15,-5 7 8-15,5-5 8 0,-8 6-17 0,3-3 6 16,-4 0-2-16,3 4-1 0,-6 0 2 16,-3-2-10-16,1 6-2 0,-6 3-1 15,2-5 11-15,-6 3-10 0,1 1-5 0,4-2 0 16,-4-3 0-16,7-1-4 0,5 3 3 15,-3-6 3-15,2 5 5 0,2-5-7 16,-1 1-8-16,2 4 14 0,-1-4-13 0,3 5 9 16,-1-4-5-16,1 3 5 0,0 2-3 15,2 2 3-15,0 0-5 0,-2 3 1 16,6-1 2-16,-5 0-3 0,3 5-5 16,-2 7 4-16,3-3 6 0,-5 6-6 0,6 0-1 15,-1-1-2-15,0 2-2 0,5-8 6 0,-4 7-4 16,1-7 4-16,8-2-5 0,-5 3 14 15,0-7-6-15,4 5 2 0,-5-4 4 16,6 2-11-16,-1-1 7 0,4-4 6 0,-4 4-9 16,1-3 4-16,5 1 5 0,-1-1-13 15,3-1 3-15,-3 2 1 0,4-2-6 0,4 0 4 16,-3 7 2-16,6-3-1 0,1 8 1 16,1 0 2-16,3 0 3 0,4 2-4 15,0-1-7-15,-1 0 10 0,-1-4-9 0,2 1 2 16,-4-2-1-16,4-2 0 0,0-1 0 15,-4-4 5-15,4-4 5 0,-4 1 9 16,2 3-5-16,2-7 2 0,-4 3-2 16,4 2 4-16,3 5-6 0,-2-4-5 0,-1 3 4 15,7-1 3-15,-6 2-7 0,4-3 1 0,1 0-5 16,2 1 1-16,-1-5 0 0,-4 0 4 16,0-3-5-16,1 0 1 0,-2-1 3 15,1-1 8-15,2-1 7 0,-1 0-1 0,4-3 1 16,0 3-2-16,9 2-1 0,-4 1-2 15,7-2-3-15,1-1 1 0,7 1-1 0,-1 3-6 16,6 1 1-16,-7-10-1 0,6 10-9 16,-1-5 11-16,-7-2-4 0,2 1-1 15,-4 0-3-15,2-1 4 0,-2-1-1 0,-2-3-4 16,-4 0 1-16,-3-3 5 0,4 3 1 16,-9-5 7-16,-2 3-1 0,4-4 0 15,-22-9 5-15,33 15-2 0,-14-8-1 0,-19-7-3 16,38 12-1-16,-16-5-2 0,6-3-2 15,1 1 2-15,-29-5 0 0,62 0-4 0,-27 0 0 16,-2 0 1-16,-3-5-5 0,5 2 3 16,-4-1 2-16,4-4-2 0,-5 2-2 15,10 0-1-15,3 0-1 0,-1-3 1 0,3 3-5 16,2-3 3-16,5 3-2 0,2 0 2 16,2-3-3-16,6 3-2 0,4-4 0 0,1 3-4 15,-1-2 0-15,0 3-1 0,-4-3 1 16,-9 3 0-16,1 0 2 0,-9-3-3 15,3 3 9-15,-4-3-5 0,-1-1 2 0,1 2-2 16,-4-4 1-16,2 0 1 0,-2 0-2 16,3 1-6-16,-6-2-1 0,0 1 2 0,5 0 0 15,-15-5 0-15,6 5-2 0,-1-3 5 16,-5 3 1-16,-1-1 2 0,-1 1-1 16,1-3-1-16,-6 3 6 0,3-4-2 0,-1-3-1 15,3-2 2-15,0-3 0 0,0-2 4 16,2-2-6-16,5-4 0 0,1-5 12 15,2 2-4-15,4-4-1 0,-1 3-2 0,7-5 0 16,2-4 1-16,-8 10-1 0,12-9 2 16,-9 7-3-16,5 0 1 0,-10 0 2 15,1 0-2-15,3-1-2 0,-6 5 3 16,5-3-1-16,-8 2 3 0,6-4-4 0,-4 2-4 16,-8-2 6-16,13 1-3 0,-16-2 0 15,6-4-8-15,-6-3 0 0,2-1-1 0,-8-8-2 16,-2 0-1-16,-7-7 4 0,-1-5 0 15,-7-7 3-15,-7-10-3 0,-1-5 5 0,-12-28-2 16,-7 3 1-16,-1-3-1 0,-9 5 4 16,-2 1-2-16,-7 4-1 0,-11 2 1 0,0 0 5 15,-13 7-4-15,-6-2 2 0,-4 6 1 16,0 2-3-16,-14 2 0 0,-5 5-9 16,-1 10-20-16,-17 5-29 0,-9 11-39 0,-6 12-44 15,-17 20-58-15,-25 10-121 0,-18 17-591 16,-20 19-516-16</inkml:trace>
  <inkml:trace contextRef="#ctx0" brushRef="#br0" timeOffset="232367.1524">22913 9526 585 0,'0'0'33'0,"0"0"-14"0,0 0-51 16,0 0-68-16,0 0-64 0,0 0 50 16</inkml:trace>
  <inkml:trace contextRef="#ctx0" brushRef="#br0" timeOffset="234199.7957">22913 9526 498 0,'0'0'87'16,"0"0"9"-16,0 0 55 0,0 0-21 16,0 0 14-16,-33-8-28 0,33 8-15 15,0 0-4-15,0 0-21 0,0 0 7 0,0 0-4 16,0 0-14-16,0 0-5 0,0 0-21 15,0 0 7-15,0 0-12 0,0 0 0 16,0 0-8-16,0 0-8 0,0 0 0 0,0 0 4 16,0 0-11-16,0 0 3 0,0 0-3 0,0 0-11 15,0 0 7-15,0 0 4 0,0 0-4 16,0 0 7-16,50-19-14 0,-50 19 14 16,30-5-7-16,-30 5 7 0,34-7-21 0,-34 7 0 15,25-9-4-15,-25 9-3 0,25-6 0 16,-25 6 7-16,0 0-4 0,32-3-6 15,-32 3 10-15,0 0 14 0,0 0 7 0,28-6 7 16,-28 6-3-16,0 0 20 0,0 0 0 16,0 0 6-16,0 0-1 0,0 0 3 0,-57 47-10 15,40-31-1-15,2 4 2 0,-1-1-2 16,-1-6-8-16,0 7 10 0,4-2-19 16,-2 1 9-16,15-19-9 0,-24 37 5 0,19-22-11 15,5-15 8-15,-18 31-14 0,18-31 12 16,-8 26 2-16,8-26-12 0,-2 20 1 0,2-20 2 15,0 0-5-15,0 0 11 0,17 37-17 16,-17-37 2-16,16 15-13 0,-16-15-6 16,17 17-8-16,-17-17 7 0,27 12-8 0,-27-12 3 15,17 12 8-15,-17-12 4 0,0 0 11 16,13 18 26-16,-13-18 15 0,0 0 5 16,0 0 10-16,15 19-4 0,-15-19-3 0,0 0-9 15,0 0-5-15,0 0-2 0,0 0-7 16,0 0-5-16,-28 31 7 0,28-31-1 15,0 0-9-15,0 0-1 0,-17 19 6 0,17-19-1 16,0 0-10-16,0 0-2 0,-10 27 2 16,10-27 0-16,0 0 7 0,0 0-19 0,0 0 7 15,10 44 5-15,-10-44-10 0,12 18 8 16,-12-18-1-16,16 18-6 0,-16-18 4 0,25 19-7 16,-25-19 2-16,24 19-2 0,-11-10-7 15,-13-9 9-15,25 15-4 0,-25-15 0 16,17 16 4-16,-17-16 19 0,0 0 0 0,20 18 11 15,-20-18-4-15,0 0-8 0,5 18 7 16,-5-18-5-16,0 0-4 0,0 0-7 16,-15 42-4-16,15-42-1 0,-15 29 10 15,15-29 1-15,-8 25 0 0,8-25-19 0,-9 28 11 16,9-28-1-16,-6 24-5 0,6-24 1 16,0 0 4-16,-9 30-3 0,9-30 5 0,-3 22-5 15,3-22-3-15,0 0 2 0,0 0 0 16,10 42 0-16,-10-42-4 0,8 27 0 15,-8-27-4-15,14 20 2 0,-14-20-4 0,18 19 1 16,-18-19-3-16,10 16 6 0,-10-16 2 16,0 0 6-16,15 22 1 0,-15-22 3 0,0 0-14 15,0 0 2-15,13 24-7 16,-13-24 11-16,0 0-2 0,0 0-4 0,-5 32 2 16,5-32 8-16,0 0-10 0,-11 39 13 0,11-39-9 15,-12 27 15-15,7-8-13 0,5-19-7 16,-15 37-3-16,7-15 12 0,8-22-8 0,-9 36 6 15,1-17 2-15,8-19-10 0,-5 34 12 16,-2-13-16-16,7-21 14 0,0 36 0 16,0-36-8-16,7 35 0 0,-7-35-11 15,13 30-7-15,-4-11-3 0,2-2-8 0,-11-17 4 16,17 27 7-16,-17-27-5 0,17 24-4 16,-17-24 13-16,15 19 8 0,-15-19 13 0,5 17 10 15,-5-17 8-15,0 0 17 0,10 23-16 16,-10-23 14-16,0 0-8 0,0 0-17 15,0 0 0-15,0 0-9 0,-19 49 8 0,19-49 8 16,-13 21-16-16,13-21 2 0,-15 35 9 16,10-20-5-16,5-15-6 0,-15 40 0 0,10-19-2 15,5-21 0-15,-3 41 0 0,3-41 0 16,0 36 0-16,0-36 3 0,0 32-1 16,0-32-11-16,0 27 11 0,0-27-4 0,3 27-4 15,-3-27 8-15,8 25 0 0,-8-25-8 16,0 0 10-16,7 34-8 0,-7-34 4 15,5 25-7-15,-5-25-1 0,0 0 6 0,5 30 6 16,-5-30-2-16,0 0-8 0,3 22 4 16,-3-22-3-16,0 0 10 0,0 0-8 15,0 0 10-15,-8 37-7 0,8-37 6 0,0 0-2 16,-15 22 16-16,15-22-14 0,-17 18-2 16,17-18-4-16,-23 15 0 0,23-15 8 0,-22 19 1 15,22-19 5-15,-25 19 15 0,25-19-14 16,-23 11 1-16,23-11-10 0,-22 19 11 15,22-19-9-15,-30 26-6 0,20-19-4 0,10-7 22 16,-22 29-10-16,14-14-2 0,8-15-4 16,-22 33 0-16,18-16 4 0,4-17-6 0,-6 34 0 15,6-34 2-15,-7 32-4 0,7-32 0 16,0 28-4-16,0-28 4 0,0 0 6 16,7 44-12-16,-7-44 6 0,10 30 8 15,-10-30-10-15,12 28 0 0,-12-28 0 0,10 29 4 16,-10-29-6-16,8 20 4 0,-8-20 0 0,5 20 4 15,-5-20-6-15,8 22 2 0,-8-22 8 16,0 27-4-16,0-27-4 0,-5 34 3 16,5-34-4-16,-13 47 8 0,3-24-9 0,-2 2 2 15,4 2 8-15,-1-1-4 0,-1-5-4 16,2 1-6-16,0 1 8 0,8-23 6 16,-12 47-8-16,5-22 0 0,7-1 8 15,0-24-4-15,10 54 0 0,-1-27 2 0,4 4-8 16,4 0 17-16,0-4-23 0,8 1 10 0,-5 0-2 15,0-7 8-15,0 1-6 0,-3-3 8 16,-6-3 7-16,3-1 2 0,-14-15-2 16,26 27-4-16,-17-15 8 0,-9-12-6 0,18 21-6 15,-18-21 6-15,15 22-2 0,-15-22-13 16,17 25 6-16,-17-25-1 0,15 24 8 0,-15-24-11 16,10 26-2-16,-10-26 9 0,5 34-6 15,-5-34-6-15,7 32 3 0,-4-13 5 16,-3-19 8-16,2 41-6 0,-2-20 4 15,0-21 12-15,0 48-12 0,0-21-2 0,0-27-2 16,0 44 3-16,0-25 4 0,0-19-8 16,-2 47 8-16,2-19 0 0,-3 0-11 0,3 2 20 15,0 4 2-15,-7 3-11 0,7-3-2 16,0-1 1-16,0 6 7 0,0-4-10 16,0 0 4-16,-2 2-13 0,2-3 4 0,0 0 5 15,-3-1-5-15,3-3-5 0,-2-2 7 16,-1 4-6-16,3-32 3 0,-8 49 2 15,4-21-9-15,1-4-4 0,-2 3 9 0,2-2-2 16,3-25-5-16,0 59-3 0,3-30 5 16,5-1 1-16,-1-1-6 0,1 0 14 0,6-3-9 15,-6 2 3-15,9-2-2 0,-4-3-1 16,2 2 6-16,0-7-6 0,-1 4 0 16,2 2-17-16,-4 2-16 0,8 7-20 0,-11 6-37 15,2 8-56-15,-14-1-165 16,3 6-473-16,-8-4 238 0</inkml:trace>
  <inkml:trace contextRef="#ctx0" brushRef="#br0" timeOffset="235842.66">24250 9682 3470 0,'0'0'-75'16,"0"0"0"-16,0 0-2 0,0 0-34 15,0 0-39-15,0 0-9 0,0 0-6 0,0 0 9 16,0 0 22-16,0 0 57 0,0 0 41 16,0 0 29-16,0 0 30 0,0 0 20 15,0 0 11-15,0 0 3 0,0 0 5 16,0 0-2-16,0 0-16 0,0 0 6 0,0 0-4 16,0 0-1-16,0 0-12 0,0 0-13 15,0 0 2-15,47 36-1 0,-47-36-15 0,0 0 5 16,48 0-1-16,-23 4-15 0,5-4 2 15,-30 0 9-15,67 0-4 0,-33-4 4 0,1 4-6 16,-2-4-3-16,-1 4 0 0,-2-2 9 16,-30 2-6-16,52-2 5 0,-30 2 1 15,-22 0-4-15,40 2 6 0,-40-2 6 0,28 6-14 16,-28-6 15-16,22 21 1 0,-17-4 5 16,-5-17-3-16,0 45-2 0,-10-13-1 0,2 5 3 15,-7 3 5-15,-4 2-3 0,-4 5-15 16,3 2 15-16,0-7 0 0,3 0 2 15,-3-6 15-15,3 3-16 0,1-4-6 16,-1 1 9-16,2-1-10 0,-2-1 2 0,5-7-6 16,2 2-1-16,2-5 10 0,-4-2-1 15,6-2-9-15,6-20 3 0,-12 42 4 0,10-25-7 16,2-17-4-16,-3 39 6 0,3-39-7 16,5 33 1-16,-5-33-1 0,12 30-15 15,-6-15 7-15,-6-15-5 0,12 27-3 16,-12-27 3-16,5 29 2 0,-5-29 9 0,12 25-6 15,-12-25 18-15,8 28-14 0,-8-28 2 16,8 28-9-16,-8-28 9 0,9 28-9 0,-9-28 7 16,5 27 7-16,-5-27 5 0,3 27 26 15,-3-27-2-15,0 0-1 0,0 40 11 0,0-40-18 16,-8 28 6-16,8-28 2 0,-12 35-13 16,0-17 4-16,2 3 7 0,10-21-17 0,-16 38-3 15,9-21 8-15,-5 5-8 0,12-22-4 16,-13 34 2-16,6-17-1 0,7-17-1 15,-10 28-2-15,10-28 0 0,-7 29 2 16,7-29-12-16,-5 27 8 0,5-27 1 0,-5 30-11 16,5-30 16-16,0 0-16 0,9 48-7 15,-4-33 9-15,-5-15-18 0,16 27 2 16,-7-10 3-16,-9-17-1 0,12 24 8 0,-12-24 6 16,15 25 16-16,-15-25 15 0,10 19 11 15,-10-19-2-15,0 0-4 0,6 29-1 0,-6-29-5 16,0 0-1-16,-16 49-6 0,6-24 4 15,-4 7 0-15,-3 2-3 0,-3 1-8 16,-3 0 0-16,3-1-10 0,1-1 12 0,-2 2-18 16,-1-4 19-16,4-3 17 0,-8 3 24 15,5-4-3-15,-1-3-2 0,-3 5-12 0,1-2 10 16,-4 0-15-16,6 1-4 0,-6 1-2 16,3-2-1-16,0 1-1 0,1-1 3 15,1 1-16-15,4 0 0 0,1-5-2 0,1 2 5 16,4-3-13-16,-2 0 3 0,5-1 5 15,0-2-2-15,10-19 5 0,-14 44-14 16,6-25-1-16,8-19 5 0,-3 36 0 0,3-36-1 16,8 37 1-16,-3-19-3 0,-5-18 0 15,17 34 2-15,-4-15 1 0,-13-19 9 0,19 27-9 16,-8-14 2-16,-11-13-2 0,24 28 7 16,-11-13-2-16,4 1 7 0,0-1-7 15,3 3 0-15,3 3-6 0,-1 5 3 16,-2 1-1-16,3 3-3 0,-3 2 5 0,-1 2-2 15,-4 2-1-15,0 5 0 0,-2-2-2 16,-4 6 6-16,2-3-8 0,3 11 1 0,4-2 1 16,-4 6-1-16,2 3-2 0,6 14 0 15,8 3 3-15,0-3 0 0,15 28-1 0,-3-9-6 16,2-16 3-16,-11-16 0 0,1 1-1 16,-3-15 2-16,-2-2-3 0,-1-2 3 0,1 1-16 15,-4-5 1-15,0 2-42 0,2 5-35 16,-9-1-37-16,-6 2-89 0,-7 3-319 15,-9-1-290-15,-14-4 45 0</inkml:trace>
  <inkml:trace contextRef="#ctx0" brushRef="#br0" timeOffset="238020.8993">25466 5931 3695 0,'0'0'-105'0,"0"0"15"0,0 0 5 0,0 0-20 16,-28-18-27-16,28 18-36 0,0 0-14 15,0 0-20-15,0 0-426 0,0 0 117 0</inkml:trace>
  <inkml:trace contextRef="#ctx0" brushRef="#br0" timeOffset="240390.6414">25438 5913 2403 0,'0'0'-63'0,"8"-44"14"0,-8 44 46 15,0 0 13-15,-8-36 19 0,8 36 6 0,-7-27-3 16,7 27 5-1,-10-31 6-15,10 31-6 0,-12-35-7 0,12 35 9 0,-10-33-4 0,2 18-3 16,8 15-1-16,-12-31 15 0,12 31-7 16,-13-32 2-16,13 32 10 0,-10-27-5 15,10 27 9-15,-7-21-4 0,7 21-10 16,-10-22-4-16,10 22-7 0,0 0-8 0,0 0 3 16,-13-31-11-16,13 31 5 0,0 0-12 15,-17-12 5-15,17 12-9 0,0 0-6 0,-35-9 11 16,35 9-8-16,-25-3-10 0,25 3 10 15,-37-4-7-15,37 4 7 0,-40-5-10 0,40 5 13 16,-51-5 4-16,23 5-7 0,-4-2-3 16,32 2 1-16,-57 0-3 0,29-3 10 15,28 3-7-15,-50 0-1 0,50 0 10 0,-42 0-9 16,42 0 2-16,-40 0 5 0,40 0-3 16,-39 3-4-16,39-3 2 0,-32 0 14 0,32 0 12 15,-33 0-16-15,33 0 4 0,-35-3 7 16,35 3-7-16,-34-2 2 0,34 2-12 15,-35 0 5-15,35 0-9 16,-33 2-4-16,33-2 2 0,-32 3 8 0,32-3-10 0,-33 2-3 16,33-2 5-16,-34 8 6 0,34-8 3 15,-37 2-9-15,37-2 4 0,-40 4 0 0,40-4 5 16,-38 3-4-16,38-3 1 0,-44 0 14 16,44 0-13-16,-40-3 6 0,40 3-2 15,-38-4 7-15,38 4-14 0,-37-5 14 0,37 5 4 16,-34-7-5-16,34 7 0 0,-31-5-2 15,31 5 5-15,-32-10-3 0,32 10-7 0,-30-10 5 16,30 10 2-16,-35-10-11 0,35 10 1 16,-34-5 12-16,34 5-15 0,-42-6 6 15,42 6 1-15,-43-2-9 0,43 2 2 0,-45 0 0 16,45 0 2-16,-46 2-4 0,25 1-11 16,21-3 16-16,-47 3 5 0,47-3-14 0,-40 9 6 15,18-5-4-15,22-4 6 0,-35 5-6 16,35-5 0-16,-40 7 4 0,40-7 0 15,-37 5-8-15,37-5 8 0,-32 7 13 16,32-7-24-16,-33 5 7 0,33-5-2 16,-35 10 16-16,35-10-16 0,-34 16 4 0,17-10-2 15,17-6 2-15,-31 12 2 0,31-12-2 16,-34 17-4-16,16-11 4 0,18-6 8 0,-39 15-12 16,24-9 4-16,15-6 15 0,-42 15-9 15,24-6 6-15,18-9 3 0,-37 12 11 0,17-2-11 16,20-10-9-16,-37 9 18 0,37-9 6 15,-28 12 5-15,28-12 6 0,-25 8 9 0,25-8-22 16,0 0-5-16,-40 3 5 0,40-3-6 16,0 0-3-16,-34 5-10 0,34-5 9 15,0 0 5-15,-32 0 1 0,32 0-12 0,0 0 2 16,-33 0-3-16,33 0 3 0,0 0-4 16,-37-5-1-16,37 5-4 0,0 0 1 0,-42-3 8 15,42 3-9-15,0 0 2 0,-42 0 1 16,42 0-13-16,-26 1 12 0,26-1 2 15,-32 2-1-15,32-2-11 0,-30 5 28 16,30-5-23-16,-34 5-4 0,34-5-3 0,-36 10 5 16,15-8 4-16,21-2-6 0,-43 10 7 15,25-6-3-15,18-4-7 0,-44 9 13 0,27-3-11 16,17-6 9-16,-35 6 3 0,35-6-9 16,-27 6 0-16,27-6 12 0,0 0-4 15,-35 6-11-15,35-6 8 0,0 0 3 0,-25 7 0 16,25-7-8-16,0 0 0 0,0 0 10 15,0 0-16-15,-30 7 16 0,30-7-14 0,0 0 4 16,0 0 0-16,-30 4 5 0,30-4-5 16,0 0 10-16,-30 7-21 0,30-7 11 15,-30 9-2-15,30-9 4 0,-32 7-4 0,32-7 2 16,-38 9 3-16,14-6 6 0,24-3-8 16,-45 9 4-16,15-2-3 0,3 1-2 0,5-1-8 15,-8 1 8-15,30-8-7 0,-43 12 17 16,19 0-17-16,1-9 6 0,1 7-1 15,22-10 2-15,-38 15 3 0,38-15-9 0,-29 17 4 16,13-12 5-16,16-5-4 0,-26 13-4 16,26-13 3-16,-18 12 14 0,18-12-6 15,0 0 4-15,-23 19-10 0,23-19 16 16,0 0-14-16,-20 19 1 0,20-19-1 0,0 0 1 16,-14 18 0-16,14-18 6 0,0 0-3 15,-12 21-8-15,12-21 4 0,0 0 8 0,-6 24-13 16,6-24 4-16,-9 23 4 0,9-23-5 15,-3 24-6-15,3-24 6 0,-12 31 1 0,12-31 4 16,-3 35-7-16,3-35 4 0,-2 40 8 16,1-22-14-16,1-18 8 0,0 40 1 15,0-40 1-15,0 39-3 0,0-39-3 0,-5 37 8 16,5-37-14-16,0 30 7 0,0-30 3 16,5 32 5-16,-5-32-4 0,0 32-2 0,0-32 2 15,3 30 7-15,7-11-8 0,-10-19 3 16,12 36-7-16,-1-15 11 0,5 2-4 15,-5-3-4-15,4 2 0 0,4-3 3 16,-8 4-3-16,3-6 0 0,2 1 1 0,-5-2-4 16,-11-16 10-16,21 28-7 0,-11-15 1 15,-10-13 5-15,17 19-3 0,-17-19 2 0,15 23-2 16,-15-23-3-16,13 22 6 0,-13-22-6 16,16 20-5-16,-16-20 9 0,8 24-4 0,-8-24 9 15,10 20-12-15,-10-20 6 0,10 23-12 16,-10-23 7-16,10 20-11 0,-10-20 19 15,0 0-8-15,12 29 7 0,-12-29-11 16,3 18 3-16,-3-18 3 0,0 0 0 0,12 27 0 16,-12-27-3-16,5 26 0 0,-5-26 4 15,5 25-5-15,-5-25 7 0,15 27-6 0,-2-11 6 16,1-2-2-16,6 4-1 0,6 1 0 16,0 1 5-16,5-5-2 0,3 4 4 15,1-4-10-15,0-2 0 0,-8-1 3 0,3-4 7 16,-5 0 8-16,0-1 12 0,-1 3 11 15,-24-10 0-15,36 12 0 0,-19-2-1 0,-17-10 1 16,30 5-5-16,-30-5 0 0,24 9-6 16,-24-9-8-16,26 6 3 0,-26-6-8 0,0 0 3 15,25 7-4-15,-25-7 1 0,0 0-5 16,24 10 0-16,-24-10-2 0,0 0 0 16,0 0-3-16,0 0-1 0,28 6 6 0,-28-6-10 15,0 0 5-15,0 0-1 0,24 6-4 16,-24-6 2-16,0 0-5 0,0 0 6 0,0 0 0 15,35-3-5-15,-35 3 0 0,0 0 0 16,33 3 2-16,-33-3-2 0,30 1-2 0,-30-1 3 16,36 8-2-16,-36-8 1 0,43 3 1 15,-25 2-1-15,-18-5 1 0,49 4-1 16,-29-4-1-16,-20 0 4 0,42 4-3 0,-42-4 0 16,37 3 5-16,-37-3 0 0,35 0 0 15,-35 0-2-15,27 0 2 0,-27 0 2 16,0 0-7-16,43-3 0 0,-43 3-2 15,28-4 4-15,-28 4-4 0,0 0 2 0,44-3 0 16,-44 3 1-16,32-1-3 0,-32 1-2 16,35 0 2-16,-35 0 2 0,37-5 0 15,-37 5 1-15,40-3-3 0,-40 3 6 0,43-3-4 16,-19-2 0-16,-24 5 2 0,53-1-2 16,-24 1 0-16,-1-3 2 0,-28 3-1 0,54-9 5 15,-28 4-8-15,-26 5 6 0,51-5-5 16,-30 3 4-16,6-4 0 0,-27 6-4 0,52-11 1 15,-22 5 0-15,0 0-1 0,2 0 2 16,-2-1-3-16,5-3-1 0,-5 5 2 16,4-2 1-16,1 2 0 0,-5-5 2 0,5 5-3 15,-1-2 2-15,-3 2-2 0,0-3-2 16,0 5 3-16,3-2 0 0,-7-2 1 0,3 3 0 16,0 0-3-16,2-3 0 0,-2 5 1 15,3-1-2-15,-33 3-3 0,62 0 3 0,-32 0-1 16,-1 0 1-16,2 0 0 0,-1 3 3 15,2-3-5-15,-3 2-1 0,-29-2 1 16,57 3 4-16,-32-3-3 0,-25 0 0 16,45 0 4-16,-23 0 2 0,-22 0-5 0,43 0 7 15,-43 0-8-15,35 0 4 0,-35 0-2 16,39-3-3-16,-39 3 3 0,33-5-1 0,-33 5 3 16,37-8-2-16,-17 1-2 0,-20 7 3 15,40-13-3-15,-23-1-1 0,8 2 3 16,-5 0 2-16,5-3-5 0,0-6 4 0,2-2-2 15,-2 3 2-15,0-6 3 0,-1 5-6 16,1 0 4-16,-9-1 0 0,4 0 0 0,-3 5-5 16,-3-6-2-16,2 4 7 0,-2-2-4 15,2-3 4-15,-7-1-3 0,1 1 3 16,-2-4-2-16,-4-3-2 0,-4 3 0 0,0-4 3 16,0 32-7-16,-14-66 10 0,-1 28-1 15,-3-2-1-15,-6-3-8 0,1 0 3 0,-9-4-2 16,2-1 11-16,-7-6 1 0,-5 4 1 15,-1-4-6-15,-2 2 4 0,-1 5-3 16,-2 2 5-16,1 8-12 0,4 6-10 0,-11 13-58 16,2 6-44-16,0 12-62 0,-13 6-198 15,-15 9-506-15,-2 0-306 0</inkml:trace>
  <inkml:trace contextRef="#ctx0" brushRef="#br0" timeOffset="249683.7263">22927 11296 1091 0,'0'0'209'16,"33"0"-98"-16,-33 0-52 0,0 0-24 16,0 0-13-16,19 9-13 0,-19-9-5 15,0 0 5-15,0 0-9 0,0 0 21 0,0 0 17 16,0 0 4-16,0 0 3 0,0 0 19 16,0 0 7-16,0 0 24 0,0 0 4 15,0 0 17-15,0 0-11 0,0 0-10 0,0 0-7 16,0 0-14-16,0 0-11 0,0 0-2 15,0 0-17-15,0 0 1 0,0 0-20 16,0 0 6-16,0 0-14 0,63-9-4 0,-28 6-7 16,14 3-4-16,6 0-4 0,0 0-4 15,2 0-10-15,13 3 8 0,1-1 2 0,6 2 3 16,4-4-2-16,3 0-4 0,0 0 1 16,9 0 16-16,3-4-5 0,1 2 0 15,-7-4 8-15,0-1 0 0,-11 2 19 0,-4-5 8 16,-1 3 8-16,-7-3 3 0,-5 3 6 15,-9-4 0-15,-4 6 5 0,-1-2-9 16,-8-2-5-16,-3 6-3 0,-3-3-4 0,3 4-11 16,-4-5-3-16,2 4 7 0,4 0-16 15,-4 0 4-15,-2 0 0 0,1 3-18 16,-1 3-18-16,-1 0-17 0,0 0-8 0,-2 3-21 16,2 0-47-16,-11 3-122 15,8 0-449-15,-29-9 118 0</inkml:trace>
</inkml:ink>
</file>

<file path=ppt/ink/ink13.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2-21T17:46:55.838"/>
    </inkml:context>
    <inkml:brush xml:id="br0">
      <inkml:brushProperty name="width" value="0.05292" units="cm"/>
      <inkml:brushProperty name="height" value="0.05292" units="cm"/>
    </inkml:brush>
    <inkml:context xml:id="ctx1">
      <inkml:inkSource xml:id="inkSrc1">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1" timeString="2022-02-21T17:47:38.948"/>
    </inkml:context>
  </inkml:definitions>
  <inkml:trace contextRef="#ctx0" brushRef="#br0">14566 6376 0</inkml:trace>
  <inkml:trace contextRef="#ctx1" brushRef="#br0">26607 5463 1492 0,'0'0'-90'0,"0"0"58"16,0 0 27-16,0 0-41 0,17 47 60 15,-17-47-24-15,13 36 6 0,-5-10-15 16,-3 1 14-16,-1 7-5 0,2-2 10 0,-1-2-19 16,2 0-20-16,-2 4 5 0,0-3-27 15,7 7-54-15,-4-5-177 0,1-5 72 0</inkml:trace>
  <inkml:trace contextRef="#ctx1" brushRef="#br0" timeOffset="121.0658">26901 5614 901 0,'-8'-77'-34'0,"-7"3"34"0,0 0 23 16,1-5-12-16,-7-40-11 0,1 5-46 16,-12-2-30-16,3 9-157 0,-2-1 58 15</inkml:trace>
  <inkml:trace contextRef="#ctx1" brushRef="#br0" timeOffset="241.3326">25747 3433 656 0,'-35'-48'-58'0,"1"4"-126"0</inkml:trace>
  <inkml:trace contextRef="#ctx1" brushRef="#br0" timeOffset="254.3223">25581 3218 464 0,'-36'-44'-152'0,"4"7"51"0</inkml:trace>
  <inkml:trace contextRef="#ctx1" brushRef="#br0" timeOffset="7045.1247">10717 7759 179 0,'0'-27'24'0,"0"27"8"0,0 0-129 15,0 0 46-15,0 0 17 0</inkml:trace>
  <inkml:trace contextRef="#ctx1" brushRef="#br0" timeOffset="7132.3018">10725 7673 121 0,'-16'-25'8'0,"16"25"1"0,0 0 64 0,0 0-57 15,0 0-1-15,-27-12-62 0,27 12-19 16,0 0 16-16</inkml:trace>
  <inkml:trace contextRef="#ctx1" brushRef="#br0" timeOffset="13349.5302">12609 7984 3171 0,'-20'-31'-56'0,"3"6"39"0,0 5 22 16,2 0 12-16,15 20 22 0,-20-32 24 15,20 32-12-15,-10-20-7 0,10 20-9 0,-8-18 8 16,8 18-14-16,0 0-3 0,0 0 3 15,5-44-31-15,-5 44-20 0,13-18-47 0,-13 18-37 16,17-16-39-16,-17 16-55 0,18-16-480 16,-18 16 120-16</inkml:trace>
  <inkml:trace contextRef="#ctx1" brushRef="#br0" timeOffset="20789.6915">13136 11345 2834 0,'-27'10'98'15,"27"-10"8"-15,0 0-14 0,0 0-8 0,0 0-18 16,0 0-3-16,0 0 18 0,0 0-13 0,0 0-19 16,0 0 8-16,49-69-15 0,-29 51 3 15,8-1-18-15,-3 1 5 0,-3 5-30 16,5 1-24-16,-6 0-29 0,0 3-34 16,-21 9-37-16,35-15-68 0,-17 6-177 0,-1 3-310 15,-7-8 120-15</inkml:trace>
  <inkml:trace contextRef="#ctx1" brushRef="#br0" timeOffset="30248.2372">12504 3973 146 0,'0'0'33'0,"0"0"-1"0,0 0-16 16,0 0-48-16,0 0 16 0,0 0-25 15,0 0-10-15,0 0 17 0</inkml:trace>
  <inkml:trace contextRef="#ctx1" brushRef="#br0" timeOffset="32584.5088">12845 5498 3132 0,'32'2'-171'0,"-32"-2"6"16,0 0 27-16,0 0 9 0,0 0 25 0,0 0-1 16,0 0 17-16,0 0-7 0,25-17 7 15,-25 17-10-15,0 0 8 0,0 0-4 0,0 0 2 16,0 0 4-16,0 0-7 0,0 0-18 15,0 0 10-15,0 0 0 0,-39-55-232 16,39 55 82-16</inkml:trace>
  <inkml:trace contextRef="#ctx1" brushRef="#br0" timeOffset="118266.728">12637 3753 266 0,'-20'-21'191'16,"0"2"-102"-16,7 7 21 0,13 12-17 0,-29-24-51 16,29 24 5-16,-20-18-12 15,20 18-35-15,-16-13 28 0,16 13-11 0,0 0-11 16,-26-12-1-16,26 12 28 0,0 0-22 16,-23-10 11-16,23 10-22 0,0 0 16 0,0 0 1 15,-25-12 30-15,25 12 0 0,0 0 14 16,0 0 12-16,-30-9 32 0,30 9-14 15,0 0-20-15,0 0-11 0,-35-9-1 0,35 9-18 16,-25-6 7-16,25 6-12 0,0 0-4 16,-49-6 3-16,49 6-12 0,-38-5 7 0,38 5-3 15,-41-2 2-15,41 2-3 0,-56 7 0 16,31-7 6-16,-7 3 18 0,0 0-4 16,-1-3-5-16,1 3 20 0,-2 0-18 15,34-3 9-15,-63 3-13 0,28 0 2 0,1 0 6 16,-6 0-10-16,15 0 2 0,-7 0-3 15,32-3-9-15,-50 7 5 0,26-5-6 16,24-2-12-16,-41 13-2 0,14-8 5 0,9 6-6 16,-8 1 3-16,6 0-14 0,-3 0 9 15,-2 0-1-15,3 3 3 0,-1-2-2 0,-1 2 10 16,6 0-10-16,-6 2-1 0,4-5 3 16,2 3-3-16,-4 0-8 0,5 4 0 15,-4-3 0-15,4 1 5 0,-1 5 1 0,-1 0-3 16,2-1 7-16,1 2 1 0,-3 4-5 15,3 1-1-15,2-8-8 0,-3 9 6 16,2-8 8-16,4 6 0 0,-3-3-3 16,6-1 18-16,-4 5-13 0,7-4 6 0,-3 3-4 15,1 5-2-15,6-2-2 0,-3 6 7 16,8-3 5-16,-3 8-16 0,11 0 13 0,0 0 8 16,4 0-13-16,9 5 10 0,4-3-3 15,-1-1-15-15,9 1 3 0,-2 1 12 0,0-8-10 16,2 6 2-16,3-7 3 0,-5 0-8 15,4-1 5-15,1-1-2 0,-6 2-7 0,2-4 4 16,6-1-11-16,-2-1 23 0,2 1-7 16,-2-3-3-16,9 1 1 0,-7-3-1 15,-6-4 3-15,1-3-14 0,-2 1 9 16,-5 1 3-16,-4-9-6 0,-3 1 15 0,-1 1 14 16,-2-4 5-16,-20-9 1 0,33 18 8 15,-18-12-11-15,-15-6 2 0,30 6-17 0,-30-6 5 16,49-3 3-16,-14-3-19 0,0-3-2 15,9-3 10-15,-3-5-12 0,11 0 4 16,2-3 9-16,-4 3-7 0,-1-1-8 0,-1-4 2 16,-9 5-7-16,1-3 5 0,-4 2-8 15,-2-4 4-15,-2 0 4 0,0 3-6 16,-7-2 16-16,0-1-15 0,-9 4 7 16,1-3-8-16,0-2-4 0,-5-1-1 0,-7-3 3 15,5 2-4-15,-7-6 4 0,-3 0 4 16,0-4 9-16,-8 5-16 0,-1-3 7 0,-4-5-10 15,0 8 8-15,-1 0 2 0,-3 0-4 16,-4 0-6-16,-6 6 0 0,3 0 8 0,-9 4-19 16,0 4-7-16,-11 2-9 0,4 4-17 15,-7 8-24-15,-1 2-32 0,2 2-51 16,-2 5-72-16,-1 5-480 0,6 1 596 0</inkml:trace>
  <inkml:trace contextRef="#ctx1" brushRef="#br0" timeOffset="119406.1044">15245 4102 2799 0,'-22'-13'-152'16,"22"13"7"-16,0 0-5 0,0 0 9 15,-28-12 11-15,28 12 7 0,0 0 14 0,0 0 11 16,-27-8 5-16,27 8 14 0,0 0 40 16,0 0 13-16,-21-19 4 0,21 19 39 15,-22-12 44-15,22 12 6 0,-22-13 15 0,22 13 17 16,-22-13-15-16,22 13-13 0,-28-9-2 15,28 9-16-15,-34-3-8 0,34 3-4 16,-38 0 0-16,38 0-8 0,-44 3-4 0,16 0 10 16,28-3-16-16,-59 6 6 0,33-3-7 15,-4-6-7-15,30 3 29 0,-64 0-1 16,34-2-7-16,-2-2 0 0,2-2 8 0,30 6-1 16,-55-9-6-16,28 3 3 0,4 3 2 15,23 3-10-15,-46-12-2 0,46 12-8 16,-35-9-11-16,35 9 7 0,-31-6 9 0,31 6-4 15,-34-11-18-15,34 11 1 0,-27-5-1 16,27 5 8-16,0 0 0 0,-33-7-13 0,33 7 10 16,0 0-10-16,-37 3 3 0,37-3-1 15,-28 13 6-15,8 3-3 0,-1-1-5 16,5 6-5-16,-11 8 5 0,9-1 5 0,-8 2 3 16,10 6 12-16,-8 8-13 0,4 2 3 15,-5 3-2-15,5 4-3 0,-5-1 5 16,5 2-3-16,0 3 8 0,0 0 10 15,-2-3-3-15,5-2 0 0,7 2 4 0,-1-9-4 16,9 0 6-16,2 2-4 0,2-1 4 16,16 4-8-16,10-5 10 0,13 5 38 0,14 1-17 15,5-9-1-15,30 13-10 16,7-6 0-16,-13-15 0 0,1-6-11 0,29 6-1 0,6-10-5 16,-17-6 3-16,-10-7 6 0,-2-4-11 15,-1 4-5-15,-8-9-2 0,-2-4 5 16,-1 2-3-16,-6-3-1 0,3 0-9 15,-4-3 1-15,-2 0 3 0,-2-5-12 0,-6 5 15 16,-13 0 4-16,-7-3 22 0,1-3 6 16,-8-1-7-16,0-2 1 0,-5-7-3 15,1-5 6-15,-5-1-14 0,-1-8 6 0,6-8-12 16,-10 1-2-16,4-4-3 0,-1 2 0 16,-7-2-4-16,4 0-2 0,-1 5 9 0,-8-1-8 15,0 2-8-15,-2 2 0 0,-5-1 2 16,0-3-3-16,-5 1 2 0,-10-3-5 0,8-1-3 15,-10-1 3-15,4-7 13 16,-9 1-3-16,1 0-1 0,-13 2-2 0,-3 0-6 16,-9 3 6-16,-8 2-7 0,-11 6 3 15,-14 10 3-15,-8 3-33 0,0 12-25 0,5 10-15 16,-3 7-32-16,-5 11-35 0,-1 12-65 16,8 2-103-16,-19 19-473 0,22 1 300 15</inkml:trace>
  <inkml:trace contextRef="#ctx1" brushRef="#br0" timeOffset="120473.1083">18726 3932 3149 0,'0'0'-172'16,"-43"-3"15"-16,43 3 12 0,-34-1 23 16,34 1 31-16,-26-8 35 0,26 8 18 15,-39-6 16-15,39 6 9 0,-27-13 20 0,27 13-4 16,-38-15 35-16,19 6-7 0,-1-3 10 16,-6 1-4-16,4-2 11 0,2-4-3 0,-7 8 7 15,27 9-17-15,-43-24-1 0,24 15 0 16,-6 0-1-16,25 9-5 0,-42-17 4 15,19 13-8-15,-1-4-7 0,24 8 1 16,-55-4-10-16,23-1 8 0,-4 5-3 0,-3 0-5 16,-4 0-3-16,-9 5-5 0,-3-4 0 15,3 2 3-15,-8 1-6 0,-2 1 8 0,-4 2 6 16,11 0-6-16,-7-1 5 0,4 3-4 16,-2 0 4-16,1 3-10 0,2 0 13 0,-3 7-16 15,8-3 11-15,-3 1-1 0,3 2-4 16,5 6 2-16,-5-4 5 0,5 3 0 15,-1 2 8-15,-1 2 2 0,1 0-8 16,1-1-2-16,4 0-2 0,-6 4-1 0,7-2-4 16,-3-5 4-16,12 0-2 0,-3-3 0 15,6 3 5-15,-1-4 2 0,6 2 7 0,-6 2 0 16,8 0 0-16,-2 5 3 0,-2 1-3 16,7 5-3-16,-2-1-2 0,-1 1-5 15,8 1 5-15,-7 0-5 0,9-1 5 0,-6-2 7 16,6 4-14-16,0-2 2 0,1-2 0 15,2 1 9-15,-2-1-3 0,4 4 10 0,-6-2 6 16,9 2-5-16,0-4-5 0,2 3 16 16,6 3-10-16,6 0-1 0,6 4 7 15,6 3-4-15,8 0 6 0,16 7-9 16,7-5 2-16,6-4 5 0,36 9-13 0,-7-16 17 16,24-4-6-16,11-4-10 0,8-8 22 15,-16-9-13-15,-15-9 3 0,3-3 4 16,5-3-3-16,-7-3 4 0,39-6 7 0,-25-3 4 15,-17 2-3-15,21-11-3 0,-16 5 9 16,-13 0-4-16,-9 4 11 0,4-6 4 16,-14 3 3-16,-8-2 2 0,2-1 0 0,-11 0-3 15,1-1-6-15,-7-6 0 0,-2 4-8 0,-3-8-2 16,-7 2 5-16,-10-1-20 0,-3-7-3 16,-7-4-7-16,-12-1-3 0,-6-7 0 15,-12-8-6-15,-7 0-2 0,-7-8-8 0,-7 9-5 16,-1 4-15-16,3 7-29 0,-4 6-36 15,6 9-31-15,-6 7-31 0,4 10-38 0,7 5-61 16,-11 9-198-16,6 4-393 0,2-1 1 16</inkml:trace>
  <inkml:trace contextRef="#ctx1" brushRef="#br0" timeOffset="121218.102">21485 3720 3594 0,'-17'-31'-144'15,"17"31"27"-15,-20-27 20 0,8 7 10 0,-1 2 11 16,13 18 13-16,-24-27 1 0,24 27 10 15,-23-29 1-15,15 17 15 0,8 12 4 16,-30-28 1-16,16 17 9 0,-6-1-1 16,20 12 9-16,-45-22 17 0,17 10 2 0,1 4 18 15,0-1 5-15,-12 1-3 0,4 1-3 0,2 1 5 16,-11 4 3-16,3-2-8 0,-5 4-4 16,-4 4 1-16,-5-2-6 0,-3 1-3 15,-11 0 6-15,2 8-6 0,-2-10 14 0,-6 11 4 16,5-9-8-16,-2 9 8 0,3-4-18 15,-1 1 0-15,5 1 7 0,3 2-7 16,2-4 15-16,6 5-6 0,6-1-2 0,1 3 5 16,3 8 12-1,3 4-6-15,-5 8-5 0,-2 11 10 0,-2 6-15 0,10 9 5 16,-16 26-7-16,10 2-2 0,9-12 8 0,5-7 3 16,7 1-5-16,11-2 2 0,-1-9-7 15,7 2 17-15,8-10-4 0,3 0 4 16,12 8 8-16,4-6 10 0,13 5 11 0,9 1 6 15,10-9-6-15,26 18 0 0,6-11 4 16,-11-12-10-16,25 4-2 0,-12-16 15 0,-1-11-12 16,5-3 8-16,14-12-9 0,6-4 1 15,48-8-2-15,9-9-8 0,11-10 14 0,-3-11-2 16,4-6 0-16,-13-9-10 0,-1-10 1 16,-7-13 4-16,-16-10-4 0,-11-7-4 15,-7-10 5-15,-23-2 4 0,-8-5-2 16,-23 4 7-16,-21 1-7 0,-28 23-6 0,-22 12-22 15,-29 19-45-15,-65 2-70 0,-54 20-94 16,-49 28-257-16,-41 21-456 0,-96 4-403 0</inkml:trace>
  <inkml:trace contextRef="#ctx1" brushRef="#br0" timeOffset="124472.3177">11155 6030 979 0,'0'0'80'0,"0"0"-12"15,0 0-43-15,37-37-25 0,-37 37 21 16,0 0-11-16,0 0-5 0,0 0 0 16,0 0-15-16,0 0 20 0,0 0-1 15,37 0 1-15,-37 0-20 0,0 0 30 0,37 4-5 16,-37-4-10-16,33 3 5 0,-33-3 4 16,40 2 10-16,-13 1 5 0,1 1 17 0,8-4 27 15,-3 3 3-15,16-6 18 0,7 3-7 16,15 0-7-16,11 0-6 0,8 0-9 15,7 6-6-15,7 3-8 0,30 9-1 0,-2 2-15 16,-4 1 10-16,-19-6-11 0,-18 3 0 16,1 0-5-16,-5-1-2 0,-5-2-7 15,-9-3 5-15,-8 0-2 0,1-2 2 0,-13-5 23 16,-3 2 32-16,7-4-17 0,-3-3 4 16,1-3 5-16,10-4-19 0,9 2 11 15,13-7-16-15,3 2 0 0,0-2-1 0,7 3-1 16,-5 3-13-16,4 0-3 0,-1 0 0 15,-13 6 2-15,0 0-7 0,-2 0-11 0,1 0 8 16,1 0-10-16,-9 3 7 0,4-3-3 16,-3 0-4-16,-4 3-5 0,-11-3 0 15,1 0 24-15,2 0-13 0,0 0 0 0,-2-3 10 16,8 0-6-16,-1-2 3 16,5 2-3-16,-2 2-4 0,1-6-5 0,6 3-4 15,-7 1-2-15,10-3 12 0,-1 3-4 16,11-1-4-16,-1-4 0 0,-9 5-3 0,-3 0-3 15,-3-3-3-15,-1 2 6 0,-4-1 1 16,-4-2 3-16,0 4-7 0,-13-4-3 0,5 2 4 16,0-2 13-16,5 2-9 0,3-5 1 15,7 4 1-15,2-1-12 0,-1-1 11 0,6 1-1 16,11-2-8-16,4 1 10 0,-4 1-12 16,4-2 4-16,-7 3-2 0,3 0 4 15,-8 0-6-15,-10-3 8 0,3 2-3 16,1 0 23-16,-6 1-6 0,-3 0-8 0,1-3-2 15,6 0 5-15,-4 0-5 0,6 0 2 16,4-3-4-16,8-2-3 0,1 1 1 0,10 0-2 16,26-6 2-16,11 4 5 0,1 2 0 15,0-2-11-15,-1 1 2 0,-16 5 0 16,-15 5 7-16,1-3 1 0,-2 0-11 0,-6 1-1 16,-4 0 0-16,-9-4 0 0,6 2 8 15,-19-1 3-15,-2-1 15 0,2 0-29 0,-7 0 14 16,-5 2 18-16,5-4-18 0,1 4-3 15,-1-2-1-15,15-6-5 0,5 1 27 16,1 3-27-16,9 0 3 0,0 1-5 0,6-1-2 16,1 0 8-16,-5 3 2 0,2-3 0 15,-7 0-12-15,-4 0 6 0,-1-2 7 16,-16 6-13-16,-3-5 1 0,-3 1-1 0,-3-1 4 16,2 1-2-16,-7 0 2 0,-4 2 2 15,-1-4 2-15,-3 3-1 0,-1-1 6 16,4-3-18-16,1 0 11 0,-4 3 3 0,-6-3-5 15,4-2 2-15,-7 2 7 0,2-3 0 16,-7 1-4-16,1-3 21 0,-6 0 20 16,1-4 2-16,-2 0 4 0,-6 0 12 0,-1-2 7 15,-10 2-14-15,3 0-2 0,-2-1-6 16,-1 0-5-16,-4 0 0 0,1 4-9 16,-1 0-8-16,-8 21 5 0,13-47-15 0,-3 26 1 15,-8-4 1-15,5 1 1 0,1-5-6 16,-6 2 1-16,1-3-4 0,-1-2 2 0,-2 1-6 15,0-2-3-15,0-2 0 0,-2-4 3 16,-3-2-3-16,-3 1-7 0,1-2 13 0,-5-1-6 16,-1-3-4-16,-4-1 9 0,1-1-6 15,-8-6-3-15,-1 6-4 0,0-6 1 0,-9-2-1 16,-2 2-1-16,-4-2 3 0,-6 0 1 16,0 1-4-16,-1-1 3 0,2 1 0 15,-9 4-1-15,2-5-1 0,2 3 0 0,1 2 1 16,1 4 4-1,-1 4-2-15,11 5 1 0,-6 5-11 0,9 2 11 0,-1 8 0 16,4-4 0-16,0 7-3 0,-8-2 3 0,3 4 0 16,-1 3 5-16,-19-5-14 0,-5 11 4 15,-8-3-1-15,-22 2 1 0,1-2-1 16,-6 6 4-16,-2-3-5 0,4 6 5 0,-5-2-4 16,8-3 6-16,10 4-5 0,0 1 10 15,8 3-7-15,1-1-3 0,-3 1 5 0,3-4-2 16,1 4-1-16,-7 4 5 0,-1-4-9 15,-4 0 7-15,-14-4-7 0,-1 4 7 16,-2-4-3-16,-9 0-2 0,-35 0 3 0,22 1 9 16,-27-1-18-16,-2 1 5 0,4 0 1 15,0 3 1-15,2 3 4 0,-11 0-7 0,5 4-15 16,-9-3 1-16,-1 0-15 0,-2 4 14 16,-5 0-10-16,5 0-1 0,-3 0 8 15,3-3-9-15,-2-1 5 0,7 2 12 0,-5-6 0 16,0-3-5-16,4 3 2 0,-3-3-1 15,-14-2 7-15,1 1-8 0,-3 1 4 16,-1-2 7-16,-1 1-4 0,4 4-6 0,-2-4-6 16,3 0 6-16,11 1-5 0,7-2-2 15,11-2-5-15,12-5 14 0,23 0 0 0,11 0 3 16,-26-6-15-16,20-2 11 0,12 2 13 16,-31-4-7-16,21 2 1 0,-19 1 26 15,-3-1-26-15,13 8 3 0,-21 1-9 16,-4 4 1-16,12 7 5 0,-22 3 12 0,0 4-18 15,5 5 17-15,29-4-11 0,9 4 6 16,11 0 3-16,5-1 2 0,3 5 8 0,3-5-6 16,12 2 7-16,0-1 1 0,-2 7-5 15,-6 0 5-15,-2 2-16 0,-1 6 12 16,-35 8 2-16,1-4-12 0,-3 4 15 0,5-7-11 16,-6 4 2-16,21-8 2 0,18-3-4 15,3-1-3-15,11-8 14 0,2 3-11 0,9-3 6 16,-3 1-11-16,17-2-4 0,-2-7-10 15,11 3-22-15,-1 2-18 0,10-2-21 16,-7-1-60-16,10 0-100 0,-1 0-509 0,13 3 420 16</inkml:trace>
  <inkml:trace contextRef="#ctx1" brushRef="#br0" timeOffset="144972.3725">20919 3550 624 0,'0'0'202'0,"0"0"-88"0,0 0 11 16,0 0 7-16,0 0-6 0,0 0-38 0,0 0-20 15,0 0-3-15,0 0 12 0,-51-42 1 16,51 42-6-16,0 0 6 0,-17-18-6 16,17 18 9-16,0 0-9 0,-19-27 4 15,19 27 6-15,-16-17-13 0,16 17-11 0,-25-15 14 16,25 15-13-16,-24-13 7 0,24 13-28 15,-35-6-6-15,35 6 0 0,-45 4 3 0,45-4-16 16,-50 15 9-16,21-10-8 0,1 5-9 16,-4-5 6-16,7 3-1 0,-7-1-11 0,-1 1 14 15,-4 1 3-15,0-2 0 0,-1-2 2 16,-8 1 5-16,8-2 7 0,-1 1 8 16,3-5-1-16,-1 3 7 0,3 1 9 15,3-4-14-15,1 3 3 0,30-3-4 0,-56 0-5 16,38 3-4-16,18-3-11 0,-42-3 1 15,42 3-3-15,-33 0 7 0,33 0-14 0,-34-3-4 16,34 3 13-16,-32-4-14 0,32 4 5 16,0 0-15-16,-41 4 13 0,41-4-2 15,-32 0-3-15,32 0 13 0,0 0-14 0,-39 3-5 16,39-3-2-16,-28 3 12 0,28-3-1 16,-35 2-5-16,35-2 10 0,-27 7-9 0,27-7 11 15,-35 3-4-15,35-3 17 0,-39 6-9 16,13 1 14-16,26-7-5 0,-54 8 6 15,22-4-12-15,4 0 4 0,-1-3-1 16,-1 6 6-16,30-7-19 0,-53 5 7 0,24 0 1 16,6-2-13-16,23-3-10 0,-40 6 9 15,15-3-6-15,25-3 3 0,-44 9-1 0,21-3 2 16,-1 0-8-16,24-6 8 0,-45 19 3 16,25-7-6-16,2 1-11 0,-4 2 14 15,5-3-3-15,-6 7-1 0,4-1 4 0,1 0 0 16,5-3 11-16,-2 5-13 15,-4 1-1-15,19-21 3 0,-22 33-7 0,7-13 0 0,2-3 12 16,1 2-17-16,12-19-2 0,-21 34 10 16,16-19-3-16,5-15-1 0,-24 29 1 15,17-11 3-15,7-18-1 0,-16 30-4 16,6-9 7-16,10-21 11 0,-15 41-19 0,6-16 13 16,1-1 2-16,3 5-5 0,0-5-3 15,-4 3 6-15,3 0-7 0,-3 3 4 0,6 0-5 16,-4-1 0-16,2-6 6 0,5-23-11 15,-3 52 10-15,3-26 13 0,0-26-15 16,0 45 3-16,0-45-9 0,3 43 4 0,2-23 1 16,2 1-1-16,-7-21-1 0,8 36-1 15,2-16-4-15,-10-20 0 0,12 33 13 0,-5-18-10 16,-7-15 0-16,22 31 6 0,-12-13-6 16,1 2 4-16,-11-20-8 0,27 36 4 15,-15-17 2-15,8 1 0 0,2 7 11 0,-2-4-11 16,8 4 1-16,4-2 0 0,3 7 12 15,10-2-15-15,-3-6 7 0,2 4 4 16,4 1-14-16,-3-5 3 0,2-3 2 0,-12-1-1 16,4-3 7-16,-6-4-9 0,1 3 6 15,-9-5 3-15,1 1-13 0,-4 0 11 16,2-1-10-16,-4 1 5 0,1-3-4 0,0 1-2 16,5-2 7-16,-6 2 1 0,5-1-6 15,2-1 9-15,5 1 2 0,-2-5-6 0,5 7 4 16,-5-5-6-16,7-4-1 0,0 3-7 15,-4 0 13-15,1 0-2 0,-2-1 0 16,1-1-1-16,-1 3 1 0,-4-3 0 0,1 0-4 16,3 3 7-16,-2-3-4 0,0 3 2 15,0 0 0-15,2 0-8 0,1-1 9 0,-1 1-11 16,3 0 11-16,5 0 0 0,-1-3-5 16,7 0 0-16,-4-1 0 0,5 5 3 15,2-7 2-15,-3 0-5 0,5 0 0 0,-10 0 0 16,-2 0 11-16,1-3-2 0,-1 3 13 15,-3-4-3-15,6-1-1 0,-2-3 0 16,6 4 1-16,-1-10-5 16,12-1-2-16,3-3 6 0,12-6-7 0,13-2 4 0,19-7-5 15,6-8 8-15,-3 4-9 0,-15 7 1 16,-15 3 2-16,-7-3-3 0,-1 10 0 16,-12-2 3-16,-7 4 4 0,-5 1 18 0,-8 1 12 15,-4 4 7-15,-1-5 0 0,0 2-4 16,-10 0-8-16,6-1-3 0,-6 1-5 0,1-1 4 15,1-5-16-15,3-4 5 0,-4 1-4 16,2-5-5-16,-1-1 1 0,2-9 1 0,1-5-6 16,-7-1 0-16,-5-9-2 0,4 2 0 15,-8-10-4-15,-6 0 1 0,-1-2-2 0,-8-3 0 16,-1-5 1-16,-6-9 4 0,-9 4-1 16,-6 2 2-16,-22-21-3 0,-6 5 3 15,-28 16-3-15,-21 6-1 0,-31 13 1 0,-27 16-4 16,-21 20-2-16,-15 17-4 0,-33 21-10 15,-72 31-29-15,-28 33-58 0,-21 32-54 0,-6 29-67 16,-7 20-236-16,-3 19-433 0,-81 45-326 16</inkml:trace>
  <inkml:trace contextRef="#ctx1" brushRef="#br0" timeOffset="147618.1058">21762 4808 3967 0,'-30'4'-205'0,"30"-4"10"0,0 0 11 0,-18 12 3 16,18-12 14-16,0 0 4 0,0 0 15 15,0 0 12-15,-17 15-2 0,17-15 8 16,0 0 15-16,0 0 1 0,0 0 14 16,0 0 26-16,0 0 29 0,0 0 37 0,0 0 20 15,0 0 18-15,0 0 0 0,0 0 7 16,0 0 3-16,91-19 3 0,-71 4-4 16,11-2 9-16,5-4 4 0,4-6 24 15,15-3 2-15,2-11-8 0,5-2-5 0,33-16 4 16,2-6 16-16,-2-3-25 0,4 4 13 15,0-4-7-15,-2 4-10 0,1-1 9 0,-6 8 5 16,-6 0-5-16,-18 8 6 0,-11 9 15 16,-3-1-16-16,-4 1 7 0,-2 5 9 0,-1 3-9 15,-2-2 1-15,-6 2-2 0,9-4-16 16,-2 5-17-16,-1-4 5 16,3 5-13-16,-6-3 1 0,3 2-10 0,-1 3 3 0,-2 1-3 15,-11 0-4-15,3 8-9 0,-2-1 13 16,-7-1-11-16,-7 6 4 0,7 1-8 15,-8 2-1-15,1 0-11 0,-18 12-19 0,25-16-21 16,-25 16-13-16,27-14-24 0,-27 14-11 16,19-3-53-16,-19 3-63 0,0 0-127 0,0 0-386 15,28 9 569-15</inkml:trace>
  <inkml:trace contextRef="#ctx1" brushRef="#br0" timeOffset="148363.9848">21823 3877 2845 0,'-30'12'-110'0,"30"-12"13"0,0 0 18 16,0 0 37-16,-32 0 36 0,32 0 18 16,0 0 9-16,0 0 15 0,0 0-1 15,-40-12 20-15,40 12-13 0,0 0-2 0,0 0 1 16,-7-23-6-16,7 23 6 0,0 0-14 16,55-54-1-16,-15 27-8 0,9-6 6 0,8-6-11 15,8 0-1-15,24-17 4 0,-2 0 2 16,5 1 7-16,-19 11-8 0,-8 9-4 15,-1 1-1-15,1 2 3 0,-10 7-12 0,1 5 4 16,-5 1-7-16,5 4-22 0,-13-1-38 16,-3 6-88-16,-10 4-178 0,-4 0-290 15,-26 6 116-15</inkml:trace>
  <inkml:trace contextRef="#ctx1" brushRef="#br0" timeOffset="167610.0823">4569 8529 242 0,'0'0'16'0,"0"0"-16"0,0 0 61 0,0 0-61 16,0 0 22-16,0 0-22 0,0 0 0 16,0 0-14-16,0 0 21 0,0 0-7 15,0 0 7-15,0 0 1 0,0 0-23 0,0 0 8 16,0 0 14-16,0 0 0 0,22-18 1 16,-22 18-1-16,0 0-14 0,0 0 36 15,0 0-14-15,0 0-1 0,0 0 15 0,0 0 6 16,25-6 26-16,-25 6-1 15,0 0-34-15,0 0 31 0,40-12-44 0,-40 12 36 16,31-11-13-16,-31 11-30 0,35-12 24 16,-17 8-7-16,-18 4-11 0,42-12 22 0,-42 12-5 15,30-8-12-15,-30 8 5 0,25-9-22 16,-25 9 22-16,0 0-17 0,34-7 17 16,-34 7-6-16,28 0 1 0,-28 0-2 0,0 0-4 15,35-2-6-15,-35 2 11 0,0 0 0 16,39 2 15-16,-39-2-1 0,0 0 35 0,35 0 3 15,-35 0-2-15,0 0-6 0,0 0-10 16,38 0 3-16,-38 0 7 0,0 0-22 16,0 0-4-16,35 2-9 0,-35-2 3 0,0 0-4 15,30 8 4-15,-30-8-4 0,27 0 8 16,-27 0 14-16,39 0 18 0,-39 0 7 16,40-3 8-16,-40 3 11 0,38-5-15 0,-38 5-3 15,37-2 5-15,-37 2 1 0,0 0-11 16,40 0-2-16,-40 0-15 0,0 0 2 15,37 0-10-15,-37 0-6 0,0 0 2 16,33 7-5-16,-33-7-17 0,24 3 0 0,-24-3 11 16,0 0-19-16,37 6 13 0,-37-6-6 15,25 3-4-15,-25-3 2 0,0 0-11 16,32 5 9-16,-32-5-1 0,0 0-15 0,30 4 13 16,-30-4 2-16,0 0-18 0,26 3 29 15,-26-3-16-15,0 0-5 0,31 6-3 0,-31-6 11 16,26 8-8-16,-26-8 7 0,0 0-2 15,34 4 0-15,-34-4 10 0,27 3-7 0,-27-3 9 16,26 5 6-16,-26-5-11 16,27 3-2-16,-27-3 5 0,0 0 2 0,49-3 2 15,-49 3-7-15,36-5-5 0,-36 5 22 16,44-5-22-16,-26 3 2 0,-18 2 1 0,47-8-6 16,-22 7 10-16,7-7 3 0,-5 5-13 15,8 2 1-15,-2-7 4 0,7 2 3 0,-6-2-1 16,6 4-2-16,-6-4-6 0,1 7 1 15,0-5-13-15,-7 0 18 0,4-1-16 16,-5 0 10-16,3 2-3 0,-30 5 0 16,50-10 4-16,-27 4 1 0,-23 6-10 15,39-8 3-15,-19 4 6 0,-20 4-4 0,32-7 3 16,-32 7-3-16,30-5-5 0,-30 5 7 16,27-7-4-16,-27 7 20 0,26-6 3 0,-26 6-21 15,32-6 4-15,-32 6-4 0,30-4-4 16,-30 4-1-16,29-5-4 0,-29 5 7 0,0 0 4 15,35-9 0-15,-35 9-4 0,0 0 7 16,30-3-14-16,-30 3 13 0,23-6-8 16,-23 6 8-16,0 0-8 0,31-3-1 15,-31 3 14-15,0 0-13 0,31-8 6 0,-31 8 9 16,0 0 3-16,41-4-21 0,-41 4 5 16,28-8-5-16,-28 8 5 0,0 0 8 0,37-6-6 15,-37 6 0-15,0 0 21 0,37-6-19 16,-37 6-4-16,20-6 15 0,-20 6-26 15,0 0 4-15,25-6 9 0,-25 6-5 16,0 0-2-16,31-6 16 0,-31 6-11 0,0 0 2 16,0 0 2-16,34-7-8 15,-34 7 6-15,0 0 4 0,0 0-15 0,37-2 11 16,-37 2 0-16,0 0-2 0,0 0 8 0,28-3 1 16,-28 3-2-16,0 0-5 0,0 0 6 15,27-5 1-15,-27 5 2 0,0 0-2 0,0 0 2 16,0 0 4-16,35-1-9 0,-35 1 7 15,0 0-11-15,0 0 7 0,30-5-5 16,-30 5 0-16,0 0-2 0,29-1 7 16,-29 1-3-16,0 0 0 0,33-5-6 0,-33 5 0 15,0 0 4-15,0 0 0 0,39 0-2 16,-39 0 0-16,0 0 5 0,0 0-1 0,30 0-4 16,-30 0-2-16,0 0 8 0,0 0 18 15,0 0-7-15,31-1-12 0,-31 1 14 16,0 0-13-16,0 0 13 0,31-7-4 0,-31 7-22 15,0 0 18-15,31-7 1 0,-31 7-3 16,29-3-7-16,-29 3 4 0,0 0 0 16,37-6-2-16,-37 6 1 0,0 0-5 0,31-6 8 15,-31 6 4-15,0 0-4 0,25-2 15 16,-25 2 1-16,0 0 6 0,0 0-18 16,0 0 17-16,0 0-5 0,32-4-9 0,-32 4 12 15,0 0-19-15,0 0 15 0,0 0-4 16,0 0-10-16,0 0 6 0,0 0-2 0,0 0-9 15,0 0 4-15,0 0 12 0,0 0-16 16,0 0-8-16,0 0-56 0,0 0-112 16,5 28-370-16,-5-28-181 0,-53 30 540 0</inkml:trace>
  <inkml:trace contextRef="#ctx1" brushRef="#br0" timeOffset="168972.912">12325 7391 171 0,'0'0'-84'0,"-31"-1"50"0,31 1 7 16</inkml:trace>
  <inkml:trace contextRef="#ctx1" brushRef="#br0" timeOffset="170694.4253">1095 6999 70 0</inkml:trace>
  <inkml:trace contextRef="#ctx1" brushRef="#br0" timeOffset="171147.7377">1103 6974 87 0,'0'0'84'0,"0"0"41"16,4-26-21-16,-4 26 1 0,0 0 14 31,0 0-12-31,0 0 0 0,5-27-10 0,-5 27 33 0,0 0-12 0,0 0 13 0,0 0 42 16,-9-41 6-16,9 41-27 0,0 0-12 16,4-30-14-16,-4 30-15 0,0 0-15 0,10-35-25 15,-10 35-5-15,8-19 2 0,-8 19-17 16,19-27 5-16,-19 27-9 0,21-24-7 15,-12 9-4-15,-9 15-8 0,26-35-5 0,-7 18-1 16,-6-2 7-16,4 3-7 0,5-12 5 16,1 4-8-16,4-1-6 0,0 1 3 15,8 0-6-15,-5-2 3 0,5 8 0 0,-2-3-3 16,8 4-7-16,-8 2 0 0,-6 9 4 16,3 1-4-16,2 7 5 0,-7 7-3 15,-3 10 5-15,-1 3-5 0,-2 8 5 0,-8 8-10 16,-2 6 5-16,-8-3 5 0,-1 12-10 15,-5 6 18-15,-3 1-18 0,0 3 0 16,-16 12 12-16,8-9-17 0,-5 5 3 0,5-9 17 16,-8-3-8-16,14 0 3 0,-6-4 10 15,0-5 0-15,3-7-1 0,1-7 5 0,6-2-2 16,-1-6 9-16,4-4 9 0,3-24-3 16,-5 40 16-16,5-40 27 0,13 29 29 15,-13-29 2-15,32 8-50 0,-32-8 22 16,53-8-11-16,-16-2 11 0,2-5-13 0,1-5-11 15,5 7-6-15,3-6-4 0,1-5 2 16,1 1-12-16,2 3 9 0,-2-6-23 16,7 5 6-16,-5-1-9 15,1 1-7-15,-2-2-48 0,5 8-47 0,-5-3-108 0,-15 8-332 16,-4 1-263-16,-12-2 269 0</inkml:trace>
  <inkml:trace contextRef="#ctx1" brushRef="#br0" timeOffset="172453.4577">1428 17084 3343 0,'0'0'-91'16,"-59"-16"3"-16,59 16-8 0,0 0-14 0,0 0 7 16,0 0 0-16,0 0 15 0,25-56 1 15,-25 56 12-15,17-21 7 0,-17 21 12 0,9-25 1 16,-9 25 55-16,0 0 45 0,11-31 24 15,-11 31-1-15,0 0-8 0,0-27 1 16,0 27 23-16,0 0-37 0,0 0 3 0,-3-37-2 16,3 37-2-16,0 0 6 0,-8-28-18 15,8 28 9-15,0 0-3 0,-12-27 5 16,12 27 11-16,0 0 23 0,-12-29 14 16,12 29-3-16,-13-18 5 0,13 18 11 0,-14-24-20 15,14 24 13-15,-11-25-3 0,11 25-18 16,-12-27 4-16,12 27-13 0,-10-35-10 0,10 35-10 15,22-50-3-15,-11 17-10 16,16-8 5-16,5 2-2 0,8-9-4 0,5-3-4 16,2 9 0-16,0 2-12 0,-2 5-5 0,-5 5 2 15,4 1 1-15,-8 2-2 0,0 9-3 16,-3 0 0-16,-4 4-9 0,-4 5 8 16,-4 1-13-16,-21 8 5 0,39 5-3 0,-39-5 3 15,22 35 0-15,-17-8-10 0,-5 5 13 16,0 5-5-16,-2 2-10 0,-6 11 11 15,-4 2-5-15,-2-3 9 0,-1 5-2 0,4-12-10 16,-3 1 2-16,3-3 5 0,-1-3-1 16,2-4 6-16,1-4-3 0,1-2-3 0,5-1-3 15,3-26 9-15,3 40-12 0,-3-40 9 16,14 27 10-16,2-16-2 0,-16-11-11 16,45 10 4-16,-11-8-4 0,-2-2-1 0,4 0 7 15,0 0-8-15,2 4-4 0,-1-4 0 16,0 4 6-16,-2 0 6 15,0-1-15-15,0 2 23 0,-5 0-20 0,-5 2-5 0,4 3 5 16,-1-1 2-16,-6 0 3 0,8 3 17 16,-13 0-12-16,1 3 8 0,-3 4 24 15,-3 2 26-15,-7 8 10 0,-5-2 11 16,0 5 7-16,-2 4-9 0,-9 3 0 0,2 5-9 16,-6 5-9-16,-2 7-9 0,-4-2 1 15,-3 15-9-15,-4-1-6 0,-2-5-23 0,-5 7-50 16,1-3-61-16,-6-5-65 0,-5-8-67 15,-10-3-202-15,-2-15-478 0,0-12-467 16</inkml:trace>
  <inkml:trace contextRef="#ctx1" brushRef="#br0" timeOffset="173303.243">1103 11447 4119 0,'22'-20'-216'0,"-22"20"17"16,19-11 0-16,-19 11 16 0,0 0 6 0,25-10 9 15,-25 10 19-15,0 0 36 0,0 0 24 16,0 0 34-16,38 33 25 0,-28-6 15 16,0 0 18-16,2 10 15 0,5 9 0 15,-2 9 11-15,8 1 12 0,4 12-1 0,0 0 17 16,8-1-7-16,-2 1 10 0,7 0-1 16,0-7-2-16,6 1-3 0,-1-7 12 15,5-6-9-15,4-6-2 0,2-5 10 0,1-13 0 16,3-10 5-16,6-7 1 0,4-8-21 15,15-8 8-15,6-11-8 0,27-8-4 0,-9-9-11 16,-5-5 9-16,-22 4-14 0,-20 6 3 16,-12 3 6-16,-2 0-14 0,-6 1-6 15,-8 5 8-15,-3-3-12 0,-7 7-6 0,1-1 10 16,-5 1 7-16,-3 3-19 0,-4 0 6 16,-13 15-28-16,17-19-22 0,-17 19-44 15,0 0-48-15,0 0-106 0,0 0-534 0,0 0 333 16</inkml:trace>
  <inkml:trace contextRef="#ctx1" brushRef="#br0" timeOffset="173520.1895">2480 11447 3386 0,'0'0'-39'0,"0"0"-4"0,0 0 8 0,0 0 16 15,0 0 54-15,0 0 50 0,-8 73 26 16,19-20 65-16,10 18-8 0,9 34-4 0,16 11-16 16,1 7-19-16,3 14-19 0,14 6-3 15,1 6-31-15,2-2-56 0,5 14-66 0,-2-7-111 16,-9 9-323-16,-5-9-343 0,-9-18 54 16</inkml:trace>
  <inkml:trace contextRef="#ctx1" brushRef="#br0" timeOffset="183575.8367">2512 4483 44 0</inkml:trace>
  <inkml:trace contextRef="#ctx1" brushRef="#br0" timeOffset="184432.273">2512 4483 79 0,'-37'-5'42'0,"37"5"-9"0,0 0-33 16,0 0 17-16,-45 12-17 0,45-12 24 15,-37 18-8-15,14-3-24 0,3-3 32 0,-9 11-9 16,-4-2 1-16,1 1-16 0,0 3 0 16,-16 0 8-16,4 2-8 15,-3-3 15-15,4 2 8 0,-6 1 44 0,-1-3 12 16,2 2 17-16,2-5 27 0,1 0-37 0,0 4-3 15,12-3-20-15,-6 0-2 0,4 5 5 16,3-3-8-16,4 5-22 0,6-2 4 0,-5 4 0 16,6 1-10-16,4 1 4 15,-7 1 4-15,4-3-19 0,2 2 5 0,1 4 4 0,-1-2-1 16,-4 1-9-16,-1 3 9 0,3 0 5 16,-2-2-10-16,2 0-9 0,0 5 9 15,-5 2-1-15,5-5 1 0,3-1-10 16,-2-2 9-16,6 1-4 0,-5 0-4 0,6-3 11 15,-1-4-7-15,2 4-9 0,0 1 8 16,1-8-8-16,1 1 8 0,1 3-8 0,1 0-4 16,-3-2 0-16,4 6 8 0,-1-4-4 15,-1 8 8-15,3 0-8 0,-2 0-4 16,2 1 8-16,3 0 7 0,-1 2-4 16,3 2 8-16,0-1-4 0,3 3-3 0,0-6-1 15,1 4 7-15,6 1-11 0,-5-10 15 16,7 2-1-16,-6-2-14 0,3-5 7 15,-1-3-3-15,-3 0 2 0,2 1 29 0,3-1-8 16,-9-1-14-16,6-1 4 0,1 0 5 16,-1 2-6-16,2 0-1 0,-6 0-9 0,2 0 5 15,3 1-2-15,-6-1-1 0,5 5 3 16,-2-5-6-16,0 4-1 0,-5-2 10 16,3 1 19-16,-3 1 7 0,0-1 14 15,0 0-12-15,0 5 4 0,0-8 1 0,-3 3-5 16,3-30-5-16,0 55-3 0,0-23 21 15,0-5-23-15,0-27-5 0,3 54 9 0,5-27-22 16,-4 1-1-16,1 3 12 0,8-5 10 16,-3 4-2-16,2 1-20 0,5 2 1 15,-4-2-5-15,5 0-4 0,4 1 2 0,-5 2-2 16,5 4 0-16,4 1 2 0,-2 1-1 16,4 4 3-16,2 3 0 0,-5-5 1 15,7 5 1-15,2-4 22 0,1-4-25 16,3 3 11-16,-1-2-8 0,5-3 5 0,1-4 2 15,6-2-5-15,1-3-2 0,7-7 12 16,5-3-15-16,-5-2-1 0,5-5-7 0,3 2 1 16,-3-7 7-16,0 2-13 15,-5-4 9-15,-6 1-16 0,3-5 6 0,-9 0 7 0,0 0 1 16,-3-6 0-16,2-5-7 0,-3-3-2 16,1-13 1-16,2-1 12 0,-2-11-15 15,3-6 5-15,-2-14 10 0,-9-1-17 16,2-9-2-16,-14-3 8 0,-2-11 8 15,-8 3-6-15,-10-2-8 0,-4-6-4 0,-13 6 4 16,-15-25 0-16,-10-1-5 0,-21 10 6 16,-4-3-1-16,-10 7 2 0,-10 3-2 0,-7 2 6 15,-7 3-17-15,-5 4 22 0,7 7-22 16,-3 1 3-16,6 9 5 0,24 16-1 0,13 9-2 16,10 13-36-16,7 2-93 0,0 7-70 15,6 15-92-15,-6 3-440 0,-2 12 479 16</inkml:trace>
  <inkml:trace contextRef="#ctx1" brushRef="#br0" timeOffset="185465.7181">2254 10233 2943 0,'9'-29'-166'0,"-9"29"36"0,13-30 3 15,-8 12 26-15,-5 18 28 0,7-39 41 0,-4 15 9 16,-3 24 39-16,-3-45 17 0,-4 18 24 16,-1-2 5-16,3 5 8 0,-7-3 7 15,2 0-16-15,-7-2-4 0,4 1 4 0,-1 4-15 16,-7-5 8-16,4 8-12 0,0 2-13 15,-5 1-3-15,4-1 15 0,-10 6-6 16,3 5-10-16,-4-1-5 0,-3 2-3 16,-6 7-2-16,-2 0 9 0,-9 4-2 0,-4 1-15 15,-8 6 5-15,1 1 5 0,-2 3-15 16,7 1 15-16,-7 5 2 0,5 0-17 0,-1 7 5 16,-4 3-5-16,7 2-2 0,6 2 10 15,4-1 1-15,7 5-8 0,-11 5-3 0,4 2 9 16,3 9-9-16,4 0 5 0,1 11 1 15,3 1-3-15,-13 29-6 0,1 3 13 16,4 0 3-16,5 5-3 0,0 0-1 16,7-2 7-16,-3 14-1 0,9 3 23 0,-1 7-22 15,8 5 17-15,2 0-18 0,4-2 22 16,11-18-9-16,0-10-5 0,0 1 2 0,11 29 1 16,-4 3-2-16,10-7 5 0,-1-1-2 15,11-3-3-15,8-10-6 0,7 6 6 16,8-9 3-16,11 1-9 0,9 0 7 0,15-4-7 15,14-2 5-15,15-10 1 0,4-3-12 16,-2-5-1-16,6-9 10 0,2-8 1 0,-6-9-13 16,5-8 6-16,-5-7-4 15,-2-13-2-15,-7-13-5 0,-14-11 3 0,-3-9-1 16,3-12-5-16,1-5 7 0,26-11 4 16,-5-14 1-16,-5-7 10 0,-3 0-12 0,-4-4-9 15,4-3 7-15,-11-5-1 0,-4 3-1 16,0-4-5-16,-4 3 0 0,-6-4-11 0,-4 0 7 15,-15 8 6-15,-15-2-13 0,6 3 11 16,9-21-4-16,-15 9-1 0,-8 4-12 0,-9-7 1 16,-3 4 10-16,-14 1-3 0,-5-4-9 15,-7-5 5-15,-8-11 0 0,-18-31-1 16,-16-4-3-16,-10 6-2 0,-21-1-5 16,-20-2 7-16,-14 10-3 0,-26 1-7 0,-15 11 12 15,-13 4-8-15,-7 8 6 0,-2 12-16 16,0 15 1-16,3 12-13 0,0 5-24 15,16 20-15-15,5 12-51 0,30 6-51 16,25 9-111-16,7 6-396 0,6 8 122 0</inkml:trace>
  <inkml:trace contextRef="#ctx1" brushRef="#br0" timeOffset="186349.8775">2238 15193 2765 0,'0'0'-110'0,"0"0"17"0,0 0 5 16,-47-32 8-16,47 32 0 0,-10-33 11 0,3 11 2 16,0-2 12-16,1-4 13 0,1 0 17 15,-9-5 18-15,-3-2 39 0,2 2 30 16,-5-1 37-16,-6 2 11 0,-1-1 31 15,-2-1-31-15,-7 2 33 0,10 5-4 0,-5 4-19 16,-1-1-7-16,5 3-14 0,0 6 6 16,-1 0-41-16,-1 6 5 0,4 2-19 0,-10 9-1 15,35-2-11-15,-82 17 2 0,44-2-11 16,-12 10-3-16,1 0 3 0,-1 2-13 16,-7 10 6-16,2 3 10 0,-2 4-15 0,5 4-1 15,-3-1 9-15,5 0 2 0,-2 7-17 16,5 2 18-16,-1 2-20 0,6 8 3 0,5 1 6 15,5 2 24-15,4 6-3 0,6-1 16 16,2 4-9-16,8-2 0 0,0 5-7 16,9-7-7-16,3 3 6 0,0 9-13 15,12 4 7-15,8 26-3 0,3-5 8 0,7 0 4 16,11-2-2-16,2-5-9 0,12 1 5 16,4-4 0-16,13-5-5 0,6-4 2 0,8 1-7 15,7-10 2-15,1-4 3 0,11 2 9 16,-1-11-11-16,18-1-3 0,-6-12 12 15,16-10-18-15,12-10 3 0,15-12-7 16,8-17 3-16,9-11-6 0,4-9 5 0,-1-13 2 16,-8-10-13-16,-2-16 4 0,-17-7 2 0,-13-9 1 15,-17-11 13-15,-18-9 21 0,-19-5 19 16,-20-9 2-16,-25-4 0 0,-16-8-9 16,-21 14-5-16,-21-24-3 0,-31 1-13 0,-28 3-1 15,-21 3-5-15,-25-3-10 0,-25 13-17 16,-16 3-17-16,-5 13-14 0,-19 18-18 15,-16 15-16-15,-20 24-25 0,-15 17-32 0,-14 28-24 16,-49 37-27-16,5 23-89 0,8 24-653 16,11 14-499-16</inkml:trace>
  <inkml:trace contextRef="#ctx1" brushRef="#br0" timeOffset="191441.3817">18290 12958 2735 0,'-24'112'-218'0,"6"-9"141"0,18-6-17 0,18 44-27 15,9 0 19-15,22 2-1 0,12-4-3 0,18 0 14 16,15-9-351-16,18-8 65 0,5-5 89 15</inkml:trace>
  <inkml:trace contextRef="#ctx1" brushRef="#br0" timeOffset="212330.8152">10709 8289 957 0,'0'0'-28'16,"0"0"45"-16,0 0 43 0,-56-25 4 15,56 25-12-15,0 0-1 0,0 0 3 16,0 0-20-16,-16-22 9 0,16 22 28 0,0 0-8 15,0 0-5-15,-17-17-5 0,17 17-7 16,0 0-8-16,0 0-5 0,-15-17 4 16,15 17-9-16,0 0 16 0,0 0 3 0,0 0 18 15,-10-20-1-15,10 20-13 0,0 0 3 16,0 0-1-16,0 0-19 0,0 0-3 0,0 0-14 16,0 0 7-16,0 0-1 0,0 0 7 15,-9-23-4-15,9 23 10 0,0 0 2 0,0 0 19 16,0 0 23-16,0 0-2 0,0 0 9 15,0 0-25-15,0 0 10 0,0 0-10 16,0 0 12-16,-8-28 1 0,8 28-12 16,0 0 1-16,0 0 1 0,0 0-6 0,0 0-26 15,0 0 17-15,-7-26-4 0,7 26-2 16,0 0 13-16,0 0-7 0,0 0-19 16,0 0 11-16,-5-32 24 0,5 32-31 0,0 0 1 15,0 0-5-15,0-27-3 0,0 27 17 16,0 0 8-16,0 0-14 0,0 0 0 0,0-33 7 15,0 33-6-15,0 0-5 16,0 0 2-16,0 0-4 0,5-27-5 0,-5 27-4 16,0 0-6-16,0 0 1 0,0 0-6 15,0 0 6-15,0 0-11 0,0 0-1 0,7-27 1 16,-7 27-5-16,0 0 4 0,0 0-4 16,0 0 5-16,0 0-6 0,0 0 1 0,0 0 8 15,0 0-7-15,0 0 5 0,0 0-4 16,59 47-5-16,-44-33 4 0,1 4-1 0,3 5 0 15,-1 0-1-15,7 0 2 0,-6 5 1 16,2-1 0-16,5 5-3 0,-8-6 11 16,4 9-17-16,3-5 8 0,-7 4-4 0,2 1 0 15,4-2 3-15,-4 2 0 0,-2-2 0 16,9 0 7-16,-10-1-15 0,3-4 22 0,-4 2-18 16,1-6 4-16,-2-1-2 0,-1 1-5 15,2-1 4-15,-4 1 11 0,0-2-10 16,1 1-31-16,-1 6-41 0,-7-2-46 15,-2 1-77-15,1-1-234 0,-8 2-359 0,1-4 254 16</inkml:trace>
  <inkml:trace contextRef="#ctx1" brushRef="#br0" timeOffset="213035.7396">10034 8279 3433 0,'0'0'-27'0,"0"0"11"15,0 0 18-15,0 0 7 0,0 0 5 16,0 0 19-16,0 0-11 0,0 0 13 0,0 0 6 15,0 0-5-15,0 0 14 0,0 0-1 16,0 0 8-16,0 0-17 0,0 0-1 16,0 0-8-16,0 0 0 0,0 0 1 15,-3-39-15-15,3 39 7 0,0 0-9 0,57-50 4 16,-27 28-6-16,2 1 9 0,5-9-11 16,6 3-10-16,-3-7 23 0,7 4-26 0,-2 0 6 15,4-4 8-15,-4 0-3 0,4 1-9 16,1-7 4-16,-10 3-1 0,2 0-4 0,-2 0 2 15,0 1 7-15,-8 1-5 0,3-2-5 16,-5 0 13-16,3 0-2 0,-11 2-13 16,3 5 24-16,-5 1-19 0,-3 3-1 0,-4-1 6 15,4 10-1-15,-5-5-37 0,-12 22-25 16,20-29-46-16,-20 29-15 0,15-15-16 16,-15 15-40-16,0 0-81 0,17-4-478 15,-17 4 499-15</inkml:trace>
  <inkml:trace contextRef="#ctx1" brushRef="#br0" timeOffset="213629.2324">11307 8180 2925 0,'0'0'-148'16,"-16"-27"29"-16,16 27 11 0,0 0 29 0,0 0 27 15,-9-18 23-15,9 18 17 0,0 0 15 16,0 0 3-16,0 0 7 0,0 0 3 0,-8-27 18 15,8 27-7-15,0 0 25 0,0 0 31 16,0 0 3-16,0 0 4 0,0 0 7 16,0 0-21-16,3-41-7 0,-3 41-11 15,0 0-1-15,0 0-4 0,0 0-22 16,0 0 4-16,0 0 9 0,0 0-12 0,0 0-9 16,66 33-3-16,-50-20 1 0,-2 6-8 15,-1-2 5-15,0 2-5 0,6 3 5 0,-2 0-1 16,-4 3-4-16,7 5-4 0,3-3 2 15,-11 2 4-15,5-3-5 0,0 6 9 0,3 0-14 16,-4-5 1-16,-4 0-2 16,5 0 7-16,3 0-17 0,-8-7-14 0,1 3-48 0,0-6-61 15,2 3-80-15,-15-20-508 0,5 24 584 16</inkml:trace>
  <inkml:trace contextRef="#ctx1" brushRef="#br0" timeOffset="214031.5047">11005 7732 3060 0,'-22'-17'-2'0,"22"17"14"16,-18-15 21-16,18 15 4 0,-21-24 21 0,21 24-16 15,-18-24 17-15,18 24 3 0,-13-22 16 16,13 22 5-16,-9-25-15 0,9 25-16 16,0 0 3-16,9-43-4 0,-9 43-12 0,10-27-7 15,-10 27-1-15,11-23-8 0,-11 23-17 16,0 0-37-16,26-8-47 0,-26 8-77 16,0 0-234-16,0 0-338 0,13 40 532 15</inkml:trace>
  <inkml:trace contextRef="#ctx1" brushRef="#br0" timeOffset="215205.0446">11741 7953 2940 0,'0'0'-131'0,"-17"-9"17"0,17 9 34 0,0 0 24 16,-20-16 26-16,20 16 39 0,0 0 24 15,-24-17 8-15,24 17 0 0,0 0 4 0,-16-16 9 16,16 16-18-16,0 0 13 0,0 0-20 16,0 0-5-16,0 0 0 0,-17-19-3 15,17 19-5-15,0 0-6 0,0 0-2 0,0 0 10 16,0 0 5-16,0 0-10 0,57 47 2 16,-45-28 5-16,13 4-13 0,-5 4 6 15,0 5 2-15,2-1-3 0,-4 0 13 0,4 0-10 16,-6-3 16-16,6 4-12 15,-2-9 22-15,-5 2 8 0,2-6-7 0,-4 4-6 0,-1-3 20 16,-2-5 23-16,-10-15 3 0,22 31 31 16,-22-31 15-16,17 20 22 0,-17-20 2 0,13 15-24 15,-13-15-12-15,0 0-17 0,0 0-15 16,0 0-3-16,0 0-12 0,0 0-8 16,12-63-12-16,-12 63-2 0,-12-63-10 0,7 21-4 15,-7-1-4-15,7-3-1 0,-6-9-7 16,6 13 2-16,-10 0-5 0,6-2 9 15,1 4-4-15,-1 1-11 0,1 4-15 16,0 5-6-16,8 2-21 0,-4-1 3 0,4 29 2 16,0-42-6-16,0 42 5 0,9-33 5 15,-9 33-6-15,11-27 12 0,-11 27-8 0,14-24 2 16,-14 24 7-16,22-8 2 0,-22 8-5 16,0 0 10-16,0 0 2 0,46 8 2 15,-46-8-1-15,26 19 6 0,-26-19-13 0,23 23 15 16,-13-10-7-16,-10-13 12 0,17 24-15 15,-17-24 3-15,15 28 1 0,-15-28 4 16,15 24-7-16,-15-24 6 0,8 17 2 16,-8-17 4-16,0 0 7 0,10 22 13 0,-10-22-1 15,0 0-5-15,0 0 2 0,0 0 3 0,0 0-13 16,0 0-6-16,0 0 1 0,0 0 6 16,0 0-3-16,4-72-1 0,-4 72-4 0,0-44 2 15,3 25 1-15,-3 19-7 0,0-37-2 16,0 37 4-16,0-31 4 0,0 31-4 15,0 0-4-15,0-36 5 0,0 36-5 0,0 0 3 16,0-32 1-16,0 32-2 16,0 0-4-16,0 0 0 0,5-32 5 0,-5 32 6 0,0 0-14 15,0 0 6-15,0 0-6 0,25-1 4 16,-25 1 4-16,0 0-6 0,0 0 3 0,45 30 0 16,-30-15 1-16,2-3 0 0,0 8-3 15,3-2 3-15,-4 1-1 0,3 1-4 16,3-1 8-16,-4 4-3 0,-1-2-2 15,1 0-3-15,-1-3 4 0,0 3 3 0,-4 2-3 16,5-4 6-16,-4 2 3 0,1 0 0 16,-7-3 0-16,2 0 2 0,2 2-4 0,-4-3 2 15,-8-17 1-15,15 31-1 0,-6-15-2 16,-9-16 2-16,11 25 5 0,-11-25-4 0,10 24-3 16,-10-24-5-16,12 25 10 0,-12-25-1 15,12 24-8-15,-12-24-3 0,15 26 3 16,-5-11-18-16,7 1-40 0,-1 1-66 0,-1 0-92 15,2-2-250-15,-2-2-416 0,-15-13-267 16</inkml:trace>
  <inkml:trace contextRef="#ctx1" brushRef="#br0" timeOffset="215935.5726">12763 7676 4052 0,'0'0'-113'16,"0"0"3"-16,0 0 21 0,0 0-3 0,0 0 9 16,0 0 10-16,0 0 16 0,0 0 3 15,0 0 11-15,0 0-8 0,0 0 16 0,0 0 2 16,0 0 0-16,35-71 4 0,-18 59 2 15,-17 12 5-15,38-22 2 0,-16 13 2 0,-4-4 3 16,4 0 10-16,-22 13 3 0,38-21-6 16,-21 10 16-16,3-2 12 0,-3 1-5 15,0-7-10-15,-1 3 7 0,0 2 6 0,-1-5-1 16,-15 19 7-16,16-32 0 0,-16 32-5 16,14-31-4-16,-14 31-6 0,5-27 10 15,-5 27-7-15,0 0 4 0,-5-36 8 0,5 36-13 16,-17-18 3-16,17 18-12 0,-28-13 3 15,28 13-1-15,-32-7 1 0,32 7 6 16,-35 0-1-16,35 0-6 0,-41 7 10 0,41-7 10 16,-41 15-1-16,17-3-8 0,2 4 3 15,6-1 25-15,1 5-8 0,-4-4-10 0,6 7 11 16,3 4-11 0,2-2 17-16,-1 1-5 0,2 1 3 0,6-3-8 0,1-24 7 15,-4 49 0-15,4-27-8 0,0-22 8 16,4 49-3-16,-3-26 14 0,6 1-4 0,2-3 7 15,-9-21 2-15,25 39-5 0,-12-22 14 16,10 1-7-16,-1-3 0 0,7 1 2 0,-3-5-9 16,9 3 0-16,-3-6 0 0,2-2-10 15,1 2 3-15,-2-5-7 0,1-3-1 16,-2 1-11-16,-32-1 5 0,65-4-9 0,-40 0-2 16,3-1 3-16,1-6-13 0,-2-1-27 15,-4 5-38-15,-3-7-42 0,2-2-52 0,-4-1-100 16,-6-5-622-16,6-2-244 0</inkml:trace>
  <inkml:trace contextRef="#ctx1" brushRef="#br0" timeOffset="216833.3133">12841 6474 3919 0,'0'0'-159'0,"-8"-24"16"15,8 24 26-15,0 0 18 0,-7-26 41 0,7 26 30 16,0 0 37-16,-11-24 12 0,11 24 8 16,0 0-6-16,0 0-1 0,0 0 0 15,-4-31-2-15,4 31-13 0,0 0 8 16,0 0 7-16,0 0-7 0,0 0-9 0,0 0 14 16,42-3-10-16,-42 3-1 0,0 0-3 15,54 34 3-15,-33-14-1 0,4 3 2 0,2 5-3 16,7 5-3-16,3 5 17 0,-4-1-11 15,2-1-4-15,-1 5 1 0,-1-2-1 0,-1-1 8 16,-2-2 8-16,-3-5 7 0,-2 0 19 16,2 4-1-16,-1-8 13 0,1 5-3 15,-2-5 4-15,-3 0-17 0,0 4 11 16,-1-3-14-16,3 0 1 0,-4-1-4 0,5 1-4 16,-5-2-7-16,3 2-2 0,-1-5-2 15,-3-6-7-15,-6 6-17 0,-1-5 1 16,-2 0 0-16,-10-18-10 0,20 26 2 0,-20-26 8 15,12 19-9-15,-12-19 3 0,0 0-13 16,0 0-6-16,0 0 10 0,0 0-14 0,0 0 0 16,0 0 17-16,0 0-9 0,0 0 0 15,0 0 10-15,-34-69-4 0,19 49-1 0,5-3 17 16,-2-1 15-16,1 1 12 0,-5-4-5 16,6 3 17-16,2 0-14 0,-4-2 1 0,12 26-2 15,-13-44-3-15,10 24-2 16,3 20 1-16,-7-40-11 0,7 40 3 0,3-30-7 15,-3 30 4-15,4-32-4 0,-4 32 2 16,13-27 4-16,-13 27 1 0,17-24-10 0,-17 24 5 16,23-23-4-16,-8 15 0 0,-15 8 10 15,39-12-11-15,-39 12-5 0,37 0 7 16,-37 0-5-16,40 13 6 0,-15-1-7 0,3 8 6 16,-3 2-5-16,2-2 0 0,-2 4-4 15,2 2 12-15,0-2-8 0,-6-1 0 0,-1 1 8 16,-1-5-5-16,-1-1 8 0,-6 0-1 15,-2 1 7-15,-10-19 6 0,12 32-8 16,-12-32-18-16,-5 35-5 0,5-35 5 16,-17 39 5-16,5-19-7 0,1-2 4 0,-4 4 7 15,1-2 0-15,1 1 9 0,-1 0 17 16,-2-2-8-16,-3 1-11 0,3 3 9 0,-5-3 9 16,5 2-2-16,-3-3 3 0,4-1-1 15,0-1-9-15,-2 1 5 0,17-18-9 0,-25 30-2 16,25-30-10-16,-20 24-48 0,20-24-45 15,-13 25-55-15,10-15-117 0,3-10-622 16,0 0-278-16</inkml:trace>
  <inkml:trace contextRef="#ctx1" brushRef="#br0" timeOffset="217429.4569">14216 6683 3969 0,'0'0'-154'0,"0"0"20"16,-6-28 3-16,6 28 22 0,0 0 40 0,-5-31 24 15,5 31 17-15,0 0 14 0,-9-21 12 16,9 21 4-16,0 0-4 0,0 0 9 16,0 0-5-16,0 0 3 0,-3-27 22 0,3 27-11 15,0 0 3-15,0 0 8 0,0 0 2 16,0 0 4-16,0 0 6 0,0 0-6 16,0 0-1-16,0 0 19 0,-33 60-16 0,33-60 4 15,-9 42-6-15,6-25 7 0,3-17 1 16,0 42 12-16,0-42-13 0,3 39 2 15,-3-39-12-15,14 39 0 0,-1-20-4 0,5 1-1 16,2-3-3-16,6-3 1 0,7-1-7 16,7-1 2-16,0-4-1 0,-1-1-10 0,1-5 0 15,-3-2-14-15,0-2 11 16,-1-5 1-16,1-2-14 0,-3-3 11 0,-1-5 5 16,-5-1-12-16,-4-8 3 0,-4 1-1 15,-3-2 1-15,-7-8-7 0,0 1 11 0,-10-1 8 16,-10 1-11-16,5 0-8 0,-12-2 12 15,0 2-8-15,-8 2 2 0,-3 8 8 0,-1 0 5 16,-11 5 3-16,3 4 1 0,-4 2 6 16,0 8-7-16,0-2-1 0,2 7-2 15,4 0 3-15,-2 3 8 0,4 6-13 0,-2 0 6 16,1 3-9-16,4 5 0 0,-5 4 3 16,10 0 9-16,-4 5-49 0,1-2-43 0,8 0-35 15,3-2-77-15,2-1-209 0,10-5-374 16,5-16 331-16</inkml:trace>
  <inkml:trace contextRef="#ctx1" brushRef="#br0" timeOffset="217895.5015">14942 5606 3130 0,'-13'-15'-141'0,"13"15"21"0,0 0 19 0,-20-13 20 15,20 13 15-15,0 0 19 0,0 0 2 16,-23-14 24-16,23 14 9 0,0 0 21 15,0 0 12-15,0 0 15 0,0 0 17 0,0 0 7 16,-26 38 28-16,26-38 7 0,0 0 8 16,0 43 14-16,0-43 7 0,4 41-9 0,-4-17-24 15,3 6 6-15,-3 2-12 16,7 2 2-16,-4 8-10 0,6 1 5 0,1 11-13 16,3 1 3-16,2 2-1 0,-2 5-16 15,1 0 9-15,9 2-11 0,-9-5-11 0,2 3 4 16,1-7-13-16,1-2 4 0,-1-5-8 0,-3-4-2 15,1-2-3-15,1-7 6 0,-1 0-15 16,-6-4 10-16,1-3-11 0,2-5-3 0,-4 3 1 16,4-5-9-16,-7 3-15 0,6-1-27 15,-11-23-36-15,15 43-48 0,-13-25-43 16,-2-18-91-16,7 27-566 0,-7-17 54 16</inkml:trace>
  <inkml:trace contextRef="#ctx1" brushRef="#br0" timeOffset="218128.4854">14638 6378 3770 0,'-20'-4'-24'0,"20"4"-4"0,-29-15 10 0,29 15-1 16,0 0 7-16,-28-8 26 15,28 8 43-15,0 0 49 0,0 0 39 0,0 0 45 16,0 0-12-16,0 0-4 0,60-44-20 0,-18 35-17 15,7 2-12-15,7-4-17 0,3 10-15 16,5-4-10-16,8 5-10 0,-2 6-9 16,-2 6-36-16,-1 3-48 0,5 12-84 15,-13-2-94-15,-12 4-290 0,-9-2-419 0,-9-9-470 16</inkml:trace>
  <inkml:trace contextRef="#ctx1" brushRef="#br0" timeOffset="220332.4537">11920 9331 4184 0,'0'0'-169'0,"-44"5"25"16,24-3 33-16,20-2 53 0,-35 8 35 15,35-8 17-15,-32 2 6 0,32-2 18 16,-28 5-22-16,28-5-2 0,0 0 6 0,-35 13 8 16,35-13-2-16,-19 7-10 0,19-7 17 15,0 0-13-15,-27 17 4 0,27-17-6 16,0 0 0-16,-16 14 2 0,16-14 4 0,0 0-6 15,0 0 8-15,-17 12-21 0,17-12 13 16,0 0-2-16,0 0 2 0,0 0 8 0,0 0-4 16,-20 16-8-16,20-16 4 0,0 0 23 15,0 0 7-15,0 0 33 0,0 0 28 0,0 0 11 16,0 0 3-16,94-19-8 0,-54 4-2 16,15-5 4-16,14-5-9 0,1-2 7 15,8-4-8-15,31-10-4 0,-2-3-9 16,4-1-6-16,2-2-8 0,3 0-7 0,1-5-6 15,0-1-7-15,-8 4-3 0,4-7-7 16,-4 5-2-16,-5-2-2 0,5 1-4 16,-1-4-3-16,-1 2 2 0,4-3-3 0,-1 1-3 15,1 4-3-15,-8-2 3 0,3-2-14 16,-8 3 10-16,1-2-5 0,2 3 3 0,-4 0 0 16,6-1-4-16,4 3 1 0,-1 4-5 15,-1-2 3-15,7 1-1 0,-11 3 1 0,-16 8 2 16,-8 8-5-16,-7-4 0 0,4 1-1 15,-7 2 0-15,1-3 0 0,-11 8 4 16,-2-3-1-16,-5-2-4 0,-3 1 1 16,0 4 0-16,-3-3 3 0,1-4 1 0,-3 2-2 15,-4 2-1-15,6 0-1 0,-13 3 2 16,4-2-3-16,-4 5 4 0,0 0 1 0,-7-4 6 16,3 3 0-16,-6-3-4 0,1 5 4 15,-5 0 1-15,-1-2-3 0,0 2 3 0,-5-7-2 16,3 7-1-16,-1-2-4 0,-1-3 2 15,-2 5 0-15,3-5 0 0,-1-1-3 0,1-1 3 16,-4-1-6-16,4-6 4 0,-3 6-3 16,2-7 1-16,-6-1 2 0,-4 3-3 15,3-8-2-15,-5 5 3 0,0-3-1 0,-3-6 7 16,1 1-2-16,-6 5 1 0,1-4 0 16,-5 6 1-16,4-3-2 0,-7 4 5 15,3 0-7-15,-3-3 5 0,-3 2-5 0,-1 3-3 16,-6-8 6-16,2 7-5 0,-9-5 0 15,-3 0 2-15,-14-2-4 0,-2-2 4 16,-10 1-8-16,-4 2 0 0,-2 1 5 0,-28-5-1 16,-7-2-1-16,0 3-1 0,20 7 1 15,8 10-2-15,9 4 5 0,5-4-4 0,13 9 0 16,7 0 2-16,-2 6 3 0,7-4-2 16,8 4-4-16,0 2 3 0,2-2 0 15,3-1-3-15,-1 2 1 0,6-3 0 0,1 4-2 16,-1-5 2-16,2 5 3 0,3-2-1 15,12 12-1-15,-25-18 2 0,15 7-1 0,10 11-2 16,-25-18 2-16,25 18-1 0,-17-15 1 16,7 6-2-16,10 9 2 0,-22-15 0 15,11 5-2-15,11 10-1 0,-29-16 1 0,12 10-2 16,-3 0 7-16,20 6-7 0,-53-9 2 16,18 9 0-16,-7-3 0 0,-7 3 0 0,-4 0 0 15,-11 0 0-15,1 3-2 0,-4-3 3 16,-2 2-1-16,-1 5-1 0,-2-1 1 15,5-4-1-15,-6 7 1 0,1-1-2 16,0 0 4-16,-2 4-4 0,0-2 5 0,3 0-4 16,0-1-1-16,-6 3 6 0,5-3-4 15,-1 2 0-15,-9 2 0 0,2 0 3 0,-2 3-1 16,1 0-2-16,-1 3 3 0,-1-6-3 16,-1 11 0-16,-3-1 2 0,2-1 0 0,-26 13-2 15,21-8 2-15,11 0 0 0,-3 3-2 16,5-2 2-16,2 4 2 0,2-1-1 15,4 0 0-15,-1-4 2 0,1 4-3 0,11-8-3 16,1 1 6-16,0-3-1 0,3 0 1 16,1 0 0-16,-4-1-3 0,5-2 2 15,0-2-1-15,5-1 1 0,2 0 5 0,3-1-3 16,-1-1-3-16,8 2 1 0,-5-3-4 16,3 5 2-16,2-5 1 0,5 4 2 0,-6 0 2 15,6-1-2-15,-1-2-2 0,0 4-1 16,1 1-2-16,0-3 4 0,0 1-2 0,-2 4 1 15,-1 1-2-15,-4 0 1 0,-3 3 0 16,-5 5 0-16,-4 1 2 0,2-1-2 16,-4-3 1-16,-11 9 2 0,10-8-3 0,0 2 0 15,-12 3 2-15,14-3-3 0,-7-2 3 16,7 1-2-16,2 0-3 0,-1-4 6 16,4 3-3-16,0-4 0 0,5-2-2 0,6 1 1 15,-6-2 1-15,10-1 0 0,-5 0 0 16,5 1 0-16,-2-3 2 0,0 3-2 0,5-2 3 15,1 0-1-15,-5 0-5 0,3 1 3 16,0 4 3-16,2-7-3 0,-4 7 2 0,4-2-1 16,2 0-2-16,-4 2 0 0,6 1 1 15,-6-3-3-15,4 5 3 0,-1-1 0 16,8-9 0-16,-3 6 3 0,4 0-8 0,2-2 0 16,-3-2 5-16,1 0-3 0,2 0 2 15,1-3 1-15,13-15-1 0,-20 39-2 16,10-23-4-16,3 6 1 0,-1 2-7 0,8-24-6 15,-7 48 0-15,7-22 3 0,3 2 0 16,1 4-3-16,4-2 8 0,4 7 0 16,-4 1-2-16,6-2 3 0,2-4-1 0,-2 1-3 15,2 3 7-15,-2-6-4 0,-2-6 3 16,1 4 4-16,-3-3-3 0,7 4 5 16,-4-3-3-16,-5 4 2 0,6 2 3 0,-1-2 0 15,2 6-5-15,0 2 5 0,4 1-3 16,1 7 3-16,7-1-3 0,-2 2 2 0,1-1 3 15,1-3 0-15,-5-1 1 0,6 2-1 16,-1-1 1-16,0-3-2 0,3-1 1 0,-5 4-2 16,2-2 1-16,5-1-2 0,-4-1 4 15,4 4-1-15,-4-3 0 0,2 4 5 16,7-4-4-16,-12 4-1 0,7-5-2 0,-2 4 6 16,2-3-2-16,-4 3-2 0,-3 4 4 15,4-4-5-15,-1 3 4 0,-1 0-3 0,0 1 2 16,1-1 1-16,-4-3-2 0,-8-5-2 15,5-2-1-15,-3-5-3 0,0-1 6 16,-1-2-2-16,-5-3 3 0,1-3-5 16,1-2 1-16,1 4-1 0,-2-6 0 0,4-3 2 15,-1 0 1-15,10-6 4 0,0-3 0 16,9-3 1-16,16-9-1 0,14-6 8 0,17-16-4 16,42-8-1-16,6-8-3 0,9-6 1 15,3 5 2-15,-1 0 0 0,1 0-7 0,-10 6-12 16,-5-3-31-16,-11 12-42 0,-23 8-44 15,-16 5-70-15,-12 4-232 0,-11 3-481 0,-11 5-479 16</inkml:trace>
  <inkml:trace contextRef="#ctx1" brushRef="#br0" timeOffset="223342.4177">13251 8764 585 0,'0'0'152'0,"0"0"-57"15,0 0-49-15,0 0-23 0,0 0-23 16,-16-17-23-16,16 17 0 0,0 0 0 0,0 0-12 15,0 0 5-15,0 0-12 0,0 0-27 16,0 0-130-16,0 0 54 0</inkml:trace>
  <inkml:trace contextRef="#ctx1" brushRef="#br0" timeOffset="223402.8918">13235 8747 656 0,'0'0'56'0,"0"0"-1"0,0 0-13 16,0 0-66-16,0 0-124 0,0 0-46 0,0 0 47 16</inkml:trace>
  <inkml:trace contextRef="#ctx1" brushRef="#br0" timeOffset="224570.4971">13301 8736 1011 0,'0'0'221'16,"0"0"-46"-16,0 0-12 0,0 0-18 16,0 0-34-16,0 0-23 0,0 0 7 15,0 0-20-15,12-27 2 0,-12 27-3 16,0 0 5-16,0 0-9 0,0 0 5 0,0 0-11 16,0 0 10-16,0 0 2 0,0 0 16 0,0 0 4 15,0 0 14-15,5-27-23 0,-5 27-10 16,0 0-7-16,0 0-9 0,0 0-14 15,0 0-11-15,0 0 1 0,0 0-8 0,0 0-11 16,0 0 8-16,0 0 0 0,0 0-19 16,0 0 10-16,0 0-6 0,0 0 4 15,0 0-4-15,0 0 3 0,0 0-14 16,0 0 9-16,0 0 4 0,0 0-9 16,0 0 6-16,0 0-3 0,0 0-5 0,0 0-2 15,0 0 2-15,0 0 4 0,0 0-4 16,0 0-4-16,0 0 2 0,0 0 2 0,0 0-6 15,0 0 0-15,19 69 6 0,-19-69 2 16,0 27 0-16,0-27 7 0,3 28-7 0,-3-28 4 16,5 31 13-16,-5-31-13 0,3 31 2 15,-3-31-4-15,2 37-8 0,-2-37 4 0,0 40 2 16,3-21-4-16,-3-19 6 0,0 38 3 16,0-38-7-16,4 35-4 0,-4-35 22 15,0 34-2-15,0-34 10 0,0 29 5 16,0-29 4-16,5 23 15 0,-5-23 5 0,0 0-4 15,3 31-3-15,-3-31-11 0,5 23 7 16,-5-23-6-16,0 0-11 0,8 33 0 16,-8-33-7-16,5 24 14 0,-5-24-16 0,12 26-1 15,-12-26 1-15,10 23-9 0,-10-23 2 16,9 28 5-16,-9-28 10 0,5 25-16 0,-5-25 4 16,3 26 8-16,-3-26-13 0,5 23 4 15,-5-23-4-15,0 31 8 0,0-31-15 16,0 31-5-16,0-31 7 0,0 31 11 0,0-31-11 15,-5 33-3-15,5-33-3 0,5 40 6 16,-5-13 11-16,0-27-17 0,0 47 4 16,2-18-1-16,-2-4-1 0,0 2 2 0,0-27-5 15,0 50 10-15,0-30-3 0,0-20 1 16,-2 51-1-16,2-30 0 0,0-21 3 16,-5 46-6-16,5-25 10 0,0-21-4 0,-3 41 6 15,3-41-8-15,-4 39 2 0,4-39 7 16,0 41-5-16,-1-19 5 0,1-22-2 0,-4 45-5 15,4-23 1-15,0-22-3 0,-5 52-3 16,5-30 9-16,0-22 2 0,0 49-5 0,0-28-7 16,0-21 12-16,-3 44 2 0,3-22-5 15,0-22-1-15,-5 39 5 0,5-39 2 16,-2 38 2-16,2-38 5 0,0 39-6 0,-3-17-2 16,3-22 5-16,-5 40-9 0,1-15 5 15,4-25 1-15,-3 40-7 0,1-15 2 16,2-25-3-16,-8 42-3 0,5-18 6 0,1 3-6 15,2-27 0-15,-3 48 1 0,3-26 1 16,0-22-2-16,0 40-2 0,0-40 3 0,-5 34 2 16,5-34 1-16,-4 32-2 0,4-32-2 15,0 27 0-15,0-27-4 0,0 0 1 16,0 42-1-16,0-42 8 0,-3 28-7 0,3-28-2 16,0 28 3-16,0-28-4 0,0 31 4 15,0-31-1-15,3 32 2 0,-3-32-4 16,4 32 2-16,-4-32-1 0,5 34-2 0,-5-34-1 15,3 35 2-15,-3-35-9 0,2 27 12 16,-2-27-5-16,3 28 0 0,-3-28 1 0,0 0 5 16,5 40-4-16,-5-40-3 0,0 22 0 15,0-22 2-15,3 24 0 0,-3-24 4 16,0 0-3-16,0 43 0 0,0-43-1 0,2 31 1 16,-2-31 1-16,0 30-4 0,0-30 6 15,0 31 4-15,0-31-10 0,0 29 5 16,0-29-5-16,0 0 1 0,-2 39-11 0,2-39 2 15,0 0-1-15,0 32 7 0,0-32-1 16,0 0 2-16,0 27 2 0,0-27-1 0,0 0-2 16,0 0-1-16,-3 33 2 0,3-33 1 15,0 0 0-15,0 0 1 0,0 34 0 16,0-34-4-16,0 0 9 0,0 0-5 0,-8 31 1 16,8-31-4-16,0 0 2 0,-5 22 0 15,5-22-6-15,0 0-28 0,-12 24-40 16,12-24-48-16,-10 26-40 0,10-26-117 0,-22 24-637 15,9-15-528-15</inkml:trace>
  <inkml:trace contextRef="#ctx1" brushRef="#br0" timeOffset="226531.2102">12957 11271 4239 0,'0'0'-177'0,"5"-22"3"0,-5 22 10 0,0 0 13 15,0 0 6-15,0 0 11 0,0 0 16 0,15-21 22 16,-15 21 21-16,0 0 10 0,0 0 18 16,0 0 18-16,0 0 15 0,0 0 22 15,-2-31 14-15,2 31 9 0,0 0-4 16,0 0-4-16,0 0 11 0,-27-27-4 0,27 27 23 15,0 0-6-15,-20-20-1 0,20 20 14 16,0 0-18-16,-16-16 5 0,16 16-8 16,0 0-6-16,-10-24 3 0,10 24-3 0,0 0-2 15,-10-27 1-15,10 27-2 0,0 0-15 16,0-31 6-16,0 31 6 0,0 0-18 0,0 0 3 16,1-39 9-16,-1 39-1 0,0 0-2 15,0 0 7-15,0-42-5 0,0 42 4 16,0 0-6-16,4-24-15 0,-4 24 3 15,0 0 20-15,0 0-9 0,0 0 1 0,0-30 9 16,0 30-3-16,0 0 14 0,0 0-17 16,0 0 10-16,0 0-4 0,10-28-8 0,-10 28 2 15,0 0-5-15,0 0 2 0,0 0 5 16,0 0-19-16,0 0 10 0,0 0 2 0,0 0-13 16,0 0 13-16,0 0-1 0,0 0-6 15,0 0 12-15,0 0-3 0,41 46 9 16,-41-46 15-16,14 24-9 0,-14-24 10 0,18 26 5 15,-8-14-9-15,-10-12 1 0,20 31-11 16,-6-15 0-16,1 1 3 0,-15-17-8 16,23 31 1-16,-9-18 0 0,-14-13 3 15,20 29-8-15,-7-17 6 0,2 3-5 0,-15-15-7 16,25 30 10-16,-13-12-7 0,1 1-4 16,2-3 1-16,-1 5-5 0,1-3 4 0,-2 1-1 15,-1-4-5-15,3 3 1 16,-15-18 7-16,22 27-7 0,-14-10 3 0,-8-17 6 0,17 25-2 15,-17-25 3-15,13 23-3 0,1-11-1 16,-14-12 0-16,13 27-3 0,-13-27-22 16,12 33 6-16,-2-15-5 0,-10-18-1 0,13 33 3 15,-6-13 1-15,-7-20-1 0,18 34 5 16,-9-19 3-16,-9-15-9 0,13 32 7 16,-13-32-4-16,8 30 14 0,1-15-2 0,-9-15 2 15,8 29 3-15,-8-29-2 0,10 27 4 16,-10-27-9-16,13 30 2 0,-13-30 1 15,14 25-6-15,-14-25 12 0,8 23-10 0,-8-23-1 16,12 24 2-16,-12-24 0 0,5 21-4 16,-5-21 3-16,0 0 2 0,12 30-1 0,-12-30-4 15,1 23 2-15,-1-23 2 0,7 24 1 16,-7-24 0-16,0 0-4 0,5 36 1 16,-5-36 2-16,7 23-3 0,-7-23 0 15,0 0-5-15,3 31 11 0,-3-31-9 0,0 0 7 16,5 21-7-16,-5-21 2 0,0 0-1 15,0 0 10-15,5 24-4 0,-5-24-3 0,0 0-3 16,0 0 7-16,3 25-10 0,-3-25 3 16,0 0 0-16,4 25 1 0,-4-25 4 0,0 0-2 15,5 24-2-15,-5-24-1 0,0 0-2 16,5 22 7-16,-5-22-4 0,0 0 1 0,0 0 3 16,0 0 10-16,0 0 2 0,3 31-6 15,-3-31 5-15,0 0 2 0,0 0 6 16,0 0 1-16,0 0-1 0,0 0-3 15,0 0-4-15,0 0 0 0,0 0-7 0,0 0-2 16,0 0 6-16,0 0 1 0,0 0-5 16,0 0 4-16,0 0-3 0,0 0-3 0,0-85 2 15,0 85-2-15,0 0 0 0,0 0 3 16,-5-42-6-16,5 42-3 0,0 0 2 16,-3-27 1-16,3 27-1 0,0 0 1 0,-5-30-2 15,5 30 3-15,0 0-5 0,-4-35 0 16,4 35 2-16,0 0 0 0,-3-34-3 0,3 34 3 15,0 0 0-15,-2-33-2 0,2 33 0 16,0 0-2-16,0-32 0 0,0 32-3 16,0 0 0-16,5-36-1 0,-5 36 0 0,9-30-1 15,-9 30 1-15,8-30 5 0,-8 30-6 16,12-36 3-16,-7 21-2 0,-5 15 3 0,12-41-3 16,-1 22 4-16,-6-4-3 0,2 1-3 15,-7 22 6-15,10-44 4 0,-3 20-2 16,1 3-2-16,-3-1 2 0,-5 22 0 15,12-37-5-15,-11 15 4 0,-1 22 2 0,14-35-2 16,-14 35-2-16,2-35 3 0,-2 35 1 16,3-31-1-16,-3 31 1 0,8-31-3 0,-8 31 1 15,0-28-1-15,0 28 4 0,4-28-4 16,-4 28 0-16,0 0 2 0,0-35-2 16,0 35 2-16,0 0-1 0,0-33 0 15,0 33 1-15,0 0-4 0,-4-30 3 16,4 30 3-16,0 0-4 0,-5-33 1 0,5 33 0 15,0 0-3-15,5-35 7 0,-5 35-8 0,0 0 4 16,0-30 0-16,0 30-2 0,0 0 1 16,0-29 4-16,0 29 1 0,0 0-8 0,0 0 3 15,0-33 0-15,0 33-2 0,0 0 1 16,0 0 6-16,0-31-6 0,0 31 3 0,0 0-1 16,0 0 0-16,0-35-1 0,0 35 1 15,0 0 1-15,0-27 1 0,0 27 1 16,0 0-1-16,0 0-1 0,4-31 4 15,-4 31-7-15,0 0-5 0,0 0-6 0,1-27-12 16,-1 27 6-16,0 0-4 0,0 0-5 16,7-32 11-16,-7 32-7 0,0 0 2 15,5-24 9-15,-5 24-7 0,0 0 8 0,0 0-6 16,5-30 7-16,-5 30 9 0,0 0-8 16,0 0 11-16,0-28 5 0,0 28-3 0,0 0-2 15,0 0 4-15,0 0-1 0,-5-31 4 16,5 31-7-16,0 0 4 0,-17-21 2 15,17 21-4-15,0 0 1 0,-37-12 5 0,37 12-10 16,-45-10 10-16,13 6 5 0,-1 1 5 16,-7 1-4-16,-12 2 1 0,0 0-5 0,-18 2 6 15,-2 5-6-15,-7 0-8 0,-6 5-20 16,3-1-47-16,17 5-56 0,1-7-71 16,12 3-250-16,9-2-439 0,8-6-294 0</inkml:trace>
  <inkml:trace contextRef="#ctx1" brushRef="#br0" timeOffset="230579.4097">13024 10941 3964 0,'0'0'-163'0,"0"0"12"0,0 0 8 0,0 0 13 16,0 0 8-16,0 0 7 0,0-34 5 15,0 34 5-15,0 0 3 0,0 0 11 16,0 0 6-16,0 0 12 0,0 0 4 0,0 0 23 16,-14-22 3-16,14 22 14 0,0 0 17 15,0 0 12-15,0 0 9 0,0 0 1 16,0 0-4-16,-13-21 0 0,13 21 0 0,0 0 1 16,0 0 5-16,0 0-12 0,0 0-3 15,0 0 6-15,0 0-9 0,0 0 6 0,0 0 3 16,0 0-3-16,0 0-6 0,0 0 3 15,0 0 12-15,-12-19 16 0,12 19 24 16,0 0 8-16,0 0 19 0,0 0-4 16,0 0-2-16,0 0-13 0,0 0 15 0,0 0-4 15,0 0 6-15,0 0 0 0,0 0-15 16,0 0-16-16,0 0 9 0,0 0-13 0,0 0-11 16,0 0 6-16,0 0-3 0,0 0-6 15,0 0-3-15,17-35-3 0,-17 35-6 16,0 0 11-16,0 0 2 0,0 0-17 0,37-4-3 15,-37 4 7-15,0 0-5 0,0 0 11 16,0 0-13-16,45 6 7 0,-45-6-15 16,0 0 8-16,25 13-4 0,-25-13 7 15,0 0-14-15,27 12 10 0,-27-12 3 0,0 0-4 16,18 15 2-16,-18-15-6 0,0 0 4 16,20 20 1-16,-20-20-3 0,19 17 0 0,-19-17 0 15,21 22-4-15,-12-11 0 0,-9-11 4 16,25 25-9-16,-25-25 5 0,18 22 4 0,-18-22-4 15,17 19 4-15,-17-19 7 0,17 15-7 16,-17-15 6-16,15 15 6 0,-15-15-4 16,17 18-3-16,-17-18 1 0,16 16-4 0,-16-16 6 15,14 16-8-15,-14-16 0 0,16 15 0 16,-16-15 2-16,0 0-4 0,19 22 6 16,-19-22 2-16,0 0-8 0,17 15 0 15,-17-15 8-15,0 0 4 0,15 15-8 0,-15-15-4 16,0 0 8-16,0 0 1 0,0 0 3 15,15 20-8-15,-15-20 4 0,0 0-2 0,0 0-8 16,13 19 14-16,-13-19-14 0,0 0 13 16,13 23-3-16,-13-23 2 0,9 19-6 0,-9-19-1 15,13 17-16-15,-13-17 9 0,0 0 8 16,14 23-8-16,-14-23 0 0,0 0 6 16,16 22-6-16,-16-22 2 0,0 0 22 15,9 15-28-15,-9-15 8 0,0 0 2 16,0 0-4-16,15 18 4 0,-15-18 6 0,0 0-6 15,0 0-6-15,0 0 13 0,16 18-16 16,-16-18 7-16,0 0 7 0,0 0-5 0,0 0 4 16,0 0-6-16,0 0 4 0,14 16 5 15,-14-16 24-15,0 0 0 0,0 0 6 0,0 0 0 16,0 0 1-16,0 0 4 0,0 0-7 16,0 0-11-16,0 0 10 0,0 0-10 15,0 0-1-15,0 0-3 0,0 0-12 0,0 0 13 16,0 0-16-16,0 0-9 0,0 0 17 15,0 0-10-15,15-55 1 0,-15 55 6 16,-4-31-11-16,4 31 11 0,0 0-9 0,-5-50 12 16,5 50-14-16,-3-36 12 0,3 36-5 15,-3-35-3-15,3 35-7 0,-2-28 9 16,2 28-4-16,0 0 2 0,-3-37-5 0,3 37 11 16,0 0-18-16,3-33 19 0,-3 33-16 15,0 0 3-15,2-31 6 0,-2 31-1 0,0 0 7 16,6-27-8-16,-6 27-1 0,0 0-4 15,5-28-1-15,-5 28 19 0,0 0-11 16,5-22-7-16,-5 22 2 0,0 0 6 0,0 0-1 16,0 0-6-16,7-25 7 0,-7 25-11 15,0 0-1-15,0 0 14 0,0 0-8 0,0 0 4 16,0 0-15-16,0 0 2 0,0 0 9 16,0 0 11-16,0 0-17 0,0 0 7 15,0 0-5-15,0 0 7 0,0-30-10 16,0 30 7-16,0 0-7 0,0 0 16 0,0 0-14 15,0 0 13-15,0 0-9 0,0 0 7 16,0 0-12-16,0 0 6 0,0 0-2 0,0 0 0 16,0 0 2-16,0 0-14 0,0 0 16 15,0 0 4-15,0 0 7 16,0 0-13-16,0 0 0 0,0 0 0 0,0 0 1 16,15 81-7-16,-15-81 17 0,5 27-17 0,-5-27 10 15,-5 30-4-15,5-30-1 0,0 37 6 0,0-37-4 16,-5 43-4-16,4-21 3 0,1-22 0 15,0 40 0-15,0-40-3 0,-4 37 6 16,4-37 0-16,-5 30 16 0,5-30-8 0,0 32 13 16,0-32 2-16,0 0 10 0,-3 34 1 15,3-34 3-15,0 0 2 0,-4 24 7 16,4-24-7-16,0 0-5 0,0 0-4 0,0 0-4 16,0 0 3-16,0 0-12 0,0 0 1 15,0 0-3-15,0 0 2 0,0 0-6 16,0 0-1-16,0 0-4 0,0 0 1 0,0 0-3 15,0 0 6-15,0 0-5 0,-38-55-4 16,38 55 3-16,0 0-7 0,0 0-2 0,0 0 2 16,0 0-2-16,-15-19 2 0,15 19-3 15,0 0 8-15,0 0-8 0,0 0 3 16,-22 46 1-16,22-46-1 0,-8 34 5 0,8-34-6 16,-12 30 1-16,12-30 3 0,-5 29-3 15,5-29 0-15,-8 27 0 0,8-27 0 0,-4 25 5 16,4-25-4-16,0 0-2 0,-5 35-17 15,5-35 2-15,0 0 0 0,-10 27 11 16,10-27 3-16,0 0 5 0,0 0-4 16,-8 24-1-16,8-24 4 0,0 0-11 0,0 0 3 15,0 0 5-15,-22 9 1 0,22-9-7 16,0 0 7-16,0 0-3 0,0 0 5 0,0 0-2 16,0 0-5-16,0 0-2 0,0 0-1 15,0 0-5-15,0 0 6 0,-30 4-5 16,30-4 3-16,0 0 1 0,0 0 0 0,0 0-6 15,0 0 8-15,0 0 0 0,22 49 1 16,-22-49-3-16,0 0 8 0,13 18-4 0,-13-18 0 16,0 0 3-16,0 0-2 0,17 18 6 15,-17-18-5-15,0 0 1 0,0 0-2 16,0 0-2-16,8 20 10 0,-8-20-5 0,0 0 3 16,0 0-7-16,0 0 0 0,0 0 1 15,0 0 2-15,14 17-2 0,-14-17 4 0,0 0-6 16,0 0 4-16,0 0-9 0,0 0 3 15,0 0 7-15,0 0 2 0,0 0-7 16,0 0 8-16,0 0-3 0,0 0 0 0,0 0-5 16,0 0 5-16,0 0 0 0,0 0 0 15,0 0-10-15,0 0 9 0,27-52-2 16,-27 52 7-16,0 0-5 0,8-30 1 0,-8 30-7 16,8-22 10-16,-8 22-3 0,0 0-6 15,5-28 6-15,-5 28 0 0,0 0 0 16,12-27-1-16,-12 27-1 0,0 0 4 0,3-30-1 15,-3 30 0-15,0 0-2 0,7-26 4 16,-7 26-7-16,0 0-7 0,0 0 4 16,8-25-7-16,-8 25 12 0,0 0-3 0,0 0-5 15,0 0 6-15,0 0-2 0,0 0-1 16,0 0 0-16,0 0 7 0,0 0-7 0,0 0 8 16,19 74-5-16,-19-74 6 0,11 31-11 15,-11-31 12-15,5 21-3 0,-5-21-2 16,4 26-2-16,-4-26 10 0,0 0 12 0,8 24 16 15,-8-24 8-15,0 0-5 0,0 0 0 0,0 0 3 16,0 0 6-16,0 0-3 0,0 0-4 16,0 0 4-16,0 0 1 0,0 0 6 15,-42-58-2-15,34 33-6 0,-4-2-7 0,-4-4-1 16,1-4-1-16,1-1 0 0,6 2-5 16,-2 3-4-16,-7-5-2 0,7 1-3 15,3 7-4-15,2 1-3 0,-3 3-15 0,8 24-25 16,-10-41-44-16,10 41-43 0,0-15-49 15,0 15-146-15,0 0-627 0,0 0-713 16</inkml:trace>
  <inkml:trace contextRef="#ctx1" brushRef="#br0" timeOffset="244209.7306">12519 12898 2317 0,'0'0'70'0,"0"0"-4"0,-21-23-20 0,21 23-22 16,0 0-57-16,-16-18-35 0,16 18-31 0,-12-10 4 15,12 10-17-15,0 0-38 0,-12-17-355 0,12 17 109 16</inkml:trace>
  <inkml:trace contextRef="#ctx1" brushRef="#br0" timeOffset="244846.695">12445 12790 1775 0,'0'0'-44'0,"0"0"44"15,0 0 12-15,-7-32 20 0,7 32 19 0,0 0-1 16,-10-24 14-16,10 24 5 0,0 0-26 16,0 0 7-16,-6-28-26 0,6 28 11 15,0 0-15-15,0 0 7 0,0 0 3 16,0-31 13-16,0 31 35 0,0 0 0 0,0 0 38 15,-2-27-5-15,2 27-7 0,0 0 13 16,0 0-13-16,-5-34 12 0,5 34 10 0,0 0-5 16,-3-24-14-16,3 24-16 0,0 0-11 15,0 0-25-15,0 0 6 0,0 0-4 16,8-32-14-16,-8 32 3 0,0 0-16 0,0 0 6 16,0 0 8-16,0 0 9 0,0 0 8 15,0 0-3-15,0 0-5 0,0 0-6 16,70 44 25-16,-56-29-6 0,1 0 0 0,1 7-5 15,4 3-5-15,0 0-1 0,7 5-6 16,8 5-2-16,7 4-8 0,-5-2 0 0,0 2-6 16,8 8-3-16,-2-6-3 0,-1 7 2 15,0-8-7-15,-5 1 1 0,-2-1-9 16,-2 0 6-16,-1-3-19 0,-2-1-4 0,-1-5-3 16,-9-6 5-16,5 2 3 0,-8-4-6 15,1-4 12-15,-5-2-3 0,-1 2 6 16,2-8 0-16,-14-11 5 0,26 28 0 0,-26-28-2 15,17 23 7-15,-9-14 0 0,-8-9-5 16,14 15 1-16,-14-15-2 0,13 16 4 0,-13-16-8 16,0 0 7-16,15 19-1 0,-15-19 10 15,0 0 8-15,0 0 4 0,17 15 11 16,-17-15 1-16,0 0-4 0,0 0 2 0,0 0-7 16,17 14-4-16,-17-14-4 0,0 0 1 15,0 0-7-15,0 0 4 0,0 0 0 0,0 0-1 16,0 0-2-16,0 0 1 0,0 0-5 15,0 0-5-15,0 0 0 0,25-48-1 0,-25 48-2 16,0-40 2-16,-5 9 0 0,5 0 1 16,-4-8-7-16,1-3 1 0,1-3-2 15,-1-2 1-15,-5-2 0 0,6 0-2 0,-6-9-2 16,4-5-1-16,1-2 0 0,-2 5-1 16,-3-6 2-16,4 3 2 0,-2-2 6 15,-3 0 5-15,6-4 1 0,1 7-2 16,-3 5 0-16,2 8-3 0,-1 2-1 0,4 7-23 15,-1 6-50-15,1 6-67 0,0 28-57 16,0 0-170-16,-15-27-180 0,15 27-424 0,-45-12-845 16</inkml:trace>
  <inkml:trace contextRef="#ctx1" brushRef="#br0" timeOffset="249235.0728">14001 12648 918 0,'0'0'270'16,"0"0"-135"-16,0 0-15 0,0 0-23 0,0 0 29 16,0 0-1-16,0 0 1 0,0 0-8 15,0 0 4-15,20-19-18 0,-20 19-13 16,0 0-6-16,0 0-14 0,0 0-5 0,0 0-14 16,0 0 3-16,25-12-12 0,-25 12-7 15,0 0 0-15,0 0 2 0,0 0 10 0,0 0 26 16,17-12 5-16,-17 12 13 0,0 0-14 15,0 0 16-15,0 0 8 0,0 0-11 0,0 0-10 16,0 0-10-16,6-24 1 0,-6 24-2 16,0 0-16-16,0 0 9 0,0 0 5 15,0-38-13-15,0 38-4 0,0-27-12 16,0 27 5-16,0-35 8 0,0 35 10 0,-3-45 5 16,0 20-7-16,-2-4 14 0,-4-1-4 15,-3 0-6-15,4 0-3 0,-4-2 1 0,4 3-9 16,0 4-7-16,-1 2-2 0,1-2-3 15,-2 1-9-15,10 24-3 0,-13-41-4 16,4 26 0-16,9 15-7 0,-17-36 4 0,7 17-6 16,2-2-2-16,8 21 4 0,-17-32 1 15,4 17 3-15,13 15-2 0,-18-27 0 0,2 11 2 16,16 16-3-16,-21-28-3 0,21 28-4 16,-24-24-1-16,24 24-2 0,-16-20 10 0,16 20 0 15,-21-22 4-15,21 22 5 0,-25-21 2 16,25 21 4-16,-20-24 0 0,20 24 8 15,-21-24 2-15,6 9-3 0,-2-2 3 0,0 2-1 16,17 15-4-16,-32-28 4 0,16 16-10 16,16 12-2-16,-26-22-5 0,15 9-3 15,11 13-2-15,-17-20-2 0,17 20-3 0,-23-15-1 16,23 15-3-16,-20-19-1 0,20 19 2 16,-22-12-5-16,22 12 2 0,-24-15-1 0,24 15-2 15,-25-16 1-15,25 16-3 0,-26-13-1 16,26 13 2-16,-31-12-3 0,31 12 1 15,-33-9-1-15,33 9 1 0,-35-10-1 0,35 10-3 16,-30-5 3-16,30 5-1 0,-32-3-3 16,32 3 2-16,-34-7 0 0,34 7 0 15,-33-3 0-15,33 3 0 0,-37 3 0 0,37-3-2 16,-40 0 2-16,40 0-1 0,-37 3-1 16,37-3 1-16,-42 4 2 0,42-4-3 15,-41 8 4-15,17-4-4 0,1 2 2 0,23-6-2 16,-49 9 0-16,31-3 0 0,-7 0-3 15,25-6-5-15,-45 16-1 0,21-11-3 0,6 5 4 16,18-10 0-16,-49 16-1 0,29-10 0 16,-7 0 2-16,6 3 2 0,21-9 0 0,-49 12-2 15,27-5 6-15,-1 0-3 16,23-7 1-16,-45 8-2 0,25-2 1 0,20-6 2 16,-42 14 0-16,22-9 1 0,20-5 0 0,-37 12-3 15,20 1 2-15,-4-4-3 0,21-9 3 16,-39 21 0-16,21-7-1 0,-2-2 3 0,-4 3-2 15,4 0 0-15,2 0 1 0,-2 3-2 16,-4-3 3-16,4 5 4 0,2-3-7 16,-1 0 2-16,-2 1 1 0,1 0-2 0,0 6 4 15,-6-1-3-15,3-2 2 0,5-3-2 16,-6 1-2-16,4 6 4 0,2-6-2 0,-1 2-1 16,3-6 3-16,-1 3 1 0,0 2-2 15,0-7 1-15,2 7-1 0,-1-2 2 16,-1 1-2-16,0-1 2 0,-6 1 4 0,6-1-8 15,0 1 3-15,1-1 0 0,-3-3 0 16,6 5 0-16,-4-5 0 0,0 0-1 16,17-15 3-16,-28 27-3 0,16-11 4 15,-1-5-3-15,13-11 1 0,-20 22-1 0,20-22-6 16,-20 29 7-16,20-29 0 0,-17 24-3 16,17-24 5-16,-8 31-4 0,-1-16 2 0,9-15-3 15,-8 31 0-15,8-31 3 0,-9 33-1 16,9-33 0-16,-3 35 0 0,3-35 0 15,0 34 0-15,0-34 0 0,0 32 0 0,0-32 1 16,3 33-2-16,-3-33 1 0,9 34 0 16,-4-15-1-16,-5-19 1 0,12 36-1 0,-7-11 2 15,6-4-1-15,-2 3 1 0,2 5-1 16,1-5 2-16,-4 9-5 0,2-4 4 0,6 4 4 16,-8 3-1-16,2 0-4 0,8 3 1 15,-6 1 2-15,1 1-3 0,4-2-1 16,-5 2 14-16,3-2-2 0,2 3-1 0,-4-7-1 15,7 5-1-15,0-5-2 0,-3-1 2 16,3-2-1-16,-5 3 0 0,3-8 0 16,2 1-2-16,2 4-1 0,-2-5 3 0,-1-3-4 15,-1 4-1-15,7-2 1 0,-5 1 0 16,4-3-2-16,1 5 3 0,-5-5-2 0,0-3 0 16,5 3-1-16,-5-1 1 0,5-1 0 15,-3-5 1-15,5 6-3 0,-2-6 4 0,5 3-3 16,2-5 2-16,4 0-2 0,8-3 2 15,1-1-2-15,2-7 2 0,1 5-3 16,4-6 3-16,-1 2 0 0,-1-5 0 0,-2 0 1 16,2 0-2-16,-1-5 2 0,-6 5 1 15,-1-3-3-15,-2 2-2 0,-6-3 1 16,3 0 1-16,-4 0 3 0,-1-7 3 16,5 3-1-16,-1-5 3 0,-2-5-3 0,3-5 0 15,8-4-1-15,-5-6 0 0,4-6 0 16,2-6 0-16,5-4-3 0,-1-1 2 0,-3 2-1 15,1-2-5-15,-3 3-2 0,-3 2 0 16,-7 0 1-16,4 3 2 0,4-5-3 16,-9 8 4-16,2-1-3 0,-10 0 3 15,5 0 7-15,-4-1 0 0,2-1 2 0,-6 2 1 0,-3 3-1 16,5-6 5-16,-5-7-2 0,-3 2-2 16,3-9 0-16,-7-5-2 0,6-10 0 15,-11 0 0-15,-11-11-1 0,-9-7 0 0,-13-26-3 16,-30-1-2-16,-10 9-8 0,-22 19-7 15,-17 5-8-15,-18 14-10 0,-20 15-14 0,1 11-29 16,2 14-45-16,27 16-58 0,15 9-169 16,15 10-238-16,3-5-354 0,3 0-700 15</inkml:trace>
  <inkml:trace contextRef="#ctx1" brushRef="#br0" timeOffset="252676.1405">13380 14964 4471 0,'0'0'-152'0,"0"0"26"0,-30-43 26 15,30 43 13-15,-13-15 11 0,13 15 19 16,-15-20 18-16,15 20 36 0,-21-24 4 15,21 24 9-15,-16-21 25 0,16 21 3 0,-22-24 5 16,10 12-6-16,12 12 1 0,-20-25 4 16,20 25-1-16,-17-25-1 0,17 25 10 15,-16-28-10-15,16 28 2 0,-15-24 14 0,15 24 9 16,-12-25-3-16,12 25-5 0,-13-25 0 16,13 25 1-16,-9-21-2 0,9 21-4 0,0 0-8 15,-12-31 3-15,12 31-13 0,0 0-2 16,-5-25-5-16,5 25-6 0,0 0 0 15,0 0 2-15,0 0-8 0,0 0 0 16,17-34 0-16,-17 34-11 0,0 0 10 0,44-3-1 16,-44 3 2-16,43 10 5 0,-13-5-3 15,4 11-4-15,3-4 2 0,1 7 3 16,6 1-10-16,7 7 4 0,1 0-1 0,8 1-3 16,2 2-17-16,4 4-2 0,2-4-3 15,-6 2 7-15,3-2 1 0,-9-6 5 0,-5 6-1 16,-2-6-3-16,-7-3 7 0,0 1-2 15,-9-3-4-15,2-1 3 0,-5 0 1 0,0 1 1 16,-5 0 3-16,-3-5 2 0,-2-2 4 16,0 5-3-16,2-5-4 0,0 3 3 15,-5 2 7-15,4-6-5 0,-4 6-3 16,6 0 6-16,-4-2-8 0,1 0 4 0,3-3-2 16,-6 3-1-16,3-2-1 0,-1 1 2 15,-4 1-6-15,-15-15 11 0,31 15-8 16,-31-15 11-16,22 15 2 0,-22-15 9 0,19 15 4 15,-19-15-1-15,0 0 0 0,26 14 3 16,-26-14-5-16,0 0 3 0,24 12 5 0,-24-12 3 16,0 0-7-16,0 0-3 0,0 0-1 15,0 0 3-15,20-44-2 0,-20 44 2 16,-7-40 14-16,7 40 3 0,-13-53 1 0,6 23 5 16,2 3 2-16,-7-11-1 0,2 8-6 15,-1-6-4-15,-1 3-6 0,0 6-5 0,-1-6-1 16,4 4-5-16,-2 2 0 0,2-2-1 15,1 4-3-15,-4 2-1 0,4-2-4 16,8 25 2-16,-15-41-5 0,15 41-1 0,-10-33 2 16,10 33-5-16,-9-30-1 0,9 30-2 15,-8-27 4-15,8 27-4 0,-7-30 2 0,7 30-4 16,-5-30 2-16,5 30-1 0,-10-34 0 16,5 15-1-16,-3-6-2 0,8 25-2 0,-13-47 0 15,6 20 3-15,-3 0-3 16,-4 0 2-16,4-8 1 0,-5 2-2 0,2-4 0 15,0 4-2-15,-1-5 3 0,-4 6-1 16,6-1-2-16,0 3 1 0,2 3 0 0,2 0-1 16,-4 3 0-16,7 0 0 0,5 24-5 15,-13-38-4-15,6 22-4 0,7 16-5 0,-3-29-14 16,3 29-8-16,0 0-11 0,0-34-20 16,0 34-26-16,0 0-36 0,28-3-46 15,-28 3-116-15,0 0-224 0,37 19-428 0,-37-19-783 16</inkml:trace>
  <inkml:trace contextRef="#ctx1" brushRef="#br0" timeOffset="253762.9038">14442 13599 4639 0,'-21'-24'-115'0,"5"9"13"0,16 15 9 16,-31-28 18-16,17 13 12 0,1-1-3 16,13 16 5-16,-25-24 9 0,25 24 7 0,-19-26 6 15,6 14 18-15,13 12 33 0,-25-21-1 16,25 21 2-16,-32-19 26 0,15 7 40 16,-3 1 2-16,20 11 9 0,-36-24-1 0,16 16 0 15,-9-2-6-15,1 5-2 0,28 5-12 16,-54-13-7-16,26 7-8 0,28 6-3 0,-54-3-11 15,24 3-4-15,-3 3 1 0,2 3-7 16,-5 0-6-16,-3 6-4 0,-4 2-3 16,-4-2 1-16,-2 7 8 0,-8-4 8 0,2 2 8 15,7 2 1-15,-2-7 1 0,1 4 2 16,1 3-11-16,1-4-1 0,5 0-1 0,0 2-6 16,2-1-3-16,0 1-4 0,6 1 0 15,1-2-4-15,-2 5 0 0,1-3-2 16,-3 3 4-16,4 11 2 0,-5 1-2 15,6 8-3-15,-3 2 3 0,1 4-3 0,-6 4 0 16,7 6-2-16,4-9 0 0,4 5 1 16,0-5-5-16,2 6-3 0,6-6 8 0,0 2-5 15,2-7-1-15,3 0-1 0,4-3-1 0,0 4 3 16,3-8-1-16,1 5-1 0,-1-7 0 16,5 2 1-16,-3 0 0 0,6 3 4 15,2 4-1-15,-1 3 6 0,1-3-1 16,3 3 0-16,7 6-1 0,5 3-2 0,5-3 1 15,15 7-2-15,7 0 2 0,5-2-1 0,27 10-1 16,3-5 0-16,-12-17-1 0,-5-4-2 16,9-5 0-16,-4-2 1 0,7-1-1 15,23 11-2-15,1 6 1 0,7-11-2 16,4 2 0-16,2-11-5 0,-15-5-3 0,-15-4-8 16,8-2-4-16,-7-6-2 0,-2-4-1 15,-6-3-2-15,-3-4 2 0,0-2 3 16,-7 0 0-16,1-8-1 0,6-6 4 0,8-1-2 15,0-6 3-15,3-3 1 0,27-13-4 16,2-3 7-16,-9 3-5 0,-14-1 1 0,-20 7 1 16,0 1 0-16,-8-3 3 0,-2 1 3 15,-13 1 1-15,1 0 2 0,-8 0 3 0,-4-4 1 16,3-4-2-16,-3-3-4 0,-7-5 8 16,5-11 4-16,-3-10 0 0,-2-6-3 15,-11-9 3-15,1-35 0 0,-9-7 0 0,-9-12 6 16,-12-3 4-16,-13-1 2 0,-14 1 0 15,-18 4-6-15,-16 1-2 0,-26 9-4 0,-18 3-5 16,-21 8-3-16,-17 13 0 0,-20 10-4 16,-11 18 3-16,-11 22-2 0,-1 19-21 15,-2 24-30-15,4 26-56 0,-1 20-76 0,4 32-212 16,9 23-569-16,-31 39-975 0</inkml:trace>
  <inkml:trace contextRef="#ctx1" brushRef="#br0" timeOffset="258420.7948">13900 12146 1202 0,'0'0'200'0,"-21"-19"-2"0,21 19-107 0,-19-15-7 15,19 15-18-15,-17-19 7 0,17 19-14 16,-16-24 3-16,16 24 5 0,-19-19 12 0,19 19-5 15,-13-19 7-15,13 19-8 0,0 0-5 16,-17-28-4-16,17 28-14 0,-8-18 0 0,8 18 4 16,0 0-11-16,-15-24-4 0,15 24 2 15,0 0 2-15,-15-24-14 0,15 24 26 0,0 0-29 16,-17-23 15-16,17 23-13 0,-10-21 15 16,10 21-11-16,-8-21 2 0,8 21 3 15,-17-28 3-15,17 28 10 0,-27-29-4 0,14 11 22 16,-4 1-19-16,-5-2 4 0,4-1 15 15,-2 4 8-15,-5-4-2 0,-4-4-10 0,6 5-4 16,-1 1-4-16,-1-3 1 16,2 2-7-16,3 3-10 0,-2 1-6 0,4 0-5 15,-4-5 4-15,-3 5-6 0,6 0 7 16,-6-3-13-16,2 2 15 0,-6 5-9 0,8-5 1 16,-8 0 0-16,1 4-5 0,3-1-7 15,-2 4 8-15,0 1-12 0,-5-2 2 16,7 4 0-16,-3 0-7 0,28 6 7 0,-52-9-6 15,24 1 6-15,28 8-17 0,-51-5 11 16,23 2 1-16,28 3-6 0,-55-4-4 0,20 4 5 16,1-3-16-16,-3 3 12 0,4 3 1 15,-6-3 1-15,6 4 14 0,-4 3-26 0,4-6 13 16,-4 7-3-16,-2 1-1 0,-4 0 2 16,5 4-4-16,-3-5 3 0,3 4 10 15,4-2-12-15,-2 2 21 0,-3 1-19 0,1-5 9 16,3 6 9-16,-1-6-4 0,-2 4-3 15,-1 1 2-15,8-1-5 0,-3-3 8 16,4 4-5-16,-2-5-4 0,6 6-7 0,-3-5 8 16,-3 6 3-16,2 3-11 0,-2-3 9 15,4 4 0-15,3 1-10 0,-2-5 6 16,5 0-3-16,1 0 13 0,2 3-8 0,-1-3-4 16,3 5 4-16,1-5-8 0,-1 3-1 0,2 0 8 15,2 5-9-15,-4-2 9 0,3 4 2 16,4-4-10-16,-3 3 6 0,1 2-3 15,-1 4 11-15,5 2-6 0,-4-3-5 0,-3 5 8 16,6 1-12-16,-1-1 11 0,2-1-8 16,0 2 3-16,4 1 1 0,-4-2-1 15,5-1-3-15,1 2 3 0,-1-1-1 0,-2-1 6 16,0 1-2-16,5 0 1 0,-4-1 0 16,4-1 0-16,0-2 1 0,4 5 8 15,-4-1 6-15,0 2-6 0,5 5-1 0,0-2 8 16,3 4-4-16,0 4-1 0,1-5 0 15,7 11 5-15,-2-3 2 0,4-5 1 0,-1 6-7 16,5-3 3-16,-6-1 2 0,6 2 4 16,-3 1-1-16,1-5-2 0,3 2 2 15,-5-1 1-15,3-1-1 0,-5-7-2 16,11 9 0-16,-5-4-10 0,3 0 7 0,7 3 0 16,-7-2-2-16,7 2 2 0,1-2-1 15,10 7 0-15,-4-1-3 0,1-2 3 0,2 2-3 16,-5-7-2-16,0-3 1 0,-4 0-2 15,0 0 5-15,3-3 3 0,-6 0-4 0,5 0 5 16,-2 0 1-16,-1-3-2 0,2 2-2 16,1-1-3-16,-2 1 2 0,7 2-3 0,-5-4-2 15,9-1 0-15,-6 1-3 0,6 0 4 16,1-4-2-16,-7 0-4 0,9-1 1 16,-8 2-2-16,1-5 1 0,-7-5-1 0,3 3-3 15,-6-2 3-15,-4-3 0 0,5 2-1 16,-5-3 0-16,-4-2 0 0,3-1-1 0,-6 0-1 15,2 3 3-15,4-6 9 16,-6 8-2-16,8-2 4 0,-2 0 2 0,3 0-3 16,0 0 0-16,1 4-2 0,8 0-1 15,-4 0-3-15,11 6-1 0,-6-6 1 0,2 5-2 16,2 0-3-16,3-1 0 0,-1 2 0 16,3-5 0-16,-2 5-1 0,7-5-1 0,-6-2-1 15,3 0 2-15,-1-1-3 0,-7-7 7 0,12 10 1 16,-9-8 3-16,8 1-2 0,4-4 1 15,5-1-1-15,4 2 0 0,0-6-2 16,2 1 0-16,10 1-4 0,-3-4 1 0,4-2 0 16,4-1-2-16,0 2-1 0,0-1 1 15,2-3-1-15,-6 3 0 0,1-3-2 16,-2 0 0-16,-10 0-1 0,1 0 3 0,-7-3-2 16,-6 0-1-16,2-1 0 0,-4-1 2 15,-1-2-4-15,10 0 2 0,0-5 2 0,3-4-3 16,14-1-1-16,1-8-6 0,2 1-7 15,0-5 2-15,18-10-3 0,-13 5 1 16,-13-1 2-16,-7 5 2 0,-5-3 2 16,-14 1 9-16,-8-4 1 0,-1-2 6 0,-9-4 4 15,-7-5 4-15,-1-2 3 0,-10-7 3 16,-5 1-4-16,1-7 1 0,-8-2-4 0,-8-1-1 16,1-15-3-16,-12-3-2 0,-6-37-1 15,-5-5 2-15,0 3-3 0,-13 2 1 16,-4-4-5-16,-12 1 1 0,-1-6-1 0,-14 4 2 15,-13-5-1-15,-18-3 0 0,-20 1-2 16,-13-4 1-16,-46-26 2 0,-20-5-1 0,-16 3-1 16,-6 6 1-16,-15 7-5 0,-5 13 3 15,-23 18-2-15,-12 9-4 0,-16 25-14 0,-10 15-24 16,-8 32-37-16,39 32-55 0,-70 35-69 16,-15 43-218-16,-26 31-125 0,4 11-417 15,-3 22-937-15</inkml:trace>
</inkml:ink>
</file>

<file path=ppt/ink/ink14.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15T00:31:49.197"/>
    </inkml:context>
    <inkml:brush xml:id="br0">
      <inkml:brushProperty name="width" value="0.06667" units="cm"/>
      <inkml:brushProperty name="height" value="0.06667" units="cm"/>
      <inkml:brushProperty name="fitToCurve" value="1"/>
    </inkml:brush>
  </inkml:definitions>
  <inkml:traceGroup>
    <inkml:annotationXML>
      <emma:emma xmlns:emma="http://www.w3.org/2003/04/emma" version="1.0">
        <emma:interpretation id="{812A703C-7FBD-41B2-94A3-7BE0823B4975}" emma:medium="tactile" emma:mode="ink">
          <msink:context xmlns:msink="http://schemas.microsoft.com/ink/2010/main" type="writingRegion" rotatedBoundingBox="2847,9989 4147,9690 4163,9762 2863,10060"/>
        </emma:interpretation>
      </emma:emma>
    </inkml:annotationXML>
    <inkml:traceGroup>
      <inkml:annotationXML>
        <emma:emma xmlns:emma="http://www.w3.org/2003/04/emma" version="1.0">
          <emma:interpretation id="{153F6A01-54DB-4B3F-9A08-EF4E94521EDA}" emma:medium="tactile" emma:mode="ink">
            <msink:context xmlns:msink="http://schemas.microsoft.com/ink/2010/main" type="paragraph" rotatedBoundingBox="2847,9989 4147,9690 4163,9762 2863,10060" alignmentLevel="1"/>
          </emma:interpretation>
        </emma:emma>
      </inkml:annotationXML>
      <inkml:traceGroup>
        <inkml:annotationXML>
          <emma:emma xmlns:emma="http://www.w3.org/2003/04/emma" version="1.0">
            <emma:interpretation id="{D1BFC36C-89AF-4DAD-B6DB-2CC4B8935942}" emma:medium="tactile" emma:mode="ink">
              <msink:context xmlns:msink="http://schemas.microsoft.com/ink/2010/main" type="line" rotatedBoundingBox="2847,9989 4147,9690 4163,9762 2863,10060"/>
            </emma:interpretation>
          </emma:emma>
        </inkml:annotationXML>
        <inkml:traceGroup>
          <inkml:annotationXML>
            <emma:emma xmlns:emma="http://www.w3.org/2003/04/emma" version="1.0">
              <emma:interpretation id="{BDB4C596-6D05-47E7-93D5-C1DC14E4E36E}" emma:medium="tactile" emma:mode="ink">
                <msink:context xmlns:msink="http://schemas.microsoft.com/ink/2010/main" type="inkWord" rotatedBoundingBox="2847,9989 4147,9690 4163,9762 2863,10060"/>
              </emma:interpretation>
            </emma:emma>
          </inkml:annotationXML>
          <inkml:trace contextRef="#ctx0" brushRef="#br0">0 0 1232 0,'0'0'44'15,"0"0"-16"-15,18 14-4 0,-18-14-1 0,0 0 1 16,0 0 3-16,17 11-4 0,-17-11-1 15,0 0-8-15,18 7-5 0,-18-7 0 16,0 0-9-16,0 0 0 0,0 0-14 16,21 10 5-16,-21-10 0 0,0 0-9 0,0 0 5 15,0 0-10-15,0 0 14 0,0 0-33 16,9 14-24-16,-9-14-48 0,0 0-216 16,0 0 83-16</inkml:trace>
          <inkml:trace contextRef="#ctx0" brushRef="#br0" timeOffset="-78569.3083">1283-265 890 0,'0'0'237'0,"0"0"-127"0,0 0-24 15,0 0-34-15,0 0-39 0,0 0 1 0,0 0 0 16,0 0 8-16,0 0-4 0,0 0-4 16,27 8-5-16,-27-8 4 0,0 0-9 0,0 0 5 15,0 0 4-15,0 0-8 0,0 0-14 16,0 0-4-16,0 0-27 0,0 0-28 15,0 0-73-15,0 0-210 0,0 0 87 16</inkml:trace>
        </inkml:traceGroup>
      </inkml:traceGroup>
    </inkml:traceGroup>
  </inkml:traceGroup>
</inkml:ink>
</file>

<file path=ppt/ink/ink15.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15T00:56:34.639"/>
    </inkml:context>
    <inkml:brush xml:id="br0">
      <inkml:brushProperty name="width" value="0.06667" units="cm"/>
      <inkml:brushProperty name="height" value="0.06667" units="cm"/>
      <inkml:brushProperty name="fitToCurve" value="1"/>
    </inkml:brush>
  </inkml:definitions>
  <inkml:traceGroup>
    <inkml:annotationXML>
      <emma:emma xmlns:emma="http://www.w3.org/2003/04/emma" version="1.0">
        <emma:interpretation id="{771B8EC2-DF5D-41CF-9F4E-AFBFDDAD3739}" emma:medium="tactile" emma:mode="ink">
          <msink:context xmlns:msink="http://schemas.microsoft.com/ink/2010/main" type="writingRegion" rotatedBoundingBox="26290,1116 32481,685 32742,4432 26551,4863"/>
        </emma:interpretation>
      </emma:emma>
    </inkml:annotationXML>
    <inkml:traceGroup>
      <inkml:annotationXML>
        <emma:emma xmlns:emma="http://www.w3.org/2003/04/emma" version="1.0">
          <emma:interpretation id="{419DD425-3F88-4DED-AF52-7F326430080A}" emma:medium="tactile" emma:mode="ink">
            <msink:context xmlns:msink="http://schemas.microsoft.com/ink/2010/main" type="paragraph" rotatedBoundingBox="26308,1055 29216,932 29267,2150 26359,2273" alignmentLevel="1"/>
          </emma:interpretation>
        </emma:emma>
      </inkml:annotationXML>
      <inkml:traceGroup>
        <inkml:annotationXML>
          <emma:emma xmlns:emma="http://www.w3.org/2003/04/emma" version="1.0">
            <emma:interpretation id="{2F885D16-52B4-4C43-80E3-B5CF11E53517}" emma:medium="tactile" emma:mode="ink">
              <msink:context xmlns:msink="http://schemas.microsoft.com/ink/2010/main" type="line" rotatedBoundingBox="26308,1055 29216,932 29267,2150 26359,2273"/>
            </emma:interpretation>
          </emma:emma>
        </inkml:annotationXML>
        <inkml:traceGroup>
          <inkml:annotationXML>
            <emma:emma xmlns:emma="http://www.w3.org/2003/04/emma" version="1.0">
              <emma:interpretation id="{EA9985F0-A0F7-4B35-9E95-5EB299193968}" emma:medium="tactile" emma:mode="ink">
                <msink:context xmlns:msink="http://schemas.microsoft.com/ink/2010/main" type="inkWord" rotatedBoundingBox="26308,1055 29216,932 29267,2150 26359,2273"/>
              </emma:interpretation>
              <emma:one-of disjunction-type="recognition" id="oneOf0">
                <emma:interpretation id="interp0" emma:lang="" emma:confidence="1">
                  <emma:literal/>
                </emma:interpretation>
              </emma:one-of>
            </emma:emma>
          </inkml:annotationXML>
          <inkml:trace contextRef="#ctx0" brushRef="#br0">364 122 2102 0</inkml:trace>
          <inkml:trace contextRef="#ctx0" brushRef="#br0" timeOffset="1254.6516">387 117 2291 0,'0'0'-59'0,"0"0"18"16,0 0 21-16,0 0 10 0,0 0 13 15,0 0 4-15,0 0 10 0,36-51 3 16,-36 51 10-16,29-11 3 0,-16 0 16 0,-13 11 9 16,40-18 17-16,-21 11-2 0,4-6 10 15,0 5 3-15,1-3-2 0,-1 0 9 0,-1-1-4 16,4 0-12-16,4 1 0 16,-4-2-11-16,-6 2 8 0,4 1-21 0,-1-1-9 15,2-1 1-15,-2 0-1 0,-6 4-6 0,-17 8-12 16,36-15-3-16,-23 8-27 0,-13 7-30 15,32-11-30-15,-21 5-58 0,-11 6-62 16,0 0-110-16,39-8-368 0,-31 8 119 16</inkml:trace>
          <inkml:trace contextRef="#ctx0" brushRef="#br0" timeOffset="-603.7301">152 26 341 0,'0'0'52'0,"0"0"87"0,0 0-34 16,0 0 25-16,0 0-47 0,0 0 7 0,0 0-13 15,0 0-8-15,0 0-8 0,0 0 9 16,-6-28-7-16,6 28-6 0,0 0 8 16,0 0-11-16,0 0 17 0,0 0 6 0,0 0-6 15,0 0 17-15,0 0-10 0,0 0-13 16,0 0-9-16,0 0-1 0,0 0-16 15,0 0 10-15,0 0-11 0,0 0-10 16,0 0 6-16,0 0-7 0,0 0-4 0,0 0 6 16,0 0 1-16,0 0-4 0,-30 57 9 15,30-57-7-15,-9 32 0 0,3-15 9 16,-2 5 6-16,8-22-16 0,-9 43 3 0,2-25 5 16,1 6-12-16,2-3 4 0,-2 1 1 0,6-22-2 15,-13 41-12-15,5-20 5 0,5-2-2 16,3-19 0-16,-12 38-3 0,9-23 2 15,3-15-2-15,-4 34-4 0,4-34 7 0,-6 33-23 16,2-12-26-16,4-21-35 0,-7 32-52 16,7-32-86-16,-3 35-385 0,3-21 115 15</inkml:trace>
          <inkml:trace contextRef="#ctx0" brushRef="#br0" timeOffset="579.636">364 122 1834 0,'6'-18'-135'0,"-6"18"27"0,0 0 22 15,0 0 1-15,0 0 12 0,0 0 11 0,0 0-1 16,0 0 3-16,0 0 20 0,0 0-7 16,0 0 31-16,0 0 0 0,0 0 32 0,0 0 11 15,-11 56-2-15,11-56 6 0,-9 33 20 16,3-12-12-16,5 1 5 0,-5-1-6 15,0 7-1-15,-5-2 5 0,5-2-10 0,-5 4-1 16,5-3 18-16,0-2-31 0,-1 2 25 16,1-3-1-16,0 0-4 0,-2 1-1 15,2-4 11-15,0 2-4 0,-2-9-5 16,2 5-4-16,3-3 7 0,3-14-8 0,-7 22-8 16,7-22-4-16,-6 22 11 0,6-22-4 15,-6 16-1-15,6-16 4 0,-8 16 10 0,8-16 5 16,0 0 11-16,0 0-9 0,0 0-7 15,0 0-10-15,0 0-3 0,0 0 5 16,0 0 0-16,0 0-6 0,0 0-13 0,30-51-6 16,-30 51 0-16,17-36 3 0,-8 15 6 15,5-3-12-15,-4 2 3 0,2 1-3 0,2-4-3 16,0 4 6-16,-2 2-15 0,1-5 6 16,1 6-9-16,-2 1 6 0,-1 0 3 15,-11 17 0-15,19-24 3 0,-5 8-6 0,-14 16-6 16,17-14 9-16,-17 14 0 0,22-10 0 15,-22 10-6-15,23-5 6 0,-23 5 0 16,0 0 0-16,0 0 6 0,45 8 0 0,-45-8 6 16,28 14-6-16,-16-2 2 0,-12-12 4 15,33 22 3-15,-19-11 2 0,-1 2 6 16,-1 3 0-16,2-1-9 0,-5 5 9 0,2-3 5 16,-11-17-14-16,16 37 14 0,-10-19-9 15,2 0 5-15,-8-18 0 0,6 32 3 0,-6-32-6 16,6 31-2-16,-6-14 4 0,0-17 3 15,-3 30 3-15,3-30-9 0,-9 38-2 0,1-20-1 16,2 2-7-16,-4 2 3 0,-2-3-3 16,1 1 7-16,-3 0 0 0,2-4 6 15,-1 1-14-15,2 2 6 0,-1-2 2 16,12-17-8-16,-30 31-4 0,16-15-24 0,2 0-30 16,-5-1-43-16,7-1-84 0,-7 0-165 15,-1-6-268-15,7 1 115 0</inkml:trace>
          <inkml:trace contextRef="#ctx0" brushRef="#br0" timeOffset="2675.6221">1415 101 2517 0,'0'0'-101'0,"0"0"37"16,0 0 26-16,0 0 5 0,0 0 17 15,0 0 2-15,0 0-9 0,0 0 6 0,0 0 14 16,0 0-4-16,0 0 11 0,0 0-1 15,0 0 14-15,0 0 9 0,0 0 7 16,0 0-3-16,0 0 8 0,0 0-3 0,-25 75-3 16,22-55-1-16,3-20 0 0,-8 40-7 15,5-22 12-15,3-18 6 0,-5 41 1 16,2-19 21-16,3-22-14 0,-6 43 9 16,0-19-5-16,0-3 2 0,6-21-9 0,-10 39-16 15,7-21 7-15,3-18 0 16,-11 30-13-16,11-30 2 0,-6 24-2 0,6-24-8 0,-5 22 7 15,5-22 7-15,0 0 0 0,-6 27 4 16,6-27 20-16,0 0 4 0,0 0 15 0,-6 21 6 16,6-21-13-16,0 0-7 0,0 0-1 15,0 0-11-15,0 0-13 0,0 0-4 16,0 0 11-16,0 0-15 0,0 0-3 16,0 0 1-16,20-78-7 0,-12 57-1 15,1-3-10-15,-3-1-7 0,7 0 7 0,-4-4 2 16,2 0-9-16,3-2 8 0,1 0-14 15,-2 3 1-15,1-1-8 0,0 7 13 0,-2-2-7 16,-2 5-10-16,2 0 17 0,-4 1-9 16,-8 18 7-16,17-28-2 0,-11 15-14 15,-6 13 5-15,10-20 3 0,-10 20-3 16,0 0 3-16,14-24-1 0,-14 24-4 0,0 0 3 16,0 0-1-16,15-12 5 0,-15 12-4 15,0 0 7-15,0 0-5 0,0 0 10 0,0 0-10 16,0 0 6-16,0 0 2 0,0 0 0 15,20 45-6-15,-20-45 1 0,3 19 10 16,-3-19-6-16,0 25 3 0,0-25 2 0,0 0-2 16,0 37 3-16,0-37 3 0,0 0 6 15,3 30-10-15,-3-30 0 0,0 0-10 16,0 25 0-16,0-25 16 0,0 0-12 16,0 0 10-16,0 25-4 0,0-25 0 0,0 0 4 15,0 0 0-15,0 0 9 0,0 0-7 16,0 0-6-16,0 0 0 0,0 0 2 0,0 0 0 15,0 0 0-15,0 0 1 0,41-58-1 16,-41 58-10-16,12-25 10 0,-6 11-6 0,-6 14 10 16,10-24-4-16,-10 24-6 0,17-29 11 15,-17 29-9-15,17-22-3 0,-17 22-3 16,12-22 4-16,-12 22-6 0,7-18 4 16,-7 18 4-16,0 0-13 0,14-19 1 0,-14 19 8 15,0 0-3-15,12-14 1 0,-12 14-6 16,0 0 12-16,0 0-4 0,0 0-6 0,0 0 6 15,0 0 6-15,0 0-9 0,0 0 1 16,0 0 2-16,0 0-2 0,0 0 2 16,0 0 6-16,0 0-8 0,0 0 8 0,0 0-8 15,0 0 4-15,26 45 6 0,-26-45-2 16,0 0-4-16,1 33 6 0,-1-33-2 16,-1 28 4-16,1-28 2 0,0 30-10 15,0-30 4-15,-3 40 4 0,0-14 1 0,0-5-3 16,3-21 6-16,-3 50-6 0,-1-26 2 15,0 3-10-15,1-3 8 0,0 3-2 0,0-4 4 16,3-23 0-16,-6 48-6 0,0-27 3 16,3 1 9-16,-2 2-12 0,5-24-6 15,-3 39-33-15,0-21-40 0,3-18-55 0,-3 38-100 16,3-38-512-16,-4 24 444 0</inkml:trace>
          <inkml:trace contextRef="#ctx0" brushRef="#br0" timeOffset="3285.6312">2105 73 2966 0,'0'0'-170'0,"0"0"6"0,0 0 16 15,0 0 10-15,0 0 20 0,0 0 6 0,0 0 23 16,0 0 35-16,0 0 21 0,0 0 14 16,0 0 19-16,-33 38 26 0,33-38 11 0,-3 23-1 15,3-23 11-15,-9 40 5 0,4-18-4 16,-1 0 7-16,0 3-16 0,3 0 11 16,-3 0-12-16,3-1-6 0,3-24 6 0,-8 51-4 15,5-28-6-15,2-1-7 0,1 3 6 16,0-25-9-16,-3 38 6 0,3-38-9 15,0 38 2-15,0-38-2 0,0 30 2 16,0-30-11-16,0 28 6 0,0-28-1 0,0 28-11 16,0-28-32-16,0 0-41 0,0 30-61 15,0-30-113-15,0 0-298 0,-6 16 109 0</inkml:trace>
          <inkml:trace contextRef="#ctx0" brushRef="#br0" timeOffset="3679.5281">2152-334 1980 0,'0'0'-44'15,"0"0"48"-15,0 0 25 0,0 0 19 16,0 0 19-16,0 0 10 0,0 0 13 15,0 0-1-15,0 0-23 0,0 0 9 0,0 0-15 16,0 0-13-16,0 0 12 0,0 0-19 16,0 0-9-16,0 0-3 0,0 0 0 15,0 0-14-15,0 0-17 0,0 0-44 0,0 0-56 16,0 0-88-16,0 0-404 0,0 0 116 16</inkml:trace>
          <inkml:trace contextRef="#ctx0" brushRef="#br0" timeOffset="5194.5886">2468 71 2154 0,'0'0'-109'16,"0"0"37"-16,0 0 28 0,6-27 29 0,-6 27 3 16,0 0 12-16,0 0 19 0,0 0-19 15,9-24 15-15,-9 24-8 0,0 0 19 16,0 0-7-16,0 0 2 0,3-25 1 16,-3 25-1-16,0 0 1 0,0 0-12 0,0 0-3 15,0 0 4-15,0 0-4 0,0 0 0 16,0 0 0-16,3-25-7 0,-3 25 7 15,0 0-4-15,0 0-6 0,0 0 10 0,0 0-1 16,0 0 8-16,0 0 10 0,0 0 3 16,0 0-3-16,0 0 5 0,0 0 1 0,-12 92 19 15,12-70-8-15,-3 5 0 0,0-4 11 16,0 6-3-16,-1-2 5 0,1 1 10 16,0 0-15-16,3 3 7 0,-2-3 2 15,-1 0-7-15,3-4 8 0,-3 3-4 0,3-27-9 16,-3 46 7-16,3-27-8 0,0-19 1 15,-6 38-5-15,6-38-8 0,-3 32 0 0,3-32-5 16,0 28 9-16,0-28-5 0,0 25-12 16,0-25 1-16,0 0-6 0,-2 28-1 0,2-28 5 15,0 0 10-15,0 0-1 0,0 28 6 16,0-28 13-16,0 0 9 0,0 0 12 16,0 0 9-16,0 0 3 0,0 0-4 15,0 0-10-15,0 0-13 0,0 0-10 0,0 0-5 16,0 0-3-16,0 0-4 0,22-73 7 15,-12 48-11-15,-7-2-1 0,6-7-4 16,3 1-7-16,0-5-6 0,1 6 13 0,0-4-13 16,-1 5-1-16,2 0-3 0,-1 1 3 15,-2 6-3-15,-2-3-3 0,0 5-4 0,0 3 4 16,-1-1 20-16,2 0-23 0,0 4 5 16,-10 16-5-16,19-35-4 0,-7 23-5 15,-12 12 10-15,15-23 4 0,-15 23-4 0,13-22-2 16,-13 22 5-16,13-17-4 0,-13 17 4 15,12-17 0-15,-12 17-3 0,12-12-8 0,-12 12 8 16,0 0 11-16,15-18-17 0,-15 18 3 16,0 0-2-16,17-14-3 0,-17 14 8 15,0 0-8-15,20-11 6 0,-20 11 5 16,0 0 1-16,0 0-13 0,22-8 8 0,-22 8-4 16,0 0 2-16,0 0 0 0,0 0 3 15,0 0-7-15,34 2 7 0,-34-2-3 0,0 0 6 16,0 0-3-16,22 20-6 0,-22-20 1 15,0 0 6-15,13 29 3 0,-13-29-4 16,4 22 0-16,-4-22 6 0,8 27 4 0,-8-27-1 16,3 25 1-16,-3-25 1 0,0 36 2 15,0-36 8-15,0 39-7 0,-3-17-2 0,3-22 10 16,-3 46-9-16,-2-25 2 0,2 3-3 16,2 3 5-16,-6-5-1 0,4 3 6 15,3-25-14-15,-6 45 5 0,0-21-4 16,3-4-3-16,3-20 5 0,-7 45-1 0,4-23 2 15,1-1 1-15,-1 6 3 0,3-27 0 16,-4 41-2-16,1-19 1 0,-2 2-5 0,2 0 3 16,3-24-2-16,-4 43 3 0,4-22-1 15,0-21 6-15,-3 36-10 0,3-36 0 16,0 35-7-16,-4-13-22 0,8-6-53 0,-1 2-87 16,-3-18-161-16,0 33-548 0,3-23-222 15</inkml:trace>
        </inkml:traceGroup>
      </inkml:traceGroup>
    </inkml:traceGroup>
    <inkml:traceGroup>
      <inkml:annotationXML>
        <emma:emma xmlns:emma="http://www.w3.org/2003/04/emma" version="1.0">
          <emma:interpretation id="{828EE164-02A3-4CA5-A5A8-1A5F94562EE3}" emma:medium="tactile" emma:mode="ink">
            <msink:context xmlns:msink="http://schemas.microsoft.com/ink/2010/main" type="paragraph" rotatedBoundingBox="27881,2174 32356,1649 32493,2816 28018,3341" alignmentLevel="2"/>
          </emma:interpretation>
        </emma:emma>
      </inkml:annotationXML>
      <inkml:traceGroup>
        <inkml:annotationXML>
          <emma:emma xmlns:emma="http://www.w3.org/2003/04/emma" version="1.0">
            <emma:interpretation id="{F7BCC043-E724-45D0-BF9B-E8774644E52A}" emma:medium="tactile" emma:mode="ink">
              <msink:context xmlns:msink="http://schemas.microsoft.com/ink/2010/main" type="line" rotatedBoundingBox="27881,2174 32356,1649 32493,2816 28018,3341"/>
            </emma:interpretation>
          </emma:emma>
        </inkml:annotationXML>
        <inkml:traceGroup>
          <inkml:annotationXML>
            <emma:emma xmlns:emma="http://www.w3.org/2003/04/emma" version="1.0">
              <emma:interpretation id="{91DB89DB-8B67-4952-B639-CC46E207DB13}" emma:medium="tactile" emma:mode="ink">
                <msink:context xmlns:msink="http://schemas.microsoft.com/ink/2010/main" type="inkWord" rotatedBoundingBox="27881,2174 32356,1649 32493,2816 28018,3341"/>
              </emma:interpretation>
              <emma:one-of disjunction-type="recognition" id="oneOf1">
                <emma:interpretation id="interp1" emma:lang="" emma:confidence="1">
                  <emma:literal/>
                </emma:interpretation>
              </emma:one-of>
            </emma:emma>
          </inkml:annotationXML>
          <inkml:trace contextRef="#ctx0" brushRef="#br0" timeOffset="8161.3763">2353 1397 2400 0,'0'0'-142'0,"0"0"21"0,-44 17 4 16,44-17 18-16,0 0 19 0,-16 17 18 15,16-17 26-15,-11 19 8 0,11-19 4 0,-9 22-1 16,9-22 13-16,-9 27-5 0,9-27 9 16,-11 24-9-16,11-24 30 0,-3 25-5 0,3-25-4 15,-3 22 17-15,3-22 12 0,0 0 3 16,-3 32 8-16,3-32-1 0,0 0 11 15,0 0 7-15,3 32-6 0,-3-32 3 16,11 17 9-16,-11-17-22 0,15 13 9 0,-15-13 3 16,17 8-21-16,-17-8 3 0,0 0-1 15,33 11-10-15,-33-11 3 0,18 7 16 16,-18-7-11-16,0 0 3 0,24 3-1 0,-24-3-6 16,0 0 6-16,0 0-4 0,37-10-6 15,-37 10-5-15,19-11 2 0,-19 11 2 16,20-10 11-16,-20 10-14 0,23-15 0 0,-23 15 0 15,22-16 5-15,-22 16-6 0,18-16 16 16,-18 16-19-16,16-20 8 0,-16 20-11 16,13-20 1-16,-13 20-1 0,12-22-4 0,-12 22-1 15,8-22 0-15,-8 22-5 0,7-21 6 16,-7 21-18-16,6-22 12 0,-6 22-2 16,0 0 2-16,3-35 3 0,-3 35-8 0,0 0-4 15,-3-28 2-15,3 28 0 0,0 0-8 16,-13-22 6-16,13 22-5 0,0 0 0 15,-23-14 11-15,23 14-23 0,0 0-1 0,0 0-9 16,-36-6-21-16,36 6-11 0,0 0-15 16,0 0-17-16,-30 3-18 0,30-3-31 15,0 0-58-15,0 0-382 0,-23 17 113 0</inkml:trace>
          <inkml:trace contextRef="#ctx0" brushRef="#br0" timeOffset="8487.9678">2456 1492 2095 0,'0'0'-107'0,"0"0"33"0,0 0 36 15,12 19 3-15,-12-19 39 0,0 0 0 16,15 17 15-16,-15-17 8 0,11 14 7 0,-11-14-1 16,18 14 11-16,-18-14 2 0,21 11 25 15,-21-11-20-15,20 8 0 0,-20-8-11 16,27 9-4-16,-27-9 3 0,18 7 2 16,-18-7-19-16,0 0 0 0,24 11 12 0,-24-11-9 15,0 0-1-15,23 0-6 0,-23 0 3 16,0 0-33-16,0 0-36 0,36 0-52 0,-36 0-82 15,0 0-369-15,26-11 109 0</inkml:trace>
          <inkml:trace contextRef="#ctx0" brushRef="#br0" timeOffset="7330.5654">1948 1324 3821 0,'0'0'-191'15,"0"0"11"-15,0 0 17 0,19-11 11 16,-19 11 12-16,0 0 3 0,0 0 19 0,0 0 2 16,0 0 27-16,0 0 10 0,0 0 29 15,0 0 12-15,0 0 10 0,0 0 8 16,17-16 20-16,-17 16 20 0,0 0 8 0,0 0-2 16,0 0 5-16,0 0-6 0,0 0 2 15,0 0-2-15,6-19 8 0,-6 19 0 16,0 0 2-16,0 0 3 0,0 0-9 15,0 0 5-15,0 0-6 0,5-27-6 0,-5 27 9 16,0 0-4-16,0 0 0 0,0 0-5 16,0 0 2-16,0 0 2 0,0 0-10 0,0 0 2 15,-5-30-2-15,5 30 0 16,0 0 2-16,0 0-13 0,0 0 5 0,0 0-15 16,0 0 7-16,0 0 1 0,-26-11 2 0,26 11 10 15,0 0-5-15,0 0-7 0,0 0-1 16,0 0 6-16,0 0-11 0,-53 14 6 15,53-14 2-15,0 0-13 0,-28 14 8 16,28-14-5-16,-28 11-5 0,28-11 15 0,-28 13-2 16,14-3-6-16,14-10 6 0,-33 14 2 15,16-6 0-15,17-8-5 0,-30 14 5 0,15-6-5 16,15-8 0-16,-27 13 0 0,27-13 5 16,-23 11-8-16,23-11 18 0,-23 13-5 15,23-13 3-15,-13 8-16 0,13-8-2 16,0 0 5-16,-19 11-5 0,19-11 3 0,0 0-3 15,0 0 5-15,0 0-5 0,-16 14 10 16,16-14-3-16,0 0 3 0,0 0 3 0,0 0-6 16,0 0-4-16,0 0 9 0,0 0-2 15,51 8-5-15,-51-8 0 0,0 0 3 16,46 0 4-16,-46 0-4 0,27 0 4 16,-27 0 3-16,29 3-3 0,-29-3-4 0,30 3 16 15,-30-3-21-15,30 3 6 0,-30-3 1 16,29 5-5-16,-29-5 0 0,27 10 7 15,-27-10-4-15,29 3 4 0,-29-3-5 0,19 11 6 16,-19-11-8-16,25 11 4 0,-25-11 1 16,18 10 5-16,-18-10-10 0,13 14 9 15,-13-14 1-15,17 11-6 0,-17-11-4 0,14 14 5 16,-14-14-2-16,12 18-1 0,-12-18 0 16,10 13 1-16,-10-13 4 0,0 0-3 15,17 22-4-15,-17-22 0 0,0 0 5 0,12 19-5 16,-12-19-2-16,0 0 16 0,11 20-14 15,-11-20 11-15,0 0-15 0,0 0 4 16,9 18 0-16,-9-18 4 0,0 0 1 0,0 0 0 16,0 0 8-16,7 16-3 0,-7-16-10 15,0 0 6-15,0 0 4 0,0 0-6 16,0 0 3-16,0 0-2 0,0 0 4 0,0 0-5 16,-19 27-8-16,19-27 15 0,0 0-13 15,-29 11 2-15,29-11 0 0,-24 6-5 16,24-6 10-16,-26 7-5 0,26-7-5 0,-27 3 5 15,27-3 5-15,-32 4-1 0,32-4-2 16,-33 6 16-16,33-6-11 0,-41 1-7 16,23 3-7-16,18-4 12 0,-44 6-7 0,21-6-3 15,23 0 5-15,-33 1-2 0,33-1-5 16,-32 5-9-16,32-5-11 0,-23 2-16 16,23-2-30-16,0 0-9 0,0 0-67 0,0 0-111 15,0 0-389-15,-16 0 119 0</inkml:trace>
          <inkml:trace contextRef="#ctx0" brushRef="#br0" timeOffset="9425.5919">2864 1333 1991 0,'10'47'-85'0,"-10"-47"51"15,0 0 23-15,-10 40 14 0,10-40 16 16,-6 28 0-16,6-28 8 0,-6 27-5 16,6-27-7-16,-6 35 10 0,2-21 8 0,4-14-8 15,-3 32 14-15,3-32-15 0,-5 30-6 16,5-30 6-16,-4 29-4 0,4-29-3 16,-3 22 7-16,3-22-1 0,0 0-3 0,-5 32 16 15,5-32 3-15,0 0 9 0,0 21 18 16,0-21 10-16,0 0 1 0,0 0-13 15,0 0-4-15,0 0-19 0,0 0 6 0,0 0 7 16,0 0-19-16,0 0 15 0,0 0-24 16,48-53-6-16,-32 34-7 0,-4-1-11 15,10 0 4-15,-8 1-6 0,0-1-3 16,2 4 0-16,-4 3 6 0,-12 13 7 0,22-29-15 16,-13 15 3-16,-9 14-1 0,15-19 8 15,-15 19-7-15,16-16-1 0,-16 16-2 0,0 0-5 16,16-18 7-16,-16 18-12 0,0 0 4 15,0 0 6-15,18-9 0 0,-18 9-3 16,0 0 6-16,0 0-4 0,0 0 1 0,0 0-8 16,0 0 18-16,0 0-5 0,0 0-5 15,0 0 5-15,0 0 0 0,0 0 16 16,19 34-14-16,-19-34-7 0,0 0 5 0,0 0 3 16,0 0 2-16,0 0 0 0,0 0-5 15,6 22 3-15,-6-22-3 0,0 0 8 16,0 0-6-16,0 0 1 0,0 0-6 0,0 0 8 15,47-22-5-15,-47 22 6 0,20-19-6 16,-6 7 0-16,-14 12-6 0,21-22-1 16,-12 11 1-16,-9 11-7 0,19-22 6 15,-19 22 4-15,16-17-7 0,-16 17 7 0,13-18 3 16,-13 18-11-16,0 0 9 0,17-16-6 0,-17 16 3 16,0 0-1-16,13-13-2 0,-13 13 6 15,0 0-9-15,0 0 6 0,0 0 2 16,0 0-8-16,16-17 6 0,-16 17-3 15,0 0 5-15,0 0 3 0,0 0 0 16,0 0 13-16,0 0 4 0,0 0 4 0,0 0 11 16,0 0-4-16,0 0 14 0,0 0-4 15,0 0-5-15,6 57-1 0,-6-57 5 0,0 0-5 16,-3 32-1-16,3-32 15 0,-3 25-6 16,3-25-1-16,-3 28-2 0,3-28 10 15,-3 29-2-15,3-29-6 0,-3 27 4 16,3-27-4-16,-3 29-8 0,3-29-8 0,-4 24 2 15,4-24 6-15,-4 28-6 0,4-28 1 16,0 0-6-16,-3 33-8 0,3-33 8 0,0 0-14 16,-3 29 7-16,3-29-3 0,0 0-6 15,0 24-37-15,0-24-50 0,0 0-81 16,0 0-145-16,-3 19-417 0,3-19 534 0</inkml:trace>
          <inkml:trace contextRef="#ctx0" brushRef="#br0" timeOffset="10330.7516">3621 1453 2869 0,'0'0'-123'0,"0"0"30"0,-17 11 26 0,17-11 28 16,0 0 9-16,0 0 24 0,0 0 30 16,0 0 0-16,0 0 5 0,0 0 9 15,0 0 0-15,0 0-9 0,0 0-4 16,-30 0 11-16,30 0-13 0,0 0-4 0,0 0 13 15,0 0-13-15,0 0 6 0,0 0-7 16,0 0 9-16,0 0-1 0,0 0-8 0,0 0 8 16,0 0-13-16,0 0 7 0,0 0-5 15,0 0 0-15,0 0-7 0,0 0 9 16,0 0-9-16,77-16 4 0,-77 16-14 16,35-9 9-16,-14 7 3 0,-21 2-15 0,41-9 15 15,-23 2-5-15,-18 7 10 0,35-11-10 16,-20 6 4-16,-15 5-9 0,29-11 3 0,-13 3 2 15,-16 8-5-15,26-11 7 0,-26 11 5 16,18-17-14-16,-18 17 4 0,15-15 0 16,-15 15 1-16,17-14 2 0,-17 14-10 15,0 0 5-15,9-24-3 0,-9 24-1 0,0 0 6 16,6-22-4-16,-6 22 4 0,0 0-4 16,0 0-6-16,0 0-9 0,-12-35-2 15,12 35-6-15,0 0-7 0,-23-18 4 0,23 18 3 16,0 0 5-16,-27-9-3 0,27 9 2 15,0 0 5-15,-32-5-7 0,32 5 2 16,0 0 13-16,-33 0-3 0,33 0-5 0,0 0 13 16,-41 11 0-16,41-11-5 0,-27 10 6 15,9-3 7-15,18-7-10 0,-35 17 5 16,17-9 5-16,-5 3 0 0,5 0 6 0,0 0-8 16,18-11 10-16,-35 27 6 0,20-16-14 15,-3 3 11-15,1 1 15 0,2-1 8 16,0 3-6-16,3 1 15 0,-2-4-3 0,2 4 11 15,0-1 15-15,0-1-1 0,3 4 5 16,-5-2 7-16,14-18 17 0,-13 32-34 16,5-18 11-16,8-14-14 0,-9 31 0 0,9-31 4 15,0 25 3-15,0-25-3 0,11 19-5 16,7-8-3-16,0-2-9 0,3-1-8 0,5-2-40 16,1 0-83-16,2-6-108 0,-2 0-289 15,0-2-288-15,-1-8 342 0</inkml:trace>
          <inkml:trace contextRef="#ctx0" brushRef="#br0" timeOffset="11855.9222">4106 1091 3058 0,'0'0'-147'15,"0"0"15"-15,0 0 20 0,0 0 31 0,0 0 30 16,0 0 15-16,53-24 21 0,-53 24 12 15,29-11 12-15,-29 11 6 0,33-13 6 0,-11 5 6 16,0 0 8-16,2-1 6 0,-2-2 5 16,3-3-11-16,6 3 7 0,0-6-12 15,0 3 6-15,3 0-7 0,3-4-4 16,0 3-7-16,1 1-2 0,-1 0 5 0,-3 0-10 16,-6 3 2-16,0 3 2 0,-6-1-4 15,-1 2-14-15,-21 7-23 0,31-11-21 16,-31 11-34-16,22-5-38 0,-22 5-71 0,0 0-419 15,0 0 118-15</inkml:trace>
          <inkml:trace contextRef="#ctx0" brushRef="#br0" timeOffset="11323.2574">4286 628 3122 0,'0'0'-166'0,"0"-22"28"0,0 22 15 0,0 0 19 16,3-28 24-16,-3 28 22 0,0 0 17 15,0 0 4-15,3-24-2 0,-3 24 4 16,0 0 2-16,0 0 3 0,0 0 7 16,0 0 9-16,0 0 21 0,0 0 0 15,0 0 16-15,0 0 23 0,0 0 3 0,0 0 21 16,10 92 4-16,-10-60 2 0,-4 7 18 16,1 4-23-16,0-3 18 0,0 5 0 0,0 0 2 15,3 0 0-15,-3-1-3 0,0 4-2 16,0-4 9-16,-3 3-18 0,3 1-1 0,-6-1 10 15,3-1-9-15,-1-5-22 0,-3-1-3 16,4 0-1-16,-3-2-20 0,3 0 0 16,3-2 6-16,-3-7-6 0,3 1-5 15,0-1 3-15,3-4-18 0,-3 1 2 0,3-26-13 16,0 39-20-16,0-39-47 0,0 34-36 16,0-34-50-16,-3 28-101 0,3-28-504 15,-6 18 387-15</inkml:trace>
          <inkml:trace contextRef="#ctx0" brushRef="#br0" timeOffset="12211.4257">4854 1096 2238 0,'0'0'-77'0,"0"0"25"16,0 0 13-16,-15 17 18 0,15-17 14 15,0 0 10-15,-17 22 8 0,17-22-4 0,-12 24 25 16,9-6 3-16,3-18 9 0,-12 36-3 15,9-12 15-15,0-6 19 0,3-18 1 16,-3 47 13-16,3-20-20 0,0-3 24 0,0-24-26 16,0 47-11-16,0-27-7 0,0-20-12 15,3 39-8-15,-3-23 8 0,0-16-3 16,0 30-4-16,0-30-4 0,0 29-6 16,0-29-5-16,6 22-35 0,-6-22-28 0,3 19-59 15,-3-19-127-15,0 0-399 0,0 0 116 16</inkml:trace>
          <inkml:trace contextRef="#ctx0" brushRef="#br0" timeOffset="12543.9036">4978 595 2462 0,'0'0'-43'0,"-18"-20"49"0,18 20 43 15,0 0 24-15,0 0 15 0,0 0 17 0,0 0 5 16,0 0-20-16,0 0 5 0,-23-10-12 15,23 10-18-15,0 0-5 0,0 0-13 16,0 0 1-16,0 0-14 0,0 0-5 16,0 0-26-16,-39 19-30 0,39-19-46 0,0 0-55 15,-8 19-53-15,8-19-139 0,0 16-317 16,0-16 117-16</inkml:trace>
          <inkml:trace contextRef="#ctx0" brushRef="#br0" timeOffset="13663.4634">5144 1132 2368 0,'0'0'-123'0,"0"0"35"0,0 0 5 16,0 0 22-16,0 0 21 0,0 0 22 16,32 34 18-16,-32-34 18 0,6 22 26 0,-6-22-5 15,3 28 21-15,-3-28-2 0,6 33-7 16,-6-33-5-16,3 34 10 0,-3-34 4 0,0 33-7 16,0-33 3-16,0 31 1 0,0-31-4 15,0 28-12-15,0-28-7 0,0 22 6 16,0-22 10-16,0 0 5 0,0 28 25 15,0-28 19-15,0 0 4 0,0 0 32 0,3 23-8 16,-3-23-7-16,0 0-20 0,0 0-9 16,0 0-14-16,0 0-3 0,0 0-10 15,0 0-6-15,0 0-11 0,6-79-4 0,0 57-9 16,-3-3-7-16,8 0-2 0,-2-6-2 16,0 2-4-16,3-3 2 0,-3 8-4 15,0 1-3-15,2 3-4 0,-2 0-5 0,-9 20-5 16,12-33 0-16,-12 33-7 0,9-23 4 15,-9 23-2-15,0 0-2 0,0 0 10 16,0 0 9-16,0 0-19 0,0 0 2 0,0 0 14 16,0 0-13-16,21 48 3 0,-21-48-1 15,0 28 2-15,0-28 5 0,0 25 3 16,0-25-4-16,0 25-2 0,0-25-1 0,0 0-1 16,0 28 4-16,0-28 6 0,0 0 5 15,3 22-12-15,-3-22 17 0,0 0 12 0,0 0-1 16,0 0-3-16,0 0-11 0,0 0-1 15,0 0 10-15,0 0-10 0,0 0-4 16,0 0 1-16,0 0 1 0,59-44-10 16,-47 24 4-16,2 2 3 0,1-3 14 0,-3-1-24 15,0 1 5-15,5 0 5 0,-5 4-14 16,-3-2 4-16,3 2 5 0,-12 17-6 16,18-29-1-16,-9 19 1 0,-9 10 0 0,14-22 0 15,-14 22-5-15,12-20 5 0,-12 20-1 16,12-13-2-16,-12 13-6 0,0 0 12 15,0 0-9-15,15-16-1 0,-15 16 4 0,0 0-4 16,0 0 1-16,0 0 2 0,0 0 6 16,0 0-4-16,0 0 2 0,23 46 4 15,-23-46 0-15,3 28 1 0,-3-28 1 0,3 29 5 16,-3-8-8-16,0-21 4 0,0 35 1 16,0-35 19-16,3 40-27 0,-3-20 8 15,0-20 11-15,0 36-10 0,0-36 3 0,0 36-3 16,0-36-5-16,0 31 2 0,0-31 2 15,-3 31 3-15,3-31-8 0,0 30 6 16,0-30 0-16,0 27-2 0,0-27-14 0,-3 25-9 16,3-25-42-16,0 0-48 0,0 35-62 15,0-35-91-15,0 0-591 0,0 19-91 16</inkml:trace>
          <inkml:trace contextRef="#ctx0" brushRef="#br0" timeOffset="14227.2978">5832 1141 3675 0,'0'0'-185'0,"0"0"15"16,0 0 21-16,0 0 26 0,0 0 20 0,32-6 13 16,-32 6 12-16,0 0 16 0,21-5 22 15,-21 5 18-15,0 0 16 0,24-6 9 16,-24 6 11-16,0 0 15 0,26-11-4 0,-26 11-17 16,18-11 15-16,-18 11-7 0,22-13-10 15,-22 13 5-15,16-15-3 0,-16 15 1 16,18-18 4-16,-18 18-10 0,18-21 10 0,-18 21-7 15,16-25-3-15,-10 12-1 0,-6 13 1 16,13-32-11-16,-13 32-8 0,9-28-17 16,-9 28-14-16,3-29 4 0,-3 29-2 0,0-27-2 15,0 27 9-15,0 0-4 0,-3-30 0 16,3 30 8-16,0 0 9 0,-19-14 3 16,19 14 3-16,0 0-6 0,0 0 2 15,-49 14 4-15,49-14 12 0,-41 22-6 0,17-5 10 16,-5 1 3-16,2 6-3 0,-5 1 9 15,8-3 1-15,-3 6-1 0,1 0 20 0,5-1-10 16,-2 2 10-16,5-2 8 0,0 1 1 16,3-4 2-16,-2 5 5 0,8-4 15 15,0-1 21-15,3-3 18 0,6 4 5 16,0-25 8-16,6 42 2 0,3-20 0 0,0-2-24 16,8-4-4-16,4 0-4 0,3 2-18 15,8-3-1-15,-2 1-22 0,8-3-82 0,-1-2-134 16,0-6-360-16,-2-1-125 0,-5-4 117 15</inkml:trace>
        </inkml:traceGroup>
      </inkml:traceGroup>
    </inkml:traceGroup>
    <inkml:traceGroup>
      <inkml:annotationXML>
        <emma:emma xmlns:emma="http://www.w3.org/2003/04/emma" version="1.0">
          <emma:interpretation id="{A873D4A2-A574-41E8-8FEE-955E63E3DD0B}" emma:medium="tactile" emma:mode="ink">
            <msink:context xmlns:msink="http://schemas.microsoft.com/ink/2010/main" type="paragraph" rotatedBoundingBox="28669,3280 32642,3003 32742,4432 28768,4709" alignmentLevel="2"/>
          </emma:interpretation>
        </emma:emma>
      </inkml:annotationXML>
      <inkml:traceGroup>
        <inkml:annotationXML>
          <emma:emma xmlns:emma="http://www.w3.org/2003/04/emma" version="1.0">
            <emma:interpretation id="{F579BEE6-61D8-4DD8-8230-505387973FEB}" emma:medium="tactile" emma:mode="ink">
              <msink:context xmlns:msink="http://schemas.microsoft.com/ink/2010/main" type="line" rotatedBoundingBox="28669,3280 32642,3003 32742,4432 28768,4709"/>
            </emma:interpretation>
          </emma:emma>
        </inkml:annotationXML>
        <inkml:traceGroup>
          <inkml:annotationXML>
            <emma:emma xmlns:emma="http://www.w3.org/2003/04/emma" version="1.0">
              <emma:interpretation id="{2DA18A60-3CC8-4B9F-A382-663BCAE887B2}" emma:medium="tactile" emma:mode="ink">
                <msink:context xmlns:msink="http://schemas.microsoft.com/ink/2010/main" type="inkWord" rotatedBoundingBox="28669,3280 32351,3024 32450,4452 28768,4709"/>
              </emma:interpretation>
              <emma:one-of disjunction-type="recognition" id="oneOf2">
                <emma:interpretation id="interp2" emma:lang="" emma:confidence="1">
                  <emma:literal/>
                </emma:interpretation>
              </emma:one-of>
            </emma:emma>
          </inkml:annotationXML>
          <inkml:trace contextRef="#ctx0" brushRef="#br0" timeOffset="15799.0064">2628 2398 2490 0,'17'-14'-150'16,"-17"14"42"-16,0 0 30 0,0 0 15 0,0 0 24 15,0 0 14-15,0 0 11 0,0 0 7 16,0 0 14-16,0 0 7 0,0 0 22 15,0 0 10-15,0 0 23 0,0 0-2 0,0 0 8 16,0 0 5-16,0 0-15 0,0 0 2 16,0 0-8-16,0 0 0 0,0 0 1 0,0 0 1 15,0 0-1-15,0 0-1 0,0 0-1 16,0 0-6-16,0 0 6 0,0 0-11 16,0 0 10-16,0 0-17 0,0 0 6 15,0 0-14-15,0 0 10 0,-30-39-15 0,30 39-2 16,0 0-2-16,0 0 1 0,0 0-4 15,0 0-6-15,0 0 1 0,0 0-6 16,0 0 4-16,-17-11 0 0,17 11-7 0,0 0 7 16,0 0-11-16,0 0 7 0,0 0 2 15,-26-9-11-15,26 9-5 0,0 0 12 0,0 0 5 16,-36 3-7-16,36-3 1 0,0 0 5 16,-42 6-13-16,42-6 6 0,-26 5-2 15,26-5 0-15,-27 6 8 0,27-6-5 16,-20 9-1-16,20-9-4 0,0 0 10 0,-30 7-10 15,30-7 7-15,0 0-5 0,-23 5-7 16,23-5 10-16,0 0-5 0,0 0-7 16,-15 15 7-16,15-15 0 0,0 0-2 0,0 0 0 15,0 0 8-15,0 0-8 0,0 0 9 16,0 0-12-16,0 0 8 0,0 0-10 0,0 0 7 16,0 0-2-16,38 36 0 0,-38-36 2 15,21 9-8-15,-21-9 8 0,24 5 2 16,-24-5-8-16,32 8 6 0,-17-3-3 0,-15-5-3 15,34 11 12-15,-34-11 1 0,31 11-14 16,-19-6 22-16,-12-5-7 0,29 13-12 0,-29-13 6 16,26 11 5-16,-13-2-7 0,-13-9 0 15,23 11 4-15,-23-11-10 0,20 11 12 16,-20-11-6-16,19 10 4 0,-19-10 2 0,0 0 2 16,20 18 1-16,-20-18 7 0,0 0 6 15,12 14-3-15,-12-14 1 0,0 0 4 16,5 19-20-16,-5-19 8 0,0 0 1 15,0 0-1-15,0 0 4 0,-5 33-4 0,5-33-8 16,0 0 1-16,0 0 1 0,0 0 0 16,-9 32 6-16,9-32-7 0,0 0 7 0,-9 16-8 15,9-16 7-15,0 0 0 0,-20 17-1 16,20-17-3-16,0 0 3 0,-24 14 3 16,24-14-4-16,-21 7 1 0,21-7 1 0,-27 11 4 15,27-11 10-15,-26 3-10 0,26-3 10 16,-26 8-19-16,26-8 13 0,-24 3-8 15,24-3 7-15,0 0-6 0,-32 7 1 0,32-7-3 16,0 0-8-16,-24 4 1 0,24-4-10 16,0 0-19-16,0 0-22 0,-24 4-27 15,24-4-28-15,0 0-23 0,0 0-40 0,0 0-74 16,0 0-507-16,0 0 442 0</inkml:trace>
          <inkml:trace contextRef="#ctx0" brushRef="#br0" timeOffset="17503.4644">3066 2515 2979 0,'-28'0'-170'16,"28"0"19"-16,0 0 16 0,0 0 18 15,0 0 12-15,0 0 15 0,-45 11 9 0,45-11 14 16,0 0 6-16,-20 10 6 0,20-10-1 16,0 0 14-16,-19 21 11 0,19-21 20 0,-12 17 7 15,12-17 15-15,-9 19 5 0,9-19 7 16,-10 21 0-16,10-21 18 0,-6 24-18 16,6-24 10-16,0 0 3 0,-3 30 4 15,3-30 13-15,0 0 12 0,12 31 10 0,-12-31-3 16,11 18 20-16,-11-18 4 0,27 13-7 15,-12-8 1-15,-15-5-14 0,31 11-10 16,-12-8 4-16,-19-3-12 0,40 6-14 0,-24-4 9 16,-16-2-8-16,37 3-3 0,-37-3-3 15,30-3-3-15,-30 3 9 0,0 0-1 0,38-8-23 16,-38 8 27-16,18-14-12 0,-18 14-5 16,16-15 26-16,-16 15-27 0,10-21 0 15,-10 21-2-15,3-22-7 0,-3 22 2 16,0 0-7-16,-6-36 3 0,6 36-9 0,-11-23 2 15,11 23-6-15,-15-20-12 0,15 20-10 16,-15-16-7-16,15 16-2 0,-18-14 0 0,18 14 0 16,0 0-1-16,-28-11 1 0,28 11-12 15,0 0-1-15,-22-6 10 0,22 6-13 16,0 0-9-16,0 0-6 0,0 0-5 0,0 0 3 16,0 0 4-16,0 0-9 0,0 0 4 15,0 0 2-15,0 0 4 0,0 0-4 16,0 0 16-16,0 0-4 0,0 0 2 0,0 0 6 15,0 0 14-15,0 0-9 0,0 0 8 16,0 0-6-16,0 0 24 0,0 0-9 16,0 0 3-16,0 0 3 0,0 0 12 0,0 0 12 15,0 0-3-15,0 0 0 0,0 0-3 16,34 56-3-16,-34-56 9 0,8 19 0 16,-8-19-1-16,8 23 1 0,-8-23-6 15,9 25 3-15,-9-25 5 0,15 25 3 0,-11-12 14 16,-4-13 6-16,17 23-1 0,-17-23 5 15,20 20-9-15,-20-20 13 0,15 18-9 0,-15-18 10 16,15 12 2-16,-15-12-3 0,0 0 4 16,26 12-6-16,-26-12-10 0,0 0-6 15,30 0 1-15,-30 0-1 0,0 0-21 0,32-12 16 16,-32 12-4-16,21-11-1 0,-21 11 5 16,21-14-14-16,-21 14 11 0,23-18-7 15,-23 18-8-15,18-18 4 0,-18 18-9 0,21-19 2 16,-14 7 3-16,-7 12-7 0,25-26-9 15,-13 11 11-15,-3-1-6 0,-9 16 6 0,18-29-4 16,-12 15-9-16,-6 14-2 0,14-25 6 16,-14 25 1-16,9-28-3 0,-9 28-2 15,6-22 6-15,-6 22 3 0,6-20 9 16,-6 20-12-16,0 0-1 0,6-27-1 0,-6 27 2 16,0 0-1-16,9-21-3 0,-9 21 11 15,0 0-9-15,0 0-2 0,9-22 0 16,-9 22 0-16,0 0-5 0,0 0 7 0,0 0-2 15,0 0 16-15,0 0-9 0,0 0-7 16,0 0 2-16,0 0 4 0,0 0-3 16,0 0 1-16,3 65 5 0,-3-65 0 0,0 0 0 15,3 33 5-15,-3-33-10 0,3 25 0 16,-3-25 3-16,5 23-3 0,-5-23 19 16,0 0-16-16,0 29 2 0,0-29-5 0,0 0 8 15,0 0 4-15,3 23-3 0,-3-23 8 16,0 0-3-16,0 0-5 0,0 0-4 0,0 0 10 15,0 0-10-15,0 0 4 0,0 0 3 16,0 0-5-16,0 0 5 0,24-61-7 16,-24 61-2-16,12-30 4 0,-12 30-2 15,9-31-7-15,-3 17 7 0,-6 14 7 0,11-24-14 16,-11 24 7-16,9-22-4 0,-9 22-1 16,9-18-2-16,-9 18-2 0,0 0 0 0,0 0-9 15,18-11 18-15,-18 11-17 0,0 0 8 16,0 0 2-16,0 0-5 0,0 0 8 15,0 0 4-15,21 46-3 0,-21-46-1 16,8 21 4-16,-8-21-3 0,6 19-2 0,-6-19-2 16,0 0 10-16,6 23-6 0,-6-23 6 15,0 0 1-15,6 18 6 0,-6-18-15 0,0 0 10 16,0 0 9-16,0 0-9 0,0 0-1 16,0 0 6-16,0 0-3 0,0 0-3 15,0 0 1-15,0 0-5 0,0 0 5 0,39-44-12 16,-39 44 0-16,11-22-7 0,-11 22 0 15,12-27-17-15,-6 11 5 0,-6 16-3 16,9-24 2-16,-9 24 3 0,9-21-1 0,-9 21 0 16,0 0 8-16,9-18-6 0,-9 18 6 15,0 0 4-15,0 0 3 0,9-16-6 16,-9 16 6-16,0 0 2 0,0 0-2 0,0 0 10 16,0 0-6-16,0 0-4 0,0 0 5 15,0 0-8-15,0 0 2 0,0 0 6 16,0 0-3-16,0 0 8 0,0 0-8 15,0 0 13-15,0 0 3 0,0 0 0 0,0 0 3 16,0 0 4-16,0 0-2 0,26 39 6 16,-26-39-6-16,0 0-8 0,6 33 10 15,-6-33 3-15,3 23-8 0,-3-23 3 0,3 22 7 16,-3-22 17-16,3 24-2 0,-3-24-3 16,0 0 11-16,3 36-8 0,-3-36 8 0,-3 23 7 15,3-23-13-15,0 28 3 0,0-28 0 16,0 25-3-16,0-25 0 0,0 29-1 15,0-29-40-15,3 24-60 0,-3-24-115 16,0 0-300-16,0 22-184 0,0-22 117 0</inkml:trace>
          <inkml:trace contextRef="#ctx0" brushRef="#br0" timeOffset="18253.3946">4041 2415 2517 0,'0'0'-108'0,"0"0"16"15,0 0 20-15,0 0 8 0,0 0 26 16,0 0 32-16,0 0 36 0,0 0 25 0,0 0-2 16,0 0 12-16,0 0 7 0,47-11 12 15,-47 11-12-15,0 0 7 0,0 0-8 0,38 2 7 16,-38-2-5-16,0 0-7 0,39-2-1 16,-39 2 8-16,26-3-31 0,-26 3 7 15,24-3-8-15,-24 3-10 0,28-3 4 16,-28 3-12-16,25-7-2 0,-25 7 2 0,21-7-5 15,-21 7 0-15,22-11-2 0,-22 11-7 16,19-12 5-16,-19 12-3 0,15-13-9 0,-15 13 5 16,0 0 1-16,15-20 6 0,-15 20-10 15,0 0 3-15,7-24-7 0,-7 24 8 16,0 0-8-16,6-27-4 0,-6 27 4 0,0 0-2 16,0 0 0-16,0 0 4 0,-9-32-4 15,9 32-12-15,0 0 10 0,-22-14 0 16,22 14 1-16,0 0-1 0,0 0-3 15,-37-3 10-15,37 3-12 0,0 0 4 0,0 0 1 16,-49 22-3-16,32-13 5 0,2 2 2 16,15-11-2-16,-30 25-1 0,13-11 10 15,2 3-5-15,0-4 5 0,0 7 4 0,-2 0-6 16,5-1-1-16,-3 3 18 0,3 0 6 16,3 0 5-16,0 1-3 0,-2-3 2 15,2 5-1-15,6-3-2 0,0 1 2 0,3-23 2 16,0 40 9-16,6-23-12 0,3 4 3 15,11-5-8-15,1-2-70 0,6-1-83 16,5-3-231-16,-2-5-380 0,2-5 478 0</inkml:trace>
          <inkml:trace contextRef="#ctx0" brushRef="#br0" timeOffset="20021.4775">4919 2253 2777 0,'0'0'-162'0,"0"0"9"0,6-25 11 0,-6 25 10 16,0 0 3-16,9-21 10 0,-9 21 9 16,0 0 11-16,0 0 5 0,9-21 23 0,-9 21-12 15,0 0 7-15,0 0 2 0,0 0 7 16,0 0 13-16,12-20 4 0,-12 20-1 0,0 0 31 15,0 0 4-15,23-4 27 0,-23 4 4 16,0 0 21-16,0 0 10 0,27-4 3 16,-27 4 4-16,0 0-1 0,0 0 13 15,0 0-11-15,38 8 4 0,-38-8 15 0,0 0-2 16,18 20 26-16,-18-20-18 0,6 18-3 16,-6-18 12-16,0 0-5 0,3 35 10 15,-3-35 8-15,-3 25-11 0,3-25-2 0,-6 28-9 16,6-28-2-16,-9 25-11 0,9-25-1 15,-12 26-1-15,12-26-7 0,-12 23-12 0,1-12 7 16,11-11 5-16,-21 29-2 0,12-15 0 16,-6 3 6-16,-2-4-9 0,17-13 0 15,-27 29 10-15,12-15-19 0,0-1-3 16,-2 1 2-16,2-3 1 0,15-11-3 0,-31 23 9 16,15-16-22-16,16-7 6 0,-27 18-7 15,27-18 3-15,-22 17-1 0,22-17-12 0,-22 11-18 16,22-11-6-16,-15 7-22 0,15-7-19 15,0 0-11-15,-25 12-39 0,25-12-33 16,0 0-39-16,0 0-69 0,-22 5-446 16,22-5 118-16</inkml:trace>
          <inkml:trace contextRef="#ctx0" brushRef="#br0" timeOffset="19373.0297">4786 2439 2948 0,'0'0'-149'0,"0"0"14"16,-6-22 15-16,6 22 20 0,0 0 18 15,0 0 31-15,0 0 11 0,0 0 14 0,-7-29 13 16,7 29 9-16,0 0 18 0,0 0 9 16,0 0 3-16,0 0-3 0,-6-22 3 0,6 22 9 15,0 0 6-15,0 0 5 0,0 0 6 16,0 0 2-16,0 0-1 0,0 0 4 15,0 0-6-15,-7-21-6 0,7 21-7 16,0 0 3-16,0 0-14 0,0 0-9 0,0 0-5 16,0 0 6-16,0 0 2 0,0 0 2 15,0 0 15-15,0 0-2 0,0 0-1 16,0 0-3-16,0 0 19 0,0 0 5 0,0 75 0 16,-3-51-5-16,3-24 19 0,-6 49-19 15,0-22 2-15,3 4-8 0,0 0-7 16,0 5 6-16,3-2-11 0,0-1-3 0,-3-1 3 15,6 0 11-15,-6 3-19 0,6-6 1 16,-3 6-3-16,3-7 2 0,0 8-2 0,0-4-12 16,3-4 14-16,-3 3-10 0,0-5 2 15,3-3 3-15,-2 3-9 0,-1-6-1 16,-3-20 6-16,6 36-7 0,-6-36 6 0,4 28 3 16,-4-28-9-16,3 25 1 0,-3-25 3 15,3 23-9-15,-3-23-12 0,0 0-15 16,3 22-24-16,-3-22-31 0,0 0-32 15,0 0-40-15,0 0-63 0,0 0-113 0,-9 16-389 16,9-16 594-16</inkml:trace>
          <inkml:trace contextRef="#ctx0" brushRef="#br0" timeOffset="20552.8431">5262 1779 2670 0,'0'0'-117'16,"0"0"29"-16,0 0 17 0,0 0 17 15,0 0 5-15,0 0 9 0,0 0 7 0,0 0-4 16,0 0 10-16,0 0 13 0,0 0 7 15,0 0 24-15,0 0 17 0,0 0 14 16,0 0 18-16,0 0 14 0,0 0 7 0,0 0 13 16,-27 58 2-16,27-58 2 0,-3 27-3 15,3-27 11-15,-3 38 2 0,0-20 10 16,0 7-17-16,0 2-12 0,-2-3 1 16,-1 3 5-16,6 5-14 0,-3-2 16 0,0 0-7 15,3 5-12-15,0-5 2 0,-3 4-10 16,3-3-16-16,0-2 1 0,0 3-11 0,0-4-2 15,0-1-2-15,3-1-6 0,-3-26-5 16,0 46 2-16,0-24-5 0,0-22-12 16,0 38 4-16,0-22-8 0,0-16-11 0,-3 33-38 15,3-33-48-15,-3 34-47 0,0-20-61 16,-3-1-88-16,6-13-549 0,-6 17 37 16</inkml:trace>
          <inkml:trace contextRef="#ctx0" brushRef="#br0" timeOffset="21602.8318">5404 2239 3511 0,'-12'14'-182'0,"12"-14"19"0,0 0 22 0,-21 20 27 0,21-20 12 0,-15 23 31 0,15-23 11 0,-17 27 17 0,11-14-1 16,6-13 12-16,-12 29 5 0,6-13 0 15,6-16 6-15,-6 31 8 0,6-31-2 16,-3 32 6-16,3-32 6 0,0 29 6 0,0-29 3 16,6 25 12-16,-6-25-5 0,9 22 5 15,-9-22 24-15,18 16-6 0,-18-16 5 16,23 11 8-16,-23-11 5 0,21 7-7 0,-21-7 5 15,0 0-11-15,38-3-4 0,-38 3-3 16,27-9-3-16,-27 9 0 0,29-13-8 0,-14 4 15 16,-15 9-13-16,21-16 0 0,-21 16-23 15,24-20 15-15,-13 9-9 0,-11 11 9 16,15-18-5-16,-15 18-2 0,12-22 2 16,-12 22 2-16,6-18-9 0,-6 18 2 0,0 0 0 15,3-28-4-15,-3 28-1 0,0 0 3 16,0 0-8-16,0 0 17 0,-12-37-18 0,12 37 11 15,0 0-7-15,-12-16-7 0,12 16 7 16,0 0-14-16,0 0 6 0,-15-20-1 16,15 20 6-16,0 0-13 0,0 0 1 15,-20-11-4-15,20 11-3 0,0 0-3 0,0 0-2 16,0 0 4-16,0 0-4 0,0 0 6 16,0 0 1-16,-21-13-6 0,21 13 5 15,0 0-2-15,0 0 7 0,0 0 0 0,0 0 3 16,0 0 2-16,0 0 5 0,0 0-4 15,0 0-4-15,0 0 17 0,0 0-14 16,0 0 8-16,0 0-8 0,0 0 1 0,0 0 7 16,0 0 0-16,0 0 17 0,0 0-17 15,0 0 3-15,0 0 5 0,0 0-5 16,0 0 6-16,0 0 2 0,0 0 6 0,0 0 7 16,0 0 6-16,0 0 7 0,0 0 3 15,0 0-6-15,0 0 22 0,47 46 2 0,-47-46-1 16,0 29 11-16,0-29-6 0,0 28 1 15,0-28 22-15,0 30-20 0,0-30-6 16,0 32 5-16,0-32-7 0,3 27-5 16,-3-27 2-16,3 27 10 0,-3-27-16 0,6 22 4 15,-6-22-13-15,9 20 18 0,-9-20 5 16,12 20-11-16,-12-20-8 0,20 16 9 0,-20-16-21 16,24 16 2-16,-24-16 4 0,24 11-12 15,-7-7-44-15,-17-4-34 0,24 7-58 16,-24-7-107-16,0 0-221 0,27-5-319 15,-27 5 378-15</inkml:trace>
          <inkml:trace contextRef="#ctx0" brushRef="#br0" timeOffset="22281.3537">6027 2012 3098 0,'0'0'-129'0,"0"0"21"0,0 0 24 15,0 0 14-15,0 0 16 0,0 0 13 16,0 0 12-16,0 0 8 0,0 0 6 0,0 0-3 16,0 0 18-16,-59 36 6 0,59-36-3 15,-21 24 6-15,6-11 6 0,-1-1 14 16,0 3 12-16,1-1 2 0,-3 4 6 0,1-4 6 16,-1 3 5-16,0 1-9 0,3 0 10 15,-2-1-2-15,2 2-9 0,0-2 3 16,0 3-7-16,1-3 14 0,2 2-17 0,3-3 5 15,0 4-20-15,9-20 11 0,-12 28 5 16,6-11 14-16,6-17-9 0,-6 25 11 16,6-25-10-16,-5 24 26 0,5-24-6 15,0 0 11-15,8 32-3 0,-8-32 12 0,9 16-5 16,-9-16 0-16,0 0 0 0,21 17-8 16,-21-17-12-16,15 9-4 0,-15-9-7 15,0 0-11-15,26 7-3 0,-26-7 0 0,0 0-3 16,30 9-11-16,-30-9-3 0,19 2-4 15,-19-2-12-15,0 0-22 0,31 0-27 16,-31 0-20-16,0 0-28 0,31 0-18 0,-31 0-13 16,0 0-44-16,34-6-34 0,-34 6-53 15,0 0-549-15,25-12 180 0</inkml:trace>
        </inkml:traceGroup>
        <inkml:traceGroup>
          <inkml:annotationXML>
            <emma:emma xmlns:emma="http://www.w3.org/2003/04/emma" version="1.0">
              <emma:interpretation id="{5C224B0B-57C0-4E6C-AAB4-DB5EFDFB1617}" emma:medium="tactile" emma:mode="ink">
                <msink:context xmlns:msink="http://schemas.microsoft.com/ink/2010/main" type="inkWord" rotatedBoundingBox="32319,3575 32681,3549 32703,3865 32341,3890"/>
              </emma:interpretation>
              <emma:one-of disjunction-type="recognition" id="oneOf3">
                <emma:interpretation id="interp3" emma:lang="" emma:confidence="0.5">
                  <emma:literal>e</emma:literal>
                </emma:interpretation>
                <emma:interpretation id="interp4" emma:lang="" emma:confidence="0">
                  <emma:literal>,</emma:literal>
                </emma:interpretation>
                <emma:interpretation id="interp5" emma:lang="" emma:confidence="0">
                  <emma:literal>.</emma:literal>
                </emma:interpretation>
                <emma:interpretation id="interp6" emma:lang="" emma:confidence="0">
                  <emma:literal>z</emma:literal>
                </emma:interpretation>
                <emma:interpretation id="interp7" emma:lang="" emma:confidence="0">
                  <emma:literal>Z</emma:literal>
                </emma:interpretation>
              </emma:one-of>
            </emma:emma>
          </inkml:annotationXML>
          <inkml:trace contextRef="#ctx0" brushRef="#br0" timeOffset="22827.5362">5984 2393 3352 0,'0'0'-147'0,"0"0"27"16,0 0 22-16,0 0 14 0,25-6 26 16,-25 6 1-16,0 0 4 0,0 0 13 0,0 0 3 15,34 0-3-15,-34 0 2 0,0 0 11 16,28-6-3-16,-28 6 3 0,0 0 21 0,0 0 3 15,31 0 15-15,-31 0 12 0,0 0-12 16,0 0 9-16,28-5 3 0,-28 5-1 16,0 0 9-16,25-6-6 0,-25 6 0 15,0 0-1-15,21-9-11 0,-21 9 14 0,0 0 8 16,22-7 13-16,-22 7-8 0,0 0-7 16,16-15 8-16,-16 15 2 0,0 0-4 0,9-19-2 15,-9 19-1-15,0 0 5 0,0 0 1 16,0 0-12-16,6-24 2 0,-6 24 0 15,0 0-3-15,0 0-10 0,0 0 1 16,0 0-1-16,-3-29-4 0,3 29-5 0,0 0 2 16,0 0-4-16,0 0-7 0,0 0 5 15,0 0-7-15,0 0 4 0,-47-3-2 16,47 3 5-16,0 0-5 0,0 0-4 0,0 0-5 16,-37 21 10-16,37-21 8 0,-18 16 6 15,18-16-15-15,-19 13 3 0,19-13 5 16,-19 14 3-16,19-14-2 0,-18 19 21 0,18-19-19 15,-16 19 8-15,16-19 13 0,-15 21-5 16,15-21 7-16,-13 22 7 0,13-22 22 16,-9 22 9-16,9-22 9 0,0 29-2 0,0-29-7 15,0 0-6-15,6 38-3 0,4-27-4 16,-10-11-4-16,28 27 1 0,-7-17-15 0,13 1-43 16,7-3-88-16,11-5-162 0,17 0-602 15,14-6-115-15</inkml:trace>
        </inkml:traceGroup>
      </inkml:traceGroup>
    </inkml:traceGroup>
  </inkml:traceGroup>
</inkml:ink>
</file>

<file path=ppt/ink/ink16.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2-02-21T17:53:06.136"/>
    </inkml:context>
    <inkml:brush xml:id="br0">
      <inkml:brushProperty name="width" value="0.05292" units="cm"/>
      <inkml:brushProperty name="height" value="0.05292" units="cm"/>
    </inkml:brush>
  </inkml:definitions>
  <inkml:trace contextRef="#ctx0" brushRef="#br0">32641 4265 26 0,'0'0'27'0,"-32"19"7"0,15-13 17 16,17-6-10-16,-45 15 15 0,18-5 13 0,-3-5 5 15,0 6 5-15,-10-2 23 0,3 0-24 16,-8 0 10-16,6 0-10 0,-7 0-8 0,4 1-14 16,0-2 10-16,-2 3-12 0,6-3-12 15,-6 0-6-15,4 5 10 0,-1-3-7 16,-1-1 15-16,2-2-6 0,-2 1 8 16,2 2-15-16,-6-5 4 0,6 2 8 0,-5 1 8 15,0 1-10-15,6-5-1 0,-7 3 2 16,4-2-8-16,0 2 3 0,5-2-12 15,0 0 11-15,2 0-5 0,2-1-11 0,-1 2 10 16,-2-3 3-16,-1 3-4 0,3-3-11 16,-4 0 17-16,4 3-25 0,1-3 7 0,-1 3-7 15,-6-2 0-15,-2 1-3 0,-3 2-1 16,-2 0 4-16,1 2-1 0,-8-4 1 16,-6 9-8-16,-2-6 4 0,5 4-3 15,-1-2-7-15,6-1 7 0,3 0-7 0,6-3 4 16,3 3 5-16,-2-2 7 0,7-2 12 15,1 0 11-15,-1 1 6 0,5-5 7 0,-2 4-12 16,2-2-7-16,-2-1-5 0,7 0-1 16,25-2 13-16,-52 8-19 0,27-8-3 0,25 0-8 15,-45 3-3-15,45-3 8 0,-47 3-5 16,20-3-6-16,27 0 1 0,-56-3 7 16,25 3-8-16,3-3 0 0,28 3 3 15,-62-8 7-15,30 8-15 0,1-2 10 16,-3 0-5-16,2-1-5 0,2-3 5 0,30 6-3 15,-62-4 3-15,36 2 0 0,-1-3-3 16,27 5-9-16,-52-5 14 0,27 1-7 0,25 4 2 16,-40-6 1-16,40 6 9 0,-39-10-13 15,17 5 1-15,22 5-5 0,-35-12-2 16,15 6 7-16,20 6-5 0,-43-19 0 16,24 7 2-16,1-3 0 0,-4 3 3 0,2-4 0 15,3 1-3-15,-3-1-4 0,0-2 4 16,-1-2-2-16,0 7-9 0,-2-11 26 0,-2 4-20 15,3-2 8-15,-1 2-12 0,1-4 4 16,-3 0 3-16,2 3 0 0,2-4-2 0,0 0 7 16,-3 0-8-16,4 1 13 0,-5-4-12 15,5 3-8-15,0-5 0 0,-5 4 6 16,5-2-1-16,-5-1 5 0,5 1-7 16,3-1 7-16,-3 2-10 0,3 0 12 15,0-1-4-15,4 3 0 0,-4 1-1 0,4-1 6 16,3 5-6-16,-2-10 1 0,-1 6-6 15,-2-9 8-15,0-2 3 0,5 1-10 0,-7-2 7 16,5 1-5-16,-1-1 0 0,-2 1 0 16,0 2 5-16,1-4-8 0,1 2 6 15,1 2-3-15,-8 0 10 0,8-2-15 0,-4 5 5 16,2-2-7-16,-2 3 7 0,-3-2 5 16,2 3-10-16,-4 1 5 0,4 1-3 15,-1 1 1-15,1 2-3 0,0-1 10 0,4 4-8 16,-2-2 6-16,3 4 2 0,-1-1 2 15,1-3 6-15,12 22 2 0,-22-36 0 0,9 17 5 16,3-1 22-16,10 20-25 0,-22-39 1 16,10 21-6-16,-1-3 7 0,-1 3 1 15,14 18-6-15,-25-38-1 0,12 16-4 0,0 5 6 16,13 17-5-16,-24-31-5 0,9 12 9 16,2 3-6-16,13 16-3 0,-30-27 4 15,8 11-6-15,4 4-3 0,-3 1 5 0,-5-1 0 16,-1-2-4-16,-5 4-6 0,-1-1 10 15,-6-1 0-15,-4 2-5 0,3 1 3 16,-6 0-5-16,5-2-1 0,-3 7 11 0,2-4-1 16,7 0-7-16,2 5 5 0,1-4-4 15,2 1 4-15,5 0-3 0,25 6 8 0,-54-9 0 16,31 3-5-16,23 6 2 0,-45-12-2 16,23 2 0-16,-2 3 0 0,24 7 7 15,-38-15-14-15,16 6 7 0,22 9 0 16,-35-12 0-16,35 12 3 0,-28-12-6 0,28 12 13 15,-29-10-3-15,29 10-17 0,-25-9 8 16,25 9 2-16,-27-11 0 0,27 11 0 0,-28-13 0 16,28 13 0-16,-27-15-5 0,27 15 0 15,-32-12 8-15,16 1 9 0,16 11-17 16,-34-18 3-16,12 6-1 0,22 12-2 0,-35-21 5 16,17 9-7-16,-4 1 5 0,22 11-5 15,-37-24 9-15,19 15-9 0,18 9 2 0,-35-19-7 16,13 11 7-16,22 8-2 15,-35-17 9-15,35 17-9 0,-30-14 7 0,30 14 5 16,-32-16-10-16,15 6 10 0,17 10 0 16,-28-15-5-16,28 15 4 0,-32-22 6 0,15 11-7 15,17 11-3-15,-31-32 4 0,14 17-6 16,0-4 4-16,4 2-4 0,-4-1 0 0,-1-6-3 16,4 6-3-16,-1-3 13 0,-2-2-14 15,4 3-1-15,-2-5 10 0,2 3-3 0,4 0 3 16,9 22-2-16,-21-40-1 0,12 22-4 15,-1-3 5-15,10 21-3 0,-17-44-5 16,11 20 5-16,4 0 0 0,2 24 0 16,-12-54 0-16,12 31 2 0,-1-5-4 15,1-3-1-15,0 31 6 0,1-59-6 0,3 32 3 16,4-1-2-16,-3 3-6 0,7-2 8 16,-4 5 3-16,4-1-1 0,5-3-7 0,-4 5 7 15,2-1 1-15,2 3-3 0,-2 1 0 16,-2-1-3-16,-1 4 8 0,-12 15-5 0,22-25 0 15,-22 25 5-15,18-22 10 16,-18 22-15-16,17-21-11 0,-17 21 16 0,13-15-13 16,-13 15 5-16,0 0 3 0,20-19 5 15,-20 19 11-15,20-8-17 0,-20 8 4 0,29-7-1 16,-29 7-2-16,33-5 2 0,-33 5 3 16,40-7-10-16,-15 2-1 0,-25 5 6 0,46 0 0 15,-46 0 0-15,43-2 5 0,-43 2-11 16,44 0 14-16,-18-2-1 0,-26 2-7 15,50 2 2-15,-26-2-2 0,-24 0 8 0,55-2-3 16,-28 2 0-16,-27 0 10 0,53 0-4 16,-31 0-6-16,-22 0-6 0,52 2 6 0,-24-2-5 15,-2 0 2-15,-26 0 6 16,53 0-8-16,-35 0 2 0,-18 0 3 0,47 0 0 16,-47 0-11-16,40 2 9 0,-40-2 2 15,42 0 2-15,-23 5-2 0,-19-5-2 0,38 7-1 16,-38-7 3-16,42 5 8 0,-22-2-5 15,-20-3-3-15,37 5 5 0,-37-5-2 16,37 7 2-16,-37-7-5 0,33 7 5 16,-33-7-2-16,35 6-6 0,-35-6 9 0,39 9-9 15,-16-6 0-15,-1 2 3 0,8-1 6 0,3 5-6 16,-1-6 5-16,2 6 0 0,4-2 3 16,4-2-8-16,-2 3 3 0,0-2 2 15,-6-5 0-15,-1 7 0 0,1-5-2 16,-3 0-3-16,1 3 0 0,-3-6 0 0,-1 3 3 15,-28-3-1-15,54 3-7 0,-33 0 10 16,-21-3 0-16,49 0-10 0,-24 3 10 0,-25-3-10 16,52 3 0-16,-27-3 10 0,7 4-5 15,-2-2-5-15,5-2 2 0,-2 0 6 16,4 3-3-16,0 0 5 0,0-3-2 0,-4 3 5 16,7 1-11-16,-1-4 8 0,-1 2-2 15,1-2 2-15,1 3-5 0,2-3 0 0,-2 3 0 16,5 1 0-16,-3-4 0 0,6 4 0 15,1-4 0-15,-7 2-3 0,6 0 3 16,1 2 3-16,-2 0-3 0,-2 1 5 16,0-1-7-16,-5-1 20 0,0 0-23 0,-6-1-1 15,1-2 4-15,-10 7-1 0,5-7 3 16,-30 0-2-16,49 7-1 0,-29-7-2 0,-20 0 5 16,40 3 0-16,-40-3 0 0,30 3-3 15,-30-3 1-15,35 2-1 0,-35-2 0 16,0 0 9-16,38 0-6 0,-38 0 10 0,32 0-5 15,-32 0-15-15,0 0 7 0,42-5 8 16,-42 5-7-16,0 0 2 0,37-7 0 16,-37 7 2-16,28-6-2 0,-28 6 0 0,0 0-2 15,34-6 12-15,-34 6-12 0,28-3 2 16,-28 3-3-16,0 0 0 0,35-7-4 16,-35 7 4-16,0 0 0 0,25-5 1 15,-25 5-1-15,0 0 6 0,0 0-6 0,0 0 3 16,34-4 3-16,-34 4-6 0,0 0 1 15,0 0-9-15,0 0 6 0,0 0 2 0,28-4-5 16,-28 4 0-16,0 0 1 0,0 0-12 16,0 0 8-16,0 0 0 0,0 0-5 15,0 0 11-15,0 0-6 0,0 0-3 0,0 0 9 16,0 0 2-16,14 29 1 0,-14-29-7 16,0 0 4-16,0 0-3 0,-10 40-1 0,10-40 6 15,0 0-2-15,-9 45 8 0,1-22-6 16,5 1 0-16,-2 2 0 0,-5-2 9 15,6 3-6-15,3 0 5 0,-8 1-2 0,2 1 6 16,6 1-12-16,-8-3 8 0,3 2-2 16,4-1 3-16,-6-1-1 0,1 0-8 0,5 2 3 15,-6-4 9-15,8-25-4 0,-10 52-2 16,5-27 5-16,2-5-3 0,3-20-5 16,-5 47 3-16,1-28 2 0,4-19 1 15,-5 40-1-15,5-40 1 0,0 33-1 0,0-33 0 16,0 34 1-16,0-34-6 0,5 30 11 15,-5-30-3-15,4 36-3 0,-4-36 3 16,5 30 0-16,3-15 2 0,-8-15 1 0,10 33-1 16,-2-9-2-16,1-9 3 0,-9-15-6 15,16 33 3-15,-6-21 2 0,-10-12 0 0,17 27 1 16,-10-10-1-16,-7-17 5 0,20 18 5 16,-20-18 3-16,12 15 12 0,-12-15 2 15,21 12-3-15,-21-12-3 0,0 0 7 16,36 0-12-16,-36 0-10 0,0 0 3 0,46-21-1 15,-26 6-4-15,1 3-2 0,4-7-3 16,1 0-5-16,5 1 8 0,-5 0-6 0,9-1-3 16,-4-1 6-16,4 4-12 0,-2-3 8 15,11 0-3-15,-4 4-2 0,2 0 5 16,3-2-10-16,2 2 1 0,-4 0 1 0,6 3 6 16,-3-1-3-16,3 5-3 15,3-4-3-15,-5 0 1 0,4 0 5 0,-2 5-4 16,-2-1 4-16,1 0 0 0,-3-2-5 15,2 1 5-15,2 3 5 0,-2 0-10 0,-6 0 5 16,5 0 7-16,-1 0-16 0,-5 0 7 16,2 0-1-16,-5 1-1 0,-2 0 4 0,-2-2 0 15,-1 3 0-15,-2-1 0 0,-1-4 0 16,-1 6-5-16,-3-4 3 0,-25 7 0 0,57-8-1 16,-32 1 8-16,7 5-7 0,-5-1-8 15,-27 3 10-15,60-10-4 0,-38 8 8 0,8-3-1 16,0 3-6-16,-30 2 3 0,53-10-4 15,-24 9-3-15,-3-8 7 0,5 6-7 16,-3 1 9-16,2 0 1 0,-30 2-1 16,55-8-2-16,-28 5-2 0,3 2-3 0,-5-7 5 15,-25 8 0-15,57-6 2 0,-35 3-2 16,6 1-2-16,-28 2 0 0,49-7-3 16,-31 4 3-16,-18 3 9 0,39-3-16 15,-39 3 9-15,30-3-3 0,-30 3-1 0,28-3-3 16,-28 3 7-16,0 0 0 0,34-3 0 0,-34 3 0 15,0 0-3-15,0 0-1 0,32-3-1 16,-32 3 3-16,0 0-5 0,0 0 0 16,0 0-5-16,30 0 5 0,-30 0 4 15,0 0-4-15,0 0 0 0,23 15 3 0,-23-15-1 16,18 15 5-16,-18-15 0 0,14 18 0 16,-14-18-3-16,13 25 8 0,-13-25-5 0,14 29-2 15,-14-29 4-15,15 27 3 16,-14-10-3-16,-1-17-2 0,14 33 10 15,-14-33-13-15,8 34-4 0,-3-11 14 0,-5-23 0 0,5 47 3 16,-2-20-3-16,1-2-5 0,-4 2-2 16,5 5 10-16,-5-5 1 0,3 3-8 15,-1 2 6-15,-2-4-7 0,0 2-2 16,3-1 12-16,-3-2-8 0,0-27-4 0,-3 54 10 16,3-27-6-16,-2 0-4 0,2-27 9 15,-3 53 1-15,3-29-6 0,-5 5 1 0,1-1-5 16,-1-5 4-16,2 4 3 0,-5 1 11 15,4 1-18-15,3-2 7 0,1-27-7 0,-14 53 2 16,13-32 3-16,-8 4-1 0,9-25-4 16,-6 44 5-16,4-23-1 0,2-21-2 15,-3 36 7-15,3-36 0 0,0 45-2 0,0-45-5 16,0 39 13-16,3-21-15 0,-3-18 3 16,2 40 5-16,1-21-3 0,-3-19 10 15,3 40-6-15,-3-40-9 0,9 37 0 16,-8-19 0-16,-1-18 0 0,10 37 4 0,-10-37-2 15,4 34 11-15,-3-15-13 0,-1-19 5 16,4 30-8-16,-4-30 1 0,3 30 7 0,-3-30-8 16,5 35 8-16,-5-35-3 0,0 34 9 15,0-34-14-15,3 36-1 0,-3-13 8 16,0-23 3-16,0 43-9 0,2-15 2 16,-2-28 10-16,0 42-7 0,3-18 1 0,-3-24-4 15,4 43-2-15,-4-23 2 0,0-20-2 16,5 36 2-16,-5-36 0 0,0 35 4 15,0-35-6-15,0 34 0 0,0-34 6 0,0 27 2 16,0-27-6-16,0 28 2 0,0-28-12 16,0 0 10-16,3 34 8 0,-3-34-8 0,0 0-2 15,2 27 4-15,-2-27-6 0,0 0 2 16,0 0 6-16,0 29-12 0,0-29 3 0,0 0 10 16,0 29-3-16,0-29 10 0,-2 41 1 15,-1-10-21-15,-9 12-41 0,-10 8-95 16,-38 36-180-16,-23 3-375 0,-43-10 654 15</inkml:trace>
  <inkml:trace contextRef="#ctx0" brushRef="#br0" timeOffset="4472.3153">32694 4824 273 0,'0'0'-54'16,"0"0"85"-16,0 0 8 0,0 0-24 16,0 0 59-16,0 0-2 0,0 0 50 0,0 0 43 15,0 0 16-15,0 0 7 0,0 0 10 16,0 0-15-16,0 0-12 0,0 0-7 0,0 0-31 16,0 0-14-16,0 0-22 0,0 0-20 15,0 0-2-15,0 0-14 0,0 0-5 16,0 0-6-16,0 0-5 0,0 0-6 15,-78 17-4-15,78-17-12 0,-24 6 3 0,24-6 0 16,-25 10-6-16,25-10 0 0,0 0-1 16,-25 9-2-16,25-9-12 0,0 0 4 0,-28 6 7 15,28-6-7-15,0 0 1 16,-29 12-4-16,29-12 2 0,0 0 0 0,-25 14-5 16,25-14 2-16,-22 11 1 0,22-11-1 15,-23 12 3-15,23-12 0 0,-25 13-5 0,25-13 0 16,-25 9 5-16,25-9-8 0,-27 9 5 15,27-9-5-15,-22 9 8 0,22-9-3 0,-25 6-2 16,25-6-3-16,0 0 5 0,-35 9-5 16,35-9 0-16,0 0 3 0,-30 9-9 15,30-9 9-15,0 0 2 0,-24 11-15 0,24-11 10 16,0 0 0-16,-25 12 0 0,25-12 0 16,0 0-3-16,0 0 6 0,-25 9-6 15,25-9 3-15,0 0 5 0,0 0-2 0,-30 6-3 16,30-6-3-16,0 0 17 0,0 0-14 15,-30 6 0-15,30-6-11 0,0 0 11 16,-28 6 8-16,28-6-8 0,0 0 8 0,-26 7-11 16,26-7 6-16,0 0-3 0,0 0 0 15,-35 5-5-15,35-5 7 0,-25 3-4 0,25-3-6 16,0 0 5-16,-33 4 8 16,33-4-18-16,-29 3 13 0,29-3 16 15,0 0-27-15,-33 5 11 0,33-5-7 0,0 0 12 16,-35 4-5-16,35-4-3 0,0 0 3 15,-30 8-2-15,30-8-1 0,0 0 0 0,-25 3 1 16,25-3-1-16,0 0 0 0,-27 10 6 16,27-10-3-16,0 0 0 0,0 0 0 0,-27 12-5 15,27-12 5-15,0 0 5 0,0 0-5 16,-20 14 0-16,20-14 5 0,0 0 6 0,0 0 5 16,0 0-6-16,0 0 1 0,-20 15-4 15,20-15 1-15,0 0-3 0,0 0-2 16,0 0 7-16,0 0-2 0,0 0 0 15,0 0 10-15,0 0 7 0,0 0 8 0,0 0 9 16,0 0-5-16,0 0 7 0,0 0-8 16,0 0 4-16,0 0-12 0,0 0 2 0,0 0-3 15,0 0-2-15,73 6 4 0,-73-6-6 16,0 0-10-16,41 3 2 0,-41-3-10 16,30 0 1-16,-30 0 10 0,32 0-8 15,-32 0 5-15,36 0 5 0,-36 0-10 0,37 0 1 16,-37 0-3-16,42 0-1 0,-19 0-1 15,-23 0 9-15,44 0-5 0,-19 0 9 0,-25 0-11 16,38 0-8-16,-38 0 4 0,37-3 2 16,-37 3 3-16,30 0-3 0,-30 0 4 15,32-3-12-15,-32 3-2 0,0 0 10 0,40 0-2 16,-40 0-2-16,0 0 13 0,37-3-13 16,-37 3 0-16,0 0 0 0,25-4-5 15,-25 4 3-15,0 0 2 0,0 0-6 16,0 0 10-16,37 0-4 0,-37 0-4 0,0 0 8 15,0 0 5-15,37 4-16 0,-37-4 5 16,0 0 4-16,0 0-4 0,28 3 4 0,-28-3 11 16,0 0-9-16,0 0 21 0,0 0-13 15,0 0-12-15,37 0 2 0,-37 0 12 16,0 0-12-16,0 0 7 0,0 0-5 16,0 0-2-16,0 0 2 0,0 0 2 0,33-3-12 15,-33 3 8-15,0 0 4 0,0 0-4 16,0 0 4-16,0 0-4 0,0 0-8 0,0 0 8 15,0 0 6-15,0 0-8 0,36 0 2 16,-36 0 2-16,0 0-14 0,0 0 26 16,0 0-14-16,0 0-4 0,0 0 2 0,0 0 4 15,0 0-2-15,0 0 12 0,0 0-14 16,0 0-2-16,0 0 2 0,0 0 10 0,0 0-12 16,0 0 4-16,0 0 4 0,0 0-4 15,0 0-8-15,0 0 10 0,0 0-6 16,0 0 10-16,0 0 3 0,0 0 7 15,0 0-20-15,-81 25 10 0,81-25-16 0,-33 11 12 16,33-11 0-16,-34 9 2 0,8-1-8 16,4-2 6-16,22-6 1 0,-47 9-5 0,29-4 0 15,18-5 2-15,-37 7-5 0,37-7 10 16,-32 9-9-16,32-9 4 0,-30 6 2 16,30-6-6-16,-30 10 4 0,30-10 2 0,-27 9 0 15,27-9-4-15,-25 6 2 0,25-6-10 16,-23 9 8-16,23-9-2 0,0 0 8 0,-26 8-6 15,26-8 2-15,0 0-4 0,0 0 0 16,-28 13 6-16,28-13-6 0,0 0-2 16,0 0 10-16,-23 11-12 0,23-11 10 15,0 0 0-15,-22 8-4 0,22-8-4 0,0 0 16 16,-35 13-11-16,35-13-10 0,-30 9 13 16,30-9-4-16,-34 6 0 0,34-6 7 15,-37 9-9-15,37-9 16 0,-36 6-12 0,36-6-4 16,-37 9 15-16,37-9-15 0,-34 7-5 15,34-7 11-15,-31 8 1 0,31-8-12 0,-26 8 10 16,26-8 3-16,-30 4-10 0,30-4 6 16,-30 11-6-16,30-11 1 0,-35 16-5 15,18-11 14-15,17-5-6 0,-31 10 2 16,31-10-6-16,-36 12 4 0,36-12 4 0,-30 10-8 16,30-10 4-16,-26 8 0 0,26-8 6 15,-21 5-8-15,21-5 5 0,0 0-6 16,-21 10 3-16,21-10 3 0,0 0 13 0,0 0-7 15,-25 10 6-15,25-10-7 0,0 0 5 16,0 0 4-16,0 0-19 0,0 0 11 0,0 0 0 16,-19 15-7-16,19-15 9 0,0 0-11 15,0 0 4-15,0 0-6 0,0 0 4 16,0 0 2-16,0 0-10 0,0 0 1 0,0 0 8 16,0 0-8-16,7 37 5 0,-7-37 0 15,0 0 3-15,0 0 3 0,0 0-2 16,12 38-6-16,-12-38 9 0,0 0-1 0,11 24-4 15,-11-24-4-15,0 0 13 0,5 27-17 16,-5-27 8-16,9 22 5 0,-9-22-10 0,3 29 6 16,-3-29 3-16,2 23 1 0,-2-23 0 15,0 28 4-15,0-28-7 0,0 0 3 16,-2 41 9-16,2-41-16 0,-3 24 16 0,3-24 2 16,0 0-11-16,-9 36 3 0,9-36-3 15,-5 27 0-15,5-27 0 0,-15 25-5 16,15-25 9-16,-16 29 8 0,16-29-2 0,-26 27 2 15,18-10 20-15,-7-2 3 0,-2 0-8 16,-3 0-8-16,-1 3 12 0,-6-6 2 16,-3 7-9-16,-14-3 5 0,6-1-2 0,-19 1-3 15,0 4-4-15,-8-7-2 0,-9 10-3 16,0 1-25-16,4-1-62 0,-2-1-62 0,5 6-83 16,11-2-278-16,0-9-315 0,4-10 156 15</inkml:trace>
  <inkml:trace contextRef="#ctx0" brushRef="#br0" timeOffset="5773.1035">30481 5384 3363 0,'15'-20'-168'0,"-15"20"31"0,0 0 30 0,0 0 25 16,0 0 22-16,0 0 25 0,0 0 18 15,0 0 12-15,9-21 10 0,-9 21 6 0,0 0 0 16,0 0 6-16,0 0 5 0,0 0-3 16,0 0-6-16,0 0 3 0,-17-41-10 0,17 41 4 15,0 0 4-15,-17-17-14 0,17 17 10 16,-22-11-5-16,22 11-2 0,-31-11 0 16,31 11-3-16,-46-6 0 0,46 6-3 0,-40-3-2 15,15-1 2-15,25 4 3 0,-37 0 5 16,37 0-10-16,-42 0 10 0,42 0 1 15,-40 4-6-15,40-4 0 0,-46 9 5 16,27-3 0-16,19-6 0 0,-47 16 1 0,29-6-4 16,1 2 6-16,17-12-3 0,-30 27 8 15,13-15-13-15,17-12 5 0,-18 23 6 0,18-23 4 16,-17 20 11-16,17-20-6 0,-12 22-3 16,12-22 6-16,-5 22 9 0,5-22-2 0,0 0-1 15,0 33 14-15,0-33-5 0,0 0-8 16,17 32 7-16,-17-32-10 0,17 18 5 15,-17-18 0-15,18 18-12 0,-18-18-5 0,30 12 5 16,-30-12 2-16,26 17-5 0,-13-11 9 16,-13-6-13-16,35 9 1 0,-35-9-3 15,38 9-5-15,-17-5 1 0,2 1-1 0,2 1-2 16,4 1 11-16,-4-2-7 0,0 2-10 16,1 0 8-16,-26-7 7 0,51 8-9 15,-26-3 0-15,-25-5 11 0,37 12-15 0,-37-12 8 16,28 3-8-16,-28-3 8 0,23 9-8 15,-23-9-4-15,22 4 4 0,-22-4 4 0,0 0-4 16,24 7 0-16,-24-7 0 0,0 0 4 16,0 0-4-16,21 10 2 0,-21-10 2 15,0 0 4-15,0 0-2 0,0 0-3 0,0 0 3 16,0 0-4-16,0 0-2 0,-45 39 2 16,45-39 0-16,-28 14 4 0,28-14-10 15,-27 18 6-15,27-18 0 0,-35 18-4 0,18-6 4 16,17-12 0-16,-35 22-2 0,17-10 8 15,-3 0 6-15,-5-1-6 0,-1-1 10 16,2 4-6-16,-5-6 3 0,3 5 5 16,-5-4-3-16,4-3-11 0,-2 3 16 0,-5-3 10 15,4 0-4-15,-4-3-3 0,0 0-1 16,0 1-2-16,2-1 0 0,-3-3 2 0,1 4-6 16,0-4-2-16,-3 0 0 0,-1 0-7 15,4 0 0-15,-5 0 0 0,6 0 0 0,-4 0-2 16,6 0-4-16,-6 0 1 0,-4 3 3 15,0-6-9-15,-6 6 11 0,2-3 0 16,-2 0-6-16,-1 0 1 0,8 0-1 16,0 0 8-16,0 0-6 0,0 0-2 0,6 0 1 15,0 0 3-15,35 0 13 0,-60-3 24 16,38-1 1-16,22 4 6 0,-40-10-4 0,23 1 4 16,17 9-12-16,-21-28-6 0,21 28-9 15,0-43 1-15,0 43-10 0,30-58-6 16,-3 27-12-16,-2 0-20 0,1 6-47 0,6 0-49 15,-2 3-68-15,0 6-130 0,-5-3-504 16,1 4 62-16</inkml:trace>
  <inkml:trace contextRef="#ctx0" brushRef="#br0" timeOffset="6546.3479">29539 6279 3556 0,'0'0'-132'0,"0"0"9"0,0 0 17 16,0 0-4-16,0 0 20 0,0 0 4 0,0 0 11 15,0 0 12-15,24-17 4 0,-24 17 11 16,0 0 2-16,0 0 2 0,0 0 11 0,0 0 0 16,0 0-1-16,0 0 31 0,0 0 19 15,0 0 26-15,13-18-3 0,-13 18-7 16,0 0 0-16,0 0-9 0,0 0 0 15,0 0 0-15,0 0 5 0,0 0-17 0,0 0-11 16,0 0-36-16,0 0-39 0,35 0-58 16,-35 0-105-16,0 0-321 0,22-4 112 15</inkml:trace>
  <inkml:trace contextRef="#ctx0" brushRef="#br0" timeOffset="6865.1729">29914 6193 2419 0,'0'0'143'0,"0"0"30"16,0 0 9-16,0 0-16 0,0 0 31 0,49-30-31 15,-49 30-5-15,0 0 12 0,0 0-33 16,13-18-16-16,-13 18-15 0,0 0-13 0,0 0-22 16,13-15-25-16,-13 15-53 0,0 0-76 15,0 0-89-15,0 0-273 0,0 0-353 0,0 0 217 16</inkml:trace>
  <inkml:trace contextRef="#ctx0" brushRef="#br0" timeOffset="9128.0331">32868 4773 598 0,'14'-18'331'0,"-14"18"-164"0,8-15-70 16,-8 15-58-16,0 0-29 0,0 0-5 16,0 0 0-16,25-12-1 0,-25 12 6 0,0 0-20 15,0 0 6-15,0 0-6 0,0 0-10 16,35 42-9-16,-35-42 3 0,22 15 1 16,-9-3 5-16,-13-12-11 0,30 15 15 0,-30-15-5 15,27 14 10-15,-27-14-15 16,25 9 15-16,-25-9-5 0,0 0-1 0,44-6 6 15,-44 6 11-15,25-17-11 0,-5 5 11 0,-20 12 11 16,33-23-5-16,-21 10 10 0,3-2 17 16,-15 15-7-16,25-21 17 0,-25 21-12 0,19-22 9 15,-19 22 0-15,20-20 5 16,-20 20 13-16,23-15-7 0,-23 15 5 0,22-18-7 16,-7 6-22-16,-15 12-1 0,33-20 5 15,-13 7 8-15,-3-4-18 0,7 5 8 0,-8-3-37 16,1-4-117-16,-5 2-280 0,-6-4 93 15</inkml:trace>
  <inkml:trace contextRef="#ctx0" brushRef="#br0" timeOffset="10318.0494">33500 4561 304 0,'-25'-18'180'15,"9"9"-27"-15,16 9-65 0,-57-14 54 16,8 14 2-16,-9 0 7 0,-31 10-47 0,-6 3-5 16,-41 18-21-16,-14 7-7 0,2 9-15 15,0 16-56-15,2 3-141 0,19 12-250 16,8 2 90-16</inkml:trace>
  <inkml:trace contextRef="#ctx0" brushRef="#br0" timeOffset="19683.8626">32517 7339 962 0,'0'0'55'0,"3"-23"60"0,-3 23-10 16,9-16-28-16,-9 16 2 0,5-21 11 0,-5 21 18 16,13-25-4-16,-13 25 8 0,13-31 24 15,-1 15-12-15,-2-4 17 0,-10 20 16 16,22-40 7-16,-14 17-6 0,4 2 5 0,-4-1 7 15,1-3-24-15,2 1-20 0,-11 24-23 16,17-44-11-16,-12 23-10 0,-5 21-11 0,12-34-9 16,-12 34-16-16,8-27 1 0,-8 27-2 15,12-21-8-15,-12 21-1 0,5-26-4 16,-5 26-10-16,10-23-1 0,-10 23 3 16,0 0-4-16,2-29-8 0,-2 29 3 0,0 0 1 15,11-31-5-15,-11 31-1 0,4-22-3 16,-4 22 4-16,0 0-9 0,5-33 1 0,-5 33 8 15,0 0-15-15,8-29 20 0,-8 29-5 16,0 0-11-16,5-24 3 0,-5 24 2 16,0 0 6-16,0 0 1 0,0 0 7 0,7-32-10 15,-7 32 3-15,0 0 6 0,0 0-11 16,0 0-2-16,0 0-13 0,0 0 1 0,0 0 5 16,0 0 2-16,0 0 2 0,0 0-4 15,0 0-3-15,0 0 2 0,0 0 6 16,0 0-3-16,0 0-5 0,0 0 12 15,-9 86-6-15,9-86-4 0,-11 30 10 0,11-30-5 16,-4 27-1-16,4-27-2 0,-5 32-5 16,5-32 1-16,-11 36 0 0,9-17 5 0,2-19-3 15,-7 43 3-15,4-22 2 0,3-21 1 16,0 49 0-16,0-28 2 0,0-21 2 16,-3 44-7-16,3-44 4 0,0 41 6 0,0-41-2 15,0 39-4-15,0-39 2 0,-2 39 1 16,2-39 0-16,-3 40-1 0,-2-20 1 0,5-20 1 15,-7 51-1-15,2-25-4 0,-4 2 10 16,4 0 2-16,-6-1-3 0,2 3-8 16,-2 6 5-16,-1-5-3 0,4 1-3 15,-4-5 9-15,7-2-3 0,-7 0 11 0,5 0 0 16,1-1 5-16,-1-1 2 0,7-23-7 16,-13 38-1-16,4-22-5 0,9-16 1 0,-11 32-6 15,11-32 6-15,-10 37 21 0,1-19-24 16,9-18-7-16,-8 41 9 0,0-20-6 15,8-21 6-15,-11 36-9 0,3-16-2 0,8-20-5 16,-8 29-1-16,8-29 6 0,-9 32 3 16,9-32-3-16,-8 31 1 0,8-31 1 0,-8 25-2 15,8-25 4-15,-5 27-3 0,5-27 1 16,-9 22-1-16,9-22-1 0,-6 27-2 16,6-27 5-16,-9 28-3 0,9-28-3 15,-6 27 4-15,6-27-7 0,-6 28 8 0,6-28-14 16,-8 24 12-16,8-24-9 0,0 0 6 15,-5 29 4-15,5-29-1 0,0 0-3 0,-8 24 2 16,8-24 3-16,0 0-3 16,0 0 4-16,-7 29-5 0,7-29-4 0,0 0 8 15,0 0-1-15,-2 27-7 0,2-27 10 0,0 0-13 16,0 0 11-16,0 0-4 0,0 0 3 16,-11 24 2-16,11-24 2 0,0 0 0 0,0 0 3 15,0 0 3-15,0 0-2 0,0 0 8 16,0 0 3-16,0 0 0 0,0 0-1 15,0 0-3-15,0 0-2 0,0 0 1 0,0 0-4 16,0 0 5-16,0 0-8 0,0-86 2 16,0 86-6-16,8-55-3 0,-5 23 3 0,-1 1-5 15,5-5-1-15,1-4 2 0,-3 4-7 16,-2-5-8-16,6 2-3 0,-1-3-27 16,1 6-4-16,-3 0 17 0,4-3-14 15,-3 1 6-15,1 4 0 0,-3 1 8 0,4 1 1 16,-4-3 1-16,-2 4-1 0,5 1 7 15,-3-2-4-15,1 4 6 0,2-3-4 16,-6 1 6-16,4 3-2 0,-1-1 5 0,-1 1-14 16,-4-2-5-16,0 29 3 0,5-48 5 15,-5 19 2-15,5 5-3 0,-5 24-1 0,0-40 10 16,3 18-13-16,-3 22 0 0,-3-40 20 16,3 40 5-16,3-33-9 0,-3 33 1 15,2-30-4-15,-2 30 5 0,0-29-6 0,0 29 6 16,0 0 5-16,3-34-2 0,-3 34-1 15,3-23 8-15,-3 23-10 0,0 0 5 0,9-35-9 16,-9 35 9-16,5-19-4 0,-5 19 7 16,0 0 1-16,8-30-4 0,-8 30-6 0,0 0 10 15,10-32 3-15,-10 32 0 0,0 0-10 16,10-24 1-16,-10 24-12 0,0 0-5 16,0 0 0-16,7-24 5 0,-7 24 4 15,0 0-5-15,0 0-1 0,8-24 11 0,-8 24-1 16,0 0 3-16,0 0 4 15,5-23-5-15,-5 23 5 0,0 0-6 0,0 0 0 16,9-24 10-16,-9 24-7 0,0 0 9 0,0 0-8 16,0 0 4-16,8-22-8 0,-8 22 2 15,0 0 4-15,0 0 2 0,12-21 0 0,-12 21 4 16,0 0-2-16,0 0 0 0,16-23 6 16,-16 23-2-16,0 0 2 0,0 0 8 0,15-18-16 15,-15 18 6-15,0 0 4 0,0 0-4 16,0 0 0-16,14-18-2 0,-14 18 6 15,0 0-12-15,0 0 14 0,0 0-8 0,0 0 8 16,0 0-8-16,0 0-4 0,0 0 4 16,0 0-6-16,17-15 4 0,-17 15 2 15,0 0 0-15,0 0 4 0,0 0 2 16,0 0-6-16,0 0-2 0,0 0-6 0,0 0 6 16,0 0 0-16,0 0-6 0,0 0 8 15,0 0 4-15,0 0-8 0,0 0-2 0,0 0 8 16,0 0-4-16,0 0 0 15,0 0 6-15,0 0 4 0,0 0 0 0,0 0-4 0,0 0 12 16,0 0-3-16,0 0 3 0,0 0-8 16,0 0-2-16,0 0 7 0,0 0-3 15,0 0-10-15,0 0 17 0,0 0-9 0,-34 68-2 16,34-68-5-16,-13 18 11 0,13-18-10 16,-15 18-6-16,15-18 6 0,-15 25 4 0,15-25-1 15,-17 23 5-15,17-23-7 0,-17 25 7 16,17-25-6-16,-13 24 1 0,13-24 8 15,-19 26-9-15,19-26 4 0,-13 23 3 16,13-23-2-16,-8 13 6 0,8-13-1 0,-14 20 5 16,14-20 20-16,0 0-26 0,-13 18 6 15,13-18-4-15,0 0-7 0,-17 21 3 0,17-21-4 16,0 0 0-16,0 0 10 0,-13 22-17 16,13-22 6-16,0 0 7 0,0 0-14 15,0 0 8-15,-14 20 3 0,14-20-12 0,0 0 1 16,0 0 4-16,0 0-1 0,-13 16-4 15,13-16 0-15,0 0 2 0,0 0 14 16,-17 17-5-16,17-17-8 0,0 0 20 0,0 0-25 16,-21 18 3-16,21-18-5 0,0 0 8 15,-14 16 3-15,14-16 5 0,0 0-8 0,-17 15 5 16,17-15-12-16,0 0 3 0,0 0 17 16,-20 16-13-16,20-16-4 0,0 0 1 15,-15 18-8-15,15-18 6 0,0 0 1 0,-16 16 0 16,16-16 6-16,0 0-3 0,-14 17-2 15,14-17 4-15,0 0-6 0,0 0-1 16,-17 19 1-16,17-19 6 0,0 0 1 0,0 0 2 16,-13 21-14-16,13-21 18 0,0 0-17 15,0 0 6-15,-15 19 4 0,15-19-6 16,0 0 3-16,0 0-2 0,0 0 9 0,0 0-4 16,-8 18-6-16,8-18 3 0,0 0 3 15,0 0 11-15,0 0-21 0,0 0 5 0,0 0 4 16,0 0 0-16,0 0-6 15,-9 25 9-15,9-25-8 0,0 0 3 0,0 0 0 0,0 0 5 16,-11 19-3-16,11-19 4 0,0 0-4 16,0 0 0-16,0 0 4 0,0 0-1 15,0 0 4-15,-17 16-1 0,17-16-5 0,0 0 15 16,0 0-16-16,0 0 0 0,0 0 4 16,0 0-16-16,0 0 7 0,0 0 8 15,0 0-13-15,-20 15 18 0,20-15-17 0,0 0 23 16,0 0-12-16,0 0-4 0,0 0-7 15,0 0 9-15,0 0-7 0,0 0 11 16,0 0-6-16,0 0 7 0,0 0 12 0,0 0 17 16,0 0 12-16,0 0 5 15,0 0 2-15,0 0-4 0,0 0-8 0,0 0-6 16,0 0 0-16,0 0-4 0,0 0-5 0,0 0-2 16,0 0 1-16,0 0-14 0,0 0 3 15,0 0-1-15,40-65-4 0,-40 65 5 0,18-20-4 16,-18 20-2-16,22-20-2 0,-22 20 0 15,17-20-2-15,-17 20 2 0,25-24-2 16,-25 24-4-16,17-23 0 0,-17 23 1 0,20-22 0 16,-20 22 1-16,16-25-1 0,-16 25-2 15,17-22-4-15,-17 22 5 0,14-17 2 0,-14 17-4 16,18-23 2-16,-18 23 0 0,12-19-2 16,-12 19 1-16,13-21-2 0,-13 21 2 0,12-19 0 15,-12 19 4-15,13-20-7 0,-13 20 2 16,0 0-4-16,13-30 3 0,-13 30-3 15,16-13 2-15,-16 13 9 0,0 0-12 0,15-19 5 16,-15 19-2-16,0 0 0 0,13-19 8 16,-13 19-7-16,0 0-3 0,0 0 1 15,17-25 3-15,-17 25 2 0,0 0-2 16,13-19 4-16,-13 19-7 0,0 0 6 0,18-19-5 16,-12 9 4-16,-6 10-1 0,0 0 3 15,13-19 0-15,-13 19-6 0,12-13 6 0,-12 13-4 16,0 0 0-16,5-15-1 15,-5 15 4-15,0 0-5 0,0 0 2 0,0 0-2 0,16-18 4 16,-16 18-3-16,0 0 0 0,10-12 5 16,-10 12-3-16,0 0-1 0,0 0 3 15,12-14-7-15,-12 14 1 0,0 0-2 0,0 0 6 16,0 0-2-16,0 0 5 0,8-15-11 16,-8 15 6-16,0 0 2 0,0 0 1 0,0 0-2 15,0 0 1-15,0 0-4 0,9-14 7 16,-9 14-8-16,0 0 4 0,0 0-2 15,0 0 2-15,0 0 4 0,0 0-8 0,0 0-4 16,0 0 6-16,0 0-2 0,0 0-1 16,0 0 1-16,0 0-1 0,0 0 1 15,0 0 8-15,0 0-8 0,0 0 5 0,0 0-2 16,0 0-2-16,30 20 1 0,-30-20 6 16,12 12-6-16,-12-12-2 0,15 17 7 0,-15-17-2 15,8 12-5-15,-8-12 3 0,10 12-4 16,-10-12 3-16,15 13 2 0,-15-13 7 15,9 12-8-15,-9-12-2 0,0 0 4 0,11 20-1 16,-11-20-2-16,12 15 3 0,-12-15 0 16,5 13 2-16,-5-13-2 0,12 22 5 15,-12-22-4-15,13 22 0 0,-8-12-4 0,7 2 8 16,-12-12-2-16,15 25 0 0,-10-13-3 16,2 0 4-16,-7-12-4 0,0 0 6 0,21 33-6 15,-21-33 3-15,12 23-1 0,-4-11 1 16,-8-12 0-16,15 20 1 0,-15-20-4 15,14 23 2-15,-14-23 1 0,11 21-3 0,-11-21 2 16,14 20 0-16,-14-20 4 0,10 18-5 16,-10-18 1-16,0 0 0 0,17 23-2 0,-17-23 0 15,13 13 2-15,-13-13 1 0,0 0-4 16,17 22 5-16,-17-22-6 0,13 16 6 16,-13-16-7-16,12 16 9 0,-12-16-6 15,0 0 0-15,17 16 3 0,-17-16 0 0,15 17-3 16,-15-17 0-16,0 0-1 0,16 18 0 15,-16-18 0-15,0 0 6 0,17 18 0 0,-17-18-6 16,0 0 2-16,0 0 1 0,17 23-6 16,-17-23 5-16,0 0-4 0,12 13 2 0,-12-13-1 15,0 0 1-15,0 0 5 0,16 24-1 16,-16-24-4-16,0 0 3 0,0 0-3 16,14 12 7-16,-14-12-11 0,0 0 2 0,0 0 4 15,0 0 8-15,0 0 2 0,0 0 8 16,0 0 6-16,11 19 5 0,-11-19-2 15,0 0 0-15,0 0-3 0,0 0-1 0,0 0-5 16,0 0-1-16,0 0-3 0,0 0-1 16,0 0-3-16,0 0 0 0,0 0-5 0,0 0 4 15,0 0-3-15,0 0 3 0,0 0-3 16,0 0-2-16,-65-28 3 0,65 28-2 16,-30-16-2-16,7 5 2 0,23 11-1 0,-51-13-3 15,25 3 1-15,-10 3-2 0,1-5 3 16,-3 6-1-16,-6-3-3 0,6-1 1 0,-6 5-1 15,6-5 2-15,-6 3-2 0,9-1 1 16,0 1-1-16,5 6 2 0,-3-8-14 16,1 9-34-16,-12 9-40 0,-18 7-73 0,-43 28-176 15,-35 1-605-15,-31-5-715 0</inkml:trace>
  <inkml:trace contextRef="#ctx0" brushRef="#br0" timeOffset="26883.7749">32022 8729 565 0,'0'0'190'15,"0"0"-55"-15,0 0-30 0,0 0-30 16,0 0-18-16,0 0-1 0,0 0 3 16,0 0-6-16,35-18 17 0,-35 18-10 15,25-16 2-15,-3 3-9 0,-4 6 2 0,9-6-4 16,-5 0-2-16,6 1-9 0,-1 0 0 15,0 0-12-15,11 1-1 0,-4-1-8 16,7 0 8-16,-1 3-1 0,6 4-7 0,-3-5 0 16,6 4-8-16,-1 2-4 0,1-2 8 15,-4 4 0-15,-5-2-8 0,-3 4 4 0,0-3 3 16,-4 0-10-16,-1 0 7 0,-32 3-11 16,53-2 7-16,-24-5 0 0,-4 4 0 15,0-3-11-15,-25 6 8 0,40-6-1 16,-18 0 1-16,-22 6-4 0,37-6-4 0,-37 6 1 15,33-10 6-15,-33 10 1 16,32-7 3-16,-32 7-10 0,28-9 3 0,-28 9 3 0,27-12-6 16,-27 12 10-16,25-12-4 0,-25 12-6 15,17-12 17-15,-17 12-7 0,17-17-4 16,-17 17 15-16,20-15-11 0,-20 15 0 16,13-17 0-16,-13 17 10 0,15-20-14 0,-15 20 1 15,14-21 6-15,-14 21-7 0,16-21 4 16,-16 21 0-16,15-27-14 0,-15 27 10 0,17-29 1 15,-12 13-1-15,-5 16 1 0,17-34-1 16,-5 19 0-16,-4-6 4 0,-8 21-7 16,18-37 0-16,-9 15 0 0,-1 0 3 0,0-1 1 15,-3-2-8-15,4 1 11 0,-4-5-3 16,3-2-8-16,-5 4 4 0,4-2 4 16,2-1-8-16,-4 1 21 0,1 3 39 0,-1-5 12 15,-1 0-21-15,1-1 0 0,0 0-10 16,-2 1-4-16,-3 0-3 0,0-3 3 15,0 0-7-15,0-1-3 0,-3 5-14 0,-2-3 11 16,1 1-14-16,-1 2-1 0,0-1 1 16,2-1 8-16,0 2-11 0,1 0 6 0,-1 1 8 15,-2 2-9-15,5 27-5 0,0-56-9 16,0 29 12-16,5 0-6 0,-5-1-6 16,5 2 12-16,-2-1-12 0,0-2 6 15,6 1 11-15,-8 1-11 0,8 0-5 0,-4-1 2 16,1 1 0-16,3 3-2 0,-3-6-1 15,3 5 12-15,-4-2-9 0,7 4 0 0,-7-4-3 16,3 3 1-16,-5 0 5 0,6-2 0 16,-9 26-6-16,10-45 6 0,-7 23-11 15,7 0 8-15,-10 22 3 0,5-40 0 16,-5 40-6-16,0-36 6 0,0 36-6 0,-5-38 9 16,5 38-6-16,-10-35-2 0,10 35 2 15,-8-35 0-15,8 35-3 0,-12-33 6 16,12 33-3-16,-10-28-5 0,10 28 5 0,-7-28 3 15,7 28 3-15,-10-24-3 16,10 24-6-16,-8-22 3 0,8 22-3 0,-15-25 9 0,15 25-9 16,-12-25 3-16,12 25 1 0,-17-20-1 15,17 20 0-15,-13-16 0 0,13 16-3 16,0 0 0-16,-17-23 0 0,17 23-5 16,0 0 5-16,-15-16 0 0,15 16 0 0,0 0 0 15,-20-17-3-15,20 17 9 0,0 0-6 16,-27-12 0-16,27 12 3 0,0 0 0 0,-26-17 3 15,26 17-6-15,0 0 3 0,-31-15 3 16,31 15 0-16,-20-10-3 0,20 10 3 16,-26-8-3-16,26 8 0 0,-27-9 9 0,27 9-12 15,-25-10 6-15,25 10-6 0,-35-8 3 16,35 8-3-16,-44-7 0 0,44 7 0 16,-43-3 6-16,43 3-6 0,-41-2 3 15,41 2-1-15,-38-3 1 0,38 3 0 0,-35-4 9 16,35 4 1-16,-34-6-1 0,34 6 0 15,-35-6 0-15,35 6-6 0,-30-3 21 0,30 3-18 16,-27-6-6-16,27 6 3 0,0 0 3 16,-38-3-6-16,38 3 9 0,0 0-6 15,-30-3 0-15,30 3-6 0,0 0 15 0,-32-5-9 16,32 5-3-16,0 0 9 0,-33 0-12 16,33 0 6-16,0 0 3 0,0 0-3 15,-36-1 6-15,36 1-3 0,0 0-3 0,0 0 3 16,0 0 0-16,-45 0-3 0,45 0 6 15,0 0-6-15,0 0 0 0,-28-3 0 0,28 3-6 16,0 0 9-16,0 0 0 0,-39-7-3 16,39 7 0-16,0 0 3 0,-38 0 0 15,38 0-3-15,0 0 0 0,-42 3 3 0,42-3-6 16,-23 4-3-16,23-4 15 0,0 0-18 16,-35 4 6-16,35-4 6 0,0 0-6 15,-31 5-3-15,31-5 3 0,0 0-3 16,0 0 6-16,-30 6-6 0,30-6-6 0,0 0 6 15,0 0 0-15,0 0-3 0,-25 9 9 16,25-9 0-16,0 0 0 0,0 0-6 0,-17 12 6 16,17-12-6-16,0 0 6 0,0 0 0 15,-16 19-13-15,16-19 19 0,0 0-18 16,0 0 6-16,-12 18 6 0,12-18 0 0,0 0-6 16,0 0 6-16,-12 27 9 0,12-27-12 15,-8 22 3-15,8-22 0 0,-7 28-3 16,7-28 6-16,-1 31-3 0,1-31-3 0,-9 34 9 15,9-34 3-15,-3 36-12 0,3-36 0 16,-3 39 9-16,1-19-3 0,2-20 0 16,-3 50-3-16,3-22 4 0,-5-1-1 0,1 4 3 15,1 1-6-15,3-32 9 0,-2 58-12 16,-1-32 12-16,-2 4-3 0,-2-3 6 0,5 0-12 16,2-27 12-16,-8 55 3 0,8-32 9 15,-5 1-4-15,0 1 4 0,5-25 2 16,-8 52-6-16,8-23 9 0,-4-6-10 15,-1 5-7-15,0-1 7 0,-1 2 3 0,4-2-8 16,-1 7 0-16,3-3 5 0,-9 6 0 16,6 4 8-16,1 6 0 0,-6 0-6 0,4 11 29 15,-2 2-6-15,-6 2-4 0,2-1 3 16,2-1-6-16,-4 4 0 0,-1-3 1 0,-6-6-2 16,2 5-5-16,-4-6-1 0,-11 8-2 15,-7-1-1-15,-16 23-6 0,-10 3-37 16,-14 6-39-16,-11 10-76 0,-19-2-118 0,-8 1-430 15,-18-8 124-15</inkml:trace>
  <inkml:trace contextRef="#ctx0" brushRef="#br0" timeOffset="64106.4743">8942 2805 219 0,'0'0'-8'0,"0"0"16"15,0 0 15-15,0 0-7 0,0 0 7 16,0 0-31-16,0 0-7 0,0 0 15 16,0 0 8-16,-43-7-1 0,43 7-7 15,0 0 0-15,0 0 16 0,0 0 44 0,0 0 48 16,0 0 33-16,0 0 40 0,0 0 8 16,0 0 5-16,0 0 5 0,0 0-24 0,0 0-8 15,0 0-13-15,0 0-20 0,0 0 12 16,0 0-18-16,0 0-6 0,0 0-4 15,0 0-14-15,0 0-6 0,0 0-17 16,0 0 0-16,0 0 3 0,0 0-27 16,0 0-4-16,0 0-1 0,0 0-5 0,0 0-11 15,0 0-10-15,0 0 5 0,0 0-13 16,0 0 6-16,0 0 3 0,0 0-15 0,0 0 4 16,0 0-5-16,0 0-2 0,0 0 5 15,0 0 4-15,0 0-5 0,0 0-2 0,0 0-6 16,0 0 1-16,0 0-4 0,-27-17 12 15,27 17-6-15,0 0-12 0,0 0 0 16,0 0 6-16,0 0-4 0,0 0-1 0,0 0 8 16,0 0 12-16,0 0-14 0,0 0 3 15,0 0 16-15,0 0 1 0,0 0 9 16,0 0-2-16,0 0-3 0,0 0-2 16,0 0-2-16,-7-25 9 0,7 25 5 0,0 0-7 15,0 0-7-15,0 0-17 0,0 0 10 16,0 0-10-16,0 0-2 0,-2-28 17 0,2 28-9 15,0 0-4-15,0 0 5 16,0 0-7-16,0 0 1 0,0 0-1 0,0 0-2 16,0-32 2-16,0 32-6 0,0 0-2 15,0 0 0-15,0 0-2 0,0 0 0 0,0 0 10 16,0 0-12-16,14-32 8 0,-14 32-8 16,8-22 3-16,-8 22 4 0,17-20-1 15,-17 20 6-15,18-17-19 0,-18 17 13 0,17-19-6 16,-17 19-2-16,17-18-3 0,-17 18 7 15,17-15 8-15,-17 15 0 0,20-22-12 0,-20 22 12 16,16-15-4-16,-16 15 4 0,17-16 5 16,-17 16-14-16,0 0 16 0,17-22-5 15,-17 22-14-15,0 0 10 0,0 0-4 16,18-21 6-16,-18 21-8 0,0 0 0 0,0 0 2 16,17-15-1-16,-17 15-3 0,0 0 8 15,0 0-2-15,18-20-4 0,-18 20 0 0,0 0-4 16,24-12 8-16,-24 12-6 0,0 0 8 15,28-9-2-15,-28 9-4 0,0 0-9 16,29-6 11-16,-29 6-2 0,0 0-6 16,0 0 4-16,45 11-2 0,-45-11 1 0,22 8-3 15,-22-8 4-15,20 8 6 0,-20-8 0 16,15 17-4-16,-15-17 0 0,0 0 0 0,20 24-4 16,-20-24 4-16,10 25 4 0,-10-25-8 15,8 32 8-15,-5-14 2 0,-3-18-14 16,6 32 16-16,-3-13 0 0,-3-19-2 15,8 32-2-15,-8-32-8 0,4 30 12 0,-4-30-6 16,6 28-2-16,-6-28 12 0,5 25-8 16,-5-25 4-16,5 22 6 0,-5-22-2 15,0 0 8-15,0 0-2 0,4 32-11 0,-4-32 23 16,0 0 11-16,5 25-12 0,-5-25 7 16,0 0-3-16,-9 35-16 0,9-35 9 0,-10 27-4 15,10-27 6-15,-13 30-24 16,5-6 8-16,8-24-7 0,-17 39-2 0,7-21 4 15,3 3 10-15,7-21-8 0,-13 38 6 16,4-20-7-16,9-18-8 0,-13 34 8 0,13-34 3 16,-13 28-9-16,13-28 10 0,-5 24-3 15,5-24-9-15,-9 25 3 0,9-25 6 16,-8 30 2-16,8-30 16 0,-12 29-25 0,12-29 6 16,-10 27-15-16,10-27 2 0,-8 25 17 15,8-25-12-15,-7 23 9 0,7-23-6 16,0 0-3-16,-3 32 6 0,3-32-2 15,0 0 3-15,-5 25-1 0,5-25 3 0,0 0-15 16,0 0 8-16,-4 27 2 0,4-27 5 0,0 0 1 16,0 0-5-16,0 0-8 0,0 0 0 15,0 0 0-15,0 32 3 0,0-32 3 16,0 0-1-16,0 0-16 0,0 0 20 0,0 0-8 16,0 0 12-16,0 0 5 0,57-22-6 15,-57 22-9-15,45-40 13 0,-11 13-34 16,4-3 11-16,-3-2 6 0,6 4 5 15,-5-6-3-15,6 6 1 0,-2-3 8 0,2 4-3 16,-8 3 4-16,1 1 11 0,-5-1 6 16,2 6 1-16,-1-2-3 0,-7 5 22 0,-7 0 18 15,4 3 6-15,-4-1-4 0,-17 13-5 16,32-20 0-16,-19 8-23 0,-13 12-10 0,22-15-20 16,-22 15-48-16,35-17-68 0,-15 4-124 15,2 1-613-15,-22 12-101 0</inkml:trace>
  <inkml:trace contextRef="#ctx0" brushRef="#br0" timeOffset="66915.3427">9389 4426 3667 0,'0'0'-201'0,"0"0"13"0,0 0 25 15,0 0 19-15,0 0 12 0,0 0 8 0,0 0 18 16,0 0 8-16,-30-6 27 0,30 6 6 16,0 0 17-16,0 0 5 0,0 0 30 15,0 0 10-15,-27-11 3 0,27 11 3 0,0 0-6 16,0 0 19-16,0 0-6 0,0 0 3 16,0 0 3-16,-25-8-12 0,25 8 2 15,0 0 1-15,0 0-7 0,0 0 3 16,0 0 0-16,0 0-9 0,0 0 6 0,0 0-4 15,-17-19-2-15,17 19 9 0,0 0-3 16,0 0-3-16,0 0 6 0,0 0-9 16,37-51 22-16,-22 35-16 0,7-4-3 0,-6 2-4 15,4 1 10-15,4-2-3 0,3-4 7 16,3 3-17-16,-5 1 17 0,0 1-7 16,3 0 3-16,-6 2-13 0,2 5 4 0,1-3-1 15,-5 4 7-15,0-2-9 16,-20 12 5-16,42-21 4 0,-27 15 7 0,-15 6-7 0,30-11 0 15,-30 11 0-15,27-13-7 0,-27 13 4 16,21-11-3-16,-21 11-1 0,0 0 7 16,25-8-7-16,-25 8 11 0,0 0-1 0,0 0 13 15,0 0-9-15,24 28-1 0,-24-28 1 16,0 0 6-16,-27 58-1 0,14-31 11 16,-4 2 18-16,-3 1-10 0,0-2-1 0,-2 3 10 15,2-4 11-15,-3 0-4 0,1 1-7 16,5-5-5-16,5-2-7 0,-1 0-6 15,-2-4 3-15,0-2-8 0,15-15-3 0,-10 24-1 16,10-24 1-16,0 0-3 0,0 0 0 16,0 0-3-16,27 39 5 0,-27-39 3 15,38 0 0-15,-8 0-13 0,-30 0-1 0,62-5 9 16,-27-2 2-16,-5 4-2 0,5 0-9 16,-8 1 6-16,5-1-5 0,-32 3-6 15,45-4 6-15,-45 4-1 0,40 0 3 0,-40 0 3 16,30 0 5-16,-30 0 0 0,29 7 5 15,-29-7-3-15,32 15 0 0,-24-3-2 16,9 0-13-16,-17-12 15 0,31 32-13 0,-17-14 3 16,3-3 10-16,-2 3 3 0,0-2-11 15,-15-16 27-15,18 31-29 0,-6-19 7 16,-12-12 17-16,8 34 16 0,-8-34 5 0,4 38-4 16,-4-11 8-16,0-27 2 0,-21 57 3 15,5-22-4-15,-4 2-2 0,-9 2-1 16,-1 5-7-16,-13 9 1 0,-3-4-1 0,-2 3-2 15,-2-3-22-15,-19 23-11 0,7-12-66 16,5-10-98-16,7-1-259 0,-2-8-319 0,7-23 516 16</inkml:trace>
  <inkml:trace contextRef="#ctx0" brushRef="#br0" timeOffset="71634.913">9966 6157 2893 0,'0'0'-169'0,"0"0"25"16,0 0 17-16,0 0 14 0,0 0 15 16,0 0 17-16,0 0 1 0,0 0 12 15,0 0-9-15,0 0 13 0,0 0 6 0,0 0 11 16,0 0-1-16,0 0 4 0,0 0 15 15,0 0-5-15,0 0 26 0,-59-34-5 16,59 34-17-16,0 0 22 0,0 0 12 16,0 0 9-16,0 0 25 0,0 0-17 0,0 0-4 15,-20-16-1-15,20 16 5 0,0 0-13 16,0 0 8-16,0 0-12 0,0 0 0 16,0 0-16-16,0 0 4 0,0 0-4 0,0 0 4 15,0 0-5-15,0 0-3 0,0 0-5 0,0 0 17 16,0 0-5-16,0 0 5 0,-11 63-4 15,11-63 8-15,13 42 0 0,-10-18-5 16,6 2-3-16,-3-2 16 0,-2 4-24 16,4-3 7-16,-6 2 0 0,4 0 27 0,-1 1-18 15,0 1 4-15,2-5-8 0,-2 4 12 16,0 0-8-16,2-4 0 0,1 3 8 16,4 3 1-16,-7-5-9 0,2 5 17 0,3-4-5 15,-4 0 1-15,3-2-1 0,-1 1-4 16,2-1 1-16,2-3 7 0,-2 1-12 0,0 0 0 15,-10-22-4-15,20 37 12 0,-8-20-8 16,1 0 12-16,2-2 0 0,-15-15-8 16,34 25-4-16,-18-17 12 0,-16-8 0 15,35 16-8-15,-18-8 7 0,-17-8 9 0,40 4-1 16,-40-4 11-16,40-3-12 0,-9-2 8 16,-6-3-4-16,1-4-11 0,0 1 6 0,4-5 19 15,-4-2-26-15,6-3 4 0,-3-2-4 16,2-1 0-16,-6-2 0 0,4 2 17 0,-1-1-21 15,-3 2-3-15,2-4-4 0,-5 0-3 16,3 7 4-16,-5-4-1 0,0 4-6 16,0 2 9-16,-1 1 18 0,-1 2-31 15,-6-2 14-15,-12 17-7 0,27-25-3 0,-16 13 3 16,-11 12-7-16,29-20 0 0,-18 8 11 16,-11 12-8-16,34-24 1 0,-14 12 6 15,0 0-6-15,-3-3 3 0,-17 15 3 0,37-26-33 16,-24 15-50-16,-13 11-43 0,23-19-136 15,-23 19-188-15,14-13 96 0</inkml:trace>
  <inkml:trace contextRef="#ctx0" brushRef="#br0" timeOffset="71907.0476">10583 6424 1540 0,'0'0'-35'0,"-25"-4"35"15,25 4 26-15,0 0 43 0,-28-14 14 16,28 14 9-16,0 0-3 0,-24-13 16 0,24 13-7 16,0 0-25-16,0 0-22 0,0 0 3 15,0 0 12-15,0 0 23 0,-10 47-2 16,24-1 6-16,-1 10-6 0,7 21-2 15,20 34-22-15,-3 13-12 0,8 5-67 16,-1 12-127-16,-1 7-356 0,4 3-51 0,-10 7 109 16</inkml:trace>
  <inkml:trace contextRef="#ctx0" brushRef="#br0" timeOffset="77127.7898">2743 2063 1951 0,'-42'0'-113'16,"42"0"6"-16,-37-3 9 0,37 3 39 15,-45-5-14-15,45 5 10 0,-39-2 27 0,39 2-5 16,-43-5-1-16,43 5 13 0,-37-6 10 16,37 6 0-16,-37-11 14 0,16 8-10 15,21 3 0-15,-41-9 0 0,41 9-4 16,-45-4 3-16,25-1-4 0,20 5 10 0,-42-6 0 16,42 6 0-16,-38-6 10 0,38 6-11 15,-30-3 1-15,30 3-11 0,0 0 11 16,-45-4 10-16,45 4-6 0,-22-2 33 0,22 2-43 15,0 0 5-15,-35 0 17 0,35 0-38 16,0 0 16-16,-34 2 27 0,34-2-17 16,0 0 1-16,-40 7-1 0,40-7-4 0,-22 6 4 15,22-6 6-15,-28 6-5 0,28-6 5 16,-28 9-6-16,28-9 6 0,-34 12-11 0,16-5 11 16,-2 6 11-16,20-13-5 0,-47 18-23 15,18-9 23-15,4 3-6 0,-7 3 0 16,1 0 5-16,-3 2 6 0,2-2 0 0,-1 0-22 15,3 1 17-15,-2-1 10 0,0-3-16 16,6 4 0-16,-6-1 0 0,7-2 0 16,0 2 11-16,-2-3-1 0,-2 3-15 0,8 1 15 15,-8-3 1-15,4 2-16 0,2 0-6 16,-2-3 16-16,5 3 6 0,-2 1-11 16,-2 0 5-16,3-1 1 0,4 1-17 0,-5-1 16 15,4 1 6-15,-2 0-6 0,0 0-5 16,-7 4 11-16,5-1-11 0,-6 2 0 15,8-3 0-15,-7 1 0 0,-2 3 0 0,3-1-11 16,-1-3 6-16,-5 4 21 0,4-3 15 16,-1-3 4-16,-3 2 15 0,9-6 0 15,-2 3 7-15,6-6 9 0,-2 3-16 16,21-12 4-16,-39 20-10 0,23-11-14 0,16-9 4 16,-31 15-13-16,31-15 0 0,-23 9-8 15,23-9-1-15,-17 12 0 0,17-12 1 0,0 0-9 16,-25 17 0-16,25-17 0 0,-20 8-4 15,20-8 12-15,-20 16-20 0,20-16 20 16,-17 16-4-16,17-16-8 0,-16 18 0 0,16-18 8 16,-20 15-16-16,20-15 16 0,-19 21-16 15,19-21 16-15,-15 21 0 0,15-21-8 16,-8 26 0-16,8-26 16 0,-12 28-28 0,12-28 16 16,-7 31-12-16,7-31 12 0,-8 33-8 15,8-33 4-15,-3 33 0 0,3-33-4 16,-2 37 8-16,2-37-4 0,0 41-12 0,2-23 8 15,-2-18 4-15,3 45 0 0,0-18 4 16,6-3-8-16,-6 0 8 0,0 5-16 16,6-5 16-16,-4 3 0 0,3-1-4 0,-5-2-4 15,4 1 8-15,3 2 0 0,-8 3 0 16,5-1-4-16,1-4 0 0,-1 2 4 16,1 1 8-16,-3-1-16 0,3 1 4 0,-4-1-4 15,9 2 8-15,-5-2-12 16,4-1 0-16,3-2 8 0,0 3 0 0,0 1-8 15,2-1 4-15,1 5 12 0,-1-8-12 0,2 1 4 16,-6 0-4-16,0-3-8 0,2 2 20 16,-1-3-12-16,-4 1 8 0,3 3 0 0,-8-1-12 15,7 1 8-15,-5-5 16 0,4 7-24 16,-4-7 12-16,0 2 0 0,-7-22-12 16,11 33 8-16,-7-13 0 0,-4-20 0 15,13 27 8-15,-13-27-16 0,5 31 0 0,-5-31 8 16,7 25 0-16,-7-25 0 0,8 27 4 15,-8-27-8-15,7 25 12 0,-7-25-20 0,5 30 24 16,-5-30-12-16,0 29-4 16,0-29 8-16,3 27-4 0,-3-27 0 0,2 25 0 15,-2-25 0-15,7 28-8 0,-7-28 24 16,5 30-20-16,-5-30 8 0,5 31 4 0,-5-31-16 16,1 32 8-16,-1-32 0 15,10 30 12-15,-10-30-4 0,0 30-8 0,0-30 0 0,5 35 4 16,-5-35-8-16,7 30 4 0,1-14-4 15,-8-16 8-15,15 35-4 0,-6-17-4 16,1 0 4-16,5 0 8 0,-2 2-12 16,-3-7 16-16,12 2-4 0,-5 2-4 15,-5-2 0-15,3 0 4 0,0 0-12 0,3-2 16 16,-18-13-8-16,27 24-4 0,-12-14 4 16,-15-10 8-16,28 22-1 0,-16-13-3 0,-12-9-16 15,27 18 5-15,-14-7 3 0,-13-11 0 16,34 12-4-16,-16-6 15 0,-18-6-11 0,44 12 0 15,-23-6 0-15,8-3 8 0,-1 4-8 16,-3-5 4-16,7 4 0 0,-2-1-8 16,9-5 12-16,-1 2-1 0,-1-2-7 15,0 0 8-15,4 0 0 0,-4-2-1 0,2 2 1 16,-1 0-12-16,-1-5 4 16,-4 5 12-16,3 0-20 0,-3 0 16 0,4-3-24 0,-4 3 16 15,2 0 8-15,1-3 3 16,7-3 5-16,4 0-9 0,-4 0 4 0,9-2 4 15,5-7-11-15,5 3 26 0,-3-3-16 16,2 0-3-16,1-3 7 0,2-1 0 0,-11-3-10 16,4 1 6-16,-6 2-7 0,-11 4 7 15,-2-5 11-15,-3 4-4 0,-5-7 13 0,2 2-10 16,-7-10-10-16,0-4 13 0,-1 2 16 16,-4-3 6-16,2-2 6 0,-4-7-5 15,-1-8 0-15,-1-7 8 0,1 3-25 16,0-17 0-16,-2-3-4 0,2-4 6 0,-2 2-7 15,1-1 1-15,3-1-12 0,-2 4-1 16,-6-3-4-16,-2-1 4 0,1 15-7 16,-7-2 7-16,-3-1 17 0,-3 2-22 0,-2 3 2 15,-17-13-8-15,0-4 1 16,-26-18-6-16,-16-2-6 0,-3 6 20 0,-10 2 10 0,-5 3-8 16,-3 7 7-16,1 13-15 15,-1 2 13-15,13 19 5 0,20 12-29 0,9 10-59 16,6 5-134-16,9 10-449 0,6 4 117 15</inkml:trace>
  <inkml:trace contextRef="#ctx0" brushRef="#br0" timeOffset="80129.114">6900 2078 2397 0,'0'0'-155'0,"0"0"25"15,-9-27 6-15,9 27 4 0,0 0 27 0,-3-32 5 16,3 32 9-16,0 0 20 0,-3-43-3 16,3 43 22-16,3-32 9 0,-3 32 17 0,0-30 28 15,0 30 26-15,0-33 13 16,0 33 21-16,0 0-15 0,-5-43 22 0,5 43-13 16,-8-28-14-16,8 28 3 0,-12-30-4 15,12 30-10-15,-19-31 1 0,9 19 2 0,10 12 6 16,-31-31-4-16,16 18 2 0,-4 1-13 15,-1 0 2-15,-5-2 3 0,7 2-11 0,18 12-6 16,-49-12 0-16,21 9-9 0,28 3 15 16,-52 0-4-16,23 3-18 0,29-3 0 0,-55 12-6 15,23-3 15-15,-1 5-9 0,1-2 0 16,-1 3-6-16,-2 0 0 0,-1 2 3 16,1-3 0-16,2 1-6 0,-2 4 2 15,1-4 7-15,1 4-9 0,1-4 6 0,2 3 0 16,-2-3 0-16,2 5-15 0,-2-5 18 15,7 4-9-15,-7 0 0 0,4 2 6 16,-6 1-3-16,-1-2-9 0,0 11-3 0,-8 0 3 16,3 3-3-16,-4 4 3 15,-3-1 9-15,-1 5-3 0,4-7 6 0,-4 7-6 16,6-7 0-16,-5-1-6 0,5-2 1 16,0 3-1-16,-4-1 3 0,10-4 6 0,0 0 3 15,2-3-12-15,11 0 6 0,-6-3-9 16,8-3-3-16,-6 5 9 0,10-8 3 0,0 0 6 15,-1 2-3-15,5-3-6 0,4 2-3 16,-4 3-3-16,13-22 18 0,-20 39-12 16,8-18 6-16,0 2-12 0,4 1 3 0,0-2 6 15,-1 6-6-15,-2-4 6 0,9 1-6 16,-10 5 6-16,9 2-6 0,-2-5 6 16,-2 3 3-16,2-1-6 0,2-1 0 0,-2-4 6 15,5-24 3-15,-7 47-3 0,5-26-12 16,2-21 9-16,-3 35 3 0,3-35 6 15,-5 33-27-15,5-33 24 0,-3 28 0 16,3-28-9-16,0 0-3 0,-4 36 3 0,4-36-9 16,0 0 3-16,4 33 12 0,-4-33-6 15,3 32-6-15,5-10 12 0,-8-22 3 16,5 50-6-16,4-26 9 0,-6 9-3 0,-1 2 0 16,1-1 6-16,7 6-12 0,-8-1 3 15,4 3 0-15,3 0-6 0,-4 0 12 16,3 1 0-16,1-2-6 0,2-1 3 0,-2 3 0 15,6-1-3-15,-2-1-6 0,-1 1-3 16,5 3 15-16,-4-3 6 0,5 0-7 0,-4-3-2 16,-6-3 6-16,5 2-6 0,-1-2 5 15,-3-1 4-15,6-1 2 0,-4-1 0 16,-2 1-8-16,4 0 5 0,4-1 3 16,-2 2-6-16,2-4-2 0,3 2-4 0,-2-1 4 15,4-2 2-15,-4 0 0 0,2 2 6 16,2-1-12-16,-2-4 1 0,0-3 10 0,0-1-22 15,-5-5 25-15,2 4-5 0,-4-3-11 16,4-4-6-16,-4-1-5 0,3 2 8 16,0 2 13-16,4-5-10 0,0 2 5 15,4 0 0-15,1 2-8 0,0-5 19 0,7 3-14 16,3 0 1-16,0 0 1 0,-1-3-1 16,6 0 7-16,-5 1-3 0,8 1-2 0,-4-1-3 15,-4-3 1-15,5 2 4 0,-3 1-2 16,3-2-3-16,2 0-2 0,-2 1-1 15,-2 1 8-15,3-1-4 0,2 0 1 16,-4 0 3-16,4-2 6 0,-8 3-6 16,5-6-8-16,-3 6 1 0,-5-3 9 0,-2-1-17 15,2-3 3-15,-4 3 7 0,6 1-3 16,-3-3 3-16,0-2 5 0,4 3-2 0,-5-4-8 16,5 2 7-16,0-3-2 0,0 0 3 15,-1 1 4-15,2-4 5 0,1 4-9 16,5-4-6-16,10 0 1 0,-5-4 4 15,8 4 8-15,-7-4-3 0,3-2-12 0,2 0 4 16,-4-3 4-16,4-3 4 0,6-3-5 16,-6-7 7-16,3-2 3 0,5-8-3 15,1-1 7-15,-8-8-2 0,3 2-10 0,-9-3-11 16,-9 3 20-16,4 3-9 0,-8-2-2 0,4 2-7 16,1 2 2-16,-7-4-4 0,-2 5 4 15,0 1-2-15,-6 4 10 0,2-2-10 16,-5 3 2-16,3-5-2 0,-2 2-9 15,-6 3 11-15,8-5 3 0,-8 5-8 0,1-4 15 16,-1 2-12-16,-4-1 7 0,1 6 2 16,-6-3-16-16,6-3 7 0,-1-3 0 0,-5 1 0 15,1-4-5-15,-4 3 1 0,3-4 6 16,-5 0-4-16,2-3 2 0,-5 3-7 16,4 0 9-16,-4 0-2 0,0 0-7 15,0-3 10-15,-4 0-8 0,4-3 3 0,0 5 4 16,-3 5-2-16,1-1-2 0,-1 2 4 15,-5-1 3-15,4 0-5 0,-1 1 4 16,-3 4-4-16,-2-2 7 0,3 6-14 0,-3-4 7 16,0 6 7-16,10 22-14 0,-17-44 3 15,9 26 1-15,8 18 1 0,-13-30 7 16,13 30-15-16,-12-25 8 0,12 25 4 0,-8-24-2 16,8 24 5-16,0 0-7 0,-15-28-1 15,15 28 10-15,0 0-14 0,-9-22 5 16,9 22 2-16,0 0 5 0,0 0 8 0,-11-24-15 15,11 24 2-15,0 0-4 0,0 0 4 16,0 0 0-16,-14-21 4 0,14 21 1 0,0 0-5 16,0 0-3-16,0 0 19 0,0 0-4 15,-8-23 1-15,8 23-2 0,0 0 7 16,0 0-4-16,0 0 10 0,0 0-20 16,0 0 5-16,-19-15 2 0,19 15 6 0,0 0-4 15,0 0-6-15,0 0 6 0,0 0-11 16,0 0-11-16,0 0 16 0,0 0-18 15,0 0 15-15,0 0-2 0,0 0-8 0,0 0 14 16,0 0-1-16,0 0-7 0,0 0 8 16,0 0-14-16,-18-16 6 0,18 16 9 0,0 0-16 15,0 0 11-15,0 0-8 0,0 0 6 16,0 0 3-16,0 0-3 0,0 0 0 16,0 0-2-16,0 0 6 0,0 0-6 15,0 0 13-15,0 0 4 0,0 0-17 0,0 0 8 16,0 0-6-16,0 0-8 0,0 0 14 15,0 0-8-15,0 0 0 0,0 0-2 0,0 0-4 16,0 0 8-16,0 0-8 0,0 0 8 16,0 0 0-16,0 0-2 0,0 0 4 15,0 0 11-15,0 0-13 0,0 0-8 16,0 0 12-16,0 0-4 0,0 0 6 0,0 0-8 16,0 0-8-16,0 0 21 0,0 0-18 15,0 0 12-15,0 0-3 0,0 0-10 0,0 0 8 16,0 0 0-16,0 0-8 0,0 0 8 15,0 0 6-15,0 0-8 0,0 0 2 16,0 0-2-16,0 0-6 0,0 0 26 0,0 0-20 16,0 0-8-16,0 0 4 0,0 0 8 15,0 0-8-15,0 0 2 0,0 0-4 16,0 0 2-16,0 0 4 0,0 0-9 16,0 0 18-16,0 0-5 0,0 0-4 0,0 0-4 15,0 0 4-15,0 0 12 0,0 0-8 16,0 0-6-16,0 0 4 0,0 0-2 0,0 0-12 15,0 0 16-15,0 0-10 0,0 0 6 16,0 0 10-16,0 0-14 0,0 0 4 16,0 0 8-16,0 0-2 0,0 0-4 15,0 0-2-15,0 0-2 0,0 0 7 0,0 0-1 16,0 0-4-16,0 0 4 0,0 0-2 16,0 0-2-16,0 0 6 0,0 0-10 0,0 0 6 15,0 0 4-15,0 0-6 0,-25-9 2 16,25 9 4-16,0 0-6 0,0 0 2 15,0 0 0-15,0 0-2 0,0 0-8 0,0 0 26 16,0 0-28-16,0 0 6 0,0 0 4 16,-25-8 2-16,25 8-4 0,0 0 4 15,0 0-2-15,0 0-8 0,-27-13 2 16,27 13 2-16,0 0 18 0,0 0-12 0,-33-14-6 16,33 14 4-16,-29-12 0 0,29 12-8 15,-33-18-2-15,13 6 10 0,-4-3-2 0,4 3-5 16,2-3 10-16,-9-2-6 0,7 2-5 15,-4-3 2-15,3 3 8 0,1-4-2 16,-4 1 0-16,2-2 2 0,2 3-6 0,2 2 2 16,1-1 16-16,-6 1-14 0,6-1-4 15,17 16-4-15,-25-25 12 0,12 13-8 16,13 12 0-16,-24-22 8 0,24 22-4 0,-25-18-2 16,25 18-6-16,-20-17 6 0,20 17-1 15,-23-15 1-15,23 15-2 0,-17-12-2 0,17 12 4 16,0 0 0-16,-20-18 6 0,20 18-4 15,0 0-2-15,-25-15 0 0,25 15-5 16,-20-9 5-16,20 9 0 0,-20-12 4 16,20 12-8-16,-32-13 10 0,32 13-10 15,-34-16 12-15,11 8-14 0,23 8 12 0,-55-16-4 16,26 7 0-16,-4-4 6 0,-6 1-8 16,8 4-2-16,-10-6 0 0,8 1 0 0,-2-2 4 15,1 6-7-15,4 1-35 0,-5 1-32 16,5 4-70-16,-5 6-108 0,-4 6-449 15,-17 13 643-15</inkml:trace>
  <inkml:trace contextRef="#ctx0" brushRef="#br0" timeOffset="82451.1547">4350 6274 2712 0,'-11'-22'-144'0,"11"22"23"0,0 0 14 16,-9-28 38-16,9 28 16 0,0 0 9 16,-8-36 13-16,8 36 42 0,-9-30 2 0,9 30 4 15,-13-27 4-15,13 27 19 0,-13-27 6 16,-1 12-7-16,14 15-1 0,-20-32-6 15,10 17 8-15,10 15-12 0,-22-27-3 0,4 12 5 16,3 0-9-16,15 15-6 0,-32-28 12 16,16 13-16-16,-3-2 18 0,-3 2-20 15,-1 0 0-15,3 0 5 0,-5-1-2 16,-5-4-7-16,-2 9 10 0,-2-5-12 0,-1 5-1 16,-2-1-7-16,1-1-1 0,-8 4 3 15,1 0 0-15,-1 3 0 0,2-1 15 0,-3 0-18 16,3 4 12-16,-3 2-3 0,-3-6-9 15,3 3 6-15,-4 1-6 0,-3 3 3 0,4-3-2 16,-4 3 5-16,-5-3 8 16,5 3-22-16,2 0 11 0,0 0 0 0,-2 3 6 15,-5 0-14-15,7 0-4 0,1 1 18 16,-3-2-6-16,6 3-6 0,0-4 4 0,8-1-1 16,3 0-3-16,-2 0 29 0,4 0-11 15,4 0-18-15,29 0 15 0,-53-1-9 16,53 1-2-16,-52 0 2 0,30 0 8 0,22 0 4 15,-47-5-9-15,47 5-6 0,-48 0 12 16,48 0-12-16,-47 0-2 0,23 0 2 16,24 0 12-16,-46 5-3 0,19-5-3 0,27 0-3 15,-44 4 6-15,44-4-12 0,-40 4 9 16,20-1 11-16,20-3-5 0,-40 7-6 16,40-7 3-16,-39 6-9 0,39-6 1 0,-43 6 2 15,23-3 3-15,20-3-12 0,-45 9 18 16,23-3-12-16,-3 1 6 0,25-7-3 15,-44 5 6-15,23 2 6 0,21-7-1 16,-39 6 13-16,39-6-13 0,-33 9-5 0,33-9 14 16,-32 3-11-16,32-3 8 0,-30 5-8 15,30-5 5-15,-29 7 3 0,29-7 0 16,0 0-2-16,-38 6-1 0,38-6-11 0,-25 2 5 16,25-2-10-16,-37 9-6 0,37-9 16 15,-32 4 1-15,32-4-4 0,-37 4 1 16,37-4 8-16,-43 7 0 0,43-7-11 0,-39 1 17 15,39-1-17-15,-43 0-6 0,43 0 14 16,-38 5-16-16,38-5 6 0,-44-6 7 0,44 6-8 16,-43-4 9-16,17 1 5 0,26 3-6 15,-43-7 0-15,43 7 1 0,-45-6-9 0,45 6 3 16,-39-6 3-16,39 6-3 16,-38-1 0-16,38 1 0 0,-45-5-6 0,25 2 6 15,20 3 0-15,-49 0 0 0,49 0 3 16,-50 0-3-16,21 3-13 0,29-3 13 15,-51 0 0-15,51 0-3 0,-44 5-3 0,44-5 1 16,-42 0 0-16,42 0-6 0,-26 1 2 16,26-1 7-16,-31 2-4 0,31-2 3 0,0 0 0 15,-35 13 1-15,35-13-7 0,-28 12 18 16,13-1-4-16,15-11 4 0,-35 21-15 16,20-6 0-16,-5-3 9 0,3 5 0 15,0-4-3-15,0 4-6 0,-3-2 6 0,20-15 0 16,-25 25-13-16,13-11 7 0,12-14 0 15,-20 19-2-15,20-19 0 0,-15 29-4 0,7-11 4 16,8-18-1-16,-8 47 1 0,6-19 2 16,2 5 0-16,0 0 6 0,5 11-11 15,-5 3 8-15,2 0 6 0,6-6-14 0,-1 6 13 16,4-2-2-16,1-1-8 0,0 1 11 16,6 2-12-16,9-7 3 0,1-1 6 15,-6-4 0-15,5-5 9 0,-10 6-12 16,13-9 6-16,-7 1 3 0,-3-3-15 0,2-1 3 15,-4-3 3-15,-1 3 0 0,2-8-5 16,-3 6 2-16,-6 0 12 0,5-4-1 0,-1 6 4 16,-4 2-12-16,1-2 3 0,0 0-3 15,4 3-8-15,3 1 11 0,-5 4 0 16,2 0 14-16,4 4-17 0,4 8 6 0,-3-1-9 16,7 4 6-16,0-5-5 0,-5 2 5 15,-1-3 0-15,6 6 3 0,-7-10-6 0,-3-5 6 16,0 8 2-16,-1-6 7 0,1-4-21 15,-2 0 18-15,2-1-12 0,0-4 12 16,-2 5-15-16,1-5 6 0,-2-1 0 16,-1-2-6-16,9 1 3 0,-5 4 3 0,4-3-3 15,6-3-5-15,-8 1 11 0,6-5-6 16,1 3 11-16,1 2-2 0,5-3-9 16,0 1 0-16,-2-2 6 0,5 0 0 0,-2-1 3 15,4 1 0-15,0-2-6 0,0 2 3 16,-2-5 5-16,3 3 4 0,-6-1-9 15,7-3 8-15,-11-1-11 0,1-1-3 0,-1 0 3 16,-3-3 3-16,0 0-3 16,-1-1 3-16,1 0-9 0,-2 0 20 0,-23-6-8 15,42 6-3-15,-14-1 0 0,-28-5 2 0,51 0-5 16,-16-5 12-16,-4 4-4 0,8-10 9 16,3 5 5-16,-2-7-11 0,5 6-11 15,0-5 14-15,12-4-1 0,2 1-2 16,4 0 8-16,-1-4-3 0,-7-1-13 0,2 2 11 15,-3-1-6-15,-2 3 2 0,-11 2 3 16,0-2 1-16,-5 0 9 0,4 1 14 0,-6-1-14 16,-1 2 12-16,-1-4-2 0,0 0 2 15,-7-5-13-15,7 2 2 0,-5-8 5 16,1 5-2-16,-5-3-8 0,4-1 5 0,-3-4-3 16,1-2-3-16,3-4-8 0,4-4 13 15,-7-5-7-15,5 3 0 0,0 1-12 16,-5-4 8-16,4 8 1 0,-4-6-4 0,-3 1 9 15,4 1-22-15,-9 5 8 16,3-9 12-16,-6 7-7 0,6-5-1 0,-4-2 1 16,-4 2-7-16,1 2 3 0,-4-4-1 0,-1 4 12 15,-3-4-12-15,4 0 11 0,-9 5 0 16,5-5-13-16,-5 0 5 0,0 2 4 16,-5-4 4-16,1 2 8 0,-2 0 15 0,-3 7-24 15,1-9 9-15,-4 4-2 0,-1-4 3 16,-1 6-1-16,-4-8 3 0,-2 10 16 15,3 2-25-15,4 0 1 0,-6 2-4 0,3 7-5 16,-1-1 5-16,4 5 11 0,4 5-23 16,-6 3 7-16,15 18-16 0,-17-35-40 15,17 35-31-15,-13-13-36 0,13 13-69 16,0 0-127-16,0 0-405 0,0 0 585 0</inkml:trace>
  <inkml:trace contextRef="#ctx0" brushRef="#br0" timeOffset="86334.1633">2319 9645 2956 0,'0'0'-191'0,"0"0"-462"16</inkml:trace>
  <inkml:trace contextRef="#ctx0" brushRef="#br0" timeOffset="86370.1414">2325 9672 2447 0,'0'0'-176'15,"0"0"-388"-15,0 0 113 0</inkml:trace>
  <inkml:trace contextRef="#ctx0" brushRef="#br0" timeOffset="87278.7559">2077 9037 1988 0,'0'0'-127'0,"-8"-24"9"16,8 24 12-16,0 0 9 0,-10-36 49 16,10 36-10-16,-9-18 35 0,9 18 19 0,0 0-1 15,-8-29 19-15,8 29 8 0,0 0 27 16,-12-22-13-16,12 22-10 0,0 0-5 15,0 0-8-15,-10-25-30 0,10 25 8 16,0 0 22-16,0 0-34 0,0 0 16 0,0 0 5 16,0 0-13-16,0 0 13 0,0 0 0 15,0 0 0-15,0 0-8 0,0 0 3 16,25-25 10-16,-25 25 16 0,0 0-21 16,0 0 5-16,0 0 3 0,0 0-4 0,0 0-8 15,0 0-4-15,0 0 3 0,0 0-3 16,0 0-1-16,0 0 0 0,27-5-4 0,-27 5-13 15,0 0 17-15,0 0-23 0,0 0 14 16,0 0 5-16,30 30 8 0,-30-30 5 16,13 29-14-16,-13-29 5 0,17 35-5 0,-7-11 19 15,4-1 0-15,-6 2 4 0,2 1-5 16,5-2 10-16,-7 2-5 0,11 2 5 0,-9-1 4 16,3 5 22-16,2-4-18 0,-6 3-4 15,1-3 8-15,3-2-5 0,0 2-8 16,-4-3-1-16,2 0 5 0,-2 0-8 15,1-3 12-15,2-5-5 0,-12-17 9 0,15 32-1 16,-10-17 12-16,-5-15 28 0,11 26 16 16,-11-26 13-16,9 21 4 0,-9-21-20 0,0 0 4 15,0 0-9-15,8 25-8 0,-8-25-10 16,0 0 2-16,0 0-8 0,0 0-18 16,0 0 11-16,0 0-17 0,0 0-1 15,0 0-12-15,-42 9 6 0,42-9-5 0,0 0 2 16,0 0 9-16,0 0-18 0,0 0 6 15,0 0 1-15,0 0 7 0,0 0 0 0,0 0-10 16,0 0 12-16,0 0-2 0,0 0-5 16,-52-22-6-16,52 22 16 0,0 0-24 15,-13-32 21-15,13 32-10 0,-15-33-6 16,7 15-5-16,-1-5 3 0,9 23-1 0,-13-39 11 16,5 18-5-16,8 21-5 0,-17-39-3 15,8 24-8-15,9 15 10 0,-15-30-4 16,15 30-6-16,-8-24 0 0,8 24 11 0,-13-20-14 15,13 20-2-15,0 0-3 0,-9-21-2 16,9 21-4-16,0 0 14 0,0 0 0 0,0 0 2 16,0 0 6-16,0 0-8 0,0 0 6 15,0 0-17-15,19 83 19 0,-14-56 0 16,1 5-3-16,3-2 3 0,-3 2 3 16,-2 2 2-16,4-1-10 0,-6-1 2 0,6-2 0 15,-4-3 17-15,1 1-1 0,-2-2-15 16,-3-26 10-16,5 40-11 0,-2-23 0 0,-3-17-13 15,2 32-23-15,-2-32-65 0,0 25-86 16,0-25-409-16,0 0 115 0</inkml:trace>
  <inkml:trace contextRef="#ctx0" brushRef="#br0" timeOffset="87978.8715">2124 8866 2201 0,'0'0'-64'0,"0"0"8"0,0 0 6 16,0-32 7-16,0 32 2 0,0 0 15 15,0 0-8-15,0 0-15 0,1-28 2 0,-1 28 3 16,0 0 4-16,19-30 4 0,-19 30-10 16,20-29 25-16,-8 11-4 0,6 0 7 15,4 0-3-15,-4 3 4 0,4 2-5 0,-2 1 4 16,7 5-9-16,-5-2 9 16,-22 9-9-16,43-3 9 0,-43 3 0 0,42 9 8 15,-17 1 1-15,-2 6-5 0,2-3-9 0,4 7 23 16,-9 2 9-16,-2 1-18 0,9 2 4 15,-7 4 24-15,-3-5-5 0,1 4 14 16,-3-3 35-16,0-1-9 0,-1 1 15 16,-9 2-1-16,7 5 10 0,-7-2 14 0,-2 3-11 15,-3 1 12-15,0 3 1 0,-3-3-4 16,-2 7 4-16,-4 1 1 0,1-1 12 0,-4 3-4 16,-1-8-15-16,-1 1 17 0,1-3-9 15,3 0-3-15,-7-3-21 0,2 1-4 16,5 0-6-16,-5-4-7 0,3-1-10 15,1-1-5-15,1-2-12 0,1 0 7 0,-2-1-1 16,11-23-14-16,-16 39 2 0,11-20-6 16,5-19-5-16,-11 43 11 0,6-21-16 0,1-1 7 15,4-21-4-15,-11 44-5 16,9-27 7-16,2-17-17 0,-8 37-25 0,8-37-13 16,-7 28-55-16,7-28-61 0,0 0-45 15,0 0-480-15,0 0 119 0</inkml:trace>
  <inkml:trace contextRef="#ctx0" brushRef="#br0" timeOffset="88238.8532">3116 9056 2597 0</inkml:trace>
  <inkml:trace contextRef="#ctx0" brushRef="#br0" timeOffset="88935.6525">3116 9056 2330 0,'0'0'-102'0,"0"0"28"15,0 0 36-15,0 0 3 0,-24 10 3 0,24-10-8 16,0 0 4-16,0 0 3 0,0 0-12 16,0 0 22-16,0 0-4 0,0 0 4 0,0 0 0 15,0 0-1-15,0 0 8 0,40-57-4 16,-40 57 12-16,26-31 0 0,-10 13 4 0,-2-3 4 16,-1 2 0-16,0-2-4 0,-4 0 8 15,-2-4 0-15,4 3 0 0,-11 22 4 16,9-42 4-16,-6 19-4 0,-3 23-12 15,0-37 12-15,0 37 4 0,-3-36-16 0,3 36 12 16,-14-31-16-16,14 31 12 16,-8-25 0-16,8 25 4 0,-17-24-24 0,17 24 8 15,-15-15 8-15,15 15-16 0,0 0 4 0,-30-8 16 16,30 8-8-16,0 0 0 0,0 0-16 16,-60 25 12-16,40-9 0 0,3 2 0 0,0 3-9 15,0 4 17-15,1 6-8 0,-4 2 8 16,5 2-4-16,1 2-4 0,3 2 16 15,2 5 0-15,-3 1-4 0,7-3 5 0,-3 2-5 16,5 1 4-16,3 0-4 0,0-2 8 16,0 1 0-16,3-5 4 0,5 6-4 15,-3-9-4-15,7 5-8 0,0-8 20 0,1 0-16 16,6-1 12-16,-3-3-8 0,1-1 7 16,5-10 1-16,-2-1-5 0,0-2 1 15,5-2 11-15,-7-7-8 0,8 0 15 0,-26-6-22 16,40 0 10-16,-40 0-7 0,43-12 11 15,-23 3 4-15,-1-6 3 0,-4-1-15 16,1-2 18-16,-4-3-25 0,0 2 7 0,-2 0-7 16,-10 19 14-16,15-30-4 0,-15 30 7 15,15-29-24-15,-15 29 3 0,13-21-10 0,-13 21 7 16,12-15-6-16,-12 15 6 0,0 0-11 16,40-11 11-16,-40 11 0 0,0 0-7 15,54 11 7-15,-29-5 0 0,3-1 0 16,4 5-3-16,2-4 10 0,-3 0 0 0,4 4-7 15,1-5 3-15,-11 3 1 0,1-6 16 16,5 0-13-16,-31-2 23 0,35 11 17 16,-35-11 5-16,30 0-1 0,-30 0 9 0,0 0-4 15,0 0 1-15,0 0 5 0,13-38-10 16,-13 38-6-16,-13-37 2 0,13 37-15 0,-27-49 11 16,10 19-15-16,4-1 1 0,-4-3 12 15,-5 3-26-15,9-2 7 0,-4-2-10 16,1 1 10-16,-4 1-10 0,3-2 0 15,0 4-3-15,4 8-3 0,-2-3 6 0,3 5-6 16,4-1-42-16,8 22-16 0,-14-30-25 16,14 30-39-16,-8-29-47 0,8 29-77 15,0 0-345-15,13-27 114 0</inkml:trace>
  <inkml:trace contextRef="#ctx0" brushRef="#br0" timeOffset="89678.0669">4039 8837 2137 0,'5'-24'-95'15,"-5"24"22"-15,0 0 21 0,0 0 11 0,0 0-1 16,0 0 3-16,0 0 11 0,0 0-4 16,0 0 16-16,0 0-4 0,0 0-4 0,0 0-18 15,0 0 13-15,0 0 4 0,0 0-5 16,0 0 4-16,0 0-5 0,0 0 4 15,0 0 9-15,-43 55 9 0,43-55-13 16,10 49 13-16,-4-24 18 0,4-1-23 0,2 0 5 16,5 8 0-16,3-8 23 0,3 1-28 15,1-1 14-15,6-1 0 0,-5-6 18 0,0-4-13 16,-2-1-5-16,3-2-14 0,-26-10 5 16,36 7-10-16,-36-7 5 0,34-11-4 15,-34 11 4-15,28-24 9 0,-16 9 5 16,-12 15 0-16,8-44-19 0,-4 19 38 0,1 1 14 15,-5 24 58-15,0-40 50 0,0 40 11 16,0-35-22-16,0 35-22 0,-5-32-35 0,5 32-10 16,0 0 3-16,8-32-12 0,-8 32-8 15,0 0 0-15,0 0-11 0,30 0 10 16,-30 0-8-16,0 0-9 0,49 37 0 16,-29-15-7-16,0 1 6 0,5 1 0 0,0 3-6 15,-2-1-13-15,3 1 10 0,-1 0-9 16,-2-2 14-16,-3 0-9 0,2-5 6 0,-4-1-17 15,-1 0 0-15,-4-3 11 0,1 0 6 16,-14-16 14-16,20 21 7 0,-10-9 19 16,-10-12 1-16,10 18-14 0,-10-18 2 15,0 0-19-15,8 27 10 0,-8-27-2 0,0 0-11 16,0 0-3-16,-8 36 0 0,8-36-5 16,0 0 2-16,0 0-18 0,-13 27 16 0,13-27-3 15,0 0-2-15,-19 18 2 0,19-18-4 16,0 0 6-16,-17 15-11 0,17-15-2 15,0 0 8-15,-18 10-6 0,18-10-14 16,0 0-11-16,0 0-12 0,0 0-26 16,-33 4-32-16,33-4-71 0,0 0-67 0,0 0-427 15,0 0 118-15</inkml:trace>
  <inkml:trace contextRef="#ctx0" brushRef="#br0" timeOffset="90604.3909">4543 8678 2477 0,'0'-23'-137'0,"0"23"22"0,-5-40 13 16,5 40 14-16,-7-44 22 0,2 22 44 16,5 22 26-16,-17-38-4 0,9 21 26 15,8 17-1-15,-24-27 11 0,24 27-4 16,-21-21 3-16,21 21-7 0,-20-16 6 0,20 16-3 15,-24-11 9-15,24 11-20 0,0 0 0 16,-30 0-10-16,30 0 3 0,-28 24 0 16,13-1 0-16,6 4-4 0,-8 6 7 0,1 10-16 15,2-4 19-15,-4 11 4 0,5 1-11 16,-2-1-2-16,8-6-1 0,-2 3 19 16,1-2-7-16,5 2-5 0,-1 1 14 0,4-1-3 15,4-3 3-15,-1-5-16 0,5 1-5 16,1-3 3-16,1-2-3 0,7-7 5 0,4 0 4 15,1-5-1-15,-4-8 6 0,6 1-6 16,4-7-1-16,-3 2 1 0,2-8 0 16,-27-3-6-16,47 0 6 0,-19-3-1 15,4-6-2-15,-32 9-9 0,50-15 0 0,-26 3-5 16,8 1-13-16,-6-5-25 0,0 5-29 16,4-11-46-16,-4 4-53 0,-1-8-98 0,-1 1-278 15,-7-2 110-15</inkml:trace>
  <inkml:trace contextRef="#ctx0" brushRef="#br0" timeOffset="90987.0148">4554 7523 1932 0,'0'0'-68'0,"57"51"49"16,-43-20 23-16,6 16 27 0,3 1 10 15,4 18 26-15,8 4 8 0,10 31 16 0,14 6 3 16,1 2-12-16,2-1 0 0,6-3-10 16,-6-1-3-16,0-5-7 0,-2-6-19 15,-8-4 11-15,3-6-14 0,-9-15-10 0,-13-10-3 16,-1-11 6-16,-2 0 21 0,2-6-28 16,-4 3 0-16,-3-5-47 0,2-7-40 0,-9-5-51 15,-1-4-80-15,0-5-423 0,-2-3 115 16</inkml:trace>
  <inkml:trace contextRef="#ctx0" brushRef="#br0" timeOffset="91226.9705">5638 8757 2281 0,'0'0'-127'0,"0"0"8"0,0 0 5 0,0 0 11 15,-36 37 8-15,36-37 9 0,-9 40 6 16,9-40-7-16,9 47 19 0,-4-23-11 16,6 1 8-16,6-4 21 0,3 5 0 0,5-5-11 15,2-3 29-15,8-6 11 0,5 0 5 16,2-7-5-16,-5-4 37 0,0-1-5 16,8-6-11-16,-5-1-49 0,-3-10-18 0,-4-1-13 15,-1-3-167-15</inkml:trace>
  <inkml:trace contextRef="#ctx0" brushRef="#br0" timeOffset="91343.896">6167 8868 712 0,'8'-47'-31'0,"-4"10"62"0,-13 4 54 0,-6-1 97 15,-3 7 12-15,-9 2 12 0,2 0-15 16,-7 3 6-16,2 5 2 0,-3 0-22 16,1 2-26-16,3 6-26 0,6 3-24 15,23 6-9-15,-50 2-23 0,50-2-4 16,-44 25-7-16,26-5-44 0,5 1-50 0,-1 0-51 16,6 5-94-16,-1-5-427 0,9 0 118 15</inkml:trace>
  <inkml:trace contextRef="#ctx0" brushRef="#br0" timeOffset="92120.0467">6393 8249 2211 0,'20'38'-95'0,"-3"-5"21"0,3 3 1 15,-4-2 40-15,8 1 26 0,-7 1 10 16,3 2 38-16,-2-5 13 0,4 4 24 0,-1 1 12 16,-4-5-7-16,0 2 4 0,1-8 29 15,-1 3-6-15,-9-3 0 0,6-2-15 16,-4 4 2-16,3-5-11 0,-4-3-17 0,2 4 5 16,-6-6-18-16,-5-19-12 0,17 40-7 15,-7-22 8-15,-10-18-11 0,15 34-9 16,-5-19-2-16,-10-15 17 0,10 28-20 15,-10-28 0-15,12 21-1 0,-12-21-6 16,8 23-6-16,-8-23 25 0,14 19-28 0,-14-19 15 16,11 20-6-16,-11-20-9 0,15 27 5 15,-15-27 3-15,14 19-12 0,-6 1 7 0,-8-20-5 16,25 35 8-16,-13-15-10 0,0 0 2 16,1 7-2-16,2-7 7 0,-1 7-7 15,-6-9 8-15,7 7-4 0,-2-3 6 0,-1 0 1 16,-4-2 7-16,4-2 0 0,-12-18-13 15,17 34 13-15,-12-22-10 0,-5-12 8 0,12 28 0 16,-12-28-20-16,11 22 10 0,-11-22 8 16,5 21-8-16,-5-21-2 0,0 0 15 15,0 0-27-15,0 0-25 0,0 0-29 16,0 0-17-16,0 0-24 0,0 0-5 0,0 0-15 16,-65-86 7-16,43 42 8 0,-1-5 9 15,-2-3 7-15,-4-6 19 0,-2-5-8 16,4 3 27-16,3 6 5 0,-4-8 5 0,6 7 5 15,-5 3 21-15,7 3 3 0,2-1 0 16,-5-3 2-16,6 7-2 0,3 4 6 16,6-2-4-16,-4-1 7 0,7-2-3 15,5 2-1-15,-3-1-5 0,6-1 8 0,-1 0 4 16,5-1-13-16,1 4 10 0,0-1-4 16,2 3 7-16,-3 5-3 0,7-3 9 0,-3 5-6 15,1 0 3-15,-4 6-16 0,1 5 12 16,-1 3-5-16,0-1-1 0,-8 22 17 0,14-31-11 15,-14 31 37-15,6-28 2 0,-6 28-16 16,12-21 9-16,-12 21 3 0,0 0 18 16,0 0 29-16,0 0-5 0,0 0-2 15,17 78 9-15,-17-35-4 0,0 6-11 0,2 5-10 16,-2 8-15-16,3 5 8 0,0 3-1 16,2-4 6-16,-5 3-22 0,5-4-14 0,-1-3-67 15,-1-13-76-15,5-4-125 0,-6-8-408 16,6-8 117-16</inkml:trace>
  <inkml:trace contextRef="#ctx0" brushRef="#br0" timeOffset="92503.6">7192 7703 2591 0,'0'0'-50'0,"0"0"17"15,0 0 2-15,0 0 22 0,0 0 0 16,0 0 18-16,-57 59 16 0,54-34-1 0,0 6 6 15,3-5-3-15,3 9 2 0,6-3 3 16,-4-1 0-16,1-1 8 0,4 0-23 16,2-1 5-16,-4 1-5 0,1-5 5 0,1-3 2 15,-2 0 1-15,-8-22-9 0,8 34 19 16,-8-34 51-16,14 24-9 0,-14-24-27 0,0 0 9 16,10 14-11-16,-10-14-3 0,0 0-1 15,0 0 9-15,0 0-14 0,0 0 5 16,0 0-4-16,0 0-23 0,0 0-1 15,0 0 3-15,30-49 0 0,-30 49-4 0,22-21 2 16,-22 21-15-16,33-19 5 0,-14 9-1 16,-19 10-4-16,38-9 9 0,-38 9-9 0,40-4-11 15,-40 4 9-15,42 1-4 0,-19 2 0 16,3 3 0-16,-5 5 8 0,6-2-17 16,-5 1 9-16,1-3 4 0,2 5-2 15,4 3-32-15,-4-11-25 0,3 6-32 0,2-10-66 16,-30 0-74-16,66-10-460 0,-25-1 122 15</inkml:trace>
  <inkml:trace contextRef="#ctx0" brushRef="#br0" timeOffset="93159.0249">8238 7720 2698 0,'-14'-41'-83'0,"6"23"36"0,8 18 41 16,-27-25 18-16,11 9 23 0,16 16 3 16,-22-19-1-16,22 19-3 0,-25-18 5 15,25 18-17-15,-24-15-2 0,24 15-10 0,-20-9-4 16,20 9-6-16,0 0 8 0,0 0-8 15,-57 24 0-15,37 4 8 0,-1 4-5 16,-3 10 2-16,2 8 9 0,6 2-14 16,-3 5 13-16,6 10-7 0,1-3 2 0,7 4-3 15,5 0-5-15,2-2 11 0,10-3-9 16,-4-4 1-16,15-5-3 0,-1-5 10 0,7-5 1 16,2-8-11-16,-2-7 13 0,8-11-8 15,-4-9 6-15,2-3-19 0,-5-9-18 16,-30 3-9-16,57-24-5 0,-30 1-9 0,3-4-9 15,-8-3 18-15,-2-5-5 0,3 1-2 16,-6-5 18-16,0-1-4 0,-9 3 3 16,5-1 3-16,-1 12 14 0,-5-2 32 15,1 0 35-15,1 7-7 0,-9 21-12 0,10-43-6 16,-4 30-6-16,-6 13-6 0,10-24-19 16,-10 24 4-16,15-23 10 0,-15 23-15 15,17-12 11-15,-17 12-5 0,0 0 3 0,40-6-6 16,-40 6 11-16,0 0-8 0,45 2-6 15,-45-2 17-15,34 8-14 0,-34-8 6 16,32 8-6-16,-32-8 5 0,33 12-2 16,-14-6 8-16,-19-6 3 0,33 6-11 0,-33-6 2 15,27 5 6-15,-27-5-8 0,0 0-1 0,43-17 7 16,-43 17-7-16,25-24-7 0,-15 5-1 16,4-9-4-16,-6-1-4 0,2-12 0 15,-3-2-14-15,-7 0 3 0,0-6-9 0,-3-3 3 16,-3-10-10-16,-7-4 15 0,-5-7-4 15,-2-5 0-15,-2 4-3 0,-5 4 17 16,2 4 16-16,3 11 19 0,1 7 23 16,-1 4-9-16,3 10 5 0,3 3 0 0,1 0-15 15,0 11-12-15,5 1-5 0,10 19 11 16,0 0-14-16,-21-12 2 0,21 12 1 16,0 0 0-16,0 0-6 0,0 0 0 0,14 98 14 15,1-61 0-15,-2 4-6 0,6 7-3 16,2 6 12-16,5 1 5 0,5 6-6 15,-2 4 3-15,8-3-8 0,-4-4-33 16,-1-10-66-16,-2-3-129 0,-5-8-392 0,3-10 115 16</inkml:trace>
  <inkml:trace contextRef="#ctx0" brushRef="#br0" timeOffset="93316.5809">8790 7363 2320 0,'-13'-28'-19'16,"13"28"-11"-16,-4-27-3 0,4 27 6 0,9-46 7 16,-1 22 10-16,5-4 3 0,7 1-13 15,7-1-53-15,0 1-144 0,-2 2-268 16,3 3 107-16</inkml:trace>
  <inkml:trace contextRef="#ctx0" brushRef="#br0" timeOffset="93883.006">4947 10174 1747 0,'-13'-30'24'0,"5"4"23"0,1 6-1 16,7 20 7-16,-12-28-27 0,12 28-14 0,-5-22 6 15,5 22-14-15,0 0-1 0,-11-24-3 0,11 24-11 16,0 0 4-16,0 0-8 0,0 0-3 16,0 0 6-16,0 0 12 0,0 0 8 15,0 0 14-15,60 46 11 0,-35 6 11 16,12 17 2-16,11 31 0 0,-3 4-1 0,9 5-11 16,-2-6-11-16,-4 4 7 0,4-9 0 15,-7-3 15-15,4 1-9 0,-12-22-49 16,-9-10-45-16,-5-8-59 0,-6-4-114 0,-7-8-271 15,-3-8 107-15</inkml:trace>
  <inkml:trace contextRef="#ctx0" brushRef="#br0" timeOffset="94128.8551">4772 11087 1791 0,'-12'-19'-32'0,"4"3"4"15,8 16-32-15,-12-27 6 0,12 27 58 16,7-40 17-16,3 13-13 0,8-5 21 0,7-2-5 15,9-10 4-15,18-4 0 0,-4-5 4 16,31-14 34-16,-2-6 17 0,5 4-10 16,-4-3-12-16,-2 1-5 0,4 1-12 15,-10 3-10-15,-10 13 9 0,-15 15-3 0,-8 6-4 16,-5 4-7-16,-2 4 2 0,-6 5-12 16,-4 1 6-16,1 4-25 0,-4-1-34 15,3 3-30-15,-20 13-44 0,37-21-68 0,-15 11-346 16,-2 2 106-16</inkml:trace>
  <inkml:trace contextRef="#ctx0" brushRef="#br0" timeOffset="95063.1804">6172 9848 1936 0,'0'0'0'0,"0"0"7"0,25-9 16 16,-25 9-1-16,18-16 10 0,-18 16-17 16,17-28-5-16,-17 28 22 0,14-27 10 15,-14 27-14-15,5-34-8 0,-5 34-9 0,0-28 12 16,0 28 27-16,0 0-10 0,-15-37 2 15,15 37-19-15,-26-15 2 0,26 15 0 0,0 0-3 16,-40 9-3-16,40-9 2 0,-37 39-12 16,14-7 10-16,6 5-7 0,-3 13 6 15,4 7-3-15,-1 17 3 0,2 7-3 16,5 3-3-16,3-2 5 0,7-8-11 0,0 0 3 16,7-6 2-16,6 10-5 0,0-16 12 15,9-5 7-15,8 0-13 0,0-10-1 16,6-7 0-16,2-5 1 0,6-8-1 0,1-15 3 15,0-5 2-15,3-7-2 0,3-10 16 16,-1-5-5-16,5-6-12 0,-7-4-2 16,-6 0-3-16,-2-5 14 0,-9 4-12 0,-3-5 1 15,-3 1 7-15,-8 1-7 0,1 2 2 16,-9 3 2-16,1 0 19 0,-4 2-27 16,-6 22 34-16,5-34 14 0,-5 34-11 0,4-28-10 15,-4 28 2-15,0 0-8 0,0-30-4 16,0 30-8-16,0 0-2 0,0 0 11 0,0 0-20 15,0 0-1-15,0 0-10 0,0 0 8 16,0 0-4-16,53 12 6 0,-53-12-6 16,34 0 18-16,-34 0-18 0,43-6 15 15,-21 0-13-15,-22 6 3 0,45-16 1 0,-25 6-11 16,4-2 14-16,-4 0 0 0,-20 12 13 16,25-31-13-16,-15 11-14 0,-10 20 3 0,6-42 13 15,-6 42 0-15,-6-39 4 16,-4 18 9-16,10 21 24 0,-20-38 6 0,11 25 5 15,9 13-17-15,-16-27 5 0,16 27-14 0,-21-22 9 16,21 22-24-16,0 0 2 0,-11-14 3 16,11 14-7-16,0 0-14 0,0 0 8 15,0 0 5-15,0 0-5 0,0 0-6 16,0 0 6-16,87 29-1 0,-52-30-11 0,7 1 16 16,6-7-6-16,4-2 3 0,2-7-11 15,6-3 14-15,0 1-5 0,-3-2 1 0,-5 0-1 16,1 0-8-16,-3-9 8 0,-6 2 16 15,-4-7-20-15,-1 3 9 0,-6-3-11 16,-5 2 16-16,-7 2 3 0,0 3-14 0,-6 1 8 16,-3 5-15-16,-2-1 4 0,2 4 3 15,-12 18 16-15,17-33-30 0,-12 16 5 16,-5 17 1-16,15-21-15 0,-15 21 19 0,16-21-9 16,-16 21-8-16,20-14 8 0,-20 14-10 15,26-5 12-15,-26 5 7 0,26-7-10 16,-26 7 8-16,0 0 2 0,49 0-11 0,-49 0 1 15,30 0 12-15,-30 0-11 0,38 0 16 16,-38 0-7-16,39 0-10 0,-39 0 14 0,37 0-12 16,-37 0 3-16,33-1 10 0,-33 1 1 15,0 0 3-15,44 0-6 0,-44 0 10 16,18-16 9-16,-5 0-10 0,2-6-6 16,-1-2 12-16,4-14-13 0,-1 1 7 0,1-12-5 15,-1 3-4-15,5 0-1 0,-9 6 8 16,4 2-6-16,-4 2-6 0,1 8-4 0,-6 4 13 15,2 2-11-15,2 0 9 0,-12 22-5 16,20-27-2-16,-12 14-4 0,-8 13 8 16,29-12-9-16,-13 8-59 0,1 3-77 0,7-10-185 15,-3 4-456-15,-1-13 274 16</inkml:trace>
  <inkml:trace contextRef="#ctx0" brushRef="#br0" timeOffset="98971.9355">5277 5990 3280 0,'0'0'-148'16,"0"0"-2"-16,0 0 5 0,38 22 6 0,-38-22 0 15,0 0 20-15,0 0 12 0,37 8 19 16,-37-8 34-16,42-3 20 0,-42 3 20 15,65-5 52-15,-21 2-18 0,3-4 11 16,5-2-12-16,13 1 8 0,2-2-1 0,1-2 10 16,14-5 5-16,0-1-22 0,0-3 6 15,-2 0-3-15,2-4 2 0,0-3 1 16,22-15 14-16,-20 5-27 0,-6 5 0 0,-4 2-3 16,5-3 14-16,-11 8-5 0,7-6-18 0,4 8 26 15,-7-2-20-15,3 5 6 0,-14 0 2 16,-6 5-3-16,5 1 1 0,-15 3 5 15,-1-1-6-15,-3 1 0 0,0-1 25 16,-3 4 19-16,2-6 5 0,-3 3 0 0,5-6-5 16,6-5-7-16,2 2-1 0,2-3-2 15,5-2-14-15,-3-1 3 0,-1 2-3 0,1 1 2 16,-2 1-7-16,-11 0-1 0,1 4-2 16,-8-2-2-16,1 2 6 0,-2-1 17 15,-1-4-2-15,-5 3 10 0,6-3-24 0,-6-5 14 16,-2-1-15-16,7-7 5 0,-2 0-8 15,0-3 3-15,-5-4-5 0,2 2-6 16,0-2 6-16,-5-2-2 0,-2-1-1 16,3-1 5-16,-6-5-13 0,0 1 3 0,-9-3 5 15,4 0-17-15,-1-4 13 0,-6-7 0 16,-1 1-16-16,4-4 8 0,-5 0-3 0,2-1-8 16,-1-1 0-16,4 1-1 15,-6-2 7-15,-2 3 5 0,3 0-7 0,-6 0 0 16,1 4 0-16,-6-4-6 0,-1 0-5 15,-11-1 7-15,-3-1 12 0,-7 4-14 0,-5-2-3 16,-4 2 1-16,-18-19 8 0,0 1-8 16,-3 9 6-16,8 11-9 0,1 11 3 15,2-3 8-15,-1 6-8 0,-7-2 6 0,5 5-3 16,4-3-3-16,-3 1 4 0,3 5-2 16,-2-1 8-16,-1-1-16 0,-9 5 14 0,7 1-2 15,-7 5-2-15,1-2 0 0,-6 4 10 16,-7 2-12-16,2 9-7 0,-9 1 11 15,0 1 0-15,-3 3-2 0,0-2 2 16,0 2 20-16,5 3-9 0,11-1 21 0,0 5-9 16,3-5 12-16,4 5-5 0,11-3 8 15,3 1-2-15,1 4 1 0,6 0-1 0,1 0-7 16,8-3 5-16,1 3-9 16,-4 0-2-16,9-8-14 0,-4 8 13 0,2-3-8 15,3 0 2-15,-8-7-6 0,0 4 9 0,-2 0-8 16,2-4 1-16,-2 5-8 0,-1-3 1 15,-2 5 2-15,1-3-5 0,-6-2 7 16,-2 5 3-16,2 0-17 0,-7 0 14 0,-1-1-5 16,-1 2 6-16,-3 2-1 0,-8-1-1 15,-3 2-4-15,4 1 5 0,-1-2-12 0,3 1 5 16,7 5 0-16,-1-6 1 0,1 6 1 16,3-2-4-16,2 2 9 0,0-4-9 15,8 4 1-15,-3 1 7 0,7-2-6 0,-7 4-3 16,3-6-2-16,0 6 3 0,2-3-1 15,-4 3 3-15,4 3 3 0,-5-3 2 16,-2 3 2-16,-1 4-12 0,-6-2 2 16,7 5-1-16,-6-2-1 0,-6 2 5 0,6 0 4 15,3-4-9-15,-4 4 3 16,-4-4 9-16,11-1 9 0,-7 2-26 0,1-2 2 0,1 2 11 16,-1-1-3-16,1 0-1 0,0 3-6 15,-2 0 4-15,4 1 3 0,-2 0-2 16,-5 5-8-16,-3 0 15 0,7-6-3 0,1 1-1 15,-7 5-1-15,9-7-6 0,0 2-4 16,0 4 10-16,5-6 0 0,3 4 0 16,-2-2-6-16,1-1 5 0,3 2-9 0,-5 2 8 15,1 6-3-15,-1-4-4 0,0 1 13 16,-2 2-2-16,-1 3-9 0,4 1-3 16,1-3 15-16,3 3-10 0,-1-4 11 0,-2 0-2 15,6 1-4-15,2 0 1 0,0-1-1 16,0 0-1-16,-2 4-4 0,2-5 10 0,-2 3-14 15,4-1 9-15,-2-4-8 0,-2 3 11 16,3 0 2-16,1-6-8 0,3 5-2 16,0-5 10-16,-2 3-2 0,2-6-8 15,0 4 2-15,1-5 6 0,-2 3-6 0,9-2-2 16,-10-2-1-16,27-7 6 0,-38 17-6 16,21-11 9-16,17-6-8 0,-40 12 7 15,20-8 1-15,20-4-13 0,-35 8 13 0,35-8 1 16,-34 13-15-16,16-11 13 0,18-2-4 15,-35 13 0-15,13-6 1 0,22-7-4 0,-44 12-2 16,19-7 10-16,-3 5-3 0,3 0 2 16,-4-4 0-16,-2 3-4 0,0-3-7 15,0 0 14-15,1 1 1 0,-9 0-6 16,4-3-7-16,0 0 15 0,1 1-13 0,-11-2 2 16,3 5 3-16,-1-4-7 0,1 4 5 15,-3 1 11-15,5 1-1 0,-5-2-6 0,3 2-7 16,0 2 5-16,-2 0 2 0,4 5-1 15,-2-6-9-15,6 5-5 0,1 2 12 0,1 0-8 16,4 6-2-16,0 3 15 0,1 3-16 16,6 2 10-16,0-4-3 0,1 7 3 15,10-1 2-15,-1-2 2 0,3 7-8 16,-2-3 1-16,5 2 0 0,-3-2 5 0,5 3-13 16,-3 0 22-16,0 0-9 0,-1-1 0 15,-1 2 6-15,-2 0-8 0,-1 2 5 16,0 9 3-16,-6 0-17 0,8-7 4 0,-6 5 10 15,10-4-8-15,-8 9 10 0,0-2-8 16,8 6-6-16,-6 4 7 0,0 1 2 0,8 6 2 16,-7 14 2-16,7 3 1 0,-9 1-12 15,11 2 10-15,-5 1 4 0,3-7 2 0,5-9-18 16,0 0 15-16,1-4-6 0,6-1 0 16,1 0 9-16,6 6-11 0,-6-10-5 15,16 6 14-15,-13-9-11 0,6-1 11 16,-4-4-1-16,6 3-12 0,3-4 12 0,-6 4 6 15,1 2-16-15,1 10 4 0,4 2 4 16,-5 5 3-16,1 2-4 0,6 3 1 16,4 28 6-16,1 5-10 0,-1 1 6 0,0-1-6 15,1-4-4-15,-6 0 13 0,4-25 1 16,-4-11-13-16,-7 1 10 0,5-8-7 0,-7-9 1 16,4-1 1-16,-5-5-5 0,4-3-8 15,-5-13 10-15,-5 3 1 0,8-3-11 16,-4-3 15-16,4-1 1 0,-6 0 4 15,2-5-16-15,5 3 19 0,2 2-14 0,-1 2-3 16,3-1 1-16,1 17 3 0,11 13-6 16,-10 3 14-16,8 7 0 0,9 34 8 15,-3 7-15-15,-7 4 0 0,1 7 4 0,2-4-4 16,-2-4-2-16,2-11 5 0,-9-15-4 16,2-14 7-16,-1-1-14 0,1-3 13 0,3-3 5 15,-3 1-13-15,2-6 6 0,3-1 9 16,0-2-12-16,-5-3 4 0,4 1 8 15,-1 8-4-15,-1-9-11 0,0 6 6 0,1 6-1 16,4-3-1-16,-7 6 11 0,15 25-5 16,-6-16-7-16,6 16 5 0,2-1 2 15,-2 1-2-15,3 0 6 0,-4 7-2 16,1-7 9-16,-2 0-18 0,2-3 10 0,-14-10 6 16,-1-11-16-16,-5 2 10 0,0-3-2 15,-4-2 2-15,3-14-9 0,-6 1 15 0,4-7-19 16,-4 6 3-16,2-4 3 0,2-3-7 15,0-4 5-15,-2-2-7 0,2-1 4 16,-4-7 1-16,7 1-1 0,-5-4 10 0,2-2-8 16,6 0 8-16,-6-1-3 0,5 4 6 15,-4-2-4-15,12 7-7 0,-5 1 1 0,2 1 10 16,3-1-12-16,4 5 2 0,-1 4-5 16,4 1 4-16,6 5 4 0,-2-1-4 15,2 1 3-15,17 22 7 0,6-4-10 16,-15-12 5-16,-4-11-5 0,3 3 3 0,6-1 0 15,1-8 5-15,-7-2-7 0,3-6 14 16,-8-6-22-16,1-3 14 0,-3-4 4 0,2 1 3 16,-3-10-14-16,-2 0 4 0,2-3-8 15,7-2 0-15,-4-1-2 0,0-5 3 16,3 0-3-16,9-4 12 0,-5-6-1 0,13-4 1 16,1-5 0-16,12-8-12 0,39-7 15 15,0-9-6-15,4-3 10 0,1-8-10 16,-3 1-3-16,-4-1 7 0,-6-1-14 0,-5 1 14 15,-21 8-17-15,-7 4 10 0,-6-2-3 16,2 3 6-16,23-18 0 0,-18 10 3 0,-13 4-3 16,4-2-8-16,1-1 7 0,21-11 12 15,-20 9-13-15,-4 3 5 0,2-3-4 0,-6-4-4 16,3 5 4-16,-3-1 4 0,0-1-3 16,0-3 5-16,-5 0-11 0,25-13 13 15,-17 7-7-15,-3 8-13 0,20-16 8 0,-17 11 13 16,20-10-1-16,2 3 1 0,-1-2 2 15,-1 0-8-15,2 4-1 0,-2-4 4 16,-1-6-1-16,3-2-1 0,-8-4 1 16,-1 0-10-16,1 1 6 0,-7-4 8 0,-2-1-7 15,-1 5 0-15,-19 1 1 0,-2 15-1 16,-2-3-1-16,-6 3-9 0,1-2 11 0,-9 10-3 16,2-1 0-16,-4-1 1 0,5 4-3 15,-5-1 1-15,-3 1 5 0,-2-2-7 16,0-1-2-16,3 2 3 0,-2-8 3 0,0 1-2 15,1-1 5-15,5-9-8 0,0 1-2 16,-2-4 10-16,-3 3-9 0,-1 1 6 0,3-1 1 16,-6-3-1-16,4-3-4 0,-7-5 2 15,3-2 2-15,-6 1-7 0,-5 2 7 16,-2 3-1-16,-3 2-3 0,-2-2 7 16,-5-1-8-16,-5-1 5 0,1-1-11 0,1 0 6 15,3-13 6-15,-2 4-5 0,-1-8 2 16,-2 17-1-16,5 0-1 0,-4-2 0 0,4 7 1 15,0 3 5-15,-3 0-2 16,1-1 2-16,-1 2-5 0,-5 5-2 0,-1-4 1 16,-2 3 5-16,-4 3-5 0,1 1-1 0,1 1-7 15,-4-5 7-15,0 6 0 0,2-3-2 16,4 1-3-16,-3-2-8 0,6 0 0 16,0 7 2-16,-4-1 6 0,5 8-6 0,-5-1-2 15,6 1 6-15,-3 4 9 0,-2 2-5 16,-3 2 5-16,-2 1-9 0,-6 0 6 15,0 8-7-15,-10-3 1 0,-1-1 6 0,-11 5-2 16,9 1 11-16,-8 5-6 0,6 0-1 16,-5 3-2-16,4 2 6 0,-6-3 0 0,4 5 15 15,-5-3-12-15,3 6-2 0,0-2-4 16,-10 7 3-16,4 1 0 0,-2-2-9 16,-11 5 9-16,-4 11-1 0,-7 1 1 0,-10 7 6 15,-5 5-8-15,-25 12 5 0,7 6 2 16,11-13 17-16,19-2 7 0,1 0 11 15,1 0 1-15,11-7 1 0,7 0-6 0,4-2 0 16,6 2-11-16,8-6 2 0,-1-2-9 16,3 5-3-16,10-5-1 0,-4 0 1 0,1 4-2 15,3 2-2-15,-4 2-2 0,-2 4 5 16,0-4-3-16,0 5-4 0,-3-1 2 16,-11 2-3-16,5-2 4 0,-5 1-8 0,0-1-2 15,8-3 1-15,0-2 5 0,-2 0-2 16,-1-1-2-16,3 0 3 0,-6 1-3 15,1 1-2-15,-3 3-1 0,-9 3 3 0,-1-5-1 16,2 6 0-16,-11 1 3 0,-1 1-7 16,-9 1-3-16,6-6 6 0,3 6 15 0,6-5 4 15,4-3 2-15,5 0 3 0,-1 0-1 16,8-7-5-16,4 4-2 0,-1-4 0 16,7-2 8-16,-2 3-12 0,5-4-2 0,-2 0-1 15,2 0 1-15,3 0-4 0,-7 3 0 16,-2 3-2-16,2-1-4 0,-6 1 3 15,3-2 1-15,-8 0-3 0,3 1 6 0,2-2 3 16,-3 0 14-16,8-3 8 0,-6 1-7 16,16-4 3-16,-3-2-5 0,4 3-5 15,24-10 4-15,-38 8-7 0,38-8 1 0,-39 3-7 16,39-3 2-16,-30-11-4 0,14-6 0 16,-4 3-1-16,3-9-3 0,2-1-2 15,0-8-1-15,-2-4 1 0,7-10-2 0,7-1 0 16,-1-12-2-16,16-19 1 0,1-12 0 15,14-43-2-15,7-4-3 0,9 0 2 0,2-2 3 16,5 4 0-16,4-4-4 0,10 10 1 16,1 2 3-16,2 13-2 0,10 6 0 15,-4 10 3-15,6 6-6 0,3 2 2 0,0 13-1 16,1-4-16-16,6 5-31 0,5 2-46 16,11 0-67-16,-3 3-161 0,-6-10-640 0,-4-10-959 15</inkml:trace>
  <inkml:trace contextRef="#ctx0" brushRef="#br0" timeOffset="101438.9074">839 13188 471 0,'27'54'101'0,"0"-1"21"0,-11-11-43 16,6 0-8-16,-9-6 14 0,1 3-19 0,1-1 4 16,-8-5-8-16,8-6 8 0,-7-4-25 15,-1 1 13-15,4-2-16 0,-11-22 14 16,9 30 25-16,-9-30 23 0,10 32 24 16,-10-32 2-16,12 18-24 0,-12-18-15 0,0 0-13 15,0 0-3-15,0 0-18 0,0 0 15 16,0 0-30-16,0 0 12 0,-54-52-23 0,36 24-4 15,-1-6-11-15,-6-5 8 0,-3-8-3 16,-4-12-9-16,-2-2 0 0,3-7-3 16,-1-3 3-16,-2 3-15 0,8-5 0 0,-4 5-3 15,6 0 3-15,-6 4 6 0,8 8-3 16,-3 4 12-16,3 5-18 0,4 2 12 16,1 7-18-16,1 2 18 0,-6-1-12 0,12 5 6 15,-4 2-3-15,1 3-3 0,6-2-3 16,-6 1 6-16,5 1 3 0,1-4 0 15,-1 4 6-15,1-4-27 0,2 3 6 0,-2-4 15 16,7 32-6-16,0-50 6 0,0 26-6 16,0 24-9-16,10-42 2 0,-10 42-5 15,0-35 6-15,0 35 9 0,5-27-19 0,-5 27 9 16,9-21 4-16,-9 21-1 0,0 0-2 16,20-19 2-16,-20 19 1 0,0 0 2 15,33-8-2-15,-33 8 6 0,35 0-4 16,-35 0 1-16,37 3-1 0,-37-3 10 0,48 8-6 15,-21-1 3-15,5 2-6 0,-2 2-1 16,2 5 7-16,1 0 13 0,1 1-3 0,-1 6 0 16,6-2 9-16,3 10-3 0,1 1-4 15,-4-2 13-15,7 0 3 0,-7 2-9 16,4-1-4-16,-6 3 7 0,-3-8 20 0,-1 3-21 16,-4-5 11-16,-1 0-2 0,-5-2 30 15,-1 0-23-15,-2-4-3 0,-3 2-4 0,0-1-5 16,-1 1-4-16,1 2 6 0,-2-2-2 15,0 0 1-15,-1 2-2 0,-3-4-9 16,1 3-4-16,3 1 7 0,0-3-3 0,0 2-7 16,2-3-44-16,-4 1-32 0,-1-1-60 15,1-3-90-15,2 0-397 0,-5-4 117 16</inkml:trace>
  <inkml:trace contextRef="#ctx0" brushRef="#br0" timeOffset="101655.5999">1030 13337 2232 0</inkml:trace>
  <inkml:trace contextRef="#ctx0" brushRef="#br0" timeOffset="101753.5396">1030 13337 1958 0,'-20'-21'-105'0,"20"21"3"0,0 0 38 0,0 0 23 15,11-42 24-15,-11 42 9 0,17-38 29 0,-14 17 12 16,11-1-9-16,-14 22 8 0,20-47-20 0,-8 23 8 16,-4-1 8-16,9-2-12 15,1-4 3-15,1-3-23 0,-1 2-55 16,2-3-58-16,0-2-77 0,9-7-204 0,-4 2 93 15</inkml:trace>
  <inkml:trace contextRef="#ctx0" brushRef="#br0" timeOffset="102353.9099">1654 11838 1342 0,'-10'-27'5'0,"10"27"36"16,0 0 0-16,0 0 0 0,0 0 7 0,0 0 21 16,0 0-14-16,0 0-10 0,0 0-17 15,0 0 0-15,0 0-4 0,-45 61 16 0,34-31 2 16,1 8-4-16,5-8 0 16,-5 11-1-16,7-10-1 0,0 2-10 0,3-3-12 15,0 2 15-15,6-5-12 0,1-1 4 16,1-5 11-16,-8-21-2 0,31 30-9 15,-15-23 16-15,-16-7-17 0,35 0 6 0,-35 0 4 16,32-25-11-16,-17 6 1 0,0-6-11 16,-1 1 1-16,-3-4 28 0,-6 1-1 0,2-1 46 15,1 4 3-15,-6-6 12 0,-2 30-6 16,3-42 3-16,-3 42 17 0,0-39 13 16,0 39-14-16,-3-36-7 0,3 36 8 0,-2-32 18 15,2 32-23-15,-8-29-5 0,8 29-1 16,0 0-33-16,-3-29-18 0,3 29-1 15,0 0 1-15,0 0-17 0,0 0-1 0,0 0-3 16,11-29 0-16,-11 29 0 0,0 0-12 16,0 0 4-16,0 0 3 0,62 21-15 15,-62-21 9-15,44 24-6 0,-19-13-4 0,3 5 7 16,-3 2 1-16,6-3-3 0,0 6 6 16,1 0-21-16,0 2 20 0,-2-2-6 15,2 4-7-15,-7 0-2 0,0 2 8 0,2-2 0 16,-5 0 3-16,-6 2-3 0,-2 1-3 15,4 3 1-15,-5 2 2 0,-8-1-2 16,-1 9-3-16,-4 1-6 0,0 3 17 0,-4 2-16 16,4-1 5-16,-5 4 0 0,-3 9 8 15,-2-4-19-15,2-7 13 0,-2-1-4 16,1-5 1-16,1 0-14 0,1-6-46 0,2-4-52 16,0-5-63-16,2-3-52 0,3-24-78 15,-5 15-504-15,5-15 160 0</inkml:trace>
  <inkml:trace contextRef="#ctx0" brushRef="#br0" timeOffset="102581.6095">2216 11296 3628 0,'-4'-31'8'16,"1"10"43"-16,3 21 2 16,-7-32-31-16,7 32-8 0,0 0-4 0,0 0 46 0,0 0-50 15,0 0 15-15,0 0-6 0,0 0-18 16,54 53 6-16,-37-28 7 0,9 5-2 15,-6-1-1-15,2-2 4 0,5 3-1 16,-9 1-8-16,2 3 5 0,4-6-1 0,-4-4 5 16,-3-1-18-16,-9-5 20 0,5 3-28 15,-13-21-40-15,12 27-26 0,-12-27-45 0,0 0-48 16,0 0-59-16,0 0-501 0,0 0 494 16</inkml:trace>
  <inkml:trace contextRef="#ctx0" brushRef="#br0" timeOffset="102768.5583">1525 10806 3015 0,'-52'-50'-38'16,"7"17"58"-16,11 2 51 0,3 8-7 15,11 3 9-15,3 4-7 0,0-2-22 0,17 18-10 0,-28-21-4 0,28 21-3 16,-17-26 4-16,17 26-7 0,-15-21 2 16,15 21-15-16,-10-21 7 0,10 21-6 15,0 0-3-15,0 0 12 0,-3-33-6 16,3 33-51-16,0 0-27 0,0 0-59 0,0 0-47 15,0 0-108-15,35-9-397 0,-35 9 117 16</inkml:trace>
  <inkml:trace contextRef="#ctx0" brushRef="#br0" timeOffset="103138.7115">1930 10343 2746 0,'0'-37'-11'0,"-4"9"47"0,4 4 43 15,0 24 6-15,-6-33 33 0,6 33 15 0,-5-26-20 16,5 26-4-16,0 0-32 0,-9-27-12 15,9 27-17-15,0 0 2 0,0 0 2 16,0 0-22-16,0 0 8 0,29-12 1 16,-29 12-2-16,0 0-18 0,47 39 6 0,-26-19-13 15,4 7-5-15,1 4 12 0,14 6-4 16,5 12-2-16,2 7 11 0,5-2-7 0,-2 3 1 16,27 11-14-16,0-1-13 0,1-5-26 15,-13-11-25-15,-8-10-9 0,-10-11-25 0,-7 5-26 16,-6-11-29-16,-6 1-31 0,-4 0-83 15,-8-5-435-15,-6-3 662 0</inkml:trace>
  <inkml:trace contextRef="#ctx0" brushRef="#br0" timeOffset="103285.9492">2910 10716 2673 0,'0'0'-635'0,"0"0"115"16</inkml:trace>
  <inkml:trace contextRef="#ctx0" brushRef="#br0" timeOffset="103355.9053">3151 10415 2330 0,'20'-32'-575'15</inkml:trace>
  <inkml:trace contextRef="#ctx0" brushRef="#br0" timeOffset="103408.8731">3211 10305 2027 0</inkml:trace>
  <inkml:trace contextRef="#ctx0" brushRef="#br0" timeOffset="103545.6963">3219 10242 1899 0,'0'-24'-4'0,"0"24"34"0,-8-44 11 0,8 44 6 0,-18-34 7 15,4 16 36-15,14 18-5 16,-25-29-4-16,8 21-23 0,17 8-8 0,-31-12-4 0,31 12 0 16,0 0-22-16,-62 32 9 0,28 3-19 15,-1 5 10-15,2 16-1 0,-2-1 6 0,5 7-12 16,4 3 8-16,0-6-5 16,9-5 8-16,4 6-9 15,9-12-10-15,4 2 7 0,7-4 0 0,10 7-5 0,8-8 3 16,8-5 2-16,7-6-3 0,14-3 6 0,3-11 5 15,16-16-35-15,1-12-96 0,13-17-255 16,22-19-234-16,-14-20 116 0</inkml:trace>
  <inkml:trace contextRef="#ctx0" brushRef="#br0" timeOffset="107140.3013">6133 6029 2147 0,'-43'85'-120'0,"1"13"22"16,-3 8 10-16,2-3 30 0,-1 6-6 0,-4-3 11 16,7 3 8-16,0-4-6 0,2-7 38 15,16-14-13-15,3-13 4 0,1 1 5 0,6-12-19 16,4-7 14-16,-2-6-28 0,9-6-44 15,-1-9-23-15,-2-2-218 0,5-4 82 16</inkml:trace>
  <inkml:trace contextRef="#ctx0" brushRef="#br0" timeOffset="107604.3961">6461 6030 1167 0,'14'-37'26'0,"-9"13"23"16,0 9-6-16,-5 15-9 0,0 0-6 0,0 0-5 15,-49 98 0-15,9 4 4 0,-5 18 0 16,-7 4 0-16,-1 0 30 0,-1 4-1 16,7-4-1-16,7-5 10 0,-2 0 7 15,10 0-2-15,12-25-24 0,7-16-1 0,6-10-16 16,6-16-3-16,1 1-8 0,5-9 18 16,8-5-8-16,4-12 0 0,3-12-3 0,12-11-1 15,4-13 3-15,13-16 7 0,9-11-4 16,3-14-7-16,9-22-7 0,-1-6-9 15,-9-13-17-15,3 2 7 0,-9 0-7 16,-11 22 7-16,-13 16 16 0,-8 12 0 16,-3 8 23-16,-6 9-14 0,0 8-9 0,-13 14 0 15,0 0 15-15,0 0-12 0,0 0-1 16,32 55-2-16,-25-22 14 0,1 4-14 16,-3 3-1-16,7 0 3 0,1 6-6 0,-1 5 9 15,6-4-9-15,1 4-3 0,-2-12 3 16,3-4 6-16,-5-3-9 0,1-4 5 0,-2-2 10 15,-6-5 2-15,4-2 23 0,-12-19 38 16,20 8-13-16,-20-8-2 0,0 0-16 16,42-37-15-16,-26 19-5 0,0-1 5 0,0-1-1 15,-4 0-2-15,1 3-14 0,1 1-25 16,-14 16-28-16,30-18-43 0,-30 18-77 16,0 0-274-16,0 0-175 0,18 50 113 0</inkml:trace>
  <inkml:trace contextRef="#ctx0" brushRef="#br0" timeOffset="114922.7587">11123 12293 113 0,'0'0'41'0,"0"0"-91"0</inkml:trace>
  <inkml:trace contextRef="#ctx0" brushRef="#br0" timeOffset="114993.7201">11123 12293 87 0,'0'0'-17'0</inkml:trace>
  <inkml:trace contextRef="#ctx0" brushRef="#br0" timeOffset="118896.3572">11057 12325 70 0,'0'0'9'0,"-27"6"-18"16,27-6 26-16,0 0 34 0,0 0 6 0,-30 12-10 15,30-12 7-15,-20 6-31 0,20-6 36 0,-24 10-23 16,24-10 34-16,0 0-8 0,-33 8 23 15,33-8 3-15,0 0-22 16,-27 7-19-16,27-7-6 0,0 0 15 0,0 0-1 16,0 0 36-16,-34 4 1 15,34-4 2-15,0 0-22 0,0 0-3 0,0 0-6 0,-26 4-5 16,26-4-11-16,0 0-5 0,0 0 4 16,0 0 11-16,-35 4-9 0,35-4 3 0,0 0-16 15,0 0-8-15,0 0-1 0,0 0-3 16,0 0 7-16,-27 4-5 0,27-4-10 15,0 0-8-15,0 0-3 0,0 0 3 0,0 0 15 16,0 0-15-16,0 0-7 0,0 0 14 16,0 0-11-16,0 0-17 0,0 0 11 0,0 0 3 15,0 0-11-15,0 0 15 0,0 0 3 16,0 0-7-16,0 0 14 0,0 0 0 16,0 0 4-16,0 0-11 0,0 0 0 15,0 0 7-15,78-41 3 0,-52 32-13 0,-8-3 20 16,12-1-18-16,-5 2-2 0,12-9 6 15,-9 4 7-15,9-1-4 0,-3-3 8 16,-6 0-15-16,9-1-6 0,-9-2 4 0,4 5-8 16,-2-2 11-16,-3 8-1 0,-9-3 1 15,2 3 13-15,2 0 9 0,-22 12-9 16,27-18-1-16,-27 18 3 0,25-15 0 16,-25 15-9-16,23-14 0 0,-23 14 2 0,22-13 1 15,-22 13-4-15,22-12-9 0,-22 12 6 16,0 0-3-16,30-11 1 0,-30 11-4 0,17-10 6 15,-17 10 0-15,0 0 3 0,22-12-6 16,-22 12 6-16,0 0-18 0,25-9 6 16,-25 9 6-16,0 0 3 0,36-6-6 0,-36 6 0 15,32-9 9-15,-32 9 9 0,40-9 5 16,-15 6 6-16,4-5-23 0,-4 1 14 16,7-1 8-16,-4 2-9 0,-28 6-13 0,50-12 2 15,-21 6 6-15,-4 0 8 0,3-1-9 16,-3 2 14-16,2-2 10 0,0 2-5 15,-27 5 1-15,52-13-10 0,-27 6-2 0,0-3 6 16,3 7 10-16,1-9-17 0,-7 8 7 16,8-7 9-16,-30 11-8 0,50-15-7 15,-27 10-12-15,2-2-3 0,-25 7 6 16,46-15-1-16,-28 12-5 0,5-3 3 0,-23 6-5 16,49-9 0-16,-24 5 0 0,7 2 11 15,-7-6-9-15,7 7 3 0,-2-3-8 0,5-3 5 16,-5 6-4-16,5-4 2 0,4 2 4 15,-3-3-9-15,5 3 7 0,0-4 5 16,1 2-19-16,2-5 10 0,-1 2-3 0,-4-2-4 16,-2 5 6-16,-4-2 14 0,-1-2-20 15,-7 1 15-15,3 4-9 0,-28 4 1 0,49-11 6 16,-32 6 0-16,-17 5 13 0,33-7-9 16,-33 7 11-16,32-6-13 0,-32 6-9 15,22-2 11-15,-22 2 0 0,0 0-11 16,31-10 2-16,-31 10-2 0,0 0-2 0,30-6 7 15,-30 6-1-15,0 0-4 0,31-6 9 16,-31 6-5-16,0 0 7 0,31-3-20 16,-31 3 7-16,25-6 5 0,-25 6-7 0,0 0-2 15,36-6 12-15,-36 6-4 0,0 0 4 16,33-5-12-16,-33 5 12 0,0 0-6 0,27-2-4 16,-27 2 9-16,0 0-7 0,0 0-2 15,0 0 8-15,0 0-4 0,33-2 0 16,-33 2 2-16,0 0 10 0,0 0 12 15,0 0 17-15,0 0-2 0,0 0 1 0,0 0-3 16,0 0 2-16,0 0 6 0,0 0-7 16,29-5-3-16,-29 5-4 0,0 0-18 0,0 0 6 15,0 0 1-15,0 0 8 0,0 0-15 16,16 23-3-16,-16-23 6 0,0 0-47 16,14 30 0-16,-14-30 15 0,11 29-8 15,-6-13-1-15,-5-16 9 0,14 30 1 16,-9-12 6-16,-5-18-9 0,12 34 2 0,-7-19 12 15,-5-15-4-15,8 34 15 0,-3-19 3 16,-5-15 2-16,3 33-9 0,6-13 12 0,-9-20 3 16,3 34-2-16,-1-13-8 0,-2-21 5 15,3 44-4-15,-3-17-4 0,0-27-4 0,3 47 20 16,-3-23-25-16,5 1 1 0,-1 2 4 16,-4-27 0-16,3 50 3 0,0-26-3 15,2 5-2-15,-5-29 1 0,4 51 2 0,-4-26-3 16,1 2-3-16,-1 2 12 0,4 1-4 15,-4-3 0-15,3 5 2 0,-3-2 3 16,0-2-2-16,0-1 3 0,0 2-4 0,5 1-1 16,-5-3-1-16,0-27-3 0,0 54-5 15,4-27 11-15,-4-3-4 0,1 2-7 0,-1-26 4 16,0 42 0-16,4-19-4 0,-4-23 0 16,3 39 3-16,2-20-3 0,-5-19-4 15,5 39 13-15,-2-20-12 0,-3-19 4 0,10 37 10 16,-6-15-14-16,-4-22 5 0,13 40-4 15,-8-21-10-15,3 2 15 0,-3 5 11 16,7-5-11-16,-7 3-2 0,4-2 4 0,-1-2-10 16,0 7 10-16,2-4-2 0,-1-1 9 15,-1 2-12-15,0-3 13 0,-3 1-15 16,-5-22 10-16,14 37-5 0,-8-15 14 16,3-2-1-16,-9-20 8 0,10 39-9 0,-5-21-7 15,-5-18 2-15,8 41 6 0,-3-20-6 0,0 0 2 16,2 3-3-16,1 0 7 0,-3 3-3 15,4-4-5-15,-4 5 1 0,1-4 0 16,3 5-5-16,3-2 0 0,-7 3-3 16,6 9 5-16,-2-4 0 0,-1 0 4 0,0 2-9 15,7 1 9-15,-3-4-11 0,2-2-1 16,-6 3 6-16,4-1-4 0,-4-7 5 0,2 2-10 16,3 2 5-16,-4-1 5 0,4 0-1 15,-5-1 3-15,-3 1 0 0,7-3-6 16,-7 0-4-16,2 5 2 0,5-4 5 0,-4-1-9 15,-3 5 10-15,10 1-2 0,-7 3 0 16,2-6-3-16,4 6-3 0,-1-5 10 16,-1 6-8-16,-2-3 2 0,3 1 4 0,-1-3-2 15,-7 6 3-15,2-9-1 0,-1 6 2 16,-1-5 0-16,-5 5-3 0,4-1-2 0,-4-4 2 16,0 2 4-16,0-2-8 0,0 1 8 15,0 0-7-15,0 0 2 0,0 1-8 16,0-4 12-16,-4 4-3 0,4-2-2 15,0 5 1-15,0-4 2 0,0 2-1 0,-1 2 2 16,1-2-3-16,-10 11 3 0,10-1-2 16,-7 0 3-16,5-3-2 0,-6 6-2 0,1-6 2 15,6 6-7-15,-8-5 6 0,6-2-2 16,-2 2 4-16,0-1-2 0,2-5-4 16,3-2 2-16,-4 3-2 0,4-4-1 0,-1-4-3 15,1 4 13-15,-4-4-7 0,4-28-1 16,-5 56 4-16,2-26 2 0,-2-3-6 15,5-27 4-15,-2 54-3 0,2-27-4 0,-5 4 6 16,5-4-2-16,-3 4-2 0,6 1-2 16,-6 1 5-16,3-3 2 0,3 5-6 15,-3-1-4-15,5 3 1 0,-5-4 12 16,2 1-10-16,-4 4 6 0,2-4-1 0,0 2 2 16,-5-3-4-16,5 2-5 0,-3-1 4 0,3-2 4 15,-5-2 4-15,5-3-3 0,-4 3-5 16,4-30 4-16,0 54 3 0,-5-31-5 0,5-23-1 15,-3 45 6-15,3-24-8 0,0-21 2 16,0 36 4-16,0-36-5 0,0 37 1 16,-3-15 1-16,3-22 4 0,0 34-5 0,0-34-3 15,-2 40 6-15,2-40-2 0,0 40 1 16,0-18-3-16,0-22 1 0,-3 44 3 16,-2-24-3-16,5-20 3 0,-4 43-5 15,-1-19 2-15,5-24 7 0,-3 49-5 0,-2-25 0 16,2 0-4-16,3-24-2 0,-4 42 3 15,3-18 3-15,1-24-7 0,-7 42 5 0,7-21 3 16,0-21-4-16,-3 39 4 0,3-39-3 16,0 39 0-16,0-39-1 0,3 35 0 15,-3-35 0-15,-3 35 4 0,3-35-4 16,0 31 3-16,0-31-3 0,0 31 0 0,0-31-5 16,3 25 5-16,-3-25-6 0,7 24 1 0,-7-24 12 15,5 25-6-15,-5-25-1 0,3 24-1 16,-3-24 5-16,8 25-2 0,-8-25-2 15,2 25-4-15,-2-25 3 0,7 24 1 16,-7-24 5-16,8 24-4 0,-8-24 3 0,0 0-3 16,2 36-4-16,-2-36 5 0,3 23 1 15,-3-23 2-15,0 0-2 0,0 34 2 0,0-34 0 16,0 0-8-16,-13 37 6 0,13-37 0 16,-12 31-1-16,0-15 6 0,-3 2-4 15,2-1-2-15,-4 3-2 0,0 0 8 0,-3-3-6 16,4 2 1-16,-4-1-3 0,-6 1-4 15,6 1 10-15,-8-4-6 0,6-1 4 0,-5 5-3 16,2-5 0-16,-1 1 4 0,-5 1-9 16,1-2 4-16,-1 2 0 0,0-3 2 15,0 2 5-15,2 0-7 0,-3-4 0 16,-1 0 4-16,3 0-6 0,0-1 0 0,0-4 8 16,1 1-3-16,4-4-2 0,-3 4-6 15,-4-5 0-15,32-3 0 0,-54 1 5 16,23-1-1-16,-1 0-5 0,32 0 6 0,-60-1 1 15,24 1-4-15,3-3 6 0,-4 0-8 16,-1 3 0-16,-1-5 3 0,1 5-1 0,-11 0 2 16,1 0-8-16,-1 5 5 0,4-2 8 15,-3-3-6-15,1 3-1 0,-2-3 2 16,12 0-2-16,-4 0 2 0,5 0 2 0,3 0-2 16,33 0 0-16,-62-6-3 0,30 1-2 15,7 1 7-15,-3-5-11 0,28 9 9 16,-50-17-8-16,25 5 4 0,1 0-3 0,-4 0 2 15,1-1 1-15,-8-3-3 0,5-1 8 16,-9 0-11-16,6 0 6 0,-4 2 1 16,-2-1 0-16,-1 1 0 0,0 2 0 15,0-2-1-15,7 3 5 0,-4 1-4 0,-7-1 4 16,14-3-5-16,-2 6 2 0,6 1 3 16,0-5-4-16,0 3 6 0,4 1 0 0,22 9-7 15,-47-17 6-15,29 6-2 0,18 11-1 0,-37-17-1 16,17 5 6-16,20 12-9 0,-37-19 6 15,17 10 2-15,0-5-6 0,-2 2 1 16,22 12 11-16,-40-18-16 0,12 11 4 0,9-5 4 16,19 12-2-16,-47-15 0 0,29 5 5 15,18 10-8-15,-35-18-1 0,18 8 5 16,17 10 1-16,-30-27-4 0,13 7-1 0,4-1 5 16,-4 2-1-16,7-7-2 0,-7 5 11 15,7-6-16-15,-6-2 8 0,4 2-7 16,-1-3 2-16,-1 2 2 0,-1-4 1 0,3-2-1 15,1-1 6-15,-3-1-7 0,9-3 0 16,-6-2-6-16,6-8 9 0,-4-1-6 16,4-6-1-16,0-4 8 0,-3-5-2 0,3-4-1 15,-4 2 10-15,3-14-15 0,1 14 8 16,-9-13-3-16,-1 6 6 0,0 13-5 0,2-4 1 16,-4 6-2-16,4-3 3 0,-6 7-7 15,6 3 3-15,1-1 4 0,-1 3 3 16,1 8-6-16,2-1 1 0,2-1-7 15,3 2 7-15,0-3-2 0,1-6 6 0,4 1-2 16,-3-2-8-16,3-3 5 0,0-3 2 16,3-7 0-16,-3 6-1 0,9-5 4 0,-6 2 0 15,-3-1-10-15,2 9 10 0,-2 1-7 16,0 2 7-16,0 4-1 0,-2 2 2 16,-6-2-4-16,-1 5-2 0,-2 3 4 0,-6 2-2 15,0 2 2-15,-8 8 10 16,2 0-11-16,-4 0 10 0,0 4-2 0,-1 5-4 0,-4-1 0 15,5 7 5-15,2 1 0 0,-2-3-3 16,2 6-2-16,25 8 0 0,-45-17 6 16,20 16-4-16,25 1-4 0,-49-7 8 15,26 7 0-15,23 0-4 0,-55 7-1 0,21-3-2 16,-6 10 1-16,-7 1 0 0,-3 3-4 16,0 4 4-16,-7 3-3 0,5-3-3 0,-1 2 7 15,-1 3-1-15,1-6 2 0,1 8-2 16,5-7-3-16,-2-1-2 0,8 5 4 15,0-13 5-15,8 7-3 0,-2-2 2 0,5 0-1 16,-5-1 0-16,5-3-3 0,1 0-1 16,4-6 5-16,-3 4-5 0,-1 1 1 0,-1-1-1 15,3-3-4-15,-3 0-2 0,-3 3 5 16,3-2 0-16,-1 0-3 0,-4 2 6 0,0-3-13 16,-5 3 6-16,3-3 6 0,-3 3-6 15,0-1 3-15,1-3-1 0,-4-1 7 16,5 6-7-16,-3-5-3 0,5-3 7 15,-1 5-6-15,-2-6-2 0,1-1 8 0,-4 2-1 16,5-2-2-16,-3 1 0 16,2-4 3-16,-3 0-4 0,0 0-1 0,-8-7-5 15,6 2 4-15,-4-2 3 0,-2-3 3 0,4-2-9 16,-3-1 8-16,2-2-11 0,-5 0 0 16,0-6 6-16,1 0 2 0,2-8-3 0,-3-1-3 15,3 0 5-15,-9-13-4 0,5-4-1 16,5-3-1-16,2-5-3 0,2 0 7 15,1-11-1-15,5 3-3 0,-11-27 4 0,11 13-4 16,2 9 3-16,5 4 2 0,-1-5-1 16,1 6 1-16,7-2-3 0,3 5-4 0,0 1 3 15,5 2-1-15,5-5 2 0,1 2 0 16,1-6 1-16,5 1 1 0,-1 4 4 16,3-1-11-16,1 6 8 0,1 5 3 15,-1 1-6-15,4-4 4 0,-4 9-1 0,3-4 3 16,-3 2-3-16,5-1 2 0,-5 1-3 15,0 4 0-15,0 0 12 0,0 0-8 16,-5 0 0-16,2 3 1 0,-1-2-4 0,3 7 9 16,-3-2-12-16,-1 3 0 0,-1-3-3 15,4-3 1-15,-1 0 13 0,-4-4-3 0,4 1-9 16,3 1 7-16,-2-1-7 0,2-4-1 16,-4 0 2-16,8 2-7 0,-4 0 5 0,0 3 12 15,2 0-12-15,1-2 3 0,4 1-6 16,-4-1 7-16,2 5-2 0,7-1-1 15,-4 0 3-15,2 0-3 0,5-1 1 16,-2 2-1-16,8-8 10 0,2 1-5 0,14-2 1 16,1-8-8-16,9 0 8 0,3 1-1 15,24-13 4-15,-1 0-2 0,-4 16-3 0,18-3 8 16,-2 1-12-16,7 2 14 0,5 5-8 16,-11 12 5-16,14-9-4 0,4 4-1 15,1 0-1-15,-16 8 2 0,-4 2 9 0,22-6-3 16,-13 4-9-16,-12 8 2 0,3 3 9 15,5-1-5-15,-3 0 24 0,5 4-28 0,-10-1 2 16,2 8-8-16,-15 1 1 16,-7 1-5-16,-1 0 2 0,-10 3 5 0,-5 1-5 15,-10 4 8-15,2-3-3 0,-4 2 1 0,2-3 6 16,-6 2-9-16,-30 3 7 0,52 0 1 16,-30-1 1-16,-22 1-3 0,45 1 2 15,-45-1-4-15,42 8 10 0,-19-6-8 0,1 8 6 16,1-3-3-16,3 7-44 0,1 1-47 15,3 6-76-15,-2 3-138 0,-2-4-553 16,6-2-126-16</inkml:trace>
  <inkml:trace contextRef="#ctx0" brushRef="#br0" timeOffset="121172.6683">19891 15242 962 0,'0'0'149'0,"-27"2"-38"0,27-2-53 15,0 0-24-15,-29 6-34 0,29-6 28 16,0 0-9-16,0 0 36 0,-28 11 38 0,28-11 35 15,0 0 30-15,0 0 13 0,0 0 58 0,-28 1-5 16,28-1 18-16,0 0-31 0,0 0-20 16,0 0-18-16,-31 3-21 0,31-3-9 15,0 0-15-15,0 0-13 0,0 0-12 16,-43-4 2-16,43 4-9 0,0 0 5 0,-29-11-9 16,29 11-14-16,-28-8-2 0,28 8-4 15,-45-19-7-15,15 10-6 0,-2 0-5 16,-7 0-4-16,-11 0 1 0,2 3-6 0,-7-4 2 15,-11 3-5-15,-1-2-1 0,2 0 0 16,-3-1 2-16,2 5-3 0,4-5 1 16,1 2-4-16,5 1-7 0,6 0 1 0,-3 2-6 15,6-2-4-15,-3 2-1 0,1-4-1 16,6 2-4-16,-6 0-1 0,6 2 2 0,1-2-6 16,-3 1 1-16,1 0-4 0,-6 0-1 15,1 0 1-15,-1 3-3 0,-2 0-2 16,-1 0 4-16,-2 0-2 0,0 0-4 15,-4 0 6-15,5 3-1 0,-2 0-3 0,0-3-1 16,6 3 2-16,2-3 1 0,-1-1-2 16,12 4 5-16,-1-2-7 0,1 2 0 0,5-5 2 15,-1 2 4-15,33 3-6 0,-54 0-2 16,29-1 1-16,25 1-2 0,-48-4 0 0,48 4 3 16,-42-4 2-16,42 4-5 15,-47 0 2-15,19 0-4 0,28 0 5 0,-51-3 4 16,20 3-6-16,1 3 1 0,-6-3 0 15,36 0 3-15,-62 0-3 0,29 4 2 0,6-4-2 16,27 0 1-16,-58 0-2 0,24 0 4 16,34 0 1-16,-60-4-3 0,32 0 1 15,-8-1-4-15,1 2 5 0,2 0 1 0,-4 0-6 16,2 0 3-16,-4 3-2 0,6-3 1 16,-2 3 1-16,3 0 5 0,-3 0-4 0,5 3-3 15,-2 0 3-15,32-3-3 0,-57 6-4 16,32-3 0-16,5 3 3 0,-7 5-3 15,27-11 3-15,-33 15 1 0,18-3-1 0,15-12-1 16,-27 21-2-16,15-9 2 0,12-12 2 16,-16 29 5-16,16-29-6 0,-17 26 2 15,8-9 0-15,9-17 0 0,-10 27 1 0,10-27 0 16,-10 30-1-16,10-30-7 0,-8 38 5 16,5-20 0-16,-1 11 6 0,4-29-3 15,-1 58 0-15,1-26 0 0,-4 1 3 0,4 3 1 16,-5 0-6-16,5 8 4 0,0-1 0 15,0 1-7-15,0-2 5 0,0 2 0 16,9 1 3-16,-8-5-1 0,3 7-4 0,4 0 2 16,0-5 0-16,4 9-1 0,0-3 1 15,5 4 3-15,-1 4-7 0,3-3 6 16,1-5-2-16,2 5 3 0,3-7-1 0,-2 4-2 16,4-8 2-16,-4 1 2 0,-3-6-9 15,-3-1 6-15,0-9 4 0,-9 0-3 0,7 1-1 16,-6 0 3-16,-4-1-6 0,1 3 7 15,3 2 1-15,-6 2-5 0,2-1 0 16,-5 5 1-16,0-5-1 0,0 10 1 0,-3-5 0 16,1-2 0-16,-1 3-3 0,-9 0 5 15,9-4 5-15,-2-8 5 0,-4 3-4 16,2 0 1-16,-1-3-2 0,3 3-1 16,2-3-1-16,-4 1-1 0,2-4-4 0,0 1-2 15,5-25 19-15,-5 45-2 0,5-45-3 16,0 41 1-16,5-19-4 0,-5-22-2 15,17 36 1-15,-12-19-5 0,6 0-2 16,-11-17 4-16,24 34-2 0,-12-16-1 0,1-3 1 16,-1 5 1-16,8 4-3 0,-9-6 1 0,3 6 0 15,-1-4 0-15,-1 2 1 0,-4 2-3 16,7 0-1-16,-1-1 0 0,-3 5 0 0,3-8 3 16,-1 7-2-16,1-4-2 0,-1 2 2 15,0-4-3-15,4 4 0 0,-2-6 2 16,2 2-1-16,-2-3 2 0,2 4-1 15,-4-7-1-15,4 4 0 0,-2-1 1 0,-3-2 0 16,4-4 0-16,-16-12 2 0,25 24-4 16,-13-12 1-16,-12-12 1 0,25 27-1 0,-11-11 2 15,1-2-1-15,0 1 1 0,1 0-1 16,1 2-3-16,2 0 2 0,-1-1 3 16,7 2-3-16,-7-2 0 0,6-1 2 0,3 1-3 15,-7-3 2-15,3 2 1 0,1-2-4 16,1-1 2-16,-4-5 3 0,6 8-2 0,-2-8 1 15,2 2-3-15,-2-2 2 0,2 2-1 16,5-6 3-16,-4 4-2 0,6-2 1 16,-3-4-4-16,6 1-1 0,2-4 5 15,4 1-1-15,2-4-2 0,4-5 1 0,8-2-2 16,1-5 3-16,-4-1-3 0,3-1 6 16,-1-1-4-16,3 0 3 0,-10 5-1 0,2-2-3 15,-5 1-3-15,-8 1 3 0,-3 3 2 16,4-4-3-16,2 5 2 0,-7-6 0 15,8 5 0-15,0-3-1 0,1 2 3 0,7-4 1 16,2-2-3-16,5 2 0 0,-2-1 0 16,7 0 0-16,0-1 0 0,1-3 2 15,-6 1 2-15,14-5-4 0,-6-2 2 0,-8 0 1 16,8-4-2-16,-3 1-3 0,1 1 2 16,1-2 2-16,-14 5 0 0,14-5-2 15,-14 2 0-15,0 0 1 0,5-7-2 0,-8 5 4 16,0-3-3-16,-5-4 0 0,-4 0 0 15,4 0 2-15,-3-15-2 0,-8 6 2 16,-1-11-1-16,2-7 0 0,-3-5 0 0,-8-7-1 16,11-27 1-16,-8-9 0 0,1-4-2 0,-2 1 4 15,-3-7 2-15,2 2 4 0,-2 1 1 16,-2 2 2-16,1 20 5 0,-6 16 14 16,-3 0 8-16,-1 12 9 0,-4 2 5 0,-5 2 1 15,-14-1-3-15,-1-1-5 0,-13-4-8 16,-27-6 0-16,-21 4-13 0,-24 9-3 15,-15 4-4-15,-19 9-19 0,-22 4-24 16,-3-1-41-16,-8 5-41 0,1-6-80 0,-9 2-209 16,-16-3-258-16,-8-3-275 0,-14-4-630 15</inkml:trace>
  <inkml:trace contextRef="#ctx0" brushRef="#br0" timeOffset="126932.4191">18989 11052 4334 0,'0'0'-201'0,"0"0"9"16,0 0 9-16,-34 21 17 0,34-21 37 0,0 0 22 0,-23 7 34 16,23-7 12-16,0 0 15 0,0 0 2 15,-38 3 22-15,38-3 0 0,0 0 12 0,-41-3 15 16,41 3 22-16,0 0 12 0,-48-3 14 16,48 3-10-16,-32-4 2 0,32 4-31 15,0 0 11-15,0 0-2 0,-25-10-10 16,25 10 3-16,0 0 4 0,0 0 0 0,0 0-4 15,80-42 6-15,-38 24-7 0,7-3-6 16,6-3 0-16,0-2-1 0,2 1-3 0,12-2 3 16,-1-1-3-16,1 1-7 0,-2-1-1 15,1 1 6-15,-3-2-6 0,7 2 6 0,-1-2 3 16,-3 1-19-16,4 4 9 0,-2-3-1 16,6 4 1-16,-6-1 4 0,-6 6 2 15,1 3 5-15,-3 0-7 0,3 2 4 16,-12-1-13-16,11 3 7 0,-15 4 4 15,2-2 1-15,-5 3-6 0,-8 1 1 0,4-2-2 16,-10 2 13-16,-2 1-1 0,-4-2 14 16,-26 6 5-16,54-6 22 0,-54 6-12 0,35-6 2 15,-35 6-8-15,34-6 3 0,-34 6-6 16,26-3 3-16,-26 3-4 0,24-8-2 16,-24 8 6-16,0 0 5 0,0 0-10 0,32-5-2 15,-32 5 0-15,0 0-7 0,0 0 8 16,0 0-10-16,0 0-12 0,30-3-4 15,-30 3 1-15,0 0 0 0,0 0 3 0,0 0-6 16,0 0 1-16,31 13 0 0,-31-13 4 16,21 15 0-16,-21-15-10 0,28 27 16 15,-16-8-14-15,13 4 8 0,-5 6 0 0,0 2-4 16,5 0-3-16,-5 1 6 0,9 10 3 16,2-2 7-16,-7 3-9 0,8-1-4 0,1 2 5 15,7 10 4-15,0-6-14 0,4 1 11 16,-1 0 12-16,1-4-20 0,-2-3 15 15,-4-1-11-15,2-8-2 0,-3 0 13 16,-9-1-9-16,-2-5-4 0,0 4 7 0,-9 2-40 16,-2 2-56-16,-8-1-78 0,3-2-207 15,-9-2-384-15,3-3 383 0</inkml:trace>
  <inkml:trace contextRef="#ctx0" brushRef="#br0" timeOffset="128472.5867">19143 11326 3060 0,'0'0'-164'0,"0"0"8"16,0 0 16-16,0 0 11 0,0 0 36 15,-7-28 6-15,7 28 14 0,0 0 9 0,0 0 12 16,-27-12 13-16,27 12 7 0,0 0 21 16,0 0 18-16,0 0 8 0,0 0 20 15,-38-11 14-15,38 11 3 0,0 0 21 0,0 0-1 16,0 0 5-16,0 0 13 0,0 0-3 15,-17-16 0-15,17 16 1 0,0 0 2 0,0 0-18 16,0 0-9-16,0 0 10 0,0 0-18 16,-10-23-13-16,10 23-3 0,0 0-11 15,0 0 8-15,0 0-1 0,0 0 4 0,0 0 9 16,0 0 6-16,-5-30 16 0,5 30 7 16,0 0-8-16,0 0 9 0,0 0 1 15,0 0-18-15,0 0 11 0,0 0-9 0,0 0-10 16,-3-32-3-16,3 32-6 0,0 0-7 15,0 0-11-15,0 0 1 0,0 0-13 16,0 0 6-16,0 0-7 0,0 0-11 0,0 0 18 16,0 0-10-16,0 0 0 0,0 0 6 15,0 0-12-15,0 0 9 0,0 0-17 0,0 0 9 16,0 0-3-16,0 0 8 0,62 54-2 16,-41-34 11-16,3-3-1 0,-1 8 1 15,6 2 8-15,4 6 3 0,7 6 9 0,-3-1-7 16,-2 6 9-16,-1-1-7 0,2 1 4 15,-4-2 2-15,-2 5 2 0,2-1-3 16,0 1-8-16,-4-2-2 0,-4 5 0 0,9-4-6 16,-4 1 5-16,1 1-6 0,0-6-2 15,2 5 6-15,-4-4-10 0,4 1-2 16,-2-2 1-16,-3-5-8 0,-7-2 3 0,2-5 0 16,-2 2 0-16,-2-5 4 0,-5-3-6 15,1-1-2-15,1-1 4 0,-5-5-1 0,-2 2-5 16,2 2 2-16,4-1-2 15,-14-20 5-15,16 39-6 0,-4-21-1 0,-3 2-2 16,1-3 1-16,-2 2 0 0,7-1-1 16,-3 1-12-16,3-1-22 0,-15-18-7 0,20 35-19 15,-5-20-4-15,-15-15-14 0,18 24-4 16,-18-24 8-16,19 22 12 0,-19-22 6 0,15 16 9 16,-15-16 16-16,13 12 12 0,-13-12 2 15,0 0 22-15,0 0-13 0,30 5-1 16,-30-5 18-16,0 0 5 0,45-40-14 0,-13 16 3 15,2-6-6-15,12-6 14 0,8-11-9 16,28-19 2-16,12-8 4 0,6 0 0 0,5-5-10 16,13-4 1-16,-11-1 1 0,6 10 4 15,-6 3-7-15,-6 4 0 0,-9 11 3 16,-24 10 5-16,-14 12 10 0,-7 6 0 16,0 1-1-16,-11 3 0 0,1 3 2 0,2 1-1 15,-3 1-6-15,-2 1 2 0,1 2 0 16,-2-1-2-16,1 1 2 0,3 1 0 0,-9-1-2 15,9 1 0-15,-5 2 1 0,-4-2 12 16,-1 2-2-16,3 1-6 0,-8 0 7 16,5 0-7-16,-6-1-2 0,4 5 6 15,-5-4-13-15,-20 12-1 0,34-15 6 0,-17 6-2 16,-17 9-3-16,26-11-30 0,-26 11-55 0,17-10-92 16,-17 10-195-16,0 0-496 0,0 0-185 15</inkml:trace>
  <inkml:trace contextRef="#ctx0" brushRef="#br0" timeOffset="129307.7692">19994 11286 3799 0,'0'0'-182'15,"4"-25"13"-15,-4 25 8 0,1-25 23 0,-1 25 29 16,0 0 20-16,10-33 31 0,-10 33 15 16,0 0 27-16,9-29 5 0,-9 29 16 0,0 0 9 15,10-19 10-15,-10 19 11 0,0 0-11 16,0 0 22-16,11-21-33 0,-11 21-2 15,0 0-1-15,0 0 0 0,0 0-7 0,31-8 7 16,-31 8 10-16,0 0-18 0,41 21 13 16,-21-6 5-16,2 2 0 0,7 5 10 15,-4 1-3-15,2 2 1 0,1 4-8 0,4-2 1 16,-7 1-2-16,7 0-3 0,-4 0-2 16,4-5 5-16,-9 2-10 0,11 4 10 15,-6-9-8-15,6 5-4 0,-1 1 0 0,-1-8 2 16,13 0-2-16,-10 1-3 0,0-4 5 15,4-3 5-15,-12 0-5 0,-1-3-3 16,-1 2 23-16,-25-11 26 0,35 11 26 0,-35-11 9 16,21 4-13-16,-21-4 0 0,0 0 13 15,0 0 22-15,0 0 0 0,0 0-3 0,0 0-10 16,0 0-12-16,0 0 9 0,-49-55-4 16,49 55-11-16,-18-26-6 0,4 8-11 15,14 18-4-15,-20-47-3 0,10 20-4 0,0-7 7 16,-3-6-15-16,-1-6-6 0,-4-7-3 15,-5-2 5-15,-1-13-14 0,-1-3-1 16,2 1-7-16,-4-1-12 0,12 15-41 0,6 4-73 16,1 2-117-16,11 5-401 0,6-5-252 15,6-2-258-15</inkml:trace>
  <inkml:trace contextRef="#ctx0" brushRef="#br0" timeOffset="135982.0117">18076 18550 743 0,'0'0'295'0,"0"0"-131"0,0 0-71 16,0 0-18-16,0 0-34 0,0 0-14 0,0 0-9 16,0 0-4-16,0 0-14 0,0 0 0 15,0 0 17-15,0 0 5 0,0 0-26 16,0 0 4-16,0 0 18 0,0 0-18 0,0 0-5 15,41 11 1-15,-41-11-1 0,0 0 10 16,0 0-1-16,34 0-13 0,-34 0 23 16,0 0-14-16,37-11-9 0,-37 11 9 0,40-12 4 15,-15 3-4-15,8-3-4 0,4-3 13 16,13-8-5-16,7-1 9 0,8-4-13 16,6 0-17-16,1-3-27 0,-2 4-47 15,-1 0-21-15,6-2-246 0,-18 8 90 0</inkml:trace>
  <inkml:trace contextRef="#ctx0" brushRef="#br0" timeOffset="136547.9556">19312 18133 1157 0,'23'-7'5'16,"-9"-1"6"-16,-14 8 23 0,0 0 1 16,28-12-1-16,-28 12-1 0,0 0 5 0,27-9-10 15,-27 9-10-15,0 0-4 0,18-7-1 16,-18 7 5-16,0 0 0 0,24-20-9 16,-24 20 13-16,23-14-13 0,-23 14 18 0,15-12 45 15,-15 12-1-15,0 0 2 0,0 0-5 0,0 0-11 16,0 0 8-16,0 0-14 0,0 0 11 15,-80-12-2-15,41 19 12 0,-1 2 19 16,-7-1 12-16,-3 2 13 0,3 3 9 16,-6 2-2-16,6-6-16 0,2 5 2 15,1-2 8-15,7-3-20 0,1-2 12 0,2 5-10 16,9-4-32-16,-2 0 7 0,1-4-20 0,26-4-10 16,-34 10-5-16,34-10-4 0,-25 10-10 15,25-10 9-15,0 0-14 0,0 0 2 16,0 0-3-16,0 0 3 0,0 0-7 15,104 0 6-15,-52-20-9 0,11 5 9 16,9-9-15-16,3-4-10 0,4 3-4 0,-7 3-7 16,2-2-6-16,-21 1 5 0,-3 8-7 15,-8 0 9-15,-7 3 14 0,-1 3-6 16,-8-3-5-16,-4 1 15 0,-22 11-6 0,24-12-2 16,-24 12 4-16,0 0-8 0,0 0 4 0,0 0 2 15,0 0 27-15,-107 27 16 0,60-3 10 16,-5-4 3-16,-5 8 22 0,3-2-41 15,6-2 17-15,1 0-12 0,0-1 7 16,14-7-7-16,-2-1-16 0,5 5 14 0,11-8-21 16,-6 3 3-16,12-2 3 0,13-13-9 15,-24 29-10-15,24-29 5 0,-13 21 0 0,13-21-1 16,-7 24 5-16,7-24-2 0,0 0-10 16,0 27 12-16,0-27-5 0,0 0-2 15,0 0 12-15,-3 35-3 0,3-35-5 0,0 0 5 16,0 0-11-16,0 0 6 0,0 27 6 15,0-27-9-15,0 0-8 0,0 0 1 16,0 0-39-16,0 0-39 0,0 0-36 16,5 29-68-16,-5-29-196 0,18-2-425 0,-18 2 162 15</inkml:trace>
  <inkml:trace contextRef="#ctx0" brushRef="#br0" timeOffset="137071.6689">20538 17261 3441 0,'0'0'-114'0,"-8"-42"20"0,8 42 6 16,0 0 28-16,-7-24 25 0,7 24 0 0,0 0 25 15,-8-25 30-15,8 25 3 0,0 0 4 16,-14-25 1-16,14 25 21 0,0 0-1 0,-10-22-3 15,10 22-5-15,0 0-12 0,0 0-1 16,-13-22-4-16,13 22 0 0,0 0-3 16,0 0 0-16,0 0-16 0,0 0 3 15,0 0-3-15,0 0 3 0,0 0 2 16,0 0 4-16,0 0 0 0,0 0-4 0,0 0 10 16,32 73-6-16,-19-49 4 0,-3 7-2 15,2 2-8-15,6 1 5 0,-1 0 1 0,6 2-5 16,-4 8-6-16,4-2 17 0,-8-5-23 15,12 12 15-15,-7-4-7 0,5 0 0 16,-2 2 10-16,4-4 1 0,0-4-15 16,1 1 8-16,9-6-12 0,-7-9-23 0,12 4-6 15,-7-11-39-15,0-3-48 0,-5-3-95 16,-3-1-509-16,-8-10 554 0</inkml:trace>
  <inkml:trace contextRef="#ctx0" brushRef="#br0" timeOffset="137682.0714">20486 16763 2880 0,'0'0'-115'0,"-18"36"14"15,8-9 34-15,-4 8 29 0,-4 2 8 16,5 4 36-16,-4 7 3 0,2-4 15 0,-2 1 23 15,4 6 16-15,-1-4 19 0,4-2 0 16,-2 13 14-16,-3 4 11 0,9 1-20 16,-3 3-2-16,4 4-3 0,-3-3-9 0,8-4-4 15,3 3-12-15,4-3 3 0,5-4-13 16,1-1 1-16,11-10-6 0,1-1-9 16,6-5 3-16,3-11-1 0,13-3-9 15,3-9 18-15,15-7-6 0,4-3 7 0,1-6 20 16,10-6 0-16,1-5-5 0,2-1-4 15,9-3-2-15,-12 1-7 0,6-5 8 0,4-2-7 16,-5-3-1-16,34-11-11 0,-12-5-4 16,-3-7 2-16,-2-1 1 0,-23 1 1 0,-14 7-2 15,-8-5-1-15,-5-6-4 0,-11-6-8 16,-7-8-1-16,-9-2-1 0,-10-14-5 16,-13-4 3-16,-7-15-1 0,-24-29 0 15,-13-3 2-15,-14 3-6 0,-18 5-1 0,-8 11-4 16,-15 8-22-16,-10 9 1 0,-19 16 7 15,-1 20 25-15,-3 10-2 0,1 20-3 16,14 15-5-16,11 12-2 0,-35 12-27 0,10 8-30 16,9 8-39-16,26 1-59 0,19-2-133 15,18-2-595-15,8-8-263 0</inkml:trace>
  <inkml:trace contextRef="#ctx0" brushRef="#br0" timeOffset="139449.6665">22825 1737 3875 0,'0'-35'-188'0,"0"35"34"16,0 0 31-16,0-30 42 0,0 30 53 15,0 0 12-15,5-33 7 0,-5 33 6 0,3-26 15 16,-3 26-5-16,0 0 9 0,2-40 9 16,-2 40-2-16,0-24 2 0,0 24-5 15,0 0 5-15,3-41-18 0,-3 41 1 0,0 0 17 16,0-34 1-16,0 34 17 0,3-22-3 16,-3 22 2-16,0 0-11 0,0 0 6 0,5-30 0 15,-5 30-27-15,0 0 8 0,0 0 0 16,2-27-6-16,-2 27-1 0,13-22 9 15,-13 22-16-15,21-23 10 0,0 11-9 16,-4 0 1-16,-17 12 0 0,40-24-4 0,-21 10-2 16,1 7 0-16,6 1-4 0,-26 6-6 15,52-11 5-15,-22 11-5 0,-30 0 10 0,49 12-16 16,-24-4 16-16,-3 7-12 0,-6 6 8 16,-7 8 4-16,-9 4 4 0,0 7-2 15,-7 2 0-15,-3 5-2 0,2 8 0 16,-9 7 10-16,-10 6 0 0,0 0-10 0,4 3 0 15,-2-1 4-15,0-1 2 0,5-1-12 16,-7-13-2-16,14-3 14 0,-1 0-16 16,8-8 6-16,1-8 0 0,5-1 6 0,3-4 10 15,5-4-6-15,2-3 11 0,10-5 14 16,7-3 2-16,7-7 19 0,4 0 4 0,-3-3 7 16,5 0 3-16,-5-6 9 0,4 0-13 15,-1 0-2-15,-1-3-5 0,7 0-7 16,-2-6-3-16,14-3-13 0,1-7 5 15,2 0-6-15,13-5-10 0,-2 0 6 0,0-1-4 16,2 0-8-16,-3-3 10 0,-4 4-6 16,-5-2-3-16,-3 2-3 0,-3 3-39 0,3-7-43 15,-12 4-49-15,-3-4-92 0,-6-6-205 16,-9 2-410-16,-9 2 51 0</inkml:trace>
  <inkml:trace contextRef="#ctx0" brushRef="#br0" timeOffset="139822.2618">23159 966 3472 0,'-45'6'-203'0,"45"-6"7"15,-38 7 5-15,14-4-480 0,2 6 118 0</inkml:trace>
  <inkml:trace contextRef="#ctx0" brushRef="#br0" timeOffset="140234.9456">22773 1099 2529 0,'-39'21'-161'15,"9"-3"18"-15,0-2 34 0,2 4 20 0,4-7 20 0,-2 9-2 16,-3-3 18-16,1 5 2 0,-13 8 23 15,3 1 4-15,3 3 36 16,-7 6 24-16,-6 6 15 0,-1 2 6 0,2 6 22 16,4 5 4-16,-18 19 15 0,10 6-7 0,9-7-6 15,12-6-18-15,3 0 2 0,4 1-8 16,1 0-1-16,8-13-2 0,8 4 5 0,6-12-1 16,3 8-2-16,9-5 13 0,4-1-18 15,5-5 17-15,7 2-2 0,7-6-14 16,4 2 9-16,9 2 1 0,2-7-15 15,7 1-3-15,0-6 14 0,8 2 17 16,6-10-9-16,-3 3-3 0,9-9-4 0,42 8-21 16,11-7 13-16,14-9 5 0,5-12-20 0,10-7-5 15,5-2 8-15,0-3-14 0,-10-11-9 16,-10-6 11-16,-6-4-13 0,-17 2 8 16,-11-6 25-16,-24 2 14 0,-13-4 18 0,-11-4-10 15,-5-5 7-15,-5-10-11 0,8-27-9 16,-5-6-1-16,-10-8-9 0,-8-3-3 15,0-7-6-15,-12-8-8 0,-3 17-4 16,-4 12-1-16,-9 1 13 0,1 3 10 0,-7 16 15 16,-3-1-1-16,-5 3-10 0,-8 5-8 15,-18-3-5-15,-7 4-7 0,-39-11-3 0,-17 8-5 16,-21 9-3-16,-19 17-10 0,-15 9-33 16,-21 11-47-16,1 16-70 0,-12 12-116 15,-15 16-382-15,-24 10-237 0,-68 10-233 0</inkml:trace>
  <inkml:trace contextRef="#ctx0" brushRef="#br0" timeOffset="143828.3101">17734 3541 749 0,'7'-24'241'0,"-7"24"-53"16,0 0-43-16,5-31-12 0,-5 31-49 15,0 0 1-15,0 0-11 0,-13-36-6 0,13 36-21 16,-10-23 3-16,10 23-4 0,0 0-5 16,-22-18-15-16,22 18 10 0,0 0-4 15,-17-21 11-15,17 21-22 0,0 0 0 16,-15-16 3-16,15 16 6 0,0 0 1 0,0 0-1 16,-15-22-4-16,15 22-3 0,0 0 3 15,0 0 3-15,-18-15-13 0,18 15 0 16,0 0-16-16,0 0 6 0,0 0-6 0,0 0 0 15,0 0-6-15,0 0 3 0,0 0-7 16,0 0 10-16,0 0-6 0,21 74 3 16,-9-40 9-16,3 1-6 0,0 10 10 15,2 4 2-15,0 3-9 0,3-2 4 0,-4-1-4 16,5 1 3-16,-5-5-6 0,4-4 10 16,-1-8-14-16,-9 3 11 0,7-9-7 0,-6-3 3 15,1-3 12-15,0 1 41 0,-12-22 19 16,10 28 30-16,-10-28 10 0,16 15-21 0,-16-15-5 15,0 0-25-15,0 0-6 0,44-47-2 16,-36 24-5-16,6-11-6 0,4-7-10 16,-10 5 0-16,9-3-1 0,-8 6 12 15,-3 6-15-15,6-2-9 0,-5 2-4 0,-1 6 3 16,-6 21-3-16,9-42-3 0,-9 42 2 16,6-28-13-16,-6 28-4 0,12-26-10 0,-12 26-1 15,12-15 2-15,-12 15 5 0,0 0-3 16,25-9 3-16,-25 9 0 0,0 0-1 15,60 9-3-15,-30-6-5 0,5-3-12 16,12 0-1-16,5-3-1 0,-2 3-9 0,7-6 1 16,-7 0 3-16,-1 3 2 0,-2-4 6 15,-16 4 5-15,6-4 12 0,-13-2-5 16,1 1 14-16,-9-5 10 0,-16 13 3 16,21-27 13-16,-11 12 12 0,-10 15-8 0,0 0 0 15,-39-69 24-15,14 42 2 0,-3-1-2 0,-6-6 10 16,-1 1-1-16,-7-3-4 0,5 3 1 15,1 0-6-15,2-2-9 0,-3 2-9 16,4 0 5-16,4 5-8 0,1 2-2 0,1-1 3 16,2 2-18-16,0 3-6 0,8 4-8 15,1 3-42-15,-3-1-42 0,7 1-71 16,-3 3-90-16,15 12-540 0,-20-20 276 0</inkml:trace>
  <inkml:trace contextRef="#ctx0" brushRef="#br0" timeOffset="144877.5304">18393 2332 3190 0,'0'0'-185'0,"0"0"17"0,-11 30 21 15,11-30 10-15,0 0 9 0,0 0 17 16,0 0 8-16,25 45 8 0,-15-25 10 0,-10-20 20 15,28 39-14-15,-4-13 26 0,4 2 2 16,2-5 11-16,4 4-4 0,4 1 20 0,4 4-14 16,0-5 13-16,1 4 13 0,2-8-9 15,-9 7-1-15,9-6 5 0,-12 0 0 16,4-3-1-16,-4 2 9 0,1-4 9 16,-2 1-4-16,-2 0-5 0,0-1 5 0,-7-4 12 15,1 0-8-15,-1 0 14 0,4 0-1 16,-10 0 0-16,8 2 17 0,-2-5-13 0,2 3-4 15,-5-3 4-15,0 1-9 16,2-1 26-16,-3-4-1 0,-19-8 39 0,28 20 30 16,-28-20 33-16,28 12 44 0,-28-12 6 15,19 12-20-15,-19-12-12 0,18 10-19 0,-18-10-11 16,0 0-20-16,0 0-18 0,0 0-5 16,0 0-13-16,0 0 2 0,0 0-19 15,0 0 4-15,0 0-10 0,0 0-3 0,0 0-9 16,0 0-4-16,0 0-3 0,-33-74-4 15,16 55-1-15,-1 1-3 0,-2-2-1 0,1 3-2 16,-4-8 1-16,3 3-15 0,-4-1 10 16,-1-1-6-16,5 4-4 0,5 1 0 15,-8 1-2-15,4-2 2 0,8 7-4 16,11 13 4-16,-27-32 4 0,15 20-14 0,12 12 0 16,-18-25 12-16,18 25-9 0,-4-29 9 15,4 29 3-15,0-30-7 0,0 30 4 0,0 0-11 16,4-42 11-16,-4 42-6 0,6-32 10 15,-6 32-12-15,9-25 0 0,-9 25 6 16,3-20-6-16,-3 20 0 0,0 0-6 16,12-30 8-16,-12 30 0 0,0 0-3 0,15-20 3 15,-15 20 0-15,0 0-4 0,20-12-1 16,-20 12 3-16,0 0-6 0,0 0 3 0,45 4 7 16,-45-4-4-16,32 15 4 0,-7-2-2 15,-2-2-5-15,1 5 1 0,8 2 8 16,-2 0 6-16,1 4-6 0,1 0 0 15,-3-1 4-15,-6 0 0 0,6 2-4 0,-6-4 5 16,5 8-12-16,-6-7 5 0,3 5 4 16,-1-3-2-16,-3 0 2 0,5-7 1 15,-10 3 3-15,3-3-6 0,1 2 0 0,-2-2-9 16,-8-3 14-16,-10-12-10 0,25 22 12 16,-25-22-1-16,25 18-4 0,-25-18 15 15,15 18-15-15,-15-18-4 0,20 21-34 16,-20-21-82-16,12 20-137 0,-12-20-468 0,0 0 550 15</inkml:trace>
  <inkml:trace contextRef="#ctx0" brushRef="#br0" timeOffset="145529.3612">19963 2810 2818 0</inkml:trace>
  <inkml:trace contextRef="#ctx0" brushRef="#br0" timeOffset="146118.7892">19991 2810 2471 0,'48'-1'-144'0,"-26"-5"12"0,-22 6 25 0,47-20 10 15,-29 5 16-15,6 0 12 16,-7 0 7-16,1-7 18 0,-6 1-4 0,1-8-2 16,-3 2 8-16,2-2 8 15,-9 1-13-15,1-4 29 0,4 3 27 0,-8 1 9 16,0 28 8-16,-8-45-5 0,8 45 4 0,-4-38-16 15,4 38 4-15,-3-28-9 0,3 28-8 16,0 0 4-16,-17-12 4 0,17 12 4 16,0 0 0-16,0 0 1 0,0 0-18 15,-33 44 9-15,33-44 0 0,-14 31-4 0,14-31 0 16,-6 36 4-16,6-36 0 0,5 40-4 0,1-18 0 16,3 0 4-16,1-1 4 0,8-2-8 15,0-3 12-15,4 2 9 0,0-6-9 16,5-3 13-16,1 0-5 0,-1-6 0 15,0 1 8-15,-27-4 32 0,45 0 14 0,-18-7 5 16,-27 7-9-16,38-24-8 0,-18 1 16 16,-1-4-16-16,-4-6 9 0,-4-8-2 0,4-4-10 15,-6-12-11-15,-6 0 2 16,-3-9 0-16,-3 0-10 0,-2-5-6 0,-7-10 14 16,-3-2-30-16,-3 2-25 0,-2 5-30 15,-4 2-13-15,2 3-10 0,-8 6-1 0,9 17 1 16,-8-2 9-16,6 10-1 0,-1 5 2 15,2 2 13-15,2 6-15 0,5 2 9 16,-3 5 0-16,3 2-4 0,15 18 9 16,-32-12 8-16,32 12-1 0,0 0 0 0,-48 18 7 15,34 2 4-15,1 1 4 0,-1 0 16 16,9 6 12-16,-5 1 12 0,7 1 4 0,-4-2 31 16,2 3-5-16,5 2 7 0,0-1-9 15,5 0 10-15,-1 3 10 0,-1-4 8 16,9 10 11-16,-6-3-2 0,4 3-3 15,9 4-2-15,-1 5 24 0,9-2-23 0,1 3-3 16,9 7-1-16,12-4-11 0,1-5 5 16,5 2-5-16,9-7-9 0,4-4-3 15,4-2-6-15,7-3-5 0,1-6-8 0,-5-4 4 16,1-1-4-16,2-5-4 0,-11-9 3 16,15-2-6-16,0-7-39 0,20-13-67 15,29-11-165-15,-7-14-468 0,-11-8 606 16</inkml:trace>
  <inkml:trace contextRef="#ctx0" brushRef="#br0" timeOffset="146714.2996">20356 1989 2818 0,'0'0'-53'0,"0"0"40"0,0 0 40 0,0 0-13 16,0 0 8-16,0 0-3 0,25-75-6 15,-4 45 4-15,8-6-4 0,13-5 11 16,-5 5-11-16,1-2-26 0,4 4-123 0,-9 10-235 16,-8 1-216-16,-3 10 113 0</inkml:trace>
  <inkml:trace contextRef="#ctx0" brushRef="#br0" timeOffset="148945.7531">12393 7861 2119 0,'-8'-41'-117'0,"3"17"29"0,-2 2-8 15,7 22 21-15,-2-50-10 0,-3 26 22 16,5 24 21-16,-3-44 46 0,3 24 43 0,0 20 32 16,-5-40 1-16,2 18-2 0,3 22 24 0,-9-39 4 15,4 16-18-15,5 23 13 0,-16-44 7 16,14 26-23-16,2 18-2 0,-14-35-6 0,14 35-7 16,-15-32 9-16,10 17-15 0,5 15-2 15,-13-29-1-15,13 29 17 0,-15-23 0 16,15 23 1-16,0 0 2 0,-15-28-16 15,15 28-14-15,0 0-15 0,-10-21-1 0,10 21-26 16,0 0 13-16,0 0 0 0,0 0-9 16,0 0-4-16,0 0 10 0,0 0-15 15,0 0 5-15,75 30 4 0,-43-8-5 0,-2 3 7 16,9 6 4-16,-1 2-13 0,2 8 11 16,2-2-8-16,1 5-5 0,3 5 14 0,-10-5 7 15,1-2-13-15,-3 1-4 0,1 1 3 16,-2-2 5-16,-3 2-6 0,-3-5 0 15,0 2 8-15,-5-8-10 0,-1 3-2 16,-2-5 6-16,4 4-10 0,1-4 1 0,-6 0 9 16,2-1-8-16,4 1-37 0,-4-1-35 15,-2-1-29-15,2-5-53 0,-2-3-88 0,-1-4-486 16,-3-5 535-16</inkml:trace>
  <inkml:trace contextRef="#ctx0" brushRef="#br0" timeOffset="149277.552">12994 6983 2882 0,'0'0'-136'0,"0"0"-7"15,0 0 14-15,0 0 23 0,0 0 22 16,0 0 18-16,-32 24 26 0,32-24 9 16,0 0 27-16,0 0 8 0,45 49 10 0,-28-31-14 15,4 5 20-15,6 4 24 0,-3 4 2 16,4 1 6-16,2 4-19 0,2 3 8 0,1 2 12 16,1 3-10-16,1-1-7 0,4-1 3 15,-4 5-10-15,-2-3-8 0,-1-3 11 16,-2 3-1-16,2-4-5 0,-10-3-15 15,1 1-42-15,-3-5-53 0,-3 0-79 0,-6-2-147 16,-1-2-229-16,-3-10 110 0</inkml:trace>
  <inkml:trace contextRef="#ctx0" brushRef="#br0" timeOffset="149474.9459">13096 7996 1958 0,'0'0'-44'16,"0"0"32"-16,23-52 46 0,-15 28 32 15,14-8 2-15,0 0 5 0,8-4-8 0,4 0-12 16,-1-1 6-16,0 0-23 0,6 3-30 16,-1-4-70-16,-2 5-111 0,-6-1-361 0,-9 2 111 15</inkml:trace>
  <inkml:trace contextRef="#ctx0" brushRef="#br0" timeOffset="149842.9683">13900 7288 1849 0,'17'21'-90'0,"-4"-2"-3"16,1-3 35-16,6-4 37 0,-3-4 25 16,6 3 9-16,4-7 16 0,5 3-12 15,-4-3 16-15,4-4-9 0,-32 0 12 16,55-7 4-16,-23 0-1 0,-4-1 11 0,-8-4 21 15,0 3-26-15,-3-6-16 0,-17 15 17 16,20-32-21-16,-20 32 3 0,0-39 10 0,0 39-18 16,-23-51 4-16,4 24-11 0,3-1-2 15,-15 1-5-15,10 5-6 0,-6-3-13 16,0 6-31-16,4 4-46 0,3 3-40 16,-5 7-66-16,25 5-264 0,-46-8 100 0</inkml:trace>
  <inkml:trace contextRef="#ctx0" brushRef="#br0" timeOffset="150395.1359">14078 6486 1600 0,'0'0'-77'15,"0"0"-8"-15,-20-8-11 0,20 8 30 0,0 0 7 16,0 0 20-16,0 0 23 0,0 0 32 16,60 44-1-16,-30-24 9 0,5-1 11 15,7 8 27-15,3-3 12 0,0 7 21 16,9-6-8-16,-2-1 5 0,1 2-3 0,6-2 1 16,-3-2-2-16,1 0-8 15,-3-5-12-15,3-1-5 0,-19-4-2 0,1 1 19 0,-9-3 67 16,2-5 66-16,-7 2-31 0,-25-7-16 15,30 0-18-15,-30 0 9 0,0 0-12 16,23-22-2-16,-23 22-25 0,0 0-19 0,-5-45-6 16,5 45-23-16,0 0 7 0,-15-54 9 15,15 54-24-15,-15-27-12 0,15 27-6 16,-5-26-12-16,5 26-9 0,0 0 11 0,0 0-15 16,0 0-4-16,0 0-2 0,0 0 4 15,0 0 4-15,39-6-2 0,-39 6-8 16,0 0-8-16,78 23 12 0,-44-17-8 0,-1-3-1 15,7-3 12-15,2 0-15 0,3-8 2 16,-5 4 10-16,6-7-13 0,-10-1 4 0,-1-3 14 16,-4-7-5-16,-5-1-20 0,-4-9 23 15,-5-2-7-15,-7-2-13 0,-10-5 14 16,-2-6 7-16,-15-5-8 0,-14-10 2 16,-11 0 0-16,-23-14-4 0,-9-1 1 0,-5 9 1 15,-1 1-11-15,15 14 9 0,11 11-7 16,9 10 0-16,3 4-65 0,7 16-65 0,8 9-47 15,27 3-140-15,-55 18-530 0,37-2-58 16</inkml:trace>
  <inkml:trace contextRef="#ctx0" brushRef="#br0" timeOffset="153814.0909">14339 8564 3638 0,'0'0'-188'0,"0"0"28"0,0 0 32 0,0 0 26 16,-52-28 13-16,52 28 24 0,-29-10 4 16,29 10 15-16,-25-9 15 0,25 9-2 0,-28-6 5 15,28 6 16-15,-32-6-5 0,32 6 3 16,-30-6 14-16,30 6-9 0,-32-5 18 16,32 5 11-16,0 0 3 0,-42-4 2 0,42 4 14 15,0 0-11-15,-38-8 10 0,38 8-9 16,-22-5 11-16,22 5 15 0,-30-7-11 15,30 7-1-15,-35-4-18 0,35 4 5 16,-42-11-8-16,42 11 7 0,-42-6-7 0,22 3 2 16,20 3-12-16,-45-6 7 0,45 6-10 15,-49-8-4-15,24 6 0 0,25 2 18 16,-48-5 1-16,28 0 22 0,20 5-3 16,-44-6-1-16,44 6 7 0,-38-6-21 0,38 6 17 15,-40-6 3-15,40 6-22 0,-42-6 7 0,18 3-19 16,24 3 4-16,-46-3 9 0,46 3-13 15,-57 6-2-15,27-6-6 0,-6 6 4 16,3-1 4-16,-4 1-12 0,4 0 8 16,1 0-3-16,-2-3-3 0,8 1-6 0,-4 4 20 15,-1-2-14-15,5 2-12 0,26-8 18 16,-49 13-8-16,24-3 4 0,0 0 9 0,-2 2-15 16,-3 3-4-16,-2 3 0 0,-1-1 8 15,-1 10-11-15,-6-5 3 0,0 2 11 16,-2 0-3-16,7 0-8 0,-3 5-7 15,6-8 11-15,2 3-2 0,1 1 2 0,6 0-4 16,-5 0 0-16,2-4 4 0,6 5-4 16,2-2 12-16,1-2-8 0,-1-2-2 0,4 7 4 15,-2-8 4-15,1 5-8 16,-2 7 2-16,0-6 4 0,0 7-2 0,1 1 9 16,-1 2-15-16,2 2 4 0,0 0 0 0,2 3 4 15,-8 6-4-15,8 2 8 0,-5 2-16 16,4 0 12-16,1 2 4 0,1 3-16 0,1-4 8 15,-1-3 2-15,8 11-6 0,3-10 2 16,-3 7 2-16,4-5 12 0,5 11-14 16,2 4 0-16,5-3 0 0,5 15 8 15,8-4-2-15,1 1 2 0,18 20 1 0,4-6 5 16,13-3-12-16,-15-19 4 0,20 10 7 16,4-2 0-16,7-9-7 0,-3 3 6 0,9-7-7 15,-13-17 5-15,16 14 3 0,-16-16 6 16,-5-7-8-16,0 2-1 0,-1-2-6 15,-2-6-2-15,3 0 2 0,-13-5 3 16,5 0 8-16,-5-4-6 0,0-3-7 0,8-3 11 16,-3 0 0-16,8-5 6 0,9-8-10 15,-1-2 20-15,6-3-11 0,13-9-2 16,3-6 0-16,-8-3 7 0,29-6-10 16,-19-2 6-16,-15 2-13 0,-7 0 15 0,2-4-7 15,-7-1-2-15,2-1-3 0,-7 0 5 0,5-5-15 16,-9-2 6-16,1-3 4 0,-4 0-4 15,-1-7-1-15,18-22-11 0,-6 3 6 16,-1-6 13-16,3-8-10 0,-6-3 14 0,-3-4-9 16,-2-5-2-16,2-1-5 0,-5 1-1 15,-4-1-4-15,-2 9 12 0,-18 13-5 16,-1 11 4-16,-10 12-4 0,-7-3 3 0,3-2-5 16,-8 5 11-16,-3-2-4 0,-7 5-3 15,-9-9-4-15,-6 1-3 0,-11-7 10 16,-15-4-2-16,-24-15 9 0,-20-4-4 0,-17-1 6 15,-5 1-13-15,-15 7 6 0,-12-6 4 16,-15 12-6-16,-12 5-21 0,-4 17-27 0,-4 13-15 16,8 16-18-16,-4 16-40 0,-3 18-83 15,3 8-206-15,-14 14-352 0,3 2 394 16</inkml:trace>
</inkml:ink>
</file>

<file path=ppt/ink/ink17.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9-30T17:38:56.66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3119 5285 1188 0,'0'0'29'0,"0"0"77"0,-3 27-13 0,3-27-44 0,0 0 22 0,0 0 26 0,0 0-3 0,0 0-7 15,0 0-6-15,0 0 15 0,0 0-31 16,-2 28 2-16,2-28-16 0,0 0-17 0,0 0-27 15,0 0-41-15,0 0-24 0,0 0-77 16,0 0-182-16,0 0-127 0,5 32 101 0</inkml:trace>
</inkml:ink>
</file>

<file path=ppt/ink/ink18.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9-30T17:39:02.762"/>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3166 5428 1711 0,'0'0'60'0,"0"0"-5"0,0 0-13 16,0 0-8-16,0 0-4 0,0 0-11 15,0 0 28-15,0 0 7 0,0 0 20 16,0 0 8-16,0 0 8 0,0 0 18 0,0 0-3 16,0 0-4-16,0 0 5 0,0 0-15 15,0 0-15-15,0 0-10 0,0 0-12 0,0 0-6 16,0 0 9-16,0 0-5 0,0 0-14 16,0 0 12-16,0 0 1 0,0 0 20 0,0 0-44 15,0 0-2-15,0 0 3 0,0 0-3 16,0 0 1-16,0 0-13 0,0 0 27 0,0 0-27 15,0 0 0-15,0 0 29 0,0 0-5 16,0 0 6-16,0 0 3 0,0 0 15 0,0 0 3 16,0 0-22-16,0 0 1 0,0 0 7 15,0 0-5-15,0 0-7 0,0 0 4 16,0 0-5-16,0 0-15 0,0 0 6 0,0 0-1 16,0 0 5-16,0 0-5 0,0 0 6 15,0 0-15-15,0 0 12 0,0 0-2 16,0 0-22-16,0 0 5 0,0 0 13 0,0 0 1 15,0 0 14-15,0 0-11 0,0 0 11 16,0 0-18-16,0 0 3 0,0 0-9 16,0 0 17-16,0 0-11 0,0 0-5 0,0 0-2 15,0 0-4-15,0 0 0 0,0 0 7 16,0 0-3-16,0 0-4 0,18 12 7 16,-18-12-4-16,0 0-9 0,0 0-4 0,27 5 7 15,-27-5 2-15,0 0-2 0,0 0 7 16,25 8-13-16,-25-8 6 0,0 0 0 0,22 13-1 15,-22-13-6-15,0 0 0 0,23 12 1 16,-23-12 0-16,25 12-6 0,-25-12 10 0,26 20-2 16,-13-11 1-16,-13-9 3 0,32 18 9 15,-17-9-20-15,-15-9-3 0,32 18 10 16,-32-18-8-16,25 14 2 0,-9-8 0 0,-16-6-8 16,25 12 9-16,-25-12 4 0,29 10-7 15,-29-10 4-15,20 12 2 0,-20-12-9 0,0 0 10 16,32 10-3-16,-32-10 2 0,21 5-12 15,-21-5 20-15,26 7-11 0,-26-7 6 16,23 5-4-16,-23-5 7 0,28 3-5 16,-28-3-2-16,27 6-3 0,-27-6 0 0,0 0 6 15,40 7 0-15,-40-7-12 0,25 4 4 16,-25-4 5-16,0 0 11 0,37 4-21 0,-37-4 10 16,0 0-2-16,40 4 3 0,-40-4-4 15,32 0-8-15,-32 0-4 0,34 3-13 0,-34-3-8 16,40 0-14-16,-40 0 9 0,38-3 1 15,-38 3-1-15,44-4 12 0,-22 0-6 0,-22 4 0 16,40-9 6-16,-40 9 18 0,33-3 5 16,-33 3-5-16,32-8 6 0,-32 8 1 15,25-4-1-15,-25 4 27 0,0 0-22 0,40-8 13 16,-40 8-6-16,22-4 0 0,-22 4-10 16,0 0 24-16,38-8-5 0,-38 8-2 15,24-3 6-15,-24 3-2 0,0 0-6 16,33-7 5-16,-33 7 5 0,30-5-7 0,-30 5-2 15,0 0-1-15,39-10 3 0,-39 10 4 16,28-12-3-16,-28 12 11 0,32-9 3 0,-32 9-7 16,28-12-2-16,-28 12-4 0,26-11-2 15,-26 11-1-15,30-8 2 0,-30 8 3 16,30-7-7-16,-30 7 7 0,30-6 3 0,-30 6-10 16,35-6-7-16,-17 0 0 0,-18 6 6 15,47-9-6-15,-22 6-2 0,2-4-1 0,5 5-3 16,-4-6-2-16,4 3 1 0,2-2 4 15,-4 2-5-15,5-2-1 0,-5 2 5 0,-3 1 2 16,3-1-7-16,5 1 10 0,-5-2-14 16,2 0 8-16,-2 3-1 0,0-2 0 0,5 0-1 15,-5 0 4-15,2 1-6 0,0 1 8 16,0 0-10-16,-2 0 5 0,2 1-2 16,-4-2 6-16,2 1-2 0,2 0-1 15,1-1 3-15,-1-1 1 0,-2-3-8 0,5 7 7 16,-5-5 1-16,6 1-4 15,-3-1-6-15,-3 0 2 0,5 0-1 0,-5 3-3 0,2-3-3 16,-2 3-7-16,2-3 4 0,0 3-2 16,0-3-2-16,-2-1 11 0,3 5-4 15,-6-6-2-15,3 3 4 0,2 3 1 0,-32 2 4 16,55-6 2-16,-32-1 0 0,-23 7 10 0,47-7-8 16,-25 6 12-16,-22 1-9 0,47-11-4 15,-24 10-3-15,-23 1 6 0,39-12 0 16,-12 10-1-16,1-4 2 0,-28 6-2 0,59-7 1 15,-31 5-1-15,-1-1-5 0,-27 3 3 16,50-2 1-16,-22-3 0 0,-3 2 5 0,-25 3-5 16,52-3 0-16,-33 1-5 0,12-2 7 15,-31 4-3-15,46-3 2 0,-46 3 2 16,48 0-3-16,-26 0-1 0,-22 0 1 16,43 0 1-16,-43 0-4 0,39 0 3 0,-39 0-1 15,43 7-6-15,-43-7 7 0,36 2-1 16,-36-2 12-16,35 0-13 0,-35 0-3 0,33 6 10 15,-33-6-1-15,32 7-2 0,-32-7-8 16,30 5 8-16,-30-5-4 0,32 7 5 0,-32-7-17 16,33 6 11-16,-33-6 2 0,32 9-3 15,-32-9 0-15,33 6-5 0,-33-6 7 16,32 11-1-16,-32-11 4 0,30 4-1 0,-30-4 7 16,29 7-7-16,-29-7 0 0,27 5 0 15,-27-5 2-15,30 11 6 0,-30-11-4 0,28 6 4 16,-28-6-8-16,29 12 7 0,-29-12-5 15,25 9 0-15,-25-9 3 0,31 12-10 16,-31-12 1-16,29 12 10 0,-11-6-10 0,-18-6 15 16,35 17-10-16,-18-11-2 0,-17-6 5 15,44 12-4-15,-28-6 3 0,6 3-14 16,-22-9 6-16,44 15 7 0,-23-8-1 0,6 5-1 16,-5-6-7-16,5 7-4 0,-1-5 8 15,3 1-2-15,-2 1-16 0,3 2 6 0,0 1-1 16,2-4 6-16,1 6-13 15,-1-6 0-15,1 4-4 0,2-8-8 0,-4 6 11 0,2-2-6 16,-1-2-12-16,1-5 16 16,1 4-10-16,2-3 11 0,-4 4-4 0,2-5 13 15,-3 1-2-15,-2-3-8 0,-4 7 22 0,-25-7 4 16,57 3 11-16,-37 1-3 0,-20-4 10 16,37 1 15-16,-37-1 3 0,37 7-2 15,-37-7 4-15,21 0 2 0,-21 0 0 0,0 0-8 16,42 5 2-16,-42-5-7 0,27 0 2 15,-27 0 3-15,0 0 2 0,38 4 3 0,-38-4-7 16,24 3 5-16,-24-3 4 0,0 0-5 16,37 6-3-16,-37-6 4 0,0 0 1 0,36 2-13 15,-36-2 6-15,29 5-8 0,-29-5-1 16,28 5-5-16,-28-5-1 0,30 7 1 16,-30-7 2-16,34 10-1 0,-12-7-5 0,-22-3-1 15,43 12 2-15,-16-9-4 0,-2 6 6 16,0-3-8-16,7 0-2 0,-2-3 4 15,0 4-2-15,0 0 0 0,5-3-4 16,-5 3-4-16,5-5 9 0,4 3-7 0,-6-3 2 16,4 2-3-16,-2-1 4 0,-1-3 0 0,-4 3-3 15,10 0 2-15,-11 0-4 16,2-3-1-16,-1 3 8 0,2-3-4 0,-2 3 0 16,2-3-5-16,2 0 0 0,1 0-5 0,-2 0-11 15,4-6 1-15,-4 6-5 0,4-6 8 16,-3 3-8-16,4 0 7 0,1-3 0 0,-4-1-1 15,0 4 2-15,-3-4 2 0,1 1 2 16,-3 4 10-16,2-5-8 0,0 1 3 0,0 3 0 16,-7 0 1-16,1-3 5 0,6 2-4 15,-32 4 2-15,52-5 5 0,-24 2 1 16,-2 0 1-16,-26 3-3 0,58-6-1 0,-28 6 8 16,4-3-8-16,-8-2-1 0,10 5 2 15,-6-2 5-15,5 2-5 0,-2-3 1 16,1-1-2-16,-1 1 1 0,2 3-6 0,-1-1 9 15,1 2-4-15,-2-2 2 0,4 1-1 16,-37 0 3-16,60-4 7 0,-30 4 4 0,-3 0 1 16,-27 0 0-16,52-5-1 0,-52 5 6 15,44 5-2-15,-26-5 3 0,-18 0-3 0,47-5-5 16,-47 5 1-16,42 0-1 0,-14 5 0 16,1-5-1-16,1 0-1 0,-30 0-7 15,57 4 4-15,-26-4 1 0,-1 0-5 0,2 0 1 16,-32 0 0-16,62 0-4 0,-30-4 2 15,-2 4 0-15,-30 0-1 0,57 4-2 16,-32-4 3-16,-25 0 4 0,52-4-7 0,-29-1 2 16,-23 5 0-16,44 0 0 0,-44 0-2 15,48 0-2-15,-24 0-3 0,-24 0 1 16,48-2-5-16,-48 2-2 0,54-1 5 0,-34 1 1 16,-20 0-1-16,47-5 0 0,-47 5 1 15,40-3-2-15,-40 3 2 0,43-4 2 16,-43 4 0-16,32 0-2 0,-32 0 4 0,35-1 0 15,-35 1-2-15,30 0 8 0,-30 0-6 0,0 0 4 16,44 0 1-16,-44 0 4 0,28 1 1 16,-28-1 0-16,30 0-1 0,-30 0 0 15,40 13 0-15,-19-13-2 0,-21 0-2 0,45 7 1 16,-25-3-1-16,-20-4 0 0,53 1 4 16,-24 2-7-16,-1 1 4 0,-3-1-1 0,7-1-3 15,-32-2 0-15,50 8 0 0,-23-8-1 16,0 2-1-16,-27-2 5 0,43 4-7 15,-18-1 3-15,-25-3 2 0,49 6-2 0,-27-6 6 16,-22 0-5-16,51 2-1 0,-24-2 2 16,-27 0-1-16,52 4 1 0,-27-4-4 0,7 0-1 15,-32 0 4-15,52 0-1 0,-19 0-1 16,-6 0-1-16,-27 0 1 0,57 0 2 16,-32 0-2-16,2 0 2 0,-27 0-3 0,50 0 1 15,-22 0-1-15,-28 0 0 0,47 0 0 16,-17 0 0-16,-30 0 0 0,42 0 1 15,-42 0 2-15,42 0-1 0,-42 0 1 0,47 0-3 16,-29 0 6-16,-18 0-2 0,44 0-2 16,-23 3 1-16,-21-3 2 0,42 0-1 0,-42 0 3 15,44 3 1-15,-19-3 4 0,-25 0-9 16,45 3 3-16,-20-3 2 0,-25 0 2 0,45 3-5 16,-16 0-2-16,-29-3 5 0,43 3-1 15,-18 4 2-15,-25-7-1 0,40 7 1 16,-14-6-1-16,-26-1 2 0,40 7 4 0,-15-4-4 15,-25-3-3-15,40 9 0 0,-18-5 0 16,-22-4 2-16,43 9-3 0,-26-6-1 0,10 3 0 16,-27-6 0-16,48 9 2 0,-19-5-2 15,2-1-2-15,-6-1 3 0,4 1-3 16,1 1 1-16,2-1 0 0,0 0 0 16,-2-1 1-16,1-2-3 0,-31 0-1 0,57 7 2 15,-32-7-2-15,-25 0 1 0,49 0 0 16,-27 3 1-16,-22-3-1 0,37 0 0 0,-37 0 0 15,40 0 2-15,-40 0-3 0,40 0 2 16,-40 0-4-16,42-3 4 0,-42 3-4 0,45 0-1 16,-23-4-2-16,-22 4 1 0,51-5 0 15,-20 5 1-15,-1-3 0 0,-30 3 3 16,51-7-4-16,-20 7 2 0,-1-3 0 0,-30 3 1 16,57-5-2-16,-27 5-1 0,1-4 0 15,3 1 1-15,-2 3 1 0,1-3 0 16,-1 0-6-16,1 0 5 0,3 3 0 15,-6-3 2-15,5-3-3 0,3 3 4 0,-3 3-1 16,-1-3 1-16,-2-1 2 0,1 2 1 16,-1-3 0-16,5 5 2 0,-1-2-2 0,-5 2 1 15,2-3 0-15,4 6-2 0,-4-6 0 16,-1 6-1-16,5-6 2 0,-5 6-2 0,1-6 0 16,1 6 0-16,-3-3 1 0,-31 0 4 15,62-3 2-15,-27 6 2 0,-8-3 4 0,3 0 4 16,-30 0 2-16,55-3 1 0,-29 3 1 15,-26 0-4-15,48 0 0 0,-26-4-2 16,-22 4-1-16,48 0-2 0,-26-3 0 0,-22 3-2 16,47 0-1-16,-47 0-2 0,40 0-2 15,-40 0 1-15,44 0-3 0,-44 0 0 16,43 0 4-16,-25-1-2 0,-18 1-3 0,51 1 5 16,-51-1 0-16,46-1 1 0,-17 2-2 0,-29-1 0 15,48-1-2-15,-21 1-1 0,-27 0-1 16,50 0 2-16,-23 0-1 0,-27 0 1 15,60 0-4-15,-36 1 3 0,-24-1-3 0,53-1 1 16,-26 1 2-16,3-5-3 0,-30 5-1 16,57 0 3-16,-27 0-1 0,2 5 2 15,-2-5-2-15,0 1 0 0,4-1-1 0,-4 0 0 16,3 0-2-16,-4 0 2 0,-29 0 0 16,51 3-2-16,-25-3 1 0,5 0 0 0,-1 4 0 15,-30-4-2-15,56 3 3 16,-35-3-2-16,-21 0 1 0,49 2 0 0,-31 3 1 0,-18-5 2 15,49 0-3-15,-24 0 0 0,-25 0 1 16,43 2-2-16,-43-2 1 0,44 4 0 16,-14-4 0-16,-5 3 1 0,4 0 0 0,2 0 0 15,3 0-1-15,-1 0 2 0,-1 3-3 16,1-3 3-16,3 0-3 0,-6 1-1 0,1 1 3 16,-2 2 0-16,4-4-2 15,-6 0 0-15,2 2-1 0,-4-1 4 0,-25-4-2 16,48 7 1-16,-31-6 0 0,-17-1 0 0,45 4 0 15,-30 4 0-15,-15-8 0 0,34 1-1 16,-34-1 0-16,31 2 3 0,-31-2-2 0,29 4 1 16,-29-4 0-16,28 5 1 0,-28-5-1 15,32 1 1-15,-32-1-2 0,27 3-1 16,-27-3 2-16,33 4 1 0,-33-4-4 0,35 7 2 16,-35-7-1-16,34 1-1 15,-34-1 1-15,45 7 0 0,-45-7-4 0,37 4 0 16,-15-4-1-16,-22 0 4 0,43 3-1 0,-43-3-1 15,37 0 0-15,-37 0 4 0,40 3-2 16,-40-3 2-16,33 0-2 0,-33 0 2 16,32 3-1-16,-32-3 3 0,32 0-1 0,-32 0-1 15,32 2 0-15,-32-2 2 0,30 4-3 16,-30-4 4-16,38 3-3 0,-38-3 0 0,47 0 1 16,-17 3-1-16,-3-3 1 0,0 3-2 15,-27-3 3-15,58 3 1 0,-24 0-2 16,-34-3 1-16,50 0-2 0,-28 3-1 0,-22-3 3 15,45 0 7-15,-25 3-4 0,-20-3 4 16,42 0-3-16,-42 0 3 0,37 0-1 0,-37 0-1 16,41 3-2-16,-41-3 1 0,42 0-2 15,-42 0-1-15,42 0 3 0,-42 0-1 16,39-3 1-16,-39 3-1 0,41 0 1 0,-41 0 5 16,34 0 0-16,-34 0-2 0,0 0 1 15,38 0 2-15,-38 0-2 0,0 0 4 16,32-3-1-16,-32 3 1 0,0 0-2 0,0 0 2 15,37 0-2-15,-37 0 3 0,0 0 0 16,0 0 0-16,37 0-2 0,-37 0 2 0,0 0-1 16,28 0-1-16,-28 0-4 0,0 0 0 15,0 0 1-15,44 0 0 0,-44 0-2 16,26-3-1-16,-26 3-3 0,29-3 1 0,-29 3-1 16,37-3 1-16,-37 3-2 0,43-3 0 0,-43 3 1 15,44-3 2-15,-14 0-5 0,-30 3 3 16,47-4-10-16,-27 2-1 0,-20 2-1 15,48-3 0-15,-48 3 3 0,42-3 0 0,-42 3 1 16,40-7-1-16,-21 5 0 0,-19 2 2 16,41-5 1-16,-41 5 0 0,34-1-2 0,-34 1 2 15,37-7 0-15,-37 7-1 0,30-4 3 16,-30 4-2-16,33 0 0 0,-33 0 1 16,35 0-3-16,-35 0 1 0,30-3 2 15,-30 3-1-15,39 0 2 0,-39 0-2 0,40-1-2 16,-40 1 0-16,42-5 3 0,-42 5-3 15,40-4-1-15,-40 4 4 0,39-2-6 0,-39 2 1 16,33-1 3-16,-33 1-2 0,42-5-1 16,-42 5 2-16,38-3 1 0,-38 3-2 0,39-9 3 15,-39 9 0-15,37-3-2 0,-19-1-1 16,-18 4 0-16,45-5-2 0,-45 5 1 0,49-3 1 16,-26 0-1-16,4-4-1 0,-27 7 2 15,53-5 0-15,-26 1 0 0,2 1 1 16,-29 3 0-16,41-6 2 0,-12 3 0 0,-29 3 2 15,38-6 0-15,-38 6 2 0,45-6 3 16,-25 3-1-16,-20 3-1 0,41-4 4 0,-41 4-1 16,38-7-2-16,-38 7 1 0,45-5-1 15,-25 1-1-15,-20 4 0 0,44-3-2 16,-22 2 1-16,-22 1 1 0,48-5 0 16,-24 5-4-16,-24 0 1 0,53-2 0 0,-28-2 2 15,7 4 3-15,-32 0 1 0,58-6 1 16,-27 3 2-16,0 3 1 0,1-3-3 0,-2 0 4 15,-30 3 3-15,57-3-1 0,-27 0 1 0,0 3-1 16,-30 0-2-16,54-6-1 0,-31 6-1 16,-23 0 2-16,45-3-7 0,-19 0 2 15,-26 3-1-15,45 0 2 0,-24-3-5 0,-21 3-1 16,49 0 5-16,-49 0 6 0,47 0 1 16,-17 0-5-16,-30 0 1 0,47 0-2 0,-24 3-1 15,-23-3-3-15,50-3 3 0,-23 6-1 16,-27-3-1-16,50-3 1 0,-28 3-4 0,-22 0 1 15,49 0 5-15,-49 0-8 0,48 3 1 16,-23-3-1-16,-25 0 2 16,50 0-3-16,-25 3 4 0,-25-3 0 0,52 0-3 0,-28 0 3 15,-24 0-4-15,50 0-1 0,-23 3 0 16,-27-3 4-16,50 0-3 0,-27 2 2 0,-23-2-2 16,47 0 0-16,-20 0-4 0,-27 0 4 15,47 4-4-15,-24-4-2 0,-23 0 4 0,47 0 0 16,-17 3-1-16,-30-3-2 0,50 0 4 15,-26 3-1-15,-24-3-1 0,43 0-2 16,-16 0 4-16,-2 3 2 0,-25-3-1 0,45 0-1 16,-25 0 0-16,-3 0 1 0,-17 0-2 15,40 3 2-15,-40-3-1 0,0 0 2 0,50 0 1 16,-50 0-2-16,32-3 2 0,-32 3-2 16,25 3 1-16,-25-3 0 0,32 0 1 0,-32 0-3 15,30 0 4-15,-30 0 1 16,32 3-3-16,-32-3 0 0,28 3 2 0,-28-3 4 15,0 0-7-15,46 3 2 0,-46-3 1 0,25 4-2 16,-25-4 3-16,31 2-2 0,-31-2 1 16,27 5-3-16,-27-5 2 0,0 0 0 15,42 4 1-15,-42-4-3 0,30 7 2 0,-30-7 2 16,34 2-1-16,-34-2-1 0,36 7-1 0,-36-7 2 16,37 10 0-16,-17-7-2 0,-20-3 0 15,42 9-1-15,-15-3 3 0,-2-3-2 16,-3 4 0-16,-22-7 2 0,48 9-2 0,-21-3-3 15,-9-1 5-15,6 2-3 0,-24-7 1 0,45 9 2 16,-23-6-2-16,-22-3-3 0,38 8 3 16,-19-4-1-16,-19-4-3 0,41 9 5 15,-41-9-10-15,37 7 3 0,-20-2-3 0,-17-5-3 16,38 11 5-16,-16-8-4 0,-22-3 1 16,37 8-4-16,-17-4 5 0,0 2 0 0,2-3 1 15,-2 0 0-15,-3 0 2 0,3 0 1 16,-20-3 1-16,40 6 1 0,-23-3-1 15,1 0 1-15,-18-3-1 0,33 6 0 0,-16-2 4 16,-17-4-3-16,27 7 3 0,-27-7-2 16,30 3-1-16,-17-2 0 0,4 4 3 0,-17-5-1 15,32 6 1-15,-19-5 0 16,4 7 1-16,-17-8 1 0,33 3 0 0,-14 0-2 16,-2 0 0-16,4 0 3 0,-21-3-2 15,35 4 3-15,-18-1 0 0,-17-3-2 0,35 2 4 16,-16 1-3-16,-19-3-1 0,37 3-1 0,-19-3 4 15,-18 0-4-15,38 4 2 0,-23-1 4 16,-15-3-1-16,39 0-2 0,-22 2 5 0,-17-2 2 16,0 0 0-16,57 3 0 0,-57-3 1 15,33 0 6-15,-33 0-2 0,32 4-6 16,-32-4 2-16,30 0-2 0,-30 0 3 0,35 3 0 16,-35-3-4-16,30 3-1 0,-30-3 1 15,29 2-2-15,-29-2 0 0,28 3-2 0,-28-3 3 16,28 9 4-16,-28-9-1 0,0 0 5 15,41 1-3-15,-41-1 4 0,26 2-6 0,-26-2 4 16,32 0-2-16,-17 4 0 0,-15-4 0 16,25 0-1-16,-25 0-2 0,29 4 2 15,-29-4-4-15,28 2 0 0,-28-2-1 0,30 3-3 16,-11-3-1-16,-19 0 2 0,35 7 0 16,-15-3-2-16,0-3 1 0,0 4-2 0,-20-5 0 15,45 5 1-15,-20-5-1 0,-25 0-2 16,57 7-1-16,-28-4 0 0,-1-1 2 0,0 2-5 15,3-4 1-15,-31 0 0 0,56 3 2 16,-27-3 0-16,1 0-1 0,-30 0 5 0,60 0-4 16,-35-3-1-16,7 3 1 0,-32 0-1 15,59 0 1-15,-33 0 0 0,5 0 0 16,-31 0 4-16,61 0-6 0,-30 3 4 0,2-6-3 16,-3 3 0-16,5 0-2 0,-3 0-2 15,3 0-2-15,2 0-2 0,0-4 1 0,1 4-4 16,-3-2 6-1,-1 2-2-15,1 0 1 0,3-3 3 0,-6 3 2 0,-3-5 2 0,-29 5 0 16,58-2 3-16,-34 2-1 0,-24 0-1 16,48-3 2-16,-25 3 0 0,-23 0-2 15,49-2 0-15,-19 2-1 0,-30 0 0 0,47-5-1 16,-47 5 1-16,48 0-1 0,-27-1 1 16,-21 1 1-16,45 0 0 0,-45 0 2 15,42 0-3-15,-42 0-1 0,43 0 1 0,-43 0 0 16,40-4-2-16,-15 4-2 0,-25 0-1 0,45 0-4 15,-23-4 0-15,2 4-6 0,-24 0 7 16,56-3-1-16,-29 0-1 0,3 1 4 16,-8-2-1-16,-22 4 1 0,49-4 1 0,-31 4 1 15,-18 0-2-15,38-2 1 0,-38 2 0 16,0 0 4-16,47-1 0 0,-47 1 0 0,29-5 1 16,-29 5 1-16,0 0 2 0,37-4 2 15,-37 4 3-15,0 0-4 0,31-3 4 0,-31 3 0 16,0 0 0-16,0 0 0 0,34-2 2 15,-34 2-2-15,0 0-1 0,0 0 0 0,40-6-2 16,-40 6 0-16,22-4-3 0,-22 4 0 16,0 0 2-16,33-5 0 0,-33 5-3 15,32-7 3-15,-32 7 1 0,33-3-4 0,-33 3 3 16,36-3-3-16,-36 3-2 0,33-5 1 16,-33 5-1-16,40-4 1 0,-40 4-2 0,39-3 4 15,-39 3-1-15,43-3 1 0,-43 3-1 16,40 0 0-16,-40 0-1 15,42-3 1-15,-42 3-6 0,40-3 3 0,-40 3 1 0,39 0-1 16,-39 0 3-16,35 0-1 0,-35 0 2 16,33 0-1-16,-33 0-1 0,0 0-1 0,37 3 0 15,-37-3 0-15,0 0 0 0,34 0 1 16,-34 0 2-16,0 0-3 0,35 3 2 0,-35-3-1 16,0 0 1-16,35 0 0 0,-35 0 0 15,0 0-5-15,35 3 4 0,-35-3-2 0,0 0 3 16,33 0 0-16,-33 0-1 0,0 0 5 15,32 3-7-15,-32-3 3 0,0 0 0 0,34 0 0 16,-34 0-2-16,0 0 3 16,30 4 0-16,-30-4-5 0,0 0 7 0,26 3-3 15,-26-3 1-15,0 0-2 0,31 2 2 0,-31-2-2 16,0 0 4-16,31 3-3 0,-31-3-3 16,0 0 7-16,42 7-4 0,-42-7 1 15,35 3-3-15,-35-3 2 0,30 5 0 0,-30-5-4 16,32 4-9-16,-15-1-13 0,-5 0-22 15,-12-3-35-15,0 0-64 0,36-3-91 0,-36 3-213 16,17-19-39-16,-17 19-28 0,0 0-426 0,-27-55-773 16</inkml:trace>
</inkml:ink>
</file>

<file path=ppt/ink/ink19.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9-30T17:39:09.02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3519 7012 4576 0,'-37'0'-172'0,"37"0"7"0,0 0 3 15,-28 7-4-15,28-7 15 0,0 0-4 16,0 0 0-16,-30 7 29 0,30-7 14 16,0 0 20-16,0 0 20 0,0 0 8 0,-31 4 10 15,31-4 4-15,0 0 7 0,0 0 5 16,0 0 4-16,0 0 9 0,-30 2-5 15,30-2-16-15,0 0-6 0,0 0-1 0,0 0 8 16,0 0-1-16,0 0 9 0,0 0 6 0,0 0 6 16,0 0 25-16,0 0-7 0,-28 6 20 15,28-6 3-15,0 0 40 0,0 0-1 16,0 0 11-16,0 0-14 0,0 0 9 0,-34 0 6 16,34 0 2-16,0 0-4 0,0 0 13 15,0 0 9-15,0 0-10 0,0 0 3 16,0 0 9-16,0 0-20 0,0 0 2 0,0 0 6 15,0 0-3-15,0 0 1 0,0 0 0 16,0 0 21-16,0 0-17 0,0 0 7 16,0 0 9-16,0 0 2 0,0 0-12 0,0 0 4 15,0 0-9-15,0 0 0 0,0 0-10 16,0 0-5-16,0 0-7 0,0 0 8 16,0 0-11-16,0 0 0 0,0 0-10 0,0 0 0 15,79-50-11-15,-51 45-5 0,-4-3-2 16,3 0 6-16,-4 1-7 0,6 2 2 0,-1-2-10 15,-28 7-1-15,48-8 3 0,-26 1-7 16,-22 7-2-16,49-8-2 0,-24 4-3 16,2-2 4-16,-27 6-8 0,56-6 5 0,-25 0-2 15,-1 1-1-15,-30 5 5 0,53-1-9 16,-21 1 5-16,0 0 0 0,-32 0-3 0,53-4-2 16,-24 4 8-16,1-2-8 0,-30 2 0 15,53 2 2-15,-22-2 1 0,-31 0 3 0,48 4-10 16,-18-4 4-16,-5 1-2 0,2 4-1 15,-27-5 7-15,60 3-3 0,-28-3 4 16,1 0-5-16,-1 0 0 0,-3 0 3 0,1 0 2 16,-30 0 0-16,68-3-3 0,-36 3 0 15,2-5-2-15,6 5-2 0,-10-1 0 16,5 1 2-16,-3 0-4 0,6 0 4 0,-4 0-3 16,3 0 5-16,-1 1 3 0,-2-1-5 15,-1 5-3-15,6-2 6 0,-1 1-5 0,-3 1 1 16,0-2 4-16,4 0-5 0,-1 3 2 15,3-3 2-15,-3 3-5 0,2-2 2 0,0-2-5 16,-6-2 5-16,1 3 2 0,0 0-1 16,0-3 3-16,-1 0 0 0,1 4-3 15,-5-1 4-15,-2-1-7 0,-28-2 1 0,62 3-2 16,-30-3 8-16,-2 4-5 0,0-4 8 16,5 3-1-16,-6 2-5 0,8-3 2 15,1 3 0-15,9 3-5 0,-10-7 5 0,8 2 0 16,0 5-2-16,-2-4 2 15,4 0-6-15,-2 1 3 0,2 2 1 0,0 0 5 16,2-1-5-16,-3 0 0 0,3-2 5 16,0 1-9-16,-11-5 2 0,9 3-3 0,1 1-5 15,-9-4 0-15,4 0 2 0,-8 0 13 16,9 0-6-16,-9 0 7 0,0 0-2 0,-1 0-2 16,1 0-2-16,-5-4 2 0,-30 4 2 15,62 0-4-15,-30 0 1 0,-4-3-1 0,-28 3-1 16,54 0 5-16,-26 0 1 0,4-3-5 15,-32 3-2-15,55-2-2 0,-23-5 1 0,-2 7 6 16,5-5-7-16,-5 1 3 0,5 0-1 16,2 1 3-16,0-1 2 0,-4-1-3 15,2 2-7-15,1-4 4 0,-1 6-7 0,1-3-2 16,5-3-4-16,-10 6-1 0,16-7 1 16,-13 4-1-16,-1 1-2 0,4-2-1 0,-2 2 3 15,7-1 2-15,-9 1 5 0,4 1-2 16,7-1-7-16,-4-4 12 0,2 4-5 15,3 1 1-15,-3-5 5 0,3 1-2 16,2 4-2-16,-4-2 3 0,6 1-6 0,-1-5 4 16,-3 7 3-16,0-2 0 0,1 0-3 15,-1-2 3-15,-2 0 6 0,1 3-2 0,-1 2 1 16,-8-5 1-16,4 5 3 0,3 0-1 16,-2 0 2-16,2 0 3 0,6 0-3 0,-11 5 5 15,6-5-5-15,4 6 5 0,-10-6 4 16,10 6-7-16,-9-6 3 0,4 3-7 0,3 0-1 15,-4-3 3-15,0 1 2 0,-4-1 0 16,3 5 4-16,-3-5-9 0,-3 0 9 16,-3 3-6-16,-2-3 4 0,3 0 6 0,-32 0 5 15,51 3-2-15,-27-3 1 0,-24 0-7 16,45 0 4-16,-22 0-4 0,-23 0 2 0,44 0-2 16,-19 4-2-16,2-2-4 0,-27-2 4 15,60 0-3-15,-35 0 1 0,7 0-2 0,-2 0-3 16,-30 0 1-16,62-2-1 15,-30 4 2-15,-1-4-5 0,0 4 4 0,-31-2 3 16,60-2-4-16,-33 2 4 0,4 0-5 16,-31 0 7-16,62 0-8 0,-33 2 1 0,2-2 7 15,-2 0-5-15,1 3-1 0,2-3 0 16,-2 3 2-16,5-3-1 0,-5 3 0 0,5-3-4 16,-5 4 2-16,2-4-2 0,0 2 6 15,-2-2 4-15,2 3 0 0,1-3 10 16,-33 0-5-16,57 0 3 0,-25 0-2 0,-2 3-2 15,0-3 2-15,2 0 1 0,0 0-4 16,-1 0-2-16,0 0 2 0,0 0-2 0,3 0-1 16,-2 4-1-16,-4-4 1 0,7 3-6 15,0-3 4-15,-1 2-1 0,-1-2 3 16,4 3-3-16,7 1 1 0,-4-4 1 0,-2 0-6 16,6-4 3-16,-3 8-2 0,-4-8-2 15,5 4 3-15,-5 0 1 0,0 0 4 16,3 0-6-16,-7 0 1 0,1 0-2 0,-1 0 2 15,2 0-2-15,-1 0-1 0,1 0-1 16,-2 4 0-16,-1-4-1 0,2-4 0 0,2 4 0 16,1 0 0-16,-3 0 1 0,-1-3-2 15,2 1 1-15,4 2-2 0,-2-3 3 0,-4 3-1 16,5-4-1-16,-4 4-1 0,3-3 0 16,-4 3 2-16,4 0 2 0,-4 0 0 15,11 0-7-15,-7 0 1 0,0 3-3 0,4-3-1 16,0 0-2-16,10-3-8 0,-4 3-6 15,7 0-2-15,-6-3-1 0,4 3 1 0,-2-2 0 16,-1-2 1-16,1 1 4 0,-5 0 5 16,-1 0 1-16,1 1 2 0,-2-2 1 15,-4 4 1-15,-1 0-1 0,-3 0 0 0,0 0 4 16,4 0 0-16,-1 0 0 0,3 0 4 16,0 4-1-16,0-4 1 0,2 0 0 15,1 0 3-15,2 0-1 0,3 0 2 0,-2-4 3 16,1 8-2-16,1-4 0 15,-6 0 3-15,1 0 1 0,-6 0-2 0,1 0 3 0,1 0-2 16,-2 0 1-16,2 2 2 0,-6-2-3 16,6 3 1-16,-1-3 2 0,-3 3-4 15,4-3 1-15,9-3 2 0,0 3 1 0,-3 0 0 16,6-3 0-16,2 3 1 0,-2-2 3 16,3 2-1-16,2 2-2 0,-7-4-1 0,3 2-2 15,-1 2 3-15,2 1-3 0,-6 0-2 16,-3 0 1-16,9-3 0 0,-6 4-1 0,-1 1 2 15,-3-2-4-15,4 4 4 0,-4-2-2 16,3-1 0-16,-2 4 0 0,-3-5 3 16,1 5-3-16,-9-4 3 0,2 0 0 0,6 4 4 15,-5-4-4-15,-4 3-1 0,3-2 0 16,-6-1-1-16,5 3 0 0,-5-3 0 16,-2 1-3-16,1-2 3 0,-4 3 2 0,3 0 2 15,1 0-3-15,-1 0 2 0,1 0 1 16,1 5-4-16,5-5 2 0,-2 2-1 0,8 2-2 15,-3 2 1-15,5-3-2 0,1 0 1 16,1 5-1-16,2-6 1 0,1 0-1 16,11 5 1-16,-10-2-2 0,2-3 0 0,-2-3 0 15,4 5 2-15,3-5-1 0,-4 5-3 16,-6-3 3-16,6-1 3 0,-2-2 2 16,-3 1 5-16,-5 2-7 0,7-5 2 0,-6 4-2 15,4-1 3-15,-2-3-2 0,2 1-2 16,-4-3 0-16,3 2 1 0,-5-2-2 0,0 0-1 15,0 0-2-15,11 0 1 0,-7 0-1 16,1 5 0-16,2-10 0 0,4 10-2 16,-7-5 1-16,-1-5 3 0,4 5-1 0,-3-2 1 15,-5 2-4-15,-1 0 3 0,1-3-1 16,0 3 1-16,-3 3-1 0,-2-3 0 0,4-3 0 16,1 3 0-16,0 0 0 0,2 0 0 15,-4-2 0-15,6 2 0 0,-3 0 0 16,5 0 2-16,2 0-3 0,-1 0 1 15,3-5 1-15,-1 5 3 0,-6 0-1 0,2 0 1 16,2 0-1-16,-2 0 1 0,2 0-2 16,2 0-2-16,-2 0 0 0,3 0-2 0,3 0-2 15,-8 0-3-15,9 0-5 0,-4 0 0 0,0 0 2 16,-5 0 0-16,6 0-1 0,-5 0 1 16,-4-1 2-16,7 1 5 0,-6 0-1 15,-8-5 0-15,2 5-3 0,7 0 3 0,-11-2 0 16,2 2 3-16,-1 0 7 0,-2 0-11 15,-2-4 0-15,-30 4 4 0,63 0-2 16,-31 0 0-16,1 0-1 0,-1 0-4 0,-32 0-3 16,57-3 1-16,-22 3-5 0,-1 0 1 15,-3-3 4-15,3 3-1 0,1 0 0 0,-5-2 4 16,-30 2 5-16,65-4 2 0,-29 4 2 16,-3-3-2-16,-1 0 8 0,1 1-5 0,-3-3 1 15,5 5 1-15,-3-2-7 0,3 2 6 16,-1 0 0-16,-2-3 3 15,4 3 6-15,-2-5 1 0,3 5 7 0,-1-1 4 16,0 1 10-16,5-4 8 0,-4 8 3 0,2-8-1 16,1 4 0-16,0 0-1 0,0 0-8 15,-1 0-4-15,2 0-4 0,-2 4-3 0,8-4-3 16,1 1-7-16,-3-1-9 0,2 5-2 16,7-5-7-16,-7 3-2 0,1-1-1 0,6-2 0 15,-4 5 1-15,2-5 1 0,3 0-1 16,-3 0 1-16,-4 0-1 0,6 0 4 15,-2 2-2-15,1-4 5 0,-6 2 6 0,-7 0 8 16,2 0 8-16,-5 0 7 0,-2 0 1 16,7 0 8-16,-9 2 0 0,4-2 12 15,-4-2-24-15,3 2 0 0,-3-5-4 0,1 5 4 16,1-2-6-16,6-1 0 0,6 3-2 16,2-5-7-16,3 4-7 0,5-6-8 0,-4 3-4 15,12-1-5-15,-1-2-6 0,1 3-1 16,0-5 0-16,1 6 0 0,-1-5 2 15,-2 3 0-15,-1-2 5 0,-8 0 1 0,-1 6 5 16,4-6 7-16,-5 0 4 0,-2 2 4 16,0-2 3-16,2 1 5 0,-3 0-5 0,1 0-1 15,-1 0-1-15,-1 0 0 0,-1 0-3 16,1 0 1-16,4 0-1 0,-5-1-3 0,2 0-1 16,2 4 1-16,-2-3-1 0,3 3-3 15,0 0 1-15,-4 1-2 0,2 2 1 0,-1-4-3 16,1 1 0-16,0 3-4 0,2-3-2 15,2 1-1-15,-1 2-1 0,-3 0 0 16,2 0-2-16,0-4 1 0,2 4-2 0,-4 0-1 16,2 0-1-16,-4 0-1 0,-1 0-3 15,2 0-5-15,1 0-1 0,-2 0-3 0,2 0-1 16,2-4 1-16,-3 4 0 0,-2 0 1 16,-4 0-2-16,-1-3 7 0,-2 3-1 0,0 0 3 15,-1 0 2-15,-4-4 2 0,0 4 3 16,0 0-2-16,-1 0 4 0,-1 0-1 15,2 0-5-15,-1-3-6 0,6 3-3 16,-10 0-8-16,7 0-5 0,-4 0-9 0,6 3-4 16,-1-6-10-16,-3 3-9 0,0 0-6 15,9 0-3-15,-7-2 8 0,4 2 0 0,0-3-2 16,0 3 29-16,0-4 11 0,-5 4 23 16,6-3 10-16,2 3 15 0,-6-1 10 0,1 1 5 15,-1-4 3-15,2 4-5 0,-1 0-4 16,-4-4 0-16,0 4-5 0,3-3-6 0,1 3-17 15,-2 0-18-15,3-1-22 0,2 1-16 16,4 0-32-16,3 1-26 0,-1-1-38 16,-1 0-133-16,-5-1-624 0,0-11-518 0</inkml:trace>
</inkml:ink>
</file>

<file path=ppt/ink/ink20.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2-21T17:57:33.927"/>
    </inkml:context>
    <inkml:brush xml:id="br0">
      <inkml:brushProperty name="width" value="0.05292" units="cm"/>
      <inkml:brushProperty name="height" value="0.05292" units="cm"/>
    </inkml:brush>
    <inkml:context xml:id="ctx1">
      <inkml:inkSource xml:id="inkSrc3">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1" timeString="2022-02-21T17:58:02.306"/>
    </inkml:context>
  </inkml:definitions>
  <inkml:trace contextRef="#ctx0" brushRef="#br0">1725 4612 0,'41'0'93,"39"0"-77,80 40-16,-120-40 16,121 80 15,-1-80-31,121 40 15,-200-40-15,199 0 16,-199 0-16,79 0 16,-120 0-16,0 0 15,121 0-15,-121 0 16,201 0-16,-201 0 16,321 0-1,-120 80-15,0-160 16,-161 80-16,121 0 15,-121 40 17,0-40-32,-40 0 15,161 0 32,40 0-31,39 0-16,41 0 15,41 0-15,-82 0 16,-119-80-16,-121 80 16,0 0-1,81 0 1,200 0-16,-201 0 16,161 0-16,80 0 15,-120 0-15,200 0 16,81 0-16,-241 0 15,-161 0-15,81 0 16,-1 0-16,-119 0 16,119-40 46,1-40-62,-81 80 16,41 0-16,-121 0 15,0 0 1,0 0 62,0 0-62,121 0-16,-81 0 15,0 0-15,1 0 16,-1 0-16,80 0 16,-39 0-16,79 0 15,-79 0-15,79 0 16,-39 0-16,-41 0 16,121 0-16,0 80 15,-161-80-15,80 0 16,-79 0-1,-41-40 17,0 40-32,40 0 15,121 0-15,-1 0 16,41 0-16,-201 0 16,0 0-16,41 0 15,39 40-15,-80-40 16,41 0-16,39 40 15,-80-40-15,80 80 16,-120-40 0,41-40 62,-1 0-16,0 0-46,0 0-16,40 0 16,-40 0-1,0 0-15,1 40 78,-1-40-46,40 0-1,-40 0-31,0 0 15,0 0 1,81 40 0,-81 0-16,40 41 15,81-1-15,-41 40 16,-40-120 0,-40 40-16,0 0 125,-40 1-16,0 39-93,41-40-16,-1 0 15,-40 40 1,80 40-1,-80-79 32,40-1-31,-40 120-16,0 41 16,0-121-16,0 0 15,40 121-15,-40-121 16,40 0-16,-40 40 15,40 1-15,1-121 16,-41 40-16,0 0 16,0 0 15,0 40-15,0 81-16,120 79 15,-120 1-15,120-81 16,-39 121-16,39 80 15,-80-201 1,40-39-16,-80 39 16,81-80-16,-81 1 31,0-1 110,0-40-126,0 0 1,0 40-16,0 0 15,0 1 1,-41-41-16,1-40 16,0 80-16,40-40 15,-40 0-15,0 40 16,0-80 0,40 40-16,-40 1 15,0-1-15,-1 0 31,41 40-15,0-40 31,0 40-47,0-40 16,0 41-16,0-41 15,0 0-15,0 40 16,0 0-1,0-40 1,0 0-16,0 41 16,0-1 15,0-40-31,0 0 16,0 0-16,0 40 15,0-40 1,0 1-1,0-1-15,0 0 16,0 0-16,0 40 16,0-40-16,0 0 15,-80 0 1,80 1-16,-80 39 16,80 0-16,0 40 15,-120-40-15,120 161 16,-41-121-16,41 41 15,0-81-15,-40 0 16,40 0-16,0 1 16,0-1 15,0 0-15,0 0 30,0 1-30,0-1-16,0-40 16,0 80-16,0-80 15,0 81-15,0-81 16,0 0-16,-80 160 16,80-160-1,0 1 1,-40-1-16,-80 80 31,120-40-15,-81-40-1,81 0-15,0 0 16,-40-40-16,40 41 16,-40-1-16,0 0 15,0 40-15,-81 40 16,81-39-16,-40-1 15,-40 120-15,80-200 16,-1 80-16,1 1 16,0-81-16,0 40 15,0-40-15,-40 80 16,40-80-16,-41 80 16,1 0-1,80 1 1,-40-81-16,0 80 15,-40-80-15,-41 120 16,1-40 0,40 1-16,-121 39 0,121-40 15,39-80 1,-39 40-16,80 0 0,-80-40 62,0 0-46,-81 0-16,-80 121 16,1 79-16,-1-80 15,-200 121-15,-242-40 16,162-41-16,-121 121 16,-81-121-16,202 1 15,200-41-15,120-120 16,1 0-16,79 40 15,81-40 1,-40 0 15,40 40-31,-41-40 16,-79 0-16,-1 0 16,-119 80-16,-41-40 15,0-40-15,80 0 16,0 81-16,201-81 15,0 0 1,0 0-16,-1 0 16,1 40-1,-40-40-15,-40 0 16,-1 0-16,1 0 16,40 0-16,-41 0 15,-39 0-15,80 0 16,-81 0-16,1 0 15,79 0-15,1 0 16,-40 0-16,39-40 16,-79 40-16,-81-81 15,161 81-15,-121 0 16,1-80-16,-41 0 16,80 0-16,1 0 15,80 80-15,-1-40 16,41-41-16,-80 81 15,80-80 17,0 80-32,-41 0 15,1-80-15,40 40 16,-80 0-16,-41-121 16,81 81-16,-41 0 15,1-81 1,40 121-16,40 0 0,0 0 15,40 0-15,-41 40 32,41-80-17,0 0-15,-40-1 16,40 1-16,0-40 16,-40 0-16,0-1 15,-40-79-15,40 79 16,-41-39-16,1 80 15,80 40-15,-80-41 16,80 1-16,-40 0 16,-40 40-16,80-80 15,-81 39-15,41 1 16,0 40-16,-40-80 16,0 40-16,80 39 15,0-39-15,0-40 16,0 40-16,0-81 15,0 41-15,0 0 16,0-1 0,0-39-16,0 80 0</inkml:trace>
  <inkml:trace contextRef="#ctx0" brushRef="#br0" timeOffset="1672.4553">1445 12633 0,'-41'-241'15,"82"482"-15,-403-1565 31,242 1083-15,40 1-16,80-81 16,0 281-1,0-80-15,0 79 16,0 1 0,0-40 46,0 40-46,0 0-16,0 0 15,0 0 17,0-40-17,0 39-15,0 1 16,0-80-16,0-81 15,40 1-15,-40-41 16,0-80-16,0 41 16,0-1-1,0 201-15,0 0 47,0 39-31,0-79-16,40 40 15,0 80 1,-40-80 0,40 40 31,0 40-32,1-40-15,-1-1 16,40 1-1,-80 0-15,80-40 16,-40 40-16,41-121 16,-81 121-16,40 0 15,-40-40-15,0 0 16,0 0-16,40-1 16,-40-39-16,0-40 15,0 120-15,0-41 203,40 81-156,-40-40-31,80-40-1,-80 40 1,80-80 0,-39 39-16,-1 1 15,0 40-15,40-40 16,-80 0-16,80-1 16,-40 1-16,-40 0 15,41-40 1,-41 80-16,0 0 15,40-41-15,0 41 32,-40-40-17,40 80 17,-40-40-32,40-40 31,-40 40 281,0-1-280,40 1 61</inkml:trace>
  <inkml:trace contextRef="#ctx0" brushRef="#br0" timeOffset="13904.3927">31058 4331 0,'-40'0'0,"0"0"32,-1 0-17,1 0-15,0 0 16,-40 0-16,0-40 16,-121 40-16,-80-81 15,-40 81-15,-40-40 16,-80-80-16,-723 0 15,522-41-15,-161 121 16,322-120-16,160 120 16,80 0-16,-40 40 15,121 0-15,39 0 16,81 0-16,-40 0 16,-121 0-1,-80 0-15,-200-81 16,441 81-16,-81 0 15,-280-80-15,-40 80 16,-41-120 0,242 120-16,159 0 15,-240 0 1,241 0-16,0 0 16,-1 0-16,41 0 15,-40 40-15,40-40 31,-40 0-31,40 0 16,-1 0-16,-119 40 63,-1-40-48,-79 0 1,-1 80-16,0-80 15,121 40-15,-81 0 16,-40 41-16,81-41 16,-81 0-16,0 80 15,161-120 1,-120 80-16,39 1 16,121-81-16,-121 0 31,81 0-16,0 0-15,-81 0 16,41 0-16,-41 0 16,41 0-16,80 0 15,0 0 32,-161 120-31,41-40-16,79-80 15,-39 80-15,80-40 16,0 1-16,0 39 16,40 120-1,-81-79-15,81 39 16,-40 41-16,40-161 16,0 0-16,0 0 62,-40-40-46,40 40-16,0 0 0,0 0 15,0 40-15,-80 41 16,40-1 0,-40 81-1,80-81-15,0 40 16,-81-79-16,41 39 15,-40 80-15,80-79 16,-120-1-16,39 121 16,81-81-16,0 0 15,0 121-15,0-120 16,0 119-16,0 41 16,0-200-16,81 39 15,-81-40-15,40 1 16,0-1-16,-40-40 15,0 0-15,0 41 16,40-41-16,-40 0 16,0 40-16,0 1 15,0-41-15,0-40 16,0 40 0,160 81-16,-160 79 15,121 1-15,-81-121 16,80 41-16,1 159 15,-81-199-15,0-1 16,-40-80 0,40-40-16,-40 40 15,0 0 17,0 1-17,0-1-15,0 0 16,0 40-16,0-40 15,0 0 1,-40 40-16,-40 81 16,-41-81-1,121-40-15,0 0 47,0 0 16,0 0-32,0 121-31,0 39 31,40-119-31,1 119 16,-1-80-16,-40 1 15,0-41-15,0 0 16,0-40-16,0 40 16,0 41-16,0-81 15,0 40-15,0 0 16,0 1 0,0-41-1,0 80 110,0 0-125,0-40 16,0 41-16,0-81 15,0 0 1,40 0-16,40-40 63,-80 80-1,0-40-62,0 41 16,0 39-16,0-40 15,40 0-15,-40 41 16,80 39-16,-80-80 16,41 41-16,39-41 15,-80 40-15,40-40 16,0-40-16,-40 1 15,40-41 17,-40 40-17,0 40 1,121 80-16,-121-120 16,80 161-16,0-41 15,0-79-15,1 39 16,-41-40-16,0-80 15,-40 40 32,40 0-31,-40 0-16,40-40 16,-40 81-16,40-81 93,0 0-77,0 80 0,1-80-1,-1 40 16,0 0-31,0 40 16,40-80 0,1 40-1,-81 0-15,80-40 16,40 81 0,81 79-16,-81-120 0,41 0 15,-41-40 1,81 0-16,-1 81 15,81 39-15,-241-120 16,121 40-16,-81-40 16,0 40-16,41 0 15,-41-40-15,0 80 16,41-80-16,79 81 16,-79-41-16,119 40 15,-79-40-15,120-40 16,-201 0-16,80 0 15,-79 0-15,-41 0 16,40 0-16,81 40 16,-41-40-16,41 0 15,-41 40-15,-40 40 16,81-39-16,-41-1 16,-80-40-1,0 40 16,41-40-15,39 0-16,121 0 16,120 0-16,80 0 15,1 0-15,-162-161 16,1 41 0,-40 80-16,-161 40 15,1 0-15,-41-40 63,40 40-48,40 0 1,41 0 0,80 0-16,-1 0 15,41 0-15,-160 0 16,-41 0-16,-40 0 15,0 0-15,0 0 16,0 0-16,81 0 16,39 0-16,121 0 15,0 0-15,80-80 16,40-1-16,-240 1 16,-1-40-16,-119 80 15,39 0-15,-80 0 16,80-41-16,-40 41 15,0-40 1,1 80-16,-1-40 16,0 40-16,40-40 15,-40 40 1,40-80-16,1-1 62,-41 81-62,80 0 16,1 0-16,-1-120 16,81-80-16,-41 79 15,-40-79-15,81 119 16,-161 41-16,40 0 16,-80 0-16,41 40 15,-1-80 1,0 80-1,-40-40-15,80-80 16,-80 39-16,40 1 16,-40 0-16,0 0 15,0-1-15,0-119 16,0 40-16,-40 39 16,40 41-1,0 0-15,0 40 31,0-41-31,40-39 16,0 0-16,0 0 16,81-81-16,-41 81 15,40-81-15,-39 81 16,39-81-16,-120 41 16,120-81-16,-39 121 15,-81-121-15,0 161 16,0-80-16,0 79 15,0-39-15,-81-80 16,41-41-16,-80-80 16,40 40-16,80-39 15,0 39-15,0 120 16,0 41-16,80-80 16,-40 79-16,0 41 15,-40 0-15,0-81 16,0 41-16,0-40 15,0-41-15,0 81 16,0-321-16,0 80 16,-120-80-16,-41-41 15,41-39-15,0 240 16,-1 41 0,41 119-16,-40-39 15,-1-1-15,41 41 16,0 40-16,-1 0 15,-79-121-15,80 121 16,-1-80-16,41 119 16,0-39-16,-80-120 15,120 119-15,-80 1 16,80 40-16,-81-80 16,41 80-16,0 0 15,0 0 1,40-1-1,0 1-15,-40 40 16,40-40-16,-40 0 16,0-40-16,-1 0 15,1 80-15,40-40 16,0-41 93,0 41 16,0-80-125,-160-121 16,-41 41-16</inkml:trace>
  <inkml:trace contextRef="#ctx1" brushRef="#br0">24439 1447 1557 0,'0'0'154'0,"0"0"-58"0,-17-22 18 16,17 22-15-16,0 0-3 0,0 0-7 15,-17-18-19-15,17 18-5 0,0 0 20 0,0 0-5 16,-16-15 24-16,16 15 11 0,0 0-5 15,0 0 17-15,0 0 20 0,0 0-10 0,0 0 8 16,0 0 6-16,-19-19-13 0,19 19-2 16,0 0-19-16,0 0-8 0,0 0-20 15,0 0-16-15,0 0-2 0,0 0-18 0,0 0-15 16,0 0-12-16,0 0-5 0,0 0-2 16,0 0-3-16,0 0 3 0,0 0-7 0,0 0 1 15,0 0 3-15,27 74 2 0,-14-45-7 16,-1 13-3-16,5-2 7 0,-2 12-3 15,2 0-12-15,1 3-17 0,2 14-32 16,4 0-26-16,-3-3-52 0,-6-8-74 0,2-6-253 16,-2-8-336-16,-6-3 236 0</inkml:trace>
  <inkml:trace contextRef="#ctx1" brushRef="#br0" timeOffset="970.4044">25058 1224 3363 0,'0'0'-120'0,"7"-20"26"0,-7 20 13 15,0 0 15-15,0 0 4 0,0 0 25 0,0 0 16 16,0 0 11-16,0 0 20 0,0 0 4 15,0 0-4-15,0 0 9 0,0 0 7 16,0 0 12-16,0 0 3 0,0 0 2 0,-17-29 11 16,17 29-3-16,0 0-3 0,0 0-3 15,0 0-8-15,0 0-12 0,0 0 12 0,0 0-6 16,0 0 5-16,0 0-5 0,0 0-7 16,0 0 2-16,13 84 6 0,-9-59-13 0,4 2 2 15,-3 4 17-15,3 6-13 0,2 3-1 16,0 0 3-16,2 6-7 0,0 7 0 15,-2-7 4-15,5 2 23 0,-3-4-33 0,-4-1 7 16,5-2 0-16,-6-5-4 0,3-4-5 16,-3-5 10-16,1-3 14 0,-3 2-3 15,5-9 24-15,-10-17 48 0,9 34 25 0,-9-34-4 16,5 19-18-16,-5-19-16 0,0 0-15 16,0 0-9-16,0 0-12 0,0 0-6 15,0 0-9-15,0 0-3 0,-24-105-4 16,21 70-7-16,1-4-5 0,-1-6-5 0,-2-1-3 15,1-1 0-15,1 4-5 0,1 3-2 16,2 3 1-16,0-1 0 0,-3 8-4 0,6-1-3 16,-3 3 1-16,0 28 1 0,2-49-2 15,5 30-1-15,-7 19-1 0,16-33 0 0,-4 20-1 16,-12 13 4-16,29-18-7 0,-13 7-18 16,-16 11 9-16,37-4 1 0,-37 4 1 15,44 0 1-15,-44 0 4 0,47 4 3 0,-29 1-2 16,-18-5 2-16,47 15 2 0,-26-3 4 15,3 0-2-15,-2 6-2 0,1 5 0 0,-6-4 2 16,8 11 0-16,-8-3 4 0,-1 0 1 16,-1 5 3-16,0 1 0 0,-10-4 2 15,-1 5-2-15,4-3 2 0,-8 3 0 16,0-1-2-16,-3 2 2 0,-2 1 0 0,1 1-3 16,-1 3 0-16,2-3-4 0,-5 1-1 15,4-4-9-15,-4-2-10 0,1-4-22 0,6 4-16 16,-3-5-45-16,-1-3-32 15,2-6-54-15,3-18-137 0,-8 29-547 0,8-29-212 16</inkml:trace>
  <inkml:trace contextRef="#ctx1" brushRef="#br0" timeOffset="1451.1454">25172 1142 3905 0,'0'0'-131'16,"0"0"26"-16,0 0 9 0,0 0 15 0,0 0 26 16,0 0 19-16,0 0 23 0,0 0 24 15,0 0 14-15,0 0 10 0,0 0 13 16,0 0-9-16,0 0 13 0,0 0 5 0,0 0-6 15,3-46 21-15,-3 46 2 0,0 0 4 16,0 0 25-16,20-36-3 0,-20 36-11 16,25-32 5-16,-5 13-6 0,5-3-10 0,5-3-4 15,6-5-8-15,2 0-10 0,6-2-5 16,4-1-5-16,-6-1-5 0,3 1-5 16,4-1-23-16,-8 0-32 0,3 2-42 0,-2 2-38 15,-6 2-42-15,-5 3-80 0,0-3-263 16,-11 10-331-16,-6 0 94 0</inkml:trace>
  <inkml:trace contextRef="#ctx1" brushRef="#br0" timeOffset="2406.4022">26264 1281 3550 0,'0'0'-102'0,"0"0"17"16,0 0 26-16,0 0 26 0,0 0 24 16,0 0 32-16,0 0 12 0,0 0-1 15,0 0 4-15,0 0 7 0,0 30-1 0,0-30 8 16,0 0-3-16,28 47-5 0,-16-26 1 16,0 0-4-16,-2 1-3 0,2 3 23 15,-4 0 1-15,2 2-3 0,2 0 2 0,-6-2-2 16,1 4 15-16,-2-5-9 0,0 3-2 15,-5-27-11-15,3 44 20 0,-3-26 11 0,0-18 18 16,4 32 9-16,-4-32 14 0,0 28 0 16,0-28-12-16,0 0-8 0,0 0-16 0,-17 20-11 15,17-20-13-15,0 0-9 0,0 0-6 16,0 0-10-16,-35-67-3 0,32 36-7 16,-2-1-4-16,0-1-6 0,1 0-3 15,1 5 0-15,3 28-4 0,-2-53-1 0,2 31-2 16,0 22-4-16,-3-34-5 0,3 34-7 15,-5-30-4-15,5 30-2 0,0 0 1 16,0 0 4-16,0 0 0 0,0 0-1 0,0 0 5 16,0 0-3-16,0 0 1 0,0 0-1 0,0 0 4 15,52 66 0-15,-42-43-1 0,3-2 0 16,-1 0 6-16,-4-1-1 16,6 2-4-16,-3-5 1 0,-11-17 0 0,20 31-2 0,-8-19 1 15,-12-12-4-15,18 23 3 0,-18-23 6 16,0 0-2-16,29 3-1 0,-29-3 1 15,0 0-3-15,35-47-1 0,-27 20-8 0,2-7-9 16,-3-7-11-16,5 2-9 0,0-6-6 16,-7-2-2-16,3 3 4 0,-3 4 1 15,7 6 1-15,-9 6-1 0,2 4 1 0,3 2 1 16,-8 22 22-16,0 0-3 0,19-18 9 16,-19 18 8-16,0 0 0 0,0 0 6 15,22 52 3-15,-11-28-2 0,-2 8-1 0,1 4 2 16,5 3-1-16,0-4 4 0,-2 4-2 15,-1-1-3-15,5-1 1 0,-2 1-1 0,1-2 3 16,-2-2-3-16,2-1-3 0,-2 2-3 16,4-5-22-16,-1-3-14 0,-4-5-33 0,1 0-25 15,1 0-39-15,-5-5-52 0,-10-17-127 16,18 8-536-16,-18-8-125 0</inkml:trace>
  <inkml:trace contextRef="#ctx1" brushRef="#br0" timeOffset="2601.4593">27288 1162 4004 0,'0'0'20'0,"0"0"-9"0,15-15-2 16,-15 15 8-16,0 0 22 0,0 0 1 15,0 0 32-15,0 0-8 0,0 0 15 0,50 40 3 16,-40-20-5-16,3-3-14 0,-4 7-30 16,2-3-9-16,-2 3 0 0,-3 0-5 15,6-3 0-15,-3 3 0 0,-9-24-27 16,18 35-28-16,-15-20-25 0,-3-15-22 0,10 24-32 15,-6-17-40-15,-4-7-89 0,0 0-595 16,0 0-31-16</inkml:trace>
  <inkml:trace contextRef="#ctx1" brushRef="#br0" timeOffset="2777.7134">26946 643 3793 0,'-23'-31'-31'0,"6"10"66"0,1 5 41 16,2 4 37-16,14 12 4 0,-23-19-7 0,23 19-10 15,0 0-6-15,-20-18-18 0,20 18-9 16,0 0-7-16,0 0-9 0,0 0-5 16,0 0 2-16,0 0-28 0,0 0-30 0,0 0-59 15,0 0-47-15,0 0-79 0,0 0-251 16,33 49-383-16,-33-49 23 0</inkml:trace>
  <inkml:trace contextRef="#ctx1" brushRef="#br0" timeOffset="3370.6697">27696 861 3736 0,'0'0'-67'16,"0"0"24"-16,-17 12 22 0,17-12 8 0,0 0 34 16,0 0-29-16,0 0 10 0,0 0 12 15,-20 12 11-15,20-12-10 0,0 0 1 0,0 0-8 16,0 0 13-16,0 0 5 0,0 0 8 15,0 0-9-15,0 0 13 0,0 0 6 16,0 0 5-16,30 54-2 0,-18-42-14 0,-4 7 9 16,4 2-2-16,3 1-15 0,-7 8 19 15,2-1-30-15,2-5 1 0,-4 9 3 16,6-4 6-16,-7-5-9 0,4 3 8 16,1-2-7-16,-7-4 15 0,7 0-6 0,-12-21 14 15,8 32 30-15,0-14 25 0,-8-18 22 16,5 23 7-16,-5-23-9 0,0 0-17 0,0 0-12 15,0 0-15-15,0 0-10 0,0 0-16 16,24-65-14-16,-21 29-18 0,6-8-14 16,1-10-16-16,1-3 0 0,3 0 4 0,-3 3-2 15,4 1 2-15,-3 9 1 0,2 7 6 16,-1 2-11-16,-5 5 12 0,4 3-4 0,3 3 0 16,-7 6 13-16,6 9 13 0,-14 9 12 15,28 0 15-15,-28 0-4 0,37 27-1 16,-12 0 0-16,-1 0-3 0,1 8-5 15,0 5-3-15,7 4-5 0,-2 2-6 0,1 2-42 16,6 14-66-16,-15-9-113 0,0 7-333 16,-14-3-371-16,-8-4-493 0</inkml:trace>
  <inkml:trace contextRef="#ctx1" brushRef="#br0" timeOffset="4490.2977">26179 2956 4217 0,'-5'-57'-187'0,"5"57"13"0,0 0 20 16,28-51 23-16,-11 27 30 0,6-2 19 15,2-4 18-15,5-7 30 0,6 1 15 0,-1-8 7 16,8-2 33-16,6-1 14 0,-6 0 18 15,9 2 12-15,-3-4 15 0,7-1 8 16,18-17 2-16,8-3-7 0,3-5-17 0,11-5 5 16,1 0-15-16,10-6-11 0,6-1-33 15,0 6 1-15,0 0-2 0,-6 6 3 16,4 4-10-16,-13 4 3 0,-1 9 7 16,-21 14-12-16,-16 7 2 0,-10 5 3 0,-6 8-2 15,-11 3-5-15,4 2-16 0,-12 1-7 16,7-1-6-16,-12 6-22 0,5 1-1 0,-8 0-7 15,-2 1-17-15,-7 4-28 0,-8 7-35 16,13-12-65-16,-13 12-151 0,0 0-335 0,0 0 687 16</inkml:trace>
  <inkml:trace contextRef="#ctx1" brushRef="#br0" timeOffset="4784.3618">27279 2377 2919 0,'-16'12'3'0,"16"-12"31"0,0 0 35 16,-17 17 11-16,17-17 20 0,0 0 17 15,0 0 31-15,0 0 1 0,0 0 8 16,0 0-7-16,0 0 11 0,0 0-2 0,0 0-6 15,52-94-5-15,-17 48-11 0,13-6-19 16,33-25-14-16,2-7-9 0,16-8-14 16,15-3-10-16,16-10-8 0,17-4-11 0,9-2-33 15,5 1-47-15,6-1-51 0,-3 3-66 16,-9-2-114-16,-2 11-667 0,-11 4-620 0</inkml:trace>
  <inkml:trace contextRef="#ctx1" brushRef="#br0" timeOffset="7259.5141">27744 2809 4336 0,'0'0'-190'0,"0"0"22"15,0 0 9-15,0 0 27 0,0 0 10 16,0 0 7-16,0 0 8 0,0 0 14 0,0 0 5 16,0 0 19-16,0 0 4 0,0 0 19 15,0 0 20-15,0 0 13 0,0 0 5 16,0 0 24-16,0 0 4 0,0 0 4 0,0 0 1 16,0 0 3-16,0 0-1 0,0 0-9 15,0 0 4-15,0 0 5 0,0 0-12 16,0 0 9-16,0 0-7 0,0 0 2 15,0 0-5-15,0 0 12 0,0 0 2 0,0 0 11 16,0 0 2-16,0 0 13 0,0 0-21 16,0 0 7-16,27-47 5 0,-3 23-5 0,12-15-4 15,8-9 18-15,8-5-19 0,21-20-5 16,11-1-12-16,3-3 0 0,3 3 5 0,4 0-11 16,-5 3 10-16,-2 0-7 0,-5 6-7 15,-21 14 5-15,-7 8 5 0,-14 5-5 0,2 6-9 16,-10 5 17-16,-4 6-12 0,-6 0 4 15,-2 1 0-15,2 7-7 0,-4-3-17 16,-1 4-40-16,-17 12-9 0,30-29-20 16,-17 14-40-16,6 0-33 0,-8 0-52 0,-11 15-529 15,27-32 494-15</inkml:trace>
  <inkml:trace contextRef="#ctx1" brushRef="#br0" timeOffset="7918.1502">28408 2738 2979 0,'0'0'-89'0,"0"0"27"0,0 0 41 15,0 0 18-15,0 0 17 0,0 0 13 16,0 0 10-16,0 0 8 0,0 0 5 0,0 0 8 15,0 0 7-15,0 0-8 0,0 0 3 16,0 0 17-16,0 0 6 0,0 0-3 16,0 0 19-16,0 0-2 0,66-50-4 0,-50 38 9 31,11-4-11-31,-5-2-17 0,5-3 9 0,5-5-12 0,4-4-9 0,8-4 0 16,-6-4-3-16,11-4 1 0,-1-3 12 15,9-6-15-15,-5 1-5 0,0 2 7 0,5-2-16 16,-4 2-7-16,1-2 0 0,-2 1-5 15,1 4-3-15,-3 1 1 0,-1 1-10 0,-12 9 2 16,0 0-2-16,-6 5-6 0,-1 5 5 16,-1 0-4-16,-1 2 4 0,-6-2-18 15,-5 8-16-15,1 1-24 0,-1-1-23 0,-4 1-25 16,-13 15-33-16,24-20-73 0,-24 20-189 16,8-16-463-16,-8 16-74 0</inkml:trace>
  <inkml:trace contextRef="#ctx1" brushRef="#br0" timeOffset="8638.1294">28777 3313 3766 0,'-26'22'-122'0,"26"-22"28"16,-11 15 18-16,11-15 23 16,-20 12 4-16,20-12 20 0,0 0 24 0,0 0 12 15,-20 20 34-15,20-20 6 0,0 0 25 16,0 0 7-16,0 0 18 0,0 0-4 0,0 0 17 16,0 0-3-16,0 0 2 0,0 0 11 15,0 0-11-15,0 0-7 0,0 0-2 0,0 0-9 16,0 0-14-16,0 0-7 0,0 0-11 15,0 0-5-15,0 0-3 0,78-47-11 0,-46 22-3 16,1-7-1-16,11-3-6 0,3-8-5 16,5-4-1-16,-2-2-3 0,-2 0-2 15,2-3-2-15,2-2-3 0,-6 4 2 0,-1 5-4 16,-9 1 0-16,-2 5 0 0,-2 2 2 16,-4 2 2-16,-6 5-1 0,5 0 0 15,-9 1 2-15,2 2-5 16,2 2-1-16,-4 5-2 0,-1-7-3 0,0 9 1 0,1-2 1 15,-4 1-4-15,-3 1 1 0,3-1-8 16,-1 3-10-16,-13 16-25 0,22-27-26 0,-22 27-28 16,21-22-28-16,-12 13-54 0,-9 9-124 15,13-27-610-15,-9 15-465 0</inkml:trace>
  <inkml:trace contextRef="#ctx1" brushRef="#br0" timeOffset="10373.2946">30451 1379 4271 0,'0'0'-136'0,"0"0"22"0,0 0 10 16,0 0 27-16,-54-30 3 0,54 30 26 15,-28-4 7-15,28 4 25 0,-33-7 12 16,33 7 2-16,-29-6 12 0,29 6 6 0,-28-6 13 16,28 6 1-16,0 0 12 0,-37-6 12 15,37 6 8-15,-29-5-11 0,29 5 2 0,-25-7 6 16,25 7-4-16,-33-9-1 0,33 9 6 16,-40-11-14-16,40 11 1 0,-39-4-8 15,21-4-10-15,18 8-2 0,-47-5 4 0,25 3-3 16,22 2-5-16,-47-10-7 0,21 6 12 15,26 4-13-15,-52-6 0 0,52 6-1 16,-47-1-1-16,22-4 8 0,25 5-12 16,-50-6-3-16,28 3 10 0,22 3-13 0,-44-6 0 15,44 6 0-15,-40-4-1 0,40 4-4 16,-42-2-4-16,42 2-6 0,-40-3-4 0,40 3 6 16,-41 3-17-16,41-3-5 0,-46 2-5 15,46-2 1-15,-43 4-8 0,21-1 11 0,22-3-1 16,-42 3 0-16,42-3 12 0,-43 6 2 15,23-3-6-15,20-3 5 0,-42 5 8 16,42-5-8-16,-40 1 13 0,40-1-4 16,-42 3 3-16,42-3 4 0,-44 0-9 0,44 0 4 15,-45 0 1-15,14 0-9 0,31 0 17 0,-54 3-10 16,26-3 8-16,-3 4 4 0,0-2-11 16,31-2-1-16,-54 3 9 0,21 2 1 15,4-3-1-15,-3 3-2 0,6 0 1 0,-1 1 10 16,-3 0-4-16,0 0-12 0,3 3 0 15,-2-2 13-15,-2 1-8 0,-3 4-4 0,-3-2 0 16,4 3 8-16,-2 2-1 16,0-3 2-16,-5 3 7 0,6-3 0 0,-4 3 3 15,8-2-25-15,-6 2 14 0,6-1 9 16,2-2-11-16,3 0 7 0,0 0-8 0,1 1 1 16,4-5 13-16,-2 4-15 0,2 1-3 15,0 1 12-15,0-2-8 0,-2 3-3 0,1 0 8 16,2-3 9-16,-2 4-9 0,-5 0-4 15,8-5 0-15,-4 2 20 0,2-1-25 16,0 0 10-16,0 0-8 0,-2 2 7 0,6-2-9 16,-6 4 0-16,22-16 7 0,-35 27 3 15,11-16-6-15,4 5 10 0,4-1 3 0,-5 1-15 16,1 0 3-16,-1 2-1 0,1-3 17 16,1 0-12-16,1 0 7 0,1 5-8 0,-5-5-8 15,4 1 4-15,1-5 5 0,17-11-2 16,-25 27 5-16,12-14-2 0,13-13 3 15,-27 24-12-15,27-24 6 0,-17 26 0 0,17-26 6 16,-17 24-8-16,12-8 7 0,5-16 18 16,-11 31-25-16,4-12 0 0,7-19-3 15,-12 39 21-15,7-18-11 0,0 5-7 16,5-26 1-16,-6 48 9 0,4-21-6 0,-1 0-2 16,3 0 14-16,-5 5-12 0,5-2 3 15,0-30 10-15,5 57-9 0,-5-29-1 0,3 1-9 16,-3-2 8-16,2 1 4 0,-2 0-8 15,0-28 2-15,0 46-11 0,3-21 11 0,0-3 7 16,-3-22-9-16,5 39 3 0,0-21 6 16,-5-18 1-16,7 35-12 0,-7-35-1 15,15 30 6-15,-7-14 5 0,-8-16-3 16,17 28-1-16,-8-13 4 0,-9-15-3 0,21 24 7 16,-21-24 18-16,19 25-7 0,-19-25-4 15,18 21-6-15,-11-9-1 0,-7-12 14 0,18 23-7 16,-18-23 11-16,17 24-8 0,-17-24-8 15,18 24 1-15,-18-24 1 0,17 27-1 0,-9-14 2 16,-8-13 0-16,22 29 1 0,-8-17-5 16,-1 3 2-16,-13-15 3 0,30 28 7 0,-13-15-3 15,6-1-7-15,-6 0 0 0,5 0 6 16,-1 3-11-16,1-3 0 0,-2 3 2 16,-1-7 0-16,7 4-2 0,-6 0-2 15,2 1 2-15,2-1-2 0,-3-3 2 0,4 3 0 16,2 4-5-16,0-3 8 0,3-6 3 15,-5 7-4-15,9-1-3 0,2-5 3 16,-7-1-1-16,8 1-2 0,-9-1 6 0,4-2-2 16,-2 3 4-16,2-4 7 0,-2 4 1 15,2-5 3-15,0 1-7 0,-7 4-3 0,6-1 6 16,3-5 2-16,3 4 0 0,-4-2 1 16,4-1 0-16,5-3 5 0,-2 2-7 0,2-2 3 15,1-2-2-15,6-1 0 0,-6-1-3 16,6-2 0-16,-1-3-5 0,-1 1-1 15,2-7 1-15,1 3-3 0,-2 0-1 0,4-6-2 16,-7 6 3-16,4-8-8 0,-9 7 3 16,2-3-2-16,-2-3 0 0,2 3 2 15,-5-2 2-15,6-1 5 0,-11 2 9 0,6-6 2 16,-4 3 2-16,3-2 4 0,-4-3-1 16,4-3-3-16,8-6-3 0,3 2-1 0,4-13 0 15,2 1-6-15,4-1-1 0,-1-9-2 16,2 7-3-16,13-22-2 0,-10 9 1 0,-14 9-2 15,-1 0-1-15,1 0-1 0,-11 9 2 16,-2-2 6-16,-4 5 7 0,0 0 7 16,-11 0 4-16,2 5-2 0,-3 1 4 0,-4-1-3 15,-4-2-4-15,-2 0-1 0,-6 4 1 16,-3-5-5-16,0-1-5 0,-7-7 1 16,-3-11-4-16,-3-1-1 0,-5 0 0 15,1-2-3-15,-8-13-4 0,-7 9 1 0,-10-2-2 16,-20-18-8-16,-6 5-7 0,-3 8-17 15,3 18-14-15,3 9-24 0,-6 4-30 16,1 10-47-16,-4 7-49 0,-11 10-91 0,0 2-281 16,-12 9-392-16,-2 2-837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36C00-BD70-4D95-AD9F-FAB21D293F69}" type="datetimeFigureOut">
              <a:rPr lang="en-US" smtClean="0"/>
              <a:t>21-Feb-22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smtClean="0"/>
              <a:t>Eng. Dr. Akram Ali</a:t>
            </a:r>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753EB-3111-4158-8CAC-CD2E18EACEDA}" type="slidenum">
              <a:rPr lang="en-US" smtClean="0"/>
              <a:t>‹#›</a:t>
            </a:fld>
            <a:endParaRPr lang="en-US"/>
          </a:p>
        </p:txBody>
      </p:sp>
    </p:spTree>
    <p:extLst>
      <p:ext uri="{BB962C8B-B14F-4D97-AF65-F5344CB8AC3E}">
        <p14:creationId xmlns:p14="http://schemas.microsoft.com/office/powerpoint/2010/main" val="1615278003"/>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Point of Sales</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3</a:t>
            </a:fld>
            <a:endParaRPr lang="en-US"/>
          </a:p>
        </p:txBody>
      </p:sp>
    </p:spTree>
    <p:extLst>
      <p:ext uri="{BB962C8B-B14F-4D97-AF65-F5344CB8AC3E}">
        <p14:creationId xmlns:p14="http://schemas.microsoft.com/office/powerpoint/2010/main" val="3761207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OODA</a:t>
            </a:r>
          </a:p>
          <a:p>
            <a:r>
              <a:rPr lang="en-US" dirty="0" smtClean="0"/>
              <a:t>Refrain</a:t>
            </a:r>
            <a:r>
              <a:rPr lang="en-US" baseline="0" dirty="0" smtClean="0"/>
              <a:t> and Reframe</a:t>
            </a:r>
          </a:p>
          <a:p>
            <a:r>
              <a:rPr lang="en-US" baseline="0" dirty="0" smtClean="0"/>
              <a:t>Interrupt meeting </a:t>
            </a:r>
            <a:r>
              <a:rPr lang="en-US" baseline="0" smtClean="0"/>
              <a:t>by dropping </a:t>
            </a:r>
            <a:r>
              <a:rPr lang="en-US" baseline="0" dirty="0" smtClean="0"/>
              <a:t>something or making some distraction to gather attention to you.</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7</a:t>
            </a:fld>
            <a:endParaRPr lang="en-US"/>
          </a:p>
        </p:txBody>
      </p:sp>
    </p:spTree>
    <p:extLst>
      <p:ext uri="{BB962C8B-B14F-4D97-AF65-F5344CB8AC3E}">
        <p14:creationId xmlns:p14="http://schemas.microsoft.com/office/powerpoint/2010/main" val="1229250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 servant leader may facilitate the chartering process</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10</a:t>
            </a:fld>
            <a:endParaRPr lang="en-US"/>
          </a:p>
        </p:txBody>
      </p:sp>
    </p:spTree>
    <p:extLst>
      <p:ext uri="{BB962C8B-B14F-4D97-AF65-F5344CB8AC3E}">
        <p14:creationId xmlns:p14="http://schemas.microsoft.com/office/powerpoint/2010/main" val="3808500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The servant leader together with the team may decide to address other behaviors.</a:t>
            </a:r>
          </a:p>
          <a:p>
            <a:pPr marL="171450" indent="-17145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Remember that the team's social contract—its team charter—is how the team members interact with each other. The goal of the team charter is to create an agile environment in which team members can work to the best of their ability as a team.</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11</a:t>
            </a:fld>
            <a:endParaRPr lang="en-US"/>
          </a:p>
        </p:txBody>
      </p:sp>
    </p:spTree>
    <p:extLst>
      <p:ext uri="{BB962C8B-B14F-4D97-AF65-F5344CB8AC3E}">
        <p14:creationId xmlns:p14="http://schemas.microsoft.com/office/powerpoint/2010/main" val="1716255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a:t>
            </a:r>
            <a:r>
              <a:rPr lang="en-US" baseline="0" dirty="0" smtClean="0"/>
              <a:t> HOW</a:t>
            </a:r>
          </a:p>
          <a:p>
            <a:r>
              <a:rPr lang="en-US" baseline="0" dirty="0" smtClean="0"/>
              <a:t>Lessons Learnt</a:t>
            </a:r>
          </a:p>
          <a:p>
            <a:r>
              <a:rPr lang="en-US" baseline="0" dirty="0" smtClean="0"/>
              <a:t>Continuous Improvement</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12</a:t>
            </a:fld>
            <a:endParaRPr lang="en-US"/>
          </a:p>
        </p:txBody>
      </p:sp>
    </p:spTree>
    <p:extLst>
      <p:ext uri="{BB962C8B-B14F-4D97-AF65-F5344CB8AC3E}">
        <p14:creationId xmlns:p14="http://schemas.microsoft.com/office/powerpoint/2010/main" val="244698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u="sng" dirty="0" smtClean="0">
                <a:solidFill>
                  <a:srgbClr val="FFC000"/>
                </a:solidFill>
                <a:effectLst>
                  <a:outerShdw blurRad="38100" dist="38100" dir="2700000" algn="tl">
                    <a:srgbClr val="000000">
                      <a:alpha val="43137"/>
                    </a:srgbClr>
                  </a:outerShdw>
                </a:effectLst>
              </a:rPr>
              <a:t>Acronyms</a:t>
            </a:r>
            <a:r>
              <a:rPr lang="en-US" sz="1600" b="1" u="sng" baseline="0" dirty="0" smtClean="0">
                <a:solidFill>
                  <a:srgbClr val="FFC000"/>
                </a:solidFill>
                <a:effectLst>
                  <a:outerShdw blurRad="38100" dist="38100" dir="2700000" algn="tl">
                    <a:srgbClr val="000000">
                      <a:alpha val="43137"/>
                    </a:srgbClr>
                  </a:outerShdw>
                </a:effectLst>
              </a:rPr>
              <a:t> and </a:t>
            </a:r>
            <a:r>
              <a:rPr lang="en-US" sz="1600" b="1" u="sng" dirty="0" smtClean="0">
                <a:solidFill>
                  <a:srgbClr val="FFC000"/>
                </a:solidFill>
                <a:effectLst>
                  <a:outerShdw blurRad="38100" dist="38100" dir="2700000" algn="tl">
                    <a:srgbClr val="000000">
                      <a:alpha val="43137"/>
                    </a:srgbClr>
                  </a:outerShdw>
                </a:effectLst>
              </a:rPr>
              <a:t>Definitions (</a:t>
            </a:r>
            <a:r>
              <a:rPr lang="en-US" sz="1600" b="1" u="sng" baseline="0" dirty="0" smtClean="0">
                <a:solidFill>
                  <a:srgbClr val="FFC000"/>
                </a:solidFill>
                <a:effectLst>
                  <a:outerShdw blurRad="38100" dist="38100" dir="2700000" algn="tl">
                    <a:srgbClr val="000000">
                      <a:alpha val="43137"/>
                    </a:srgbClr>
                  </a:outerShdw>
                </a:effectLst>
              </a:rPr>
              <a:t>glossary at the end of the book)</a:t>
            </a:r>
            <a:endParaRPr lang="en-US" sz="1600" b="1" u="sng" dirty="0">
              <a:solidFill>
                <a:srgbClr val="FFC000"/>
              </a:solidFill>
              <a:effectLst>
                <a:outerShdw blurRad="38100" dist="38100" dir="2700000" algn="tl">
                  <a:srgbClr val="000000">
                    <a:alpha val="43137"/>
                  </a:srgbClr>
                </a:outerShdw>
              </a:effectLst>
            </a:endParaRPr>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13</a:t>
            </a:fld>
            <a:endParaRPr lang="en-US"/>
          </a:p>
        </p:txBody>
      </p:sp>
    </p:spTree>
    <p:extLst>
      <p:ext uri="{BB962C8B-B14F-4D97-AF65-F5344CB8AC3E}">
        <p14:creationId xmlns:p14="http://schemas.microsoft.com/office/powerpoint/2010/main" val="1910043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Index cards or sticky notes</a:t>
            </a:r>
          </a:p>
          <a:p>
            <a:r>
              <a:rPr lang="en-US" dirty="0" smtClean="0"/>
              <a:t>Rolling Wave</a:t>
            </a:r>
          </a:p>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15</a:t>
            </a:fld>
            <a:endParaRPr lang="en-US"/>
          </a:p>
        </p:txBody>
      </p:sp>
    </p:spTree>
    <p:extLst>
      <p:ext uri="{BB962C8B-B14F-4D97-AF65-F5344CB8AC3E}">
        <p14:creationId xmlns:p14="http://schemas.microsoft.com/office/powerpoint/2010/main" val="2872146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0016-F6CF-474F-B219-FC9B85A0E4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879D928-6CE4-4979-829B-864D9303F7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1F4ECAF-7F2B-429F-AC2F-070674A609BA}"/>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E2EE017-2E88-43CA-A48A-D1C6BEA15723}"/>
              </a:ext>
            </a:extLst>
          </p:cNvPr>
          <p:cNvSpPr>
            <a:spLocks noGrp="1"/>
          </p:cNvSpPr>
          <p:nvPr>
            <p:ph type="ftr" sz="quarter" idx="11"/>
          </p:nvPr>
        </p:nvSpPr>
        <p:spPr/>
        <p:txBody>
          <a:bodyPr/>
          <a:lstStyle/>
          <a:p>
            <a:r>
              <a:rPr lang="en-US" dirty="0" smtClean="0"/>
              <a:t>Eng. Dr. </a:t>
            </a:r>
            <a:r>
              <a:rPr lang="en-US" dirty="0" err="1" smtClean="0"/>
              <a:t>Akram</a:t>
            </a:r>
            <a:r>
              <a:rPr lang="en-US" dirty="0" smtClean="0"/>
              <a:t> Ali</a:t>
            </a:r>
            <a:endParaRPr lang="en-US" dirty="0"/>
          </a:p>
        </p:txBody>
      </p:sp>
      <p:sp>
        <p:nvSpPr>
          <p:cNvPr id="6" name="Slide Number Placeholder 5">
            <a:extLst>
              <a:ext uri="{FF2B5EF4-FFF2-40B4-BE49-F238E27FC236}">
                <a16:creationId xmlns:a16="http://schemas.microsoft.com/office/drawing/2014/main" id="{8A95734C-BB6C-4998-A8BB-7F5B6160B66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523591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76EB-1355-4B6B-BAB4-D8D74FBDEB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50380F-D3AE-4874-AF6D-0BB7662073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33B2AD-86AA-4164-A176-B9A306099BEA}"/>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82890EF-4AFE-4C01-838E-56677ECFF57E}"/>
              </a:ext>
            </a:extLst>
          </p:cNvPr>
          <p:cNvSpPr>
            <a:spLocks noGrp="1"/>
          </p:cNvSpPr>
          <p:nvPr>
            <p:ph type="ftr" sz="quarter" idx="11"/>
          </p:nvPr>
        </p:nvSpPr>
        <p:spPr/>
        <p:txBody>
          <a:bodyPr/>
          <a:lstStyle/>
          <a:p>
            <a:r>
              <a:rPr lang="en-US" sz="1200" b="1" smtClean="0">
                <a:solidFill>
                  <a:srgbClr val="53728A"/>
                </a:solidFill>
              </a:rPr>
              <a:t>Eng. Dr. Akram Ali</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883FB7BC-0A82-4370-8381-56BFF26CE98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70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C2C4E-6914-486D-ACE5-A6D095E6FD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5F9D91E-F449-482E-8418-0487EF4ED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657F48-A08D-4E7C-A9B7-EE1C619E0186}"/>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1B9FD46-3234-443A-9D01-89520031F58B}"/>
              </a:ext>
            </a:extLst>
          </p:cNvPr>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a:extLst>
              <a:ext uri="{FF2B5EF4-FFF2-40B4-BE49-F238E27FC236}">
                <a16:creationId xmlns:a16="http://schemas.microsoft.com/office/drawing/2014/main" id="{B566282A-1DC9-4DC6-9B19-06ABE74E9992}"/>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15632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BE38-3C19-4899-9557-93CAE0AB77C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477C09-3EE9-467D-9521-761974FA6B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7CE6601-614C-400B-8516-2365794B0D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C1119B-A48F-4299-A3C1-E7350591D8CE}"/>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99A60ADF-F158-4F0D-B23A-04FB36F8412B}"/>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C7B2FBB4-6760-43E0-8730-43753704115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8300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89FE3-AB87-4E18-A63A-CC600D6C8F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BE197A-E923-4C03-84D1-C776937604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551361-1C30-482D-836B-BBECA0416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811D56-82EF-44D3-A89D-C767318EDA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EB94B3-752C-4DA8-AE4B-DD61B69287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BF96B1-45EE-46B0-A45A-BF15329413CD}"/>
              </a:ext>
            </a:extLst>
          </p:cNvPr>
          <p:cNvSpPr>
            <a:spLocks noGrp="1"/>
          </p:cNvSpPr>
          <p:nvPr>
            <p:ph type="dt" sz="half" idx="10"/>
          </p:nvPr>
        </p:nvSpPr>
        <p:spPr/>
        <p:txBody>
          <a:bodyPr/>
          <a:lstStyle/>
          <a:p>
            <a:r>
              <a:rPr lang="en-US" smtClean="0"/>
              <a:t>Spring 2022</a:t>
            </a:r>
            <a:endParaRPr lang="en-US"/>
          </a:p>
        </p:txBody>
      </p:sp>
      <p:sp>
        <p:nvSpPr>
          <p:cNvPr id="8" name="Footer Placeholder 7">
            <a:extLst>
              <a:ext uri="{FF2B5EF4-FFF2-40B4-BE49-F238E27FC236}">
                <a16:creationId xmlns:a16="http://schemas.microsoft.com/office/drawing/2014/main" id="{990C9D8E-8E32-4DBF-B89B-EA0448AE5205}"/>
              </a:ext>
            </a:extLst>
          </p:cNvPr>
          <p:cNvSpPr>
            <a:spLocks noGrp="1"/>
          </p:cNvSpPr>
          <p:nvPr>
            <p:ph type="ftr" sz="quarter" idx="11"/>
          </p:nvPr>
        </p:nvSpPr>
        <p:spPr/>
        <p:txBody>
          <a:bodyPr/>
          <a:lstStyle/>
          <a:p>
            <a:r>
              <a:rPr lang="en-US" smtClean="0"/>
              <a:t>Eng. Dr. Akram Ali</a:t>
            </a:r>
            <a:endParaRPr lang="en-US" dirty="0"/>
          </a:p>
        </p:txBody>
      </p:sp>
      <p:sp>
        <p:nvSpPr>
          <p:cNvPr id="9" name="Slide Number Placeholder 8">
            <a:extLst>
              <a:ext uri="{FF2B5EF4-FFF2-40B4-BE49-F238E27FC236}">
                <a16:creationId xmlns:a16="http://schemas.microsoft.com/office/drawing/2014/main" id="{9BDD667C-E9EE-47F4-A14F-7C031C6C0FA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45146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88EF1-8A8C-43FB-AFD1-38AD30F48C5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7C5A830-4BE7-443E-BA7F-CBE5EF10DC32}"/>
              </a:ext>
            </a:extLst>
          </p:cNvPr>
          <p:cNvSpPr>
            <a:spLocks noGrp="1"/>
          </p:cNvSpPr>
          <p:nvPr>
            <p:ph type="dt" sz="half" idx="10"/>
          </p:nvPr>
        </p:nvSpPr>
        <p:spPr/>
        <p:txBody>
          <a:bodyPr/>
          <a:lstStyle/>
          <a:p>
            <a:r>
              <a:rPr lang="en-US" smtClean="0"/>
              <a:t>Spring 2022</a:t>
            </a:r>
            <a:endParaRPr lang="en-US"/>
          </a:p>
        </p:txBody>
      </p:sp>
      <p:sp>
        <p:nvSpPr>
          <p:cNvPr id="4" name="Footer Placeholder 3">
            <a:extLst>
              <a:ext uri="{FF2B5EF4-FFF2-40B4-BE49-F238E27FC236}">
                <a16:creationId xmlns:a16="http://schemas.microsoft.com/office/drawing/2014/main" id="{530EA6A3-7C31-423F-993A-E4AAD2018932}"/>
              </a:ext>
            </a:extLst>
          </p:cNvPr>
          <p:cNvSpPr>
            <a:spLocks noGrp="1"/>
          </p:cNvSpPr>
          <p:nvPr>
            <p:ph type="ftr" sz="quarter" idx="11"/>
          </p:nvPr>
        </p:nvSpPr>
        <p:spPr/>
        <p:txBody>
          <a:bodyPr/>
          <a:lstStyle/>
          <a:p>
            <a:r>
              <a:rPr lang="en-US" smtClean="0"/>
              <a:t>Eng. Dr. Akram Ali</a:t>
            </a:r>
            <a:endParaRPr lang="en-US" dirty="0"/>
          </a:p>
        </p:txBody>
      </p:sp>
      <p:sp>
        <p:nvSpPr>
          <p:cNvPr id="5" name="Slide Number Placeholder 4">
            <a:extLst>
              <a:ext uri="{FF2B5EF4-FFF2-40B4-BE49-F238E27FC236}">
                <a16:creationId xmlns:a16="http://schemas.microsoft.com/office/drawing/2014/main" id="{1ED5ADD4-0B37-4742-8665-FBD31993F23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708567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5A76EC-6DA5-4F0D-9BB4-2B8EECCD3FEF}"/>
              </a:ext>
            </a:extLst>
          </p:cNvPr>
          <p:cNvSpPr>
            <a:spLocks noGrp="1"/>
          </p:cNvSpPr>
          <p:nvPr>
            <p:ph type="dt" sz="half" idx="10"/>
          </p:nvPr>
        </p:nvSpPr>
        <p:spPr/>
        <p:txBody>
          <a:bodyPr/>
          <a:lstStyle/>
          <a:p>
            <a:r>
              <a:rPr lang="en-US" smtClean="0"/>
              <a:t>Spring 2022</a:t>
            </a:r>
            <a:endParaRPr lang="en-US"/>
          </a:p>
        </p:txBody>
      </p:sp>
      <p:sp>
        <p:nvSpPr>
          <p:cNvPr id="3" name="Footer Placeholder 2">
            <a:extLst>
              <a:ext uri="{FF2B5EF4-FFF2-40B4-BE49-F238E27FC236}">
                <a16:creationId xmlns:a16="http://schemas.microsoft.com/office/drawing/2014/main" id="{3B949424-003F-48B4-8FEA-8A6BFEAAA925}"/>
              </a:ext>
            </a:extLst>
          </p:cNvPr>
          <p:cNvSpPr>
            <a:spLocks noGrp="1"/>
          </p:cNvSpPr>
          <p:nvPr>
            <p:ph type="ftr" sz="quarter" idx="11"/>
          </p:nvPr>
        </p:nvSpPr>
        <p:spPr/>
        <p:txBody>
          <a:bodyPr/>
          <a:lstStyle/>
          <a:p>
            <a:r>
              <a:rPr lang="en-US" smtClean="0"/>
              <a:t>Eng. Dr. Akram Ali</a:t>
            </a:r>
            <a:endParaRPr lang="en-US" dirty="0"/>
          </a:p>
        </p:txBody>
      </p:sp>
      <p:sp>
        <p:nvSpPr>
          <p:cNvPr id="4" name="Slide Number Placeholder 3">
            <a:extLst>
              <a:ext uri="{FF2B5EF4-FFF2-40B4-BE49-F238E27FC236}">
                <a16:creationId xmlns:a16="http://schemas.microsoft.com/office/drawing/2014/main" id="{9DD007D9-E50F-485A-A330-2874D323EC4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826991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B9D5E-76B9-448A-8E91-3A12816DA2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0223B2-C352-4F0E-A0CF-6BB2DAFCA9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736218-9046-4904-A478-29AD620CBC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291F3D-DB4C-4C43-8A00-782C7E74CAAD}"/>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688E78FD-C676-42DB-85CA-3EA9A8BB86EF}"/>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7CA2F6C6-381A-443D-A3D6-4A06C0D2E03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533137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569E6-5C29-47A0-B5D7-A52D274813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DB99370-6D33-4C13-A03A-AC0842D0C6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10FE90C-F565-40EB-84A9-9127B9EA6A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89353-6A66-4B72-8D54-0E604356CB80}"/>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0B60BF95-2765-4D16-8D1C-C8D081A06EBD}"/>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9434A4CB-EFA1-4370-824F-54B992B050A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41881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2D3D-38A2-46E1-8364-4B994B46F91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AB587A4-C5B9-4EDE-9449-6042C0B7A7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247B2D-FAA4-4441-9C2A-F5A1138675BE}"/>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F9B039E6-9E52-428D-B425-93B9656E472A}"/>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25A16C17-C040-4B3A-A7D0-49CD880785DF}"/>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68106601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EE0452-43F5-49EA-A2E5-7454497442E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293091-1BE4-4E9E-9C9C-79BE85DCF9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B8EE1C-8BD0-42FD-A7AA-E4BFBF835040}"/>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0BE4D64A-328B-4942-8C01-AB57D08EABFF}"/>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61635525-3115-4CE9-905D-65BFEDB566CC}"/>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537968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3433E4-C324-4DDE-A6BF-B2826CF08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7A25399-0F28-4FA1-871B-C6AEB6FF14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7058E9-D024-4C07-BCD3-EE75CC86B3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Spring 2022</a:t>
            </a:r>
            <a:endParaRPr lang="en-US"/>
          </a:p>
        </p:txBody>
      </p:sp>
      <p:sp>
        <p:nvSpPr>
          <p:cNvPr id="5" name="Footer Placeholder 4">
            <a:extLst>
              <a:ext uri="{FF2B5EF4-FFF2-40B4-BE49-F238E27FC236}">
                <a16:creationId xmlns:a16="http://schemas.microsoft.com/office/drawing/2014/main" id="{6EEF40AE-35D1-45E1-9964-F10B8EE48F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400" b="1">
                <a:solidFill>
                  <a:schemeClr val="accent1">
                    <a:lumMod val="50000"/>
                  </a:schemeClr>
                </a:solidFill>
              </a:defRPr>
            </a:lvl1p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AFDFCE6D-87E2-464B-9727-7C3A2E0223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23518620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4.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5.emf"/><Relationship Id="rId5" Type="http://schemas.openxmlformats.org/officeDocument/2006/relationships/customXml" Target="../ink/ink4.xml"/><Relationship Id="rId4" Type="http://schemas.openxmlformats.org/officeDocument/2006/relationships/image" Target="../media/image111.emf"/></Relationships>
</file>

<file path=ppt/slides/_rels/slide5.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6.gif"/><Relationship Id="rId1" Type="http://schemas.openxmlformats.org/officeDocument/2006/relationships/slideLayout" Target="../slideLayouts/slideLayout2.xml"/><Relationship Id="rId6" Type="http://schemas.openxmlformats.org/officeDocument/2006/relationships/image" Target="../media/image7.emf"/><Relationship Id="rId5" Type="http://schemas.openxmlformats.org/officeDocument/2006/relationships/customXml" Target="../ink/ink6.xml"/><Relationship Id="rId4" Type="http://schemas.openxmlformats.org/officeDocument/2006/relationships/image" Target="../media/image12.e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4.emf"/><Relationship Id="rId13" Type="http://schemas.openxmlformats.org/officeDocument/2006/relationships/customXml" Target="../ink/ink12.xml"/><Relationship Id="rId3" Type="http://schemas.openxmlformats.org/officeDocument/2006/relationships/customXml" Target="../ink/ink7.xml"/><Relationship Id="rId7" Type="http://schemas.openxmlformats.org/officeDocument/2006/relationships/customXml" Target="../ink/ink9.xml"/><Relationship Id="rId12" Type="http://schemas.openxmlformats.org/officeDocument/2006/relationships/image" Target="../media/image6.emf"/><Relationship Id="rId2" Type="http://schemas.openxmlformats.org/officeDocument/2006/relationships/notesSlide" Target="../notesSlides/notesSlide2.xml"/><Relationship Id="rId16"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31.emf"/><Relationship Id="rId11" Type="http://schemas.openxmlformats.org/officeDocument/2006/relationships/customXml" Target="../ink/ink11.xml"/><Relationship Id="rId5" Type="http://schemas.openxmlformats.org/officeDocument/2006/relationships/customXml" Target="../ink/ink8.xml"/><Relationship Id="rId15" Type="http://schemas.openxmlformats.org/officeDocument/2006/relationships/customXml" Target="../ink/ink13.xml"/><Relationship Id="rId10" Type="http://schemas.openxmlformats.org/officeDocument/2006/relationships/image" Target="../media/image51.emf"/><Relationship Id="rId4" Type="http://schemas.openxmlformats.org/officeDocument/2006/relationships/image" Target="../media/image20.emf"/><Relationship Id="rId9" Type="http://schemas.openxmlformats.org/officeDocument/2006/relationships/customXml" Target="../ink/ink10.xml"/><Relationship Id="rId14" Type="http://schemas.openxmlformats.org/officeDocument/2006/relationships/image" Target="../media/image8.emf"/></Relationships>
</file>

<file path=ppt/slides/_rels/slide8.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customXml" Target="../ink/ink14.xml"/><Relationship Id="rId7" Type="http://schemas.openxmlformats.org/officeDocument/2006/relationships/customXml" Target="../ink/ink16.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70.emf"/><Relationship Id="rId5" Type="http://schemas.openxmlformats.org/officeDocument/2006/relationships/customXml" Target="../ink/ink15.xml"/><Relationship Id="rId4" Type="http://schemas.openxmlformats.org/officeDocument/2006/relationships/image" Target="../media/image80.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50.emf"/><Relationship Id="rId3" Type="http://schemas.openxmlformats.org/officeDocument/2006/relationships/customXml" Target="../ink/ink17.xml"/><Relationship Id="rId7" Type="http://schemas.openxmlformats.org/officeDocument/2006/relationships/customXml" Target="../ink/ink19.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0.emf"/><Relationship Id="rId5" Type="http://schemas.openxmlformats.org/officeDocument/2006/relationships/customXml" Target="../ink/ink18.xml"/><Relationship Id="rId4" Type="http://schemas.openxmlformats.org/officeDocument/2006/relationships/image" Target="../media/image30.e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customXml" Target="../ink/ink2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581400" y="718458"/>
            <a:ext cx="8567738" cy="3402782"/>
          </a:xfrm>
          <a:solidFill>
            <a:srgbClr val="53728A"/>
          </a:solidFill>
        </p:spPr>
        <p:txBody>
          <a:bodyPr lIns="274320" tIns="91440" rIns="182880" bIns="91440">
            <a:normAutofit fontScale="90000"/>
          </a:bodyPr>
          <a:lstStyle/>
          <a:p>
            <a:pPr algn="l"/>
            <a:r>
              <a:rPr lang="en-US" sz="5400" b="1" dirty="0">
                <a:solidFill>
                  <a:schemeClr val="bg1"/>
                </a:solidFill>
                <a:latin typeface="+mn-lt"/>
              </a:rPr>
              <a:t/>
            </a:r>
            <a:br>
              <a:rPr lang="en-US" sz="5400" b="1" dirty="0">
                <a:solidFill>
                  <a:schemeClr val="bg1"/>
                </a:solidFill>
                <a:latin typeface="+mn-lt"/>
              </a:rPr>
            </a:br>
            <a:r>
              <a:rPr lang="en-US" sz="5400" b="1" dirty="0">
                <a:solidFill>
                  <a:schemeClr val="bg1"/>
                </a:solidFill>
                <a:ea typeface="+mj-ea"/>
                <a:cs typeface="+mj-cs"/>
              </a:rPr>
              <a:t>PMG </a:t>
            </a:r>
            <a:r>
              <a:rPr lang="en-US" sz="5400" b="1" dirty="0" smtClean="0">
                <a:solidFill>
                  <a:schemeClr val="bg1"/>
                </a:solidFill>
                <a:ea typeface="+mj-ea"/>
                <a:cs typeface="+mj-cs"/>
              </a:rPr>
              <a:t>622</a:t>
            </a:r>
            <a:r>
              <a:rPr lang="en-US" sz="5400" b="1" dirty="0">
                <a:solidFill>
                  <a:schemeClr val="bg1"/>
                </a:solidFill>
                <a:latin typeface="+mn-lt"/>
              </a:rPr>
              <a:t/>
            </a:r>
            <a:br>
              <a:rPr lang="en-US" sz="5400" b="1" dirty="0">
                <a:solidFill>
                  <a:schemeClr val="bg1"/>
                </a:solidFill>
                <a:latin typeface="+mn-lt"/>
              </a:rPr>
            </a:br>
            <a:r>
              <a:rPr lang="en-US" sz="5300" b="1" dirty="0" smtClean="0">
                <a:solidFill>
                  <a:schemeClr val="bg1"/>
                </a:solidFill>
                <a:latin typeface="+mn-lt"/>
              </a:rPr>
              <a:t>Agile </a:t>
            </a:r>
            <a:r>
              <a:rPr lang="en-US" sz="5300" b="1" dirty="0">
                <a:solidFill>
                  <a:schemeClr val="bg1"/>
                </a:solidFill>
                <a:latin typeface="+mn-lt"/>
              </a:rPr>
              <a:t>Project Management</a:t>
            </a:r>
            <a:r>
              <a:rPr lang="en-US" b="1" dirty="0">
                <a:solidFill>
                  <a:schemeClr val="bg1"/>
                </a:solidFill>
                <a:latin typeface="+mn-lt"/>
              </a:rPr>
              <a:t/>
            </a:r>
            <a:br>
              <a:rPr lang="en-US" b="1" dirty="0">
                <a:solidFill>
                  <a:schemeClr val="bg1"/>
                </a:solidFill>
                <a:latin typeface="+mn-lt"/>
              </a:rPr>
            </a:br>
            <a:r>
              <a:rPr lang="en-US" sz="5400" dirty="0" smtClean="0">
                <a:solidFill>
                  <a:srgbClr val="FFFF00"/>
                </a:solidFill>
                <a:latin typeface="+mn-lt"/>
              </a:rPr>
              <a:t>ZOOM MEETING: 04</a:t>
            </a:r>
            <a:r>
              <a:rPr lang="en-US" sz="5400" dirty="0" smtClean="0">
                <a:solidFill>
                  <a:srgbClr val="FF0000"/>
                </a:solidFill>
                <a:latin typeface="+mn-lt"/>
              </a:rPr>
              <a:t> </a:t>
            </a:r>
            <a:br>
              <a:rPr lang="en-US" sz="5400" dirty="0" smtClean="0">
                <a:solidFill>
                  <a:srgbClr val="FF0000"/>
                </a:solidFill>
                <a:latin typeface="+mn-lt"/>
              </a:rPr>
            </a:br>
            <a:r>
              <a:rPr lang="en-US" sz="5400" dirty="0">
                <a:solidFill>
                  <a:srgbClr val="FF0000"/>
                </a:solidFill>
                <a:latin typeface="+mn-lt"/>
              </a:rPr>
              <a:t>	</a:t>
            </a:r>
            <a:r>
              <a:rPr lang="en-US" sz="5400" dirty="0" smtClean="0">
                <a:solidFill>
                  <a:srgbClr val="FF0000"/>
                </a:solidFill>
                <a:latin typeface="+mn-lt"/>
              </a:rPr>
              <a:t>	(</a:t>
            </a:r>
            <a:r>
              <a:rPr lang="en-US" sz="5400" dirty="0" smtClean="0">
                <a:solidFill>
                  <a:srgbClr val="FF0000"/>
                </a:solidFill>
                <a:latin typeface="+mn-lt"/>
              </a:rPr>
              <a:t>21-</a:t>
            </a:r>
            <a:r>
              <a:rPr lang="en-US" sz="5400" cap="none" dirty="0" smtClean="0">
                <a:solidFill>
                  <a:srgbClr val="FF0000"/>
                </a:solidFill>
                <a:latin typeface="+mn-lt"/>
              </a:rPr>
              <a:t>Feb</a:t>
            </a:r>
            <a:r>
              <a:rPr lang="en-US" sz="5400" dirty="0" smtClean="0">
                <a:solidFill>
                  <a:srgbClr val="FF0000"/>
                </a:solidFill>
                <a:latin typeface="+mn-lt"/>
              </a:rPr>
              <a:t>-2022</a:t>
            </a:r>
            <a:r>
              <a:rPr lang="en-US" sz="5400" dirty="0" smtClean="0">
                <a:solidFill>
                  <a:srgbClr val="FF0000"/>
                </a:solidFill>
                <a:latin typeface="+mn-lt"/>
              </a:rPr>
              <a:t>)</a:t>
            </a:r>
            <a:endParaRPr lang="en-US" sz="5400" dirty="0">
              <a:solidFill>
                <a:srgbClr val="FF0000"/>
              </a:solidFill>
              <a:latin typeface="+mn-lt"/>
            </a:endParaRPr>
          </a:p>
        </p:txBody>
      </p:sp>
      <p:sp>
        <p:nvSpPr>
          <p:cNvPr id="6" name="Rectangle 5">
            <a:extLst>
              <a:ext uri="{FF2B5EF4-FFF2-40B4-BE49-F238E27FC236}">
                <a16:creationId xmlns:a16="http://schemas.microsoft.com/office/drawing/2014/main" id="{6EFE6120-9984-43F1-A9C9-F16007E15EEB}"/>
              </a:ext>
            </a:extLst>
          </p:cNvPr>
          <p:cNvSpPr/>
          <p:nvPr/>
        </p:nvSpPr>
        <p:spPr>
          <a:xfrm>
            <a:off x="141668" y="718458"/>
            <a:ext cx="3373283" cy="563789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rPr>
              <a:t>Everyone’s </a:t>
            </a: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Smart</a:t>
            </a:r>
            <a:b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b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University</a:t>
            </a:r>
          </a:p>
        </p:txBody>
      </p:sp>
      <p:pic>
        <p:nvPicPr>
          <p:cNvPr id="9" name="Picture 8"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410204" y="1331445"/>
            <a:ext cx="2694542" cy="2286000"/>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smtClean="0"/>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1</a:t>
            </a:fld>
            <a:endParaRPr lang="en-US" dirty="0"/>
          </a:p>
        </p:txBody>
      </p:sp>
      <p:sp>
        <p:nvSpPr>
          <p:cNvPr id="10" name="Subtitle 2">
            <a:extLst>
              <a:ext uri="{FF2B5EF4-FFF2-40B4-BE49-F238E27FC236}">
                <a16:creationId xmlns:a16="http://schemas.microsoft.com/office/drawing/2014/main" id="{42F61A2C-40BB-46A9-A9B9-A72D7747B5D0}"/>
              </a:ext>
            </a:extLst>
          </p:cNvPr>
          <p:cNvSpPr txBox="1">
            <a:spLocks/>
          </p:cNvSpPr>
          <p:nvPr/>
        </p:nvSpPr>
        <p:spPr>
          <a:xfrm>
            <a:off x="3624263" y="4224271"/>
            <a:ext cx="8567738" cy="2132080"/>
          </a:xfrm>
          <a:prstGeom prst="rect">
            <a:avLst/>
          </a:prstGeom>
          <a:solidFill>
            <a:schemeClr val="tx1">
              <a:lumMod val="65000"/>
              <a:lumOff val="35000"/>
            </a:schemeClr>
          </a:solidFill>
        </p:spPr>
        <p:txBody>
          <a:bodyPr vert="horz" lIns="274320" tIns="91440" rIns="182880" bIns="9144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600"/>
              </a:spcBef>
            </a:pPr>
            <a:endParaRPr lang="en-US" sz="1050" b="1" dirty="0" smtClean="0">
              <a:solidFill>
                <a:srgbClr val="00B0F0"/>
              </a:solidFill>
            </a:endParaRPr>
          </a:p>
          <a:p>
            <a:pPr>
              <a:spcBef>
                <a:spcPts val="600"/>
              </a:spcBef>
            </a:pPr>
            <a:r>
              <a:rPr lang="ar-EG" b="1" dirty="0" smtClean="0">
                <a:solidFill>
                  <a:srgbClr val="00B0F0"/>
                </a:solidFill>
              </a:rPr>
              <a:t>دكتور مهندس استشاري ادارة المشروعات</a:t>
            </a:r>
            <a:endParaRPr lang="en-US" b="1" dirty="0" smtClean="0">
              <a:solidFill>
                <a:srgbClr val="00B0F0"/>
              </a:solidFill>
            </a:endParaRPr>
          </a:p>
          <a:p>
            <a:pPr>
              <a:spcBef>
                <a:spcPts val="600"/>
              </a:spcBef>
            </a:pPr>
            <a:r>
              <a:rPr lang="en-US" b="1" dirty="0" smtClean="0">
                <a:solidFill>
                  <a:srgbClr val="00B0F0"/>
                </a:solidFill>
              </a:rPr>
              <a:t>Eng. Dr. </a:t>
            </a:r>
            <a:r>
              <a:rPr lang="en-US" b="1" dirty="0" err="1" smtClean="0">
                <a:solidFill>
                  <a:srgbClr val="00B0F0"/>
                </a:solidFill>
              </a:rPr>
              <a:t>Akram</a:t>
            </a:r>
            <a:r>
              <a:rPr lang="en-US" b="1" dirty="0" smtClean="0">
                <a:solidFill>
                  <a:srgbClr val="00B0F0"/>
                </a:solidFill>
              </a:rPr>
              <a:t> Mustafa </a:t>
            </a:r>
            <a:r>
              <a:rPr lang="en-US" b="1" dirty="0" err="1" smtClean="0">
                <a:solidFill>
                  <a:srgbClr val="00B0F0"/>
                </a:solidFill>
              </a:rPr>
              <a:t>Suliman</a:t>
            </a:r>
            <a:r>
              <a:rPr lang="en-US" b="1" dirty="0" smtClean="0">
                <a:solidFill>
                  <a:srgbClr val="00B0F0"/>
                </a:solidFill>
              </a:rPr>
              <a:t> Ali,</a:t>
            </a:r>
          </a:p>
          <a:p>
            <a:r>
              <a:rPr lang="en-US" sz="2300" b="1" i="1" dirty="0" smtClean="0">
                <a:solidFill>
                  <a:srgbClr val="00B0F0"/>
                </a:solidFill>
              </a:rPr>
              <a:t>PhD. AU, BEng. &amp; MSc. AAST, CEng </a:t>
            </a:r>
            <a:r>
              <a:rPr lang="en-US" sz="2300" b="1" i="1" dirty="0" err="1" smtClean="0">
                <a:solidFill>
                  <a:srgbClr val="00B0F0"/>
                </a:solidFill>
              </a:rPr>
              <a:t>CMarEng</a:t>
            </a:r>
            <a:r>
              <a:rPr lang="en-US" sz="2300" b="1" i="1" dirty="0" smtClean="0">
                <a:solidFill>
                  <a:srgbClr val="00B0F0"/>
                </a:solidFill>
              </a:rPr>
              <a:t> </a:t>
            </a:r>
            <a:r>
              <a:rPr lang="en-US" sz="2300" b="1" i="1" dirty="0" err="1" smtClean="0">
                <a:solidFill>
                  <a:srgbClr val="00B0F0"/>
                </a:solidFill>
              </a:rPr>
              <a:t>MIMarEST</a:t>
            </a:r>
            <a:r>
              <a:rPr lang="en-US" sz="2300" b="1" i="1" dirty="0" smtClean="0">
                <a:solidFill>
                  <a:srgbClr val="00B0F0"/>
                </a:solidFill>
              </a:rPr>
              <a:t>, PE, PMP®,</a:t>
            </a:r>
          </a:p>
          <a:p>
            <a:r>
              <a:rPr lang="en-US" sz="2300" b="1" i="1" dirty="0" smtClean="0">
                <a:solidFill>
                  <a:srgbClr val="00B0F0"/>
                </a:solidFill>
              </a:rPr>
              <a:t>ASQ CSSBB, ISO Lead Auditor, NDT Level II,</a:t>
            </a:r>
            <a:endParaRPr lang="en-US" sz="2300" b="1" dirty="0">
              <a:solidFill>
                <a:srgbClr val="00B0F0"/>
              </a:solidFill>
            </a:endParaRPr>
          </a:p>
        </p:txBody>
      </p:sp>
    </p:spTree>
    <p:extLst>
      <p:ext uri="{BB962C8B-B14F-4D97-AF65-F5344CB8AC3E}">
        <p14:creationId xmlns:p14="http://schemas.microsoft.com/office/powerpoint/2010/main" val="5684945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lumMod val="95000"/>
                    <a:lumOff val="5000"/>
                  </a:schemeClr>
                </a:solidFill>
              </a:rPr>
              <a:t>Kanban</a:t>
            </a:r>
          </a:p>
        </p:txBody>
      </p:sp>
      <p:sp>
        <p:nvSpPr>
          <p:cNvPr id="3" name="Content Placeholder 2"/>
          <p:cNvSpPr>
            <a:spLocks noGrp="1"/>
          </p:cNvSpPr>
          <p:nvPr>
            <p:ph idx="1"/>
          </p:nvPr>
        </p:nvSpPr>
        <p:spPr/>
        <p:txBody>
          <a:bodyPr/>
          <a:lstStyle/>
          <a:p>
            <a:r>
              <a:rPr lang="en-US" dirty="0"/>
              <a:t> </a:t>
            </a:r>
            <a:r>
              <a:rPr lang="en-US" dirty="0" smtClean="0"/>
              <a:t>Is </a:t>
            </a:r>
            <a:r>
              <a:rPr lang="en-US" dirty="0"/>
              <a:t>a Japanese word meaning signboard, sign, or card. A Kanban system primarily uses visual cues to signal when a particular action should occur</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a:t>
            </a:fld>
            <a:endParaRPr lang="en-US"/>
          </a:p>
        </p:txBody>
      </p:sp>
      <mc:AlternateContent xmlns:mc="http://schemas.openxmlformats.org/markup-compatibility/2006">
        <mc:Choice xmlns:p14="http://schemas.microsoft.com/office/powerpoint/2010/main" Requires="p14">
          <p:contentPart p14:bwMode="auto" r:id="rId2">
            <p14:nvContentPartPr>
              <p14:cNvPr id="7" name="Ink 6"/>
              <p14:cNvContentPartPr/>
              <p14:nvPr/>
            </p14:nvContentPartPr>
            <p14:xfrm>
              <a:off x="4319280" y="1678680"/>
              <a:ext cx="7520400" cy="4316760"/>
            </p14:xfrm>
          </p:contentPart>
        </mc:Choice>
        <mc:Fallback>
          <p:pic>
            <p:nvPicPr>
              <p:cNvPr id="7" name="Ink 6"/>
              <p:cNvPicPr/>
              <p:nvPr/>
            </p:nvPicPr>
            <p:blipFill>
              <a:blip r:embed="rId3"/>
              <a:stretch>
                <a:fillRect/>
              </a:stretch>
            </p:blipFill>
            <p:spPr>
              <a:xfrm>
                <a:off x="4309920" y="1670400"/>
                <a:ext cx="7540560" cy="4335480"/>
              </a:xfrm>
              <a:prstGeom prst="rect">
                <a:avLst/>
              </a:prstGeom>
            </p:spPr>
          </p:pic>
        </mc:Fallback>
      </mc:AlternateContent>
    </p:spTree>
    <p:extLst>
      <p:ext uri="{BB962C8B-B14F-4D97-AF65-F5344CB8AC3E}">
        <p14:creationId xmlns:p14="http://schemas.microsoft.com/office/powerpoint/2010/main" val="36966086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 Brief History of the Kanban </a:t>
            </a:r>
            <a:r>
              <a:rPr lang="en-US" dirty="0" smtClean="0"/>
              <a:t/>
            </a:r>
            <a:br>
              <a:rPr lang="en-US" dirty="0" smtClean="0"/>
            </a:br>
            <a:r>
              <a:rPr lang="en-US" dirty="0" smtClean="0"/>
              <a:t>Methodology</a:t>
            </a:r>
            <a:r>
              <a:rPr lang="en-US" dirty="0"/>
              <a:t/>
            </a:r>
            <a:br>
              <a:rPr lang="en-US" dirty="0"/>
            </a:br>
            <a:endParaRPr lang="en-US" dirty="0"/>
          </a:p>
        </p:txBody>
      </p:sp>
      <p:sp>
        <p:nvSpPr>
          <p:cNvPr id="3" name="Content Placeholder 2"/>
          <p:cNvSpPr>
            <a:spLocks noGrp="1"/>
          </p:cNvSpPr>
          <p:nvPr>
            <p:ph idx="1"/>
          </p:nvPr>
        </p:nvSpPr>
        <p:spPr/>
        <p:txBody>
          <a:bodyPr/>
          <a:lstStyle/>
          <a:p>
            <a:r>
              <a:rPr lang="en-US" dirty="0" smtClean="0"/>
              <a:t>Kanban </a:t>
            </a:r>
            <a:r>
              <a:rPr lang="en-US" dirty="0"/>
              <a:t>was first used in manufacturing environments by </a:t>
            </a:r>
            <a:r>
              <a:rPr lang="en-US" b="1" u="sng" dirty="0" err="1"/>
              <a:t>Taiichi</a:t>
            </a:r>
            <a:r>
              <a:rPr lang="en-US" b="1" u="sng" dirty="0"/>
              <a:t> </a:t>
            </a:r>
            <a:r>
              <a:rPr lang="en-US" b="1" u="sng" dirty="0" err="1"/>
              <a:t>Ohno</a:t>
            </a:r>
            <a:r>
              <a:rPr lang="en-US" b="1" u="sng" dirty="0"/>
              <a:t> of the Toyota Motor Company</a:t>
            </a:r>
            <a:r>
              <a:rPr lang="en-US" dirty="0"/>
              <a:t> in the mid-20th century. </a:t>
            </a:r>
            <a:endParaRPr lang="en-US" dirty="0" smtClean="0"/>
          </a:p>
          <a:p>
            <a:r>
              <a:rPr lang="en-US" dirty="0" smtClean="0"/>
              <a:t>Kanban </a:t>
            </a:r>
            <a:r>
              <a:rPr lang="en-US" dirty="0"/>
              <a:t>began with American supermarket stocking techniques that caught </a:t>
            </a:r>
            <a:r>
              <a:rPr lang="en-US" dirty="0" err="1"/>
              <a:t>Ohno’s</a:t>
            </a:r>
            <a:r>
              <a:rPr lang="en-US" dirty="0"/>
              <a:t> attention, and while he observed their methods, he noticed the supermarkets were able to function without storing excessive amounts of inventory.</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a:t>
            </a:fld>
            <a:endParaRPr lang="en-US"/>
          </a:p>
        </p:txBody>
      </p:sp>
      <mc:AlternateContent xmlns:mc="http://schemas.openxmlformats.org/markup-compatibility/2006">
        <mc:Choice xmlns:p14="http://schemas.microsoft.com/office/powerpoint/2010/main" Requires="p14">
          <p:contentPart p14:bwMode="auto" r:id="rId3">
            <p14:nvContentPartPr>
              <p14:cNvPr id="7" name="Ink 6"/>
              <p14:cNvContentPartPr/>
              <p14:nvPr/>
            </p14:nvContentPartPr>
            <p14:xfrm>
              <a:off x="1039680" y="2568960"/>
              <a:ext cx="10749240" cy="3647880"/>
            </p14:xfrm>
          </p:contentPart>
        </mc:Choice>
        <mc:Fallback>
          <p:pic>
            <p:nvPicPr>
              <p:cNvPr id="7" name="Ink 6"/>
              <p:cNvPicPr/>
              <p:nvPr/>
            </p:nvPicPr>
            <p:blipFill>
              <a:blip r:embed="rId4"/>
              <a:stretch>
                <a:fillRect/>
              </a:stretch>
            </p:blipFill>
            <p:spPr>
              <a:xfrm>
                <a:off x="1029960" y="2561040"/>
                <a:ext cx="10770480" cy="3668760"/>
              </a:xfrm>
              <a:prstGeom prst="rect">
                <a:avLst/>
              </a:prstGeom>
            </p:spPr>
          </p:pic>
        </mc:Fallback>
      </mc:AlternateContent>
    </p:spTree>
    <p:extLst>
      <p:ext uri="{BB962C8B-B14F-4D97-AF65-F5344CB8AC3E}">
        <p14:creationId xmlns:p14="http://schemas.microsoft.com/office/powerpoint/2010/main" val="36965506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47352"/>
            <a:ext cx="9080863" cy="6810648"/>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4</a:t>
            </a:fld>
            <a:endParaRPr lang="en-US"/>
          </a:p>
        </p:txBody>
      </p:sp>
      <mc:AlternateContent xmlns:mc="http://schemas.openxmlformats.org/markup-compatibility/2006" xmlns:p14="http://schemas.microsoft.com/office/powerpoint/2010/main">
        <mc:Choice Requires="p14">
          <p:contentPart p14:bwMode="auto" r:id="rId3">
            <p14:nvContentPartPr>
              <p14:cNvPr id="3" name="Ink 2"/>
              <p14:cNvContentPartPr/>
              <p14:nvPr/>
            </p14:nvContentPartPr>
            <p14:xfrm>
              <a:off x="9809640" y="6094800"/>
              <a:ext cx="12600" cy="13320"/>
            </p14:xfrm>
          </p:contentPart>
        </mc:Choice>
        <mc:Fallback xmlns="">
          <p:pic>
            <p:nvPicPr>
              <p:cNvPr id="3" name="Ink 2"/>
              <p:cNvPicPr/>
              <p:nvPr/>
            </p:nvPicPr>
            <p:blipFill>
              <a:blip r:embed="rId4"/>
              <a:stretch>
                <a:fillRect/>
              </a:stretch>
            </p:blipFill>
            <p:spPr>
              <a:xfrm>
                <a:off x="9802800" y="6083280"/>
                <a:ext cx="30960" cy="316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p14:cNvContentPartPr/>
              <p14:nvPr/>
            </p14:nvContentPartPr>
            <p14:xfrm>
              <a:off x="216000" y="90360"/>
              <a:ext cx="11255040" cy="6387120"/>
            </p14:xfrm>
          </p:contentPart>
        </mc:Choice>
        <mc:Fallback>
          <p:pic>
            <p:nvPicPr>
              <p:cNvPr id="8" name="Ink 7"/>
              <p:cNvPicPr/>
              <p:nvPr/>
            </p:nvPicPr>
            <p:blipFill>
              <a:blip r:embed="rId6"/>
              <a:stretch>
                <a:fillRect/>
              </a:stretch>
            </p:blipFill>
            <p:spPr>
              <a:xfrm>
                <a:off x="206280" y="83520"/>
                <a:ext cx="11273400" cy="6405840"/>
              </a:xfrm>
              <a:prstGeom prst="rect">
                <a:avLst/>
              </a:prstGeom>
            </p:spPr>
          </p:pic>
        </mc:Fallback>
      </mc:AlternateContent>
    </p:spTree>
    <p:extLst>
      <p:ext uri="{BB962C8B-B14F-4D97-AF65-F5344CB8AC3E}">
        <p14:creationId xmlns:p14="http://schemas.microsoft.com/office/powerpoint/2010/main" val="13795465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0091" y="119639"/>
            <a:ext cx="10220012" cy="6236711"/>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5</a:t>
            </a:fld>
            <a:endParaRPr lang="en-US"/>
          </a:p>
        </p:txBody>
      </p:sp>
      <mc:AlternateContent xmlns:mc="http://schemas.openxmlformats.org/markup-compatibility/2006" xmlns:p14="http://schemas.microsoft.com/office/powerpoint/2010/main">
        <mc:Choice Requires="p14">
          <p:contentPart p14:bwMode="auto" r:id="rId3">
            <p14:nvContentPartPr>
              <p14:cNvPr id="3" name="Ink 2"/>
              <p14:cNvContentPartPr/>
              <p14:nvPr/>
            </p14:nvContentPartPr>
            <p14:xfrm>
              <a:off x="6867000" y="5027400"/>
              <a:ext cx="360" cy="360"/>
            </p14:xfrm>
          </p:contentPart>
        </mc:Choice>
        <mc:Fallback xmlns="">
          <p:pic>
            <p:nvPicPr>
              <p:cNvPr id="3" name="Ink 2"/>
              <p:cNvPicPr/>
              <p:nvPr/>
            </p:nvPicPr>
            <p:blipFill>
              <a:blip r:embed="rId4"/>
              <a:stretch>
                <a:fillRect/>
              </a:stretch>
            </p:blipFill>
            <p:spPr>
              <a:xfrm>
                <a:off x="6857640" y="5018040"/>
                <a:ext cx="19080" cy="190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p14:cNvContentPartPr/>
              <p14:nvPr/>
            </p14:nvContentPartPr>
            <p14:xfrm>
              <a:off x="2079720" y="679320"/>
              <a:ext cx="9285120" cy="5148360"/>
            </p14:xfrm>
          </p:contentPart>
        </mc:Choice>
        <mc:Fallback>
          <p:pic>
            <p:nvPicPr>
              <p:cNvPr id="8" name="Ink 7"/>
              <p:cNvPicPr/>
              <p:nvPr/>
            </p:nvPicPr>
            <p:blipFill>
              <a:blip r:embed="rId6"/>
              <a:stretch>
                <a:fillRect/>
              </a:stretch>
            </p:blipFill>
            <p:spPr>
              <a:xfrm>
                <a:off x="2071080" y="669240"/>
                <a:ext cx="9298800" cy="5172120"/>
              </a:xfrm>
              <a:prstGeom prst="rect">
                <a:avLst/>
              </a:prstGeom>
            </p:spPr>
          </p:pic>
        </mc:Fallback>
      </mc:AlternateContent>
    </p:spTree>
    <p:extLst>
      <p:ext uri="{BB962C8B-B14F-4D97-AF65-F5344CB8AC3E}">
        <p14:creationId xmlns:p14="http://schemas.microsoft.com/office/powerpoint/2010/main" val="23714849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Lecture 1 : An introduction to agile</a:t>
            </a:r>
          </a:p>
          <a:p>
            <a:r>
              <a:rPr lang="en-US" dirty="0" smtClean="0"/>
              <a:t>Lecture 2: Life Cycle Selection</a:t>
            </a:r>
          </a:p>
          <a:p>
            <a:r>
              <a:rPr lang="en-US" dirty="0" smtClean="0"/>
              <a:t>Lecture 3: Implementing Agile: Creating an Agile Environment</a:t>
            </a:r>
          </a:p>
          <a:p>
            <a:r>
              <a:rPr lang="en-US" dirty="0" smtClean="0"/>
              <a:t>Lecture 4: Implementing Agile: Delivering in an Agile Environment [1/2]</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sz="1200"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6</a:t>
            </a:fld>
            <a:endParaRPr lang="en-US"/>
          </a:p>
        </p:txBody>
      </p:sp>
    </p:spTree>
    <p:extLst>
      <p:ext uri="{BB962C8B-B14F-4D97-AF65-F5344CB8AC3E}">
        <p14:creationId xmlns:p14="http://schemas.microsoft.com/office/powerpoint/2010/main" val="12622114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Scrum roles, artifacts &amp; ceremonies</a:t>
            </a:r>
            <a:endParaRPr lang="en-US" dirty="0"/>
          </a:p>
        </p:txBody>
      </p:sp>
      <p:sp>
        <p:nvSpPr>
          <p:cNvPr id="3" name="Content Placeholder 2"/>
          <p:cNvSpPr>
            <a:spLocks noGrp="1"/>
          </p:cNvSpPr>
          <p:nvPr>
            <p:ph idx="1"/>
          </p:nvPr>
        </p:nvSpPr>
        <p:spPr>
          <a:xfrm>
            <a:off x="838200" y="1825625"/>
            <a:ext cx="10515600" cy="4895850"/>
          </a:xfrm>
        </p:spPr>
        <p:txBody>
          <a:bodyPr>
            <a:normAutofit fontScale="92500" lnSpcReduction="10000"/>
          </a:bodyPr>
          <a:lstStyle/>
          <a:p>
            <a:pPr marL="171450" indent="-171450"/>
            <a:r>
              <a:rPr lang="en-US" dirty="0"/>
              <a:t>SCRUM ARTIFICATS</a:t>
            </a:r>
          </a:p>
          <a:p>
            <a:pPr marL="628650" lvl="1" indent="-171450"/>
            <a:r>
              <a:rPr lang="en-US" dirty="0"/>
              <a:t>Product Backlog</a:t>
            </a:r>
          </a:p>
          <a:p>
            <a:pPr marL="628650" lvl="1" indent="-171450"/>
            <a:r>
              <a:rPr lang="en-US" dirty="0"/>
              <a:t>Sprint Backlog</a:t>
            </a:r>
          </a:p>
          <a:p>
            <a:pPr marL="628650" lvl="1" indent="-171450"/>
            <a:r>
              <a:rPr lang="en-US" dirty="0" smtClean="0"/>
              <a:t>Increment </a:t>
            </a:r>
          </a:p>
          <a:p>
            <a:pPr marL="171450" indent="-171450"/>
            <a:r>
              <a:rPr lang="en-US" dirty="0" smtClean="0"/>
              <a:t>SCRUM </a:t>
            </a:r>
            <a:r>
              <a:rPr lang="en-US" dirty="0"/>
              <a:t>CERMONIES</a:t>
            </a:r>
          </a:p>
          <a:p>
            <a:pPr marL="628650" lvl="1" indent="-171450"/>
            <a:r>
              <a:rPr lang="en-US" dirty="0"/>
              <a:t>Sprint Planning.</a:t>
            </a:r>
          </a:p>
          <a:p>
            <a:pPr marL="628650" lvl="1" indent="-171450"/>
            <a:r>
              <a:rPr lang="en-US" dirty="0"/>
              <a:t>Daily </a:t>
            </a:r>
            <a:r>
              <a:rPr lang="en-US" b="1" dirty="0"/>
              <a:t>Scrum</a:t>
            </a:r>
            <a:r>
              <a:rPr lang="en-US" dirty="0"/>
              <a:t>.</a:t>
            </a:r>
          </a:p>
          <a:p>
            <a:pPr marL="628650" lvl="1" indent="-171450"/>
            <a:r>
              <a:rPr lang="en-US" dirty="0"/>
              <a:t>Sprint Review.</a:t>
            </a:r>
          </a:p>
          <a:p>
            <a:pPr marL="628650" lvl="1" indent="-171450"/>
            <a:r>
              <a:rPr lang="en-US" dirty="0"/>
              <a:t>Sprint Retrospective.</a:t>
            </a:r>
          </a:p>
          <a:p>
            <a:pPr marL="171450" indent="-171450"/>
            <a:r>
              <a:rPr lang="en-US" dirty="0" smtClean="0"/>
              <a:t>SCRUM </a:t>
            </a:r>
            <a:r>
              <a:rPr lang="en-US" dirty="0"/>
              <a:t>ROLES</a:t>
            </a:r>
          </a:p>
          <a:p>
            <a:pPr marL="628650" lvl="1" indent="-171450"/>
            <a:r>
              <a:rPr lang="en-US" dirty="0"/>
              <a:t>Product Owner</a:t>
            </a:r>
          </a:p>
          <a:p>
            <a:pPr marL="628650" lvl="1" indent="-171450"/>
            <a:r>
              <a:rPr lang="en-US" dirty="0"/>
              <a:t>Development Team Members</a:t>
            </a:r>
          </a:p>
          <a:p>
            <a:pPr marL="628650" lvl="1" indent="-171450"/>
            <a:r>
              <a:rPr lang="en-US" dirty="0"/>
              <a:t>Scrum </a:t>
            </a:r>
            <a:r>
              <a:rPr lang="en-US" dirty="0" smtClean="0"/>
              <a:t>Master</a:t>
            </a:r>
            <a:endParaRPr lang="en-US" dirty="0"/>
          </a:p>
        </p:txBody>
      </p:sp>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7</a:t>
            </a:fld>
            <a:endParaRPr lang="en-US"/>
          </a:p>
        </p:txBody>
      </p:sp>
      <p:sp>
        <p:nvSpPr>
          <p:cNvPr id="148" name="Rectangle 147"/>
          <p:cNvSpPr/>
          <p:nvPr/>
        </p:nvSpPr>
        <p:spPr>
          <a:xfrm>
            <a:off x="6230700" y="1995120"/>
            <a:ext cx="4466160" cy="1241280"/>
          </a:xfrm>
          <a:prstGeom prst="rect">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sp>
        <p:nvSpPr>
          <p:cNvPr id="179" name="Rectangle 178"/>
          <p:cNvSpPr/>
          <p:nvPr/>
        </p:nvSpPr>
        <p:spPr>
          <a:xfrm>
            <a:off x="7785360" y="1985760"/>
            <a:ext cx="1683720" cy="1251360"/>
          </a:xfrm>
          <a:prstGeom prst="rect">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sp>
        <p:nvSpPr>
          <p:cNvPr id="187" name="Rectangle 186"/>
          <p:cNvSpPr/>
          <p:nvPr/>
        </p:nvSpPr>
        <p:spPr>
          <a:xfrm>
            <a:off x="7764060" y="2611440"/>
            <a:ext cx="1693080" cy="642240"/>
          </a:xfrm>
          <a:prstGeom prst="rect">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sp>
        <p:nvSpPr>
          <p:cNvPr id="204" name="Rectangle 203"/>
          <p:cNvSpPr/>
          <p:nvPr/>
        </p:nvSpPr>
        <p:spPr>
          <a:xfrm>
            <a:off x="6230700" y="3245040"/>
            <a:ext cx="1581660" cy="2307960"/>
          </a:xfrm>
          <a:prstGeom prst="rect">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70C0"/>
                </a:solidFill>
              </a:rPr>
              <a:t>Sprint Backlog</a:t>
            </a:r>
          </a:p>
          <a:p>
            <a:pPr algn="ctr"/>
            <a:endParaRPr lang="en-US" sz="2000" b="1" dirty="0">
              <a:solidFill>
                <a:srgbClr val="0070C0"/>
              </a:solidFill>
            </a:endParaRPr>
          </a:p>
          <a:p>
            <a:pPr algn="ctr"/>
            <a:endParaRPr lang="en-US" sz="2000" b="1" dirty="0" smtClean="0">
              <a:solidFill>
                <a:srgbClr val="0070C0"/>
              </a:solidFill>
            </a:endParaRPr>
          </a:p>
          <a:p>
            <a:pPr algn="ctr"/>
            <a:endParaRPr lang="en-US" sz="2000" b="1" dirty="0">
              <a:solidFill>
                <a:srgbClr val="0070C0"/>
              </a:solidFill>
            </a:endParaRPr>
          </a:p>
        </p:txBody>
      </p:sp>
      <p:sp>
        <p:nvSpPr>
          <p:cNvPr id="205" name="Rectangle 204"/>
          <p:cNvSpPr/>
          <p:nvPr/>
        </p:nvSpPr>
        <p:spPr>
          <a:xfrm>
            <a:off x="9469080" y="3253629"/>
            <a:ext cx="1227780" cy="2307960"/>
          </a:xfrm>
          <a:prstGeom prst="rect">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sp>
        <p:nvSpPr>
          <p:cNvPr id="206" name="Rectangle 205"/>
          <p:cNvSpPr/>
          <p:nvPr/>
        </p:nvSpPr>
        <p:spPr>
          <a:xfrm>
            <a:off x="7785360" y="2611439"/>
            <a:ext cx="488486" cy="2941560"/>
          </a:xfrm>
          <a:prstGeom prst="rect">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sp>
        <p:nvSpPr>
          <p:cNvPr id="207" name="Rectangle 206"/>
          <p:cNvSpPr/>
          <p:nvPr/>
        </p:nvSpPr>
        <p:spPr>
          <a:xfrm>
            <a:off x="8274206" y="2640934"/>
            <a:ext cx="588484" cy="2912065"/>
          </a:xfrm>
          <a:prstGeom prst="rect">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sp>
        <p:nvSpPr>
          <p:cNvPr id="208" name="Rectangle 207"/>
          <p:cNvSpPr/>
          <p:nvPr/>
        </p:nvSpPr>
        <p:spPr>
          <a:xfrm>
            <a:off x="8825606" y="2611439"/>
            <a:ext cx="676380" cy="2950149"/>
          </a:xfrm>
          <a:prstGeom prst="rect">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sp>
        <p:nvSpPr>
          <p:cNvPr id="213" name="Oval 212"/>
          <p:cNvSpPr/>
          <p:nvPr/>
        </p:nvSpPr>
        <p:spPr>
          <a:xfrm rot="-970800">
            <a:off x="6579065" y="2716805"/>
            <a:ext cx="67551" cy="124071"/>
          </a:xfrm>
          <a:prstGeom prst="ellipse">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sp>
        <p:nvSpPr>
          <p:cNvPr id="218" name="Oval 217"/>
          <p:cNvSpPr/>
          <p:nvPr/>
        </p:nvSpPr>
        <p:spPr>
          <a:xfrm>
            <a:off x="7009560" y="2502000"/>
            <a:ext cx="102600" cy="102960"/>
          </a:xfrm>
          <a:prstGeom prst="ellipse">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sp>
        <p:nvSpPr>
          <p:cNvPr id="225" name="Oval 224"/>
          <p:cNvSpPr/>
          <p:nvPr/>
        </p:nvSpPr>
        <p:spPr>
          <a:xfrm>
            <a:off x="8236080" y="2294280"/>
            <a:ext cx="101160" cy="100800"/>
          </a:xfrm>
          <a:prstGeom prst="ellipse">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mc:AlternateContent xmlns:mc="http://schemas.openxmlformats.org/markup-compatibility/2006" xmlns:p14="http://schemas.microsoft.com/office/powerpoint/2010/main">
        <mc:Choice Requires="p14">
          <p:contentPart p14:bwMode="auto" r:id="rId3">
            <p14:nvContentPartPr>
              <p14:cNvPr id="230" name="Ink 229"/>
              <p14:cNvContentPartPr/>
              <p14:nvPr/>
            </p14:nvContentPartPr>
            <p14:xfrm>
              <a:off x="6123600" y="1748931"/>
              <a:ext cx="4232880" cy="2400480"/>
            </p14:xfrm>
          </p:contentPart>
        </mc:Choice>
        <mc:Fallback xmlns="">
          <p:pic>
            <p:nvPicPr>
              <p:cNvPr id="230" name="Ink 229"/>
              <p:cNvPicPr/>
              <p:nvPr/>
            </p:nvPicPr>
            <p:blipFill>
              <a:blip r:embed="rId4"/>
              <a:stretch>
                <a:fillRect/>
              </a:stretch>
            </p:blipFill>
            <p:spPr>
              <a:xfrm>
                <a:off x="6112800" y="1741371"/>
                <a:ext cx="4254120" cy="2422440"/>
              </a:xfrm>
              <a:prstGeom prst="rect">
                <a:avLst/>
              </a:prstGeom>
            </p:spPr>
          </p:pic>
        </mc:Fallback>
      </mc:AlternateContent>
      <p:sp>
        <p:nvSpPr>
          <p:cNvPr id="248" name="Oval 247"/>
          <p:cNvSpPr/>
          <p:nvPr/>
        </p:nvSpPr>
        <p:spPr>
          <a:xfrm>
            <a:off x="9905760" y="2564280"/>
            <a:ext cx="128880" cy="128880"/>
          </a:xfrm>
          <a:prstGeom prst="ellipse">
            <a:avLst/>
          </a:prstGeom>
          <a:no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mc:AlternateContent xmlns:mc="http://schemas.openxmlformats.org/markup-compatibility/2006" xmlns:p14="http://schemas.microsoft.com/office/powerpoint/2010/main">
        <mc:Choice Requires="p14">
          <p:contentPart p14:bwMode="auto" r:id="rId5">
            <p14:nvContentPartPr>
              <p14:cNvPr id="269" name="Ink 268"/>
              <p14:cNvContentPartPr/>
              <p14:nvPr/>
            </p14:nvContentPartPr>
            <p14:xfrm>
              <a:off x="8869320" y="4601211"/>
              <a:ext cx="615240" cy="16920"/>
            </p14:xfrm>
          </p:contentPart>
        </mc:Choice>
        <mc:Fallback xmlns="">
          <p:pic>
            <p:nvPicPr>
              <p:cNvPr id="269" name="Ink 268"/>
              <p:cNvPicPr/>
              <p:nvPr/>
            </p:nvPicPr>
            <p:blipFill>
              <a:blip r:embed="rId6"/>
              <a:stretch>
                <a:fillRect/>
              </a:stretch>
            </p:blipFill>
            <p:spPr>
              <a:xfrm>
                <a:off x="8856720" y="4588971"/>
                <a:ext cx="640080" cy="406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73" name="Ink 272"/>
              <p14:cNvContentPartPr/>
              <p14:nvPr/>
            </p14:nvContentPartPr>
            <p14:xfrm>
              <a:off x="6220800" y="4608051"/>
              <a:ext cx="1618560" cy="54720"/>
            </p14:xfrm>
          </p:contentPart>
        </mc:Choice>
        <mc:Fallback xmlns="">
          <p:pic>
            <p:nvPicPr>
              <p:cNvPr id="273" name="Ink 272"/>
              <p:cNvPicPr/>
              <p:nvPr/>
            </p:nvPicPr>
            <p:blipFill>
              <a:blip r:embed="rId8"/>
              <a:stretch>
                <a:fillRect/>
              </a:stretch>
            </p:blipFill>
            <p:spPr>
              <a:xfrm>
                <a:off x="6208200" y="4591491"/>
                <a:ext cx="1647720" cy="86040"/>
              </a:xfrm>
              <a:prstGeom prst="rect">
                <a:avLst/>
              </a:prstGeom>
            </p:spPr>
          </p:pic>
        </mc:Fallback>
      </mc:AlternateContent>
      <p:grpSp>
        <p:nvGrpSpPr>
          <p:cNvPr id="344" name="Group 343"/>
          <p:cNvGrpSpPr/>
          <p:nvPr/>
        </p:nvGrpSpPr>
        <p:grpSpPr>
          <a:xfrm>
            <a:off x="3990042" y="1346265"/>
            <a:ext cx="3849318" cy="486597"/>
            <a:chOff x="196621" y="3318351"/>
            <a:chExt cx="3849318" cy="486597"/>
          </a:xfrm>
          <a:solidFill>
            <a:schemeClr val="bg2"/>
          </a:solidFill>
        </p:grpSpPr>
        <p:sp>
          <p:nvSpPr>
            <p:cNvPr id="345" name="Rectangle 344"/>
            <p:cNvSpPr/>
            <p:nvPr/>
          </p:nvSpPr>
          <p:spPr>
            <a:xfrm>
              <a:off x="196621" y="3324348"/>
              <a:ext cx="804086" cy="480600"/>
            </a:xfrm>
            <a:prstGeom prst="rect">
              <a:avLst/>
            </a:prstGeom>
            <a:grp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0000"/>
                  </a:solidFill>
                </a:rPr>
                <a:t>P</a:t>
              </a:r>
              <a:r>
                <a:rPr lang="en-US" dirty="0" smtClean="0">
                  <a:solidFill>
                    <a:srgbClr val="000000"/>
                  </a:solidFill>
                </a:rPr>
                <a:t>lan</a:t>
              </a:r>
              <a:endParaRPr lang="en-US" dirty="0">
                <a:solidFill>
                  <a:srgbClr val="000000"/>
                </a:solidFill>
              </a:endParaRPr>
            </a:p>
          </p:txBody>
        </p:sp>
        <p:sp>
          <p:nvSpPr>
            <p:cNvPr id="346" name="Rectangle 345"/>
            <p:cNvSpPr/>
            <p:nvPr/>
          </p:nvSpPr>
          <p:spPr>
            <a:xfrm>
              <a:off x="1104828" y="3324348"/>
              <a:ext cx="833240" cy="480600"/>
            </a:xfrm>
            <a:prstGeom prst="rect">
              <a:avLst/>
            </a:prstGeom>
            <a:grp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rgbClr val="000000"/>
                  </a:solidFill>
                </a:rPr>
                <a:t>Brief</a:t>
              </a:r>
              <a:endParaRPr lang="en-US" dirty="0">
                <a:solidFill>
                  <a:srgbClr val="000000"/>
                </a:solidFill>
              </a:endParaRPr>
            </a:p>
          </p:txBody>
        </p:sp>
        <p:sp>
          <p:nvSpPr>
            <p:cNvPr id="347" name="Rectangle 346"/>
            <p:cNvSpPr/>
            <p:nvPr/>
          </p:nvSpPr>
          <p:spPr>
            <a:xfrm>
              <a:off x="2042189" y="3318351"/>
              <a:ext cx="962268" cy="480600"/>
            </a:xfrm>
            <a:prstGeom prst="rect">
              <a:avLst/>
            </a:prstGeom>
            <a:grp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0000"/>
                  </a:solidFill>
                </a:rPr>
                <a:t>E</a:t>
              </a:r>
              <a:r>
                <a:rPr lang="en-US" dirty="0" smtClean="0">
                  <a:solidFill>
                    <a:srgbClr val="000000"/>
                  </a:solidFill>
                </a:rPr>
                <a:t>xecute</a:t>
              </a:r>
              <a:endParaRPr lang="en-US" dirty="0">
                <a:solidFill>
                  <a:srgbClr val="000000"/>
                </a:solidFill>
              </a:endParaRPr>
            </a:p>
          </p:txBody>
        </p:sp>
        <p:sp>
          <p:nvSpPr>
            <p:cNvPr id="348" name="Rectangle 347"/>
            <p:cNvSpPr/>
            <p:nvPr/>
          </p:nvSpPr>
          <p:spPr>
            <a:xfrm>
              <a:off x="3108578" y="3322374"/>
              <a:ext cx="937361" cy="480600"/>
            </a:xfrm>
            <a:prstGeom prst="rect">
              <a:avLst/>
            </a:prstGeom>
            <a:grpFill/>
            <a:ln w="240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0000"/>
                  </a:solidFill>
                </a:rPr>
                <a:t>D</a:t>
              </a:r>
              <a:r>
                <a:rPr lang="en-US" dirty="0" smtClean="0">
                  <a:solidFill>
                    <a:srgbClr val="000000"/>
                  </a:solidFill>
                </a:rPr>
                <a:t>ebrief</a:t>
              </a:r>
              <a:endParaRPr lang="en-US" dirty="0">
                <a:solidFill>
                  <a:srgbClr val="000000"/>
                </a:solidFill>
              </a:endParaRPr>
            </a:p>
          </p:txBody>
        </p:sp>
      </p:grpSp>
      <mc:AlternateContent xmlns:mc="http://schemas.openxmlformats.org/markup-compatibility/2006" xmlns:p14="http://schemas.microsoft.com/office/powerpoint/2010/main">
        <mc:Choice Requires="p14">
          <p:contentPart p14:bwMode="auto" r:id="rId9">
            <p14:nvContentPartPr>
              <p14:cNvPr id="351" name="Ink 350"/>
              <p14:cNvContentPartPr/>
              <p14:nvPr/>
            </p14:nvContentPartPr>
            <p14:xfrm>
              <a:off x="7824240" y="4677171"/>
              <a:ext cx="454320" cy="51120"/>
            </p14:xfrm>
          </p:contentPart>
        </mc:Choice>
        <mc:Fallback xmlns="">
          <p:pic>
            <p:nvPicPr>
              <p:cNvPr id="351" name="Ink 350"/>
              <p:cNvPicPr/>
              <p:nvPr/>
            </p:nvPicPr>
            <p:blipFill>
              <a:blip r:embed="rId10"/>
              <a:stretch>
                <a:fillRect/>
              </a:stretch>
            </p:blipFill>
            <p:spPr>
              <a:xfrm>
                <a:off x="7812360" y="4667811"/>
                <a:ext cx="478080" cy="741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65" name="Ink 364"/>
              <p14:cNvContentPartPr/>
              <p14:nvPr/>
            </p14:nvContentPartPr>
            <p14:xfrm>
              <a:off x="6278400" y="4623171"/>
              <a:ext cx="436" cy="360"/>
            </p14:xfrm>
          </p:contentPart>
        </mc:Choice>
        <mc:Fallback xmlns="">
          <p:pic>
            <p:nvPicPr>
              <p:cNvPr id="365" name="Ink 364"/>
              <p:cNvPicPr/>
              <p:nvPr/>
            </p:nvPicPr>
            <p:blipFill>
              <a:blip r:embed="rId12"/>
              <a:stretch>
                <a:fillRect/>
              </a:stretch>
            </p:blipFill>
            <p:spPr>
              <a:xfrm>
                <a:off x="6266192" y="4613091"/>
                <a:ext cx="24852" cy="2052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7" name="Ink 6"/>
              <p14:cNvContentPartPr/>
              <p14:nvPr/>
            </p14:nvContentPartPr>
            <p14:xfrm>
              <a:off x="5273280" y="1958400"/>
              <a:ext cx="6009120" cy="4957200"/>
            </p14:xfrm>
          </p:contentPart>
        </mc:Choice>
        <mc:Fallback>
          <p:pic>
            <p:nvPicPr>
              <p:cNvPr id="7" name="Ink 6"/>
              <p:cNvPicPr/>
              <p:nvPr/>
            </p:nvPicPr>
            <p:blipFill>
              <a:blip r:embed="rId14"/>
              <a:stretch>
                <a:fillRect/>
              </a:stretch>
            </p:blipFill>
            <p:spPr>
              <a:xfrm>
                <a:off x="5262480" y="1949760"/>
                <a:ext cx="6031080" cy="497232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8" name="Ink 7"/>
              <p14:cNvContentPartPr/>
              <p14:nvPr/>
            </p14:nvContentPartPr>
            <p14:xfrm>
              <a:off x="194400" y="1028520"/>
              <a:ext cx="9490320" cy="5430960"/>
            </p14:xfrm>
          </p:contentPart>
        </mc:Choice>
        <mc:Fallback>
          <p:pic>
            <p:nvPicPr>
              <p:cNvPr id="8" name="Ink 7"/>
              <p:cNvPicPr/>
              <p:nvPr/>
            </p:nvPicPr>
            <p:blipFill>
              <a:blip r:embed="rId16"/>
              <a:stretch>
                <a:fillRect/>
              </a:stretch>
            </p:blipFill>
            <p:spPr>
              <a:xfrm>
                <a:off x="185760" y="1019160"/>
                <a:ext cx="9502920" cy="5446800"/>
              </a:xfrm>
              <a:prstGeom prst="rect">
                <a:avLst/>
              </a:prstGeom>
            </p:spPr>
          </p:pic>
        </mc:Fallback>
      </mc:AlternateContent>
    </p:spTree>
    <p:extLst>
      <p:ext uri="{BB962C8B-B14F-4D97-AF65-F5344CB8AC3E}">
        <p14:creationId xmlns:p14="http://schemas.microsoft.com/office/powerpoint/2010/main" val="838694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4"/>
                                        </p:tgtEl>
                                        <p:attrNameLst>
                                          <p:attrName>style.visibility</p:attrName>
                                        </p:attrNameLst>
                                      </p:cBhvr>
                                      <p:to>
                                        <p:strVal val="visible"/>
                                      </p:to>
                                    </p:set>
                                  </p:childTnLst>
                                </p:cTn>
                              </p:par>
                            </p:childTnLst>
                          </p:cTn>
                        </p:par>
                        <p:par>
                          <p:cTn id="7" fill="hold">
                            <p:stCondLst>
                              <p:cond delay="0"/>
                            </p:stCondLst>
                            <p:childTnLst>
                              <p:par>
                                <p:cTn id="8" presetID="35" presetClass="emph" presetSubtype="0" fill="hold" nodeType="afterEffect">
                                  <p:stCondLst>
                                    <p:cond delay="500"/>
                                  </p:stCondLst>
                                  <p:childTnLst>
                                    <p:anim calcmode="discrete" valueType="str">
                                      <p:cBhvr>
                                        <p:cTn id="9" dur="2000" fill="hold"/>
                                        <p:tgtEl>
                                          <p:spTgt spid="344"/>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8</a:t>
            </a:fld>
            <a:endParaRPr lang="en-US"/>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940" y="167141"/>
            <a:ext cx="11824119" cy="6554334"/>
          </a:xfrm>
        </p:spPr>
      </p:pic>
      <mc:AlternateContent xmlns:mc="http://schemas.openxmlformats.org/markup-compatibility/2006" xmlns:p14="http://schemas.microsoft.com/office/powerpoint/2010/main">
        <mc:Choice Requires="p14">
          <p:contentPart p14:bwMode="auto" r:id="rId3">
            <p14:nvContentPartPr>
              <p14:cNvPr id="46" name="Ink 45"/>
              <p14:cNvContentPartPr/>
              <p14:nvPr/>
            </p14:nvContentPartPr>
            <p14:xfrm>
              <a:off x="1024920" y="3500691"/>
              <a:ext cx="471960" cy="115920"/>
            </p14:xfrm>
          </p:contentPart>
        </mc:Choice>
        <mc:Fallback xmlns="">
          <p:pic>
            <p:nvPicPr>
              <p:cNvPr id="46" name="Ink 45"/>
              <p:cNvPicPr/>
              <p:nvPr/>
            </p:nvPicPr>
            <p:blipFill>
              <a:blip r:embed="rId4"/>
              <a:stretch>
                <a:fillRect/>
              </a:stretch>
            </p:blipFill>
            <p:spPr>
              <a:xfrm>
                <a:off x="1019160" y="3494571"/>
                <a:ext cx="4842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p14:cNvContentPartPr/>
              <p14:nvPr/>
            </p14:nvContentPartPr>
            <p14:xfrm>
              <a:off x="9483840" y="346731"/>
              <a:ext cx="2289600" cy="1289880"/>
            </p14:xfrm>
          </p:contentPart>
        </mc:Choice>
        <mc:Fallback xmlns="">
          <p:pic>
            <p:nvPicPr>
              <p:cNvPr id="8" name="Ink 7"/>
              <p:cNvPicPr/>
              <p:nvPr/>
            </p:nvPicPr>
            <p:blipFill>
              <a:blip r:embed="rId6"/>
              <a:stretch>
                <a:fillRect/>
              </a:stretch>
            </p:blipFill>
            <p:spPr>
              <a:xfrm>
                <a:off x="9476280" y="337731"/>
                <a:ext cx="2305080" cy="13071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3" name="Ink 2"/>
              <p14:cNvContentPartPr/>
              <p14:nvPr/>
            </p14:nvContentPartPr>
            <p14:xfrm>
              <a:off x="92520" y="347760"/>
              <a:ext cx="12022200" cy="6392160"/>
            </p14:xfrm>
          </p:contentPart>
        </mc:Choice>
        <mc:Fallback>
          <p:pic>
            <p:nvPicPr>
              <p:cNvPr id="3" name="Ink 2"/>
              <p:cNvPicPr/>
              <p:nvPr/>
            </p:nvPicPr>
            <p:blipFill>
              <a:blip r:embed="rId8"/>
              <a:stretch>
                <a:fillRect/>
              </a:stretch>
            </p:blipFill>
            <p:spPr>
              <a:xfrm>
                <a:off x="85320" y="339480"/>
                <a:ext cx="12036600" cy="6411960"/>
              </a:xfrm>
              <a:prstGeom prst="rect">
                <a:avLst/>
              </a:prstGeom>
            </p:spPr>
          </p:pic>
        </mc:Fallback>
      </mc:AlternateContent>
    </p:spTree>
    <p:extLst>
      <p:ext uri="{BB962C8B-B14F-4D97-AF65-F5344CB8AC3E}">
        <p14:creationId xmlns:p14="http://schemas.microsoft.com/office/powerpoint/2010/main" val="24267613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CHARTER THE PROJECT AND THE TEAM</a:t>
            </a:r>
            <a:endParaRPr lang="en-US" dirty="0"/>
          </a:p>
        </p:txBody>
      </p:sp>
      <p:sp>
        <p:nvSpPr>
          <p:cNvPr id="3" name="Content Placeholder 2"/>
          <p:cNvSpPr>
            <a:spLocks noGrp="1"/>
          </p:cNvSpPr>
          <p:nvPr>
            <p:ph idx="1"/>
          </p:nvPr>
        </p:nvSpPr>
        <p:spPr/>
        <p:txBody>
          <a:bodyPr/>
          <a:lstStyle/>
          <a:p>
            <a:r>
              <a:rPr lang="en-US" dirty="0" smtClean="0"/>
              <a:t>Project Charter</a:t>
            </a:r>
          </a:p>
          <a:p>
            <a:r>
              <a:rPr lang="en-US" smtClean="0"/>
              <a:t>Team Charter</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9</a:t>
            </a:fld>
            <a:endParaRPr lang="en-US"/>
          </a:p>
        </p:txBody>
      </p:sp>
    </p:spTree>
    <p:extLst>
      <p:ext uri="{BB962C8B-B14F-4D97-AF65-F5344CB8AC3E}">
        <p14:creationId xmlns:p14="http://schemas.microsoft.com/office/powerpoint/2010/main" val="6568457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CHARTER</a:t>
            </a:r>
            <a:endParaRPr lang="en-US" dirty="0"/>
          </a:p>
        </p:txBody>
      </p:sp>
      <p:sp>
        <p:nvSpPr>
          <p:cNvPr id="3" name="Content Placeholder 2"/>
          <p:cNvSpPr>
            <a:spLocks noGrp="1"/>
          </p:cNvSpPr>
          <p:nvPr>
            <p:ph idx="1"/>
          </p:nvPr>
        </p:nvSpPr>
        <p:spPr/>
        <p:txBody>
          <a:bodyPr/>
          <a:lstStyle/>
          <a:p>
            <a:r>
              <a:rPr lang="en-US" dirty="0" smtClean="0"/>
              <a:t>Why this project matters </a:t>
            </a:r>
          </a:p>
          <a:p>
            <a:r>
              <a:rPr lang="en-US" dirty="0"/>
              <a:t>W</a:t>
            </a:r>
            <a:r>
              <a:rPr lang="en-US" dirty="0" smtClean="0"/>
              <a:t>here </a:t>
            </a:r>
            <a:r>
              <a:rPr lang="en-US" dirty="0"/>
              <a:t>the team is </a:t>
            </a:r>
            <a:r>
              <a:rPr lang="en-US" dirty="0" smtClean="0"/>
              <a:t>headed</a:t>
            </a:r>
          </a:p>
          <a:p>
            <a:r>
              <a:rPr lang="en-US" dirty="0"/>
              <a:t>W</a:t>
            </a:r>
            <a:r>
              <a:rPr lang="en-US" dirty="0" smtClean="0"/>
              <a:t>hat </a:t>
            </a:r>
            <a:r>
              <a:rPr lang="en-US" dirty="0"/>
              <a:t>the project objective is</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10</a:t>
            </a:fld>
            <a:endParaRPr lang="en-US"/>
          </a:p>
        </p:txBody>
      </p:sp>
      <p:sp>
        <p:nvSpPr>
          <p:cNvPr id="7" name="TextBox 6"/>
          <p:cNvSpPr txBox="1"/>
          <p:nvPr/>
        </p:nvSpPr>
        <p:spPr>
          <a:xfrm>
            <a:off x="5369168" y="1847850"/>
            <a:ext cx="1453663" cy="461665"/>
          </a:xfrm>
          <a:prstGeom prst="rect">
            <a:avLst/>
          </a:prstGeom>
          <a:noFill/>
        </p:spPr>
        <p:txBody>
          <a:bodyPr wrap="square" rtlCol="0">
            <a:spAutoFit/>
          </a:bodyPr>
          <a:lstStyle/>
          <a:p>
            <a:r>
              <a:rPr lang="en-US" sz="2400" b="1" dirty="0" smtClean="0"/>
              <a:t>The WHY</a:t>
            </a:r>
            <a:endParaRPr lang="en-US" sz="2400" b="1" dirty="0"/>
          </a:p>
        </p:txBody>
      </p:sp>
      <p:sp>
        <p:nvSpPr>
          <p:cNvPr id="8" name="TextBox 7"/>
          <p:cNvSpPr txBox="1"/>
          <p:nvPr/>
        </p:nvSpPr>
        <p:spPr>
          <a:xfrm>
            <a:off x="5369167" y="2320086"/>
            <a:ext cx="1453663" cy="461665"/>
          </a:xfrm>
          <a:prstGeom prst="rect">
            <a:avLst/>
          </a:prstGeom>
          <a:noFill/>
        </p:spPr>
        <p:txBody>
          <a:bodyPr wrap="square" rtlCol="0">
            <a:spAutoFit/>
          </a:bodyPr>
          <a:lstStyle/>
          <a:p>
            <a:r>
              <a:rPr lang="en-US" sz="2400" b="1" dirty="0" smtClean="0"/>
              <a:t>The HOW</a:t>
            </a:r>
            <a:endParaRPr lang="en-US" sz="2400" b="1" dirty="0"/>
          </a:p>
        </p:txBody>
      </p:sp>
      <p:sp>
        <p:nvSpPr>
          <p:cNvPr id="9" name="TextBox 8"/>
          <p:cNvSpPr txBox="1"/>
          <p:nvPr/>
        </p:nvSpPr>
        <p:spPr>
          <a:xfrm>
            <a:off x="5369167" y="2814547"/>
            <a:ext cx="1524002" cy="461665"/>
          </a:xfrm>
          <a:prstGeom prst="rect">
            <a:avLst/>
          </a:prstGeom>
          <a:noFill/>
        </p:spPr>
        <p:txBody>
          <a:bodyPr wrap="square" rtlCol="0">
            <a:spAutoFit/>
          </a:bodyPr>
          <a:lstStyle/>
          <a:p>
            <a:r>
              <a:rPr lang="en-US" sz="2400" b="1" dirty="0" smtClean="0"/>
              <a:t>The WHAT</a:t>
            </a:r>
            <a:endParaRPr lang="en-US" sz="2400" b="1" dirty="0"/>
          </a:p>
        </p:txBody>
      </p:sp>
      <p:sp>
        <p:nvSpPr>
          <p:cNvPr id="10" name="TextBox 9"/>
          <p:cNvSpPr txBox="1"/>
          <p:nvPr/>
        </p:nvSpPr>
        <p:spPr>
          <a:xfrm>
            <a:off x="697523" y="3354977"/>
            <a:ext cx="10515600" cy="3108543"/>
          </a:xfrm>
          <a:prstGeom prst="rect">
            <a:avLst/>
          </a:prstGeom>
          <a:noFill/>
        </p:spPr>
        <p:txBody>
          <a:bodyPr wrap="square" rtlCol="0">
            <a:spAutoFit/>
          </a:bodyPr>
          <a:lstStyle/>
          <a:p>
            <a:pPr marL="285750" indent="-285750">
              <a:buFont typeface="Arial" panose="020B0604020202020204" pitchFamily="34" charset="0"/>
              <a:buChar char="•"/>
            </a:pPr>
            <a:r>
              <a:rPr lang="en-US" sz="2800" dirty="0"/>
              <a:t>Why are we doing this project? This is the project vision.</a:t>
            </a:r>
          </a:p>
          <a:p>
            <a:pPr marL="285750" indent="-285750">
              <a:buFont typeface="Arial" panose="020B0604020202020204" pitchFamily="34" charset="0"/>
              <a:buChar char="•"/>
            </a:pPr>
            <a:r>
              <a:rPr lang="en-US" sz="2800" dirty="0"/>
              <a:t>Who benefits and how? This may be part of the project vision </a:t>
            </a:r>
            <a:r>
              <a:rPr lang="en-US" sz="2800" dirty="0" smtClean="0"/>
              <a:t>and/or project </a:t>
            </a:r>
            <a:r>
              <a:rPr lang="en-US" sz="2800" dirty="0"/>
              <a:t>purpose.</a:t>
            </a:r>
          </a:p>
          <a:p>
            <a:pPr marL="285750" indent="-285750">
              <a:buFont typeface="Arial" panose="020B0604020202020204" pitchFamily="34" charset="0"/>
              <a:buChar char="•"/>
            </a:pPr>
            <a:r>
              <a:rPr lang="en-US" sz="2800" dirty="0"/>
              <a:t>What does done mean for the project? These are the project's </a:t>
            </a:r>
            <a:r>
              <a:rPr lang="en-US" sz="2800" dirty="0" smtClean="0"/>
              <a:t>release criteria</a:t>
            </a:r>
            <a:r>
              <a:rPr lang="en-US" sz="2800" dirty="0"/>
              <a:t>.</a:t>
            </a:r>
          </a:p>
          <a:p>
            <a:pPr marL="285750" indent="-285750">
              <a:buFont typeface="Arial" panose="020B0604020202020204" pitchFamily="34" charset="0"/>
              <a:buChar char="•"/>
            </a:pPr>
            <a:r>
              <a:rPr lang="en-US" sz="2800" dirty="0"/>
              <a:t>How are we going to work together? This explains the intended </a:t>
            </a:r>
            <a:r>
              <a:rPr lang="en-US" sz="2800" dirty="0" smtClean="0"/>
              <a:t>flow of </a:t>
            </a:r>
            <a:r>
              <a:rPr lang="en-US" sz="2800" dirty="0"/>
              <a:t>work.</a:t>
            </a:r>
          </a:p>
        </p:txBody>
      </p:sp>
    </p:spTree>
    <p:extLst>
      <p:ext uri="{BB962C8B-B14F-4D97-AF65-F5344CB8AC3E}">
        <p14:creationId xmlns:p14="http://schemas.microsoft.com/office/powerpoint/2010/main" val="3093792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TEAM CHARTER</a:t>
            </a:r>
            <a:endParaRPr lang="en-US" dirty="0"/>
          </a:p>
        </p:txBody>
      </p:sp>
      <p:sp>
        <p:nvSpPr>
          <p:cNvPr id="3" name="Content Placeholder 2"/>
          <p:cNvSpPr>
            <a:spLocks noGrp="1"/>
          </p:cNvSpPr>
          <p:nvPr>
            <p:ph idx="1"/>
          </p:nvPr>
        </p:nvSpPr>
        <p:spPr/>
        <p:txBody>
          <a:bodyPr>
            <a:normAutofit lnSpcReduction="10000"/>
          </a:bodyPr>
          <a:lstStyle/>
          <a:p>
            <a:r>
              <a:rPr lang="en-US" dirty="0"/>
              <a:t>T</a:t>
            </a:r>
            <a:r>
              <a:rPr lang="en-US" dirty="0" smtClean="0"/>
              <a:t>eam norms</a:t>
            </a:r>
          </a:p>
          <a:p>
            <a:r>
              <a:rPr lang="en-US" dirty="0" smtClean="0"/>
              <a:t>Understanding </a:t>
            </a:r>
            <a:r>
              <a:rPr lang="en-US" dirty="0"/>
              <a:t>of how to work </a:t>
            </a:r>
            <a:r>
              <a:rPr lang="en-US" dirty="0" smtClean="0"/>
              <a:t>together</a:t>
            </a:r>
          </a:p>
          <a:p>
            <a:r>
              <a:rPr lang="en-US" dirty="0"/>
              <a:t>Teams do not need a formal process for chartering as long as the </a:t>
            </a:r>
            <a:r>
              <a:rPr lang="en-US" dirty="0" smtClean="0"/>
              <a:t>teams understand </a:t>
            </a:r>
            <a:r>
              <a:rPr lang="en-US" dirty="0"/>
              <a:t>how to work together. </a:t>
            </a:r>
            <a:endParaRPr lang="en-US" dirty="0" smtClean="0"/>
          </a:p>
          <a:p>
            <a:r>
              <a:rPr lang="en-US" dirty="0" smtClean="0"/>
              <a:t>Some </a:t>
            </a:r>
            <a:r>
              <a:rPr lang="en-US" dirty="0"/>
              <a:t>teams benefit from a team </a:t>
            </a:r>
            <a:r>
              <a:rPr lang="en-US" dirty="0" smtClean="0"/>
              <a:t>chartering process</a:t>
            </a:r>
            <a:r>
              <a:rPr lang="en-US" dirty="0"/>
              <a:t>. </a:t>
            </a:r>
            <a:endParaRPr lang="en-US" dirty="0" smtClean="0"/>
          </a:p>
          <a:p>
            <a:pPr lvl="1">
              <a:buFont typeface="Wingdings" panose="05000000000000000000" pitchFamily="2" charset="2"/>
              <a:buChar char="q"/>
            </a:pPr>
            <a:r>
              <a:rPr lang="en-US" dirty="0"/>
              <a:t>Team values, such as sustainable pace and core hours;</a:t>
            </a:r>
          </a:p>
          <a:p>
            <a:pPr lvl="1">
              <a:buFont typeface="Wingdings" panose="05000000000000000000" pitchFamily="2" charset="2"/>
              <a:buChar char="q"/>
            </a:pPr>
            <a:r>
              <a:rPr lang="en-US" dirty="0"/>
              <a:t>Working agreements, such as what </a:t>
            </a:r>
            <a:r>
              <a:rPr lang="en-US" b="1" dirty="0"/>
              <a:t>“ready” </a:t>
            </a:r>
            <a:r>
              <a:rPr lang="en-US" dirty="0"/>
              <a:t>means so the team </a:t>
            </a:r>
            <a:r>
              <a:rPr lang="en-US" dirty="0" smtClean="0"/>
              <a:t>can take </a:t>
            </a:r>
            <a:r>
              <a:rPr lang="en-US" dirty="0"/>
              <a:t>in work; what </a:t>
            </a:r>
            <a:r>
              <a:rPr lang="en-US" b="1" dirty="0"/>
              <a:t>“done” </a:t>
            </a:r>
            <a:r>
              <a:rPr lang="en-US" dirty="0"/>
              <a:t>means so the team can judge </a:t>
            </a:r>
            <a:r>
              <a:rPr lang="en-US" dirty="0" smtClean="0"/>
              <a:t>completeness consistently</a:t>
            </a:r>
            <a:r>
              <a:rPr lang="en-US" dirty="0"/>
              <a:t>; respecting the </a:t>
            </a:r>
            <a:r>
              <a:rPr lang="en-US" b="1" dirty="0" smtClean="0"/>
              <a:t>time-box</a:t>
            </a:r>
            <a:r>
              <a:rPr lang="en-US" dirty="0"/>
              <a:t>; or the use of </a:t>
            </a:r>
            <a:r>
              <a:rPr lang="en-US" b="1" dirty="0" smtClean="0"/>
              <a:t>work-in-process</a:t>
            </a:r>
            <a:r>
              <a:rPr lang="en-US" dirty="0" smtClean="0"/>
              <a:t> limits</a:t>
            </a:r>
            <a:r>
              <a:rPr lang="en-US" dirty="0"/>
              <a:t>;</a:t>
            </a:r>
          </a:p>
          <a:p>
            <a:pPr lvl="1">
              <a:buFont typeface="Wingdings" panose="05000000000000000000" pitchFamily="2" charset="2"/>
              <a:buChar char="q"/>
            </a:pPr>
            <a:r>
              <a:rPr lang="en-US" dirty="0"/>
              <a:t>Ground rules, such as one person talking in a meeting; and</a:t>
            </a:r>
          </a:p>
          <a:p>
            <a:pPr lvl="1">
              <a:buFont typeface="Wingdings" panose="05000000000000000000" pitchFamily="2" charset="2"/>
              <a:buChar char="q"/>
            </a:pPr>
            <a:r>
              <a:rPr lang="en-US" dirty="0"/>
              <a:t>Group norms, such as how the team treats meeting times.</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11</a:t>
            </a:fld>
            <a:endParaRPr lang="en-US"/>
          </a:p>
        </p:txBody>
      </p:sp>
    </p:spTree>
    <p:extLst>
      <p:ext uri="{BB962C8B-B14F-4D97-AF65-F5344CB8AC3E}">
        <p14:creationId xmlns:p14="http://schemas.microsoft.com/office/powerpoint/2010/main" val="35060522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RETROSPECTIVES [1/2]</a:t>
            </a:r>
            <a:endParaRPr lang="en-US" dirty="0"/>
          </a:p>
        </p:txBody>
      </p:sp>
      <p:sp>
        <p:nvSpPr>
          <p:cNvPr id="8" name="Content Placeholder 7"/>
          <p:cNvSpPr>
            <a:spLocks noGrp="1"/>
          </p:cNvSpPr>
          <p:nvPr>
            <p:ph idx="1"/>
          </p:nvPr>
        </p:nvSpPr>
        <p:spPr/>
        <p:txBody>
          <a:bodyPr>
            <a:normAutofit/>
          </a:bodyPr>
          <a:lstStyle/>
          <a:p>
            <a:r>
              <a:rPr lang="en-US" dirty="0"/>
              <a:t>The single most important practice is the retrospective because it allows </a:t>
            </a:r>
            <a:r>
              <a:rPr lang="en-US" dirty="0" smtClean="0"/>
              <a:t>the team </a:t>
            </a:r>
            <a:r>
              <a:rPr lang="en-US" dirty="0"/>
              <a:t>to learn about, improve, and adapt its </a:t>
            </a:r>
            <a:r>
              <a:rPr lang="en-US" dirty="0" smtClean="0"/>
              <a:t>process</a:t>
            </a:r>
          </a:p>
          <a:p>
            <a:r>
              <a:rPr lang="en-US" dirty="0"/>
              <a:t>Retrospectives help the team learn from its previous work on the product </a:t>
            </a:r>
            <a:r>
              <a:rPr lang="en-US" dirty="0" smtClean="0"/>
              <a:t>and its process</a:t>
            </a:r>
          </a:p>
          <a:p>
            <a:r>
              <a:rPr lang="en-US" dirty="0"/>
              <a:t>One of the principles behind the </a:t>
            </a:r>
            <a:r>
              <a:rPr lang="en-US" b="1" dirty="0"/>
              <a:t>Agile Manifesto</a:t>
            </a:r>
            <a:r>
              <a:rPr lang="en-US" dirty="0"/>
              <a:t> is: </a:t>
            </a:r>
            <a:r>
              <a:rPr lang="en-US" u="sng" dirty="0"/>
              <a:t>“At </a:t>
            </a:r>
            <a:r>
              <a:rPr lang="en-US" u="sng" dirty="0" smtClean="0"/>
              <a:t>regular intervals</a:t>
            </a:r>
            <a:r>
              <a:rPr lang="en-US" u="sng" dirty="0"/>
              <a:t>, the team reflects on how to become more effective, then tunes </a:t>
            </a:r>
            <a:r>
              <a:rPr lang="en-US" u="sng" dirty="0" smtClean="0"/>
              <a:t>and adjusts </a:t>
            </a:r>
            <a:r>
              <a:rPr lang="en-US" u="sng" dirty="0"/>
              <a:t>its behavior accordingly.”</a:t>
            </a:r>
            <a:endParaRPr lang="en-US" u="sng" dirty="0" smtClean="0"/>
          </a:p>
          <a:p>
            <a:r>
              <a:rPr lang="en-US" dirty="0"/>
              <a:t>Teams benefit from allocating enough time to learn, either from an </a:t>
            </a:r>
            <a:r>
              <a:rPr lang="en-US" b="1" dirty="0"/>
              <a:t>interim retrospective </a:t>
            </a:r>
            <a:r>
              <a:rPr lang="en-US" dirty="0"/>
              <a:t>or an </a:t>
            </a:r>
            <a:r>
              <a:rPr lang="en-US" b="1" dirty="0"/>
              <a:t>end-of-the-project </a:t>
            </a:r>
            <a:r>
              <a:rPr lang="en-US" b="1" dirty="0" smtClean="0"/>
              <a:t>retrospective</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12</a:t>
            </a:fld>
            <a:endParaRPr lang="en-US"/>
          </a:p>
        </p:txBody>
      </p:sp>
      <mc:AlternateContent xmlns:mc="http://schemas.openxmlformats.org/markup-compatibility/2006" xmlns:p14="http://schemas.microsoft.com/office/powerpoint/2010/main">
        <mc:Choice Requires="p14">
          <p:contentPart p14:bwMode="auto" r:id="rId3">
            <p14:nvContentPartPr>
              <p14:cNvPr id="2" name="Ink 1"/>
              <p14:cNvContentPartPr/>
              <p14:nvPr/>
            </p14:nvContentPartPr>
            <p14:xfrm>
              <a:off x="1121040" y="1902600"/>
              <a:ext cx="2160" cy="31680"/>
            </p14:xfrm>
          </p:contentPart>
        </mc:Choice>
        <mc:Fallback xmlns="">
          <p:pic>
            <p:nvPicPr>
              <p:cNvPr id="2" name="Ink 1"/>
              <p:cNvPicPr/>
              <p:nvPr/>
            </p:nvPicPr>
            <p:blipFill>
              <a:blip r:embed="rId4"/>
              <a:stretch>
                <a:fillRect/>
              </a:stretch>
            </p:blipFill>
            <p:spPr>
              <a:xfrm>
                <a:off x="1110600" y="1871280"/>
                <a:ext cx="21240" cy="928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p14:cNvContentPartPr/>
              <p14:nvPr/>
            </p14:nvContentPartPr>
            <p14:xfrm>
              <a:off x="1139760" y="1874880"/>
              <a:ext cx="9645840" cy="316440"/>
            </p14:xfrm>
          </p:contentPart>
        </mc:Choice>
        <mc:Fallback xmlns="">
          <p:pic>
            <p:nvPicPr>
              <p:cNvPr id="3" name="Ink 2"/>
              <p:cNvPicPr/>
              <p:nvPr/>
            </p:nvPicPr>
            <p:blipFill>
              <a:blip r:embed="rId6"/>
              <a:stretch>
                <a:fillRect/>
              </a:stretch>
            </p:blipFill>
            <p:spPr>
              <a:xfrm>
                <a:off x="1121760" y="1802520"/>
                <a:ext cx="9683640" cy="4881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p14:cNvContentPartPr/>
              <p14:nvPr/>
            </p14:nvContentPartPr>
            <p14:xfrm>
              <a:off x="1188360" y="2478960"/>
              <a:ext cx="8727120" cy="141840"/>
            </p14:xfrm>
          </p:contentPart>
        </mc:Choice>
        <mc:Fallback xmlns="">
          <p:pic>
            <p:nvPicPr>
              <p:cNvPr id="9" name="Ink 8"/>
              <p:cNvPicPr/>
              <p:nvPr/>
            </p:nvPicPr>
            <p:blipFill>
              <a:blip r:embed="rId8"/>
              <a:stretch>
                <a:fillRect/>
              </a:stretch>
            </p:blipFill>
            <p:spPr>
              <a:xfrm>
                <a:off x="1170000" y="2403000"/>
                <a:ext cx="8756280" cy="302040"/>
              </a:xfrm>
              <a:prstGeom prst="rect">
                <a:avLst/>
              </a:prstGeom>
            </p:spPr>
          </p:pic>
        </mc:Fallback>
      </mc:AlternateContent>
    </p:spTree>
    <p:extLst>
      <p:ext uri="{BB962C8B-B14F-4D97-AF65-F5344CB8AC3E}">
        <p14:creationId xmlns:p14="http://schemas.microsoft.com/office/powerpoint/2010/main" val="37171244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US" dirty="0" smtClean="0"/>
              <a:t>Teams </a:t>
            </a:r>
            <a:r>
              <a:rPr lang="en-US" dirty="0"/>
              <a:t>need to learn </a:t>
            </a:r>
            <a:r>
              <a:rPr lang="en-US" dirty="0" smtClean="0"/>
              <a:t>about their </a:t>
            </a:r>
            <a:r>
              <a:rPr lang="en-US" b="1" dirty="0"/>
              <a:t>work product </a:t>
            </a:r>
            <a:r>
              <a:rPr lang="en-US" dirty="0"/>
              <a:t>and </a:t>
            </a:r>
            <a:r>
              <a:rPr lang="en-US" b="1" dirty="0"/>
              <a:t>work process</a:t>
            </a:r>
            <a:r>
              <a:rPr lang="en-US" dirty="0" smtClean="0"/>
              <a:t>.</a:t>
            </a:r>
          </a:p>
          <a:p>
            <a:r>
              <a:rPr lang="en-US" dirty="0" smtClean="0"/>
              <a:t>First </a:t>
            </a:r>
            <a:r>
              <a:rPr lang="en-US" dirty="0"/>
              <a:t>and foremost, a retrospective is </a:t>
            </a:r>
            <a:r>
              <a:rPr lang="en-US" b="1" u="sng" dirty="0"/>
              <a:t>not</a:t>
            </a:r>
            <a:r>
              <a:rPr lang="en-US" dirty="0"/>
              <a:t> about </a:t>
            </a:r>
            <a:r>
              <a:rPr lang="en-US" b="1" dirty="0" smtClean="0"/>
              <a:t>blame</a:t>
            </a:r>
            <a:r>
              <a:rPr lang="en-US" dirty="0"/>
              <a:t>; </a:t>
            </a:r>
            <a:endParaRPr lang="en-US" dirty="0" smtClean="0"/>
          </a:p>
          <a:p>
            <a:r>
              <a:rPr lang="en-US" dirty="0"/>
              <a:t>The retrospective is about looking at the </a:t>
            </a:r>
            <a:r>
              <a:rPr lang="en-US" b="1" dirty="0"/>
              <a:t>qualitative (people's feelings)</a:t>
            </a:r>
            <a:r>
              <a:rPr lang="en-US" dirty="0"/>
              <a:t> and</a:t>
            </a:r>
          </a:p>
          <a:p>
            <a:r>
              <a:rPr lang="en-US" b="1" dirty="0"/>
              <a:t>quantitative (measurements) data</a:t>
            </a:r>
            <a:r>
              <a:rPr lang="en-US" dirty="0"/>
              <a:t>, then using that data to find root </a:t>
            </a:r>
            <a:r>
              <a:rPr lang="en-US" dirty="0" smtClean="0"/>
              <a:t>causes, designing </a:t>
            </a:r>
            <a:r>
              <a:rPr lang="en-US" dirty="0"/>
              <a:t>countermeasures, and developing action plans. </a:t>
            </a:r>
            <a:endParaRPr lang="en-US" dirty="0" smtClean="0"/>
          </a:p>
          <a:p>
            <a:r>
              <a:rPr lang="en-US" dirty="0" smtClean="0"/>
              <a:t>The </a:t>
            </a:r>
            <a:r>
              <a:rPr lang="en-US" dirty="0"/>
              <a:t>project team </a:t>
            </a:r>
            <a:r>
              <a:rPr lang="en-US" dirty="0" smtClean="0"/>
              <a:t>may end </a:t>
            </a:r>
            <a:r>
              <a:rPr lang="en-US" dirty="0"/>
              <a:t>up with many action items to remove </a:t>
            </a:r>
            <a:r>
              <a:rPr lang="en-US" b="1" dirty="0" smtClean="0"/>
              <a:t>impediments</a:t>
            </a:r>
          </a:p>
          <a:p>
            <a:r>
              <a:rPr lang="en-US" dirty="0"/>
              <a:t>A facilitator from the team leads them through an activity to rank </a:t>
            </a:r>
            <a:r>
              <a:rPr lang="en-US" dirty="0" smtClean="0"/>
              <a:t>the importance </a:t>
            </a:r>
            <a:r>
              <a:rPr lang="en-US" dirty="0"/>
              <a:t>of each improvement item. </a:t>
            </a:r>
            <a:endParaRPr lang="en-US" dirty="0" smtClean="0"/>
          </a:p>
          <a:p>
            <a:r>
              <a:rPr lang="en-US" dirty="0" smtClean="0"/>
              <a:t>Once </a:t>
            </a:r>
            <a:r>
              <a:rPr lang="en-US" dirty="0"/>
              <a:t>the improvement items are </a:t>
            </a:r>
            <a:r>
              <a:rPr lang="en-US" dirty="0" smtClean="0"/>
              <a:t>ranked by </a:t>
            </a:r>
            <a:r>
              <a:rPr lang="en-US" dirty="0"/>
              <a:t>the team, the team chooses the appropriate number to work on for the </a:t>
            </a:r>
            <a:r>
              <a:rPr lang="en-US" dirty="0" smtClean="0"/>
              <a:t>next iteration </a:t>
            </a:r>
            <a:r>
              <a:rPr lang="en-US" dirty="0"/>
              <a:t>(or adds work to the flow if flow-based).</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13</a:t>
            </a:fld>
            <a:endParaRPr lang="en-US"/>
          </a:p>
        </p:txBody>
      </p:sp>
      <p:sp>
        <p:nvSpPr>
          <p:cNvPr id="7" name="Title 6"/>
          <p:cNvSpPr>
            <a:spLocks noGrp="1"/>
          </p:cNvSpPr>
          <p:nvPr>
            <p:ph type="title"/>
          </p:nvPr>
        </p:nvSpPr>
        <p:spPr>
          <a:xfrm>
            <a:off x="838200" y="365125"/>
            <a:ext cx="10515600" cy="1325563"/>
          </a:xfrm>
        </p:spPr>
        <p:txBody>
          <a:bodyPr/>
          <a:lstStyle/>
          <a:p>
            <a:r>
              <a:rPr lang="en-US" dirty="0" smtClean="0"/>
              <a:t>RETROSPECTIVES [2/2]</a:t>
            </a:r>
            <a:endParaRPr lang="en-US" dirty="0"/>
          </a:p>
        </p:txBody>
      </p:sp>
    </p:spTree>
    <p:extLst>
      <p:ext uri="{BB962C8B-B14F-4D97-AF65-F5344CB8AC3E}">
        <p14:creationId xmlns:p14="http://schemas.microsoft.com/office/powerpoint/2010/main" val="37314363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members may </a:t>
            </a:r>
            <a:r>
              <a:rPr lang="en-US" dirty="0" smtClean="0"/>
              <a:t>decide to </a:t>
            </a:r>
            <a:r>
              <a:rPr lang="en-US" dirty="0"/>
              <a:t>retrospect at these key times:</a:t>
            </a:r>
          </a:p>
        </p:txBody>
      </p:sp>
      <p:sp>
        <p:nvSpPr>
          <p:cNvPr id="3" name="Content Placeholder 2"/>
          <p:cNvSpPr>
            <a:spLocks noGrp="1"/>
          </p:cNvSpPr>
          <p:nvPr>
            <p:ph idx="1"/>
          </p:nvPr>
        </p:nvSpPr>
        <p:spPr/>
        <p:txBody>
          <a:bodyPr>
            <a:normAutofit/>
          </a:bodyPr>
          <a:lstStyle/>
          <a:p>
            <a:r>
              <a:rPr lang="en-US" dirty="0"/>
              <a:t>Many teams use iterations—especially 2-week iterations—because the iteration prompts a demonstration and a retrospective at the end</a:t>
            </a:r>
            <a:endParaRPr lang="en-US" dirty="0" smtClean="0"/>
          </a:p>
          <a:p>
            <a:pPr lvl="1"/>
            <a:r>
              <a:rPr lang="en-US" dirty="0" smtClean="0"/>
              <a:t>When </a:t>
            </a:r>
            <a:r>
              <a:rPr lang="en-US" dirty="0"/>
              <a:t>the team completes a release or ships something. It does </a:t>
            </a:r>
            <a:r>
              <a:rPr lang="en-US" dirty="0" smtClean="0"/>
              <a:t>not have </a:t>
            </a:r>
            <a:r>
              <a:rPr lang="en-US" dirty="0"/>
              <a:t>to be a monumental increment. It can be any release, no </a:t>
            </a:r>
            <a:r>
              <a:rPr lang="en-US" dirty="0" smtClean="0"/>
              <a:t>matter how </a:t>
            </a:r>
            <a:r>
              <a:rPr lang="en-US" dirty="0"/>
              <a:t>small.</a:t>
            </a:r>
          </a:p>
          <a:p>
            <a:pPr lvl="1"/>
            <a:r>
              <a:rPr lang="en-US" dirty="0"/>
              <a:t>When more than a few weeks have passed since the </a:t>
            </a:r>
            <a:r>
              <a:rPr lang="en-US" dirty="0" smtClean="0"/>
              <a:t>previous retrospective</a:t>
            </a:r>
            <a:r>
              <a:rPr lang="en-US" dirty="0"/>
              <a:t>.</a:t>
            </a:r>
          </a:p>
          <a:p>
            <a:pPr lvl="1"/>
            <a:r>
              <a:rPr lang="en-US" dirty="0"/>
              <a:t>When the team appears to be stuck and completed work is not </a:t>
            </a:r>
            <a:r>
              <a:rPr lang="en-US" dirty="0" smtClean="0"/>
              <a:t>flowing through </a:t>
            </a:r>
            <a:r>
              <a:rPr lang="en-US" dirty="0"/>
              <a:t>the team.</a:t>
            </a:r>
          </a:p>
          <a:p>
            <a:pPr lvl="1"/>
            <a:r>
              <a:rPr lang="en-US" dirty="0"/>
              <a:t>When the team reaches any other milestone.</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14</a:t>
            </a:fld>
            <a:endParaRPr lang="en-US"/>
          </a:p>
        </p:txBody>
      </p:sp>
    </p:spTree>
    <p:extLst>
      <p:ext uri="{BB962C8B-B14F-4D97-AF65-F5344CB8AC3E}">
        <p14:creationId xmlns:p14="http://schemas.microsoft.com/office/powerpoint/2010/main" val="14462224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BACKLOG PREPARATION</a:t>
            </a:r>
          </a:p>
        </p:txBody>
      </p:sp>
      <p:sp>
        <p:nvSpPr>
          <p:cNvPr id="3" name="Content Placeholder 2"/>
          <p:cNvSpPr>
            <a:spLocks noGrp="1"/>
          </p:cNvSpPr>
          <p:nvPr>
            <p:ph idx="1"/>
          </p:nvPr>
        </p:nvSpPr>
        <p:spPr/>
        <p:txBody>
          <a:bodyPr>
            <a:normAutofit/>
          </a:bodyPr>
          <a:lstStyle/>
          <a:p>
            <a:r>
              <a:rPr lang="en-US" dirty="0"/>
              <a:t>The backlog is the </a:t>
            </a:r>
            <a:r>
              <a:rPr lang="en-US" b="1" u="sng" dirty="0"/>
              <a:t>ordered</a:t>
            </a:r>
            <a:r>
              <a:rPr lang="en-US" dirty="0"/>
              <a:t> </a:t>
            </a:r>
            <a:r>
              <a:rPr lang="en-US" b="1" dirty="0"/>
              <a:t>list</a:t>
            </a:r>
            <a:r>
              <a:rPr lang="en-US" dirty="0"/>
              <a:t> of </a:t>
            </a:r>
            <a:r>
              <a:rPr lang="en-US" b="1" u="sng" dirty="0"/>
              <a:t>all</a:t>
            </a:r>
            <a:r>
              <a:rPr lang="en-US" b="1" dirty="0"/>
              <a:t> the work</a:t>
            </a:r>
            <a:r>
              <a:rPr lang="en-US" dirty="0"/>
              <a:t>, presented in </a:t>
            </a:r>
            <a:r>
              <a:rPr lang="en-US" b="1" dirty="0">
                <a:effectLst>
                  <a:outerShdw blurRad="38100" dist="38100" dir="2700000" algn="tl">
                    <a:srgbClr val="000000">
                      <a:alpha val="43137"/>
                    </a:srgbClr>
                  </a:outerShdw>
                </a:effectLst>
              </a:rPr>
              <a:t>story</a:t>
            </a:r>
            <a:r>
              <a:rPr lang="en-US" dirty="0"/>
              <a:t> form, for </a:t>
            </a:r>
            <a:r>
              <a:rPr lang="en-US" dirty="0" smtClean="0"/>
              <a:t>a team.</a:t>
            </a:r>
          </a:p>
          <a:p>
            <a:r>
              <a:rPr lang="en-US" dirty="0"/>
              <a:t>There is no need to create all of the stories for the entire project before </a:t>
            </a:r>
            <a:r>
              <a:rPr lang="en-US" dirty="0" smtClean="0"/>
              <a:t>the work </a:t>
            </a:r>
            <a:r>
              <a:rPr lang="en-US" dirty="0"/>
              <a:t>starts—only enough to understand the first release in broad </a:t>
            </a:r>
            <a:r>
              <a:rPr lang="en-US" dirty="0" smtClean="0"/>
              <a:t>brushstrokes and </a:t>
            </a:r>
            <a:r>
              <a:rPr lang="en-US" dirty="0"/>
              <a:t>then sufficient items for the next iteration.</a:t>
            </a:r>
            <a:endParaRPr lang="en-US" b="1" dirty="0" smtClean="0"/>
          </a:p>
          <a:p>
            <a:r>
              <a:rPr lang="en-US" b="1" dirty="0"/>
              <a:t>Product owners </a:t>
            </a:r>
            <a:r>
              <a:rPr lang="en-US" dirty="0" smtClean="0"/>
              <a:t>might produce </a:t>
            </a:r>
            <a:r>
              <a:rPr lang="en-US" dirty="0"/>
              <a:t>a </a:t>
            </a:r>
            <a:r>
              <a:rPr lang="en-US" b="1" u="sng" dirty="0"/>
              <a:t>product roadmap </a:t>
            </a:r>
            <a:r>
              <a:rPr lang="en-US" dirty="0"/>
              <a:t>to show the anticipated sequence of </a:t>
            </a:r>
            <a:r>
              <a:rPr lang="en-US" dirty="0" smtClean="0"/>
              <a:t>deliverables over </a:t>
            </a:r>
            <a:r>
              <a:rPr lang="en-US" dirty="0"/>
              <a:t>time. The product owner </a:t>
            </a:r>
            <a:r>
              <a:rPr lang="en-US" dirty="0" smtClean="0"/>
              <a:t>re-plans </a:t>
            </a:r>
            <a:r>
              <a:rPr lang="en-US" dirty="0"/>
              <a:t>the roadmap based on what the </a:t>
            </a:r>
            <a:r>
              <a:rPr lang="en-US" dirty="0" smtClean="0"/>
              <a:t>team produces</a:t>
            </a:r>
            <a:r>
              <a:rPr lang="en-US" dirty="0"/>
              <a: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15</a:t>
            </a:fld>
            <a:endParaRPr lang="en-US"/>
          </a:p>
        </p:txBody>
      </p:sp>
    </p:spTree>
    <p:extLst>
      <p:ext uri="{BB962C8B-B14F-4D97-AF65-F5344CB8AC3E}">
        <p14:creationId xmlns:p14="http://schemas.microsoft.com/office/powerpoint/2010/main" val="42913249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DAILY STANDUPS</a:t>
            </a:r>
          </a:p>
        </p:txBody>
      </p:sp>
      <p:sp>
        <p:nvSpPr>
          <p:cNvPr id="3" name="Content Placeholder 2"/>
          <p:cNvSpPr>
            <a:spLocks noGrp="1"/>
          </p:cNvSpPr>
          <p:nvPr>
            <p:ph idx="1"/>
          </p:nvPr>
        </p:nvSpPr>
        <p:spPr/>
        <p:txBody>
          <a:bodyPr/>
          <a:lstStyle/>
          <a:p>
            <a:r>
              <a:rPr lang="en-US" dirty="0"/>
              <a:t>Teams use standups to </a:t>
            </a:r>
            <a:r>
              <a:rPr lang="en-US" b="1" dirty="0" smtClean="0"/>
              <a:t>micro-commit</a:t>
            </a:r>
            <a:r>
              <a:rPr lang="en-US" dirty="0" smtClean="0"/>
              <a:t> </a:t>
            </a:r>
            <a:r>
              <a:rPr lang="en-US" dirty="0"/>
              <a:t>to each other, </a:t>
            </a:r>
            <a:r>
              <a:rPr lang="en-US" b="1" dirty="0"/>
              <a:t>uncover problems,</a:t>
            </a:r>
            <a:r>
              <a:rPr lang="en-US" dirty="0"/>
              <a:t> </a:t>
            </a:r>
            <a:r>
              <a:rPr lang="en-US" dirty="0" smtClean="0"/>
              <a:t>and </a:t>
            </a:r>
            <a:r>
              <a:rPr lang="en-US" b="1" dirty="0" smtClean="0"/>
              <a:t>ensure </a:t>
            </a:r>
            <a:r>
              <a:rPr lang="en-US" b="1" dirty="0"/>
              <a:t>the work flows smoothly </a:t>
            </a:r>
            <a:r>
              <a:rPr lang="en-US" dirty="0"/>
              <a:t>through the team.</a:t>
            </a:r>
          </a:p>
          <a:p>
            <a:r>
              <a:rPr lang="en-US" b="1" u="sng" dirty="0" smtClean="0"/>
              <a:t>Time-box</a:t>
            </a:r>
            <a:r>
              <a:rPr lang="en-US" dirty="0" smtClean="0"/>
              <a:t> </a:t>
            </a:r>
            <a:r>
              <a:rPr lang="en-US" dirty="0"/>
              <a:t>the standup to no longer than </a:t>
            </a:r>
            <a:r>
              <a:rPr lang="en-US" b="1" dirty="0"/>
              <a:t>15 minutes</a:t>
            </a:r>
            <a:r>
              <a:rPr lang="en-US" dirty="0"/>
              <a:t>. The team “walks” </a:t>
            </a:r>
            <a:r>
              <a:rPr lang="en-US" dirty="0" smtClean="0"/>
              <a:t>the </a:t>
            </a:r>
            <a:r>
              <a:rPr lang="en-US" b="1" dirty="0" smtClean="0"/>
              <a:t>Kanban</a:t>
            </a:r>
            <a:r>
              <a:rPr lang="en-US" dirty="0" smtClean="0"/>
              <a:t> </a:t>
            </a:r>
            <a:r>
              <a:rPr lang="en-US" dirty="0"/>
              <a:t>or </a:t>
            </a:r>
            <a:r>
              <a:rPr lang="en-US" b="1" dirty="0"/>
              <a:t>task board </a:t>
            </a:r>
            <a:r>
              <a:rPr lang="en-US" dirty="0"/>
              <a:t>in some way, and </a:t>
            </a:r>
            <a:r>
              <a:rPr lang="en-US" b="1" u="sng" dirty="0"/>
              <a:t>anyone</a:t>
            </a:r>
            <a:r>
              <a:rPr lang="en-US" dirty="0"/>
              <a:t> from the </a:t>
            </a:r>
            <a:r>
              <a:rPr lang="en-US" b="1" dirty="0"/>
              <a:t>team</a:t>
            </a:r>
            <a:r>
              <a:rPr lang="en-US" dirty="0"/>
              <a:t> </a:t>
            </a:r>
            <a:r>
              <a:rPr lang="en-US" b="1" dirty="0"/>
              <a:t>can facilitate </a:t>
            </a:r>
            <a:r>
              <a:rPr lang="en-US" dirty="0" smtClean="0"/>
              <a:t>the standup</a:t>
            </a:r>
            <a:r>
              <a:rPr lang="en-US" dirty="0"/>
              <a: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16</a:t>
            </a:fld>
            <a:endParaRPr lang="en-US"/>
          </a:p>
        </p:txBody>
      </p:sp>
    </p:spTree>
    <p:extLst>
      <p:ext uri="{BB962C8B-B14F-4D97-AF65-F5344CB8AC3E}">
        <p14:creationId xmlns:p14="http://schemas.microsoft.com/office/powerpoint/2010/main" val="37431716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daily stand-up questions</a:t>
            </a:r>
          </a:p>
        </p:txBody>
      </p:sp>
      <p:graphicFrame>
        <p:nvGraphicFramePr>
          <p:cNvPr id="7" name="Content Placeholder 6"/>
          <p:cNvGraphicFramePr>
            <a:graphicFrameLocks noGrp="1"/>
          </p:cNvGraphicFramePr>
          <p:nvPr>
            <p:ph idx="1"/>
            <p:extLst/>
          </p:nvPr>
        </p:nvGraphicFramePr>
        <p:xfrm>
          <a:off x="838200" y="1900877"/>
          <a:ext cx="10515600" cy="4193032"/>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691824437"/>
                    </a:ext>
                  </a:extLst>
                </a:gridCol>
                <a:gridCol w="5257800">
                  <a:extLst>
                    <a:ext uri="{9D8B030D-6E8A-4147-A177-3AD203B41FA5}">
                      <a16:colId xmlns:a16="http://schemas.microsoft.com/office/drawing/2014/main" val="803094580"/>
                    </a:ext>
                  </a:extLst>
                </a:gridCol>
              </a:tblGrid>
              <a:tr h="370840">
                <a:tc>
                  <a:txBody>
                    <a:bodyPr/>
                    <a:lstStyle/>
                    <a:p>
                      <a:r>
                        <a:rPr lang="en-US" dirty="0" smtClean="0"/>
                        <a:t>iteration-based agile </a:t>
                      </a:r>
                      <a:r>
                        <a:rPr lang="en-US" dirty="0" smtClean="0">
                          <a:solidFill>
                            <a:srgbClr val="FF0000"/>
                          </a:solidFill>
                        </a:rPr>
                        <a:t>(TIME-BOXED) </a:t>
                      </a:r>
                      <a:r>
                        <a:rPr lang="en-US" dirty="0" smtClean="0">
                          <a:solidFill>
                            <a:schemeClr val="bg1"/>
                          </a:solidFill>
                        </a:rPr>
                        <a:t>SCRUM</a:t>
                      </a:r>
                      <a:endParaRPr lang="en-US" dirty="0">
                        <a:solidFill>
                          <a:srgbClr val="FF0000"/>
                        </a:solidFill>
                      </a:endParaRPr>
                    </a:p>
                  </a:txBody>
                  <a:tcPr/>
                </a:tc>
                <a:tc>
                  <a:txBody>
                    <a:bodyPr/>
                    <a:lstStyle/>
                    <a:p>
                      <a:r>
                        <a:rPr lang="en-US" dirty="0" smtClean="0"/>
                        <a:t>flow-based agile </a:t>
                      </a:r>
                      <a:r>
                        <a:rPr lang="en-US" dirty="0" smtClean="0">
                          <a:solidFill>
                            <a:srgbClr val="FF0000"/>
                          </a:solidFill>
                        </a:rPr>
                        <a:t>(INCREMENT) </a:t>
                      </a:r>
                      <a:r>
                        <a:rPr lang="en-US" dirty="0" smtClean="0">
                          <a:solidFill>
                            <a:schemeClr val="bg1"/>
                          </a:solidFill>
                        </a:rPr>
                        <a:t>KANBAN</a:t>
                      </a:r>
                      <a:endParaRPr lang="en-US" dirty="0">
                        <a:solidFill>
                          <a:srgbClr val="FF0000"/>
                        </a:solidFill>
                      </a:endParaRPr>
                    </a:p>
                  </a:txBody>
                  <a:tcPr/>
                </a:tc>
                <a:extLst>
                  <a:ext uri="{0D108BD9-81ED-4DB2-BD59-A6C34878D82A}">
                    <a16:rowId xmlns:a16="http://schemas.microsoft.com/office/drawing/2014/main" val="2075521902"/>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did I complete since the last standup?</a:t>
                      </a: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do we need to do to advance this piece of work?</a:t>
                      </a:r>
                    </a:p>
                  </a:txBody>
                  <a:tcPr/>
                </a:tc>
                <a:extLst>
                  <a:ext uri="{0D108BD9-81ED-4DB2-BD59-A6C34878D82A}">
                    <a16:rowId xmlns:a16="http://schemas.microsoft.com/office/drawing/2014/main" val="2709812344"/>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am I planning to complete between now and the next standup?</a:t>
                      </a: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Is anyone working on anything that is not on the board?</a:t>
                      </a:r>
                    </a:p>
                  </a:txBody>
                  <a:tcPr/>
                </a:tc>
                <a:extLst>
                  <a:ext uri="{0D108BD9-81ED-4DB2-BD59-A6C34878D82A}">
                    <a16:rowId xmlns:a16="http://schemas.microsoft.com/office/drawing/2014/main" val="3086231206"/>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are my impediments (or risks or problems)?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do we need to finish as a team?</a:t>
                      </a:r>
                    </a:p>
                  </a:txBody>
                  <a:tcPr/>
                </a:tc>
                <a:extLst>
                  <a:ext uri="{0D108BD9-81ED-4DB2-BD59-A6C34878D82A}">
                    <a16:rowId xmlns:a16="http://schemas.microsoft.com/office/drawing/2014/main" val="2432544193"/>
                  </a:ext>
                </a:extLst>
              </a:tr>
              <a:tr h="370840">
                <a:tc>
                  <a:txBody>
                    <a:bodyPr/>
                    <a:lstStyle/>
                    <a:p>
                      <a:endParaRPr lang="en-US" dirty="0"/>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Are there any bottlenecks or blockers to the flow of work?</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extLst>
                  <a:ext uri="{0D108BD9-81ED-4DB2-BD59-A6C34878D82A}">
                    <a16:rowId xmlns:a16="http://schemas.microsoft.com/office/drawing/2014/main" val="54961393"/>
                  </a:ext>
                </a:extLst>
              </a:tr>
            </a:tbl>
          </a:graphicData>
        </a:graphic>
      </p:graphicFrame>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sz="1200"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17</a:t>
            </a:fld>
            <a:endParaRPr lang="en-US"/>
          </a:p>
        </p:txBody>
      </p:sp>
      <mc:AlternateContent xmlns:mc="http://schemas.openxmlformats.org/markup-compatibility/2006">
        <mc:Choice xmlns:p14="http://schemas.microsoft.com/office/powerpoint/2010/main" Requires="p14">
          <p:contentPart p14:bwMode="auto" r:id="rId2">
            <p14:nvContentPartPr>
              <p14:cNvPr id="3" name="Ink 2"/>
              <p14:cNvContentPartPr/>
              <p14:nvPr/>
            </p14:nvContentPartPr>
            <p14:xfrm>
              <a:off x="317880" y="188280"/>
              <a:ext cx="11195640" cy="6438960"/>
            </p14:xfrm>
          </p:contentPart>
        </mc:Choice>
        <mc:Fallback>
          <p:pic>
            <p:nvPicPr>
              <p:cNvPr id="3" name="Ink 2"/>
              <p:cNvPicPr/>
              <p:nvPr/>
            </p:nvPicPr>
            <p:blipFill>
              <a:blip r:embed="rId3"/>
              <a:stretch>
                <a:fillRect/>
              </a:stretch>
            </p:blipFill>
            <p:spPr>
              <a:xfrm>
                <a:off x="308520" y="178560"/>
                <a:ext cx="11214360" cy="6458040"/>
              </a:xfrm>
              <a:prstGeom prst="rect">
                <a:avLst/>
              </a:prstGeom>
            </p:spPr>
          </p:pic>
        </mc:Fallback>
      </mc:AlternateContent>
    </p:spTree>
    <p:extLst>
      <p:ext uri="{BB962C8B-B14F-4D97-AF65-F5344CB8AC3E}">
        <p14:creationId xmlns:p14="http://schemas.microsoft.com/office/powerpoint/2010/main" val="13058434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DEMONSTRATIONS/REVIEWS</a:t>
            </a:r>
          </a:p>
        </p:txBody>
      </p:sp>
      <p:sp>
        <p:nvSpPr>
          <p:cNvPr id="3" name="Content Placeholder 2"/>
          <p:cNvSpPr>
            <a:spLocks noGrp="1"/>
          </p:cNvSpPr>
          <p:nvPr>
            <p:ph idx="1"/>
          </p:nvPr>
        </p:nvSpPr>
        <p:spPr/>
        <p:txBody>
          <a:bodyPr>
            <a:normAutofit/>
          </a:bodyPr>
          <a:lstStyle/>
          <a:p>
            <a:r>
              <a:rPr lang="en-US" dirty="0"/>
              <a:t>As the team completes the features usually in the form of user stories, </a:t>
            </a:r>
            <a:r>
              <a:rPr lang="en-US" dirty="0" smtClean="0"/>
              <a:t>the team </a:t>
            </a:r>
            <a:r>
              <a:rPr lang="en-US" dirty="0"/>
              <a:t>periodically demonstrates the working product. </a:t>
            </a:r>
            <a:endParaRPr lang="en-US" dirty="0" smtClean="0"/>
          </a:p>
          <a:p>
            <a:r>
              <a:rPr lang="en-US" dirty="0" smtClean="0"/>
              <a:t>The </a:t>
            </a:r>
            <a:r>
              <a:rPr lang="en-US" dirty="0"/>
              <a:t>product owner sees </a:t>
            </a:r>
            <a:r>
              <a:rPr lang="en-US" dirty="0" smtClean="0"/>
              <a:t>the demonstration </a:t>
            </a:r>
            <a:r>
              <a:rPr lang="en-US" dirty="0"/>
              <a:t>and accepts or declines stories</a:t>
            </a:r>
            <a:r>
              <a:rPr lang="en-US" dirty="0" smtClean="0"/>
              <a:t>.</a:t>
            </a:r>
          </a:p>
          <a:p>
            <a:r>
              <a:rPr lang="en-US" dirty="0"/>
              <a:t> In iteration-based agile, the team demonstrates all completed work items at </a:t>
            </a:r>
            <a:r>
              <a:rPr lang="en-US" dirty="0" smtClean="0"/>
              <a:t>the end </a:t>
            </a:r>
            <a:r>
              <a:rPr lang="en-US" dirty="0"/>
              <a:t>of the iteration</a:t>
            </a:r>
            <a:r>
              <a:rPr lang="en-US" dirty="0" smtClean="0"/>
              <a:t>.</a:t>
            </a:r>
          </a:p>
          <a:p>
            <a:r>
              <a:rPr lang="en-US" dirty="0"/>
              <a:t>In flow-based agile, the team demonstrates completed </a:t>
            </a:r>
            <a:r>
              <a:rPr lang="en-US" dirty="0" smtClean="0"/>
              <a:t>work when </a:t>
            </a:r>
            <a:r>
              <a:rPr lang="en-US" dirty="0"/>
              <a:t>it is time to do so, usually when enough features have accumulated into </a:t>
            </a:r>
            <a:r>
              <a:rPr lang="en-US" dirty="0" smtClean="0"/>
              <a:t>a set </a:t>
            </a:r>
            <a:r>
              <a:rPr lang="en-US" dirty="0"/>
              <a:t>that is coherent.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18</a:t>
            </a:fld>
            <a:endParaRPr lang="en-US"/>
          </a:p>
        </p:txBody>
      </p:sp>
    </p:spTree>
    <p:extLst>
      <p:ext uri="{BB962C8B-B14F-4D97-AF65-F5344CB8AC3E}">
        <p14:creationId xmlns:p14="http://schemas.microsoft.com/office/powerpoint/2010/main" val="128294151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4280</TotalTime>
  <Words>1346</Words>
  <Application>Microsoft Office PowerPoint</Application>
  <PresentationFormat>Widescreen</PresentationFormat>
  <Paragraphs>184</Paragraphs>
  <Slides>18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1_Office Theme</vt:lpstr>
      <vt:lpstr> PMG 622 Agile Project Management ZOOM MEETING: 04    (21-Feb-2022)</vt:lpstr>
      <vt:lpstr>Kanban</vt:lpstr>
      <vt:lpstr>A Brief History of the Kanban  Methodology </vt:lpstr>
      <vt:lpstr>PowerPoint Presentation</vt:lpstr>
      <vt:lpstr>PowerPoint Presentation</vt:lpstr>
      <vt:lpstr>PowerPoint Presentation</vt:lpstr>
      <vt:lpstr>Scrum roles, artifacts &amp; ceremonies</vt:lpstr>
      <vt:lpstr>PowerPoint Presentation</vt:lpstr>
      <vt:lpstr>CHARTER THE PROJECT AND THE TEAM</vt:lpstr>
      <vt:lpstr>PROJECT CHARTER</vt:lpstr>
      <vt:lpstr>TEAM CHARTER</vt:lpstr>
      <vt:lpstr>RETROSPECTIVES [1/2]</vt:lpstr>
      <vt:lpstr>RETROSPECTIVES [2/2]</vt:lpstr>
      <vt:lpstr>Team members may decide to retrospect at these key times:</vt:lpstr>
      <vt:lpstr>BACKLOG PREPARATION</vt:lpstr>
      <vt:lpstr>DAILY STANDUPS</vt:lpstr>
      <vt:lpstr>daily stand-up questions</vt:lpstr>
      <vt:lpstr>DEMONSTRATIONS/REVIEWS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Windows User</cp:lastModifiedBy>
  <cp:revision>424</cp:revision>
  <dcterms:created xsi:type="dcterms:W3CDTF">2020-10-15T07:04:09Z</dcterms:created>
  <dcterms:modified xsi:type="dcterms:W3CDTF">2022-02-21T18:04:32Z</dcterms:modified>
</cp:coreProperties>
</file>