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342" r:id="rId4"/>
    <p:sldId id="259" r:id="rId5"/>
    <p:sldId id="269" r:id="rId6"/>
    <p:sldId id="303" r:id="rId7"/>
    <p:sldId id="291" r:id="rId8"/>
    <p:sldId id="331" r:id="rId9"/>
    <p:sldId id="262" r:id="rId10"/>
    <p:sldId id="361" r:id="rId11"/>
    <p:sldId id="340" r:id="rId12"/>
    <p:sldId id="265" r:id="rId13"/>
    <p:sldId id="292" r:id="rId14"/>
    <p:sldId id="273" r:id="rId15"/>
    <p:sldId id="307" r:id="rId16"/>
    <p:sldId id="310" r:id="rId17"/>
    <p:sldId id="323" r:id="rId18"/>
    <p:sldId id="324" r:id="rId19"/>
    <p:sldId id="312" r:id="rId20"/>
    <p:sldId id="313" r:id="rId21"/>
    <p:sldId id="314" r:id="rId22"/>
    <p:sldId id="355" r:id="rId23"/>
    <p:sldId id="359" r:id="rId24"/>
    <p:sldId id="360" r:id="rId25"/>
    <p:sldId id="362" r:id="rId26"/>
    <p:sldId id="363" r:id="rId27"/>
    <p:sldId id="346" r:id="rId28"/>
    <p:sldId id="347" r:id="rId29"/>
    <p:sldId id="348" r:id="rId30"/>
    <p:sldId id="349" r:id="rId31"/>
    <p:sldId id="351" r:id="rId32"/>
    <p:sldId id="352" r:id="rId33"/>
    <p:sldId id="328" r:id="rId34"/>
    <p:sldId id="356" r:id="rId35"/>
    <p:sldId id="357" r:id="rId36"/>
    <p:sldId id="358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41" autoAdjust="0"/>
    <p:restoredTop sz="94660"/>
  </p:normalViewPr>
  <p:slideViewPr>
    <p:cSldViewPr snapToGrid="0">
      <p:cViewPr varScale="1">
        <p:scale>
          <a:sx n="82" d="100"/>
          <a:sy n="82" d="100"/>
        </p:scale>
        <p:origin x="672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10/24/2022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10/24/2022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10/24/2022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10/24/2022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3" y="-93134"/>
            <a:ext cx="12746177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9765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90982" y="3102387"/>
            <a:ext cx="9776172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0790" y="715791"/>
            <a:ext cx="4962641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Mathematics 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Israa Lewaa  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9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232726" y="3102387"/>
            <a:ext cx="1028930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MAT 112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Multivariable Calculus - Partial derivatives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8729"/>
    </mc:Choice>
    <mc:Fallback xmlns="">
      <p:transition spd="slow" advTm="98729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7441" y="631060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0511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25216" y="1859088"/>
            <a:ext cx="6848475" cy="3419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6895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9432"/>
    </mc:Choice>
    <mc:Fallback xmlns="">
      <p:transition spd="slow" advTm="69432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7441" y="631060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1630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05878" y="2131314"/>
            <a:ext cx="6905625" cy="3676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8720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140"/>
    </mc:Choice>
    <mc:Fallback xmlns="">
      <p:transition spd="slow" advTm="3014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7238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Outline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33E2451-A087-CB68-5F7F-AD79BEFB0065}"/>
              </a:ext>
            </a:extLst>
          </p:cNvPr>
          <p:cNvSpPr txBox="1"/>
          <p:nvPr/>
        </p:nvSpPr>
        <p:spPr>
          <a:xfrm>
            <a:off x="1874164" y="1735494"/>
            <a:ext cx="8240219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of Several Variables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Partial Derivatives 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Implicit differentiation 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Maxima and Minima for functions of Two Variable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5411"/>
    </mc:Choice>
    <mc:Fallback xmlns="">
      <p:transition spd="slow" advTm="95411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4" y="-36946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5328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Functions of Several Variables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D62229E-F371-CDAC-B45C-B1068FFC603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92694" y="1882257"/>
            <a:ext cx="6705600" cy="2533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7480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9280"/>
    </mc:Choice>
    <mc:Fallback xmlns="">
      <p:transition spd="slow" advTm="6928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56808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4" y="-46182"/>
            <a:ext cx="11210145" cy="161372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1804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</a:t>
            </a:r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882D166-81B2-96BA-D2CE-D7557744FA2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37004" y="1867678"/>
            <a:ext cx="7105650" cy="396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0312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8856"/>
    </mc:Choice>
    <mc:Fallback xmlns="">
      <p:transition spd="slow" advTm="218856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4" y="-36946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882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0735D6F-93FE-78C6-D6E6-DF199F6F3E6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36541" y="1548694"/>
            <a:ext cx="7239000" cy="4400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791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5982"/>
    </mc:Choice>
    <mc:Fallback xmlns="">
      <p:transition spd="slow" advTm="245982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4783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4" y="-36946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9816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612AAA4-2E9E-638E-4EDB-50104A754818}"/>
              </a:ext>
            </a:extLst>
          </p:cNvPr>
          <p:cNvSpPr/>
          <p:nvPr/>
        </p:nvSpPr>
        <p:spPr>
          <a:xfrm>
            <a:off x="3545633" y="1624808"/>
            <a:ext cx="177281" cy="29729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B14AD9A-17B3-E7F2-FFD1-9CFBFAA94A9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67022" y="1647146"/>
            <a:ext cx="5762625" cy="3743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785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918"/>
    </mc:Choice>
    <mc:Fallback xmlns="">
      <p:transition spd="slow" advTm="110918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011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DACCFE3-DE7D-AA32-EB72-9911EE7BF2F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49611" y="1573254"/>
            <a:ext cx="7210425" cy="4086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033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2244"/>
    </mc:Choice>
    <mc:Fallback xmlns="">
      <p:transition spd="slow" advTm="82244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011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DACCFE3-DE7D-AA32-EB72-9911EE7BF2F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49611" y="1573254"/>
            <a:ext cx="7210425" cy="4086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678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9221"/>
    </mc:Choice>
    <mc:Fallback xmlns="">
      <p:transition spd="slow" advTm="299221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1204" y="65486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1822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Partial Derivatives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56915" y="1512875"/>
            <a:ext cx="96662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  <a:p>
            <a:endParaRPr lang="en-US" sz="1000" dirty="0"/>
          </a:p>
        </p:txBody>
      </p:sp>
      <p:sp>
        <p:nvSpPr>
          <p:cNvPr id="10" name="Oval 9"/>
          <p:cNvSpPr/>
          <p:nvPr/>
        </p:nvSpPr>
        <p:spPr>
          <a:xfrm>
            <a:off x="4110182" y="3094182"/>
            <a:ext cx="1551709" cy="757382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D4F7552-9646-86D3-FF64-3E90A296897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74165" y="1610200"/>
            <a:ext cx="7781925" cy="4143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6192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3932"/>
    </mc:Choice>
    <mc:Fallback xmlns="">
      <p:transition spd="slow" advTm="193932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3180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3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9613" y="543490"/>
            <a:ext cx="37160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Implicit Differentiation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410A7E7-A958-0339-28F3-E1DBA56B1C0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74165" y="1756129"/>
            <a:ext cx="6343650" cy="3752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6706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8898"/>
    </mc:Choice>
    <mc:Fallback xmlns="">
      <p:transition spd="slow" advTm="88898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3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9613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3278909" y="3103418"/>
            <a:ext cx="775855" cy="74814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0726CA1-63D7-BE5F-2719-8FC4CBFD46B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74165" y="1824807"/>
            <a:ext cx="6991350" cy="3819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052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0499"/>
    </mc:Choice>
    <mc:Fallback xmlns="">
      <p:transition spd="slow" advTm="390499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31451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D15ECB2-1A43-9ACF-9B25-3543CA74BC7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88696" y="1628673"/>
            <a:ext cx="3181350" cy="3286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3998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8891"/>
    </mc:Choice>
    <mc:Fallback xmlns="">
      <p:transition spd="slow" advTm="278891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7582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5" y="-36946"/>
            <a:ext cx="1144105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9816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27B9925-03BE-ACDB-9903-3B023C59BEF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24367" y="1997489"/>
            <a:ext cx="3800475" cy="312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4489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8861"/>
    </mc:Choice>
    <mc:Fallback xmlns="">
      <p:transition spd="slow" advTm="338861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1107273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7828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3B438DE-8247-F7DA-203C-1BE8C40205F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07903" y="1828800"/>
            <a:ext cx="2809875" cy="320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0070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6338"/>
    </mc:Choice>
    <mc:Fallback xmlns="">
      <p:transition spd="slow" advTm="256338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3533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C949FC4-364A-A72D-38FA-EBB090879AA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75757" y="2224087"/>
            <a:ext cx="3276600" cy="2409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8897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5851"/>
    </mc:Choice>
    <mc:Fallback xmlns="">
      <p:transition spd="slow" advTm="195851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29507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EF2EC3F-F479-6329-21F5-26257C22554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65085" y="1392664"/>
            <a:ext cx="4416994" cy="4860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505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5954"/>
    </mc:Choice>
    <mc:Fallback xmlns="">
      <p:transition spd="slow" advTm="265954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7723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65A6D73-3926-F3F5-BD84-DCAB9E10719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74165" y="1647146"/>
            <a:ext cx="4886325" cy="3629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0918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1847"/>
    </mc:Choice>
    <mc:Fallback xmlns="">
      <p:transition spd="slow" advTm="191847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449188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570182" y="4082473"/>
            <a:ext cx="4996873" cy="142650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91501FF-9FD7-C65F-D896-7F45C0ED070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16007" y="1923341"/>
            <a:ext cx="4619625" cy="3305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2161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1698"/>
    </mc:Choice>
    <mc:Fallback xmlns="">
      <p:transition spd="slow" advTm="151698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A769D62-46A4-D022-A970-1EC9D5146CE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27862" y="2057400"/>
            <a:ext cx="2095500" cy="274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7932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606"/>
    </mc:Choice>
    <mc:Fallback xmlns="">
      <p:transition spd="slow" advTm="93606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26521" y="1725324"/>
            <a:ext cx="2543175" cy="3019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8578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884"/>
    </mc:Choice>
    <mc:Fallback xmlns="">
      <p:transition spd="slow" advTm="43884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91464" y="1828256"/>
            <a:ext cx="2690499" cy="3632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1203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713"/>
    </mc:Choice>
    <mc:Fallback xmlns="">
      <p:transition spd="slow" advTm="44713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53609" y="1790156"/>
            <a:ext cx="2514600" cy="312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0969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076"/>
    </mc:Choice>
    <mc:Fallback xmlns="">
      <p:transition spd="slow" advTm="51076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40788" y="1970232"/>
            <a:ext cx="2676525" cy="3009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107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642"/>
    </mc:Choice>
    <mc:Fallback xmlns="">
      <p:transition spd="slow" advTm="42642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12146" y="1791998"/>
            <a:ext cx="2143125" cy="2886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617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850"/>
    </mc:Choice>
    <mc:Fallback xmlns="">
      <p:transition spd="slow" advTm="6585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1983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12179964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346099" y="583488"/>
            <a:ext cx="88488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Maxima and Minima for functions of Two Variable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4416417B-6C6C-C0CF-F9E1-0481A4659D3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24100" y="1655114"/>
            <a:ext cx="7543800" cy="4219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4782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3022"/>
    </mc:Choice>
    <mc:Fallback xmlns="">
      <p:transition spd="slow" advTm="63022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2482EE3-BA4A-C02B-2230-C068D55379C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55371" y="1538729"/>
            <a:ext cx="8285389" cy="4053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700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1079"/>
    </mc:Choice>
    <mc:Fallback xmlns="">
      <p:transition spd="slow" advTm="331079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0117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518822F-E137-2EB1-F6CF-5DBCE2B44C3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03051" y="1577682"/>
            <a:ext cx="7225799" cy="4473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9761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8088"/>
    </mc:Choice>
    <mc:Fallback xmlns="">
      <p:transition spd="slow" advTm="248088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725" y="5671730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1983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5E28304-A88B-B7C2-3643-0CCC0893D28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19015" y="1602625"/>
            <a:ext cx="6884324" cy="4110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6447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5309"/>
    </mc:Choice>
    <mc:Fallback xmlns="">
      <p:transition spd="slow" advTm="215309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49042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4AEDC6C-7501-3F5B-31B6-7AF67E42AE6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40788" y="1309881"/>
            <a:ext cx="5686425" cy="5133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426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9885"/>
    </mc:Choice>
    <mc:Fallback xmlns="">
      <p:transition spd="slow" advTm="189885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7" y="631451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466CE27-A2C0-28EC-B089-DD718B33890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26728" y="1506047"/>
            <a:ext cx="5529068" cy="4452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303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4677"/>
    </mc:Choice>
    <mc:Fallback xmlns="">
      <p:transition spd="slow" advTm="154677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28404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1229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Summary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881D96B-790F-C6EC-8845-951155357537}"/>
              </a:ext>
            </a:extLst>
          </p:cNvPr>
          <p:cNvSpPr txBox="1"/>
          <p:nvPr/>
        </p:nvSpPr>
        <p:spPr>
          <a:xfrm>
            <a:off x="1874165" y="1751991"/>
            <a:ext cx="9192986" cy="16927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US" sz="2800" dirty="0"/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of Several Variables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0054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805"/>
    </mc:Choice>
    <mc:Fallback xmlns="">
      <p:transition spd="slow" advTm="61805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28404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1229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Summary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881D96B-790F-C6EC-8845-951155357537}"/>
              </a:ext>
            </a:extLst>
          </p:cNvPr>
          <p:cNvSpPr txBox="1"/>
          <p:nvPr/>
        </p:nvSpPr>
        <p:spPr>
          <a:xfrm>
            <a:off x="1874165" y="1751991"/>
            <a:ext cx="9192986" cy="16927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US" sz="2800" dirty="0"/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Partial Derivatives 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5014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437"/>
    </mc:Choice>
    <mc:Fallback xmlns="">
      <p:transition spd="slow" advTm="30437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28404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1229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Summary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881D96B-790F-C6EC-8845-951155357537}"/>
              </a:ext>
            </a:extLst>
          </p:cNvPr>
          <p:cNvSpPr txBox="1"/>
          <p:nvPr/>
        </p:nvSpPr>
        <p:spPr>
          <a:xfrm>
            <a:off x="1874165" y="1751991"/>
            <a:ext cx="9192986" cy="16927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Implicit differentiation 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310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718"/>
    </mc:Choice>
    <mc:Fallback xmlns="">
      <p:transition spd="slow" advTm="90718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28404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1229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Summary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881D96B-790F-C6EC-8845-951155357537}"/>
              </a:ext>
            </a:extLst>
          </p:cNvPr>
          <p:cNvSpPr txBox="1"/>
          <p:nvPr/>
        </p:nvSpPr>
        <p:spPr>
          <a:xfrm>
            <a:off x="1874165" y="1751991"/>
            <a:ext cx="9192986" cy="12618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Maxima and Minima for functions of Two Variable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684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9606"/>
    </mc:Choice>
    <mc:Fallback xmlns="">
      <p:transition spd="slow" advTm="109606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1951</TotalTime>
  <Words>179</Words>
  <Application>Microsoft Office PowerPoint</Application>
  <PresentationFormat>Widescreen</PresentationFormat>
  <Paragraphs>127</Paragraphs>
  <Slides>36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2" baseType="lpstr">
      <vt:lpstr>Arial</vt:lpstr>
      <vt:lpstr>Calibri</vt:lpstr>
      <vt:lpstr>Calibri Light</vt:lpstr>
      <vt:lpstr>Tajawal Medium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Israa Lewaa</cp:lastModifiedBy>
  <cp:revision>113</cp:revision>
  <dcterms:created xsi:type="dcterms:W3CDTF">2021-08-03T13:03:26Z</dcterms:created>
  <dcterms:modified xsi:type="dcterms:W3CDTF">2022-10-24T13:40:48Z</dcterms:modified>
</cp:coreProperties>
</file>