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svg" ContentType="image/svg+xml"/>
  <Default Extension="xml" ContentType="application/xml"/>
  <Override PartName="/ppt/presentation.xml" ContentType="application/vnd.openxmlformats-officedocument.presentationml.presentation.main+xml"/>
  <Override PartName="/customXml/itemProps1.xml" ContentType="application/vnd.openxmlformats-officedocument.customXmlProperties+xml"/>
  <Override PartName="/customXml/itemProps2.xml" ContentType="application/vnd.openxmlformats-officedocument.customXmlProperties+xml"/>
  <Override PartName="/customXml/itemProps3.xml" ContentType="application/vnd.openxmlformats-officedocument.customXmlProperties+xml"/>
  <Override PartName="/ppt/slideMasters/slideMaster1.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theme/theme2.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changesInfos/changesInfo1.xml" ContentType="application/vnd.ms-powerpoint.changesinfo+xml"/>
  <Override PartName="/ppt/revisionInfo.xml" ContentType="application/vnd.ms-powerpoint.revisioninfo+xml"/>
  <Override PartName="/docProps/core.xml" ContentType="application/vnd.openxmlformats-package.core-properties+xml"/>
  <Override PartName="/docProps/app.xml" ContentType="application/vnd.openxmlformats-officedocument.extended-properties+xml"/>
  <Override PartName="/docProps/custom.xml" ContentType="application/vnd.openxmlformats-officedocument.custom-properties+xml"/>
</Types>
</file>

<file path=_rels/.rels><?xml version="1.0" encoding="UTF-8" standalone="yes"?>
<Relationships xmlns="http://schemas.openxmlformats.org/package/2006/relationships"><Relationship Id="rId3" Type="http://schemas.openxmlformats.org/officeDocument/2006/relationships/extended-properties" Target="docProps/app.xml"/><Relationship Id="rId2" Type="http://schemas.openxmlformats.org/package/2006/relationships/metadata/core-properties" Target="docProps/core.xml"/><Relationship Id="rId1" Type="http://schemas.openxmlformats.org/officeDocument/2006/relationships/officeDocument" Target="ppt/presentation.xml"/><Relationship Id="rId4" Type="http://schemas.openxmlformats.org/officeDocument/2006/relationships/custom-properties" Target="docProps/custom.xml"/></Relationships>
</file>

<file path=ppt/presentation.xml><?xml version="1.0" encoding="utf-8"?>
<p:presentation xmlns:a="http://schemas.openxmlformats.org/drawingml/2006/main" xmlns:r="http://schemas.openxmlformats.org/officeDocument/2006/relationships" xmlns:p="http://schemas.openxmlformats.org/presentationml/2006/main">
  <p:sldMasterIdLst>
    <p:sldMasterId id="2147483648" r:id="rId4"/>
  </p:sldMasterIdLst>
  <p:notesMasterIdLst>
    <p:notesMasterId r:id="rId54"/>
  </p:notesMasterIdLst>
  <p:sldIdLst>
    <p:sldId id="480" r:id="rId5"/>
    <p:sldId id="303" r:id="rId6"/>
    <p:sldId id="271" r:id="rId7"/>
    <p:sldId id="313" r:id="rId8"/>
    <p:sldId id="532" r:id="rId9"/>
    <p:sldId id="276" r:id="rId10"/>
    <p:sldId id="496" r:id="rId11"/>
    <p:sldId id="256" r:id="rId12"/>
    <p:sldId id="497" r:id="rId13"/>
    <p:sldId id="544" r:id="rId14"/>
    <p:sldId id="498" r:id="rId15"/>
    <p:sldId id="545" r:id="rId16"/>
    <p:sldId id="499" r:id="rId17"/>
    <p:sldId id="503" r:id="rId18"/>
    <p:sldId id="502" r:id="rId19"/>
    <p:sldId id="507" r:id="rId20"/>
    <p:sldId id="508" r:id="rId21"/>
    <p:sldId id="504" r:id="rId22"/>
    <p:sldId id="509" r:id="rId23"/>
    <p:sldId id="511" r:id="rId24"/>
    <p:sldId id="506" r:id="rId25"/>
    <p:sldId id="535" r:id="rId26"/>
    <p:sldId id="536" r:id="rId27"/>
    <p:sldId id="537" r:id="rId28"/>
    <p:sldId id="538" r:id="rId29"/>
    <p:sldId id="510" r:id="rId30"/>
    <p:sldId id="554" r:id="rId31"/>
    <p:sldId id="555" r:id="rId32"/>
    <p:sldId id="512" r:id="rId33"/>
    <p:sldId id="514" r:id="rId34"/>
    <p:sldId id="515" r:id="rId35"/>
    <p:sldId id="516" r:id="rId36"/>
    <p:sldId id="517" r:id="rId37"/>
    <p:sldId id="518" r:id="rId38"/>
    <p:sldId id="540" r:id="rId39"/>
    <p:sldId id="519" r:id="rId40"/>
    <p:sldId id="520" r:id="rId41"/>
    <p:sldId id="521" r:id="rId42"/>
    <p:sldId id="522" r:id="rId43"/>
    <p:sldId id="523" r:id="rId44"/>
    <p:sldId id="524" r:id="rId45"/>
    <p:sldId id="525" r:id="rId46"/>
    <p:sldId id="546" r:id="rId47"/>
    <p:sldId id="527" r:id="rId48"/>
    <p:sldId id="547" r:id="rId49"/>
    <p:sldId id="548" r:id="rId50"/>
    <p:sldId id="549" r:id="rId51"/>
    <p:sldId id="550" r:id="rId52"/>
    <p:sldId id="349" r:id="rId53"/>
  </p:sldIdLst>
  <p:sldSz cx="12192000" cy="6858000"/>
  <p:notesSz cx="6858000" cy="9144000"/>
  <p:defaultText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521415D9-36F7-43E2-AB2F-B90AF26B5E84}">
      <p14:sectionLst xmlns:p14="http://schemas.microsoft.com/office/powerpoint/2010/main">
        <p14:section name="Default Section" id="{73925AE7-E9D8-48BC-A988-41815CE32A48}">
          <p14:sldIdLst>
            <p14:sldId id="480"/>
            <p14:sldId id="303"/>
            <p14:sldId id="271"/>
            <p14:sldId id="313"/>
            <p14:sldId id="532"/>
            <p14:sldId id="276"/>
            <p14:sldId id="496"/>
            <p14:sldId id="256"/>
            <p14:sldId id="497"/>
            <p14:sldId id="544"/>
            <p14:sldId id="498"/>
            <p14:sldId id="545"/>
            <p14:sldId id="499"/>
            <p14:sldId id="503"/>
            <p14:sldId id="502"/>
            <p14:sldId id="507"/>
            <p14:sldId id="508"/>
            <p14:sldId id="504"/>
            <p14:sldId id="509"/>
            <p14:sldId id="511"/>
            <p14:sldId id="506"/>
            <p14:sldId id="535"/>
            <p14:sldId id="536"/>
            <p14:sldId id="537"/>
            <p14:sldId id="538"/>
            <p14:sldId id="510"/>
            <p14:sldId id="554"/>
            <p14:sldId id="555"/>
            <p14:sldId id="512"/>
            <p14:sldId id="514"/>
            <p14:sldId id="515"/>
            <p14:sldId id="516"/>
            <p14:sldId id="517"/>
            <p14:sldId id="518"/>
            <p14:sldId id="540"/>
            <p14:sldId id="519"/>
            <p14:sldId id="520"/>
            <p14:sldId id="521"/>
            <p14:sldId id="522"/>
            <p14:sldId id="523"/>
            <p14:sldId id="524"/>
            <p14:sldId id="525"/>
            <p14:sldId id="546"/>
            <p14:sldId id="527"/>
            <p14:sldId id="547"/>
            <p14:sldId id="548"/>
            <p14:sldId id="549"/>
            <p14:sldId id="550"/>
            <p14:sldId id="349"/>
          </p14:sldIdLst>
        </p14:section>
        <p14:section name="Untitled Section" id="{2F6AD2C2-46A9-4BC4-94FF-3A698A8E8EFB}">
          <p14:sldIdLst/>
        </p14:section>
      </p14:sectionLst>
    </p:ext>
    <p:ext uri="{EFAFB233-063F-42B5-8137-9DF3F51BA10A}">
      <p15:sldGuideLst xmlns:p15="http://schemas.microsoft.com/office/powerpoint/2012/main">
        <p15:guide id="1" orient="horz" pos="2160">
          <p15:clr>
            <a:srgbClr val="A4A3A4"/>
          </p15:clr>
        </p15:guide>
        <p15:guide id="2" pos="3840">
          <p15:clr>
            <a:srgbClr val="A4A3A4"/>
          </p15:clr>
        </p15:guide>
      </p15:sldGuideLst>
    </p:ext>
  </p:extLst>
</p:presentation>
</file>

<file path=ppt/presProps.xml><?xml version="1.0" encoding="utf-8"?>
<p:presentationPr xmlns:a="http://schemas.openxmlformats.org/drawingml/2006/main" xmlns:r="http://schemas.openxmlformats.org/officeDocument/2006/relationships" xmlns:p="http://schemas.openxmlformats.org/presentationml/2006/main">
  <p:showPr showNarration="1">
    <p:present/>
    <p:sldAll/>
    <p:penClr>
      <a:prstClr val="red"/>
    </p:penClr>
    <p:extLst>
      <p:ext uri="{EC167BDD-8182-4AB7-AECC-EB403E3ABB37}">
        <p14:laserClr xmlns:p14="http://schemas.microsoft.com/office/powerpoint/2010/main">
          <a:srgbClr val="FF0000"/>
        </p14:laserClr>
      </p:ext>
      <p:ext uri="{2FDB2607-1784-4EEB-B798-7EB5836EED8A}">
        <p14:showMediaCtrls xmlns:p14="http://schemas.microsoft.com/office/powerpoint/2010/main" val="1"/>
      </p:ext>
    </p:extLst>
  </p:showPr>
  <p:clrMru>
    <a:srgbClr val="00B0F0"/>
    <a:srgbClr val="FAC748"/>
    <a:srgbClr val="000000"/>
    <a:srgbClr val="669BBC"/>
    <a:srgbClr val="2D3956"/>
    <a:srgbClr val="8E5A6D"/>
    <a:srgbClr val="852F4A"/>
    <a:srgbClr val="FFFFFF"/>
    <a:srgbClr val="4472C4"/>
  </p:clrMru>
  <p:extLst>
    <p:ext uri="{E76CE94A-603C-4142-B9EB-6D1370010A27}">
      <p14:discardImageEditData xmlns:p14="http://schemas.microsoft.com/office/powerpoint/2010/main" val="0"/>
    </p:ext>
    <p:ext uri="{D31A062A-798A-4329-ABDD-BBA856620510}">
      <p14:defaultImageDpi xmlns:p14="http://schemas.microsoft.com/office/powerpoint/2010/main" val="220"/>
    </p:ext>
    <p:ext uri="{FD5EFAAD-0ECE-453E-9831-46B23BE46B34}">
      <p15:chartTrackingRefBased xmlns:p15="http://schemas.microsoft.com/office/powerpoint/2012/main" val="0"/>
    </p:ext>
  </p:extLst>
</p:presentationPr>
</file>

<file path=ppt/revisionInfo.xml><?xml version="1.0" encoding="utf-8"?>
<p1510:revInfo xmlns:a="http://schemas.openxmlformats.org/drawingml/2006/main" xmlns:r="http://schemas.openxmlformats.org/officeDocument/2006/relationships" xmlns:p1510="http://schemas.microsoft.com/office/powerpoint/2015/10/main">
  <p1510:revLst>
    <p1510:client id="{E3F3E629-C755-0A6E-DE2F-B919A7020A75}" v="1" dt="2024-04-05T11:45:02.640"/>
  </p1510:revLst>
</p1510:revInfo>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p:normalViewPr>
    <p:restoredLeft sz="17970" autoAdjust="0"/>
    <p:restoredTop sz="94103" autoAdjust="0"/>
  </p:normalViewPr>
  <p:slideViewPr>
    <p:cSldViewPr snapToGrid="0">
      <p:cViewPr varScale="1">
        <p:scale>
          <a:sx n="66" d="100"/>
          <a:sy n="66" d="100"/>
        </p:scale>
        <p:origin x="392" y="44"/>
      </p:cViewPr>
      <p:guideLst>
        <p:guide orient="horz" pos="2160"/>
        <p:guide pos="3840"/>
      </p:guideLst>
    </p:cSldViewPr>
  </p:slideViewPr>
  <p:outlineViewPr>
    <p:cViewPr>
      <p:scale>
        <a:sx n="33" d="100"/>
        <a:sy n="33" d="100"/>
      </p:scale>
      <p:origin x="0" y="4128"/>
    </p:cViewPr>
  </p:outlineViewPr>
  <p:notesTextViewPr>
    <p:cViewPr>
      <p:scale>
        <a:sx n="1" d="1"/>
        <a:sy n="1" d="1"/>
      </p:scale>
      <p:origin x="0" y="0"/>
    </p:cViewPr>
  </p:notesTextViewPr>
  <p:sorterViewPr>
    <p:cViewPr>
      <p:scale>
        <a:sx n="100" d="100"/>
        <a:sy n="100" d="100"/>
      </p:scale>
      <p:origin x="0" y="30"/>
    </p:cViewPr>
  </p:sorter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9.xml"/><Relationship Id="rId18" Type="http://schemas.openxmlformats.org/officeDocument/2006/relationships/slide" Target="slides/slide14.xml"/><Relationship Id="rId26" Type="http://schemas.openxmlformats.org/officeDocument/2006/relationships/slide" Target="slides/slide22.xml"/><Relationship Id="rId39" Type="http://schemas.openxmlformats.org/officeDocument/2006/relationships/slide" Target="slides/slide35.xml"/><Relationship Id="rId21" Type="http://schemas.openxmlformats.org/officeDocument/2006/relationships/slide" Target="slides/slide17.xml"/><Relationship Id="rId34" Type="http://schemas.openxmlformats.org/officeDocument/2006/relationships/slide" Target="slides/slide30.xml"/><Relationship Id="rId42" Type="http://schemas.openxmlformats.org/officeDocument/2006/relationships/slide" Target="slides/slide38.xml"/><Relationship Id="rId47" Type="http://schemas.openxmlformats.org/officeDocument/2006/relationships/slide" Target="slides/slide43.xml"/><Relationship Id="rId50" Type="http://schemas.openxmlformats.org/officeDocument/2006/relationships/slide" Target="slides/slide46.xml"/><Relationship Id="rId55" Type="http://schemas.openxmlformats.org/officeDocument/2006/relationships/presProps" Target="presProps.xml"/><Relationship Id="rId7" Type="http://schemas.openxmlformats.org/officeDocument/2006/relationships/slide" Target="slides/slide3.xml"/><Relationship Id="rId2" Type="http://schemas.openxmlformats.org/officeDocument/2006/relationships/customXml" Target="../customXml/item2.xml"/><Relationship Id="rId16" Type="http://schemas.openxmlformats.org/officeDocument/2006/relationships/slide" Target="slides/slide12.xml"/><Relationship Id="rId29" Type="http://schemas.openxmlformats.org/officeDocument/2006/relationships/slide" Target="slides/slide25.xml"/><Relationship Id="rId11" Type="http://schemas.openxmlformats.org/officeDocument/2006/relationships/slide" Target="slides/slide7.xml"/><Relationship Id="rId24" Type="http://schemas.openxmlformats.org/officeDocument/2006/relationships/slide" Target="slides/slide20.xml"/><Relationship Id="rId32" Type="http://schemas.openxmlformats.org/officeDocument/2006/relationships/slide" Target="slides/slide28.xml"/><Relationship Id="rId37" Type="http://schemas.openxmlformats.org/officeDocument/2006/relationships/slide" Target="slides/slide33.xml"/><Relationship Id="rId40" Type="http://schemas.openxmlformats.org/officeDocument/2006/relationships/slide" Target="slides/slide36.xml"/><Relationship Id="rId45" Type="http://schemas.openxmlformats.org/officeDocument/2006/relationships/slide" Target="slides/slide41.xml"/><Relationship Id="rId53" Type="http://schemas.openxmlformats.org/officeDocument/2006/relationships/slide" Target="slides/slide49.xml"/><Relationship Id="rId58" Type="http://schemas.openxmlformats.org/officeDocument/2006/relationships/tableStyles" Target="tableStyles.xml"/><Relationship Id="rId5" Type="http://schemas.openxmlformats.org/officeDocument/2006/relationships/slide" Target="slides/slide1.xml"/><Relationship Id="rId19" Type="http://schemas.openxmlformats.org/officeDocument/2006/relationships/slide" Target="slides/slide15.xml"/><Relationship Id="rId4" Type="http://schemas.openxmlformats.org/officeDocument/2006/relationships/slideMaster" Target="slideMasters/slideMaster1.xml"/><Relationship Id="rId9" Type="http://schemas.openxmlformats.org/officeDocument/2006/relationships/slide" Target="slides/slide5.xml"/><Relationship Id="rId14" Type="http://schemas.openxmlformats.org/officeDocument/2006/relationships/slide" Target="slides/slide10.xml"/><Relationship Id="rId22" Type="http://schemas.openxmlformats.org/officeDocument/2006/relationships/slide" Target="slides/slide18.xml"/><Relationship Id="rId27" Type="http://schemas.openxmlformats.org/officeDocument/2006/relationships/slide" Target="slides/slide23.xml"/><Relationship Id="rId30" Type="http://schemas.openxmlformats.org/officeDocument/2006/relationships/slide" Target="slides/slide26.xml"/><Relationship Id="rId35" Type="http://schemas.openxmlformats.org/officeDocument/2006/relationships/slide" Target="slides/slide31.xml"/><Relationship Id="rId43" Type="http://schemas.openxmlformats.org/officeDocument/2006/relationships/slide" Target="slides/slide39.xml"/><Relationship Id="rId48" Type="http://schemas.openxmlformats.org/officeDocument/2006/relationships/slide" Target="slides/slide44.xml"/><Relationship Id="rId56" Type="http://schemas.openxmlformats.org/officeDocument/2006/relationships/viewProps" Target="viewProps.xml"/><Relationship Id="rId8" Type="http://schemas.openxmlformats.org/officeDocument/2006/relationships/slide" Target="slides/slide4.xml"/><Relationship Id="rId51" Type="http://schemas.openxmlformats.org/officeDocument/2006/relationships/slide" Target="slides/slide47.xml"/><Relationship Id="rId3" Type="http://schemas.openxmlformats.org/officeDocument/2006/relationships/customXml" Target="../customXml/item3.xml"/><Relationship Id="rId12" Type="http://schemas.openxmlformats.org/officeDocument/2006/relationships/slide" Target="slides/slide8.xml"/><Relationship Id="rId17" Type="http://schemas.openxmlformats.org/officeDocument/2006/relationships/slide" Target="slides/slide13.xml"/><Relationship Id="rId25" Type="http://schemas.openxmlformats.org/officeDocument/2006/relationships/slide" Target="slides/slide21.xml"/><Relationship Id="rId33" Type="http://schemas.openxmlformats.org/officeDocument/2006/relationships/slide" Target="slides/slide29.xml"/><Relationship Id="rId38" Type="http://schemas.openxmlformats.org/officeDocument/2006/relationships/slide" Target="slides/slide34.xml"/><Relationship Id="rId46" Type="http://schemas.openxmlformats.org/officeDocument/2006/relationships/slide" Target="slides/slide42.xml"/><Relationship Id="rId59" Type="http://schemas.microsoft.com/office/2016/11/relationships/changesInfo" Target="changesInfos/changesInfo1.xml"/><Relationship Id="rId20" Type="http://schemas.openxmlformats.org/officeDocument/2006/relationships/slide" Target="slides/slide16.xml"/><Relationship Id="rId41" Type="http://schemas.openxmlformats.org/officeDocument/2006/relationships/slide" Target="slides/slide37.xml"/><Relationship Id="rId54" Type="http://schemas.openxmlformats.org/officeDocument/2006/relationships/notesMaster" Target="notesMasters/notesMaster1.xml"/><Relationship Id="rId1" Type="http://schemas.openxmlformats.org/officeDocument/2006/relationships/customXml" Target="../customXml/item1.xml"/><Relationship Id="rId6" Type="http://schemas.openxmlformats.org/officeDocument/2006/relationships/slide" Target="slides/slide2.xml"/><Relationship Id="rId15" Type="http://schemas.openxmlformats.org/officeDocument/2006/relationships/slide" Target="slides/slide11.xml"/><Relationship Id="rId23" Type="http://schemas.openxmlformats.org/officeDocument/2006/relationships/slide" Target="slides/slide19.xml"/><Relationship Id="rId28" Type="http://schemas.openxmlformats.org/officeDocument/2006/relationships/slide" Target="slides/slide24.xml"/><Relationship Id="rId36" Type="http://schemas.openxmlformats.org/officeDocument/2006/relationships/slide" Target="slides/slide32.xml"/><Relationship Id="rId49" Type="http://schemas.openxmlformats.org/officeDocument/2006/relationships/slide" Target="slides/slide45.xml"/><Relationship Id="rId57" Type="http://schemas.openxmlformats.org/officeDocument/2006/relationships/theme" Target="theme/theme1.xml"/><Relationship Id="rId10" Type="http://schemas.openxmlformats.org/officeDocument/2006/relationships/slide" Target="slides/slide6.xml"/><Relationship Id="rId31" Type="http://schemas.openxmlformats.org/officeDocument/2006/relationships/slide" Target="slides/slide27.xml"/><Relationship Id="rId44" Type="http://schemas.openxmlformats.org/officeDocument/2006/relationships/slide" Target="slides/slide40.xml"/><Relationship Id="rId52" Type="http://schemas.openxmlformats.org/officeDocument/2006/relationships/slide" Target="slides/slide48.xml"/><Relationship Id="rId60" Type="http://schemas.microsoft.com/office/2015/10/relationships/revisionInfo" Target="revisionInfo.xml"/></Relationships>
</file>

<file path=ppt/changesInfos/changesInfo1.xml><?xml version="1.0" encoding="utf-8"?>
<pc:chgInfo xmlns:a="http://schemas.openxmlformats.org/drawingml/2006/main" xmlns:r="http://schemas.openxmlformats.org/officeDocument/2006/relationships" xmlns:ac="http://schemas.microsoft.com/office/drawing/2013/main/command" xmlns:pc="http://schemas.microsoft.com/office/powerpoint/2013/main/command">
  <pc:docChgLst>
    <pc:chgData name="NourallahElkolaly" userId="S::nourallah.elkolaly@midocean.edu.km::229aaf61-bf27-4811-8eff-c8b0db2221ba" providerId="AD" clId="Web-{E3F3E629-C755-0A6E-DE2F-B919A7020A75}"/>
    <pc:docChg chg="modSld">
      <pc:chgData name="NourallahElkolaly" userId="S::nourallah.elkolaly@midocean.edu.km::229aaf61-bf27-4811-8eff-c8b0db2221ba" providerId="AD" clId="Web-{E3F3E629-C755-0A6E-DE2F-B919A7020A75}" dt="2024-04-05T11:45:02.640" v="0"/>
      <pc:docMkLst>
        <pc:docMk/>
      </pc:docMkLst>
      <pc:sldChg chg="delSp">
        <pc:chgData name="NourallahElkolaly" userId="S::nourallah.elkolaly@midocean.edu.km::229aaf61-bf27-4811-8eff-c8b0db2221ba" providerId="AD" clId="Web-{E3F3E629-C755-0A6E-DE2F-B919A7020A75}" dt="2024-04-05T11:45:02.640" v="0"/>
        <pc:sldMkLst>
          <pc:docMk/>
          <pc:sldMk cId="0" sldId="303"/>
        </pc:sldMkLst>
        <pc:picChg chg="del">
          <ac:chgData name="NourallahElkolaly" userId="S::nourallah.elkolaly@midocean.edu.km::229aaf61-bf27-4811-8eff-c8b0db2221ba" providerId="AD" clId="Web-{E3F3E629-C755-0A6E-DE2F-B919A7020A75}" dt="2024-04-05T11:45:02.640" v="0"/>
          <ac:picMkLst>
            <pc:docMk/>
            <pc:sldMk cId="0" sldId="303"/>
            <ac:picMk id="22" creationId="{00000000-0000-0000-0000-000000000000}"/>
          </ac:picMkLst>
        </pc:picChg>
      </pc:sldChg>
    </pc:docChg>
  </pc:docChgLst>
</pc:chgInfo>
</file>

<file path=ppt/notesMasters/_rels/notesMaster1.xml.rels><?xml version="1.0" encoding="UTF-8" standalone="yes"?>
<Relationships xmlns="http://schemas.openxmlformats.org/package/2006/relationships"><Relationship Id="rId1" Type="http://schemas.openxmlformats.org/officeDocument/2006/relationships/theme" Target="../theme/theme2.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7E8DF744-AB4A-4A0F-92CE-6DEBABF2DA97}" type="datetimeFigureOut">
              <a:rPr lang="en-US" smtClean="0"/>
              <a:t>4/5/2024</a:t>
            </a:fld>
            <a:endParaRPr 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E88088B5-5D3D-41C5-9929-9FAB3A249D9E}" type="slidenum">
              <a:rPr lang="en-US" smtClean="0"/>
              <a:t>‹#›</a:t>
            </a:fld>
            <a:endParaRPr lang="en-US"/>
          </a:p>
        </p:txBody>
      </p:sp>
    </p:spTree>
    <p:extLst>
      <p:ext uri="{BB962C8B-B14F-4D97-AF65-F5344CB8AC3E}">
        <p14:creationId xmlns:p14="http://schemas.microsoft.com/office/powerpoint/2010/main" val="337452165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1.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4.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5.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1</a:t>
            </a:fld>
            <a:endParaRPr lang="en-US"/>
          </a:p>
        </p:txBody>
      </p:sp>
    </p:spTree>
    <p:extLst>
      <p:ext uri="{BB962C8B-B14F-4D97-AF65-F5344CB8AC3E}">
        <p14:creationId xmlns:p14="http://schemas.microsoft.com/office/powerpoint/2010/main" val="1543261928"/>
      </p:ext>
    </p:extLst>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2</a:t>
            </a:fld>
            <a:endParaRPr lang="en-US"/>
          </a:p>
        </p:txBody>
      </p:sp>
    </p:spTree>
    <p:extLst>
      <p:ext uri="{BB962C8B-B14F-4D97-AF65-F5344CB8AC3E}">
        <p14:creationId xmlns:p14="http://schemas.microsoft.com/office/powerpoint/2010/main" val="1130563049"/>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t>4</a:t>
            </a:fld>
            <a:endParaRPr lang="en-US"/>
          </a:p>
        </p:txBody>
      </p:sp>
    </p:spTree>
    <p:extLst>
      <p:ext uri="{BB962C8B-B14F-4D97-AF65-F5344CB8AC3E}">
        <p14:creationId xmlns:p14="http://schemas.microsoft.com/office/powerpoint/2010/main" val="4037533137"/>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en-US" dirty="0"/>
          </a:p>
        </p:txBody>
      </p:sp>
      <p:sp>
        <p:nvSpPr>
          <p:cNvPr id="4" name="Slide Number Placeholder 3"/>
          <p:cNvSpPr>
            <a:spLocks noGrp="1"/>
          </p:cNvSpPr>
          <p:nvPr>
            <p:ph type="sldNum" sz="quarter" idx="5"/>
          </p:nvPr>
        </p:nvSpPr>
        <p:spPr/>
        <p:txBody>
          <a:bodyPr/>
          <a:lstStyle/>
          <a:p>
            <a:fld id="{E88088B5-5D3D-41C5-9929-9FAB3A249D9E}" type="slidenum">
              <a:rPr lang="en-US" smtClean="0">
                <a:solidFill>
                  <a:prstClr val="black"/>
                </a:solidFill>
              </a:rPr>
              <a:pPr/>
              <a:t>5</a:t>
            </a:fld>
            <a:endParaRPr lang="en-US">
              <a:solidFill>
                <a:prstClr val="black"/>
              </a:solidFill>
            </a:endParaRPr>
          </a:p>
        </p:txBody>
      </p:sp>
    </p:spTree>
    <p:extLst>
      <p:ext uri="{BB962C8B-B14F-4D97-AF65-F5344CB8AC3E}">
        <p14:creationId xmlns:p14="http://schemas.microsoft.com/office/powerpoint/2010/main" val="227652234"/>
      </p:ext>
    </p:extLst>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1524000" y="1122363"/>
            <a:ext cx="91440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Date Placeholder 3"/>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0" y="1709738"/>
            <a:ext cx="10515600" cy="2852737"/>
          </a:xfrm>
        </p:spPr>
        <p:txBody>
          <a:bodyPr anchor="b"/>
          <a:lstStyle>
            <a:lvl1pPr>
              <a:defRPr sz="6000"/>
            </a:lvl1pPr>
          </a:lstStyle>
          <a:p>
            <a:r>
              <a:rPr lang="en-US"/>
              <a:t>Click to edit Master title style</a:t>
            </a:r>
          </a:p>
        </p:txBody>
      </p:sp>
      <p:sp>
        <p:nvSpPr>
          <p:cNvPr id="3" name="Text Placeholder 2"/>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
        <p:nvSpPr>
          <p:cNvPr id="4" name="Date Placeholder 3"/>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825625"/>
            <a:ext cx="5181600"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365125"/>
            <a:ext cx="10515600" cy="1325563"/>
          </a:xfrm>
        </p:spPr>
        <p:txBody>
          <a:bodyPr/>
          <a:lstStyle/>
          <a:p>
            <a:r>
              <a:rPr lang="en-US"/>
              <a:t>Click to edit Master title style</a:t>
            </a:r>
          </a:p>
        </p:txBody>
      </p:sp>
      <p:sp>
        <p:nvSpPr>
          <p:cNvPr id="3" name="Text Placeholder 2"/>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8" y="2505075"/>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0" y="2505075"/>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p:cNvSpPr>
            <a:spLocks noGrp="1"/>
          </p:cNvSpPr>
          <p:nvPr>
            <p:ph type="dt" sz="half" idx="10"/>
          </p:nvPr>
        </p:nvSpPr>
        <p:spPr/>
        <p:txBody>
          <a:bodyPr/>
          <a:lstStyle/>
          <a:p>
            <a:fld id="{7AD86B2E-B702-4422-B277-3A08C7449694}" type="datetimeFigureOut">
              <a:rPr lang="en-US" smtClean="0"/>
              <a:t>4/5/2024</a:t>
            </a:fld>
            <a:endParaRPr lang="en-US"/>
          </a:p>
        </p:txBody>
      </p:sp>
      <p:sp>
        <p:nvSpPr>
          <p:cNvPr id="8" name="Footer Placeholder 7"/>
          <p:cNvSpPr>
            <a:spLocks noGrp="1"/>
          </p:cNvSpPr>
          <p:nvPr>
            <p:ph type="ftr" sz="quarter" idx="11"/>
          </p:nvPr>
        </p:nvSpPr>
        <p:spPr/>
        <p:txBody>
          <a:bodyPr/>
          <a:lstStyle/>
          <a:p>
            <a:endParaRPr lang="en-US"/>
          </a:p>
        </p:txBody>
      </p:sp>
      <p:sp>
        <p:nvSpPr>
          <p:cNvPr id="9" name="Slide Number Placeholder 8"/>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Date Placeholder 2"/>
          <p:cNvSpPr>
            <a:spLocks noGrp="1"/>
          </p:cNvSpPr>
          <p:nvPr>
            <p:ph type="dt" sz="half" idx="10"/>
          </p:nvPr>
        </p:nvSpPr>
        <p:spPr/>
        <p:txBody>
          <a:bodyPr/>
          <a:lstStyle/>
          <a:p>
            <a:fld id="{7AD86B2E-B702-4422-B277-3A08C7449694}" type="datetimeFigureOut">
              <a:rPr lang="en-US" smtClean="0"/>
              <a:t>4/5/2024</a:t>
            </a:fld>
            <a:endParaRPr lang="en-US"/>
          </a:p>
        </p:txBody>
      </p:sp>
      <p:sp>
        <p:nvSpPr>
          <p:cNvPr id="4" name="Footer Placeholder 3"/>
          <p:cNvSpPr>
            <a:spLocks noGrp="1"/>
          </p:cNvSpPr>
          <p:nvPr>
            <p:ph type="ftr" sz="quarter" idx="11"/>
          </p:nvPr>
        </p:nvSpPr>
        <p:spPr/>
        <p:txBody>
          <a:bodyPr/>
          <a:lstStyle/>
          <a:p>
            <a:endParaRPr lang="en-US"/>
          </a:p>
        </p:txBody>
      </p:sp>
      <p:sp>
        <p:nvSpPr>
          <p:cNvPr id="5" name="Slide Number Placeholder 4"/>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7AD86B2E-B702-4422-B277-3A08C7449694}" type="datetimeFigureOut">
              <a:rPr lang="en-US" smtClean="0"/>
              <a:t>4/5/2024</a:t>
            </a:fld>
            <a:endParaRPr lang="en-US"/>
          </a:p>
        </p:txBody>
      </p:sp>
      <p:sp>
        <p:nvSpPr>
          <p:cNvPr id="3" name="Footer Placeholder 2"/>
          <p:cNvSpPr>
            <a:spLocks noGrp="1"/>
          </p:cNvSpPr>
          <p:nvPr>
            <p:ph type="ftr" sz="quarter" idx="11"/>
          </p:nvPr>
        </p:nvSpPr>
        <p:spPr/>
        <p:txBody>
          <a:bodyPr/>
          <a:lstStyle/>
          <a:p>
            <a:endParaRPr lang="en-US"/>
          </a:p>
        </p:txBody>
      </p:sp>
      <p:sp>
        <p:nvSpPr>
          <p:cNvPr id="4" name="Slide Number Placeholder 3"/>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Picture Placeholder 2"/>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n-US"/>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
        <p:nvSpPr>
          <p:cNvPr id="5" name="Date Placeholder 4"/>
          <p:cNvSpPr>
            <a:spLocks noGrp="1"/>
          </p:cNvSpPr>
          <p:nvPr>
            <p:ph type="dt" sz="half" idx="10"/>
          </p:nvPr>
        </p:nvSpPr>
        <p:spPr/>
        <p:txBody>
          <a:bodyPr/>
          <a:lstStyle/>
          <a:p>
            <a:fld id="{7AD86B2E-B702-4422-B277-3A08C7449694}" type="datetimeFigureOut">
              <a:rPr lang="en-US" smtClean="0"/>
              <a:t>4/5/2024</a:t>
            </a:fld>
            <a:endParaRPr lang="en-US"/>
          </a:p>
        </p:txBody>
      </p:sp>
      <p:sp>
        <p:nvSpPr>
          <p:cNvPr id="6" name="Footer Placeholder 5"/>
          <p:cNvSpPr>
            <a:spLocks noGrp="1"/>
          </p:cNvSpPr>
          <p:nvPr>
            <p:ph type="ftr" sz="quarter" idx="11"/>
          </p:nvPr>
        </p:nvSpPr>
        <p:spPr/>
        <p:txBody>
          <a:bodyPr/>
          <a:lstStyle/>
          <a:p>
            <a:endParaRPr lang="en-US"/>
          </a:p>
        </p:txBody>
      </p:sp>
      <p:sp>
        <p:nvSpPr>
          <p:cNvPr id="7" name="Slide Number Placeholder 6"/>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Vertical Text Placeholder 2"/>
          <p:cNvSpPr>
            <a:spLocks noGrp="1"/>
          </p:cNvSpPr>
          <p:nvPr>
            <p:ph type="body" orient="vert" idx="1"/>
          </p:nvPr>
        </p:nvSpPr>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724900" y="365125"/>
            <a:ext cx="2628900" cy="5811838"/>
          </a:xfrm>
        </p:spPr>
        <p:txBody>
          <a:bodyPr vert="eaVert"/>
          <a:lstStyle/>
          <a:p>
            <a:r>
              <a:rPr lang="en-US"/>
              <a:t>Click to edit Master title style</a:t>
            </a:r>
          </a:p>
        </p:txBody>
      </p:sp>
      <p:sp>
        <p:nvSpPr>
          <p:cNvPr id="3" name="Vertical Text Placeholder 2"/>
          <p:cNvSpPr>
            <a:spLocks noGrp="1"/>
          </p:cNvSpPr>
          <p:nvPr>
            <p:ph type="body" orient="vert" idx="1"/>
          </p:nvPr>
        </p:nvSpPr>
        <p:spPr>
          <a:xfrm>
            <a:off x="838200" y="365125"/>
            <a:ext cx="7734300" cy="5811838"/>
          </a:xfr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p>
            <a:fld id="{7AD86B2E-B702-4422-B277-3A08C7449694}" type="datetimeFigureOut">
              <a:rPr lang="en-US" smtClean="0"/>
              <a:t>4/5/2024</a:t>
            </a:fld>
            <a:endParaRPr lang="en-US"/>
          </a:p>
        </p:txBody>
      </p:sp>
      <p:sp>
        <p:nvSpPr>
          <p:cNvPr id="5" name="Footer Placeholder 4"/>
          <p:cNvSpPr>
            <a:spLocks noGrp="1"/>
          </p:cNvSpPr>
          <p:nvPr>
            <p:ph type="ftr" sz="quarter" idx="11"/>
          </p:nvPr>
        </p:nvSpPr>
        <p:spPr/>
        <p:txBody>
          <a:bodyPr/>
          <a:lstStyle/>
          <a:p>
            <a:endParaRPr lang="en-US"/>
          </a:p>
        </p:txBody>
      </p:sp>
      <p:sp>
        <p:nvSpPr>
          <p:cNvPr id="6" name="Slide Number Placeholder 5"/>
          <p:cNvSpPr>
            <a:spLocks noGrp="1"/>
          </p:cNvSpPr>
          <p:nvPr>
            <p:ph type="sldNum" sz="quarter" idx="12"/>
          </p:nvPr>
        </p:nvSpPr>
        <p:spPr/>
        <p:txBody>
          <a:bodyPr/>
          <a:lstStyle/>
          <a:p>
            <a:fld id="{F7542ADD-394E-41F3-B704-951748884AEE}" type="slidenum">
              <a:rPr lang="en-US" smtClean="0"/>
              <a:t>‹#›</a:t>
            </a:fld>
            <a:endParaRPr lang="en-US"/>
          </a:p>
        </p:txBody>
      </p:sp>
    </p:spTree>
  </p:cSld>
  <p:clrMapOvr>
    <a:masterClrMapping/>
  </p:clrMapOvr>
</p:sldLayout>
</file>

<file path=ppt/slideLayouts/slideLayout12.xml><?xml version="1.0" encoding="utf-8"?>
<p:sldLayout xmlns:a="http://schemas.openxmlformats.org/drawingml/2006/main" xmlns:r="http://schemas.openxmlformats.org/officeDocument/2006/relationships" xmlns:p="http://schemas.openxmlformats.org/presentationml/2006/main" userDrawn="1">
  <p:cSld name="8_Title Slide">
    <p:spTree>
      <p:nvGrpSpPr>
        <p:cNvPr id="1" name=""/>
        <p:cNvGrpSpPr/>
        <p:nvPr/>
      </p:nvGrpSpPr>
      <p:grpSpPr>
        <a:xfrm>
          <a:off x="0" y="0"/>
          <a:ext cx="0" cy="0"/>
          <a:chOff x="0" y="0"/>
          <a:chExt cx="0" cy="0"/>
        </a:xfrm>
      </p:grpSpPr>
      <p:sp>
        <p:nvSpPr>
          <p:cNvPr id="11" name="Picture Placeholder 10"/>
          <p:cNvSpPr>
            <a:spLocks noGrp="1"/>
          </p:cNvSpPr>
          <p:nvPr>
            <p:ph type="pic" sz="quarter" idx="10"/>
          </p:nvPr>
        </p:nvSpPr>
        <p:spPr>
          <a:xfrm>
            <a:off x="0" y="0"/>
            <a:ext cx="12192000" cy="6858000"/>
          </a:xfrm>
          <a:custGeom>
            <a:avLst/>
            <a:gdLst>
              <a:gd name="connsiteX0" fmla="*/ 0 w 8118764"/>
              <a:gd name="connsiteY0" fmla="*/ 0 h 2521527"/>
              <a:gd name="connsiteX1" fmla="*/ 8118764 w 8118764"/>
              <a:gd name="connsiteY1" fmla="*/ 0 h 2521527"/>
              <a:gd name="connsiteX2" fmla="*/ 8118764 w 8118764"/>
              <a:gd name="connsiteY2" fmla="*/ 2521527 h 2521527"/>
              <a:gd name="connsiteX3" fmla="*/ 0 w 8118764"/>
              <a:gd name="connsiteY3" fmla="*/ 2521527 h 2521527"/>
            </a:gdLst>
            <a:ahLst/>
            <a:cxnLst>
              <a:cxn ang="0">
                <a:pos x="connsiteX0" y="connsiteY0"/>
              </a:cxn>
              <a:cxn ang="0">
                <a:pos x="connsiteX1" y="connsiteY1"/>
              </a:cxn>
              <a:cxn ang="0">
                <a:pos x="connsiteX2" y="connsiteY2"/>
              </a:cxn>
              <a:cxn ang="0">
                <a:pos x="connsiteX3" y="connsiteY3"/>
              </a:cxn>
            </a:cxnLst>
            <a:rect l="l" t="t" r="r" b="b"/>
            <a:pathLst>
              <a:path w="8118764" h="2521527">
                <a:moveTo>
                  <a:pt x="0" y="0"/>
                </a:moveTo>
                <a:lnTo>
                  <a:pt x="8118764" y="0"/>
                </a:lnTo>
                <a:lnTo>
                  <a:pt x="8118764" y="2521527"/>
                </a:lnTo>
                <a:lnTo>
                  <a:pt x="0" y="2521527"/>
                </a:lnTo>
                <a:close/>
              </a:path>
            </a:pathLst>
          </a:custGeom>
        </p:spPr>
        <p:txBody>
          <a:bodyPr wrap="square">
            <a:noAutofit/>
          </a:bodyPr>
          <a:lstStyle/>
          <a:p>
            <a:endParaRPr lang="en-US"/>
          </a:p>
        </p:txBody>
      </p:sp>
    </p:spTree>
  </p:cSld>
  <p:clrMapOvr>
    <a:masterClrMapping/>
  </p:clrMapOvr>
</p:sldLayout>
</file>

<file path=ppt/slideLayouts/slideLayout13.xml><?xml version="1.0" encoding="utf-8"?>
<p:sldLayout xmlns:a="http://schemas.openxmlformats.org/drawingml/2006/main" xmlns:r="http://schemas.openxmlformats.org/officeDocument/2006/relationships" xmlns:p="http://schemas.openxmlformats.org/presentationml/2006/main" userDrawn="1">
  <p:cSld name="23_Title Slide">
    <p:spTree>
      <p:nvGrpSpPr>
        <p:cNvPr id="1" name=""/>
        <p:cNvGrpSpPr/>
        <p:nvPr/>
      </p:nvGrpSpPr>
      <p:grpSpPr>
        <a:xfrm>
          <a:off x="0" y="0"/>
          <a:ext cx="0" cy="0"/>
          <a:chOff x="0" y="0"/>
          <a:chExt cx="0" cy="0"/>
        </a:xfrm>
      </p:grpSpPr>
      <p:sp>
        <p:nvSpPr>
          <p:cNvPr id="14" name="Picture Placeholder 13"/>
          <p:cNvSpPr>
            <a:spLocks noGrp="1"/>
          </p:cNvSpPr>
          <p:nvPr>
            <p:ph type="pic" sz="quarter" idx="10"/>
          </p:nvPr>
        </p:nvSpPr>
        <p:spPr>
          <a:xfrm>
            <a:off x="1" y="0"/>
            <a:ext cx="9740898" cy="5962650"/>
          </a:xfrm>
          <a:custGeom>
            <a:avLst/>
            <a:gdLst>
              <a:gd name="connsiteX0" fmla="*/ 8177976 w 9740898"/>
              <a:gd name="connsiteY0" fmla="*/ 0 h 5962650"/>
              <a:gd name="connsiteX1" fmla="*/ 9740898 w 9740898"/>
              <a:gd name="connsiteY1" fmla="*/ 0 h 5962650"/>
              <a:gd name="connsiteX2" fmla="*/ 9740898 w 9740898"/>
              <a:gd name="connsiteY2" fmla="*/ 1513279 h 5962650"/>
              <a:gd name="connsiteX3" fmla="*/ 8959437 w 9740898"/>
              <a:gd name="connsiteY3" fmla="*/ 2294740 h 5962650"/>
              <a:gd name="connsiteX4" fmla="*/ 8177976 w 9740898"/>
              <a:gd name="connsiteY4" fmla="*/ 1513279 h 5962650"/>
              <a:gd name="connsiteX5" fmla="*/ 6542379 w 9740898"/>
              <a:gd name="connsiteY5" fmla="*/ 0 h 5962650"/>
              <a:gd name="connsiteX6" fmla="*/ 8105301 w 9740898"/>
              <a:gd name="connsiteY6" fmla="*/ 0 h 5962650"/>
              <a:gd name="connsiteX7" fmla="*/ 8105301 w 9740898"/>
              <a:gd name="connsiteY7" fmla="*/ 2370965 h 5962650"/>
              <a:gd name="connsiteX8" fmla="*/ 7323840 w 9740898"/>
              <a:gd name="connsiteY8" fmla="*/ 3152426 h 5962650"/>
              <a:gd name="connsiteX9" fmla="*/ 6542379 w 9740898"/>
              <a:gd name="connsiteY9" fmla="*/ 2370965 h 5962650"/>
              <a:gd name="connsiteX10" fmla="*/ 4906785 w 9740898"/>
              <a:gd name="connsiteY10" fmla="*/ 0 h 5962650"/>
              <a:gd name="connsiteX11" fmla="*/ 6469706 w 9740898"/>
              <a:gd name="connsiteY11" fmla="*/ 0 h 5962650"/>
              <a:gd name="connsiteX12" fmla="*/ 6469706 w 9740898"/>
              <a:gd name="connsiteY12" fmla="*/ 3345442 h 5962650"/>
              <a:gd name="connsiteX13" fmla="*/ 5688245 w 9740898"/>
              <a:gd name="connsiteY13" fmla="*/ 4126903 h 5962650"/>
              <a:gd name="connsiteX14" fmla="*/ 4906785 w 9740898"/>
              <a:gd name="connsiteY14" fmla="*/ 3345442 h 5962650"/>
              <a:gd name="connsiteX15" fmla="*/ 3271189 w 9740898"/>
              <a:gd name="connsiteY15" fmla="*/ 0 h 5962650"/>
              <a:gd name="connsiteX16" fmla="*/ 4834111 w 9740898"/>
              <a:gd name="connsiteY16" fmla="*/ 0 h 5962650"/>
              <a:gd name="connsiteX17" fmla="*/ 4834111 w 9740898"/>
              <a:gd name="connsiteY17" fmla="*/ 4489022 h 5962650"/>
              <a:gd name="connsiteX18" fmla="*/ 4052650 w 9740898"/>
              <a:gd name="connsiteY18" fmla="*/ 5270483 h 5962650"/>
              <a:gd name="connsiteX19" fmla="*/ 3271189 w 9740898"/>
              <a:gd name="connsiteY19" fmla="*/ 4489022 h 5962650"/>
              <a:gd name="connsiteX20" fmla="*/ 1635594 w 9740898"/>
              <a:gd name="connsiteY20" fmla="*/ 0 h 5962650"/>
              <a:gd name="connsiteX21" fmla="*/ 3198517 w 9740898"/>
              <a:gd name="connsiteY21" fmla="*/ 0 h 5962650"/>
              <a:gd name="connsiteX22" fmla="*/ 3198517 w 9740898"/>
              <a:gd name="connsiteY22" fmla="*/ 5181189 h 5962650"/>
              <a:gd name="connsiteX23" fmla="*/ 2417056 w 9740898"/>
              <a:gd name="connsiteY23" fmla="*/ 5962650 h 5962650"/>
              <a:gd name="connsiteX24" fmla="*/ 1635594 w 9740898"/>
              <a:gd name="connsiteY24" fmla="*/ 5181189 h 5962650"/>
              <a:gd name="connsiteX25" fmla="*/ 0 w 9740898"/>
              <a:gd name="connsiteY25" fmla="*/ 0 h 5962650"/>
              <a:gd name="connsiteX26" fmla="*/ 1562922 w 9740898"/>
              <a:gd name="connsiteY26" fmla="*/ 0 h 5962650"/>
              <a:gd name="connsiteX27" fmla="*/ 1562922 w 9740898"/>
              <a:gd name="connsiteY27" fmla="*/ 3108571 h 5962650"/>
              <a:gd name="connsiteX28" fmla="*/ 781461 w 9740898"/>
              <a:gd name="connsiteY28" fmla="*/ 3890032 h 5962650"/>
              <a:gd name="connsiteX29" fmla="*/ 0 w 9740898"/>
              <a:gd name="connsiteY29" fmla="*/ 3108571 h 596265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 ang="0">
                <a:pos x="connsiteX8" y="connsiteY8"/>
              </a:cxn>
              <a:cxn ang="0">
                <a:pos x="connsiteX9" y="connsiteY9"/>
              </a:cxn>
              <a:cxn ang="0">
                <a:pos x="connsiteX10" y="connsiteY10"/>
              </a:cxn>
              <a:cxn ang="0">
                <a:pos x="connsiteX11" y="connsiteY11"/>
              </a:cxn>
              <a:cxn ang="0">
                <a:pos x="connsiteX12" y="connsiteY12"/>
              </a:cxn>
              <a:cxn ang="0">
                <a:pos x="connsiteX13" y="connsiteY13"/>
              </a:cxn>
              <a:cxn ang="0">
                <a:pos x="connsiteX14" y="connsiteY14"/>
              </a:cxn>
              <a:cxn ang="0">
                <a:pos x="connsiteX15" y="connsiteY15"/>
              </a:cxn>
              <a:cxn ang="0">
                <a:pos x="connsiteX16" y="connsiteY16"/>
              </a:cxn>
              <a:cxn ang="0">
                <a:pos x="connsiteX17" y="connsiteY17"/>
              </a:cxn>
              <a:cxn ang="0">
                <a:pos x="connsiteX18" y="connsiteY18"/>
              </a:cxn>
              <a:cxn ang="0">
                <a:pos x="connsiteX19" y="connsiteY19"/>
              </a:cxn>
              <a:cxn ang="0">
                <a:pos x="connsiteX20" y="connsiteY20"/>
              </a:cxn>
              <a:cxn ang="0">
                <a:pos x="connsiteX21" y="connsiteY21"/>
              </a:cxn>
              <a:cxn ang="0">
                <a:pos x="connsiteX22" y="connsiteY22"/>
              </a:cxn>
              <a:cxn ang="0">
                <a:pos x="connsiteX23" y="connsiteY23"/>
              </a:cxn>
              <a:cxn ang="0">
                <a:pos x="connsiteX24" y="connsiteY24"/>
              </a:cxn>
              <a:cxn ang="0">
                <a:pos x="connsiteX25" y="connsiteY25"/>
              </a:cxn>
              <a:cxn ang="0">
                <a:pos x="connsiteX26" y="connsiteY26"/>
              </a:cxn>
              <a:cxn ang="0">
                <a:pos x="connsiteX27" y="connsiteY27"/>
              </a:cxn>
              <a:cxn ang="0">
                <a:pos x="connsiteX28" y="connsiteY28"/>
              </a:cxn>
              <a:cxn ang="0">
                <a:pos x="connsiteX29" y="connsiteY29"/>
              </a:cxn>
            </a:cxnLst>
            <a:rect l="l" t="t" r="r" b="b"/>
            <a:pathLst>
              <a:path w="9740898" h="5962650">
                <a:moveTo>
                  <a:pt x="8177976" y="0"/>
                </a:moveTo>
                <a:lnTo>
                  <a:pt x="9740898" y="0"/>
                </a:lnTo>
                <a:lnTo>
                  <a:pt x="9740898" y="1513279"/>
                </a:lnTo>
                <a:cubicBezTo>
                  <a:pt x="9740898" y="1944869"/>
                  <a:pt x="9391026" y="2294740"/>
                  <a:pt x="8959437" y="2294740"/>
                </a:cubicBezTo>
                <a:cubicBezTo>
                  <a:pt x="8527848" y="2294740"/>
                  <a:pt x="8177976" y="1944869"/>
                  <a:pt x="8177976" y="1513279"/>
                </a:cubicBezTo>
                <a:close/>
                <a:moveTo>
                  <a:pt x="6542379" y="0"/>
                </a:moveTo>
                <a:lnTo>
                  <a:pt x="8105301" y="0"/>
                </a:lnTo>
                <a:lnTo>
                  <a:pt x="8105301" y="2370965"/>
                </a:lnTo>
                <a:cubicBezTo>
                  <a:pt x="8105301" y="2802554"/>
                  <a:pt x="7755429" y="3152426"/>
                  <a:pt x="7323840" y="3152426"/>
                </a:cubicBezTo>
                <a:cubicBezTo>
                  <a:pt x="6892251" y="3152426"/>
                  <a:pt x="6542379" y="2802554"/>
                  <a:pt x="6542379" y="2370965"/>
                </a:cubicBezTo>
                <a:close/>
                <a:moveTo>
                  <a:pt x="4906785" y="0"/>
                </a:moveTo>
                <a:lnTo>
                  <a:pt x="6469706" y="0"/>
                </a:lnTo>
                <a:lnTo>
                  <a:pt x="6469706" y="3345442"/>
                </a:lnTo>
                <a:cubicBezTo>
                  <a:pt x="6469706" y="3777031"/>
                  <a:pt x="6119834" y="4126903"/>
                  <a:pt x="5688245" y="4126903"/>
                </a:cubicBezTo>
                <a:cubicBezTo>
                  <a:pt x="5256656" y="4126903"/>
                  <a:pt x="4906785" y="3777031"/>
                  <a:pt x="4906785" y="3345442"/>
                </a:cubicBezTo>
                <a:close/>
                <a:moveTo>
                  <a:pt x="3271189" y="0"/>
                </a:moveTo>
                <a:lnTo>
                  <a:pt x="4834111" y="0"/>
                </a:lnTo>
                <a:lnTo>
                  <a:pt x="4834111" y="4489022"/>
                </a:lnTo>
                <a:cubicBezTo>
                  <a:pt x="4834111" y="4920611"/>
                  <a:pt x="4484240" y="5270483"/>
                  <a:pt x="4052650" y="5270483"/>
                </a:cubicBezTo>
                <a:cubicBezTo>
                  <a:pt x="3621061" y="5270483"/>
                  <a:pt x="3271189" y="4920611"/>
                  <a:pt x="3271189" y="4489022"/>
                </a:cubicBezTo>
                <a:close/>
                <a:moveTo>
                  <a:pt x="1635594" y="0"/>
                </a:moveTo>
                <a:lnTo>
                  <a:pt x="3198517" y="0"/>
                </a:lnTo>
                <a:lnTo>
                  <a:pt x="3198517" y="5181189"/>
                </a:lnTo>
                <a:cubicBezTo>
                  <a:pt x="3198517" y="5612778"/>
                  <a:pt x="2848644" y="5962650"/>
                  <a:pt x="2417056" y="5962650"/>
                </a:cubicBezTo>
                <a:cubicBezTo>
                  <a:pt x="1985466" y="5962650"/>
                  <a:pt x="1635594" y="5612778"/>
                  <a:pt x="1635594" y="5181189"/>
                </a:cubicBezTo>
                <a:close/>
                <a:moveTo>
                  <a:pt x="0" y="0"/>
                </a:moveTo>
                <a:lnTo>
                  <a:pt x="1562922" y="0"/>
                </a:lnTo>
                <a:lnTo>
                  <a:pt x="1562922" y="3108571"/>
                </a:lnTo>
                <a:cubicBezTo>
                  <a:pt x="1562922" y="3540160"/>
                  <a:pt x="1213050" y="3890032"/>
                  <a:pt x="781461" y="3890032"/>
                </a:cubicBezTo>
                <a:cubicBezTo>
                  <a:pt x="349872" y="3890032"/>
                  <a:pt x="0" y="3540160"/>
                  <a:pt x="0" y="3108571"/>
                </a:cubicBez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1" decel="100000" fill="hold" grpId="0" nodeType="withEffect">
                                  <p:stCondLst>
                                    <p:cond delay="0"/>
                                  </p:stCondLst>
                                  <p:childTnLst>
                                    <p:set>
                                      <p:cBhvr>
                                        <p:cTn id="6" dur="1" fill="hold">
                                          <p:stCondLst>
                                            <p:cond delay="0"/>
                                          </p:stCondLst>
                                        </p:cTn>
                                        <p:tgtEl>
                                          <p:spTgt spid="14"/>
                                        </p:tgtEl>
                                        <p:attrNameLst>
                                          <p:attrName>style.visibility</p:attrName>
                                        </p:attrNameLst>
                                      </p:cBhvr>
                                      <p:to>
                                        <p:strVal val="visible"/>
                                      </p:to>
                                    </p:set>
                                    <p:anim calcmode="lin" valueType="num">
                                      <p:cBhvr additive="base">
                                        <p:cTn id="7" dur="500" fill="hold"/>
                                        <p:tgtEl>
                                          <p:spTgt spid="14"/>
                                        </p:tgtEl>
                                        <p:attrNameLst>
                                          <p:attrName>ppt_x</p:attrName>
                                        </p:attrNameLst>
                                      </p:cBhvr>
                                      <p:tavLst>
                                        <p:tav tm="0">
                                          <p:val>
                                            <p:strVal val="#ppt_x"/>
                                          </p:val>
                                        </p:tav>
                                        <p:tav tm="100000">
                                          <p:val>
                                            <p:strVal val="#ppt_x"/>
                                          </p:val>
                                        </p:tav>
                                      </p:tavLst>
                                    </p:anim>
                                    <p:anim calcmode="lin" valueType="num">
                                      <p:cBhvr additive="base">
                                        <p:cTn id="8" dur="500" fill="hold"/>
                                        <p:tgtEl>
                                          <p:spTgt spid="14"/>
                                        </p:tgtEl>
                                        <p:attrNameLst>
                                          <p:attrName>ppt_y</p:attrName>
                                        </p:attrNameLst>
                                      </p:cBhvr>
                                      <p:tavLst>
                                        <p:tav tm="0">
                                          <p:val>
                                            <p:strVal val="0-#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4" grpId="0" animBg="1"/>
    </p:bldLst>
  </p:timing>
</p:sldLayout>
</file>

<file path=ppt/slideLayouts/slideLayout14.xml><?xml version="1.0" encoding="utf-8"?>
<p:sldLayout xmlns:a="http://schemas.openxmlformats.org/drawingml/2006/main" xmlns:r="http://schemas.openxmlformats.org/officeDocument/2006/relationships" xmlns:p="http://schemas.openxmlformats.org/presentationml/2006/main" userDrawn="1">
  <p:cSld name="29_Title Slide">
    <p:spTree>
      <p:nvGrpSpPr>
        <p:cNvPr id="1" name=""/>
        <p:cNvGrpSpPr/>
        <p:nvPr/>
      </p:nvGrpSpPr>
      <p:grpSpPr>
        <a:xfrm>
          <a:off x="0" y="0"/>
          <a:ext cx="0" cy="0"/>
          <a:chOff x="0" y="0"/>
          <a:chExt cx="0" cy="0"/>
        </a:xfrm>
      </p:grpSpPr>
      <p:sp>
        <p:nvSpPr>
          <p:cNvPr id="7" name="Picture Placeholder 6"/>
          <p:cNvSpPr>
            <a:spLocks noGrp="1"/>
          </p:cNvSpPr>
          <p:nvPr>
            <p:ph type="pic" sz="quarter" idx="10"/>
          </p:nvPr>
        </p:nvSpPr>
        <p:spPr>
          <a:xfrm>
            <a:off x="1127760" y="1123950"/>
            <a:ext cx="9936480" cy="4610100"/>
          </a:xfrm>
          <a:custGeom>
            <a:avLst/>
            <a:gdLst>
              <a:gd name="connsiteX0" fmla="*/ 4992680 w 9936480"/>
              <a:gd name="connsiteY0" fmla="*/ 888184 h 4610100"/>
              <a:gd name="connsiteX1" fmla="*/ 9936480 w 9936480"/>
              <a:gd name="connsiteY1" fmla="*/ 888184 h 4610100"/>
              <a:gd name="connsiteX2" fmla="*/ 9936480 w 9936480"/>
              <a:gd name="connsiteY2" fmla="*/ 4610100 h 4610100"/>
              <a:gd name="connsiteX3" fmla="*/ 4992680 w 9936480"/>
              <a:gd name="connsiteY3" fmla="*/ 4610100 h 4610100"/>
              <a:gd name="connsiteX4" fmla="*/ 0 w 9936480"/>
              <a:gd name="connsiteY4" fmla="*/ 0 h 4610100"/>
              <a:gd name="connsiteX5" fmla="*/ 4943800 w 9936480"/>
              <a:gd name="connsiteY5" fmla="*/ 0 h 4610100"/>
              <a:gd name="connsiteX6" fmla="*/ 4943800 w 9936480"/>
              <a:gd name="connsiteY6" fmla="*/ 3721916 h 4610100"/>
              <a:gd name="connsiteX7" fmla="*/ 0 w 9936480"/>
              <a:gd name="connsiteY7" fmla="*/ 3721916 h 4610100"/>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9936480" h="4610100">
                <a:moveTo>
                  <a:pt x="4992680" y="888184"/>
                </a:moveTo>
                <a:lnTo>
                  <a:pt x="9936480" y="888184"/>
                </a:lnTo>
                <a:lnTo>
                  <a:pt x="9936480" y="4610100"/>
                </a:lnTo>
                <a:lnTo>
                  <a:pt x="4992680" y="4610100"/>
                </a:lnTo>
                <a:close/>
                <a:moveTo>
                  <a:pt x="0" y="0"/>
                </a:moveTo>
                <a:lnTo>
                  <a:pt x="4943800" y="0"/>
                </a:lnTo>
                <a:lnTo>
                  <a:pt x="4943800" y="3721916"/>
                </a:lnTo>
                <a:lnTo>
                  <a:pt x="0" y="3721916"/>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0"/>
                                  </p:stCondLst>
                                  <p:childTnLst>
                                    <p:set>
                                      <p:cBhvr>
                                        <p:cTn id="6" dur="1" fill="hold">
                                          <p:stCondLst>
                                            <p:cond delay="0"/>
                                          </p:stCondLst>
                                        </p:cTn>
                                        <p:tgtEl>
                                          <p:spTgt spid="7"/>
                                        </p:tgtEl>
                                        <p:attrNameLst>
                                          <p:attrName>style.visibility</p:attrName>
                                        </p:attrNameLst>
                                      </p:cBhvr>
                                      <p:to>
                                        <p:strVal val="visible"/>
                                      </p:to>
                                    </p:set>
                                    <p:anim calcmode="lin" valueType="num">
                                      <p:cBhvr additive="base">
                                        <p:cTn id="7" dur="500" fill="hold"/>
                                        <p:tgtEl>
                                          <p:spTgt spid="7"/>
                                        </p:tgtEl>
                                        <p:attrNameLst>
                                          <p:attrName>ppt_x</p:attrName>
                                        </p:attrNameLst>
                                      </p:cBhvr>
                                      <p:tavLst>
                                        <p:tav tm="0">
                                          <p:val>
                                            <p:strVal val="#ppt_x"/>
                                          </p:val>
                                        </p:tav>
                                        <p:tav tm="100000">
                                          <p:val>
                                            <p:strVal val="#ppt_x"/>
                                          </p:val>
                                        </p:tav>
                                      </p:tavLst>
                                    </p:anim>
                                    <p:anim calcmode="lin" valueType="num">
                                      <p:cBhvr additive="base">
                                        <p:cTn id="8" dur="500" fill="hold"/>
                                        <p:tgtEl>
                                          <p:spTgt spid="7"/>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7" grpId="0" animBg="1"/>
    </p:bldLst>
  </p:timing>
</p:sldLayout>
</file>

<file path=ppt/slideLayouts/slideLayout15.xml><?xml version="1.0" encoding="utf-8"?>
<p:sldLayout xmlns:a="http://schemas.openxmlformats.org/drawingml/2006/main" xmlns:r="http://schemas.openxmlformats.org/officeDocument/2006/relationships" xmlns:p="http://schemas.openxmlformats.org/presentationml/2006/main" userDrawn="1">
  <p:cSld name="33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0" y="1"/>
            <a:ext cx="6826172" cy="6857998"/>
          </a:xfrm>
          <a:custGeom>
            <a:avLst/>
            <a:gdLst>
              <a:gd name="connsiteX0" fmla="*/ 0 w 6826172"/>
              <a:gd name="connsiteY0" fmla="*/ 0 h 6857998"/>
              <a:gd name="connsiteX1" fmla="*/ 6826172 w 6826172"/>
              <a:gd name="connsiteY1" fmla="*/ 0 h 6857998"/>
              <a:gd name="connsiteX2" fmla="*/ 0 w 6826172"/>
              <a:gd name="connsiteY2" fmla="*/ 6857998 h 6857998"/>
            </a:gdLst>
            <a:ahLst/>
            <a:cxnLst>
              <a:cxn ang="0">
                <a:pos x="connsiteX0" y="connsiteY0"/>
              </a:cxn>
              <a:cxn ang="0">
                <a:pos x="connsiteX1" y="connsiteY1"/>
              </a:cxn>
              <a:cxn ang="0">
                <a:pos x="connsiteX2" y="connsiteY2"/>
              </a:cxn>
            </a:cxnLst>
            <a:rect l="l" t="t" r="r" b="b"/>
            <a:pathLst>
              <a:path w="6826172" h="6857998">
                <a:moveTo>
                  <a:pt x="0" y="0"/>
                </a:moveTo>
                <a:lnTo>
                  <a:pt x="6826172" y="0"/>
                </a:lnTo>
                <a:lnTo>
                  <a:pt x="0" y="6857998"/>
                </a:lnTo>
                <a:close/>
              </a:path>
            </a:pathLst>
          </a:custGeom>
          <a:solidFill>
            <a:schemeClr val="bg1">
              <a:lumMod val="85000"/>
              <a:alpha val="50000"/>
            </a:schemeClr>
          </a:solidFill>
        </p:spPr>
        <p:txBody>
          <a:bodyPr wrap="square">
            <a:noAutofit/>
          </a:bodyPr>
          <a:lstStyle>
            <a:lvl1pPr marL="0" indent="0">
              <a:buNone/>
              <a:defRPr sz="1600">
                <a:solidFill>
                  <a:schemeClr val="bg1">
                    <a:lumMod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8" decel="100000" fill="hold" grpId="0" nodeType="withEffect">
                                  <p:stCondLst>
                                    <p:cond delay="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0-#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Layouts/slideLayout16.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Picture Placeholder 3"/>
          <p:cNvSpPr>
            <a:spLocks noGrp="1"/>
          </p:cNvSpPr>
          <p:nvPr>
            <p:ph type="pic" sz="quarter" idx="11"/>
          </p:nvPr>
        </p:nvSpPr>
        <p:spPr>
          <a:xfrm>
            <a:off x="7088924" y="508820"/>
            <a:ext cx="3701847" cy="5184057"/>
          </a:xfrm>
          <a:prstGeom prst="rect">
            <a:avLst/>
          </a:prstGeom>
          <a:solidFill>
            <a:schemeClr val="bg1">
              <a:lumMod val="85000"/>
              <a:alpha val="50000"/>
            </a:schemeClr>
          </a:solidFill>
          <a:ln w="127000">
            <a:gradFill>
              <a:gsLst>
                <a:gs pos="1000">
                  <a:schemeClr val="bg1"/>
                </a:gs>
                <a:gs pos="100000">
                  <a:srgbClr val="F5F5F5"/>
                </a:gs>
              </a:gsLst>
              <a:lin ang="5400000" scaled="1"/>
            </a:gradFill>
            <a:miter lim="800000"/>
          </a:ln>
          <a:effectLst/>
        </p:spPr>
        <p:txBody>
          <a:bodyPr/>
          <a:lstStyle>
            <a:lvl1pPr marL="0" indent="0" algn="ctr">
              <a:buNone/>
              <a:defRPr sz="1600">
                <a:solidFill>
                  <a:schemeClr val="tx1">
                    <a:lumMod val="50000"/>
                    <a:lumOff val="50000"/>
                  </a:schemeClr>
                </a:solidFill>
              </a:defRPr>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4" decel="100000" fill="hold" grpId="0" nodeType="withEffect">
                                  <p:stCondLst>
                                    <p:cond delay="750"/>
                                  </p:stCondLst>
                                  <p:childTnLst>
                                    <p:set>
                                      <p:cBhvr>
                                        <p:cTn id="6" dur="1" fill="hold">
                                          <p:stCondLst>
                                            <p:cond delay="0"/>
                                          </p:stCondLst>
                                        </p:cTn>
                                        <p:tgtEl>
                                          <p:spTgt spid="3"/>
                                        </p:tgtEl>
                                        <p:attrNameLst>
                                          <p:attrName>style.visibility</p:attrName>
                                        </p:attrNameLst>
                                      </p:cBhvr>
                                      <p:to>
                                        <p:strVal val="visible"/>
                                      </p:to>
                                    </p:set>
                                    <p:anim calcmode="lin" valueType="num">
                                      <p:cBhvr additive="base">
                                        <p:cTn id="7" dur="500" fill="hold"/>
                                        <p:tgtEl>
                                          <p:spTgt spid="3"/>
                                        </p:tgtEl>
                                        <p:attrNameLst>
                                          <p:attrName>ppt_x</p:attrName>
                                        </p:attrNameLst>
                                      </p:cBhvr>
                                      <p:tavLst>
                                        <p:tav tm="0">
                                          <p:val>
                                            <p:strVal val="#ppt_x"/>
                                          </p:val>
                                        </p:tav>
                                        <p:tav tm="100000">
                                          <p:val>
                                            <p:strVal val="#ppt_x"/>
                                          </p:val>
                                        </p:tav>
                                      </p:tavLst>
                                    </p:anim>
                                    <p:anim calcmode="lin" valueType="num">
                                      <p:cBhvr additive="base">
                                        <p:cTn id="8" dur="500" fill="hold"/>
                                        <p:tgtEl>
                                          <p:spTgt spid="3"/>
                                        </p:tgtEl>
                                        <p:attrNameLst>
                                          <p:attrName>ppt_y</p:attrName>
                                        </p:attrNameLst>
                                      </p:cBhvr>
                                      <p:tavLst>
                                        <p:tav tm="0">
                                          <p:val>
                                            <p:strVal val="1+#ppt_h/2"/>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Lst>
  </p:timing>
</p:sldLayout>
</file>

<file path=ppt/slideLayouts/slideLayout17.xml><?xml version="1.0" encoding="utf-8"?>
<p:sldLayout xmlns:a="http://schemas.openxmlformats.org/drawingml/2006/main" xmlns:r="http://schemas.openxmlformats.org/officeDocument/2006/relationships" xmlns:p="http://schemas.openxmlformats.org/presentationml/2006/main" userDrawn="1">
  <p:cSld name="48_Title Slide">
    <p:spTree>
      <p:nvGrpSpPr>
        <p:cNvPr id="1" name=""/>
        <p:cNvGrpSpPr/>
        <p:nvPr/>
      </p:nvGrpSpPr>
      <p:grpSpPr>
        <a:xfrm>
          <a:off x="0" y="0"/>
          <a:ext cx="0" cy="0"/>
          <a:chOff x="0" y="0"/>
          <a:chExt cx="0" cy="0"/>
        </a:xfrm>
      </p:grpSpPr>
      <p:sp>
        <p:nvSpPr>
          <p:cNvPr id="4" name="Picture Placeholder 3"/>
          <p:cNvSpPr>
            <a:spLocks noGrp="1"/>
          </p:cNvSpPr>
          <p:nvPr>
            <p:ph type="pic" sz="quarter" idx="10"/>
          </p:nvPr>
        </p:nvSpPr>
        <p:spPr>
          <a:xfrm>
            <a:off x="3452649" y="-3"/>
            <a:ext cx="8739351" cy="6858000"/>
          </a:xfrm>
          <a:custGeom>
            <a:avLst/>
            <a:gdLst>
              <a:gd name="connsiteX0" fmla="*/ 0 w 8739351"/>
              <a:gd name="connsiteY0" fmla="*/ 0 h 6858000"/>
              <a:gd name="connsiteX1" fmla="*/ 8739351 w 8739351"/>
              <a:gd name="connsiteY1" fmla="*/ 0 h 6858000"/>
              <a:gd name="connsiteX2" fmla="*/ 8739351 w 8739351"/>
              <a:gd name="connsiteY2" fmla="*/ 6858000 h 6858000"/>
            </a:gdLst>
            <a:ahLst/>
            <a:cxnLst>
              <a:cxn ang="0">
                <a:pos x="connsiteX0" y="connsiteY0"/>
              </a:cxn>
              <a:cxn ang="0">
                <a:pos x="connsiteX1" y="connsiteY1"/>
              </a:cxn>
              <a:cxn ang="0">
                <a:pos x="connsiteX2" y="connsiteY2"/>
              </a:cxn>
            </a:cxnLst>
            <a:rect l="l" t="t" r="r" b="b"/>
            <a:pathLst>
              <a:path w="8739351" h="6858000">
                <a:moveTo>
                  <a:pt x="0" y="0"/>
                </a:moveTo>
                <a:lnTo>
                  <a:pt x="8739351" y="0"/>
                </a:lnTo>
                <a:lnTo>
                  <a:pt x="8739351" y="6858000"/>
                </a:lnTo>
                <a:close/>
              </a:path>
            </a:pathLst>
          </a:custGeom>
          <a:solidFill>
            <a:schemeClr val="bg1">
              <a:lumMod val="85000"/>
              <a:alpha val="50000"/>
            </a:schemeClr>
          </a:solidFill>
        </p:spPr>
        <p:txBody>
          <a:bodyPr wrap="square">
            <a:noAutofit/>
          </a:bodyPr>
          <a:lstStyle>
            <a:lvl1pPr marL="0" indent="0">
              <a:buNone/>
              <a:defRPr sz="1200"/>
            </a:lvl1pPr>
          </a:lstStyle>
          <a:p>
            <a:endParaRPr lang="id-ID"/>
          </a:p>
        </p:txBody>
      </p:sp>
    </p:spTree>
  </p:cSld>
  <p:clrMapOvr>
    <a:masterClrMapping/>
  </p:clrMapOvr>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2" presetClass="entr" presetSubtype="2" decel="100000" fill="hold" grpId="0" nodeType="withEffect">
                                  <p:stCondLst>
                                    <p:cond delay="500"/>
                                  </p:stCondLst>
                                  <p:childTnLst>
                                    <p:set>
                                      <p:cBhvr>
                                        <p:cTn id="6" dur="1" fill="hold">
                                          <p:stCondLst>
                                            <p:cond delay="0"/>
                                          </p:stCondLst>
                                        </p:cTn>
                                        <p:tgtEl>
                                          <p:spTgt spid="4"/>
                                        </p:tgtEl>
                                        <p:attrNameLst>
                                          <p:attrName>style.visibility</p:attrName>
                                        </p:attrNameLst>
                                      </p:cBhvr>
                                      <p:to>
                                        <p:strVal val="visible"/>
                                      </p:to>
                                    </p:set>
                                    <p:anim calcmode="lin" valueType="num">
                                      <p:cBhvr additive="base">
                                        <p:cTn id="7" dur="500" fill="hold"/>
                                        <p:tgtEl>
                                          <p:spTgt spid="4"/>
                                        </p:tgtEl>
                                        <p:attrNameLst>
                                          <p:attrName>ppt_x</p:attrName>
                                        </p:attrNameLst>
                                      </p:cBhvr>
                                      <p:tavLst>
                                        <p:tav tm="0">
                                          <p:val>
                                            <p:strVal val="1+#ppt_w/2"/>
                                          </p:val>
                                        </p:tav>
                                        <p:tav tm="100000">
                                          <p:val>
                                            <p:strVal val="#ppt_x"/>
                                          </p:val>
                                        </p:tav>
                                      </p:tavLst>
                                    </p:anim>
                                    <p:anim calcmode="lin" valueType="num">
                                      <p:cBhvr additive="base">
                                        <p:cTn id="8" dur="500" fill="hold"/>
                                        <p:tgtEl>
                                          <p:spTgt spid="4"/>
                                        </p:tgtEl>
                                        <p:attrNameLst>
                                          <p:attrName>ppt_y</p:attrName>
                                        </p:attrNameLst>
                                      </p:cBhvr>
                                      <p:tavLst>
                                        <p:tav tm="0">
                                          <p:val>
                                            <p:strVal val="#ppt_y"/>
                                          </p:val>
                                        </p:tav>
                                        <p:tav tm="100000">
                                          <p:val>
                                            <p:strVal val="#ppt_y"/>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Lst>
  </p:timing>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13" Type="http://schemas.openxmlformats.org/officeDocument/2006/relationships/slideLayout" Target="../slideLayouts/slideLayout13.xml"/><Relationship Id="rId18" Type="http://schemas.openxmlformats.org/officeDocument/2006/relationships/theme" Target="../theme/theme1.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slideLayout" Target="../slideLayouts/slideLayout12.xml"/><Relationship Id="rId17" Type="http://schemas.openxmlformats.org/officeDocument/2006/relationships/slideLayout" Target="../slideLayouts/slideLayout17.xml"/><Relationship Id="rId2" Type="http://schemas.openxmlformats.org/officeDocument/2006/relationships/slideLayout" Target="../slideLayouts/slideLayout2.xml"/><Relationship Id="rId16" Type="http://schemas.openxmlformats.org/officeDocument/2006/relationships/slideLayout" Target="../slideLayouts/slideLayout16.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5" Type="http://schemas.openxmlformats.org/officeDocument/2006/relationships/slideLayout" Target="../slideLayouts/slideLayout15.xml"/><Relationship Id="rId10" Type="http://schemas.openxmlformats.org/officeDocument/2006/relationships/slideLayout" Target="../slideLayouts/slideLayout10.xml"/><Relationship Id="rId19" Type="http://schemas.openxmlformats.org/officeDocument/2006/relationships/image" Target="../media/image1.png"/><Relationship Id="rId4" Type="http://schemas.openxmlformats.org/officeDocument/2006/relationships/slideLayout" Target="../slideLayouts/slideLayout4.xml"/><Relationship Id="rId9" Type="http://schemas.openxmlformats.org/officeDocument/2006/relationships/slideLayout" Target="../slideLayouts/slideLayout9.xml"/><Relationship Id="rId14" Type="http://schemas.openxmlformats.org/officeDocument/2006/relationships/slideLayout" Target="../slideLayouts/slideLayout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blipFill dpi="0" rotWithShape="1">
          <a:blip r:embed="rId19">
            <a:lum/>
          </a:blip>
          <a:srcRect/>
          <a:stretch>
            <a:fillRect/>
          </a:stretch>
        </a:blipFill>
        <a:effectLst/>
      </p:bgPr>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t>Click to edit Master title style</a:t>
            </a:r>
          </a:p>
        </p:txBody>
      </p:sp>
      <p:sp>
        <p:nvSpPr>
          <p:cNvPr id="3" name="Text Placeholder 2"/>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7AD86B2E-B702-4422-B277-3A08C7449694}" type="datetimeFigureOut">
              <a:rPr lang="en-US" smtClean="0"/>
              <a:t>4/5/2024</a:t>
            </a:fld>
            <a:endParaRPr lang="en-US"/>
          </a:p>
        </p:txBody>
      </p:sp>
      <p:sp>
        <p:nvSpPr>
          <p:cNvPr id="5" name="Footer Placeholder 4"/>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n-US"/>
          </a:p>
        </p:txBody>
      </p:sp>
      <p:sp>
        <p:nvSpPr>
          <p:cNvPr id="6" name="Slide Number Placeholder 5"/>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F7542ADD-394E-41F3-B704-951748884AEE}" type="slidenum">
              <a:rPr lang="en-US" smtClean="0"/>
              <a:t>‹#›</a:t>
            </a:fld>
            <a:endParaRPr lang="en-US"/>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 id="2147483660" r:id="rId12"/>
    <p:sldLayoutId id="2147483661" r:id="rId13"/>
    <p:sldLayoutId id="2147483662" r:id="rId14"/>
    <p:sldLayoutId id="2147483663" r:id="rId15"/>
    <p:sldLayoutId id="2147483664" r:id="rId16"/>
    <p:sldLayoutId id="2147483665" r:id="rId17"/>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3" Type="http://schemas.openxmlformats.org/officeDocument/2006/relationships/image" Target="../media/image2.jpeg"/><Relationship Id="rId2" Type="http://schemas.openxmlformats.org/officeDocument/2006/relationships/notesSlide" Target="../notesSlides/notesSlide1.xml"/><Relationship Id="rId1" Type="http://schemas.openxmlformats.org/officeDocument/2006/relationships/slideLayout" Target="../slideLayouts/slideLayout12.xml"/><Relationship Id="rId4" Type="http://schemas.openxmlformats.org/officeDocument/2006/relationships/image" Target="../media/image3.png"/></Relationships>
</file>

<file path=ppt/slides/_rels/slide2.xml.rels><?xml version="1.0" encoding="UTF-8" standalone="yes"?>
<Relationships xmlns="http://schemas.openxmlformats.org/package/2006/relationships"><Relationship Id="rId3" Type="http://schemas.openxmlformats.org/officeDocument/2006/relationships/image" Target="../media/image4.png"/><Relationship Id="rId2" Type="http://schemas.openxmlformats.org/officeDocument/2006/relationships/notesSlide" Target="../notesSlides/notesSlide2.xml"/><Relationship Id="rId1" Type="http://schemas.openxmlformats.org/officeDocument/2006/relationships/slideLayout" Target="../slideLayouts/slideLayout13.xml"/><Relationship Id="rId5" Type="http://schemas.openxmlformats.org/officeDocument/2006/relationships/image" Target="../media/image6.png"/><Relationship Id="rId4" Type="http://schemas.openxmlformats.org/officeDocument/2006/relationships/image" Target="../media/image5.jpeg"/></Relationships>
</file>

<file path=ppt/slides/_rels/slide3.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image" Target="../media/image7.jpeg"/><Relationship Id="rId1" Type="http://schemas.openxmlformats.org/officeDocument/2006/relationships/slideLayout" Target="../slideLayouts/slideLayout14.xml"/></Relationships>
</file>

<file path=ppt/slides/_rels/slide4.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3.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5.xml.rels><?xml version="1.0" encoding="UTF-8" standalone="yes"?>
<Relationships xmlns="http://schemas.openxmlformats.org/package/2006/relationships"><Relationship Id="rId3" Type="http://schemas.openxmlformats.org/officeDocument/2006/relationships/image" Target="../media/image6.png"/><Relationship Id="rId2" Type="http://schemas.openxmlformats.org/officeDocument/2006/relationships/notesSlide" Target="../notesSlides/notesSlide4.xml"/><Relationship Id="rId1" Type="http://schemas.openxmlformats.org/officeDocument/2006/relationships/slideLayout" Target="../slideLayouts/slideLayout15.xml"/><Relationship Id="rId4" Type="http://schemas.openxmlformats.org/officeDocument/2006/relationships/image" Target="../media/image8.png"/></Relationships>
</file>

<file path=ppt/slides/_rels/slide6.xml.rels><?xml version="1.0" encoding="UTF-8" standalone="yes"?>
<Relationships xmlns="http://schemas.openxmlformats.org/package/2006/relationships"><Relationship Id="rId3" Type="http://schemas.openxmlformats.org/officeDocument/2006/relationships/image" Target="../media/image9.jpeg"/><Relationship Id="rId2" Type="http://schemas.openxmlformats.org/officeDocument/2006/relationships/image" Target="../media/image6.png"/><Relationship Id="rId1" Type="http://schemas.openxmlformats.org/officeDocument/2006/relationships/slideLayout" Target="../slideLayouts/slideLayout16.xml"/></Relationships>
</file>

<file path=ppt/slides/_rels/slide7.xml.rels><?xml version="1.0" encoding="UTF-8" standalone="yes"?>
<Relationships xmlns="http://schemas.openxmlformats.org/package/2006/relationships"><Relationship Id="rId3" Type="http://schemas.openxmlformats.org/officeDocument/2006/relationships/image" Target="../media/image10.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8.xml.rels><?xml version="1.0" encoding="UTF-8" standalone="yes"?>
<Relationships xmlns="http://schemas.openxmlformats.org/package/2006/relationships"><Relationship Id="rId3" Type="http://schemas.openxmlformats.org/officeDocument/2006/relationships/image" Target="../media/image11.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9.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0.xml.rels><?xml version="1.0" encoding="UTF-8" standalone="yes"?>
<Relationships xmlns="http://schemas.openxmlformats.org/package/2006/relationships"><Relationship Id="rId3" Type="http://schemas.openxmlformats.org/officeDocument/2006/relationships/image" Target="../media/image13.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1.xml.rels><?xml version="1.0" encoding="UTF-8" standalone="yes"?>
<Relationships xmlns="http://schemas.openxmlformats.org/package/2006/relationships"><Relationship Id="rId3" Type="http://schemas.openxmlformats.org/officeDocument/2006/relationships/image" Target="../media/image14.jpe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1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2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1.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2.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3.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5.xml.rels><?xml version="1.0" encoding="UTF-8" standalone="yes"?>
<Relationships xmlns="http://schemas.openxmlformats.org/package/2006/relationships"><Relationship Id="rId3" Type="http://schemas.openxmlformats.org/officeDocument/2006/relationships/image" Target="../media/image12.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39.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0.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1.xml.rels><?xml version="1.0" encoding="UTF-8" standalone="yes"?>
<Relationships xmlns="http://schemas.openxmlformats.org/package/2006/relationships"><Relationship Id="rId3" Type="http://schemas.openxmlformats.org/officeDocument/2006/relationships/image" Target="../media/image15.png"/><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2.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7.png"/></Relationships>
</file>

<file path=ppt/slides/_rels/slide43.xml.rels><?xml version="1.0" encoding="UTF-8" standalone="yes"?>
<Relationships xmlns="http://schemas.openxmlformats.org/package/2006/relationships"><Relationship Id="rId3" Type="http://schemas.openxmlformats.org/officeDocument/2006/relationships/image" Target="../media/image16.png"/><Relationship Id="rId2" Type="http://schemas.openxmlformats.org/officeDocument/2006/relationships/image" Target="../media/image6.png"/><Relationship Id="rId1" Type="http://schemas.openxmlformats.org/officeDocument/2006/relationships/slideLayout" Target="../slideLayouts/slideLayout1.xml"/><Relationship Id="rId4" Type="http://schemas.openxmlformats.org/officeDocument/2006/relationships/image" Target="../media/image18.png"/></Relationships>
</file>

<file path=ppt/slides/_rels/slide44.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5.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6.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7.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8.xml.rels><?xml version="1.0" encoding="UTF-8" standalone="yes"?>
<Relationships xmlns="http://schemas.openxmlformats.org/package/2006/relationships"><Relationship Id="rId2" Type="http://schemas.openxmlformats.org/officeDocument/2006/relationships/image" Target="../media/image6.png"/><Relationship Id="rId1" Type="http://schemas.openxmlformats.org/officeDocument/2006/relationships/slideLayout" Target="../slideLayouts/slideLayout1.xml"/></Relationships>
</file>

<file path=ppt/slides/_rels/slide4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17.xml"/><Relationship Id="rId5" Type="http://schemas.openxmlformats.org/officeDocument/2006/relationships/image" Target="../media/image22.png"/><Relationship Id="rId4" Type="http://schemas.openxmlformats.org/officeDocument/2006/relationships/image" Target="../media/image21.sv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Oval 17"/>
          <p:cNvSpPr/>
          <p:nvPr/>
        </p:nvSpPr>
        <p:spPr>
          <a:xfrm>
            <a:off x="6054429" y="-720725"/>
            <a:ext cx="7782357" cy="7578725"/>
          </a:xfrm>
          <a:prstGeom prst="ellipse">
            <a:avLst/>
          </a:prstGeom>
          <a:solidFill>
            <a:srgbClr val="00B0F0"/>
          </a:solidFill>
          <a:ln>
            <a:noFill/>
          </a:ln>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0" name="TextBox 29"/>
          <p:cNvSpPr txBox="1"/>
          <p:nvPr/>
        </p:nvSpPr>
        <p:spPr>
          <a:xfrm>
            <a:off x="1105196" y="3794396"/>
            <a:ext cx="4886463" cy="461665"/>
          </a:xfrm>
          <a:prstGeom prst="rect">
            <a:avLst/>
          </a:prstGeom>
          <a:noFill/>
        </p:spPr>
        <p:txBody>
          <a:bodyPr wrap="square" rtlCol="0">
            <a:spAutoFit/>
          </a:bodyPr>
          <a:lstStyle/>
          <a:p>
            <a:pPr algn="ctr"/>
            <a:r>
              <a:rPr lang="ar-EG" sz="2400" b="1" dirty="0">
                <a:latin typeface="Alexandria" pitchFamily="2" charset="-78"/>
                <a:cs typeface="Alexandria" pitchFamily="2" charset="-78"/>
              </a:rPr>
              <a:t>الدكتور/ هيثم عيسى مناع </a:t>
            </a:r>
            <a:endParaRPr lang="en-US" sz="2400" b="1" dirty="0">
              <a:latin typeface="Alexandria" pitchFamily="2" charset="-78"/>
              <a:cs typeface="Alexandria" pitchFamily="2" charset="-78"/>
            </a:endParaRPr>
          </a:p>
        </p:txBody>
      </p:sp>
      <p:sp>
        <p:nvSpPr>
          <p:cNvPr id="31" name="TextBox 30"/>
          <p:cNvSpPr txBox="1"/>
          <p:nvPr/>
        </p:nvSpPr>
        <p:spPr>
          <a:xfrm>
            <a:off x="1108644" y="2424037"/>
            <a:ext cx="4102405" cy="769441"/>
          </a:xfrm>
          <a:prstGeom prst="rect">
            <a:avLst/>
          </a:prstGeom>
          <a:noFill/>
        </p:spPr>
        <p:txBody>
          <a:bodyPr wrap="non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34" name="Rectangle: Rounded Corners 33"/>
          <p:cNvSpPr/>
          <p:nvPr/>
        </p:nvSpPr>
        <p:spPr>
          <a:xfrm>
            <a:off x="194617" y="5458183"/>
            <a:ext cx="2781726" cy="914642"/>
          </a:xfrm>
          <a:prstGeom prst="roundRect">
            <a:avLst/>
          </a:prstGeom>
          <a:solidFill>
            <a:srgbClr val="00B0F0"/>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bg1"/>
                </a:solidFill>
                <a:latin typeface="Alexandria" pitchFamily="2" charset="-78"/>
                <a:cs typeface="Alexandria" pitchFamily="2" charset="-78"/>
              </a:rPr>
              <a:t>المحاضرة العاشرة</a:t>
            </a:r>
            <a:endParaRPr lang="en-US" sz="2800" b="1" dirty="0">
              <a:solidFill>
                <a:schemeClr val="bg1"/>
              </a:solidFill>
              <a:latin typeface="Alexandria" pitchFamily="2" charset="-78"/>
              <a:cs typeface="Alexandria" pitchFamily="2" charset="-78"/>
            </a:endParaRPr>
          </a:p>
        </p:txBody>
      </p:sp>
      <p:sp>
        <p:nvSpPr>
          <p:cNvPr id="46" name="TextBox 45"/>
          <p:cNvSpPr txBox="1"/>
          <p:nvPr/>
        </p:nvSpPr>
        <p:spPr>
          <a:xfrm>
            <a:off x="328941" y="4750297"/>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4" name="Oval 13"/>
          <p:cNvSpPr/>
          <p:nvPr/>
        </p:nvSpPr>
        <p:spPr>
          <a:xfrm>
            <a:off x="6200343" y="-320675"/>
            <a:ext cx="7410450" cy="7410450"/>
          </a:xfrm>
          <a:prstGeom prst="ellipse">
            <a:avLst/>
          </a:prstGeom>
          <a:blipFill>
            <a:blip r:embed="rId3"/>
            <a:stretch>
              <a:fillRect t="-1000"/>
            </a:stretch>
          </a:blipFill>
        </p:spPr>
        <p:style>
          <a:lnRef idx="2">
            <a:schemeClr val="accent1">
              <a:shade val="15000"/>
            </a:schemeClr>
          </a:lnRef>
          <a:fillRef idx="1">
            <a:schemeClr val="accent1"/>
          </a:fillRef>
          <a:effectRef idx="0">
            <a:schemeClr val="accent1"/>
          </a:effectRef>
          <a:fontRef idx="minor">
            <a:schemeClr val="lt1"/>
          </a:fontRef>
        </p:style>
        <p:txBody>
          <a:bodyPr rtlCol="0" anchor="ctr"/>
          <a:lstStyle/>
          <a:p>
            <a:pPr algn="ctr"/>
            <a:endParaRPr lang="en-US"/>
          </a:p>
        </p:txBody>
      </p:sp>
      <p:pic>
        <p:nvPicPr>
          <p:cNvPr id="4" name="Graphic 21"/>
          <p:cNvPicPr>
            <a:picLocks noChangeAspect="1"/>
          </p:cNvPicPr>
          <p:nvPr/>
        </p:nvPicPr>
        <p:blipFill rotWithShape="1">
          <a:blip r:embed="rId4"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94617" y="269653"/>
            <a:ext cx="2954655" cy="1379622"/>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7297"/>
    </mc:Choice>
    <mc:Fallback xmlns="">
      <p:transition spd="slow" advTm="17297"/>
    </mc:Fallback>
  </mc:AlternateContent>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59992" y="-58058"/>
            <a:ext cx="12663752" cy="7053944"/>
          </a:xfrm>
          <a:prstGeom prst="rect">
            <a:avLst/>
          </a:prstGeom>
        </p:spPr>
      </p:pic>
      <p:sp>
        <p:nvSpPr>
          <p:cNvPr id="2" name="Rectangle: Single Corner Rounded 1"/>
          <p:cNvSpPr/>
          <p:nvPr/>
        </p:nvSpPr>
        <p:spPr>
          <a:xfrm flipV="1">
            <a:off x="-1" y="10210"/>
            <a:ext cx="12191999" cy="5816453"/>
          </a:xfrm>
          <a:prstGeom prst="round1Rect">
            <a:avLst>
              <a:gd name="adj" fmla="val 32222"/>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ID"/>
          </a:p>
        </p:txBody>
      </p:sp>
      <p:pic>
        <p:nvPicPr>
          <p:cNvPr id="5" name="Picture Placeholder 4"/>
          <p:cNvPicPr>
            <a:picLocks noGrp="1" noChangeAspect="1"/>
          </p:cNvPicPr>
          <p:nvPr>
            <p:ph type="pic" sz="quarter" idx="10"/>
          </p:nvPr>
        </p:nvPicPr>
        <p:blipFill>
          <a:blip r:embed="rId4" cstate="print">
            <a:extLst>
              <a:ext uri="{28A0092B-C50C-407E-A947-70E740481C1C}">
                <a14:useLocalDpi xmlns:a14="http://schemas.microsoft.com/office/drawing/2010/main" val="0"/>
              </a:ext>
            </a:extLst>
          </a:blip>
          <a:srcRect l="4175" r="4175"/>
          <a:stretch>
            <a:fillRect/>
          </a:stretch>
        </p:blipFill>
        <p:spPr>
          <a:xfrm>
            <a:off x="0" y="-43542"/>
            <a:ext cx="8659664" cy="5300798"/>
          </a:xfrm>
        </p:spPr>
      </p:pic>
      <p:sp>
        <p:nvSpPr>
          <p:cNvPr id="9" name="TextBox 8"/>
          <p:cNvSpPr txBox="1"/>
          <p:nvPr/>
        </p:nvSpPr>
        <p:spPr>
          <a:xfrm>
            <a:off x="7160082" y="1885834"/>
            <a:ext cx="4574718" cy="769441"/>
          </a:xfrm>
          <a:prstGeom prst="rect">
            <a:avLst/>
          </a:prstGeom>
          <a:noFill/>
        </p:spPr>
        <p:txBody>
          <a:bodyPr wrap="square" rtlCol="0">
            <a:spAutoFit/>
          </a:bodyPr>
          <a:lstStyle/>
          <a:p>
            <a:r>
              <a:rPr lang="ar-EG" sz="4400" b="1" dirty="0">
                <a:solidFill>
                  <a:srgbClr val="00B0F0"/>
                </a:solidFill>
                <a:latin typeface="Alexandria" pitchFamily="2" charset="-78"/>
                <a:cs typeface="Alexandria" pitchFamily="2" charset="-78"/>
              </a:rPr>
              <a:t>الملكية الفكرية </a:t>
            </a:r>
            <a:endParaRPr lang="en-US" sz="4400" b="1" dirty="0">
              <a:solidFill>
                <a:srgbClr val="00B0F0"/>
              </a:solidFill>
              <a:latin typeface="Alexandria" pitchFamily="2" charset="-78"/>
              <a:cs typeface="Alexandria" pitchFamily="2" charset="-78"/>
            </a:endParaRPr>
          </a:p>
        </p:txBody>
      </p:sp>
      <p:sp>
        <p:nvSpPr>
          <p:cNvPr id="10" name="Rectangle: Rounded Corners 9"/>
          <p:cNvSpPr/>
          <p:nvPr/>
        </p:nvSpPr>
        <p:spPr>
          <a:xfrm>
            <a:off x="7412687" y="3193960"/>
            <a:ext cx="3663144" cy="1698079"/>
          </a:xfrm>
          <a:prstGeom prst="roundRect">
            <a:avLst/>
          </a:prstGeom>
          <a:solidFill>
            <a:schemeClr val="bg1"/>
          </a:solidFill>
          <a:ln>
            <a:solidFill>
              <a:srgbClr val="8E5A6D"/>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sz="2800" b="1" dirty="0">
                <a:solidFill>
                  <a:schemeClr val="tx1"/>
                </a:solidFill>
                <a:latin typeface="Alexandria" pitchFamily="2" charset="-78"/>
                <a:cs typeface="Alexandria" pitchFamily="2" charset="-78"/>
              </a:rPr>
              <a:t>المحاضرة العاشرة</a:t>
            </a:r>
          </a:p>
          <a:p>
            <a:pPr algn="ctr"/>
            <a:r>
              <a:rPr lang="ar-EG" sz="2400" b="1" dirty="0">
                <a:solidFill>
                  <a:schemeClr val="tx1"/>
                </a:solidFill>
                <a:latin typeface="Alexandria" pitchFamily="2" charset="-78"/>
                <a:cs typeface="Alexandria" pitchFamily="2" charset="-78"/>
              </a:rPr>
              <a:t>الحقوق المجاورة</a:t>
            </a:r>
          </a:p>
        </p:txBody>
      </p:sp>
      <p:sp>
        <p:nvSpPr>
          <p:cNvPr id="11" name="TextBox 10"/>
          <p:cNvSpPr txBox="1"/>
          <p:nvPr/>
        </p:nvSpPr>
        <p:spPr>
          <a:xfrm>
            <a:off x="6370224" y="4802552"/>
            <a:ext cx="2800767" cy="707886"/>
          </a:xfrm>
          <a:prstGeom prst="rect">
            <a:avLst/>
          </a:prstGeom>
          <a:noFill/>
        </p:spPr>
        <p:txBody>
          <a:bodyPr wrap="none" rtlCol="0">
            <a:spAutoFit/>
          </a:bodyPr>
          <a:lstStyle/>
          <a:p>
            <a:r>
              <a:rPr lang="en-US" sz="2000" dirty="0">
                <a:latin typeface="Alexandria" pitchFamily="2" charset="-78"/>
                <a:cs typeface="Alexandria" pitchFamily="2" charset="-78"/>
              </a:rPr>
              <a:t>LAW636</a:t>
            </a:r>
          </a:p>
          <a:p>
            <a:r>
              <a:rPr lang="en-US" sz="2000" dirty="0">
                <a:latin typeface="Alexandria" pitchFamily="2" charset="-78"/>
                <a:cs typeface="Alexandria" pitchFamily="2" charset="-78"/>
              </a:rPr>
              <a:t>Intellectual property</a:t>
            </a:r>
          </a:p>
        </p:txBody>
      </p:sp>
      <p:sp>
        <p:nvSpPr>
          <p:cNvPr id="12" name="TextBox 11"/>
          <p:cNvSpPr txBox="1"/>
          <p:nvPr/>
        </p:nvSpPr>
        <p:spPr>
          <a:xfrm>
            <a:off x="459185" y="6187539"/>
            <a:ext cx="4886463" cy="523220"/>
          </a:xfrm>
          <a:prstGeom prst="rect">
            <a:avLst/>
          </a:prstGeom>
          <a:noFill/>
        </p:spPr>
        <p:txBody>
          <a:bodyPr wrap="square" rtlCol="0">
            <a:spAutoFit/>
          </a:bodyPr>
          <a:lstStyle/>
          <a:p>
            <a:r>
              <a:rPr lang="en-US" sz="2800" b="1" dirty="0">
                <a:solidFill>
                  <a:srgbClr val="00B0F0"/>
                </a:solidFill>
                <a:latin typeface="Alexandria" pitchFamily="2" charset="-78"/>
                <a:cs typeface="Alexandria" pitchFamily="2" charset="-78"/>
              </a:rPr>
              <a:t>Dr. </a:t>
            </a:r>
            <a:r>
              <a:rPr lang="en-US" sz="2800" b="1" dirty="0" err="1">
                <a:solidFill>
                  <a:srgbClr val="00B0F0"/>
                </a:solidFill>
                <a:latin typeface="Alexandria" pitchFamily="2" charset="-78"/>
                <a:cs typeface="Alexandria" pitchFamily="2" charset="-78"/>
              </a:rPr>
              <a:t>Haytham</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Eissa</a:t>
            </a:r>
            <a:r>
              <a:rPr lang="en-US" sz="2800" b="1" dirty="0">
                <a:solidFill>
                  <a:srgbClr val="00B0F0"/>
                </a:solidFill>
                <a:latin typeface="Alexandria" pitchFamily="2" charset="-78"/>
                <a:cs typeface="Alexandria" pitchFamily="2" charset="-78"/>
              </a:rPr>
              <a:t> </a:t>
            </a:r>
            <a:r>
              <a:rPr lang="en-US" sz="2800" b="1" dirty="0" err="1">
                <a:solidFill>
                  <a:srgbClr val="00B0F0"/>
                </a:solidFill>
                <a:latin typeface="Alexandria" pitchFamily="2" charset="-78"/>
                <a:cs typeface="Alexandria" pitchFamily="2" charset="-78"/>
              </a:rPr>
              <a:t>Manaa</a:t>
            </a:r>
            <a:endParaRPr lang="en-US" sz="2800" b="1" dirty="0">
              <a:solidFill>
                <a:srgbClr val="00B0F0"/>
              </a:solidFill>
              <a:latin typeface="Alexandria" pitchFamily="2" charset="-78"/>
              <a:cs typeface="Alexandria" pitchFamily="2" charset="-78"/>
            </a:endParaRPr>
          </a:p>
        </p:txBody>
      </p:sp>
      <p:sp>
        <p:nvSpPr>
          <p:cNvPr id="13" name="TextBox 12"/>
          <p:cNvSpPr txBox="1"/>
          <p:nvPr/>
        </p:nvSpPr>
        <p:spPr>
          <a:xfrm>
            <a:off x="459185" y="5830966"/>
            <a:ext cx="4886463" cy="461665"/>
          </a:xfrm>
          <a:prstGeom prst="rect">
            <a:avLst/>
          </a:prstGeom>
          <a:noFill/>
        </p:spPr>
        <p:txBody>
          <a:bodyPr wrap="square" rtlCol="0">
            <a:spAutoFit/>
          </a:bodyPr>
          <a:lstStyle/>
          <a:p>
            <a:r>
              <a:rPr lang="en-US" sz="2400" dirty="0">
                <a:solidFill>
                  <a:srgbClr val="00B0F0"/>
                </a:solidFill>
                <a:latin typeface="Alexandria" pitchFamily="2" charset="-78"/>
                <a:cs typeface="Alexandria" pitchFamily="2" charset="-78"/>
              </a:rPr>
              <a:t>Prepared by</a:t>
            </a: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schemeClr val="bg1"/>
                </a:solidFill>
              </a:rPr>
              <a:t>www.midocean.ae</a:t>
            </a:r>
          </a:p>
        </p:txBody>
      </p:sp>
      <p:pic>
        <p:nvPicPr>
          <p:cNvPr id="6"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51989"/>
    </mc:Choice>
    <mc:Fallback xmlns="">
      <p:transition spd="slow" advTm="51989"/>
    </mc:Fallback>
  </mc:AlternateContent>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Rectangle 8"/>
          <p:cNvSpPr/>
          <p:nvPr/>
        </p:nvSpPr>
        <p:spPr>
          <a:xfrm>
            <a:off x="6122194" y="2014538"/>
            <a:ext cx="4937346"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sp>
        <p:nvSpPr>
          <p:cNvPr id="26" name="Rectangle 25"/>
          <p:cNvSpPr/>
          <p:nvPr/>
        </p:nvSpPr>
        <p:spPr>
          <a:xfrm>
            <a:off x="1127760" y="1123950"/>
            <a:ext cx="4942047" cy="3719512"/>
          </a:xfrm>
          <a:prstGeom prst="rect">
            <a:avLst/>
          </a:prstGeom>
          <a:gradFill flip="none" rotWithShape="1">
            <a:gsLst>
              <a:gs pos="10000">
                <a:schemeClr val="tx1">
                  <a:lumMod val="85000"/>
                  <a:lumOff val="15000"/>
                  <a:alpha val="12000"/>
                </a:schemeClr>
              </a:gs>
              <a:gs pos="100000">
                <a:schemeClr val="tx1">
                  <a:lumMod val="85000"/>
                  <a:lumOff val="15000"/>
                  <a:alpha val="90000"/>
                </a:schemeClr>
              </a:gs>
            </a:gsLst>
            <a:lin ang="48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ea typeface="Roboto Light" panose="02000000000000000000" pitchFamily="2" charset="0"/>
            </a:endParaRPr>
          </a:p>
        </p:txBody>
      </p:sp>
      <p:pic>
        <p:nvPicPr>
          <p:cNvPr id="4" name="Picture Placeholder 3"/>
          <p:cNvPicPr>
            <a:picLocks noGrp="1" noChangeAspect="1"/>
          </p:cNvPicPr>
          <p:nvPr>
            <p:ph type="pic" sz="quarter" idx="10"/>
          </p:nvPr>
        </p:nvPicPr>
        <p:blipFill>
          <a:blip r:embed="rId2" cstate="print">
            <a:extLst>
              <a:ext uri="{28A0092B-C50C-407E-A947-70E740481C1C}">
                <a14:useLocalDpi xmlns:a14="http://schemas.microsoft.com/office/drawing/2010/main" val="0"/>
              </a:ext>
            </a:extLst>
          </a:blip>
          <a:srcRect t="8679" b="8679"/>
          <a:stretch>
            <a:fillRect/>
          </a:stretch>
        </p:blipFill>
        <p:spPr/>
      </p:pic>
      <p:sp>
        <p:nvSpPr>
          <p:cNvPr id="6" name="Rectangle 5"/>
          <p:cNvSpPr/>
          <p:nvPr/>
        </p:nvSpPr>
        <p:spPr>
          <a:xfrm>
            <a:off x="2626179" y="500900"/>
            <a:ext cx="9072336"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4" name="Rectangle 33"/>
          <p:cNvSpPr/>
          <p:nvPr/>
        </p:nvSpPr>
        <p:spPr>
          <a:xfrm>
            <a:off x="1127760" y="4884389"/>
            <a:ext cx="4860635" cy="757130"/>
          </a:xfrm>
          <a:prstGeom prst="rect">
            <a:avLst/>
          </a:prstGeom>
          <a:noFill/>
        </p:spPr>
        <p:txBody>
          <a:bodyPr wrap="square">
            <a:spAutoFit/>
          </a:bodyPr>
          <a:lstStyle/>
          <a:p>
            <a:pPr lvl="0" algn="r">
              <a:lnSpc>
                <a:spcPct val="120000"/>
              </a:lnSpc>
            </a:pPr>
            <a:r>
              <a:rPr lang="ar-EG" b="1" dirty="0">
                <a:latin typeface="Alexandria" pitchFamily="2" charset="-78"/>
                <a:cs typeface="Alexandria" pitchFamily="2" charset="-78"/>
              </a:rPr>
              <a:t>أولا: أصحاب الحقوق المجاورة</a:t>
            </a:r>
          </a:p>
          <a:p>
            <a:pPr lvl="0" algn="r">
              <a:lnSpc>
                <a:spcPct val="120000"/>
              </a:lnSpc>
            </a:pPr>
            <a:r>
              <a:rPr lang="ar-EG" b="1" dirty="0">
                <a:latin typeface="Alexandria" pitchFamily="2" charset="-78"/>
                <a:cs typeface="Alexandria" pitchFamily="2" charset="-78"/>
              </a:rPr>
              <a:t>ثانيا: مضمون الحقوق المجاورة</a:t>
            </a:r>
          </a:p>
        </p:txBody>
      </p:sp>
      <p:sp>
        <p:nvSpPr>
          <p:cNvPr id="41" name="TextBox 40"/>
          <p:cNvSpPr txBox="1"/>
          <p:nvPr/>
        </p:nvSpPr>
        <p:spPr>
          <a:xfrm>
            <a:off x="6301339" y="1259391"/>
            <a:ext cx="2133918" cy="400110"/>
          </a:xfrm>
          <a:prstGeom prst="rect">
            <a:avLst/>
          </a:prstGeom>
          <a:noFill/>
        </p:spPr>
        <p:txBody>
          <a:bodyPr wrap="none" rtlCol="0">
            <a:spAutoFit/>
          </a:bodyPr>
          <a:lstStyle/>
          <a:p>
            <a:r>
              <a:rPr lang="ar-EG" sz="2000" b="1" dirty="0">
                <a:solidFill>
                  <a:srgbClr val="00B0F0"/>
                </a:solidFill>
                <a:latin typeface="Alexandria" pitchFamily="2" charset="-78"/>
                <a:cs typeface="Alexandria" pitchFamily="2" charset="-78"/>
              </a:rPr>
              <a:t>محاور المحاضرة</a:t>
            </a:r>
            <a:endParaRPr lang="en-US" sz="2000" b="1" dirty="0">
              <a:solidFill>
                <a:srgbClr val="00B0F0"/>
              </a:solidFill>
              <a:latin typeface="Alexandria" pitchFamily="2" charset="-78"/>
              <a:cs typeface="Alexandria" pitchFamily="2" charset="-78"/>
            </a:endParaRPr>
          </a:p>
        </p:txBody>
      </p:sp>
      <p:sp>
        <p:nvSpPr>
          <p:cNvPr id="42" name="TextBox 41"/>
          <p:cNvSpPr txBox="1"/>
          <p:nvPr/>
        </p:nvSpPr>
        <p:spPr>
          <a:xfrm>
            <a:off x="5071247" y="1139330"/>
            <a:ext cx="917148" cy="338554"/>
          </a:xfrm>
          <a:prstGeom prst="rect">
            <a:avLst/>
          </a:prstGeom>
          <a:noFill/>
        </p:spPr>
        <p:txBody>
          <a:bodyPr wrap="square" rtlCol="0">
            <a:spAutoFit/>
          </a:bodyPr>
          <a:lstStyle/>
          <a:p>
            <a:pPr algn="ctr"/>
            <a:endParaRPr lang="en-US" sz="1600" dirty="0">
              <a:solidFill>
                <a:schemeClr val="bg1"/>
              </a:solidFill>
              <a:latin typeface="Times New Roman" panose="02020603050405020304" pitchFamily="18" charset="0"/>
              <a:cs typeface="Times New Roman" panose="02020603050405020304" pitchFamily="18" charset="0"/>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642"/>
    </mc:Choice>
    <mc:Fallback xmlns="">
      <p:transition spd="slow" advTm="24642"/>
    </mc:Fallback>
  </mc:AlternateContent>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0" presetClass="entr" presetSubtype="0" fill="hold" grpId="0" nodeType="withEffect">
                                  <p:stCondLst>
                                    <p:cond delay="250"/>
                                  </p:stCondLst>
                                  <p:childTnLst>
                                    <p:set>
                                      <p:cBhvr>
                                        <p:cTn id="6" dur="1" fill="hold">
                                          <p:stCondLst>
                                            <p:cond delay="0"/>
                                          </p:stCondLst>
                                        </p:cTn>
                                        <p:tgtEl>
                                          <p:spTgt spid="26"/>
                                        </p:tgtEl>
                                        <p:attrNameLst>
                                          <p:attrName>style.visibility</p:attrName>
                                        </p:attrNameLst>
                                      </p:cBhvr>
                                      <p:to>
                                        <p:strVal val="visible"/>
                                      </p:to>
                                    </p:set>
                                    <p:animEffect transition="in" filter="fade">
                                      <p:cBhvr>
                                        <p:cTn id="7" dur="500"/>
                                        <p:tgtEl>
                                          <p:spTgt spid="26"/>
                                        </p:tgtEl>
                                      </p:cBhvr>
                                    </p:animEffect>
                                  </p:childTnLst>
                                </p:cTn>
                              </p:par>
                              <p:par>
                                <p:cTn id="8" presetID="10" presetClass="entr" presetSubtype="0" fill="hold" grpId="0" nodeType="withEffect">
                                  <p:stCondLst>
                                    <p:cond delay="250"/>
                                  </p:stCondLst>
                                  <p:childTnLst>
                                    <p:set>
                                      <p:cBhvr>
                                        <p:cTn id="9" dur="1" fill="hold">
                                          <p:stCondLst>
                                            <p:cond delay="0"/>
                                          </p:stCondLst>
                                        </p:cTn>
                                        <p:tgtEl>
                                          <p:spTgt spid="9"/>
                                        </p:tgtEl>
                                        <p:attrNameLst>
                                          <p:attrName>style.visibility</p:attrName>
                                        </p:attrNameLst>
                                      </p:cBhvr>
                                      <p:to>
                                        <p:strVal val="visible"/>
                                      </p:to>
                                    </p:set>
                                    <p:animEffect transition="in" filter="fade">
                                      <p:cBhvr>
                                        <p:cTn id="10" dur="500"/>
                                        <p:tgtEl>
                                          <p:spTgt spid="9"/>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9" grpId="0" animBg="1"/>
      <p:bldP spid="26" grpId="0" animBg="1"/>
    </p:bldLst>
  </p:timing>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5" name="TextBox 24"/>
          <p:cNvSpPr txBox="1"/>
          <p:nvPr/>
        </p:nvSpPr>
        <p:spPr>
          <a:xfrm>
            <a:off x="4007800" y="1097242"/>
            <a:ext cx="5223998" cy="400110"/>
          </a:xfrm>
          <a:prstGeom prst="rect">
            <a:avLst/>
          </a:prstGeom>
          <a:noFill/>
        </p:spPr>
        <p:txBody>
          <a:bodyPr wrap="square" rtlCol="0">
            <a:spAutoFit/>
          </a:bodyPr>
          <a:lstStyle/>
          <a:p>
            <a:pPr algn="ctr"/>
            <a:r>
              <a:rPr lang="ar-EG" sz="2000" b="1" dirty="0">
                <a:solidFill>
                  <a:srgbClr val="00B0F0"/>
                </a:solidFill>
                <a:latin typeface="Alexandria" pitchFamily="2" charset="-78"/>
                <a:cs typeface="Alexandria" pitchFamily="2" charset="-78"/>
              </a:rPr>
              <a:t>أولا: أصحاب الحقوق المجاورة </a:t>
            </a: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31" name="TextBox 30"/>
          <p:cNvSpPr txBox="1"/>
          <p:nvPr/>
        </p:nvSpPr>
        <p:spPr>
          <a:xfrm>
            <a:off x="4029331" y="1823709"/>
            <a:ext cx="7864438" cy="4493538"/>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lnSpc>
                <a:spcPct val="200000"/>
              </a:lnSpc>
            </a:pPr>
            <a:r>
              <a:rPr lang="ar-EG" sz="1600" dirty="0">
                <a:latin typeface="Alexandria" pitchFamily="2" charset="-78"/>
                <a:cs typeface="Alexandria" pitchFamily="2" charset="-78"/>
              </a:rPr>
              <a:t>هناك بعض الأشخاص يقومون بعمل يرتبط بالمصنف إلا أنه لا يمكن وصفهم بالمؤلفين بالمعني القانون للمصطلح، وبالتالي لا يتمتعون بالحماية الخاصة بحق المؤلف، فدورهم يقتصر على أداء المصنف أو تمثيله أو تلاوته أو بثه أو تسجيله.</a:t>
            </a:r>
          </a:p>
          <a:p>
            <a:pPr algn="just" rtl="1">
              <a:lnSpc>
                <a:spcPct val="200000"/>
              </a:lnSpc>
            </a:pPr>
            <a:r>
              <a:rPr lang="ar-EG" sz="1600" dirty="0">
                <a:latin typeface="Alexandria" pitchFamily="2" charset="-78"/>
                <a:cs typeface="Alexandria" pitchFamily="2" charset="-78"/>
              </a:rPr>
              <a:t>ويتمتعون بحقوق شبيهة بحقوق المؤلف الأصلية ومستندة إليها، يطلق عليها الحقوق المجاورة.</a:t>
            </a:r>
          </a:p>
          <a:p>
            <a:pPr algn="r" rtl="1"/>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a:p>
            <a:endParaRPr lang="ar-EG" dirty="0">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schemeClr val="bg1"/>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schemeClr val="bg1"/>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058885" y="7724676"/>
            <a:ext cx="2616200" cy="400110"/>
          </a:xfrm>
          <a:prstGeom prst="rect">
            <a:avLst/>
          </a:prstGeom>
          <a:noFill/>
        </p:spPr>
        <p:txBody>
          <a:bodyPr wrap="square" rtlCol="0">
            <a:spAutoFit/>
          </a:bodyPr>
          <a:lstStyle/>
          <a:p>
            <a:pPr algn="ctr"/>
            <a:r>
              <a:rPr lang="en-US" sz="2000" b="1" dirty="0"/>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 y="1799303"/>
            <a:ext cx="4007800" cy="284230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71227"/>
    </mc:Choice>
    <mc:Fallback xmlns="">
      <p:transition spd="slow" advTm="271227"/>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Right Triangle 1"/>
          <p:cNvSpPr/>
          <p:nvPr/>
        </p:nvSpPr>
        <p:spPr>
          <a:xfrm rot="5400000">
            <a:off x="-4175" y="4176"/>
            <a:ext cx="1799302" cy="1790952"/>
          </a:xfrm>
          <a:prstGeom prst="rtTriangle">
            <a:avLst/>
          </a:prstGeom>
          <a:solidFill>
            <a:schemeClr val="bg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prstClr val="white"/>
              </a:solidFill>
            </a:endParaRPr>
          </a:p>
        </p:txBody>
      </p:sp>
      <p:sp>
        <p:nvSpPr>
          <p:cNvPr id="8" name="Parallelogram 7"/>
          <p:cNvSpPr/>
          <p:nvPr/>
        </p:nvSpPr>
        <p:spPr>
          <a:xfrm rot="16200000" flipV="1">
            <a:off x="-639822" y="4099490"/>
            <a:ext cx="5573486" cy="2477106"/>
          </a:xfrm>
          <a:prstGeom prst="parallelogram">
            <a:avLst>
              <a:gd name="adj" fmla="val 100467"/>
            </a:avLst>
          </a:prstGeom>
          <a:solidFill>
            <a:srgbClr val="669BBC">
              <a:alpha val="27059"/>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sp>
        <p:nvSpPr>
          <p:cNvPr id="28" name="Rectangle 27"/>
          <p:cNvSpPr/>
          <p:nvPr/>
        </p:nvSpPr>
        <p:spPr>
          <a:xfrm>
            <a:off x="3150823" y="583447"/>
            <a:ext cx="6516914"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31" name="TextBox 30"/>
          <p:cNvSpPr txBox="1"/>
          <p:nvPr/>
        </p:nvSpPr>
        <p:spPr>
          <a:xfrm>
            <a:off x="5811588" y="1368018"/>
            <a:ext cx="5436649" cy="3293209"/>
          </a:xfrm>
          <a:prstGeom prst="rect">
            <a:avLst/>
          </a:prstGeom>
        </p:spPr>
        <p:style>
          <a:lnRef idx="2">
            <a:schemeClr val="accent1"/>
          </a:lnRef>
          <a:fillRef idx="1">
            <a:schemeClr val="lt1"/>
          </a:fillRef>
          <a:effectRef idx="0">
            <a:schemeClr val="accent1"/>
          </a:effectRef>
          <a:fontRef idx="minor">
            <a:schemeClr val="dk1"/>
          </a:fontRef>
        </p:style>
        <p:txBody>
          <a:bodyPr wrap="square" rtlCol="0">
            <a:spAutoFit/>
          </a:bodyPr>
          <a:lstStyle/>
          <a:p>
            <a:pPr algn="just" rtl="1"/>
            <a:endParaRPr lang="ar-EG" sz="1600" dirty="0">
              <a:solidFill>
                <a:prstClr val="black"/>
              </a:solidFill>
              <a:latin typeface="Alexandria" pitchFamily="2" charset="-78"/>
              <a:cs typeface="Alexandria" pitchFamily="2" charset="-78"/>
            </a:endParaRPr>
          </a:p>
          <a:p>
            <a:pPr algn="justLow" rtl="1">
              <a:lnSpc>
                <a:spcPct val="250000"/>
              </a:lnSpc>
            </a:pPr>
            <a:r>
              <a:rPr lang="ar-EG" sz="1600" dirty="0">
                <a:solidFill>
                  <a:prstClr val="black"/>
                </a:solidFill>
                <a:latin typeface="Alexandria" pitchFamily="2" charset="-78"/>
                <a:cs typeface="Alexandria" pitchFamily="2" charset="-78"/>
              </a:rPr>
              <a:t>يعرفها البعض بأنها: " الحقوق الخاصة بالأشخاص الذين تدور أعمالهم في فلك استغلال المصنف الأدبي أو الفني و المترتبة لهم بناء على الدور الذي نفذوه فيه.</a:t>
            </a:r>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a:p>
            <a:endParaRPr lang="ar-EG" dirty="0">
              <a:solidFill>
                <a:prstClr val="black"/>
              </a:solidFill>
              <a:latin typeface="Times New Roman" panose="02020603050405020304" pitchFamily="18" charset="0"/>
              <a:cs typeface="Times New Roman" panose="02020603050405020304" pitchFamily="18" charset="0"/>
            </a:endParaRPr>
          </a:p>
        </p:txBody>
      </p:sp>
      <p:sp>
        <p:nvSpPr>
          <p:cNvPr id="33" name="TextBox 32"/>
          <p:cNvSpPr txBox="1"/>
          <p:nvPr/>
        </p:nvSpPr>
        <p:spPr>
          <a:xfrm>
            <a:off x="3437433" y="1329617"/>
            <a:ext cx="1091009" cy="523220"/>
          </a:xfrm>
          <a:prstGeom prst="rect">
            <a:avLst/>
          </a:prstGeom>
          <a:noFill/>
        </p:spPr>
        <p:txBody>
          <a:bodyPr wrap="square" rtlCol="0">
            <a:spAutoFit/>
          </a:bodyPr>
          <a:lstStyle/>
          <a:p>
            <a:pPr algn="ctr"/>
            <a:endParaRPr lang="en-US" sz="2800" dirty="0">
              <a:solidFill>
                <a:prstClr val="white"/>
              </a:solidFill>
              <a:latin typeface="Times New Roman" panose="02020603050405020304" pitchFamily="18" charset="0"/>
              <a:cs typeface="Times New Roman" panose="02020603050405020304" pitchFamily="18" charset="0"/>
            </a:endParaRPr>
          </a:p>
        </p:txBody>
      </p:sp>
      <p:sp>
        <p:nvSpPr>
          <p:cNvPr id="34" name="TextBox 33"/>
          <p:cNvSpPr txBox="1"/>
          <p:nvPr/>
        </p:nvSpPr>
        <p:spPr>
          <a:xfrm>
            <a:off x="3598250" y="1599946"/>
            <a:ext cx="819100" cy="276999"/>
          </a:xfrm>
          <a:prstGeom prst="rect">
            <a:avLst/>
          </a:prstGeom>
          <a:noFill/>
        </p:spPr>
        <p:txBody>
          <a:bodyPr wrap="square" rtlCol="0">
            <a:spAutoFit/>
          </a:bodyPr>
          <a:lstStyle/>
          <a:p>
            <a:pPr algn="ctr"/>
            <a:endParaRPr lang="en-US" sz="1200" b="1" dirty="0">
              <a:solidFill>
                <a:prstClr val="white"/>
              </a:solidFill>
              <a:latin typeface="Times New Roman" panose="02020603050405020304" pitchFamily="18" charset="0"/>
              <a:cs typeface="Times New Roman" panose="02020603050405020304" pitchFamily="18" charset="0"/>
            </a:endParaRPr>
          </a:p>
        </p:txBody>
      </p:sp>
      <p:sp>
        <p:nvSpPr>
          <p:cNvPr id="3" name="TextBox 2"/>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6" name="Graphic 21"/>
          <p:cNvPicPr>
            <a:picLocks noChangeAspect="1"/>
          </p:cNvPicPr>
          <p:nvPr/>
        </p:nvPicPr>
        <p:blipFill rotWithShape="1">
          <a:blip r:embed="rId3"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782999" y="59789"/>
            <a:ext cx="2305141" cy="1076343"/>
          </a:xfrm>
          <a:prstGeom prst="rect">
            <a:avLst/>
          </a:prstGeom>
        </p:spPr>
      </p:pic>
      <p:pic>
        <p:nvPicPr>
          <p:cNvPr id="9" name="صورة 8"/>
          <p:cNvPicPr>
            <a:picLocks noChangeAspect="1"/>
          </p:cNvPicPr>
          <p:nvPr/>
        </p:nvPicPr>
        <p:blipFill>
          <a:blip r:embed="rId4" cstate="print">
            <a:extLst>
              <a:ext uri="{28A0092B-C50C-407E-A947-70E740481C1C}">
                <a14:useLocalDpi xmlns:a14="http://schemas.microsoft.com/office/drawing/2010/main" val="0"/>
              </a:ext>
            </a:extLst>
          </a:blip>
          <a:stretch>
            <a:fillRect/>
          </a:stretch>
        </p:blipFill>
        <p:spPr>
          <a:xfrm>
            <a:off x="1642971" y="1447611"/>
            <a:ext cx="4007800" cy="2842306"/>
          </a:xfrm>
          <a:prstGeom prst="rect">
            <a:avLst/>
          </a:prstGeom>
        </p:spPr>
      </p:pic>
    </p:spTree>
    <p:extLst>
      <p:ext uri="{BB962C8B-B14F-4D97-AF65-F5344CB8AC3E}">
        <p14:creationId xmlns:p14="http://schemas.microsoft.com/office/powerpoint/2010/main" val="3266313412"/>
      </p:ext>
    </p:extLst>
  </p:cSld>
  <p:clrMapOvr>
    <a:masterClrMapping/>
  </p:clrMapOvr>
  <mc:AlternateContent xmlns:mc="http://schemas.openxmlformats.org/markup-compatibility/2006" xmlns:p14="http://schemas.microsoft.com/office/powerpoint/2010/main">
    <mc:Choice Requires="p14">
      <p:transition spd="slow" p14:dur="2000" advTm="56575"/>
    </mc:Choice>
    <mc:Fallback xmlns="">
      <p:transition spd="slow" advTm="56575"/>
    </mc:Fallback>
  </mc:AlternateContent>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5" name="Rectangle: Rounded Corners 24"/>
          <p:cNvSpPr/>
          <p:nvPr/>
        </p:nvSpPr>
        <p:spPr>
          <a:xfrm>
            <a:off x="595508" y="1336090"/>
            <a:ext cx="10812720" cy="4370412"/>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p>
        </p:txBody>
      </p:sp>
      <p:sp>
        <p:nvSpPr>
          <p:cNvPr id="48" name="TextBox 47"/>
          <p:cNvSpPr txBox="1"/>
          <p:nvPr/>
        </p:nvSpPr>
        <p:spPr>
          <a:xfrm>
            <a:off x="4781551" y="1480531"/>
            <a:ext cx="6435948" cy="5586145"/>
          </a:xfrm>
          <a:prstGeom prst="rect">
            <a:avLst/>
          </a:prstGeom>
          <a:noFill/>
        </p:spPr>
        <p:txBody>
          <a:bodyPr wrap="square" rtlCol="0">
            <a:spAutoFit/>
          </a:bodyPr>
          <a:lstStyle/>
          <a:p>
            <a:pPr algn="just" rtl="1">
              <a:lnSpc>
                <a:spcPct val="250000"/>
              </a:lnSpc>
            </a:pPr>
            <a:endParaRPr lang="ar-EG" sz="1600" dirty="0">
              <a:latin typeface="Alexandria" pitchFamily="2" charset="-78"/>
              <a:cs typeface="Alexandria" pitchFamily="2" charset="-78"/>
            </a:endParaRPr>
          </a:p>
          <a:p>
            <a:pPr algn="just" rtl="1">
              <a:lnSpc>
                <a:spcPct val="250000"/>
              </a:lnSpc>
            </a:pPr>
            <a:r>
              <a:rPr lang="ar-EG" sz="1600" dirty="0">
                <a:latin typeface="Alexandria" pitchFamily="2" charset="-78"/>
                <a:cs typeface="Alexandria" pitchFamily="2" charset="-78"/>
              </a:rPr>
              <a:t>وهؤلاء هم: </a:t>
            </a:r>
          </a:p>
          <a:p>
            <a:pPr algn="just" rtl="1">
              <a:lnSpc>
                <a:spcPct val="250000"/>
              </a:lnSpc>
            </a:pPr>
            <a:r>
              <a:rPr lang="ar-EG" sz="1600" b="1" dirty="0">
                <a:latin typeface="Alexandria" pitchFamily="2" charset="-78"/>
                <a:cs typeface="Alexandria" pitchFamily="2" charset="-78"/>
              </a:rPr>
              <a:t>1- المؤدون </a:t>
            </a:r>
          </a:p>
          <a:p>
            <a:pPr algn="just" rtl="1">
              <a:lnSpc>
                <a:spcPct val="250000"/>
              </a:lnSpc>
            </a:pPr>
            <a:r>
              <a:rPr lang="ar-EG" sz="1600" b="1" dirty="0">
                <a:latin typeface="Alexandria" pitchFamily="2" charset="-78"/>
                <a:cs typeface="Alexandria" pitchFamily="2" charset="-78"/>
              </a:rPr>
              <a:t>2- منتجو التسجيلات الصوتية </a:t>
            </a:r>
          </a:p>
          <a:p>
            <a:pPr algn="just" rtl="1">
              <a:lnSpc>
                <a:spcPct val="250000"/>
              </a:lnSpc>
            </a:pPr>
            <a:r>
              <a:rPr lang="ar-EG" sz="1600" b="1" dirty="0">
                <a:latin typeface="Alexandria" pitchFamily="2" charset="-78"/>
                <a:cs typeface="Alexandria" pitchFamily="2" charset="-78"/>
              </a:rPr>
              <a:t>3- هيئات الإذاعة </a:t>
            </a:r>
          </a:p>
          <a:p>
            <a:pPr algn="just" rtl="1">
              <a:lnSpc>
                <a:spcPct val="250000"/>
              </a:lnSpc>
            </a:pPr>
            <a:endParaRPr lang="ar-EG" sz="1600" b="1" u="sng" dirty="0">
              <a:latin typeface="Alexandria" pitchFamily="2" charset="-78"/>
              <a:cs typeface="Alexandria" pitchFamily="2" charset="-78"/>
            </a:endParaRPr>
          </a:p>
          <a:p>
            <a:pPr algn="just" rtl="1">
              <a:lnSpc>
                <a:spcPct val="25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a:p>
            <a:pPr algn="just" rtl="1">
              <a:lnSpc>
                <a:spcPct val="200000"/>
              </a:lnSpc>
            </a:pPr>
            <a:endParaRPr lang="ar-EG" dirty="0">
              <a:latin typeface="Alexandria" pitchFamily="2" charset="-78"/>
              <a:cs typeface="Alexandria" pitchFamily="2" charset="-78"/>
            </a:endParaRPr>
          </a:p>
        </p:txBody>
      </p:sp>
      <p:sp>
        <p:nvSpPr>
          <p:cNvPr id="4" name="TextBox 3"/>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7"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678850" y="268963"/>
            <a:ext cx="2305141" cy="1076343"/>
          </a:xfrm>
          <a:prstGeom prst="rect">
            <a:avLst/>
          </a:prstGeom>
        </p:spPr>
      </p:pic>
      <p:pic>
        <p:nvPicPr>
          <p:cNvPr id="2" name="صورة 1"/>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576726" y="1480531"/>
            <a:ext cx="4081529" cy="4081529"/>
          </a:xfrm>
          <a:prstGeom prst="rect">
            <a:avLst/>
          </a:prstGeom>
        </p:spPr>
      </p:pic>
    </p:spTree>
  </p:cSld>
  <p:clrMapOvr>
    <a:masterClrMapping/>
  </p:clrMapOvr>
  <mc:AlternateContent xmlns:mc="http://schemas.openxmlformats.org/markup-compatibility/2006" xmlns:p14="http://schemas.microsoft.com/office/powerpoint/2010/main">
    <mc:Choice Requires="p14">
      <p:transition p14:dur="10" advTm="41592"/>
    </mc:Choice>
    <mc:Fallback xmlns="">
      <p:transition advTm="41592"/>
    </mc:Fallback>
  </mc:AlternateContent>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919446" y="1297679"/>
            <a:ext cx="5342759" cy="3908762"/>
          </a:xfrm>
          <a:prstGeom prst="rect">
            <a:avLst/>
          </a:prstGeom>
          <a:noFill/>
        </p:spPr>
        <p:txBody>
          <a:bodyPr wrap="square" rtlCol="0">
            <a:spAutoFit/>
          </a:bodyPr>
          <a:lstStyle/>
          <a:p>
            <a:pPr algn="just" rtl="1">
              <a:lnSpc>
                <a:spcPct val="200000"/>
              </a:lnSpc>
            </a:pPr>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وقد وضعت اتفاقية روما لعام 1961 حماية خاصة لهؤلاء، نظرا للطبيعة الخاصة للأعمال التي يقومون بها، والتي تختلف عن عمل المؤلف ذاته، وإن كانت مرتبطة بالمصنف.</a:t>
            </a:r>
          </a:p>
          <a:p>
            <a:pPr algn="just" rtl="1">
              <a:lnSpc>
                <a:spcPct val="200000"/>
              </a:lnSpc>
            </a:pPr>
            <a:r>
              <a:rPr lang="ar-EG" sz="1600" dirty="0">
                <a:solidFill>
                  <a:srgbClr val="2D3956"/>
                </a:solidFill>
                <a:latin typeface="Alexandria" pitchFamily="2" charset="-78"/>
                <a:cs typeface="Alexandria" pitchFamily="2" charset="-78"/>
              </a:rPr>
              <a:t>وقد تأثرت القوانين الوطنية بهذه الأحكام عندما قامت بتنظيم الحقوق المجاورة.</a:t>
            </a:r>
          </a:p>
          <a:p>
            <a:pPr algn="ctr"/>
            <a:endParaRPr lang="ar-EG" sz="2000" b="1" dirty="0">
              <a:solidFill>
                <a:srgbClr val="2D3956"/>
              </a:solidFill>
              <a:latin typeface="Alexandria" pitchFamily="2" charset="-78"/>
              <a:cs typeface="Alexandria" pitchFamily="2" charset="-78"/>
            </a:endParaRPr>
          </a:p>
          <a:p>
            <a:pPr algn="r" rtl="1"/>
            <a:r>
              <a:rPr lang="ar-EG" sz="1600" dirty="0">
                <a:solidFill>
                  <a:srgbClr val="2D3956"/>
                </a:solidFill>
                <a:latin typeface="Alexandria" pitchFamily="2" charset="-78"/>
                <a:cs typeface="Alexandria" pitchFamily="2" charset="-78"/>
              </a:rPr>
              <a:t>ونتناول التعريف بالفئات الثلاثة المذكورة على التالي:</a:t>
            </a:r>
          </a:p>
          <a:p>
            <a:pPr algn="ctr" rtl="1"/>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006891" y="1155869"/>
            <a:ext cx="3732534" cy="4416939"/>
          </a:xfrm>
          <a:prstGeom prst="rect">
            <a:avLst/>
          </a:prstGeom>
        </p:spPr>
      </p:pic>
    </p:spTree>
    <p:extLst>
      <p:ext uri="{BB962C8B-B14F-4D97-AF65-F5344CB8AC3E}">
        <p14:creationId xmlns:p14="http://schemas.microsoft.com/office/powerpoint/2010/main" val="3378708999"/>
      </p:ext>
    </p:extLst>
  </p:cSld>
  <p:clrMapOvr>
    <a:masterClrMapping/>
  </p:clrMapOvr>
  <mc:AlternateContent xmlns:mc="http://schemas.openxmlformats.org/markup-compatibility/2006" xmlns:p14="http://schemas.microsoft.com/office/powerpoint/2010/main">
    <mc:Choice Requires="p14">
      <p:transition spd="slow" p14:dur="2000" advTm="140546"/>
    </mc:Choice>
    <mc:Fallback xmlns="">
      <p:transition spd="slow" advTm="140546"/>
    </mc:Fallback>
  </mc:AlternateContent>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5" name="Rectangle: Rounded Corners 24"/>
          <p:cNvSpPr/>
          <p:nvPr/>
        </p:nvSpPr>
        <p:spPr>
          <a:xfrm>
            <a:off x="3954626" y="1344790"/>
            <a:ext cx="7682317" cy="4149670"/>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just" rtl="1">
              <a:lnSpc>
                <a:spcPct val="200000"/>
              </a:lnSpc>
            </a:pPr>
            <a:endParaRPr lang="ar-EG" dirty="0">
              <a:solidFill>
                <a:schemeClr val="tx1"/>
              </a:solidFill>
              <a:latin typeface="Alexandria" pitchFamily="2" charset="-78"/>
              <a:cs typeface="Alexandria" pitchFamily="2" charset="-78"/>
            </a:endParaRPr>
          </a:p>
          <a:p>
            <a:pPr algn="ctr" rtl="1">
              <a:lnSpc>
                <a:spcPct val="200000"/>
              </a:lnSpc>
            </a:pPr>
            <a:endParaRPr lang="ar-EG" b="1" dirty="0">
              <a:solidFill>
                <a:schemeClr val="tx1"/>
              </a:solidFill>
              <a:latin typeface="Alexandria" pitchFamily="2" charset="-78"/>
              <a:cs typeface="Alexandria" pitchFamily="2" charset="-78"/>
            </a:endParaRPr>
          </a:p>
          <a:p>
            <a:pPr algn="ctr" rtl="1">
              <a:lnSpc>
                <a:spcPct val="200000"/>
              </a:lnSpc>
            </a:pPr>
            <a:r>
              <a:rPr lang="ar-EG" b="1" dirty="0">
                <a:solidFill>
                  <a:schemeClr val="tx1"/>
                </a:solidFill>
                <a:latin typeface="Alexandria" pitchFamily="2" charset="-78"/>
                <a:cs typeface="Alexandria" pitchFamily="2" charset="-78"/>
              </a:rPr>
              <a:t>1- المؤدون</a:t>
            </a:r>
          </a:p>
          <a:p>
            <a:pPr algn="just" rtl="1">
              <a:lnSpc>
                <a:spcPct val="200000"/>
              </a:lnSpc>
            </a:pPr>
            <a:endParaRPr lang="ar-EG" dirty="0">
              <a:solidFill>
                <a:schemeClr val="tx1"/>
              </a:solidFill>
              <a:latin typeface="Alexandria" pitchFamily="2" charset="-78"/>
              <a:cs typeface="Alexandria" pitchFamily="2" charset="-78"/>
            </a:endParaRPr>
          </a:p>
          <a:p>
            <a:pPr algn="just" rtl="1">
              <a:lnSpc>
                <a:spcPct val="200000"/>
              </a:lnSpc>
            </a:pPr>
            <a:r>
              <a:rPr lang="ar-EG" dirty="0">
                <a:solidFill>
                  <a:schemeClr val="tx1"/>
                </a:solidFill>
                <a:latin typeface="Alexandria" pitchFamily="2" charset="-78"/>
                <a:cs typeface="Alexandria" pitchFamily="2" charset="-78"/>
              </a:rPr>
              <a:t>عرف قانون حماية الملكية الفكرية المصرى , فنانى الاداء فى المادة 138-12 بأنهم " الأشخاص الذين يمثلون أو يغنون أو يلقون أو ينشدون أو يعزفون أو يرقصون في مصنفات أدبية أو فنية  محمية طبقا لأحكام هذا القانون أو آلت إلى الملك العام , أو يؤدون فيها بصورة أو بأخرى بما في ذلك التعبيرات الفلكلورية " </a:t>
            </a: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endParaRPr lang="ar-EG" u="sng" dirty="0">
              <a:solidFill>
                <a:schemeClr val="tx1"/>
              </a:solidFill>
              <a:latin typeface="Alexandria" pitchFamily="2" charset="-78"/>
              <a:cs typeface="Alexandria" pitchFamily="2" charset="-78"/>
            </a:endParaRPr>
          </a:p>
          <a:p>
            <a:pPr algn="just" rtl="1">
              <a:lnSpc>
                <a:spcPct val="200000"/>
              </a:lnSpc>
            </a:pPr>
            <a:r>
              <a:rPr lang="ar-EG" u="sng" dirty="0">
                <a:solidFill>
                  <a:schemeClr val="tx1"/>
                </a:solidFill>
                <a:latin typeface="Alexandria" pitchFamily="2" charset="-78"/>
                <a:cs typeface="Alexandria" pitchFamily="2" charset="-78"/>
              </a:rPr>
              <a:t>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153561" y="1155869"/>
            <a:ext cx="3632828" cy="4416939"/>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131696"/>
    </mc:Choice>
    <mc:Fallback xmlns="">
      <p:transition spd="slow" advTm="131696"/>
    </mc:Fallback>
  </mc:AlternateContent>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531867" y="1492808"/>
            <a:ext cx="4634873" cy="3416320"/>
          </a:xfrm>
          <a:prstGeom prst="rect">
            <a:avLst/>
          </a:prstGeom>
          <a:noFill/>
        </p:spPr>
        <p:txBody>
          <a:bodyPr wrap="square" rtlCol="0">
            <a:spAutoFit/>
          </a:bodyPr>
          <a:lstStyle/>
          <a:p>
            <a:pPr algn="r">
              <a:lnSpc>
                <a:spcPct val="250000"/>
              </a:lnSpc>
            </a:pPr>
            <a:endParaRPr lang="ar-EG" sz="1600" dirty="0">
              <a:solidFill>
                <a:srgbClr val="2D3956"/>
              </a:solidFill>
              <a:latin typeface="Alexandria" pitchFamily="2" charset="-78"/>
              <a:cs typeface="Alexandria" pitchFamily="2" charset="-78"/>
            </a:endParaRPr>
          </a:p>
          <a:p>
            <a:pPr algn="r">
              <a:lnSpc>
                <a:spcPct val="250000"/>
              </a:lnSpc>
            </a:pPr>
            <a:r>
              <a:rPr lang="ar-EG" sz="1600" dirty="0">
                <a:solidFill>
                  <a:srgbClr val="2D3956"/>
                </a:solidFill>
                <a:latin typeface="Alexandria" pitchFamily="2" charset="-78"/>
                <a:cs typeface="Alexandria" pitchFamily="2" charset="-78"/>
              </a:rPr>
              <a:t>وقد عرفت المادة الأولى من نظام حماية حق المؤلف السعودي فناني الأداء بنفس التعريف الوارد في القانون المصري. </a:t>
            </a:r>
          </a:p>
          <a:p>
            <a:pPr algn="r"/>
            <a:endParaRPr lang="ar-EG" sz="1600" dirty="0">
              <a:solidFill>
                <a:srgbClr val="2D3956"/>
              </a:solidFill>
              <a:latin typeface="Alexandria" pitchFamily="2" charset="-78"/>
              <a:cs typeface="Alexandria" pitchFamily="2" charset="-78"/>
            </a:endParaRPr>
          </a:p>
          <a:p>
            <a:pPr algn="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06891" y="1380336"/>
            <a:ext cx="4078577" cy="4078577"/>
          </a:xfrm>
          <a:prstGeom prst="rect">
            <a:avLst/>
          </a:prstGeom>
        </p:spPr>
      </p:pic>
    </p:spTree>
    <p:extLst>
      <p:ext uri="{BB962C8B-B14F-4D97-AF65-F5344CB8AC3E}">
        <p14:creationId xmlns:p14="http://schemas.microsoft.com/office/powerpoint/2010/main" val="682578394"/>
      </p:ext>
    </p:extLst>
  </p:cSld>
  <p:clrMapOvr>
    <a:masterClrMapping/>
  </p:clrMapOvr>
  <mc:AlternateContent xmlns:mc="http://schemas.openxmlformats.org/markup-compatibility/2006" xmlns:p14="http://schemas.microsoft.com/office/powerpoint/2010/main">
    <mc:Choice Requires="p14">
      <p:transition spd="slow" p14:dur="2000" advTm="70743"/>
    </mc:Choice>
    <mc:Fallback xmlns="">
      <p:transition spd="slow" advTm="70743"/>
    </mc:Fallback>
  </mc:AlternateContent>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333001"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198347" y="1663868"/>
            <a:ext cx="5389441" cy="3170099"/>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وهو التعريف المنصوص عليه في اتفاقية الويبو بشأن الأداء والتسجيل الصوتى  لعام 1996 م , المادة الثانية الفقرة (أ) منها  , وكذلك التعريف الوارد فى المادة 3 الفقرة (أ) من اتفاقية روما عام 1961 م , الخاصة بحماية فنانى الاداء ومنتجى التسجيلات الصوتية وهيئات الإذاعة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482219" y="1396392"/>
            <a:ext cx="3566910" cy="3803271"/>
          </a:xfrm>
          <a:prstGeom prst="rect">
            <a:avLst/>
          </a:prstGeom>
        </p:spPr>
      </p:pic>
    </p:spTree>
    <p:extLst>
      <p:ext uri="{BB962C8B-B14F-4D97-AF65-F5344CB8AC3E}">
        <p14:creationId xmlns:p14="http://schemas.microsoft.com/office/powerpoint/2010/main" val="4248113608"/>
      </p:ext>
    </p:extLst>
  </p:cSld>
  <p:clrMapOvr>
    <a:masterClrMapping/>
  </p:clrMapOvr>
  <mc:AlternateContent xmlns:mc="http://schemas.openxmlformats.org/markup-compatibility/2006" xmlns:p14="http://schemas.microsoft.com/office/powerpoint/2010/main">
    <mc:Choice Requires="p14">
      <p:transition spd="slow" p14:dur="2000" advTm="82121"/>
    </mc:Choice>
    <mc:Fallback xmlns="">
      <p:transition spd="slow" advTm="82121"/>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055933" y="1710670"/>
            <a:ext cx="5232764" cy="4093428"/>
          </a:xfrm>
          <a:prstGeom prst="rect">
            <a:avLst/>
          </a:prstGeom>
          <a:noFill/>
        </p:spPr>
        <p:txBody>
          <a:bodyPr wrap="square" rtlCol="0">
            <a:spAutoFit/>
          </a:bodyPr>
          <a:lstStyle/>
          <a:p>
            <a:pPr algn="ctr" rtl="1">
              <a:lnSpc>
                <a:spcPct val="200000"/>
              </a:lnSpc>
            </a:pPr>
            <a:r>
              <a:rPr lang="ar-EG" b="1" u="sng" dirty="0">
                <a:solidFill>
                  <a:srgbClr val="2D3956"/>
                </a:solidFill>
                <a:latin typeface="Alexandria" pitchFamily="2" charset="-78"/>
                <a:cs typeface="Alexandria" pitchFamily="2" charset="-78"/>
              </a:rPr>
              <a:t>2-منتجو التسجيلات الصوتية</a:t>
            </a:r>
          </a:p>
          <a:p>
            <a:pPr algn="just" rtl="1">
              <a:lnSpc>
                <a:spcPct val="200000"/>
              </a:lnSpc>
            </a:pPr>
            <a:r>
              <a:rPr lang="ar-EG" sz="1600" dirty="0">
                <a:solidFill>
                  <a:srgbClr val="2D3956"/>
                </a:solidFill>
                <a:latin typeface="Alexandria" pitchFamily="2" charset="-78"/>
                <a:cs typeface="Alexandria" pitchFamily="2" charset="-78"/>
              </a:rPr>
              <a:t>عرف قانون الملكية الفكرية المصرى منتج التسجيل الصوتى , فى المادة 138 -13  بأنه " الشخص الطبيعى أو الاعتبارى الذى يسجل لأول مرة مصنفا تسجيلا صوتيا أو أداء لأحد فنانى الاداء، وذلك دون تثبيت الاصوات على الصورة فى إطار إعداد مصنف سمعى بصرى "</a:t>
            </a:r>
          </a:p>
          <a:p>
            <a:pPr algn="just" rtl="1">
              <a:lnSpc>
                <a:spcPct val="150000"/>
              </a:lnSpc>
            </a:pPr>
            <a:endParaRPr lang="ar-EG" sz="1600" b="1" dirty="0">
              <a:solidFill>
                <a:srgbClr val="2D3956"/>
              </a:solidFill>
              <a:latin typeface="Alexandria" pitchFamily="2" charset="-78"/>
              <a:cs typeface="Alexandria" pitchFamily="2" charset="-78"/>
            </a:endParaRPr>
          </a:p>
          <a:p>
            <a:pPr algn="ctr"/>
            <a:endParaRPr lang="ar-EG" sz="2000" b="1" dirty="0">
              <a:solidFill>
                <a:srgbClr val="2D3956"/>
              </a:solidFill>
              <a:latin typeface="Alexandria" pitchFamily="2" charset="-78"/>
              <a:cs typeface="Alexandria" pitchFamily="2" charset="-78"/>
            </a:endParaRPr>
          </a:p>
          <a:p>
            <a:pPr algn="ctr"/>
            <a:endParaRPr lang="en-US" sz="20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4" name="صورة 3"/>
          <p:cNvPicPr>
            <a:picLocks noChangeAspect="1"/>
          </p:cNvPicPr>
          <p:nvPr/>
        </p:nvPicPr>
        <p:blipFill>
          <a:blip r:embed="rId3" cstate="print">
            <a:extLst>
              <a:ext uri="{28A0092B-C50C-407E-A947-70E740481C1C}">
                <a14:useLocalDpi xmlns:a14="http://schemas.microsoft.com/office/drawing/2010/main" val="0"/>
              </a:ext>
            </a:extLst>
          </a:blip>
          <a:stretch>
            <a:fillRect/>
          </a:stretch>
        </p:blipFill>
        <p:spPr>
          <a:xfrm>
            <a:off x="960840" y="1205512"/>
            <a:ext cx="4049042" cy="4317652"/>
          </a:xfrm>
          <a:prstGeom prst="rect">
            <a:avLst/>
          </a:prstGeom>
        </p:spPr>
      </p:pic>
    </p:spTree>
    <p:extLst>
      <p:ext uri="{BB962C8B-B14F-4D97-AF65-F5344CB8AC3E}">
        <p14:creationId xmlns:p14="http://schemas.microsoft.com/office/powerpoint/2010/main" val="518772784"/>
      </p:ext>
    </p:extLst>
  </p:cSld>
  <p:clrMapOvr>
    <a:masterClrMapping/>
  </p:clrMapOvr>
  <mc:AlternateContent xmlns:mc="http://schemas.openxmlformats.org/markup-compatibility/2006" xmlns:p14="http://schemas.microsoft.com/office/powerpoint/2010/main">
    <mc:Choice Requires="p14">
      <p:transition spd="slow" p14:dur="2000" advTm="105366"/>
    </mc:Choice>
    <mc:Fallback xmlns="">
      <p:transition spd="slow" advTm="105366"/>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152425"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626178" y="1974017"/>
            <a:ext cx="6894647" cy="1989647"/>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وقد عرفته أيضا معاهدة الويبو بشأن الأداء والتسجيل الصوتى , عام 1996م , بأنه " الشخص الطبيعى أو المعنوى الذى يتم بمبادرة منه وبمسئوليته تثبيت الأصوات التى تكون منها الأداء أو غيرها من الأصوات أو تثبيت أى تمثيل للأصوات لأول مرة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15408987"/>
      </p:ext>
    </p:extLst>
  </p:cSld>
  <p:clrMapOvr>
    <a:masterClrMapping/>
  </p:clrMapOvr>
  <mc:AlternateContent xmlns:mc="http://schemas.openxmlformats.org/markup-compatibility/2006" xmlns:p14="http://schemas.microsoft.com/office/powerpoint/2010/main">
    <mc:Choice Requires="p14">
      <p:transition spd="slow" p14:dur="2000" advTm="181449"/>
    </mc:Choice>
    <mc:Fallback xmlns="">
      <p:transition spd="slow" advTm="181449"/>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49341" y="157129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697290"/>
            <a:ext cx="8363292" cy="6001643"/>
          </a:xfrm>
          <a:prstGeom prst="rect">
            <a:avLst/>
          </a:prstGeom>
          <a:noFill/>
        </p:spPr>
        <p:txBody>
          <a:bodyPr wrap="square" rtlCol="0">
            <a:spAutoFit/>
          </a:bodyPr>
          <a:lstStyle/>
          <a:p>
            <a:pPr algn="ctr">
              <a:lnSpc>
                <a:spcPct val="200000"/>
              </a:lnSpc>
            </a:pPr>
            <a:r>
              <a:rPr lang="ar-EG" sz="1600" b="1" u="sng" dirty="0">
                <a:solidFill>
                  <a:srgbClr val="2D3956"/>
                </a:solidFill>
                <a:latin typeface="Alexandria" pitchFamily="2" charset="-78"/>
                <a:cs typeface="Alexandria" pitchFamily="2" charset="-78"/>
              </a:rPr>
              <a:t> 3- هيئات الإذاعة</a:t>
            </a:r>
          </a:p>
          <a:p>
            <a:pPr algn="ctr">
              <a:lnSpc>
                <a:spcPct val="200000"/>
              </a:lnSpc>
            </a:pPr>
            <a:endParaRPr lang="ar-EG" sz="1600" b="1" u="sng"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عرفها أيضا قانون الملكية الفكرية المصرى فى المادة 138 – 17 بأنها " كل شخص او جهة منوط بها أو مسئولة عن البث الاذاعى اللاسلكى السمعى أو السمعى البصرى" </a:t>
            </a:r>
          </a:p>
          <a:p>
            <a:pPr algn="just" rtl="1">
              <a:lnSpc>
                <a:spcPct val="200000"/>
              </a:lnSpc>
            </a:pPr>
            <a:r>
              <a:rPr lang="ar-EG" sz="1600" dirty="0">
                <a:solidFill>
                  <a:srgbClr val="2D3956"/>
                </a:solidFill>
                <a:latin typeface="Alexandria" pitchFamily="2" charset="-78"/>
                <a:cs typeface="Alexandria" pitchFamily="2" charset="-78"/>
              </a:rPr>
              <a:t>ولم يعرفها نظام حماية حقوق المؤلف السعودي، وقد ورد في اللائحة التنفيذية للقانون تعريف الإذاعة فقط، حيث عرفتها في المادة الأولى بأنها: بث مصنف أو أداء أو تسجيل صوتي أو بصري للجمهور بالطرق السلكية أو اللاسلكية أو أي وسيلة ناقلة لكي يستقبلها الجمهور، بما في ذلك البث بالأقمار الصناعية. </a:t>
            </a: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ar-EG" sz="1600" dirty="0">
              <a:solidFill>
                <a:srgbClr val="2D3956"/>
              </a:solidFill>
              <a:latin typeface="Alexandria" pitchFamily="2" charset="-78"/>
              <a:cs typeface="Alexandria" pitchFamily="2" charset="-78"/>
            </a:endParaRPr>
          </a:p>
          <a:p>
            <a:pPr algn="r">
              <a:lnSpc>
                <a:spcPct val="20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549809685"/>
      </p:ext>
    </p:extLst>
  </p:cSld>
  <p:clrMapOvr>
    <a:masterClrMapping/>
  </p:clrMapOvr>
  <mc:AlternateContent xmlns:mc="http://schemas.openxmlformats.org/markup-compatibility/2006" xmlns:p14="http://schemas.microsoft.com/office/powerpoint/2010/main">
    <mc:Choice Requires="p14">
      <p:transition spd="slow" p14:dur="2000" advTm="256766"/>
    </mc:Choice>
    <mc:Fallback xmlns="">
      <p:transition spd="slow" advTm="256766"/>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713215" y="1302707"/>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ثانيا: مضمون الحقوق المجاورة</a:t>
            </a:r>
          </a:p>
        </p:txBody>
      </p:sp>
      <p:sp>
        <p:nvSpPr>
          <p:cNvPr id="24" name="TextBox 23"/>
          <p:cNvSpPr txBox="1"/>
          <p:nvPr/>
        </p:nvSpPr>
        <p:spPr>
          <a:xfrm>
            <a:off x="1228100" y="1488574"/>
            <a:ext cx="8363089" cy="4893647"/>
          </a:xfrm>
          <a:prstGeom prst="rect">
            <a:avLst/>
          </a:prstGeom>
          <a:noFill/>
        </p:spPr>
        <p:txBody>
          <a:bodyPr wrap="square" rtlCol="0">
            <a:spAutoFit/>
          </a:bodyPr>
          <a:lstStyle/>
          <a:p>
            <a:pPr lvl="0" algn="ctr" rtl="1">
              <a:lnSpc>
                <a:spcPct val="150000"/>
              </a:lnSpc>
            </a:pPr>
            <a:r>
              <a:rPr lang="ar-EG" sz="1600" b="1" u="sng" dirty="0">
                <a:solidFill>
                  <a:srgbClr val="2D3956"/>
                </a:solidFill>
                <a:latin typeface="Alexandria" pitchFamily="2" charset="-78"/>
                <a:cs typeface="Alexandria" pitchFamily="2" charset="-78"/>
              </a:rPr>
              <a:t>ثانيا: مضمون الحقوق المجاورة</a:t>
            </a:r>
          </a:p>
          <a:p>
            <a:pPr lvl="0" algn="ctr" rtl="1">
              <a:lnSpc>
                <a:spcPct val="150000"/>
              </a:lnSpc>
            </a:pPr>
            <a:endParaRPr lang="ar-EG" sz="1600" dirty="0">
              <a:solidFill>
                <a:srgbClr val="2D3956"/>
              </a:solidFill>
              <a:latin typeface="Alexandria" pitchFamily="2" charset="-78"/>
              <a:cs typeface="Alexandria" pitchFamily="2" charset="-78"/>
            </a:endParaRPr>
          </a:p>
          <a:p>
            <a:pPr lvl="0" algn="r" rtl="1">
              <a:lnSpc>
                <a:spcPct val="150000"/>
              </a:lnSpc>
            </a:pPr>
            <a:r>
              <a:rPr lang="ar-EG" sz="1600" dirty="0">
                <a:solidFill>
                  <a:srgbClr val="2D3956"/>
                </a:solidFill>
                <a:latin typeface="Alexandria" pitchFamily="2" charset="-78"/>
                <a:cs typeface="Alexandria" pitchFamily="2" charset="-78"/>
              </a:rPr>
              <a:t>يتمتع أصحاب الحقوق المجاورة بنوعين من الحقوق، كما في حالة حق المؤلف، وهي حقوق أدبية وحقوق مالية؛ ونتناول ذلك في نقطتين على النحو التالي: </a:t>
            </a:r>
          </a:p>
          <a:p>
            <a:pPr lvl="0" algn="r" rtl="1">
              <a:lnSpc>
                <a:spcPct val="150000"/>
              </a:lnSpc>
            </a:pPr>
            <a:endParaRPr lang="ar-EG" sz="1600" dirty="0">
              <a:solidFill>
                <a:srgbClr val="2D3956"/>
              </a:solidFill>
              <a:latin typeface="Alexandria" pitchFamily="2" charset="-78"/>
              <a:cs typeface="Alexandria" pitchFamily="2" charset="-78"/>
            </a:endParaRPr>
          </a:p>
          <a:p>
            <a:pPr lvl="0" algn="r" rtl="1">
              <a:lnSpc>
                <a:spcPct val="150000"/>
              </a:lnSpc>
            </a:pPr>
            <a:r>
              <a:rPr lang="ar-EG" sz="1600" dirty="0">
                <a:solidFill>
                  <a:srgbClr val="2D3956"/>
                </a:solidFill>
                <a:latin typeface="Alexandria" pitchFamily="2" charset="-78"/>
                <a:cs typeface="Alexandria" pitchFamily="2" charset="-78"/>
              </a:rPr>
              <a:t>1- الحقوق الأدبية لفنانى الأداء ومنتجى التسجيلات الصوتية وهيئات الإذاعة</a:t>
            </a:r>
          </a:p>
          <a:p>
            <a:pPr lvl="0" algn="r" rtl="1">
              <a:lnSpc>
                <a:spcPct val="150000"/>
              </a:lnSpc>
            </a:pPr>
            <a:endParaRPr lang="ar-EG" sz="1600" dirty="0">
              <a:solidFill>
                <a:srgbClr val="2D3956"/>
              </a:solidFill>
              <a:latin typeface="Alexandria" pitchFamily="2" charset="-78"/>
              <a:cs typeface="Alexandria" pitchFamily="2" charset="-78"/>
            </a:endParaRPr>
          </a:p>
          <a:p>
            <a:pPr lvl="0" algn="r" rtl="1">
              <a:lnSpc>
                <a:spcPct val="150000"/>
              </a:lnSpc>
            </a:pPr>
            <a:r>
              <a:rPr lang="ar-EG" sz="1600" dirty="0">
                <a:solidFill>
                  <a:srgbClr val="2D3956"/>
                </a:solidFill>
                <a:latin typeface="Alexandria" pitchFamily="2" charset="-78"/>
                <a:cs typeface="Alexandria" pitchFamily="2" charset="-78"/>
              </a:rPr>
              <a:t>2- الحقوق المالية لفناني الأداء ومنتجي التسجيلات الصوتية وهيئات الإذاعة</a:t>
            </a:r>
          </a:p>
          <a:p>
            <a:pPr lvl="0" algn="ctr" rtl="1">
              <a:lnSpc>
                <a:spcPct val="150000"/>
              </a:lnSpc>
            </a:pPr>
            <a:endParaRPr lang="ar-EG" sz="1600" dirty="0">
              <a:solidFill>
                <a:srgbClr val="2D3956"/>
              </a:solidFill>
              <a:latin typeface="Alexandria" pitchFamily="2" charset="-78"/>
              <a:cs typeface="Alexandria" pitchFamily="2" charset="-78"/>
            </a:endParaRPr>
          </a:p>
          <a:p>
            <a:pPr lvl="0" algn="ctr" rtl="1">
              <a:lnSpc>
                <a:spcPct val="150000"/>
              </a:lnSpc>
            </a:pPr>
            <a:endParaRPr lang="ar-EG" sz="1600" dirty="0">
              <a:solidFill>
                <a:srgbClr val="2D3956"/>
              </a:solidFill>
              <a:latin typeface="Alexandria" pitchFamily="2" charset="-78"/>
              <a:cs typeface="Alexandria" pitchFamily="2" charset="-78"/>
            </a:endParaRPr>
          </a:p>
          <a:p>
            <a:pPr lvl="0" algn="ctr" rtl="1">
              <a:lnSpc>
                <a:spcPct val="150000"/>
              </a:lnSpc>
            </a:pPr>
            <a:endParaRPr lang="ar-EG" sz="1600" dirty="0">
              <a:solidFill>
                <a:srgbClr val="2D3956"/>
              </a:solidFill>
              <a:latin typeface="Alexandria" pitchFamily="2" charset="-78"/>
              <a:cs typeface="Alexandria" pitchFamily="2" charset="-78"/>
            </a:endParaRPr>
          </a:p>
          <a:p>
            <a:pPr lvl="0" algn="ctr" rtl="1">
              <a:lnSpc>
                <a:spcPct val="150000"/>
              </a:lnSpc>
            </a:pPr>
            <a:endParaRPr lang="ar-EG" sz="1600" dirty="0">
              <a:solidFill>
                <a:srgbClr val="2D3956"/>
              </a:solidFill>
              <a:latin typeface="Alexandria" pitchFamily="2" charset="-78"/>
              <a:cs typeface="Alexandria" pitchFamily="2" charset="-78"/>
            </a:endParaRPr>
          </a:p>
          <a:p>
            <a:pPr lvl="0" algn="ctr" rtl="1">
              <a:lnSpc>
                <a:spcPct val="1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323293021"/>
      </p:ext>
    </p:extLst>
  </p:cSld>
  <p:clrMapOvr>
    <a:masterClrMapping/>
  </p:clrMapOvr>
  <mc:AlternateContent xmlns:mc="http://schemas.openxmlformats.org/markup-compatibility/2006" xmlns:p14="http://schemas.microsoft.com/office/powerpoint/2010/main">
    <mc:Choice Requires="p14">
      <p:transition spd="slow" p14:dur="2000" advTm="109694"/>
    </mc:Choice>
    <mc:Fallback xmlns="">
      <p:transition spd="slow" advTm="109694"/>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31277" y="1203579"/>
            <a:ext cx="8296977" cy="3046988"/>
          </a:xfrm>
          <a:prstGeom prst="rect">
            <a:avLst/>
          </a:prstGeom>
          <a:noFill/>
        </p:spPr>
        <p:txBody>
          <a:bodyPr wrap="square" rtlCol="0">
            <a:spAutoFit/>
          </a:bodyPr>
          <a:lstStyle/>
          <a:p>
            <a:pPr algn="ctr" rtl="1">
              <a:lnSpc>
                <a:spcPct val="200000"/>
              </a:lnSpc>
            </a:pPr>
            <a:r>
              <a:rPr lang="ar-EG" sz="1600" b="1" dirty="0">
                <a:solidFill>
                  <a:srgbClr val="2D3956"/>
                </a:solidFill>
                <a:latin typeface="Alexandria" pitchFamily="2" charset="-78"/>
                <a:cs typeface="Alexandria" pitchFamily="2" charset="-78"/>
              </a:rPr>
              <a:t>1- الحقوق الأدبية لفنانى الأداء ومنتجى التسجيلات الصوتية وهيئات الإذاعة</a:t>
            </a:r>
          </a:p>
          <a:p>
            <a:pPr algn="r" rtl="1">
              <a:lnSpc>
                <a:spcPct val="200000"/>
              </a:lnSpc>
            </a:pPr>
            <a:r>
              <a:rPr lang="ar-EG" sz="1600" dirty="0">
                <a:solidFill>
                  <a:srgbClr val="2D3956"/>
                </a:solidFill>
                <a:latin typeface="Alexandria" pitchFamily="2" charset="-78"/>
                <a:cs typeface="Alexandria" pitchFamily="2" charset="-78"/>
              </a:rPr>
              <a:t>لم يتضمن قانون حماية الملكية الفكرية المصرى , وكذلك الفرنسى , ومعاهدة وايبو 1996 م بشأن الأداء والتسجيل , نصوص تتعلق بالجانب الادبى للحقوق المجاورة , فيما عدا فنانو الاداء .</a:t>
            </a:r>
          </a:p>
          <a:p>
            <a:pPr algn="r" rtl="1">
              <a:lnSpc>
                <a:spcPct val="200000"/>
              </a:lnSpc>
            </a:pPr>
            <a:r>
              <a:rPr lang="ar-EG" sz="1600" dirty="0">
                <a:solidFill>
                  <a:srgbClr val="2D3956"/>
                </a:solidFill>
                <a:latin typeface="Alexandria" pitchFamily="2" charset="-78"/>
                <a:cs typeface="Alexandria" pitchFamily="2" charset="-78"/>
              </a:rPr>
              <a:t>كما لم يتضمن النظام السعودي نصوص صريحة تتعلق بذلك.</a:t>
            </a:r>
          </a:p>
          <a:p>
            <a:pPr algn="just" rtl="1">
              <a:lnSpc>
                <a:spcPct val="200000"/>
              </a:lnSpc>
            </a:pP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689723132"/>
      </p:ext>
    </p:extLst>
  </p:cSld>
  <p:clrMapOvr>
    <a:masterClrMapping/>
  </p:clrMapOvr>
  <mc:AlternateContent xmlns:mc="http://schemas.openxmlformats.org/markup-compatibility/2006" xmlns:p14="http://schemas.microsoft.com/office/powerpoint/2010/main">
    <mc:Choice Requires="p14">
      <p:transition spd="slow" p14:dur="2000" advTm="176993"/>
    </mc:Choice>
    <mc:Fallback xmlns="">
      <p:transition spd="slow" advTm="176993"/>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587569" y="145621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791328" y="2366196"/>
            <a:ext cx="7084192" cy="2308324"/>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فقد نص قانون الملكية الفكرية المصرى فى المادة 155 منه على " يتمتع فنانو الأداء وخلفهم العام بحق ادبى ابدى لا يقبل التنازل عنه او التقادم يخولهم ما يلى: </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92665374"/>
      </p:ext>
    </p:extLst>
  </p:cSld>
  <p:clrMapOvr>
    <a:masterClrMapping/>
  </p:clrMapOvr>
  <mc:AlternateContent xmlns:mc="http://schemas.openxmlformats.org/markup-compatibility/2006" xmlns:p14="http://schemas.microsoft.com/office/powerpoint/2010/main">
    <mc:Choice Requires="p14">
      <p:transition spd="slow" p14:dur="2000" advTm="63713"/>
    </mc:Choice>
    <mc:Fallback xmlns="">
      <p:transition spd="slow" advTm="63713"/>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04315" y="2169459"/>
            <a:ext cx="8559661" cy="2389757"/>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1 ـ الحق فى نسبة الأداء الحى أو المسجل إلى فنانى الأداء على النحو الذى أبدعوه عليه </a:t>
            </a:r>
          </a:p>
          <a:p>
            <a:pPr algn="just" rtl="1">
              <a:lnSpc>
                <a:spcPct val="200000"/>
              </a:lnSpc>
            </a:pPr>
            <a:r>
              <a:rPr lang="ar-EG" sz="1600" dirty="0">
                <a:solidFill>
                  <a:srgbClr val="2D3956"/>
                </a:solidFill>
                <a:latin typeface="Alexandria" pitchFamily="2" charset="-78"/>
                <a:cs typeface="Alexandria" pitchFamily="2" charset="-78"/>
              </a:rPr>
              <a:t>2 ـ الحق فى منع أى تغيير أو تحريف أو تشويه فى أدائهم وتباشر الوزارة المختصة هذا الحق الأدبى فى حالة عدم وجود وارث أو موصى له وذلك بعد انقضاء مدة حماية الحقوق المالية المنصوص عليها فى هذا القانون .</a:t>
            </a:r>
          </a:p>
          <a:p>
            <a:pPr algn="ctr" rtl="1">
              <a:lnSpc>
                <a:spcPct val="1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01232823"/>
      </p:ext>
    </p:extLst>
  </p:cSld>
  <p:clrMapOvr>
    <a:masterClrMapping/>
  </p:clrMapOvr>
  <mc:AlternateContent xmlns:mc="http://schemas.openxmlformats.org/markup-compatibility/2006" xmlns:p14="http://schemas.microsoft.com/office/powerpoint/2010/main">
    <mc:Choice Requires="p14">
      <p:transition spd="slow" p14:dur="2000" advTm="122987"/>
    </mc:Choice>
    <mc:Fallback xmlns="">
      <p:transition spd="slow" advTm="122987"/>
    </mc:Fallback>
  </mc:AlternateContent>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60321" y="1496670"/>
            <a:ext cx="8838889"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ونصت أيضا فيما يتعلق بهذا الشأن , المادة الخامسة من معاهدة وايبو بشأن الأداء والتسجيل الصوتى عام 1996 م على أنه " بصرف النظر عن الحقوق المالية لفنانى الأداء وحتى بعد انتقال هذه الحقوق فان فنان الاداء يحتفظ , فيما يتعلق بأدائه السمعى الحى أو أدائه المثبت فى تسجيل صوتى , بالحق فى أن يطالب بأن ينسب أداؤة اليه , الا فى الحالات التى يكون فيها الامتناع عن نسب الاداء تملية طريقة الانتفاع بالاداء وله أيضا الحق فى الاعتراض على كل تحريف أو تشوية أو أى تعديل آخر لأدائه يكون ضار بسمعته "  </a:t>
            </a: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a:p>
            <a:pPr algn="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04348272"/>
      </p:ext>
    </p:extLst>
  </p:cSld>
  <p:clrMapOvr>
    <a:masterClrMapping/>
  </p:clrMapOvr>
  <mc:AlternateContent xmlns:mc="http://schemas.openxmlformats.org/markup-compatibility/2006" xmlns:p14="http://schemas.microsoft.com/office/powerpoint/2010/main">
    <mc:Choice Requires="p14">
      <p:transition spd="slow" p14:dur="2000" advTm="72562"/>
    </mc:Choice>
    <mc:Fallback xmlns="">
      <p:transition spd="slow" advTm="72562"/>
    </mc:Fallback>
  </mc:AlternateContent>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81313"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05255" y="1539594"/>
            <a:ext cx="8097865" cy="353943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وفيما يتعلق بالأداء السمعى البصرى , فقد وقعت مؤخرا فى تاريخ 24 يونيو عام 2012 م , معاهدة فى بكين , بشأن الأداء السمعى البصرى , ونصت المادة 5 منها على الحقوق المعنوية التى يتمتع بها فنانو الأداء بخصوص أدائهم الحى أو ادائهم المثبت ثتبيتا سمعيا بصريا , وهذه الحقوق كتلك المنصوص عليها فى معاهدة الويبو لعام 1996 م بشأن الأداء والتسجيل الصوتى , والفارق أن معاهدة بيجين توفر الحماية لفنانى الاداء على ادائهم المثبت تثبيتا سمعيا بصريا , بينما تركز معاهدة الويبو على الاداء الصوتى فقط ,  أى الاداء المثبت فى تسجيل صوتى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
        <p:nvSpPr>
          <p:cNvPr id="6" name="مربع نص 5"/>
          <p:cNvSpPr txBox="1"/>
          <p:nvPr/>
        </p:nvSpPr>
        <p:spPr>
          <a:xfrm>
            <a:off x="1171978" y="4965633"/>
            <a:ext cx="5409126" cy="369332"/>
          </a:xfrm>
          <a:prstGeom prst="rect">
            <a:avLst/>
          </a:prstGeom>
          <a:noFill/>
        </p:spPr>
        <p:txBody>
          <a:bodyPr wrap="square" rtlCol="0">
            <a:spAutoFit/>
          </a:bodyPr>
          <a:lstStyle/>
          <a:p>
            <a:r>
              <a:rPr lang="en-US" dirty="0"/>
              <a:t> </a:t>
            </a:r>
          </a:p>
        </p:txBody>
      </p:sp>
    </p:spTree>
    <p:extLst>
      <p:ext uri="{BB962C8B-B14F-4D97-AF65-F5344CB8AC3E}">
        <p14:creationId xmlns:p14="http://schemas.microsoft.com/office/powerpoint/2010/main" val="3302899612"/>
      </p:ext>
    </p:extLst>
  </p:cSld>
  <p:clrMapOvr>
    <a:masterClrMapping/>
  </p:clrMapOvr>
  <mc:AlternateContent xmlns:mc="http://schemas.openxmlformats.org/markup-compatibility/2006" xmlns:p14="http://schemas.microsoft.com/office/powerpoint/2010/main">
    <mc:Choice Requires="p14">
      <p:transition spd="slow" p14:dur="2000" advTm="46155"/>
    </mc:Choice>
    <mc:Fallback xmlns="">
      <p:transition spd="slow" advTm="46155"/>
    </mc:Fallback>
  </mc:AlternateContent>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78319"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41207" y="2005890"/>
            <a:ext cx="8219974" cy="2308324"/>
          </a:xfrm>
          <a:prstGeom prst="rect">
            <a:avLst/>
          </a:prstGeom>
          <a:noFill/>
        </p:spPr>
        <p:txBody>
          <a:bodyPr wrap="square" rtlCol="0">
            <a:spAutoFit/>
          </a:bodyPr>
          <a:lstStyle/>
          <a:p>
            <a:pPr algn="r" rtl="1">
              <a:lnSpc>
                <a:spcPct val="200000"/>
              </a:lnSpc>
            </a:pPr>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ونص ايضا قانون الملكية الفكرية فى الفرنسى على حق فنان الاداء فى المادة 212-2 , التى تتضمن حق فنانى الأداء فى نسبة الأداء إليهم وكذلك الحق فى احترام أدائهم .</a:t>
            </a:r>
          </a:p>
          <a:p>
            <a:pPr algn="r" rtl="1">
              <a:lnSpc>
                <a:spcPct val="200000"/>
              </a:lnSpc>
            </a:pPr>
            <a:r>
              <a:rPr lang="ar-EG" sz="1600" dirty="0">
                <a:solidFill>
                  <a:srgbClr val="2D3956"/>
                </a:solidFill>
                <a:latin typeface="Alexandria" pitchFamily="2" charset="-78"/>
                <a:cs typeface="Alexandria" pitchFamily="2" charset="-78"/>
              </a:rPr>
              <a:t>ولم ترد مثل هذه النصوص فى اتفاقية روما لعام 1961 م .</a:t>
            </a: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31120937"/>
      </p:ext>
    </p:extLst>
  </p:cSld>
  <p:clrMapOvr>
    <a:masterClrMapping/>
  </p:clrMapOvr>
  <mc:AlternateContent xmlns:mc="http://schemas.openxmlformats.org/markup-compatibility/2006" xmlns:p14="http://schemas.microsoft.com/office/powerpoint/2010/main">
    <mc:Choice Requires="p14">
      <p:transition spd="slow" p14:dur="2000" advTm="67361"/>
    </mc:Choice>
    <mc:Fallback xmlns="">
      <p:transition spd="slow" advTm="67361"/>
    </mc:Fallback>
  </mc:AlternateContent>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57162" y="1687619"/>
            <a:ext cx="8499107" cy="243143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a:t>
            </a:r>
          </a:p>
          <a:p>
            <a:pPr algn="just" rtl="1">
              <a:lnSpc>
                <a:spcPct val="250000"/>
              </a:lnSpc>
            </a:pPr>
            <a:r>
              <a:rPr lang="ar-EG" sz="1600" dirty="0">
                <a:solidFill>
                  <a:srgbClr val="2D3956"/>
                </a:solidFill>
                <a:latin typeface="Alexandria" pitchFamily="2" charset="-78"/>
                <a:cs typeface="Alexandria" pitchFamily="2" charset="-78"/>
              </a:rPr>
              <a:t>ونرى أن هيئات الاذاعة ومنتجو التسجلات الصوتية يتمتعون بذات الحقوق الادبية التى يتمتع بها فنانى الاداء , والسابق عرضها , فيحق لهم نسبة الجزء الذى يتعلق بهم فى المصنف , وكذلك حقهم فى منع أي تحريف او تشويه أو محو ماقاموا به بشأن المصنف .</a:t>
            </a:r>
            <a:endParaRPr lang="en-US"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887427077"/>
      </p:ext>
    </p:extLst>
  </p:cSld>
  <p:clrMapOvr>
    <a:masterClrMapping/>
  </p:clrMapOvr>
  <mc:AlternateContent xmlns:mc="http://schemas.openxmlformats.org/markup-compatibility/2006" xmlns:p14="http://schemas.microsoft.com/office/powerpoint/2010/main">
    <mc:Choice Requires="p14">
      <p:transition spd="slow" p14:dur="2000" advTm="105254"/>
    </mc:Choice>
    <mc:Fallback xmlns="">
      <p:transition spd="slow" advTm="105254"/>
    </mc:Fallback>
  </mc:AlternateContent>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189455" y="1840844"/>
            <a:ext cx="6588785" cy="2974532"/>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وكما سبق القول فان الاتفاقيات الدولية وكذلك التشريعات الوطنية , لم تبين أية حقوق أدبية فى هذا الاطار إلا لفنانى الأداء فقط , ولكننا نرى أن هذه الحقوق تمتد أيضا لمنتجى التسجيلات الصوتية وهيئات الاذاعة , بما لايعنى أن لهم الحق فى نسبة المصنف إليهم أو أبوة المصنف , ولكن نسبة عملية التسجيل أو تثبيت الأصوات ذاتها، إليه أو البث الاذاعى , كالبرامج التليفزيونيه وغيرها</a:t>
            </a:r>
            <a:endParaRPr lang="ar-EG" sz="1600" b="1"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136635007"/>
      </p:ext>
    </p:extLst>
  </p:cSld>
  <p:clrMapOvr>
    <a:masterClrMapping/>
  </p:clrMapOvr>
  <mc:AlternateContent xmlns:mc="http://schemas.openxmlformats.org/markup-compatibility/2006" xmlns:p14="http://schemas.microsoft.com/office/powerpoint/2010/main">
    <mc:Choice Requires="p14">
      <p:transition spd="slow" p14:dur="2000" advTm="25653"/>
    </mc:Choice>
    <mc:Fallback xmlns="">
      <p:transition spd="slow" advTm="25653"/>
    </mc:Fallback>
  </mc:AlternateContent>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en-US" dirty="0">
                <a:solidFill>
                  <a:prstClr val="white"/>
                </a:solidFill>
              </a:rPr>
              <a:t> </a:t>
            </a:r>
          </a:p>
        </p:txBody>
      </p:sp>
      <p:sp>
        <p:nvSpPr>
          <p:cNvPr id="24" name="TextBox 23"/>
          <p:cNvSpPr txBox="1"/>
          <p:nvPr/>
        </p:nvSpPr>
        <p:spPr>
          <a:xfrm>
            <a:off x="1620352" y="1274837"/>
            <a:ext cx="7979343" cy="4297971"/>
          </a:xfrm>
          <a:prstGeom prst="rect">
            <a:avLst/>
          </a:prstGeom>
          <a:noFill/>
        </p:spPr>
        <p:txBody>
          <a:bodyPr wrap="square" rtlCol="0">
            <a:spAutoFit/>
          </a:bodyPr>
          <a:lstStyle/>
          <a:p>
            <a:pPr lvl="0" algn="just" rtl="1">
              <a:lnSpc>
                <a:spcPct val="250000"/>
              </a:lnSpc>
            </a:pPr>
            <a:r>
              <a:rPr lang="ar-EG" sz="1600" dirty="0">
                <a:solidFill>
                  <a:srgbClr val="2D3956"/>
                </a:solidFill>
                <a:latin typeface="Alexandria" pitchFamily="2" charset="-78"/>
                <a:cs typeface="Alexandria" pitchFamily="2" charset="-78"/>
              </a:rPr>
              <a:t>كما لايعنى أن لهم الحق فى المطالبة بمنع أى تعديل أو حذف على المصنف ككل , فذلك حق المؤلف وفنانى الأداء فيما يتعلق بأدائهم , ولكن يحق لهم فقط المطالبة بمنع أى تعديل أو حذف أو تشوية يخص الجزء الذى قدموه فى المصنف , كعملية التسجيل أو الإذاعة , فكما ان فنانو الاداء لهم حق أدائهم فقط بأن يطالبوا بنسبته إليهم ويمنعوا أى تعديل أو تغيير أو تشويه فيه , فكذلك يحق لمنتجى التسجيلات الصوتية وهيئات الإذاعة المطالبة بنسبة الإنتاج الصوتى المثبت بمعرفتهم  أو البث الاذاعى  , بحسب الاحوال , وكذلك منع اى تغيير أو تشويه أو تعديل يتعلق به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5609982"/>
      </p:ext>
    </p:extLst>
  </p:cSld>
  <p:clrMapOvr>
    <a:masterClrMapping/>
  </p:clrMapOvr>
  <mc:AlternateContent xmlns:mc="http://schemas.openxmlformats.org/markup-compatibility/2006" xmlns:p14="http://schemas.microsoft.com/office/powerpoint/2010/main">
    <mc:Choice Requires="p14">
      <p:transition spd="slow" p14:dur="2000" advTm="68002"/>
    </mc:Choice>
    <mc:Fallback xmlns="">
      <p:transition spd="slow" advTm="68002"/>
    </mc:Fallback>
  </mc:AlternateContent>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70536" y="1362238"/>
            <a:ext cx="8720488" cy="5016758"/>
          </a:xfrm>
          <a:prstGeom prst="rect">
            <a:avLst/>
          </a:prstGeom>
          <a:noFill/>
        </p:spPr>
        <p:txBody>
          <a:bodyPr wrap="square" rtlCol="0">
            <a:spAutoFit/>
          </a:bodyPr>
          <a:lstStyle/>
          <a:p>
            <a:pPr algn="ctr" rtl="1">
              <a:lnSpc>
                <a:spcPct val="200000"/>
              </a:lnSpc>
            </a:pPr>
            <a:r>
              <a:rPr lang="ar-EG" sz="1600" b="1" u="sng" dirty="0">
                <a:solidFill>
                  <a:srgbClr val="2D3956"/>
                </a:solidFill>
                <a:latin typeface="Alexandria" pitchFamily="2" charset="-78"/>
                <a:cs typeface="Alexandria" pitchFamily="2" charset="-78"/>
              </a:rPr>
              <a:t>2- الحقوق المالية لفناني الأداء ومنتجي التسجيلات الصوتية وهيئات الإذاعة</a:t>
            </a:r>
          </a:p>
          <a:p>
            <a:pPr algn="r" rtl="1">
              <a:lnSpc>
                <a:spcPct val="200000"/>
              </a:lnSpc>
            </a:pPr>
            <a:r>
              <a:rPr lang="ar-EG" sz="1600" b="1" u="sng" dirty="0">
                <a:solidFill>
                  <a:srgbClr val="2D3956"/>
                </a:solidFill>
                <a:latin typeface="Alexandria" pitchFamily="2" charset="-78"/>
                <a:cs typeface="Alexandria" pitchFamily="2" charset="-78"/>
              </a:rPr>
              <a:t>(أ)- الحقوق المالية لفنانى الأداء </a:t>
            </a:r>
          </a:p>
          <a:p>
            <a:pPr algn="r" rtl="1">
              <a:lnSpc>
                <a:spcPct val="200000"/>
              </a:lnSpc>
            </a:pPr>
            <a:r>
              <a:rPr lang="ar-EG" sz="1600" dirty="0">
                <a:solidFill>
                  <a:srgbClr val="2D3956"/>
                </a:solidFill>
                <a:latin typeface="Alexandria" pitchFamily="2" charset="-78"/>
                <a:cs typeface="Alexandria" pitchFamily="2" charset="-78"/>
              </a:rPr>
              <a:t>نتناول الحقوق المالية لفنانى الاداء بالنسبة لأوجه أدائهم غير المثبته ثم بالنسبة للاوجه أدائهم المثبته , وذلك فيما يلى : </a:t>
            </a:r>
          </a:p>
          <a:p>
            <a:pPr algn="r" rtl="1">
              <a:lnSpc>
                <a:spcPct val="200000"/>
              </a:lnSpc>
            </a:pPr>
            <a:r>
              <a:rPr lang="ar-EG" sz="1600" dirty="0">
                <a:solidFill>
                  <a:srgbClr val="2D3956"/>
                </a:solidFill>
                <a:latin typeface="Alexandria" pitchFamily="2" charset="-78"/>
                <a:cs typeface="Alexandria" pitchFamily="2" charset="-78"/>
              </a:rPr>
              <a:t>-</a:t>
            </a:r>
            <a:r>
              <a:rPr lang="ar-EG" sz="1600" b="1" u="sng" dirty="0">
                <a:solidFill>
                  <a:srgbClr val="2D3956"/>
                </a:solidFill>
                <a:latin typeface="Alexandria" pitchFamily="2" charset="-78"/>
                <a:cs typeface="Alexandria" pitchFamily="2" charset="-78"/>
              </a:rPr>
              <a:t>الحقوق المالية بالنسبة لأوجه الأداء غير المثبتة:</a:t>
            </a:r>
          </a:p>
          <a:p>
            <a:pPr algn="r" rtl="1">
              <a:lnSpc>
                <a:spcPct val="200000"/>
              </a:lnSpc>
            </a:pPr>
            <a:r>
              <a:rPr lang="ar-EG" sz="1600" dirty="0">
                <a:solidFill>
                  <a:srgbClr val="2D3956"/>
                </a:solidFill>
                <a:latin typeface="Alexandria" pitchFamily="2" charset="-78"/>
                <a:cs typeface="Alexandria" pitchFamily="2" charset="-78"/>
              </a:rPr>
              <a:t> يتمتع فنانوا الأداء على أوجه الأداء غير المثبت , بالحق فى التصريح بالاتى : </a:t>
            </a:r>
          </a:p>
          <a:p>
            <a:pPr algn="r" rtl="1">
              <a:lnSpc>
                <a:spcPct val="200000"/>
              </a:lnSpc>
            </a:pPr>
            <a:r>
              <a:rPr lang="ar-EG" sz="1600" dirty="0">
                <a:solidFill>
                  <a:srgbClr val="2D3956"/>
                </a:solidFill>
                <a:latin typeface="Alexandria" pitchFamily="2" charset="-78"/>
                <a:cs typeface="Alexandria" pitchFamily="2" charset="-78"/>
              </a:rPr>
              <a:t>- اذاعة أوجه أدائهم غير المثبتة ونقلها إلى الجمهور , إلا إذا تم إذاعتها مسبقا.</a:t>
            </a:r>
          </a:p>
          <a:p>
            <a:pPr algn="r" rtl="1">
              <a:lnSpc>
                <a:spcPct val="200000"/>
              </a:lnSpc>
            </a:pPr>
            <a:r>
              <a:rPr lang="ar-EG" sz="1600" dirty="0">
                <a:solidFill>
                  <a:srgbClr val="2D3956"/>
                </a:solidFill>
                <a:latin typeface="Alexandria" pitchFamily="2" charset="-78"/>
                <a:cs typeface="Alexandria" pitchFamily="2" charset="-78"/>
              </a:rPr>
              <a:t>-تثبيت أوجه أدائهم غير المثبتة .</a:t>
            </a:r>
          </a:p>
          <a:p>
            <a:pPr algn="r" rtl="1">
              <a:lnSpc>
                <a:spcPct val="200000"/>
              </a:lnSpc>
            </a:pPr>
            <a:endParaRPr lang="ar-EG" sz="1600" b="1" u="sng" dirty="0">
              <a:solidFill>
                <a:srgbClr val="2D3956"/>
              </a:solidFill>
              <a:latin typeface="Alexandria" pitchFamily="2" charset="-78"/>
              <a:cs typeface="Alexandria" pitchFamily="2" charset="-78"/>
            </a:endParaRPr>
          </a:p>
          <a:p>
            <a:pPr algn="just" rtl="1">
              <a:lnSpc>
                <a:spcPct val="200000"/>
              </a:lnSpc>
            </a:pPr>
            <a:endParaRPr lang="ar-EG" sz="1600" b="1" u="sng"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472978653"/>
      </p:ext>
    </p:extLst>
  </p:cSld>
  <p:clrMapOvr>
    <a:masterClrMapping/>
  </p:clrMapOvr>
  <mc:AlternateContent xmlns:mc="http://schemas.openxmlformats.org/markup-compatibility/2006" xmlns:p14="http://schemas.microsoft.com/office/powerpoint/2010/main">
    <mc:Choice Requires="p14">
      <p:transition spd="slow" p14:dur="2000" advTm="62769"/>
    </mc:Choice>
    <mc:Fallback xmlns="">
      <p:transition spd="slow" advTm="62769"/>
    </mc:Fallback>
  </mc:AlternateContent>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r>
              <a:rPr lang="ar-EG" dirty="0">
                <a:solidFill>
                  <a:prstClr val="white"/>
                </a:solidFill>
              </a:rPr>
              <a:t> </a:t>
            </a:r>
            <a:endParaRPr lang="en-US" dirty="0">
              <a:solidFill>
                <a:prstClr val="white"/>
              </a:solidFill>
            </a:endParaRPr>
          </a:p>
        </p:txBody>
      </p:sp>
      <p:sp>
        <p:nvSpPr>
          <p:cNvPr id="24" name="TextBox 23"/>
          <p:cNvSpPr txBox="1"/>
          <p:nvPr/>
        </p:nvSpPr>
        <p:spPr>
          <a:xfrm>
            <a:off x="1410492" y="1649910"/>
            <a:ext cx="8662735" cy="3539430"/>
          </a:xfrm>
          <a:prstGeom prst="rect">
            <a:avLst/>
          </a:prstGeom>
          <a:noFill/>
        </p:spPr>
        <p:txBody>
          <a:bodyPr wrap="square" rtlCol="0">
            <a:spAutoFit/>
          </a:bodyPr>
          <a:lstStyle/>
          <a:p>
            <a:pPr algn="r" rtl="1">
              <a:lnSpc>
                <a:spcPct val="200000"/>
              </a:lnSpc>
            </a:pPr>
            <a:r>
              <a:rPr lang="ar-EG" sz="1600" dirty="0">
                <a:solidFill>
                  <a:srgbClr val="2D3956"/>
                </a:solidFill>
                <a:latin typeface="Alexandria" pitchFamily="2" charset="-78"/>
                <a:cs typeface="Alexandria" pitchFamily="2" charset="-78"/>
              </a:rPr>
              <a:t>نصت على ذلك اتفاقية روما لعام 1961 م , فى مادتها 7 , فى فقرتيها (أ) , (ب) , وإن كانت صيغة النص مختلفة بعض الشىء , فحق فنان الاداء كان فى اتخاذ الفعل السلبى وليس الإيجابى , أى حقه فى منع إذاعة أوجه ادائهم غير المثبتة أو تثبيت أدائهم دون موافقتهم  , وليس على النحو المذكور أعلاه , ولكنه ليس هناك اختلاف فى المعنى المقصود من الحالتين، ونصت على ذلك أيضا معاهدة الوايبو لسنة 1996 م بشأن الأداء والتسجيل فى مادتها 6 , وكذلك معاهدة بكين لعام 2012 م بشأن الأداء السمعى البصرى , فى المادة 6 أيضا.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09423112"/>
      </p:ext>
    </p:extLst>
  </p:cSld>
  <p:clrMapOvr>
    <a:masterClrMapping/>
  </p:clrMapOvr>
  <mc:AlternateContent xmlns:mc="http://schemas.openxmlformats.org/markup-compatibility/2006" xmlns:p14="http://schemas.microsoft.com/office/powerpoint/2010/main">
    <mc:Choice Requires="p14">
      <p:transition spd="slow" p14:dur="2000" advTm="66583"/>
    </mc:Choice>
    <mc:Fallback xmlns="">
      <p:transition spd="slow" advTm="66583"/>
    </mc:Fallback>
  </mc:AlternateContent>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699720" y="2036880"/>
            <a:ext cx="7960092"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وجاء النص على هذا المعنى أيضا فى المادة 212-3 من قانون الملكية الفكرية الفرنسى .ونصت أيضا المادة 1101 من قانون حق المؤلف الأمريكى على ذلك , فى الفقرة (</a:t>
            </a:r>
            <a:r>
              <a:rPr lang="en-GB" sz="1600" dirty="0">
                <a:solidFill>
                  <a:srgbClr val="2D3956"/>
                </a:solidFill>
                <a:latin typeface="Alexandria" pitchFamily="2" charset="-78"/>
                <a:cs typeface="Alexandria" pitchFamily="2" charset="-78"/>
              </a:rPr>
              <a:t>a). </a:t>
            </a:r>
            <a:r>
              <a:rPr lang="ar-EG" sz="1600" dirty="0">
                <a:solidFill>
                  <a:srgbClr val="2D3956"/>
                </a:solidFill>
                <a:latin typeface="Alexandria" pitchFamily="2" charset="-78"/>
                <a:cs typeface="Alexandria" pitchFamily="2" charset="-78"/>
              </a:rPr>
              <a:t>وبالنسبة للقانون المصرى فهو فى الواقع لم يميز بين أوجه الأداء المثبتة وغير المثبتة , وعدد الحقوق المالية لفنانى الأداء دون تمييز فى المادة 156 من قانون الملكية الفكرية , لكنه آتى بهذا المعنى المقصود بصورة مغايرة.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35644056"/>
      </p:ext>
    </p:extLst>
  </p:cSld>
  <p:clrMapOvr>
    <a:masterClrMapping/>
  </p:clrMapOvr>
  <mc:AlternateContent xmlns:mc="http://schemas.openxmlformats.org/markup-compatibility/2006" xmlns:p14="http://schemas.microsoft.com/office/powerpoint/2010/main">
    <mc:Choice Requires="p14">
      <p:transition spd="slow" p14:dur="2000" advTm="71512"/>
    </mc:Choice>
    <mc:Fallback xmlns="">
      <p:transition spd="slow" advTm="71512"/>
    </mc:Fallback>
  </mc:AlternateContent>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60396"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253935" y="2178579"/>
            <a:ext cx="7010690" cy="2482090"/>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ففيما يتعلق بتثبيت أوجه الاداء , فان الفقرة الثالثة من المادة المذكورة حظرت استغلال الاداء بأى طريقة من الطرق , بما فى ذلك تسجيل الأداء على دعامة , بدون ترخيص كتابى مسبق من فنانى الاداء  , وفيما يخص مسألة إذاعة أو إتاحة الأداء للجمهور , فقد حظرت أيضا الفقرة 4 من نفس المادة المذكورة , الإتاحة العلنية للأداء مسجل عبر الإذاعة أو أجهزة الحاسب الآلى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93827105"/>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60396" y="1211155"/>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098951" y="1820405"/>
            <a:ext cx="7602987"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وقد نصت المادة 7 – 1 من اللائحة التنفيذية لنظام حماية حقوق المؤلف السعودي على:  يتمتع المؤدون و...... بحق استئثاري في التصريح:</a:t>
            </a:r>
          </a:p>
          <a:p>
            <a:pPr algn="just" rtl="1">
              <a:lnSpc>
                <a:spcPct val="200000"/>
              </a:lnSpc>
            </a:pPr>
            <a:r>
              <a:rPr lang="ar-EG" sz="1600" dirty="0">
                <a:solidFill>
                  <a:srgbClr val="2D3956"/>
                </a:solidFill>
                <a:latin typeface="Alexandria" pitchFamily="2" charset="-78"/>
                <a:cs typeface="Alexandria" pitchFamily="2" charset="-78"/>
              </a:rPr>
              <a:t>1- الأداء العلني لمصنفاتهم بما في ذلك التلاوة العلنية بجميع الوسائل أو الطرق.</a:t>
            </a:r>
          </a:p>
          <a:p>
            <a:pPr algn="just" rtl="1">
              <a:lnSpc>
                <a:spcPct val="200000"/>
              </a:lnSpc>
            </a:pPr>
            <a:r>
              <a:rPr lang="ar-EG" sz="1600" dirty="0">
                <a:solidFill>
                  <a:srgbClr val="2D3956"/>
                </a:solidFill>
                <a:latin typeface="Alexandria" pitchFamily="2" charset="-78"/>
                <a:cs typeface="Alexandria" pitchFamily="2" charset="-78"/>
              </a:rPr>
              <a:t>2- نقل وأداء مصنفاتهم إلى الجمهور بجميع الوسائل.</a:t>
            </a:r>
          </a:p>
          <a:p>
            <a:pPr algn="just" rtl="1">
              <a:lnSpc>
                <a:spcPct val="200000"/>
              </a:lnSpc>
            </a:pPr>
            <a:r>
              <a:rPr lang="ar-EG" sz="1600" dirty="0">
                <a:solidFill>
                  <a:srgbClr val="2D3956"/>
                </a:solidFill>
                <a:latin typeface="Alexandria" pitchFamily="2" charset="-78"/>
                <a:cs typeface="Alexandria" pitchFamily="2" charset="-78"/>
              </a:rPr>
              <a:t>3- تثبيت أدائهم على دعامة مادية.</a:t>
            </a:r>
          </a:p>
          <a:p>
            <a:pPr algn="just" rtl="1">
              <a:lnSpc>
                <a:spcPct val="200000"/>
              </a:lnSpc>
            </a:pPr>
            <a:r>
              <a:rPr lang="ar-EG" sz="1600" dirty="0">
                <a:solidFill>
                  <a:srgbClr val="2D3956"/>
                </a:solidFill>
                <a:latin typeface="Alexandria" pitchFamily="2" charset="-78"/>
                <a:cs typeface="Alexandria" pitchFamily="2" charset="-78"/>
              </a:rPr>
              <a:t>4- الترخيص بنقل مصنفاتهم أو جزء منها عبر شبكات المعلومات.</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788683477"/>
      </p:ext>
    </p:extLst>
  </p:cSld>
  <p:clrMapOvr>
    <a:masterClrMapping/>
  </p:clrMapOvr>
  <mc:AlternateContent xmlns:mc="http://schemas.openxmlformats.org/markup-compatibility/2006" xmlns:p14="http://schemas.microsoft.com/office/powerpoint/2010/main">
    <mc:Choice Requires="p14">
      <p:transition spd="slow" p14:dur="2000" advTm="76994"/>
    </mc:Choice>
    <mc:Fallback xmlns="">
      <p:transition spd="slow" advTm="76994"/>
    </mc:Fallback>
  </mc:AlternateContent>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756550" y="1765119"/>
            <a:ext cx="8030629" cy="3293209"/>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b="1" u="sng" dirty="0">
                <a:solidFill>
                  <a:srgbClr val="2D3956"/>
                </a:solidFill>
                <a:latin typeface="Alexandria" pitchFamily="2" charset="-78"/>
                <a:cs typeface="Alexandria" pitchFamily="2" charset="-78"/>
              </a:rPr>
              <a:t>-الحقوق المالية بالنسبة لأوجه أدائهم المثبتة:  </a:t>
            </a:r>
          </a:p>
          <a:p>
            <a:pPr algn="just" rtl="1">
              <a:lnSpc>
                <a:spcPct val="200000"/>
              </a:lnSpc>
            </a:pPr>
            <a:r>
              <a:rPr lang="ar-EG" sz="1600" dirty="0">
                <a:solidFill>
                  <a:srgbClr val="2D3956"/>
                </a:solidFill>
                <a:latin typeface="Alexandria" pitchFamily="2" charset="-78"/>
                <a:cs typeface="Alexandria" pitchFamily="2" charset="-78"/>
              </a:rPr>
              <a:t>  يتمتع فنانوا الأداء بحقوق مالية على أوجه أدائهم المثبتة, وهى : النسخ و التوزيع و الإتاحة للجمهور .</a:t>
            </a:r>
          </a:p>
          <a:p>
            <a:pPr algn="just" rtl="1">
              <a:lnSpc>
                <a:spcPct val="200000"/>
              </a:lnSpc>
            </a:pPr>
            <a:r>
              <a:rPr lang="ar-EG" sz="1600" b="1" u="sng" dirty="0">
                <a:solidFill>
                  <a:srgbClr val="2D3956"/>
                </a:solidFill>
                <a:latin typeface="Alexandria" pitchFamily="2" charset="-78"/>
                <a:cs typeface="Alexandria" pitchFamily="2" charset="-78"/>
              </a:rPr>
              <a:t>- النسخ </a:t>
            </a:r>
          </a:p>
          <a:p>
            <a:pPr algn="just" rtl="1">
              <a:lnSpc>
                <a:spcPct val="200000"/>
              </a:lnSpc>
            </a:pPr>
            <a:r>
              <a:rPr lang="ar-EG" sz="1600" dirty="0">
                <a:solidFill>
                  <a:srgbClr val="2D3956"/>
                </a:solidFill>
                <a:latin typeface="Alexandria" pitchFamily="2" charset="-78"/>
                <a:cs typeface="Alexandria" pitchFamily="2" charset="-78"/>
              </a:rPr>
              <a:t>   يعنى النسخ فى هذا الإطار عمل نسخة أو أكثر للأداء المثبت , وهو حق يتمتع به  فنانوا الأداء ولايحق للغير ممارسته إلا بترخيص مكتوب مسبق , صادر عن فنانى الاداء.</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079665436"/>
      </p:ext>
    </p:extLst>
  </p:cSld>
  <p:clrMapOvr>
    <a:masterClrMapping/>
  </p:clrMapOvr>
  <mc:AlternateContent xmlns:mc="http://schemas.openxmlformats.org/markup-compatibility/2006" xmlns:p14="http://schemas.microsoft.com/office/powerpoint/2010/main">
    <mc:Choice Requires="p14">
      <p:transition spd="slow" p14:dur="2000" advTm="91137"/>
    </mc:Choice>
    <mc:Fallback xmlns="">
      <p:transition spd="slow" advTm="91137"/>
    </mc:Fallback>
  </mc:AlternateContent>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055130"/>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05306" y="2039227"/>
            <a:ext cx="8948919" cy="1989647"/>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نصت على هذا الحق اتفاقية روما لعام 1961 م فى المادة 7 الفقرة (ج)  , كما نصت عليه ايضا المادة 7 من معاهدة وايبو بشأن الاداء والتسجيل الصوتى لعام 1996 م , وكذلك معاهدة بكين لعام 2012 م بشأن الاداء السمعى البصرى , فى مادتها السابعه .وفيما يتعلق بالقانون الفرنسى فقد نص على هذا الحق فى المادة 212-3 من قانون الملكية الفكرية الفرنسى.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995353883"/>
      </p:ext>
    </p:extLst>
  </p:cSld>
  <p:clrMapOvr>
    <a:masterClrMapping/>
  </p:clrMapOvr>
  <mc:AlternateContent xmlns:mc="http://schemas.openxmlformats.org/markup-compatibility/2006" xmlns:p14="http://schemas.microsoft.com/office/powerpoint/2010/main">
    <mc:Choice Requires="p14">
      <p:transition spd="slow" p14:dur="2000" advTm="113342"/>
    </mc:Choice>
    <mc:Fallback xmlns="">
      <p:transition spd="slow" advTm="113342"/>
    </mc:Fallback>
  </mc:AlternateContent>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1167" y="1708143"/>
            <a:ext cx="8373978" cy="3293209"/>
          </a:xfrm>
          <a:prstGeom prst="rect">
            <a:avLst/>
          </a:prstGeom>
          <a:noFill/>
        </p:spPr>
        <p:txBody>
          <a:bodyPr wrap="square" rtlCol="0">
            <a:spAutoFit/>
          </a:bodyPr>
          <a:lstStyle/>
          <a:p>
            <a:pPr algn="r" rtl="1">
              <a:lnSpc>
                <a:spcPct val="250000"/>
              </a:lnSpc>
            </a:pPr>
            <a:r>
              <a:rPr lang="ar-EG" sz="1600" dirty="0">
                <a:solidFill>
                  <a:srgbClr val="2D3956"/>
                </a:solidFill>
                <a:latin typeface="Alexandria" pitchFamily="2" charset="-78"/>
                <a:cs typeface="Alexandria" pitchFamily="2" charset="-78"/>
              </a:rPr>
              <a:t>وأما القانون المصرى فقد حظر كافة طرق الإستغلال المالى بالنسبة للأداء بغير تصريح كتابى مسبق من فنانى الأداء , وذلك فى المادة 156 الفقرة الأولى , ولاشك أن النسخ هو من طرق الإستغلال المالى للأداء , ورغم ذلك فقد صرح القانون فى الفقرة الثالثة بحق فنان الأداء فى نسخ أدائهم للأغراض التجارية .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272961863"/>
      </p:ext>
    </p:extLst>
  </p:cSld>
  <p:clrMapOvr>
    <a:masterClrMapping/>
  </p:clrMapOvr>
  <mc:AlternateContent xmlns:mc="http://schemas.openxmlformats.org/markup-compatibility/2006" xmlns:p14="http://schemas.microsoft.com/office/powerpoint/2010/main">
    <mc:Choice Requires="p14">
      <p:transition spd="slow" p14:dur="2000" advTm="72607"/>
    </mc:Choice>
    <mc:Fallback xmlns="">
      <p:transition spd="slow" advTm="72607"/>
    </mc:Fallback>
  </mc:AlternateContent>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2882684" y="2359656"/>
            <a:ext cx="5920354" cy="2308324"/>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ويدخل حق النسخ ضمن الحقوق التي منحتها  المادة السابعة من اللائحة التنفيذية لنظام حماية حق المؤلف السعودي، والتي سبق الإشارة إليها.</a:t>
            </a:r>
          </a:p>
          <a:p>
            <a:pPr algn="just" rtl="1">
              <a:lnSpc>
                <a:spcPct val="200000"/>
              </a:lnSpc>
            </a:pPr>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130972041"/>
      </p:ext>
    </p:extLst>
  </p:cSld>
  <p:clrMapOvr>
    <a:masterClrMapping/>
  </p:clrMapOvr>
  <mc:AlternateContent xmlns:mc="http://schemas.openxmlformats.org/markup-compatibility/2006" xmlns:p14="http://schemas.microsoft.com/office/powerpoint/2010/main">
    <mc:Choice Requires="p14">
      <p:transition spd="slow" p14:dur="2000" advTm="42403"/>
    </mc:Choice>
    <mc:Fallback xmlns="">
      <p:transition spd="slow" advTm="42403"/>
    </mc:Fallback>
  </mc:AlternateContent>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33001" y="1963954"/>
            <a:ext cx="8624235" cy="2800767"/>
          </a:xfrm>
          <a:prstGeom prst="rect">
            <a:avLst/>
          </a:prstGeom>
          <a:noFill/>
        </p:spPr>
        <p:txBody>
          <a:bodyPr wrap="square" rtlCol="0">
            <a:spAutoFit/>
          </a:bodyPr>
          <a:lstStyle/>
          <a:p>
            <a:pPr marL="285750" indent="-285750" algn="r" rtl="1">
              <a:buFontTx/>
              <a:buChar char="-"/>
            </a:pPr>
            <a:r>
              <a:rPr lang="ar-EG" sz="1600" b="1" u="sng" dirty="0">
                <a:solidFill>
                  <a:srgbClr val="2D3956"/>
                </a:solidFill>
                <a:latin typeface="Alexandria" pitchFamily="2" charset="-78"/>
                <a:cs typeface="Alexandria" pitchFamily="2" charset="-78"/>
              </a:rPr>
              <a:t>التوزيع: </a:t>
            </a:r>
          </a:p>
          <a:p>
            <a:pPr algn="r" rtl="1"/>
            <a:endParaRPr lang="ar-EG" sz="1600" dirty="0">
              <a:solidFill>
                <a:srgbClr val="2D3956"/>
              </a:solidFill>
              <a:latin typeface="Alexandria" pitchFamily="2" charset="-78"/>
              <a:cs typeface="Alexandria" pitchFamily="2" charset="-78"/>
            </a:endParaRPr>
          </a:p>
          <a:p>
            <a:pPr algn="r" rtl="1">
              <a:lnSpc>
                <a:spcPct val="200000"/>
              </a:lnSpc>
            </a:pPr>
            <a:r>
              <a:rPr lang="ar-EG" sz="1600" dirty="0">
                <a:solidFill>
                  <a:srgbClr val="2D3956"/>
                </a:solidFill>
                <a:latin typeface="Alexandria" pitchFamily="2" charset="-78"/>
                <a:cs typeface="Alexandria" pitchFamily="2" charset="-78"/>
              </a:rPr>
              <a:t>ويعنى حق فنانوا الأداء فى التصريح بإتاحة النسخة الأصلية لأدائهم أو غيرها من النسخ، عن أوجه أدائهم المثبتة فى تسجيلات صوتيه , وذلك بنقل ملكيتها للجمهور عن طريق البيع أو اية طريقة أخرى , أو تأجيره أو اعارته .</a:t>
            </a: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a:p>
            <a:pPr algn="just" rtl="1"/>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903834778"/>
      </p:ext>
    </p:extLst>
  </p:cSld>
  <p:clrMapOvr>
    <a:masterClrMapping/>
  </p:clrMapOvr>
  <mc:AlternateContent xmlns:mc="http://schemas.openxmlformats.org/markup-compatibility/2006" xmlns:p14="http://schemas.microsoft.com/office/powerpoint/2010/main">
    <mc:Choice Requires="p14">
      <p:transition spd="slow" p14:dur="2000" advTm="114036"/>
    </mc:Choice>
    <mc:Fallback xmlns="">
      <p:transition spd="slow" advTm="114036"/>
    </mc:Fallback>
  </mc:AlternateContent>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09552" y="2369514"/>
            <a:ext cx="7599454"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نصت على ذلك معاهدة الويبو بشأن الاداء والتسجيل لعام 1996 م , فى المادة الثامنه , والتاسعه المتعلقة بالحق فى التأجير , وكذلك معاهدة بكين لعام 2012 م بشأن الاداء السمعى البصرى , فى المادة الثامنه , وكذلك التاسعه الخاصه بالحق فى التأجير </a:t>
            </a:r>
            <a:r>
              <a:rPr lang="en-US" sz="1600" dirty="0">
                <a:solidFill>
                  <a:srgbClr val="2D3956"/>
                </a:solidFill>
                <a:latin typeface="Alexandria" pitchFamily="2" charset="-78"/>
                <a:cs typeface="Alexandria" pitchFamily="2" charset="-78"/>
              </a:rPr>
              <a:t>.</a:t>
            </a: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823131827"/>
      </p:ext>
    </p:extLst>
  </p:cSld>
  <p:clrMapOvr>
    <a:masterClrMapping/>
  </p:clrMapOvr>
  <mc:AlternateContent xmlns:mc="http://schemas.openxmlformats.org/markup-compatibility/2006" xmlns:p14="http://schemas.microsoft.com/office/powerpoint/2010/main">
    <mc:Choice Requires="p14">
      <p:transition spd="slow" p14:dur="2000" advTm="68964"/>
    </mc:Choice>
    <mc:Fallback xmlns="">
      <p:transition spd="slow" advTm="68964"/>
    </mc:Fallback>
  </mc:AlternateContent>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994012"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5346915" y="1317133"/>
            <a:ext cx="4688237" cy="3682418"/>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وفيما يخص القانون المصرى فقد نص قانون الملكية الفكرية فى المادة 156 , على حق فنان الأداء فى التأجير والإعارة بخصوص أدائه , ونص فى المادة 159 على إنطباق الأحكام الخاصه بالتنازل عن الحقوق المالية فيما يخص حقوق المؤلف , على الحقوق المجاورة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Picture 2"/>
          <p:cNvPicPr>
            <a:picLocks noChangeAspect="1"/>
          </p:cNvPicPr>
          <p:nvPr/>
        </p:nvPicPr>
        <p:blipFill>
          <a:blip r:embed="rId3"/>
          <a:stretch>
            <a:fillRect/>
          </a:stretch>
        </p:blipFill>
        <p:spPr>
          <a:xfrm>
            <a:off x="1054106" y="1317133"/>
            <a:ext cx="4078577" cy="4078577"/>
          </a:xfrm>
          <a:prstGeom prst="rect">
            <a:avLst/>
          </a:prstGeom>
        </p:spPr>
      </p:pic>
    </p:spTree>
    <p:extLst>
      <p:ext uri="{BB962C8B-B14F-4D97-AF65-F5344CB8AC3E}">
        <p14:creationId xmlns:p14="http://schemas.microsoft.com/office/powerpoint/2010/main" val="1792070535"/>
      </p:ext>
    </p:extLst>
  </p:cSld>
  <p:clrMapOvr>
    <a:masterClrMapping/>
  </p:clrMapOvr>
  <mc:AlternateContent xmlns:mc="http://schemas.openxmlformats.org/markup-compatibility/2006" xmlns:p14="http://schemas.microsoft.com/office/powerpoint/2010/main">
    <mc:Choice Requires="p14">
      <p:transition spd="slow" p14:dur="2000" advTm="43309"/>
    </mc:Choice>
    <mc:Fallback xmlns="">
      <p:transition spd="slow" advTm="43309"/>
    </mc:Fallback>
  </mc:AlternateContent>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71600" y="1622961"/>
            <a:ext cx="8679051" cy="378565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وقد نصت الفقرة السادسة من المادة السابعة من اللائحة التنفيذية لنظام حماية حقوق المؤلف السعودي على ذلك.</a:t>
            </a:r>
          </a:p>
          <a:p>
            <a:pPr marL="285750" indent="-285750" algn="just" rtl="1">
              <a:lnSpc>
                <a:spcPct val="250000"/>
              </a:lnSpc>
              <a:buFontTx/>
              <a:buChar char="-"/>
            </a:pPr>
            <a:r>
              <a:rPr lang="ar-EG" sz="1600" b="1" u="sng" dirty="0">
                <a:solidFill>
                  <a:srgbClr val="2D3956"/>
                </a:solidFill>
                <a:latin typeface="Alexandria" pitchFamily="2" charset="-78"/>
                <a:cs typeface="Alexandria" pitchFamily="2" charset="-78"/>
              </a:rPr>
              <a:t>الإتاحة للجمهور:</a:t>
            </a:r>
          </a:p>
          <a:p>
            <a:pPr algn="just" rtl="1">
              <a:lnSpc>
                <a:spcPct val="250000"/>
              </a:lnSpc>
            </a:pPr>
            <a:r>
              <a:rPr lang="ar-EG" sz="1600" dirty="0">
                <a:solidFill>
                  <a:srgbClr val="2D3956"/>
                </a:solidFill>
                <a:latin typeface="Alexandria" pitchFamily="2" charset="-78"/>
                <a:cs typeface="Alexandria" pitchFamily="2" charset="-78"/>
              </a:rPr>
              <a:t>يتمتع فنانوا الأداء بالحق فى التصريح أو الترخيص , بإتاحة أوجه أدائهم المثبتة إلى الجمهور , فى تسجيلات صوتية , بكل الوسائل السلكية و اللاسلكية .</a:t>
            </a:r>
          </a:p>
          <a:p>
            <a:pPr algn="just" rtl="1">
              <a:lnSpc>
                <a:spcPct val="25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09803440"/>
      </p:ext>
    </p:extLst>
  </p:cSld>
  <p:clrMapOvr>
    <a:masterClrMapping/>
  </p:clrMapOvr>
  <mc:AlternateContent xmlns:mc="http://schemas.openxmlformats.org/markup-compatibility/2006" xmlns:p14="http://schemas.microsoft.com/office/powerpoint/2010/main">
    <mc:Choice Requires="p14">
      <p:transition spd="slow" p14:dur="2000" advTm="55181"/>
    </mc:Choice>
    <mc:Fallback xmlns="">
      <p:transition spd="slow" advTm="55181"/>
    </mc:Fallback>
  </mc:AlternateContent>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20467" y="978621"/>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934677" y="1862907"/>
            <a:ext cx="7517329" cy="2308324"/>
          </a:xfrm>
          <a:prstGeom prst="rect">
            <a:avLst/>
          </a:prstGeom>
          <a:noFill/>
        </p:spPr>
        <p:txBody>
          <a:bodyPr wrap="square" rtlCol="0">
            <a:spAutoFit/>
          </a:bodyPr>
          <a:lstStyle/>
          <a:p>
            <a:pPr algn="just" rtl="1"/>
            <a:endParaRPr lang="ar-EG" sz="1600" dirty="0">
              <a:solidFill>
                <a:srgbClr val="2D3956"/>
              </a:solidFill>
              <a:latin typeface="Alexandria" pitchFamily="2" charset="-78"/>
              <a:cs typeface="Alexandria" pitchFamily="2" charset="-78"/>
            </a:endParaRPr>
          </a:p>
          <a:p>
            <a:pPr algn="just" rtl="1">
              <a:lnSpc>
                <a:spcPct val="200000"/>
              </a:lnSpc>
            </a:pPr>
            <a:r>
              <a:rPr lang="ar-EG" sz="1600" dirty="0">
                <a:solidFill>
                  <a:srgbClr val="2D3956"/>
                </a:solidFill>
                <a:latin typeface="Alexandria" pitchFamily="2" charset="-78"/>
                <a:cs typeface="Alexandria" pitchFamily="2" charset="-78"/>
              </a:rPr>
              <a:t>نصت على ذلك اتفاقية الويبو لعام 1996 م بشأن الاداء والتسجيل الصوتى ,فى المادة العاشرة , وكذلك معاهدة بكين لعام 2012 م بشأن الأداء السمعى البصرى فى المادة العاشرة ايضا .كما نص على ذلك القانون الفرنسى فى المادة 212-3 من قانون الملكية الفكرية الفرنسى.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621221793"/>
      </p:ext>
    </p:extLst>
  </p:cSld>
  <p:clrMapOvr>
    <a:masterClrMapping/>
  </p:clrMapOvr>
  <mc:AlternateContent xmlns:mc="http://schemas.openxmlformats.org/markup-compatibility/2006" xmlns:p14="http://schemas.microsoft.com/office/powerpoint/2010/main">
    <mc:Choice Requires="p14">
      <p:transition spd="slow" p14:dur="2000" advTm="68270"/>
    </mc:Choice>
    <mc:Fallback xmlns="">
      <p:transition spd="slow" advTm="68270"/>
    </mc:Fallback>
  </mc:AlternateContent>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39304" y="1765119"/>
            <a:ext cx="8698662" cy="2062103"/>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ونص أيضا على هذا الحق قانون الملكية الفكرية المصرى فى المادة 156 , فى الفقرة الأولى والرابعه .</a:t>
            </a:r>
          </a:p>
          <a:p>
            <a:pPr algn="just" rtl="1">
              <a:lnSpc>
                <a:spcPct val="200000"/>
              </a:lnSpc>
            </a:pPr>
            <a:r>
              <a:rPr lang="ar-EG" sz="1600" dirty="0">
                <a:solidFill>
                  <a:srgbClr val="2D3956"/>
                </a:solidFill>
                <a:latin typeface="Alexandria" pitchFamily="2" charset="-78"/>
                <a:cs typeface="Alexandria" pitchFamily="2" charset="-78"/>
              </a:rPr>
              <a:t>ونصت على هذا المعنى المادة السابعة من اللائحة التنفيذية لنظام حماية حق المؤلف السعودي.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538550525"/>
      </p:ext>
    </p:extLst>
  </p:cSld>
  <p:clrMapOvr>
    <a:masterClrMapping/>
  </p:clrMapOvr>
  <mc:AlternateContent xmlns:mc="http://schemas.openxmlformats.org/markup-compatibility/2006" xmlns:p14="http://schemas.microsoft.com/office/powerpoint/2010/main">
    <mc:Choice Requires="p14">
      <p:transition spd="slow" p14:dur="2000" advTm="85881"/>
    </mc:Choice>
    <mc:Fallback xmlns="">
      <p:transition spd="slow" advTm="85881"/>
    </mc:Fallback>
  </mc:AlternateContent>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17696" y="1840844"/>
            <a:ext cx="8572842" cy="3046988"/>
          </a:xfrm>
          <a:prstGeom prst="rect">
            <a:avLst/>
          </a:prstGeom>
          <a:noFill/>
        </p:spPr>
        <p:txBody>
          <a:bodyPr wrap="square" rtlCol="0">
            <a:spAutoFit/>
          </a:bodyPr>
          <a:lstStyle/>
          <a:p>
            <a:pPr marL="285750" indent="-285750" algn="just" rtl="1">
              <a:lnSpc>
                <a:spcPct val="200000"/>
              </a:lnSpc>
              <a:buFontTx/>
              <a:buChar char="-"/>
            </a:pPr>
            <a:r>
              <a:rPr lang="ar-EG" sz="1600" b="1" u="sng" dirty="0">
                <a:solidFill>
                  <a:srgbClr val="2D3956"/>
                </a:solidFill>
                <a:latin typeface="Alexandria" pitchFamily="2" charset="-78"/>
                <a:cs typeface="Alexandria" pitchFamily="2" charset="-78"/>
              </a:rPr>
              <a:t>الحقوق المالية لمنتجى التسجيلات الصوتية:</a:t>
            </a:r>
          </a:p>
          <a:p>
            <a:pPr algn="just" rtl="1">
              <a:lnSpc>
                <a:spcPct val="200000"/>
              </a:lnSpc>
            </a:pPr>
            <a:r>
              <a:rPr lang="ar-EG" sz="1600" dirty="0">
                <a:solidFill>
                  <a:srgbClr val="2D3956"/>
                </a:solidFill>
                <a:latin typeface="Alexandria" pitchFamily="2" charset="-78"/>
                <a:cs typeface="Alexandria" pitchFamily="2" charset="-78"/>
              </a:rPr>
              <a:t> يتمتع منتج التسجيل الصوتى بالحق فى النسخ  والتوزيع والإتاحة للجمهور , بشأن التسجيل الصوتى , ونتناول ذلك فيما يلى :</a:t>
            </a:r>
          </a:p>
          <a:p>
            <a:pPr algn="just" rtl="1">
              <a:lnSpc>
                <a:spcPct val="200000"/>
              </a:lnSpc>
            </a:pPr>
            <a:r>
              <a:rPr lang="ar-EG" sz="1600" b="1" u="sng" dirty="0">
                <a:solidFill>
                  <a:srgbClr val="2D3956"/>
                </a:solidFill>
                <a:latin typeface="Alexandria" pitchFamily="2" charset="-78"/>
                <a:cs typeface="Alexandria" pitchFamily="2" charset="-78"/>
              </a:rPr>
              <a:t>-النسخ:</a:t>
            </a:r>
          </a:p>
          <a:p>
            <a:pPr algn="just" rtl="1">
              <a:lnSpc>
                <a:spcPct val="200000"/>
              </a:lnSpc>
            </a:pPr>
            <a:r>
              <a:rPr lang="ar-EG" sz="1600" dirty="0">
                <a:solidFill>
                  <a:srgbClr val="2D3956"/>
                </a:solidFill>
                <a:latin typeface="Alexandria" pitchFamily="2" charset="-78"/>
                <a:cs typeface="Alexandria" pitchFamily="2" charset="-78"/>
              </a:rPr>
              <a:t>ويعنى ذلك حق منتج التسجيل الصوتى فى نسخ التسجيل الصوتى , بأى طريقه أو بأى شكل .</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687353636"/>
      </p:ext>
    </p:extLst>
  </p:cSld>
  <p:clrMapOvr>
    <a:masterClrMapping/>
  </p:clrMapOvr>
  <mc:AlternateContent xmlns:mc="http://schemas.openxmlformats.org/markup-compatibility/2006" xmlns:p14="http://schemas.microsoft.com/office/powerpoint/2010/main">
    <mc:Choice Requires="p14">
      <p:transition spd="slow" p14:dur="2000" advTm="148613"/>
    </mc:Choice>
    <mc:Fallback xmlns="">
      <p:transition spd="slow" advTm="148613"/>
    </mc:Fallback>
  </mc:AlternateContent>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0"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115378" y="1219022"/>
            <a:ext cx="9009246" cy="4401205"/>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 نصت على ذلك معاهدة الويبو بشأن الأداء والتسجيل الصوتى لعام 1996 م , فى المادة 11 , كما نص عليه أيضا قانون الملكية الفكرية الفرنسى فى المادة  213-1.</a:t>
            </a:r>
          </a:p>
          <a:p>
            <a:pPr algn="just" rtl="1">
              <a:lnSpc>
                <a:spcPct val="250000"/>
              </a:lnSpc>
            </a:pPr>
            <a:r>
              <a:rPr lang="ar-EG" sz="1600" dirty="0">
                <a:solidFill>
                  <a:srgbClr val="2D3956"/>
                </a:solidFill>
                <a:latin typeface="Alexandria" pitchFamily="2" charset="-78"/>
                <a:cs typeface="Alexandria" pitchFamily="2" charset="-78"/>
              </a:rPr>
              <a:t>وفيما يخص القانون المصرى فإن المادة 157 من قانون الملكية الفكرية , قد حظرت فى الفقرة الأولى منها , استغلال التسجيل الصوتى , بأى طريقة من الطرق , بما فى ذلك نسخ التسجيل الصوتى , بغير ترخيص كتابى مسبق من منتج التسجيل الصوتى .</a:t>
            </a:r>
          </a:p>
          <a:p>
            <a:pPr algn="just" rtl="1">
              <a:lnSpc>
                <a:spcPct val="250000"/>
              </a:lnSpc>
            </a:pPr>
            <a:r>
              <a:rPr lang="ar-EG" sz="1600" dirty="0">
                <a:solidFill>
                  <a:srgbClr val="2D3956"/>
                </a:solidFill>
                <a:latin typeface="Alexandria" pitchFamily="2" charset="-78"/>
                <a:cs typeface="Alexandria" pitchFamily="2" charset="-78"/>
              </a:rPr>
              <a:t>ونصت على ذلك الفقرة السابعة من المادة السابعة من اللائحة التنفيذية لنظام حق المؤلف السعودي.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382546975"/>
      </p:ext>
    </p:extLst>
  </p:cSld>
  <p:clrMapOvr>
    <a:masterClrMapping/>
  </p:clrMapOvr>
  <mc:AlternateContent xmlns:mc="http://schemas.openxmlformats.org/markup-compatibility/2006" xmlns:p14="http://schemas.microsoft.com/office/powerpoint/2010/main">
    <mc:Choice Requires="p14">
      <p:transition spd="slow" p14:dur="2000" advTm="135263"/>
    </mc:Choice>
    <mc:Fallback xmlns="">
      <p:transition spd="slow" advTm="135263"/>
    </mc:Fallback>
  </mc:AlternateContent>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66764"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804388" y="1622962"/>
            <a:ext cx="5393497" cy="4031873"/>
          </a:xfrm>
          <a:prstGeom prst="rect">
            <a:avLst/>
          </a:prstGeom>
          <a:noFill/>
        </p:spPr>
        <p:txBody>
          <a:bodyPr wrap="square" rtlCol="0">
            <a:spAutoFit/>
          </a:bodyPr>
          <a:lstStyle/>
          <a:p>
            <a:pPr algn="just" rtl="1">
              <a:lnSpc>
                <a:spcPct val="200000"/>
              </a:lnSpc>
            </a:pPr>
            <a:r>
              <a:rPr lang="ar-EG" sz="1600" b="1" u="sng" dirty="0">
                <a:solidFill>
                  <a:srgbClr val="2D3956"/>
                </a:solidFill>
                <a:latin typeface="Alexandria" pitchFamily="2" charset="-78"/>
                <a:cs typeface="Alexandria" pitchFamily="2" charset="-78"/>
              </a:rPr>
              <a:t>-التوزيع:</a:t>
            </a:r>
          </a:p>
          <a:p>
            <a:pPr algn="just" rtl="1">
              <a:lnSpc>
                <a:spcPct val="200000"/>
              </a:lnSpc>
            </a:pPr>
            <a:r>
              <a:rPr lang="ar-EG" sz="1600" dirty="0">
                <a:solidFill>
                  <a:srgbClr val="2D3956"/>
                </a:solidFill>
                <a:latin typeface="Alexandria" pitchFamily="2" charset="-78"/>
                <a:cs typeface="Alexandria" pitchFamily="2" charset="-78"/>
              </a:rPr>
              <a:t>يتمتع منتج التسجيل الصوتى بالتصريح بإتاحة النسخة الأصلية أو غيرها من نسخ التسجيل الصوتى , إلى الجمهور ببيعها أو نقل ملكيتها بطريقة أخرى أو تأجيرها أو اعارتها .</a:t>
            </a:r>
          </a:p>
          <a:p>
            <a:pPr algn="just" rtl="1">
              <a:lnSpc>
                <a:spcPct val="200000"/>
              </a:lnSpc>
            </a:pPr>
            <a:r>
              <a:rPr lang="ar-EG" sz="1600" dirty="0">
                <a:solidFill>
                  <a:srgbClr val="2D3956"/>
                </a:solidFill>
                <a:latin typeface="Alexandria" pitchFamily="2" charset="-78"/>
                <a:cs typeface="Alexandria" pitchFamily="2" charset="-78"/>
              </a:rPr>
              <a:t> ونصت على ذلك معاهدة ويبو بشأن الأداء والتسجيل لعام 1996 م , فى المادة 12 , 13 .كما نص أيضا على ذلك قانون الملكية الفكرية الفرنسى فى المادة 213-1 .</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 name="صورة 2"/>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1178455" y="1394847"/>
            <a:ext cx="3130074" cy="3190022"/>
          </a:xfrm>
          <a:prstGeom prst="rect">
            <a:avLst/>
          </a:prstGeom>
        </p:spPr>
      </p:pic>
      <p:sp>
        <p:nvSpPr>
          <p:cNvPr id="6" name="مستطيل 5"/>
          <p:cNvSpPr/>
          <p:nvPr/>
        </p:nvSpPr>
        <p:spPr>
          <a:xfrm>
            <a:off x="1404080" y="4534455"/>
            <a:ext cx="1309991" cy="688031"/>
          </a:xfrm>
          <a:prstGeom prst="rect">
            <a:avLst/>
          </a:prstGeom>
        </p:spPr>
        <p:style>
          <a:lnRef idx="2">
            <a:schemeClr val="accent6"/>
          </a:lnRef>
          <a:fillRef idx="1">
            <a:schemeClr val="lt1"/>
          </a:fillRef>
          <a:effectRef idx="0">
            <a:schemeClr val="accent6"/>
          </a:effectRef>
          <a:fontRef idx="minor">
            <a:schemeClr val="dk1"/>
          </a:fontRef>
        </p:style>
        <p:txBody>
          <a:bodyPr rtlCol="0" anchor="ctr"/>
          <a:lstStyle/>
          <a:p>
            <a:pPr algn="ctr"/>
            <a:r>
              <a:rPr lang="en-US" sz="900" dirty="0"/>
              <a:t>Photo: https://www.pngwing.com/ar/free-png-zfqnl/download</a:t>
            </a:r>
          </a:p>
        </p:txBody>
      </p:sp>
    </p:spTree>
    <p:extLst>
      <p:ext uri="{BB962C8B-B14F-4D97-AF65-F5344CB8AC3E}">
        <p14:creationId xmlns:p14="http://schemas.microsoft.com/office/powerpoint/2010/main" val="59478946"/>
      </p:ext>
    </p:extLst>
  </p:cSld>
  <p:clrMapOvr>
    <a:masterClrMapping/>
  </p:clrMapOvr>
  <mc:AlternateContent xmlns:mc="http://schemas.openxmlformats.org/markup-compatibility/2006" xmlns:p14="http://schemas.microsoft.com/office/powerpoint/2010/main">
    <mc:Choice Requires="p14">
      <p:transition spd="slow" p14:dur="2000" advTm="94528"/>
    </mc:Choice>
    <mc:Fallback xmlns="">
      <p:transition spd="slow" advTm="94528"/>
    </mc:Fallback>
  </mc:AlternateContent>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767302" y="1348401"/>
            <a:ext cx="5352997" cy="4451860"/>
          </a:xfrm>
          <a:prstGeom prst="rect">
            <a:avLst/>
          </a:prstGeom>
          <a:noFill/>
        </p:spPr>
        <p:txBody>
          <a:bodyPr wrap="square" rtlCol="0">
            <a:spAutoFit/>
          </a:bodyPr>
          <a:lstStyle/>
          <a:p>
            <a:pPr lvl="0" algn="just" rtl="1">
              <a:lnSpc>
                <a:spcPct val="200000"/>
              </a:lnSpc>
            </a:pPr>
            <a:r>
              <a:rPr lang="ar-EG" sz="1600" dirty="0">
                <a:solidFill>
                  <a:srgbClr val="2D3956"/>
                </a:solidFill>
                <a:latin typeface="Alexandria" pitchFamily="2" charset="-78"/>
                <a:cs typeface="Alexandria" pitchFamily="2" charset="-78"/>
              </a:rPr>
              <a:t>وفيما يتعلق بقانون الملكية الفكرية المصرى فقد نص فى مادته 157 على حظر الإستغلال المالى للتسجيل الصوتى , بدون ترخيص مسبق من المنتج , وذكر طرق الإستغلال المالى ,والتى كان منها التأجير , وفيما يخص التنازل أو التصرف فى الحقوق المالية فقد ذكرنا أن المادة 159 من قانون الملكية الفكرية المصرى , أحالت الى الأحكام الخاص بهذا الشأن , فيما يتعلق بحقوق المؤلف , وقد ذكرنا ذلك مسبقا.</a:t>
            </a:r>
          </a:p>
          <a:p>
            <a:pPr lvl="0"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a:extLst>
              <a:ext uri="{28A0092B-C50C-407E-A947-70E740481C1C}">
                <a14:useLocalDpi xmlns:a14="http://schemas.microsoft.com/office/drawing/2010/main" val="0"/>
              </a:ext>
            </a:extLst>
          </a:blip>
          <a:srcRect/>
          <a:stretch>
            <a:fillRect/>
          </a:stretch>
        </p:blipFill>
        <p:spPr bwMode="auto">
          <a:xfrm>
            <a:off x="1109137" y="4588044"/>
            <a:ext cx="2243630" cy="269301"/>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3075938037"/>
      </p:ext>
    </p:extLst>
  </p:cSld>
  <p:clrMapOvr>
    <a:masterClrMapping/>
  </p:clrMapOvr>
  <mc:AlternateContent xmlns:mc="http://schemas.openxmlformats.org/markup-compatibility/2006" xmlns:p14="http://schemas.microsoft.com/office/powerpoint/2010/main">
    <mc:Choice Requires="p14">
      <p:transition spd="slow" p14:dur="2000" advTm="82264"/>
    </mc:Choice>
    <mc:Fallback xmlns="">
      <p:transition spd="slow" advTm="82264"/>
    </mc:Fallback>
  </mc:AlternateContent>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4637206" y="1971673"/>
            <a:ext cx="5444441"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ونصت على ذلك المادة السابعة من اللائحة التنفيذية من نظام حماية حقوق المؤلف السعودي.</a:t>
            </a:r>
          </a:p>
          <a:p>
            <a:pPr algn="just" rtl="1">
              <a:lnSpc>
                <a:spcPct val="200000"/>
              </a:lnSpc>
            </a:pPr>
            <a:r>
              <a:rPr lang="ar-EG" sz="1600" b="1" u="sng" dirty="0">
                <a:solidFill>
                  <a:srgbClr val="2D3956"/>
                </a:solidFill>
                <a:latin typeface="Alexandria" pitchFamily="2" charset="-78"/>
                <a:cs typeface="Alexandria" pitchFamily="2" charset="-78"/>
              </a:rPr>
              <a:t>-الإتاحة للجمهور : </a:t>
            </a:r>
          </a:p>
          <a:p>
            <a:pPr algn="just" rtl="1">
              <a:lnSpc>
                <a:spcPct val="200000"/>
              </a:lnSpc>
            </a:pPr>
            <a:r>
              <a:rPr lang="ar-EG" sz="1600" dirty="0">
                <a:solidFill>
                  <a:srgbClr val="2D3956"/>
                </a:solidFill>
                <a:latin typeface="Alexandria" pitchFamily="2" charset="-78"/>
                <a:cs typeface="Alexandria" pitchFamily="2" charset="-78"/>
              </a:rPr>
              <a:t>يتمتع منتج التسجيل الصوتى بالحق فى التصريح بإتاحة تسجيلاتهم الصوتية للجمهور , عبر وسائل سلكية أو لاسلكية.</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pic>
        <p:nvPicPr>
          <p:cNvPr id="3074" name="Picture 2"/>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1109136" y="1155869"/>
            <a:ext cx="3425825" cy="3432175"/>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pic>
        <p:nvPicPr>
          <p:cNvPr id="3075" name="Picture 3"/>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1109137" y="4621400"/>
            <a:ext cx="979067" cy="261886"/>
          </a:xfrm>
          <a:prstGeom prst="rect">
            <a:avLst/>
          </a:prstGeom>
          <a:noFill/>
          <a:ln>
            <a:noFill/>
          </a:ln>
          <a:effectLst/>
          <a:extLst>
            <a:ext uri="{909E8E84-426E-40DD-AFC4-6F175D3DCCD1}">
              <a14:hiddenFill xmlns:a14="http://schemas.microsoft.com/office/drawing/2010/main">
                <a:solidFill>
                  <a:schemeClr val="accent1"/>
                </a:solidFill>
              </a14:hiddenFill>
            </a:ext>
            <a:ext uri="{91240B29-F687-4F45-9708-019B960494DF}">
              <a14:hiddenLine xmlns:a14="http://schemas.microsoft.com/office/drawing/2010/main" w="9525">
                <a:solidFill>
                  <a:schemeClr val="tx1"/>
                </a:solidFill>
                <a:miter lim="800000"/>
                <a:headEnd/>
                <a:tailEnd/>
              </a14:hiddenLine>
            </a:ext>
            <a:ext uri="{AF507438-7753-43E0-B8FC-AC1667EBCBE1}">
              <a14:hiddenEffects xmlns:a14="http://schemas.microsoft.com/office/drawing/2010/main">
                <a:effectLst>
                  <a:outerShdw dist="35921" dir="2700000" algn="ctr" rotWithShape="0">
                    <a:schemeClr val="bg2"/>
                  </a:outerShdw>
                </a:effectLst>
              </a14:hiddenEffects>
            </a:ext>
          </a:extLst>
        </p:spPr>
      </p:pic>
    </p:spTree>
    <p:extLst>
      <p:ext uri="{BB962C8B-B14F-4D97-AF65-F5344CB8AC3E}">
        <p14:creationId xmlns:p14="http://schemas.microsoft.com/office/powerpoint/2010/main" val="2750326239"/>
      </p:ext>
    </p:extLst>
  </p:cSld>
  <p:clrMapOvr>
    <a:masterClrMapping/>
  </p:clrMapOvr>
  <mc:AlternateContent xmlns:mc="http://schemas.openxmlformats.org/markup-compatibility/2006" xmlns:p14="http://schemas.microsoft.com/office/powerpoint/2010/main">
    <mc:Choice Requires="p14">
      <p:transition spd="slow" p14:dur="2000" advTm="66288"/>
    </mc:Choice>
    <mc:Fallback xmlns="">
      <p:transition spd="slow" advTm="66288"/>
    </mc:Fallback>
  </mc:AlternateContent>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15586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228081" y="1999299"/>
            <a:ext cx="8903370" cy="2062103"/>
          </a:xfrm>
          <a:prstGeom prst="rect">
            <a:avLst/>
          </a:prstGeom>
          <a:noFill/>
        </p:spPr>
        <p:txBody>
          <a:bodyPr wrap="square" rtlCol="0">
            <a:spAutoFit/>
          </a:bodyPr>
          <a:lstStyle/>
          <a:p>
            <a:pPr marL="285750" indent="-285750" algn="just" rtl="1">
              <a:lnSpc>
                <a:spcPct val="200000"/>
              </a:lnSpc>
              <a:buFontTx/>
              <a:buChar char="-"/>
            </a:pPr>
            <a:r>
              <a:rPr lang="ar-EG" sz="1600" dirty="0">
                <a:solidFill>
                  <a:srgbClr val="2D3956"/>
                </a:solidFill>
                <a:latin typeface="Alexandria" pitchFamily="2" charset="-78"/>
                <a:cs typeface="Alexandria" pitchFamily="2" charset="-78"/>
              </a:rPr>
              <a:t>نصت على ذلك معاهدة الويبو بشأن الأداء والتسجيل لعام 1996 م , فى المادة 14  ونص أيضا على هذا الحق قانون الملكية الفكرية الفرنسى فى المادة 213-1 . وجاء أيضا النص على هذا الحق فى قانون الملكية الفكرية المصرى فى المادة 157 الفقرة  (2 ) . </a:t>
            </a:r>
          </a:p>
          <a:p>
            <a:pPr marL="285750" indent="-285750" algn="just" rtl="1">
              <a:lnSpc>
                <a:spcPct val="200000"/>
              </a:lnSpc>
              <a:buFontTx/>
              <a:buChar char="-"/>
            </a:pPr>
            <a:r>
              <a:rPr lang="ar-EG" sz="1600" dirty="0">
                <a:solidFill>
                  <a:srgbClr val="2D3956"/>
                </a:solidFill>
                <a:latin typeface="Alexandria" pitchFamily="2" charset="-78"/>
                <a:cs typeface="Alexandria" pitchFamily="2" charset="-78"/>
              </a:rPr>
              <a:t>وجاء ذلك أيضا في المادة السابعة من اللائحة التنفيذية لنظام حماية حق المؤلف السعودي.</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618141163"/>
      </p:ext>
    </p:extLst>
  </p:cSld>
  <p:clrMapOvr>
    <a:masterClrMapping/>
  </p:clrMapOvr>
  <mc:AlternateContent xmlns:mc="http://schemas.openxmlformats.org/markup-compatibility/2006" xmlns:p14="http://schemas.microsoft.com/office/powerpoint/2010/main">
    <mc:Choice Requires="p14">
      <p:transition spd="slow" p14:dur="2000" advTm="109390"/>
    </mc:Choice>
    <mc:Fallback xmlns="">
      <p:transition spd="slow" advTm="109390"/>
    </mc:Fallback>
  </mc:AlternateContent>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14511" y="1414949"/>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573078" y="1475928"/>
            <a:ext cx="8376833" cy="4401205"/>
          </a:xfrm>
          <a:prstGeom prst="rect">
            <a:avLst/>
          </a:prstGeom>
          <a:noFill/>
        </p:spPr>
        <p:txBody>
          <a:bodyPr wrap="square" rtlCol="0">
            <a:spAutoFit/>
          </a:bodyPr>
          <a:lstStyle/>
          <a:p>
            <a:pPr algn="just" rtl="1">
              <a:lnSpc>
                <a:spcPct val="250000"/>
              </a:lnSpc>
            </a:pPr>
            <a:r>
              <a:rPr lang="ar-EG" sz="1600" b="1" u="sng" dirty="0">
                <a:solidFill>
                  <a:srgbClr val="2D3956"/>
                </a:solidFill>
                <a:latin typeface="Alexandria" pitchFamily="2" charset="-78"/>
                <a:cs typeface="Alexandria" pitchFamily="2" charset="-78"/>
              </a:rPr>
              <a:t>- الحقوق المالية لهيئات الاذاعة </a:t>
            </a:r>
          </a:p>
          <a:p>
            <a:pPr algn="just" rtl="1">
              <a:lnSpc>
                <a:spcPct val="250000"/>
              </a:lnSpc>
            </a:pPr>
            <a:r>
              <a:rPr lang="ar-EG" sz="1600" dirty="0">
                <a:solidFill>
                  <a:srgbClr val="2D3956"/>
                </a:solidFill>
                <a:latin typeface="Alexandria" pitchFamily="2" charset="-78"/>
                <a:cs typeface="Alexandria" pitchFamily="2" charset="-78"/>
              </a:rPr>
              <a:t>  721- وفقا لنص المادة 158 من قانون الملكية الفكرية المصرى , تتمتع هيئات الإذاعة بالحقوق المالية الآتية : -منح الترخيص باستغلال تسجيلاتها . -منع أى توصيل لتسجيلها التليفزيونى لبرامجها الى الجمهور بغير ترخيص كتابي مسبق منها، ويعد بوجه خاص استغلالا محظورا تسجيل هذه البرامج أو عمل نسخ منها أو بيعها أو تأجيرها أو إعادة بثها أو توزيعها أو نقلها إلى الجمهور بأية وسيلة كانت بما في ذلك الإزالة أو الإتلاف لأية حماية تقنية لهذه البرامج كالتشفير أو غيره.</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531637151"/>
      </p:ext>
    </p:extLst>
  </p:cSld>
  <p:clrMapOvr>
    <a:masterClrMapping/>
  </p:clrMapOvr>
  <mc:AlternateContent xmlns:mc="http://schemas.openxmlformats.org/markup-compatibility/2006" xmlns:p14="http://schemas.microsoft.com/office/powerpoint/2010/main">
    <mc:Choice Requires="p14">
      <p:transition spd="slow" p14:dur="2000" advTm="67162"/>
    </mc:Choice>
    <mc:Fallback xmlns="">
      <p:transition spd="slow" advTm="67162"/>
    </mc:Fallback>
  </mc:AlternateContent>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006891" y="138834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343585" y="1886433"/>
            <a:ext cx="8672362" cy="2451312"/>
          </a:xfrm>
          <a:prstGeom prst="rect">
            <a:avLst/>
          </a:prstGeom>
          <a:noFill/>
        </p:spPr>
        <p:txBody>
          <a:bodyPr wrap="square" rtlCol="0">
            <a:spAutoFit/>
          </a:bodyPr>
          <a:lstStyle/>
          <a:p>
            <a:pPr algn="just" rtl="1">
              <a:lnSpc>
                <a:spcPct val="250000"/>
              </a:lnSpc>
            </a:pPr>
            <a:r>
              <a:rPr lang="ar-EG" sz="1600" dirty="0">
                <a:solidFill>
                  <a:srgbClr val="2D3956"/>
                </a:solidFill>
                <a:latin typeface="Alexandria" pitchFamily="2" charset="-78"/>
                <a:cs typeface="Alexandria" pitchFamily="2" charset="-78"/>
              </a:rPr>
              <a:t>بالإضافة إلى ماسبق , فقد نص أيضا قانون الملكية الفكرية المصرى فى المادة 169 , على حق هيئات الإذاعة فى اذاعة المصنفات التى تؤدى فى مكان عام , مع التزام هيئات الإذاعة , باذاعة اسم المؤلف وعنوان المصنف , مع سداد مقابل عينى أو نقدى عادل للمؤلف , وتلتزم أيضا بسداد أى تعويض إن كان له مقتضى .</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92022"/>
    </mc:Choice>
    <mc:Fallback xmlns="">
      <p:transition spd="slow" advTm="92022"/>
    </mc:Fallback>
  </mc:AlternateContent>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26975" y="1370053"/>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887920" y="1861085"/>
            <a:ext cx="8023859" cy="3046988"/>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 وفيما يخص القانون الفرنسى فقد نص قانون الملكية الفكرية الفرنسى على ذلك فى المواد  فى المواد 216-1 و 217-1  .</a:t>
            </a:r>
          </a:p>
          <a:p>
            <a:pPr algn="just" rtl="1">
              <a:lnSpc>
                <a:spcPct val="200000"/>
              </a:lnSpc>
            </a:pPr>
            <a:r>
              <a:rPr lang="ar-EG" sz="1600" dirty="0">
                <a:solidFill>
                  <a:srgbClr val="2D3956"/>
                </a:solidFill>
                <a:latin typeface="Alexandria" pitchFamily="2" charset="-78"/>
                <a:cs typeface="Alexandria" pitchFamily="2" charset="-78"/>
              </a:rPr>
              <a:t>وتنص المادة السابعة من اللائحة التنفيذية من نظام حقوق المؤلف السعودي على أنه: </a:t>
            </a:r>
          </a:p>
          <a:p>
            <a:pPr algn="just" rtl="1">
              <a:lnSpc>
                <a:spcPct val="200000"/>
              </a:lnSpc>
            </a:pPr>
            <a:r>
              <a:rPr lang="ar-EG" sz="1600" dirty="0">
                <a:solidFill>
                  <a:srgbClr val="2D3956"/>
                </a:solidFill>
                <a:latin typeface="Alexandria" pitchFamily="2" charset="-78"/>
                <a:cs typeface="Alexandria" pitchFamily="2" charset="-78"/>
              </a:rPr>
              <a:t>ثانياً: هيئات الإذاعة:</a:t>
            </a:r>
          </a:p>
          <a:p>
            <a:pPr algn="just" rtl="1">
              <a:lnSpc>
                <a:spcPct val="200000"/>
              </a:lnSpc>
            </a:pPr>
            <a:r>
              <a:rPr lang="ar-EG" sz="1600" dirty="0">
                <a:solidFill>
                  <a:srgbClr val="2D3956"/>
                </a:solidFill>
                <a:latin typeface="Alexandria" pitchFamily="2" charset="-78"/>
                <a:cs typeface="Alexandria" pitchFamily="2" charset="-78"/>
              </a:rPr>
              <a:t>يحق لهيئات الإذاعة منع أي من الأعمال التالية عندما تتم دون ترخيص منها:</a:t>
            </a:r>
          </a:p>
          <a:p>
            <a:pPr algn="just" rtl="1">
              <a:lnSpc>
                <a:spcPct val="200000"/>
              </a:lnSpc>
            </a:pPr>
            <a:r>
              <a:rPr lang="ar-EG" sz="1600" dirty="0">
                <a:solidFill>
                  <a:srgbClr val="2D3956"/>
                </a:solidFill>
                <a:latin typeface="Alexandria" pitchFamily="2" charset="-78"/>
                <a:cs typeface="Alexandria" pitchFamily="2" charset="-78"/>
              </a:rPr>
              <a:t>1- تسجيل البرامج الإذاعية وعمل نسخ منها.</a:t>
            </a: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1787731917"/>
      </p:ext>
    </p:extLst>
  </p:cSld>
  <p:clrMapOvr>
    <a:masterClrMapping/>
  </p:clrMapOvr>
  <mc:AlternateContent xmlns:mc="http://schemas.openxmlformats.org/markup-compatibility/2006" xmlns:p14="http://schemas.microsoft.com/office/powerpoint/2010/main">
    <mc:Choice Requires="p14">
      <p:transition spd="slow" p14:dur="2000" advTm="115997"/>
    </mc:Choice>
    <mc:Fallback xmlns="">
      <p:transition spd="slow" advTm="115997"/>
    </mc:Fallback>
  </mc:AlternateContent>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 name="Rectangle 17"/>
          <p:cNvSpPr/>
          <p:nvPr/>
        </p:nvSpPr>
        <p:spPr>
          <a:xfrm>
            <a:off x="2626178" y="500900"/>
            <a:ext cx="9406165" cy="45719"/>
          </a:xfrm>
          <a:prstGeom prst="rect">
            <a:avLst/>
          </a:prstGeom>
          <a:solidFill>
            <a:schemeClr val="tx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solidFill>
                <a:prstClr val="white"/>
              </a:solidFill>
            </a:endParaRPr>
          </a:p>
        </p:txBody>
      </p:sp>
      <p:sp>
        <p:nvSpPr>
          <p:cNvPr id="25" name="Rectangle: Rounded Corners 24"/>
          <p:cNvSpPr/>
          <p:nvPr/>
        </p:nvSpPr>
        <p:spPr>
          <a:xfrm>
            <a:off x="1212973" y="1791056"/>
            <a:ext cx="9345750" cy="4416939"/>
          </a:xfrm>
          <a:prstGeom prst="roundRect">
            <a:avLst>
              <a:gd name="adj" fmla="val 6140"/>
            </a:avLst>
          </a:prstGeom>
          <a:solidFill>
            <a:schemeClr val="bg1"/>
          </a:solidFill>
          <a:ln w="38100">
            <a:solidFill>
              <a:srgbClr val="00B0F0"/>
            </a:solidFill>
          </a:ln>
          <a:effectLst>
            <a:outerShdw blurRad="571500" sx="86000" sy="86000" algn="ctr" rotWithShape="0">
              <a:prstClr val="black">
                <a:alpha val="25000"/>
              </a:prstClr>
            </a:outerShdw>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dirty="0">
              <a:solidFill>
                <a:prstClr val="white"/>
              </a:solidFill>
            </a:endParaRPr>
          </a:p>
        </p:txBody>
      </p:sp>
      <p:sp>
        <p:nvSpPr>
          <p:cNvPr id="24" name="TextBox 23"/>
          <p:cNvSpPr txBox="1"/>
          <p:nvPr/>
        </p:nvSpPr>
        <p:spPr>
          <a:xfrm>
            <a:off x="1433674" y="2563038"/>
            <a:ext cx="8749365" cy="2554545"/>
          </a:xfrm>
          <a:prstGeom prst="rect">
            <a:avLst/>
          </a:prstGeom>
          <a:noFill/>
        </p:spPr>
        <p:txBody>
          <a:bodyPr wrap="square" rtlCol="0">
            <a:spAutoFit/>
          </a:bodyPr>
          <a:lstStyle/>
          <a:p>
            <a:pPr algn="just" rtl="1">
              <a:lnSpc>
                <a:spcPct val="200000"/>
              </a:lnSpc>
            </a:pPr>
            <a:r>
              <a:rPr lang="ar-EG" sz="1600" dirty="0">
                <a:solidFill>
                  <a:srgbClr val="2D3956"/>
                </a:solidFill>
                <a:latin typeface="Alexandria" pitchFamily="2" charset="-78"/>
                <a:cs typeface="Alexandria" pitchFamily="2" charset="-78"/>
              </a:rPr>
              <a:t>2- إعادة البث عبر وسائل البث اللاسلكي، ونقل هذه المواد للجمهور.</a:t>
            </a:r>
          </a:p>
          <a:p>
            <a:pPr algn="just" rtl="1">
              <a:lnSpc>
                <a:spcPct val="200000"/>
              </a:lnSpc>
            </a:pPr>
            <a:r>
              <a:rPr lang="ar-EG" sz="1600" dirty="0">
                <a:solidFill>
                  <a:srgbClr val="2D3956"/>
                </a:solidFill>
                <a:latin typeface="Alexandria" pitchFamily="2" charset="-78"/>
                <a:cs typeface="Alexandria" pitchFamily="2" charset="-78"/>
              </a:rPr>
              <a:t>3- تحديد طرق البث والاستقبال المباشر أو من خلال أجهزة لاقطة أو بالكيبل.</a:t>
            </a:r>
          </a:p>
          <a:p>
            <a:pPr algn="just" rtl="1">
              <a:lnSpc>
                <a:spcPct val="200000"/>
              </a:lnSpc>
            </a:pPr>
            <a:r>
              <a:rPr lang="ar-EG" sz="1600" dirty="0">
                <a:solidFill>
                  <a:srgbClr val="2D3956"/>
                </a:solidFill>
                <a:latin typeface="Alexandria" pitchFamily="2" charset="-78"/>
                <a:cs typeface="Alexandria" pitchFamily="2" charset="-78"/>
              </a:rPr>
              <a:t>4- نقل البث الإذاعي للجمهور في الأماكن العامة أو عبر الإذاعات السلكية الداخلية للمجمعات المغلقة.</a:t>
            </a:r>
          </a:p>
          <a:p>
            <a:pPr algn="just" rtl="1">
              <a:lnSpc>
                <a:spcPct val="200000"/>
              </a:lnSpc>
            </a:pPr>
            <a:endParaRPr lang="ar-EG" sz="1600" dirty="0">
              <a:solidFill>
                <a:srgbClr val="2D3956"/>
              </a:solidFill>
              <a:latin typeface="Alexandria" pitchFamily="2" charset="-78"/>
              <a:cs typeface="Alexandria" pitchFamily="2" charset="-78"/>
            </a:endParaRPr>
          </a:p>
        </p:txBody>
      </p:sp>
      <p:sp>
        <p:nvSpPr>
          <p:cNvPr id="2" name="TextBox 1"/>
          <p:cNvSpPr txBox="1"/>
          <p:nvPr/>
        </p:nvSpPr>
        <p:spPr>
          <a:xfrm>
            <a:off x="9264625" y="6292631"/>
            <a:ext cx="2616200" cy="400110"/>
          </a:xfrm>
          <a:prstGeom prst="rect">
            <a:avLst/>
          </a:prstGeom>
          <a:noFill/>
        </p:spPr>
        <p:txBody>
          <a:bodyPr wrap="square" rtlCol="0">
            <a:spAutoFit/>
          </a:bodyPr>
          <a:lstStyle/>
          <a:p>
            <a:pPr algn="ctr"/>
            <a:r>
              <a:rPr lang="en-US" sz="2000" b="1" dirty="0">
                <a:solidFill>
                  <a:prstClr val="black"/>
                </a:solidFill>
              </a:rPr>
              <a:t>www.midocean.ae</a:t>
            </a:r>
          </a:p>
        </p:txBody>
      </p:sp>
      <p:pic>
        <p:nvPicPr>
          <p:cNvPr id="5" name="Graphic 21"/>
          <p:cNvPicPr>
            <a:picLocks noChangeAspect="1"/>
          </p:cNvPicPr>
          <p:nvPr/>
        </p:nvPicPr>
        <p:blipFill rotWithShape="1">
          <a:blip r:embed="rId2"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180431" y="79526"/>
            <a:ext cx="2305141" cy="1076343"/>
          </a:xfrm>
          <a:prstGeom prst="rect">
            <a:avLst/>
          </a:prstGeom>
        </p:spPr>
      </p:pic>
    </p:spTree>
    <p:extLst>
      <p:ext uri="{BB962C8B-B14F-4D97-AF65-F5344CB8AC3E}">
        <p14:creationId xmlns:p14="http://schemas.microsoft.com/office/powerpoint/2010/main" val="2596209332"/>
      </p:ext>
    </p:extLst>
  </p:cSld>
  <p:clrMapOvr>
    <a:masterClrMapping/>
  </p:clrMapOvr>
  <mc:AlternateContent xmlns:mc="http://schemas.openxmlformats.org/markup-compatibility/2006" xmlns:p14="http://schemas.microsoft.com/office/powerpoint/2010/main">
    <mc:Choice Requires="p14">
      <p:transition spd="slow" p14:dur="2000" advTm="150575"/>
    </mc:Choice>
    <mc:Fallback xmlns="">
      <p:transition spd="slow" advTm="150575"/>
    </mc:Fallback>
  </mc:AlternateContent>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9" name="Picture 8"/>
          <p:cNvPicPr>
            <a:picLocks noChangeAspect="1"/>
          </p:cNvPicPr>
          <p:nvPr/>
        </p:nvPicPr>
        <p:blipFill>
          <a:blip r:embed="rId2" cstate="print">
            <a:grayscl/>
            <a:extLst>
              <a:ext uri="{28A0092B-C50C-407E-A947-70E740481C1C}">
                <a14:useLocalDpi xmlns:a14="http://schemas.microsoft.com/office/drawing/2010/main" val="0"/>
              </a:ext>
            </a:extLst>
          </a:blip>
          <a:stretch>
            <a:fillRect/>
          </a:stretch>
        </p:blipFill>
        <p:spPr>
          <a:xfrm>
            <a:off x="0" y="7112"/>
            <a:ext cx="12192000" cy="6843776"/>
          </a:xfrm>
          <a:prstGeom prst="rect">
            <a:avLst/>
          </a:prstGeom>
        </p:spPr>
      </p:pic>
      <p:sp>
        <p:nvSpPr>
          <p:cNvPr id="2" name="Right Triangle 1"/>
          <p:cNvSpPr/>
          <p:nvPr/>
        </p:nvSpPr>
        <p:spPr>
          <a:xfrm flipH="1">
            <a:off x="6512645" y="3153102"/>
            <a:ext cx="5679355" cy="3704899"/>
          </a:xfrm>
          <a:prstGeom prst="rtTriangle">
            <a:avLst/>
          </a:prstGeom>
          <a:solidFill>
            <a:srgbClr val="669BBC">
              <a:alpha val="76863"/>
            </a:srgbClr>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p>
        </p:txBody>
      </p:sp>
      <p:sp>
        <p:nvSpPr>
          <p:cNvPr id="10" name="TextBox 9"/>
          <p:cNvSpPr txBox="1"/>
          <p:nvPr/>
        </p:nvSpPr>
        <p:spPr>
          <a:xfrm>
            <a:off x="582006" y="5707075"/>
            <a:ext cx="4524565" cy="923330"/>
          </a:xfrm>
          <a:prstGeom prst="rect">
            <a:avLst/>
          </a:prstGeom>
          <a:noFill/>
        </p:spPr>
        <p:txBody>
          <a:bodyPr wrap="square" rtlCol="0">
            <a:spAutoFit/>
          </a:bodyPr>
          <a:lstStyle/>
          <a:p>
            <a:r>
              <a:rPr lang="en-US" sz="5400" b="1" dirty="0">
                <a:solidFill>
                  <a:schemeClr val="bg1"/>
                </a:solidFill>
                <a:latin typeface="Alexandria" pitchFamily="2" charset="-78"/>
                <a:cs typeface="Alexandria" pitchFamily="2" charset="-78"/>
              </a:rPr>
              <a:t>Thank You</a:t>
            </a:r>
          </a:p>
        </p:txBody>
      </p:sp>
      <p:pic>
        <p:nvPicPr>
          <p:cNvPr id="13" name="Graphic 12"/>
          <p:cNvPicPr>
            <a:picLocks noChangeAspect="1"/>
          </p:cNvPicPr>
          <p:nvPr/>
        </p:nvPicPr>
        <p:blipFill>
          <a:blip r:embed="rId3">
            <a:extLst>
              <a:ext uri="{96DAC541-7B7A-43D3-8B79-37D633B846F1}">
                <asvg:svgBlip xmlns:asvg="http://schemas.microsoft.com/office/drawing/2016/SVG/main" r:embed="rId4"/>
              </a:ext>
            </a:extLst>
          </a:blip>
          <a:stretch>
            <a:fillRect/>
          </a:stretch>
        </p:blipFill>
        <p:spPr>
          <a:xfrm>
            <a:off x="9576180" y="6168740"/>
            <a:ext cx="2279266" cy="384052"/>
          </a:xfrm>
          <a:prstGeom prst="rect">
            <a:avLst/>
          </a:prstGeom>
        </p:spPr>
      </p:pic>
      <p:sp>
        <p:nvSpPr>
          <p:cNvPr id="14" name="Parallelogram 13"/>
          <p:cNvSpPr/>
          <p:nvPr/>
        </p:nvSpPr>
        <p:spPr>
          <a:xfrm rot="16200000" flipV="1">
            <a:off x="-2058944" y="4401414"/>
            <a:ext cx="3801492" cy="1097456"/>
          </a:xfrm>
          <a:custGeom>
            <a:avLst/>
            <a:gdLst>
              <a:gd name="connsiteX0" fmla="*/ 0 w 3826892"/>
              <a:gd name="connsiteY0" fmla="*/ 1097456 h 1097456"/>
              <a:gd name="connsiteX1" fmla="*/ 1102581 w 3826892"/>
              <a:gd name="connsiteY1" fmla="*/ 0 h 1097456"/>
              <a:gd name="connsiteX2" fmla="*/ 3826892 w 3826892"/>
              <a:gd name="connsiteY2" fmla="*/ 0 h 1097456"/>
              <a:gd name="connsiteX3" fmla="*/ 2724311 w 3826892"/>
              <a:gd name="connsiteY3" fmla="*/ 1097456 h 1097456"/>
              <a:gd name="connsiteX4" fmla="*/ 0 w 3826892"/>
              <a:gd name="connsiteY4" fmla="*/ 1097456 h 1097456"/>
              <a:gd name="connsiteX0-1" fmla="*/ 0 w 3801492"/>
              <a:gd name="connsiteY0-2" fmla="*/ 1097456 h 1097456"/>
              <a:gd name="connsiteX1-3" fmla="*/ 1102581 w 3801492"/>
              <a:gd name="connsiteY1-4" fmla="*/ 0 h 1097456"/>
              <a:gd name="connsiteX2-5" fmla="*/ 3801492 w 3801492"/>
              <a:gd name="connsiteY2-6" fmla="*/ 12700 h 1097456"/>
              <a:gd name="connsiteX3-7" fmla="*/ 2724311 w 3801492"/>
              <a:gd name="connsiteY3-8" fmla="*/ 1097456 h 1097456"/>
              <a:gd name="connsiteX4-9" fmla="*/ 0 w 3801492"/>
              <a:gd name="connsiteY4-10" fmla="*/ 1097456 h 1097456"/>
            </a:gdLst>
            <a:ahLst/>
            <a:cxnLst>
              <a:cxn ang="0">
                <a:pos x="connsiteX0-1" y="connsiteY0-2"/>
              </a:cxn>
              <a:cxn ang="0">
                <a:pos x="connsiteX1-3" y="connsiteY1-4"/>
              </a:cxn>
              <a:cxn ang="0">
                <a:pos x="connsiteX2-5" y="connsiteY2-6"/>
              </a:cxn>
              <a:cxn ang="0">
                <a:pos x="connsiteX3-7" y="connsiteY3-8"/>
              </a:cxn>
              <a:cxn ang="0">
                <a:pos x="connsiteX4-9" y="connsiteY4-10"/>
              </a:cxn>
            </a:cxnLst>
            <a:rect l="l" t="t" r="r" b="b"/>
            <a:pathLst>
              <a:path w="3801492" h="1097456">
                <a:moveTo>
                  <a:pt x="0" y="1097456"/>
                </a:moveTo>
                <a:lnTo>
                  <a:pt x="1102581" y="0"/>
                </a:lnTo>
                <a:lnTo>
                  <a:pt x="3801492" y="12700"/>
                </a:lnTo>
                <a:lnTo>
                  <a:pt x="2724311" y="1097456"/>
                </a:lnTo>
                <a:lnTo>
                  <a:pt x="0" y="1097456"/>
                </a:lnTo>
                <a:close/>
              </a:path>
            </a:pathLst>
          </a:custGeom>
          <a:solidFill>
            <a:srgbClr val="669BBC"/>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id-ID">
              <a:solidFill>
                <a:srgbClr val="669BBC"/>
              </a:solidFill>
            </a:endParaRPr>
          </a:p>
        </p:txBody>
      </p:sp>
      <p:pic>
        <p:nvPicPr>
          <p:cNvPr id="22" name="Graphic 21"/>
          <p:cNvPicPr>
            <a:picLocks noChangeAspect="1"/>
          </p:cNvPicPr>
          <p:nvPr/>
        </p:nvPicPr>
        <p:blipFill rotWithShape="1">
          <a:blip r:embed="rId5" cstate="print">
            <a:clrChange>
              <a:clrFrom>
                <a:srgbClr val="FFFFFF"/>
              </a:clrFrom>
              <a:clrTo>
                <a:srgbClr val="FFFFFF">
                  <a:alpha val="0"/>
                </a:srgbClr>
              </a:clrTo>
            </a:clrChange>
            <a:extLst>
              <a:ext uri="{28A0092B-C50C-407E-A947-70E740481C1C}">
                <a14:useLocalDpi xmlns:a14="http://schemas.microsoft.com/office/drawing/2010/main" val="0"/>
              </a:ext>
            </a:extLst>
          </a:blip>
          <a:srcRect t="27877" b="25429"/>
          <a:stretch>
            <a:fillRect/>
          </a:stretch>
        </p:blipFill>
        <p:spPr>
          <a:xfrm>
            <a:off x="9425810" y="203200"/>
            <a:ext cx="2580006" cy="1204686"/>
          </a:xfrm>
          <a:prstGeom prst="rect">
            <a:avLst/>
          </a:prstGeom>
        </p:spPr>
      </p:pic>
    </p:spTree>
  </p:cSld>
  <p:clrMapOvr>
    <a:masterClrMapping/>
  </p:clrMapOvr>
  <mc:AlternateContent xmlns:mc="http://schemas.openxmlformats.org/markup-compatibility/2006" xmlns:p14="http://schemas.microsoft.com/office/powerpoint/2010/main">
    <mc:Choice Requires="p14">
      <p:transition spd="slow" p14:dur="2000" advTm="24811"/>
    </mc:Choice>
    <mc:Fallback xmlns="">
      <p:transition spd="slow" advTm="24811"/>
    </mc:Fallback>
  </mc:AlternateContent>
</p:sld>
</file>

<file path=ppt/theme/theme1.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2.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Calibri Light"/>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majorFont>
      <a:minorFont>
        <a:latin typeface="Calibri"/>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customXml/_rels/item1.xml.rels><?xml version="1.0" encoding="UTF-8" standalone="yes"?>
<Relationships xmlns="http://schemas.openxmlformats.org/package/2006/relationships"><Relationship Id="rId1" Type="http://schemas.openxmlformats.org/officeDocument/2006/relationships/customXmlProps" Target="itemProps1.xml"/></Relationships>
</file>

<file path=customXml/_rels/item2.xml.rels><?xml version="1.0" encoding="UTF-8" standalone="yes"?>
<Relationships xmlns="http://schemas.openxmlformats.org/package/2006/relationships"><Relationship Id="rId1" Type="http://schemas.openxmlformats.org/officeDocument/2006/relationships/customXmlProps" Target="itemProps2.xml"/></Relationships>
</file>

<file path=customXml/_rels/item3.xml.rels><?xml version="1.0" encoding="UTF-8" standalone="yes"?>
<Relationships xmlns="http://schemas.openxmlformats.org/package/2006/relationships"><Relationship Id="rId1" Type="http://schemas.openxmlformats.org/officeDocument/2006/relationships/customXmlProps" Target="itemProps3.xml"/></Relationships>
</file>

<file path=customXml/item1.xml><?xml version="1.0" encoding="utf-8"?>
<ct:contentTypeSchema xmlns:ct="http://schemas.microsoft.com/office/2006/metadata/contentType" xmlns:ma="http://schemas.microsoft.com/office/2006/metadata/properties/metaAttributes" ct:_="" ma:_="" ma:contentTypeName="Document" ma:contentTypeID="0x0101006A254F5D6A14094B8840E79896A2F150" ma:contentTypeVersion="14" ma:contentTypeDescription="Create a new document." ma:contentTypeScope="" ma:versionID="b69ce7a49db56c7ed276051354650032">
  <xsd:schema xmlns:xsd="http://www.w3.org/2001/XMLSchema" xmlns:xs="http://www.w3.org/2001/XMLSchema" xmlns:p="http://schemas.microsoft.com/office/2006/metadata/properties" xmlns:ns2="d13aca44-ef33-4cf4-9980-7f0b00e6eeb9" xmlns:ns3="49100919-8a76-4266-be0c-7dc583902cb4" targetNamespace="http://schemas.microsoft.com/office/2006/metadata/properties" ma:root="true" ma:fieldsID="d7f54842b1d4dd5996fa5a2e205f42ea" ns2:_="" ns3:_="">
    <xsd:import namespace="d13aca44-ef33-4cf4-9980-7f0b00e6eeb9"/>
    <xsd:import namespace="49100919-8a76-4266-be0c-7dc583902cb4"/>
    <xsd:element name="properties">
      <xsd:complexType>
        <xsd:sequence>
          <xsd:element name="documentManagement">
            <xsd:complexType>
              <xsd:all>
                <xsd:element ref="ns2:MediaServiceMetadata" minOccurs="0"/>
                <xsd:element ref="ns2:MediaServiceFastMetadata" minOccurs="0"/>
                <xsd:element ref="ns2:MediaServiceSearchProperties" minOccurs="0"/>
                <xsd:element ref="ns2:MediaServiceObjectDetectorVersions" minOccurs="0"/>
                <xsd:element ref="ns2:MediaServiceDateTaken" minOccurs="0"/>
                <xsd:element ref="ns2:MediaServiceGenerationTime" minOccurs="0"/>
                <xsd:element ref="ns2:MediaServiceEventHashCode" minOccurs="0"/>
                <xsd:element ref="ns2:MediaLengthInSeconds" minOccurs="0"/>
                <xsd:element ref="ns2:lcf76f155ced4ddcb4097134ff3c332f" minOccurs="0"/>
                <xsd:element ref="ns3:TaxCatchAll" minOccurs="0"/>
                <xsd:element ref="ns2:MediaServiceOCR" minOccurs="0"/>
                <xsd:element ref="ns3:SharedWithUsers" minOccurs="0"/>
                <xsd:element ref="ns3:SharedWithDetails" minOccurs="0"/>
              </xsd:all>
            </xsd:complexType>
          </xsd:element>
        </xsd:sequence>
      </xsd:complexType>
    </xsd:element>
  </xsd:schema>
  <xsd:schema xmlns:xsd="http://www.w3.org/2001/XMLSchema" xmlns:xs="http://www.w3.org/2001/XMLSchema" xmlns:dms="http://schemas.microsoft.com/office/2006/documentManagement/types" xmlns:pc="http://schemas.microsoft.com/office/infopath/2007/PartnerControls" targetNamespace="d13aca44-ef33-4cf4-9980-7f0b00e6eeb9" elementFormDefault="qualified">
    <xsd:import namespace="http://schemas.microsoft.com/office/2006/documentManagement/types"/>
    <xsd:import namespace="http://schemas.microsoft.com/office/infopath/2007/PartnerControls"/>
    <xsd:element name="MediaServiceMetadata" ma:index="8" nillable="true" ma:displayName="MediaServiceMetadata" ma:hidden="true" ma:internalName="MediaServiceMetadata" ma:readOnly="true">
      <xsd:simpleType>
        <xsd:restriction base="dms:Note"/>
      </xsd:simpleType>
    </xsd:element>
    <xsd:element name="MediaServiceFastMetadata" ma:index="9" nillable="true" ma:displayName="MediaServiceFastMetadata" ma:hidden="true" ma:internalName="MediaServiceFastMetadata" ma:readOnly="true">
      <xsd:simpleType>
        <xsd:restriction base="dms:Note"/>
      </xsd:simpleType>
    </xsd:element>
    <xsd:element name="MediaServiceSearchProperties" ma:index="10" nillable="true" ma:displayName="MediaServiceSearchProperties" ma:hidden="true" ma:internalName="MediaServiceSearchProperties" ma:readOnly="true">
      <xsd:simpleType>
        <xsd:restriction base="dms:Note"/>
      </xsd:simpleType>
    </xsd:element>
    <xsd:element name="MediaServiceObjectDetectorVersions" ma:index="11" nillable="true" ma:displayName="MediaServiceObjectDetectorVersions" ma:hidden="true" ma:indexed="true" ma:internalName="MediaServiceObjectDetectorVersions" ma:readOnly="true">
      <xsd:simpleType>
        <xsd:restriction base="dms:Text"/>
      </xsd:simpleType>
    </xsd:element>
    <xsd:element name="MediaServiceDateTaken" ma:index="12" nillable="true" ma:displayName="MediaServiceDateTaken" ma:hidden="true" ma:indexed="true" ma:internalName="MediaServiceDateTaken" ma:readOnly="true">
      <xsd:simpleType>
        <xsd:restriction base="dms:Text"/>
      </xsd:simpleType>
    </xsd:element>
    <xsd:element name="MediaServiceGenerationTime" ma:index="13" nillable="true" ma:displayName="MediaServiceGenerationTime" ma:hidden="true" ma:internalName="MediaServiceGenerationTime" ma:readOnly="true">
      <xsd:simpleType>
        <xsd:restriction base="dms:Text"/>
      </xsd:simpleType>
    </xsd:element>
    <xsd:element name="MediaServiceEventHashCode" ma:index="14" nillable="true" ma:displayName="MediaServiceEventHashCode" ma:hidden="true" ma:internalName="MediaServiceEventHashCode" ma:readOnly="true">
      <xsd:simpleType>
        <xsd:restriction base="dms:Text"/>
      </xsd:simpleType>
    </xsd:element>
    <xsd:element name="MediaLengthInSeconds" ma:index="15" nillable="true" ma:displayName="MediaLengthInSeconds" ma:hidden="true" ma:internalName="MediaLengthInSeconds" ma:readOnly="true">
      <xsd:simpleType>
        <xsd:restriction base="dms:Unknown"/>
      </xsd:simpleType>
    </xsd:element>
    <xsd:element name="lcf76f155ced4ddcb4097134ff3c332f" ma:index="17" nillable="true" ma:taxonomy="true" ma:internalName="lcf76f155ced4ddcb4097134ff3c332f" ma:taxonomyFieldName="MediaServiceImageTags" ma:displayName="Image Tags" ma:readOnly="false" ma:fieldId="{5cf76f15-5ced-4ddc-b409-7134ff3c332f}" ma:taxonomyMulti="true" ma:sspId="0c40115b-6d03-4915-ad03-308f9b9b015a" ma:termSetId="09814cd3-568e-fe90-9814-8d621ff8fb84" ma:anchorId="fba54fb3-c3e1-fe81-a776-ca4b69148c4d" ma:open="true" ma:isKeyword="false">
      <xsd:complexType>
        <xsd:sequence>
          <xsd:element ref="pc:Terms" minOccurs="0" maxOccurs="1"/>
        </xsd:sequence>
      </xsd:complexType>
    </xsd:element>
    <xsd:element name="MediaServiceOCR" ma:index="19" nillable="true" ma:displayName="Extracted Text" ma:internalName="MediaServiceOCR" ma:readOnly="true">
      <xsd:simpleType>
        <xsd:restriction base="dms:Note">
          <xsd:maxLength value="255"/>
        </xsd:restriction>
      </xsd:simpleType>
    </xsd:element>
  </xsd:schema>
  <xsd:schema xmlns:xsd="http://www.w3.org/2001/XMLSchema" xmlns:xs="http://www.w3.org/2001/XMLSchema" xmlns:dms="http://schemas.microsoft.com/office/2006/documentManagement/types" xmlns:pc="http://schemas.microsoft.com/office/infopath/2007/PartnerControls" targetNamespace="49100919-8a76-4266-be0c-7dc583902cb4" elementFormDefault="qualified">
    <xsd:import namespace="http://schemas.microsoft.com/office/2006/documentManagement/types"/>
    <xsd:import namespace="http://schemas.microsoft.com/office/infopath/2007/PartnerControls"/>
    <xsd:element name="TaxCatchAll" ma:index="18" nillable="true" ma:displayName="Taxonomy Catch All Column" ma:hidden="true" ma:list="{32ef5781-8f8c-4057-974c-55245c1549f7}" ma:internalName="TaxCatchAll" ma:showField="CatchAllData" ma:web="49100919-8a76-4266-be0c-7dc583902cb4">
      <xsd:complexType>
        <xsd:complexContent>
          <xsd:extension base="dms:MultiChoiceLookup">
            <xsd:sequence>
              <xsd:element name="Value" type="dms:Lookup" maxOccurs="unbounded" minOccurs="0" nillable="true"/>
            </xsd:sequence>
          </xsd:extension>
        </xsd:complexContent>
      </xsd:complexType>
    </xsd:element>
    <xsd:element name="SharedWithUsers" ma:index="20" nillable="true" ma:displayName="Shared With" ma:internalName="SharedWithUsers" ma:readOnly="true">
      <xsd:complexType>
        <xsd:complexContent>
          <xsd:extension base="dms:UserMulti">
            <xsd:sequence>
              <xsd:element name="UserInfo" minOccurs="0" maxOccurs="unbounded">
                <xsd:complexType>
                  <xsd:sequence>
                    <xsd:element name="DisplayName" type="xsd:string" minOccurs="0"/>
                    <xsd:element name="AccountId" type="dms:UserId" minOccurs="0" nillable="true"/>
                    <xsd:element name="AccountType" type="xsd:string" minOccurs="0"/>
                  </xsd:sequence>
                </xsd:complexType>
              </xsd:element>
            </xsd:sequence>
          </xsd:extension>
        </xsd:complexContent>
      </xsd:complexType>
    </xsd:element>
    <xsd:element name="SharedWithDetails" ma:index="21" nillable="true" ma:displayName="Shared With Details" ma:internalName="SharedWithDetails" ma:readOnly="true">
      <xsd:simpleType>
        <xsd:restriction base="dms:Note">
          <xsd:maxLength value="255"/>
        </xsd:restriction>
      </xsd:simpleType>
    </xsd:element>
  </xsd:schema>
  <xsd:schema xmlns="http://schemas.openxmlformats.org/package/2006/metadata/core-properties" xmlns:xsd="http://www.w3.org/2001/XMLSchema" xmlns:xsi="http://www.w3.org/2001/XMLSchema-instance" xmlns:dc="http://purl.org/dc/elements/1.1/" xmlns:dcterms="http://purl.org/dc/terms/" xmlns:odoc="http://schemas.microsoft.com/internal/obd" targetNamespace="http://schemas.openxmlformats.org/package/2006/metadata/core-properties" elementFormDefault="qualified" attributeFormDefault="unqualified" blockDefault="#all">
    <xsd:import namespace="http://purl.org/dc/elements/1.1/" schemaLocation="http://dublincore.org/schemas/xmls/qdc/2003/04/02/dc.xsd"/>
    <xsd:import namespace="http://purl.org/dc/terms/" schemaLocation="http://dublincore.org/schemas/xmls/qdc/2003/04/02/dcterms.xsd"/>
    <xsd:element name="coreProperties" type="CT_coreProperties"/>
    <xsd:complexType name="CT_coreProperties">
      <xsd:all>
        <xsd:element ref="dc:creator" minOccurs="0" maxOccurs="1"/>
        <xsd:element ref="dcterms:created" minOccurs="0" maxOccurs="1"/>
        <xsd:element ref="dc:identifier" minOccurs="0" maxOccurs="1"/>
        <xsd:element name="contentType" minOccurs="0" maxOccurs="1" type="xsd:string" ma:index="0" ma:displayName="Content Type"/>
        <xsd:element ref="dc:title" minOccurs="0" maxOccurs="1" ma:index="4" ma:displayName="Title"/>
        <xsd:element ref="dc:subject" minOccurs="0" maxOccurs="1"/>
        <xsd:element ref="dc:description" minOccurs="0" maxOccurs="1"/>
        <xsd:element name="keywords" minOccurs="0" maxOccurs="1" type="xsd:string"/>
        <xsd:element ref="dc:language" minOccurs="0" maxOccurs="1"/>
        <xsd:element name="category" minOccurs="0" maxOccurs="1" type="xsd:string"/>
        <xsd:element name="version" minOccurs="0" maxOccurs="1" type="xsd:string"/>
        <xsd:element name="revision" minOccurs="0" maxOccurs="1" type="xsd:string">
          <xsd:annotation>
            <xsd:documentation>
                        This value indicates the number of saves or revisions. The application is responsible for updating this value after each revision.
                    </xsd:documentation>
          </xsd:annotation>
        </xsd:element>
        <xsd:element name="lastModifiedBy" minOccurs="0" maxOccurs="1" type="xsd:string"/>
        <xsd:element ref="dcterms:modified" minOccurs="0" maxOccurs="1"/>
        <xsd:element name="contentStatus" minOccurs="0" maxOccurs="1" type="xsd:string"/>
      </xsd:all>
    </xsd:complexType>
  </xsd:schema>
  <xs:schema xmlns:pc="http://schemas.microsoft.com/office/infopath/2007/PartnerControls" xmlns:xs="http://www.w3.org/2001/XMLSchema" targetNamespace="http://schemas.microsoft.com/office/infopath/2007/PartnerControls" elementFormDefault="qualified" attributeFormDefault="unqualified">
    <xs:element name="Person">
      <xs:complexType>
        <xs:sequence>
          <xs:element ref="pc:DisplayName" minOccurs="0"/>
          <xs:element ref="pc:AccountId" minOccurs="0"/>
          <xs:element ref="pc:AccountType" minOccurs="0"/>
        </xs:sequence>
      </xs:complexType>
    </xs:element>
    <xs:element name="DisplayName" type="xs:string"/>
    <xs:element name="AccountId" type="xs:string"/>
    <xs:element name="AccountType" type="xs:string"/>
    <xs:element name="BDCAssociatedEntity">
      <xs:complexType>
        <xs:sequence>
          <xs:element ref="pc:BDCEntity" minOccurs="0" maxOccurs="unbounded"/>
        </xs:sequence>
        <xs:attribute ref="pc:EntityNamespace"/>
        <xs:attribute ref="pc:EntityName"/>
        <xs:attribute ref="pc:SystemInstanceName"/>
        <xs:attribute ref="pc:AssociationName"/>
      </xs:complexType>
    </xs:element>
    <xs:attribute name="EntityNamespace" type="xs:string"/>
    <xs:attribute name="EntityName" type="xs:string"/>
    <xs:attribute name="SystemInstanceName" type="xs:string"/>
    <xs:attribute name="AssociationName" type="xs:string"/>
    <xs:element name="BDCEntity">
      <xs:complexType>
        <xs:sequence>
          <xs:element ref="pc:EntityDisplayName" minOccurs="0"/>
          <xs:element ref="pc:EntityInstanceReference" minOccurs="0"/>
          <xs:element ref="pc:EntityId1" minOccurs="0"/>
          <xs:element ref="pc:EntityId2" minOccurs="0"/>
          <xs:element ref="pc:EntityId3" minOccurs="0"/>
          <xs:element ref="pc:EntityId4" minOccurs="0"/>
          <xs:element ref="pc:EntityId5" minOccurs="0"/>
        </xs:sequence>
      </xs:complexType>
    </xs:element>
    <xs:element name="EntityDisplayName" type="xs:string"/>
    <xs:element name="EntityInstanceReference" type="xs:string"/>
    <xs:element name="EntityId1" type="xs:string"/>
    <xs:element name="EntityId2" type="xs:string"/>
    <xs:element name="EntityId3" type="xs:string"/>
    <xs:element name="EntityId4" type="xs:string"/>
    <xs:element name="EntityId5" type="xs:string"/>
    <xs:element name="Terms">
      <xs:complexType>
        <xs:sequence>
          <xs:element ref="pc:TermInfo" minOccurs="0" maxOccurs="unbounded"/>
        </xs:sequence>
      </xs:complexType>
    </xs:element>
    <xs:element name="TermInfo">
      <xs:complexType>
        <xs:sequence>
          <xs:element ref="pc:TermName" minOccurs="0"/>
          <xs:element ref="pc:TermId" minOccurs="0"/>
        </xs:sequence>
      </xs:complexType>
    </xs:element>
    <xs:element name="TermName" type="xs:string"/>
    <xs:element name="TermId" type="xs:string"/>
  </xs:schema>
</ct:contentTypeSchema>
</file>

<file path=customXml/item2.xml><?xml version="1.0" encoding="utf-8"?>
<?mso-contentType ?>
<FormTemplates xmlns="http://schemas.microsoft.com/sharepoint/v3/contenttype/forms">
  <Display>DocumentLibraryForm</Display>
  <Edit>DocumentLibraryForm</Edit>
  <New>DocumentLibraryForm</New>
</FormTemplates>
</file>

<file path=customXml/item3.xml><?xml version="1.0" encoding="utf-8"?>
<p:properties xmlns:p="http://schemas.microsoft.com/office/2006/metadata/properties" xmlns:xsi="http://www.w3.org/2001/XMLSchema-instance" xmlns:pc="http://schemas.microsoft.com/office/infopath/2007/PartnerControls">
  <documentManagement>
    <TaxCatchAll xmlns="49100919-8a76-4266-be0c-7dc583902cb4" xsi:nil="true"/>
    <lcf76f155ced4ddcb4097134ff3c332f xmlns="d13aca44-ef33-4cf4-9980-7f0b00e6eeb9">
      <Terms xmlns="http://schemas.microsoft.com/office/infopath/2007/PartnerControls"/>
    </lcf76f155ced4ddcb4097134ff3c332f>
  </documentManagement>
</p:properties>
</file>

<file path=customXml/itemProps1.xml><?xml version="1.0" encoding="utf-8"?>
<ds:datastoreItem xmlns:ds="http://schemas.openxmlformats.org/officeDocument/2006/customXml" ds:itemID="{11946266-3783-49F8-A5AD-B1A9B49BD0F3}">
  <ds:schemaRefs>
    <ds:schemaRef ds:uri="http://schemas.microsoft.com/office/2006/metadata/contentType"/>
    <ds:schemaRef ds:uri="http://schemas.microsoft.com/office/2006/metadata/properties/metaAttributes"/>
    <ds:schemaRef ds:uri="http://www.w3.org/2001/XMLSchema"/>
    <ds:schemaRef ds:uri="http://schemas.microsoft.com/office/2006/metadata/properties"/>
    <ds:schemaRef ds:uri="d13aca44-ef33-4cf4-9980-7f0b00e6eeb9"/>
    <ds:schemaRef ds:uri="49100919-8a76-4266-be0c-7dc583902cb4"/>
    <ds:schemaRef ds:uri="http://schemas.microsoft.com/office/2006/documentManagement/types"/>
    <ds:schemaRef ds:uri="http://schemas.microsoft.com/office/infopath/2007/PartnerControls"/>
    <ds:schemaRef ds:uri="http://schemas.openxmlformats.org/package/2006/metadata/core-properties"/>
    <ds:schemaRef ds:uri="http://purl.org/dc/elements/1.1/"/>
    <ds:schemaRef ds:uri="http://purl.org/dc/terms/"/>
    <ds:schemaRef ds:uri="http://schemas.microsoft.com/internal/obd"/>
  </ds:schemaRefs>
</ds:datastoreItem>
</file>

<file path=customXml/itemProps2.xml><?xml version="1.0" encoding="utf-8"?>
<ds:datastoreItem xmlns:ds="http://schemas.openxmlformats.org/officeDocument/2006/customXml" ds:itemID="{DDE59052-EB7A-431B-A90A-A07E9357AD2A}">
  <ds:schemaRefs>
    <ds:schemaRef ds:uri="http://schemas.microsoft.com/sharepoint/v3/contenttype/forms"/>
  </ds:schemaRefs>
</ds:datastoreItem>
</file>

<file path=customXml/itemProps3.xml><?xml version="1.0" encoding="utf-8"?>
<ds:datastoreItem xmlns:ds="http://schemas.openxmlformats.org/officeDocument/2006/customXml" ds:itemID="{06225ADC-BB38-456D-AA0E-A35A91E43FDB}">
  <ds:schemaRefs>
    <ds:schemaRef ds:uri="d13aca44-ef33-4cf4-9980-7f0b00e6eeb9"/>
    <ds:schemaRef ds:uri="http://schemas.microsoft.com/office/2006/metadata/properties"/>
    <ds:schemaRef ds:uri="http://schemas.microsoft.com/office/2006/documentManagement/types"/>
    <ds:schemaRef ds:uri="49100919-8a76-4266-be0c-7dc583902cb4"/>
    <ds:schemaRef ds:uri="http://purl.org/dc/dcmitype/"/>
    <ds:schemaRef ds:uri="http://purl.org/dc/elements/1.1/"/>
    <ds:schemaRef ds:uri="http://schemas.microsoft.com/office/infopath/2007/PartnerControls"/>
    <ds:schemaRef ds:uri="http://schemas.openxmlformats.org/package/2006/metadata/core-properties"/>
    <ds:schemaRef ds:uri="http://www.w3.org/XML/1998/namespace"/>
    <ds:schemaRef ds:uri="http://purl.org/dc/terms/"/>
  </ds:schemaRefs>
</ds:datastoreItem>
</file>

<file path=docProps/app.xml><?xml version="1.0" encoding="utf-8"?>
<Properties xmlns="http://schemas.openxmlformats.org/officeDocument/2006/extended-properties" xmlns:vt="http://schemas.openxmlformats.org/officeDocument/2006/docPropsVTypes">
  <TotalTime>8456</TotalTime>
  <Words>2670</Words>
  <Application>Microsoft Office PowerPoint</Application>
  <PresentationFormat>Widescreen</PresentationFormat>
  <Paragraphs>207</Paragraphs>
  <Slides>49</Slides>
  <Notes>4</Notes>
  <HiddenSlides>0</HiddenSlides>
  <MMClips>0</MMClips>
  <ScaleCrop>false</ScaleCrop>
  <HeadingPairs>
    <vt:vector size="4" baseType="variant">
      <vt:variant>
        <vt:lpstr>Theme</vt:lpstr>
      </vt:variant>
      <vt:variant>
        <vt:i4>1</vt:i4>
      </vt:variant>
      <vt:variant>
        <vt:lpstr>Slide Titles</vt:lpstr>
      </vt:variant>
      <vt:variant>
        <vt:i4>49</vt:i4>
      </vt:variant>
    </vt:vector>
  </HeadingPairs>
  <TitlesOfParts>
    <vt:vector size="50" baseType="lpstr">
      <vt:lpstr>Office Theme</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start</dc:creator>
  <cp:lastModifiedBy>ALSAAD</cp:lastModifiedBy>
  <cp:revision>795</cp:revision>
  <dcterms:created xsi:type="dcterms:W3CDTF">2023-04-29T09:08:00Z</dcterms:created>
  <dcterms:modified xsi:type="dcterms:W3CDTF">2024-04-05T11:45:02Z</dcterms:modified>
</cp:coreProperties>
</file>

<file path=docProps/custom.xml><?xml version="1.0" encoding="utf-8"?>
<Properties xmlns="http://schemas.openxmlformats.org/officeDocument/2006/custom-properties" xmlns:vt="http://schemas.openxmlformats.org/officeDocument/2006/docPropsVTypes">
  <property fmtid="{D5CDD505-2E9C-101B-9397-08002B2CF9AE}" pid="2" name="ICV">
    <vt:lpwstr>17AA779C58B4485E9875EC7763513157_12</vt:lpwstr>
  </property>
  <property fmtid="{D5CDD505-2E9C-101B-9397-08002B2CF9AE}" pid="3" name="KSOProductBuildVer">
    <vt:lpwstr>1033-12.2.0.13306</vt:lpwstr>
  </property>
  <property fmtid="{D5CDD505-2E9C-101B-9397-08002B2CF9AE}" pid="4" name="ContentTypeId">
    <vt:lpwstr>0x0101006A254F5D6A14094B8840E79896A2F150</vt:lpwstr>
  </property>
  <property fmtid="{D5CDD505-2E9C-101B-9397-08002B2CF9AE}" pid="5" name="MediaServiceImageTags">
    <vt:lpwstr/>
  </property>
</Properties>
</file>